
<file path=[Content_Types].xml><?xml version="1.0" encoding="utf-8"?>
<Types xmlns="http://schemas.openxmlformats.org/package/2006/content-types">
  <Default Extension="jpeg" ContentType="image/jpeg"/>
  <Default Extension="png" ContentType="image/png"/>
  <Default Extension="emf" ContentType="image/x-emf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9" r:id="rId3"/>
    <p:sldMasterId id="2147483670" r:id="rId4"/>
    <p:sldMasterId id="2147483681" r:id="rId5"/>
    <p:sldMasterId id="2147483692" r:id="rId6"/>
  </p:sldMasterIdLst>
  <p:notesMasterIdLst>
    <p:notesMasterId r:id="rId10"/>
  </p:notesMasterIdLst>
  <p:sldIdLst>
    <p:sldId id="375" r:id="rId7"/>
    <p:sldId id="397" r:id="rId8"/>
    <p:sldId id="272" r:id="rId9"/>
    <p:sldId id="461" r:id="rId11"/>
    <p:sldId id="300" r:id="rId12"/>
    <p:sldId id="398" r:id="rId13"/>
    <p:sldId id="463" r:id="rId14"/>
    <p:sldId id="464" r:id="rId15"/>
    <p:sldId id="465" r:id="rId16"/>
    <p:sldId id="403" r:id="rId17"/>
    <p:sldId id="467" r:id="rId18"/>
    <p:sldId id="468" r:id="rId19"/>
    <p:sldId id="466" r:id="rId20"/>
    <p:sldId id="469" r:id="rId21"/>
    <p:sldId id="471" r:id="rId22"/>
    <p:sldId id="404" r:id="rId23"/>
    <p:sldId id="470" r:id="rId24"/>
    <p:sldId id="426" r:id="rId25"/>
    <p:sldId id="474" r:id="rId26"/>
    <p:sldId id="473" r:id="rId27"/>
    <p:sldId id="475" r:id="rId28"/>
    <p:sldId id="478" r:id="rId29"/>
    <p:sldId id="476" r:id="rId30"/>
    <p:sldId id="477" r:id="rId31"/>
    <p:sldId id="479" r:id="rId32"/>
    <p:sldId id="480" r:id="rId33"/>
    <p:sldId id="481" r:id="rId34"/>
    <p:sldId id="482" r:id="rId35"/>
    <p:sldId id="483" r:id="rId36"/>
    <p:sldId id="484" r:id="rId37"/>
    <p:sldId id="486" r:id="rId38"/>
    <p:sldId id="485" r:id="rId39"/>
    <p:sldId id="487" r:id="rId40"/>
    <p:sldId id="488" r:id="rId41"/>
    <p:sldId id="489" r:id="rId42"/>
    <p:sldId id="490" r:id="rId43"/>
    <p:sldId id="274" r:id="rId44"/>
    <p:sldId id="361" r:id="rId45"/>
  </p:sldIdLst>
  <p:sldSz cx="12192000" cy="6858000"/>
  <p:notesSz cx="6858000" cy="9144000"/>
  <p:custDataLst>
    <p:tags r:id="rId49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</p:showPr>
  <p:clrMru>
    <a:srgbClr val="EE57F8"/>
    <a:srgbClr val="F9569F"/>
    <a:srgbClr val="FEB9FC"/>
    <a:srgbClr val="BABD3D"/>
    <a:srgbClr val="7B5A17"/>
    <a:srgbClr val="8B8E2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76" autoAdjust="0"/>
    <p:restoredTop sz="94660"/>
  </p:normalViewPr>
  <p:slideViewPr>
    <p:cSldViewPr snapToGrid="0">
      <p:cViewPr varScale="1">
        <p:scale>
          <a:sx n="58" d="100"/>
          <a:sy n="58" d="100"/>
        </p:scale>
        <p:origin x="-78" y="-1578"/>
      </p:cViewPr>
      <p:guideLst>
        <p:guide orient="horz" pos="2258"/>
        <p:guide pos="4092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9" d="100"/>
        <a:sy n="139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3.xml"/><Relationship Id="rId8" Type="http://schemas.openxmlformats.org/officeDocument/2006/relationships/slide" Target="slides/slide2.xml"/><Relationship Id="rId7" Type="http://schemas.openxmlformats.org/officeDocument/2006/relationships/slide" Target="slides/slide1.xml"/><Relationship Id="rId6" Type="http://schemas.openxmlformats.org/officeDocument/2006/relationships/slideMaster" Target="slideMasters/slideMaster5.xml"/><Relationship Id="rId5" Type="http://schemas.openxmlformats.org/officeDocument/2006/relationships/slideMaster" Target="slideMasters/slideMaster4.xml"/><Relationship Id="rId49" Type="http://schemas.openxmlformats.org/officeDocument/2006/relationships/tags" Target="tags/tag68.xml"/><Relationship Id="rId48" Type="http://schemas.openxmlformats.org/officeDocument/2006/relationships/tableStyles" Target="tableStyles.xml"/><Relationship Id="rId47" Type="http://schemas.openxmlformats.org/officeDocument/2006/relationships/viewProps" Target="viewProps.xml"/><Relationship Id="rId46" Type="http://schemas.openxmlformats.org/officeDocument/2006/relationships/presProps" Target="presProps.xml"/><Relationship Id="rId45" Type="http://schemas.openxmlformats.org/officeDocument/2006/relationships/slide" Target="slides/slide38.xml"/><Relationship Id="rId44" Type="http://schemas.openxmlformats.org/officeDocument/2006/relationships/slide" Target="slides/slide37.xml"/><Relationship Id="rId43" Type="http://schemas.openxmlformats.org/officeDocument/2006/relationships/slide" Target="slides/slide36.xml"/><Relationship Id="rId42" Type="http://schemas.openxmlformats.org/officeDocument/2006/relationships/slide" Target="slides/slide35.xml"/><Relationship Id="rId41" Type="http://schemas.openxmlformats.org/officeDocument/2006/relationships/slide" Target="slides/slide34.xml"/><Relationship Id="rId40" Type="http://schemas.openxmlformats.org/officeDocument/2006/relationships/slide" Target="slides/slide33.xml"/><Relationship Id="rId4" Type="http://schemas.openxmlformats.org/officeDocument/2006/relationships/slideMaster" Target="slideMasters/slideMaster3.xml"/><Relationship Id="rId39" Type="http://schemas.openxmlformats.org/officeDocument/2006/relationships/slide" Target="slides/slide32.xml"/><Relationship Id="rId38" Type="http://schemas.openxmlformats.org/officeDocument/2006/relationships/slide" Target="slides/slide31.xml"/><Relationship Id="rId37" Type="http://schemas.openxmlformats.org/officeDocument/2006/relationships/slide" Target="slides/slide30.xml"/><Relationship Id="rId36" Type="http://schemas.openxmlformats.org/officeDocument/2006/relationships/slide" Target="slides/slide29.xml"/><Relationship Id="rId35" Type="http://schemas.openxmlformats.org/officeDocument/2006/relationships/slide" Target="slides/slide28.xml"/><Relationship Id="rId34" Type="http://schemas.openxmlformats.org/officeDocument/2006/relationships/slide" Target="slides/slide27.xml"/><Relationship Id="rId33" Type="http://schemas.openxmlformats.org/officeDocument/2006/relationships/slide" Target="slides/slide26.xml"/><Relationship Id="rId32" Type="http://schemas.openxmlformats.org/officeDocument/2006/relationships/slide" Target="slides/slide25.xml"/><Relationship Id="rId31" Type="http://schemas.openxmlformats.org/officeDocument/2006/relationships/slide" Target="slides/slide24.xml"/><Relationship Id="rId30" Type="http://schemas.openxmlformats.org/officeDocument/2006/relationships/slide" Target="slides/slide23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22.xml"/><Relationship Id="rId28" Type="http://schemas.openxmlformats.org/officeDocument/2006/relationships/slide" Target="slides/slide21.xml"/><Relationship Id="rId27" Type="http://schemas.openxmlformats.org/officeDocument/2006/relationships/slide" Target="slides/slide20.xml"/><Relationship Id="rId26" Type="http://schemas.openxmlformats.org/officeDocument/2006/relationships/slide" Target="slides/slide19.xml"/><Relationship Id="rId25" Type="http://schemas.openxmlformats.org/officeDocument/2006/relationships/slide" Target="slides/slide18.xml"/><Relationship Id="rId24" Type="http://schemas.openxmlformats.org/officeDocument/2006/relationships/slide" Target="slides/slide17.xml"/><Relationship Id="rId23" Type="http://schemas.openxmlformats.org/officeDocument/2006/relationships/slide" Target="slides/slide16.xml"/><Relationship Id="rId22" Type="http://schemas.openxmlformats.org/officeDocument/2006/relationships/slide" Target="slides/slide15.xml"/><Relationship Id="rId21" Type="http://schemas.openxmlformats.org/officeDocument/2006/relationships/slide" Target="slides/slide14.xml"/><Relationship Id="rId20" Type="http://schemas.openxmlformats.org/officeDocument/2006/relationships/slide" Target="slides/slide13.xml"/><Relationship Id="rId2" Type="http://schemas.openxmlformats.org/officeDocument/2006/relationships/theme" Target="theme/theme1.xml"/><Relationship Id="rId19" Type="http://schemas.openxmlformats.org/officeDocument/2006/relationships/slide" Target="slides/slide12.xml"/><Relationship Id="rId18" Type="http://schemas.openxmlformats.org/officeDocument/2006/relationships/slide" Target="slides/slide11.xml"/><Relationship Id="rId17" Type="http://schemas.openxmlformats.org/officeDocument/2006/relationships/slide" Target="slides/slide10.xml"/><Relationship Id="rId16" Type="http://schemas.openxmlformats.org/officeDocument/2006/relationships/slide" Target="slides/slide9.xml"/><Relationship Id="rId15" Type="http://schemas.openxmlformats.org/officeDocument/2006/relationships/slide" Target="slides/slide8.xml"/><Relationship Id="rId14" Type="http://schemas.openxmlformats.org/officeDocument/2006/relationships/slide" Target="slides/slide7.xml"/><Relationship Id="rId13" Type="http://schemas.openxmlformats.org/officeDocument/2006/relationships/slide" Target="slides/slide6.xml"/><Relationship Id="rId12" Type="http://schemas.openxmlformats.org/officeDocument/2006/relationships/slide" Target="slides/slide5.xml"/><Relationship Id="rId11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364CCA6-6EA6-4EEA-A4EB-59FEDC1331C9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C6A43CB-8CD8-481B-826F-9EA9627E8B14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6A43CB-8CD8-481B-826F-9EA9627E8B1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6A43CB-8CD8-481B-826F-9EA9627E8B1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 bwMode="auto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4099" name="备注占位符 2"/>
          <p:cNvSpPr>
            <a:spLocks noGrp="1"/>
          </p:cNvSpPr>
          <p:nvPr>
            <p:ph type="body" idx="1"/>
          </p:nvPr>
        </p:nvSpPr>
        <p:spPr>
          <a:noFill/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/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4100" name="灯片编号占位符 3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charset="-122"/>
              </a:defRPr>
            </a:lvl9pPr>
          </a:lstStyle>
          <a:p>
            <a:pPr algn="r" eaLnBrk="1" hangingPunct="1">
              <a:buFont typeface="Arial" panose="020B0604020202020204" pitchFamily="34" charset="0"/>
              <a:buNone/>
            </a:pPr>
            <a:fld id="{B7E48943-C09B-4F80-956F-720F0E00978C}" type="slidenum">
              <a:rPr lang="zh-CN" altLang="en-US" sz="1200">
                <a:latin typeface="Calibri" panose="020F0502020204030204" pitchFamily="34" charset="0"/>
                <a:ea typeface="宋体" panose="02010600030101010101" pitchFamily="2" charset="-122"/>
              </a:rPr>
            </a:fld>
            <a:endParaRPr lang="zh-CN" altLang="en-US" sz="120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02969" y="2505075"/>
            <a:ext cx="9144000" cy="1135824"/>
          </a:xfrm>
        </p:spPr>
        <p:txBody>
          <a:bodyPr anchor="b"/>
          <a:lstStyle>
            <a:lvl1pPr algn="ctr">
              <a:defRPr sz="4000"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zh-CN" altLang="en-US" dirty="0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02969" y="3640899"/>
            <a:ext cx="9144000" cy="588201"/>
          </a:xfrm>
          <a:blipFill>
            <a:blip r:embed="rId3"/>
            <a:stretch>
              <a:fillRect/>
            </a:stretch>
          </a:blipFill>
          <a:ln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04805-93DF-4705-8899-8C802267297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2A499-BA2D-4B14-A23E-F832C66777E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04805-93DF-4705-8899-8C802267297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2A499-BA2D-4B14-A23E-F832C66777E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13791" y="1505377"/>
            <a:ext cx="8564418" cy="1659618"/>
          </a:xfrm>
        </p:spPr>
        <p:txBody>
          <a:bodyPr anchor="b">
            <a:normAutofit/>
          </a:bodyPr>
          <a:lstStyle>
            <a:lvl1pPr algn="ctr">
              <a:defRPr sz="3200"/>
            </a:lvl1pPr>
          </a:lstStyle>
          <a:p>
            <a:r>
              <a:rPr lang="zh-CN" altLang="en-US" dirty="0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13791" y="3189178"/>
            <a:ext cx="8564418" cy="872754"/>
          </a:xfrm>
          <a:blipFill>
            <a:blip r:embed="rId2" cstate="screen"/>
            <a:stretch>
              <a:fillRect/>
            </a:stretch>
          </a:blipFill>
        </p:spPr>
        <p:txBody>
          <a:bodyPr anchor="ctr">
            <a:normAutofit/>
          </a:bodyPr>
          <a:lstStyle>
            <a:lvl1pPr marL="0" indent="0" algn="ctr">
              <a:buNone/>
              <a:defRPr sz="18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04805-93DF-4705-8899-8C802267297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2A499-BA2D-4B14-A23E-F832C66777E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30275"/>
          </a:xfrm>
        </p:spPr>
        <p:txBody>
          <a:bodyPr anchor="ctr">
            <a:normAutofit/>
          </a:bodyPr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474787"/>
            <a:ext cx="10515600" cy="2289625"/>
          </a:xfrm>
        </p:spPr>
        <p:txBody>
          <a:bodyPr/>
          <a:lstStyle/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8200" y="3943799"/>
            <a:ext cx="10515600" cy="2289625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04805-93DF-4705-8899-8C802267297F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2A499-BA2D-4B14-A23E-F832C66777E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756309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456874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280786"/>
            <a:ext cx="5157787" cy="3684588"/>
          </a:xfrm>
        </p:spPr>
        <p:txBody>
          <a:bodyPr/>
          <a:lstStyle/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456874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280786"/>
            <a:ext cx="5183188" cy="3684588"/>
          </a:xfrm>
        </p:spPr>
        <p:txBody>
          <a:bodyPr/>
          <a:lstStyle/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04805-93DF-4705-8899-8C802267297F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2A499-BA2D-4B14-A23E-F832C66777E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882712"/>
            <a:ext cx="10515600" cy="93027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9850D-0D6D-4A73-86CC-0144F5CF1F23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C85E4F-3AC7-4976-9CE3-A9364AC471B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 showMasterSp="0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/>
        </p:nvSpPr>
        <p:spPr>
          <a:xfrm>
            <a:off x="8325228" y="6545425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模板下载：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www.1ppt.com/moban/     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www.1ppt.com/hangye/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www.1ppt.com/jieri/           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素材下载：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www.1ppt.com/sucai/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背景图片：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www.1ppt.com/beijing/      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图表下载：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www.1ppt.com/tubiao/     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优秀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www.1ppt.com/xiazai/        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www.1ppt.com/powerpoint/     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Word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www.1ppt.com/word/              Excel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教程：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www.1ppt.com/excel/ 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资料下载：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www.1ppt.com/ziliao/                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课件下载：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www.1ppt.com/kejian/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范文下载：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www.1ppt.com/fanwen/             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试卷下载：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www.1ppt.com/shiti/ 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教案下载：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www.1ppt.com/jiaoan/  </a:t>
            </a:r>
            <a:r>
              <a:rPr lang="en-US" altLang="zh-CN" sz="100" dirty="0" smtClean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     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zh-CN" altLang="en-US" sz="100" dirty="0" smtClean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字体下载：</a:t>
            </a:r>
            <a:r>
              <a:rPr lang="en-US" altLang="zh-CN" sz="100" dirty="0" smtClean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www.1ppt.com/ziti/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 </a:t>
            </a:r>
            <a:endParaRPr lang="zh-CN" altLang="en-US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04805-93DF-4705-8899-8C802267297F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2A499-BA2D-4B14-A23E-F832C66777E9}" type="slidenum">
              <a:rPr lang="zh-CN" altLang="en-US" smtClean="0"/>
            </a:fld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0" y="-2"/>
            <a:ext cx="12192000" cy="6858002"/>
          </a:xfrm>
          <a:prstGeom prst="rect">
            <a:avLst/>
          </a:prstGeom>
          <a:gradFill flip="none" rotWithShape="1">
            <a:gsLst>
              <a:gs pos="84000">
                <a:srgbClr val="FDFFF7"/>
              </a:gs>
              <a:gs pos="100000">
                <a:srgbClr val="FFFFFF">
                  <a:shade val="100000"/>
                  <a:satMod val="115000"/>
                  <a:alpha val="1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7" y="457200"/>
            <a:ext cx="416520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dirty="0" smtClean="0"/>
              <a:t>单击此处编辑母版标题样式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7990" y="2074653"/>
            <a:ext cx="416520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04805-93DF-4705-8899-8C802267297F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2A499-BA2D-4B14-A23E-F832C66777E9}" type="slidenum">
              <a:rPr lang="zh-CN" altLang="en-US" smtClean="0"/>
            </a:fld>
            <a:endParaRPr lang="zh-CN" altLang="en-US"/>
          </a:p>
        </p:txBody>
      </p:sp>
      <p:sp>
        <p:nvSpPr>
          <p:cNvPr id="9" name="图片占位符 2"/>
          <p:cNvSpPr>
            <a:spLocks noGrp="1"/>
          </p:cNvSpPr>
          <p:nvPr>
            <p:ph type="pic" idx="1" hasCustomPrompt="1"/>
          </p:nvPr>
        </p:nvSpPr>
        <p:spPr>
          <a:xfrm>
            <a:off x="5183188" y="457201"/>
            <a:ext cx="6172200" cy="54038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dirty="0" smtClean="0"/>
              <a:t>单击添加图片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248180" y="365125"/>
            <a:ext cx="1105619" cy="5811838"/>
          </a:xfrm>
        </p:spPr>
        <p:txBody>
          <a:bodyPr vert="eaVert"/>
          <a:lstStyle/>
          <a:p>
            <a:r>
              <a:rPr lang="zh-CN" altLang="en-US" dirty="0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9185694" cy="5811838"/>
          </a:xfrm>
        </p:spPr>
        <p:txBody>
          <a:bodyPr vert="eaVert"/>
          <a:lstStyle/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04805-93DF-4705-8899-8C802267297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2A499-BA2D-4B14-A23E-F832C66777E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04805-93DF-4705-8899-8C802267297F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2A499-BA2D-4B14-A23E-F832C66777E9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838201" y="555626"/>
            <a:ext cx="10644716" cy="5178425"/>
          </a:xfrm>
        </p:spPr>
        <p:txBody>
          <a:bodyPr/>
          <a:lstStyle/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02969" y="2505075"/>
            <a:ext cx="9144000" cy="1135824"/>
          </a:xfrm>
        </p:spPr>
        <p:txBody>
          <a:bodyPr anchor="b"/>
          <a:lstStyle>
            <a:lvl1pPr algn="ctr">
              <a:defRPr sz="4000"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zh-CN" altLang="en-US" dirty="0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02969" y="3640899"/>
            <a:ext cx="9144000" cy="588201"/>
          </a:xfrm>
          <a:blipFill>
            <a:blip r:embed="rId3"/>
            <a:stretch>
              <a:fillRect/>
            </a:stretch>
          </a:blipFill>
          <a:ln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04805-93DF-4705-8899-8C802267297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2A499-BA2D-4B14-A23E-F832C66777E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04805-93DF-4705-8899-8C802267297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2A499-BA2D-4B14-A23E-F832C66777E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13791" y="1505377"/>
            <a:ext cx="8564418" cy="1659618"/>
          </a:xfrm>
        </p:spPr>
        <p:txBody>
          <a:bodyPr anchor="b">
            <a:normAutofit/>
          </a:bodyPr>
          <a:lstStyle>
            <a:lvl1pPr algn="ctr">
              <a:defRPr sz="3200"/>
            </a:lvl1pPr>
          </a:lstStyle>
          <a:p>
            <a:r>
              <a:rPr lang="zh-CN" altLang="en-US" dirty="0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13791" y="3189178"/>
            <a:ext cx="8564418" cy="872754"/>
          </a:xfrm>
          <a:blipFill>
            <a:blip r:embed="rId2" cstate="screen"/>
            <a:stretch>
              <a:fillRect/>
            </a:stretch>
          </a:blipFill>
        </p:spPr>
        <p:txBody>
          <a:bodyPr anchor="ctr">
            <a:normAutofit/>
          </a:bodyPr>
          <a:lstStyle>
            <a:lvl1pPr marL="0" indent="0" algn="ctr">
              <a:buNone/>
              <a:defRPr sz="18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04805-93DF-4705-8899-8C802267297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2A499-BA2D-4B14-A23E-F832C66777E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30275"/>
          </a:xfrm>
        </p:spPr>
        <p:txBody>
          <a:bodyPr anchor="ctr">
            <a:normAutofit/>
          </a:bodyPr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474787"/>
            <a:ext cx="10515600" cy="2289625"/>
          </a:xfrm>
        </p:spPr>
        <p:txBody>
          <a:bodyPr/>
          <a:lstStyle/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8200" y="3943799"/>
            <a:ext cx="10515600" cy="2289625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04805-93DF-4705-8899-8C802267297F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2A499-BA2D-4B14-A23E-F832C66777E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756309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456874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280786"/>
            <a:ext cx="5157787" cy="3684588"/>
          </a:xfrm>
        </p:spPr>
        <p:txBody>
          <a:bodyPr/>
          <a:lstStyle/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456874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280786"/>
            <a:ext cx="5183188" cy="3684588"/>
          </a:xfrm>
        </p:spPr>
        <p:txBody>
          <a:bodyPr/>
          <a:lstStyle/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04805-93DF-4705-8899-8C802267297F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2A499-BA2D-4B14-A23E-F832C66777E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882712"/>
            <a:ext cx="10515600" cy="93027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9850D-0D6D-4A73-86CC-0144F5CF1F23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C85E4F-3AC7-4976-9CE3-A9364AC471B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 showMasterSp="0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/>
        </p:nvSpPr>
        <p:spPr>
          <a:xfrm>
            <a:off x="8325228" y="6545425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模板下载：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www.1ppt.com/moban/     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www.1ppt.com/hangye/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www.1ppt.com/jieri/           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素材下载：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www.1ppt.com/sucai/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背景图片：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www.1ppt.com/beijing/      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图表下载：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www.1ppt.com/tubiao/     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优秀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www.1ppt.com/xiazai/        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www.1ppt.com/powerpoint/     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Word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www.1ppt.com/word/              Excel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教程：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www.1ppt.com/excel/ 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资料下载：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www.1ppt.com/ziliao/                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课件下载：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www.1ppt.com/kejian/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范文下载：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www.1ppt.com/fanwen/             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试卷下载：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www.1ppt.com/shiti/ 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教案下载：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www.1ppt.com/jiaoan/  </a:t>
            </a:r>
            <a:r>
              <a:rPr lang="en-US" altLang="zh-CN" sz="100" dirty="0" smtClean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     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zh-CN" altLang="en-US" sz="100" dirty="0" smtClean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字体下载：</a:t>
            </a:r>
            <a:r>
              <a:rPr lang="en-US" altLang="zh-CN" sz="100" dirty="0" smtClean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www.1ppt.com/ziti/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 </a:t>
            </a:r>
            <a:endParaRPr lang="zh-CN" altLang="en-US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04805-93DF-4705-8899-8C802267297F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2A499-BA2D-4B14-A23E-F832C66777E9}" type="slidenum">
              <a:rPr lang="zh-CN" altLang="en-US" smtClean="0"/>
            </a:fld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0" y="-2"/>
            <a:ext cx="12192000" cy="6858002"/>
          </a:xfrm>
          <a:prstGeom prst="rect">
            <a:avLst/>
          </a:prstGeom>
          <a:gradFill flip="none" rotWithShape="1">
            <a:gsLst>
              <a:gs pos="84000">
                <a:srgbClr val="FDFFF7"/>
              </a:gs>
              <a:gs pos="100000">
                <a:srgbClr val="FFFFFF">
                  <a:shade val="100000"/>
                  <a:satMod val="115000"/>
                  <a:alpha val="1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7" y="457200"/>
            <a:ext cx="416520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dirty="0" smtClean="0"/>
              <a:t>单击此处编辑母版标题样式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7990" y="2074653"/>
            <a:ext cx="416520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04805-93DF-4705-8899-8C802267297F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2A499-BA2D-4B14-A23E-F832C66777E9}" type="slidenum">
              <a:rPr lang="zh-CN" altLang="en-US" smtClean="0"/>
            </a:fld>
            <a:endParaRPr lang="zh-CN" altLang="en-US"/>
          </a:p>
        </p:txBody>
      </p:sp>
      <p:sp>
        <p:nvSpPr>
          <p:cNvPr id="9" name="图片占位符 2"/>
          <p:cNvSpPr>
            <a:spLocks noGrp="1"/>
          </p:cNvSpPr>
          <p:nvPr>
            <p:ph type="pic" idx="1" hasCustomPrompt="1"/>
          </p:nvPr>
        </p:nvSpPr>
        <p:spPr>
          <a:xfrm>
            <a:off x="5183188" y="457201"/>
            <a:ext cx="6172200" cy="54038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dirty="0" smtClean="0"/>
              <a:t>单击添加图片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248180" y="365125"/>
            <a:ext cx="1105619" cy="5811838"/>
          </a:xfrm>
        </p:spPr>
        <p:txBody>
          <a:bodyPr vert="eaVert"/>
          <a:lstStyle/>
          <a:p>
            <a:r>
              <a:rPr lang="zh-CN" altLang="en-US" dirty="0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9185694" cy="5811838"/>
          </a:xfrm>
        </p:spPr>
        <p:txBody>
          <a:bodyPr vert="eaVert"/>
          <a:lstStyle/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04805-93DF-4705-8899-8C802267297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2A499-BA2D-4B14-A23E-F832C66777E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04805-93DF-4705-8899-8C802267297F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2A499-BA2D-4B14-A23E-F832C66777E9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838201" y="555626"/>
            <a:ext cx="10644716" cy="5178425"/>
          </a:xfrm>
        </p:spPr>
        <p:txBody>
          <a:bodyPr/>
          <a:lstStyle/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02969" y="2505075"/>
            <a:ext cx="9144000" cy="1135824"/>
          </a:xfrm>
        </p:spPr>
        <p:txBody>
          <a:bodyPr anchor="b"/>
          <a:lstStyle>
            <a:lvl1pPr algn="ctr">
              <a:defRPr sz="4000"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zh-CN" altLang="en-US" dirty="0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02969" y="3640899"/>
            <a:ext cx="9144000" cy="588201"/>
          </a:xfrm>
          <a:blipFill>
            <a:blip r:embed="rId3"/>
            <a:stretch>
              <a:fillRect/>
            </a:stretch>
          </a:blipFill>
          <a:ln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04805-93DF-4705-8899-8C802267297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2A499-BA2D-4B14-A23E-F832C66777E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04805-93DF-4705-8899-8C802267297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2A499-BA2D-4B14-A23E-F832C66777E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13791" y="1505377"/>
            <a:ext cx="8564418" cy="1659618"/>
          </a:xfrm>
        </p:spPr>
        <p:txBody>
          <a:bodyPr anchor="b">
            <a:normAutofit/>
          </a:bodyPr>
          <a:lstStyle>
            <a:lvl1pPr algn="ctr">
              <a:defRPr sz="3200"/>
            </a:lvl1pPr>
          </a:lstStyle>
          <a:p>
            <a:r>
              <a:rPr lang="zh-CN" altLang="en-US" dirty="0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13791" y="3189178"/>
            <a:ext cx="8564418" cy="872754"/>
          </a:xfrm>
          <a:blipFill>
            <a:blip r:embed="rId2" cstate="screen"/>
            <a:stretch>
              <a:fillRect/>
            </a:stretch>
          </a:blipFill>
        </p:spPr>
        <p:txBody>
          <a:bodyPr anchor="ctr">
            <a:normAutofit/>
          </a:bodyPr>
          <a:lstStyle>
            <a:lvl1pPr marL="0" indent="0" algn="ctr">
              <a:buNone/>
              <a:defRPr sz="18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04805-93DF-4705-8899-8C802267297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2A499-BA2D-4B14-A23E-F832C66777E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30275"/>
          </a:xfrm>
        </p:spPr>
        <p:txBody>
          <a:bodyPr anchor="ctr">
            <a:normAutofit/>
          </a:bodyPr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474787"/>
            <a:ext cx="10515600" cy="2289625"/>
          </a:xfrm>
        </p:spPr>
        <p:txBody>
          <a:bodyPr/>
          <a:lstStyle/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8200" y="3943799"/>
            <a:ext cx="10515600" cy="2289625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04805-93DF-4705-8899-8C802267297F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2A499-BA2D-4B14-A23E-F832C66777E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756309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456874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280786"/>
            <a:ext cx="5157787" cy="3684588"/>
          </a:xfrm>
        </p:spPr>
        <p:txBody>
          <a:bodyPr/>
          <a:lstStyle/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456874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280786"/>
            <a:ext cx="5183188" cy="3684588"/>
          </a:xfrm>
        </p:spPr>
        <p:txBody>
          <a:bodyPr/>
          <a:lstStyle/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04805-93DF-4705-8899-8C802267297F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2A499-BA2D-4B14-A23E-F832C66777E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882712"/>
            <a:ext cx="10515600" cy="93027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9850D-0D6D-4A73-86CC-0144F5CF1F23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C85E4F-3AC7-4976-9CE3-A9364AC471B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 showMasterSp="0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/>
        </p:nvSpPr>
        <p:spPr>
          <a:xfrm>
            <a:off x="8325228" y="6545425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模板下载：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www.1ppt.com/moban/     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www.1ppt.com/hangye/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www.1ppt.com/jieri/           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素材下载：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www.1ppt.com/sucai/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背景图片：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www.1ppt.com/beijing/      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图表下载：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www.1ppt.com/tubiao/     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优秀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www.1ppt.com/xiazai/        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www.1ppt.com/powerpoint/     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Word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www.1ppt.com/word/              Excel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教程：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www.1ppt.com/excel/ 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资料下载：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www.1ppt.com/ziliao/                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课件下载：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www.1ppt.com/kejian/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范文下载：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www.1ppt.com/fanwen/             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试卷下载：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www.1ppt.com/shiti/ 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教案下载：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www.1ppt.com/jiaoan/  </a:t>
            </a:r>
            <a:r>
              <a:rPr lang="en-US" altLang="zh-CN" sz="100" dirty="0" smtClean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     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zh-CN" altLang="en-US" sz="100" dirty="0" smtClean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字体下载：</a:t>
            </a:r>
            <a:r>
              <a:rPr lang="en-US" altLang="zh-CN" sz="100" dirty="0" smtClean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www.1ppt.com/ziti/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 </a:t>
            </a:r>
            <a:endParaRPr lang="zh-CN" altLang="en-US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04805-93DF-4705-8899-8C802267297F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2A499-BA2D-4B14-A23E-F832C66777E9}" type="slidenum">
              <a:rPr lang="zh-CN" altLang="en-US" smtClean="0"/>
            </a:fld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0" y="-2"/>
            <a:ext cx="12192000" cy="6858002"/>
          </a:xfrm>
          <a:prstGeom prst="rect">
            <a:avLst/>
          </a:prstGeom>
          <a:gradFill flip="none" rotWithShape="1">
            <a:gsLst>
              <a:gs pos="84000">
                <a:srgbClr val="FDFFF7"/>
              </a:gs>
              <a:gs pos="100000">
                <a:srgbClr val="FFFFFF">
                  <a:shade val="100000"/>
                  <a:satMod val="115000"/>
                  <a:alpha val="1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7" y="457200"/>
            <a:ext cx="416520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dirty="0" smtClean="0"/>
              <a:t>单击此处编辑母版标题样式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7990" y="2074653"/>
            <a:ext cx="416520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04805-93DF-4705-8899-8C802267297F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2A499-BA2D-4B14-A23E-F832C66777E9}" type="slidenum">
              <a:rPr lang="zh-CN" altLang="en-US" smtClean="0"/>
            </a:fld>
            <a:endParaRPr lang="zh-CN" altLang="en-US"/>
          </a:p>
        </p:txBody>
      </p:sp>
      <p:sp>
        <p:nvSpPr>
          <p:cNvPr id="9" name="图片占位符 2"/>
          <p:cNvSpPr>
            <a:spLocks noGrp="1"/>
          </p:cNvSpPr>
          <p:nvPr>
            <p:ph type="pic" idx="1" hasCustomPrompt="1"/>
          </p:nvPr>
        </p:nvSpPr>
        <p:spPr>
          <a:xfrm>
            <a:off x="5183188" y="457201"/>
            <a:ext cx="6172200" cy="54038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dirty="0" smtClean="0"/>
              <a:t>单击添加图片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248180" y="365125"/>
            <a:ext cx="1105619" cy="5811838"/>
          </a:xfrm>
        </p:spPr>
        <p:txBody>
          <a:bodyPr vert="eaVert"/>
          <a:lstStyle/>
          <a:p>
            <a:r>
              <a:rPr lang="zh-CN" altLang="en-US" dirty="0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9185694" cy="5811838"/>
          </a:xfrm>
        </p:spPr>
        <p:txBody>
          <a:bodyPr vert="eaVert"/>
          <a:lstStyle/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04805-93DF-4705-8899-8C802267297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2A499-BA2D-4B14-A23E-F832C66777E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04805-93DF-4705-8899-8C802267297F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2A499-BA2D-4B14-A23E-F832C66777E9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838201" y="555626"/>
            <a:ext cx="10644716" cy="5178425"/>
          </a:xfrm>
        </p:spPr>
        <p:txBody>
          <a:bodyPr/>
          <a:lstStyle/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02969" y="2505075"/>
            <a:ext cx="9144000" cy="1135824"/>
          </a:xfrm>
        </p:spPr>
        <p:txBody>
          <a:bodyPr anchor="b"/>
          <a:lstStyle>
            <a:lvl1pPr algn="ctr">
              <a:defRPr sz="4000"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zh-CN" altLang="en-US" dirty="0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02969" y="3640899"/>
            <a:ext cx="9144000" cy="588201"/>
          </a:xfrm>
          <a:blipFill>
            <a:blip r:embed="rId3"/>
            <a:stretch>
              <a:fillRect/>
            </a:stretch>
          </a:blipFill>
          <a:ln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04805-93DF-4705-8899-8C802267297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2A499-BA2D-4B14-A23E-F832C66777E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04805-93DF-4705-8899-8C802267297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2A499-BA2D-4B14-A23E-F832C66777E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13791" y="1505377"/>
            <a:ext cx="8564418" cy="1659618"/>
          </a:xfrm>
        </p:spPr>
        <p:txBody>
          <a:bodyPr anchor="b">
            <a:normAutofit/>
          </a:bodyPr>
          <a:lstStyle>
            <a:lvl1pPr algn="ctr">
              <a:defRPr sz="3200"/>
            </a:lvl1pPr>
          </a:lstStyle>
          <a:p>
            <a:r>
              <a:rPr lang="zh-CN" altLang="en-US" dirty="0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13791" y="3189178"/>
            <a:ext cx="8564418" cy="872754"/>
          </a:xfrm>
          <a:blipFill>
            <a:blip r:embed="rId2" cstate="screen"/>
            <a:stretch>
              <a:fillRect/>
            </a:stretch>
          </a:blipFill>
        </p:spPr>
        <p:txBody>
          <a:bodyPr anchor="ctr">
            <a:normAutofit/>
          </a:bodyPr>
          <a:lstStyle>
            <a:lvl1pPr marL="0" indent="0" algn="ctr">
              <a:buNone/>
              <a:defRPr sz="18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04805-93DF-4705-8899-8C802267297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2A499-BA2D-4B14-A23E-F832C66777E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30275"/>
          </a:xfrm>
        </p:spPr>
        <p:txBody>
          <a:bodyPr anchor="ctr">
            <a:normAutofit/>
          </a:bodyPr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474787"/>
            <a:ext cx="10515600" cy="2289625"/>
          </a:xfrm>
        </p:spPr>
        <p:txBody>
          <a:bodyPr/>
          <a:lstStyle/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8200" y="3943799"/>
            <a:ext cx="10515600" cy="2289625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04805-93DF-4705-8899-8C802267297F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2A499-BA2D-4B14-A23E-F832C66777E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756309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456874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280786"/>
            <a:ext cx="5157787" cy="3684588"/>
          </a:xfrm>
        </p:spPr>
        <p:txBody>
          <a:bodyPr/>
          <a:lstStyle/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456874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280786"/>
            <a:ext cx="5183188" cy="3684588"/>
          </a:xfrm>
        </p:spPr>
        <p:txBody>
          <a:bodyPr/>
          <a:lstStyle/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04805-93DF-4705-8899-8C802267297F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2A499-BA2D-4B14-A23E-F832C66777E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882712"/>
            <a:ext cx="10515600" cy="93027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9850D-0D6D-4A73-86CC-0144F5CF1F23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C85E4F-3AC7-4976-9CE3-A9364AC471B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 showMasterSp="0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/>
        </p:nvSpPr>
        <p:spPr>
          <a:xfrm>
            <a:off x="8325228" y="6545425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模板下载：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www.1ppt.com/moban/     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www.1ppt.com/hangye/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www.1ppt.com/jieri/           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素材下载：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www.1ppt.com/sucai/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背景图片：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www.1ppt.com/beijing/      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图表下载：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www.1ppt.com/tubiao/     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优秀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www.1ppt.com/xiazai/        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www.1ppt.com/powerpoint/     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Word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www.1ppt.com/word/              Excel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教程：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www.1ppt.com/excel/ 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资料下载：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www.1ppt.com/ziliao/                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课件下载：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www.1ppt.com/kejian/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范文下载：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www.1ppt.com/fanwen/             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试卷下载：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www.1ppt.com/shiti/ 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教案下载：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www.1ppt.com/jiaoan/  </a:t>
            </a:r>
            <a:r>
              <a:rPr lang="en-US" altLang="zh-CN" sz="100" dirty="0" smtClean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     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zh-CN" altLang="en-US" sz="100" dirty="0" smtClean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字体下载：</a:t>
            </a:r>
            <a:r>
              <a:rPr lang="en-US" altLang="zh-CN" sz="100" dirty="0" smtClean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www.1ppt.com/ziti/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 </a:t>
            </a:r>
            <a:endParaRPr lang="zh-CN" altLang="en-US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04805-93DF-4705-8899-8C802267297F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2A499-BA2D-4B14-A23E-F832C66777E9}" type="slidenum">
              <a:rPr lang="zh-CN" altLang="en-US" smtClean="0"/>
            </a:fld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0" y="-2"/>
            <a:ext cx="12192000" cy="6858002"/>
          </a:xfrm>
          <a:prstGeom prst="rect">
            <a:avLst/>
          </a:prstGeom>
          <a:gradFill flip="none" rotWithShape="1">
            <a:gsLst>
              <a:gs pos="84000">
                <a:srgbClr val="FDFFF7"/>
              </a:gs>
              <a:gs pos="100000">
                <a:srgbClr val="FFFFFF">
                  <a:shade val="100000"/>
                  <a:satMod val="115000"/>
                  <a:alpha val="1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7" y="457200"/>
            <a:ext cx="416520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dirty="0" smtClean="0"/>
              <a:t>单击此处编辑母版标题样式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7990" y="2074653"/>
            <a:ext cx="416520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04805-93DF-4705-8899-8C802267297F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2A499-BA2D-4B14-A23E-F832C66777E9}" type="slidenum">
              <a:rPr lang="zh-CN" altLang="en-US" smtClean="0"/>
            </a:fld>
            <a:endParaRPr lang="zh-CN" altLang="en-US"/>
          </a:p>
        </p:txBody>
      </p:sp>
      <p:sp>
        <p:nvSpPr>
          <p:cNvPr id="9" name="图片占位符 2"/>
          <p:cNvSpPr>
            <a:spLocks noGrp="1"/>
          </p:cNvSpPr>
          <p:nvPr>
            <p:ph type="pic" idx="1" hasCustomPrompt="1"/>
          </p:nvPr>
        </p:nvSpPr>
        <p:spPr>
          <a:xfrm>
            <a:off x="5183188" y="457201"/>
            <a:ext cx="6172200" cy="54038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dirty="0" smtClean="0"/>
              <a:t>单击添加图片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248180" y="365125"/>
            <a:ext cx="1105619" cy="5811838"/>
          </a:xfrm>
        </p:spPr>
        <p:txBody>
          <a:bodyPr vert="eaVert"/>
          <a:lstStyle/>
          <a:p>
            <a:r>
              <a:rPr lang="zh-CN" altLang="en-US" dirty="0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9185694" cy="5811838"/>
          </a:xfrm>
        </p:spPr>
        <p:txBody>
          <a:bodyPr vert="eaVert"/>
          <a:lstStyle/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04805-93DF-4705-8899-8C802267297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2A499-BA2D-4B14-A23E-F832C66777E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04805-93DF-4705-8899-8C802267297F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2A499-BA2D-4B14-A23E-F832C66777E9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838201" y="555626"/>
            <a:ext cx="10644716" cy="5178425"/>
          </a:xfrm>
        </p:spPr>
        <p:txBody>
          <a:bodyPr/>
          <a:lstStyle/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02969" y="2505075"/>
            <a:ext cx="9144000" cy="1135824"/>
          </a:xfrm>
        </p:spPr>
        <p:txBody>
          <a:bodyPr anchor="b"/>
          <a:lstStyle>
            <a:lvl1pPr algn="ctr">
              <a:defRPr sz="4000"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zh-CN" altLang="en-US" dirty="0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02969" y="3640899"/>
            <a:ext cx="9144000" cy="588201"/>
          </a:xfrm>
          <a:blipFill>
            <a:blip r:embed="rId3"/>
            <a:stretch>
              <a:fillRect/>
            </a:stretch>
          </a:blipFill>
          <a:ln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04805-93DF-4705-8899-8C802267297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2A499-BA2D-4B14-A23E-F832C66777E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04805-93DF-4705-8899-8C802267297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2A499-BA2D-4B14-A23E-F832C66777E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13791" y="1505377"/>
            <a:ext cx="8564418" cy="1659618"/>
          </a:xfrm>
        </p:spPr>
        <p:txBody>
          <a:bodyPr anchor="b">
            <a:normAutofit/>
          </a:bodyPr>
          <a:lstStyle>
            <a:lvl1pPr algn="ctr">
              <a:defRPr sz="3200"/>
            </a:lvl1pPr>
          </a:lstStyle>
          <a:p>
            <a:r>
              <a:rPr lang="zh-CN" altLang="en-US" dirty="0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13791" y="3189178"/>
            <a:ext cx="8564418" cy="872754"/>
          </a:xfrm>
          <a:blipFill>
            <a:blip r:embed="rId2" cstate="screen"/>
            <a:stretch>
              <a:fillRect/>
            </a:stretch>
          </a:blipFill>
        </p:spPr>
        <p:txBody>
          <a:bodyPr anchor="ctr">
            <a:normAutofit/>
          </a:bodyPr>
          <a:lstStyle>
            <a:lvl1pPr marL="0" indent="0" algn="ctr">
              <a:buNone/>
              <a:defRPr sz="18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04805-93DF-4705-8899-8C802267297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2A499-BA2D-4B14-A23E-F832C66777E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30275"/>
          </a:xfrm>
        </p:spPr>
        <p:txBody>
          <a:bodyPr anchor="ctr">
            <a:normAutofit/>
          </a:bodyPr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474787"/>
            <a:ext cx="10515600" cy="2289625"/>
          </a:xfrm>
        </p:spPr>
        <p:txBody>
          <a:bodyPr/>
          <a:lstStyle/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8200" y="3943799"/>
            <a:ext cx="10515600" cy="2289625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04805-93DF-4705-8899-8C802267297F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2A499-BA2D-4B14-A23E-F832C66777E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756309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456874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280786"/>
            <a:ext cx="5157787" cy="3684588"/>
          </a:xfrm>
        </p:spPr>
        <p:txBody>
          <a:bodyPr/>
          <a:lstStyle/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456874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280786"/>
            <a:ext cx="5183188" cy="3684588"/>
          </a:xfrm>
        </p:spPr>
        <p:txBody>
          <a:bodyPr/>
          <a:lstStyle/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04805-93DF-4705-8899-8C802267297F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2A499-BA2D-4B14-A23E-F832C66777E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882712"/>
            <a:ext cx="10515600" cy="93027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9850D-0D6D-4A73-86CC-0144F5CF1F23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C85E4F-3AC7-4976-9CE3-A9364AC471B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 showMasterSp="0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/>
        </p:nvSpPr>
        <p:spPr>
          <a:xfrm>
            <a:off x="8325228" y="6545425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模板下载：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www.1ppt.com/moban/     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www.1ppt.com/hangye/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www.1ppt.com/jieri/           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素材下载：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www.1ppt.com/sucai/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背景图片：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www.1ppt.com/beijing/      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图表下载：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www.1ppt.com/tubiao/     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优秀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www.1ppt.com/xiazai/        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www.1ppt.com/powerpoint/     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Word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www.1ppt.com/word/              Excel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教程：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www.1ppt.com/excel/ 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资料下载：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www.1ppt.com/ziliao/                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课件下载：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www.1ppt.com/kejian/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范文下载：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www.1ppt.com/fanwen/             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试卷下载：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www.1ppt.com/shiti/ 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教案下载：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www.1ppt.com/jiaoan/  </a:t>
            </a:r>
            <a:r>
              <a:rPr lang="en-US" altLang="zh-CN" sz="100" dirty="0" smtClean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     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zh-CN" altLang="en-US" sz="100" dirty="0" smtClean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字体下载：</a:t>
            </a:r>
            <a:r>
              <a:rPr lang="en-US" altLang="zh-CN" sz="100" dirty="0" smtClean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www.1ppt.com/ziti/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 </a:t>
            </a:r>
            <a:endParaRPr lang="zh-CN" altLang="en-US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04805-93DF-4705-8899-8C802267297F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2A499-BA2D-4B14-A23E-F832C66777E9}" type="slidenum">
              <a:rPr lang="zh-CN" altLang="en-US" smtClean="0"/>
            </a:fld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0" y="-2"/>
            <a:ext cx="12192000" cy="6858002"/>
          </a:xfrm>
          <a:prstGeom prst="rect">
            <a:avLst/>
          </a:prstGeom>
          <a:gradFill flip="none" rotWithShape="1">
            <a:gsLst>
              <a:gs pos="84000">
                <a:srgbClr val="FDFFF7"/>
              </a:gs>
              <a:gs pos="100000">
                <a:srgbClr val="FFFFFF">
                  <a:shade val="100000"/>
                  <a:satMod val="115000"/>
                  <a:alpha val="1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7" y="457200"/>
            <a:ext cx="416520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dirty="0" smtClean="0"/>
              <a:t>单击此处编辑母版标题样式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7990" y="2074653"/>
            <a:ext cx="416520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04805-93DF-4705-8899-8C802267297F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2A499-BA2D-4B14-A23E-F832C66777E9}" type="slidenum">
              <a:rPr lang="zh-CN" altLang="en-US" smtClean="0"/>
            </a:fld>
            <a:endParaRPr lang="zh-CN" altLang="en-US"/>
          </a:p>
        </p:txBody>
      </p:sp>
      <p:sp>
        <p:nvSpPr>
          <p:cNvPr id="9" name="图片占位符 2"/>
          <p:cNvSpPr>
            <a:spLocks noGrp="1"/>
          </p:cNvSpPr>
          <p:nvPr>
            <p:ph type="pic" idx="1" hasCustomPrompt="1"/>
          </p:nvPr>
        </p:nvSpPr>
        <p:spPr>
          <a:xfrm>
            <a:off x="5183188" y="457201"/>
            <a:ext cx="6172200" cy="54038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dirty="0" smtClean="0"/>
              <a:t>单击添加图片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248180" y="365125"/>
            <a:ext cx="1105619" cy="5811838"/>
          </a:xfrm>
        </p:spPr>
        <p:txBody>
          <a:bodyPr vert="eaVert"/>
          <a:lstStyle/>
          <a:p>
            <a:r>
              <a:rPr lang="zh-CN" altLang="en-US" dirty="0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9185694" cy="5811838"/>
          </a:xfrm>
        </p:spPr>
        <p:txBody>
          <a:bodyPr vert="eaVert"/>
          <a:lstStyle/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04805-93DF-4705-8899-8C802267297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2A499-BA2D-4B14-A23E-F832C66777E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04805-93DF-4705-8899-8C802267297F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2A499-BA2D-4B14-A23E-F832C66777E9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838201" y="555626"/>
            <a:ext cx="10644716" cy="5178425"/>
          </a:xfrm>
        </p:spPr>
        <p:txBody>
          <a:bodyPr/>
          <a:lstStyle/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5" Type="http://schemas.openxmlformats.org/officeDocument/2006/relationships/theme" Target="../theme/theme1.xml"/><Relationship Id="rId14" Type="http://schemas.openxmlformats.org/officeDocument/2006/relationships/image" Target="../media/image5.png"/><Relationship Id="rId13" Type="http://schemas.openxmlformats.org/officeDocument/2006/relationships/tags" Target="../tags/tag2.xml"/><Relationship Id="rId12" Type="http://schemas.openxmlformats.org/officeDocument/2006/relationships/tags" Target="../tags/tag1.xml"/><Relationship Id="rId11" Type="http://schemas.openxmlformats.org/officeDocument/2006/relationships/image" Target="../media/image4.png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9.xml"/><Relationship Id="rId8" Type="http://schemas.openxmlformats.org/officeDocument/2006/relationships/slideLayout" Target="../slideLayouts/slideLayout18.xml"/><Relationship Id="rId7" Type="http://schemas.openxmlformats.org/officeDocument/2006/relationships/slideLayout" Target="../slideLayouts/slideLayout17.xml"/><Relationship Id="rId6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5.xml"/><Relationship Id="rId4" Type="http://schemas.openxmlformats.org/officeDocument/2006/relationships/slideLayout" Target="../slideLayouts/slideLayout14.xml"/><Relationship Id="rId3" Type="http://schemas.openxmlformats.org/officeDocument/2006/relationships/slideLayout" Target="../slideLayouts/slideLayout13.xml"/><Relationship Id="rId2" Type="http://schemas.openxmlformats.org/officeDocument/2006/relationships/slideLayout" Target="../slideLayouts/slideLayout12.xml"/><Relationship Id="rId15" Type="http://schemas.openxmlformats.org/officeDocument/2006/relationships/theme" Target="../theme/theme2.xml"/><Relationship Id="rId14" Type="http://schemas.openxmlformats.org/officeDocument/2006/relationships/image" Target="../media/image5.png"/><Relationship Id="rId13" Type="http://schemas.openxmlformats.org/officeDocument/2006/relationships/tags" Target="../tags/tag4.xml"/><Relationship Id="rId12" Type="http://schemas.openxmlformats.org/officeDocument/2006/relationships/tags" Target="../tags/tag3.xml"/><Relationship Id="rId11" Type="http://schemas.openxmlformats.org/officeDocument/2006/relationships/image" Target="../media/image4.png"/><Relationship Id="rId1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1.xml"/></Relationships>
</file>

<file path=ppt/slideMasters/_rels/slideMaster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9.xml"/><Relationship Id="rId8" Type="http://schemas.openxmlformats.org/officeDocument/2006/relationships/slideLayout" Target="../slideLayouts/slideLayout28.xml"/><Relationship Id="rId7" Type="http://schemas.openxmlformats.org/officeDocument/2006/relationships/slideLayout" Target="../slideLayouts/slideLayout27.xml"/><Relationship Id="rId6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5.xml"/><Relationship Id="rId4" Type="http://schemas.openxmlformats.org/officeDocument/2006/relationships/slideLayout" Target="../slideLayouts/slideLayout24.xml"/><Relationship Id="rId3" Type="http://schemas.openxmlformats.org/officeDocument/2006/relationships/slideLayout" Target="../slideLayouts/slideLayout23.xml"/><Relationship Id="rId2" Type="http://schemas.openxmlformats.org/officeDocument/2006/relationships/slideLayout" Target="../slideLayouts/slideLayout22.xml"/><Relationship Id="rId15" Type="http://schemas.openxmlformats.org/officeDocument/2006/relationships/theme" Target="../theme/theme3.xml"/><Relationship Id="rId14" Type="http://schemas.openxmlformats.org/officeDocument/2006/relationships/image" Target="../media/image5.png"/><Relationship Id="rId13" Type="http://schemas.openxmlformats.org/officeDocument/2006/relationships/tags" Target="../tags/tag6.xml"/><Relationship Id="rId12" Type="http://schemas.openxmlformats.org/officeDocument/2006/relationships/tags" Target="../tags/tag5.xml"/><Relationship Id="rId11" Type="http://schemas.openxmlformats.org/officeDocument/2006/relationships/image" Target="../media/image4.png"/><Relationship Id="rId10" Type="http://schemas.openxmlformats.org/officeDocument/2006/relationships/slideLayout" Target="../slideLayouts/slideLayout30.xml"/><Relationship Id="rId1" Type="http://schemas.openxmlformats.org/officeDocument/2006/relationships/slideLayout" Target="../slideLayouts/slideLayout21.xml"/></Relationships>
</file>

<file path=ppt/slideMasters/_rels/slideMaster4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39.xml"/><Relationship Id="rId8" Type="http://schemas.openxmlformats.org/officeDocument/2006/relationships/slideLayout" Target="../slideLayouts/slideLayout38.xml"/><Relationship Id="rId7" Type="http://schemas.openxmlformats.org/officeDocument/2006/relationships/slideLayout" Target="../slideLayouts/slideLayout37.xml"/><Relationship Id="rId6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5.xml"/><Relationship Id="rId4" Type="http://schemas.openxmlformats.org/officeDocument/2006/relationships/slideLayout" Target="../slideLayouts/slideLayout34.xml"/><Relationship Id="rId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32.xml"/><Relationship Id="rId15" Type="http://schemas.openxmlformats.org/officeDocument/2006/relationships/theme" Target="../theme/theme4.xml"/><Relationship Id="rId14" Type="http://schemas.openxmlformats.org/officeDocument/2006/relationships/image" Target="../media/image5.png"/><Relationship Id="rId13" Type="http://schemas.openxmlformats.org/officeDocument/2006/relationships/tags" Target="../tags/tag8.xml"/><Relationship Id="rId12" Type="http://schemas.openxmlformats.org/officeDocument/2006/relationships/tags" Target="../tags/tag7.xml"/><Relationship Id="rId11" Type="http://schemas.openxmlformats.org/officeDocument/2006/relationships/image" Target="../media/image4.png"/><Relationship Id="rId10" Type="http://schemas.openxmlformats.org/officeDocument/2006/relationships/slideLayout" Target="../slideLayouts/slideLayout40.xml"/><Relationship Id="rId1" Type="http://schemas.openxmlformats.org/officeDocument/2006/relationships/slideLayout" Target="../slideLayouts/slideLayout31.xml"/></Relationships>
</file>

<file path=ppt/slideMasters/_rels/slideMaster5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49.xml"/><Relationship Id="rId8" Type="http://schemas.openxmlformats.org/officeDocument/2006/relationships/slideLayout" Target="../slideLayouts/slideLayout48.xml"/><Relationship Id="rId7" Type="http://schemas.openxmlformats.org/officeDocument/2006/relationships/slideLayout" Target="../slideLayouts/slideLayout47.xml"/><Relationship Id="rId6" Type="http://schemas.openxmlformats.org/officeDocument/2006/relationships/slideLayout" Target="../slideLayouts/slideLayout46.xml"/><Relationship Id="rId5" Type="http://schemas.openxmlformats.org/officeDocument/2006/relationships/slideLayout" Target="../slideLayouts/slideLayout45.xml"/><Relationship Id="rId4" Type="http://schemas.openxmlformats.org/officeDocument/2006/relationships/slideLayout" Target="../slideLayouts/slideLayout44.xml"/><Relationship Id="rId3" Type="http://schemas.openxmlformats.org/officeDocument/2006/relationships/slideLayout" Target="../slideLayouts/slideLayout43.xml"/><Relationship Id="rId2" Type="http://schemas.openxmlformats.org/officeDocument/2006/relationships/slideLayout" Target="../slideLayouts/slideLayout42.xml"/><Relationship Id="rId15" Type="http://schemas.openxmlformats.org/officeDocument/2006/relationships/theme" Target="../theme/theme5.xml"/><Relationship Id="rId14" Type="http://schemas.openxmlformats.org/officeDocument/2006/relationships/image" Target="../media/image5.png"/><Relationship Id="rId13" Type="http://schemas.openxmlformats.org/officeDocument/2006/relationships/tags" Target="../tags/tag10.xml"/><Relationship Id="rId12" Type="http://schemas.openxmlformats.org/officeDocument/2006/relationships/tags" Target="../tags/tag9.xml"/><Relationship Id="rId11" Type="http://schemas.openxmlformats.org/officeDocument/2006/relationships/image" Target="../media/image4.png"/><Relationship Id="rId10" Type="http://schemas.openxmlformats.org/officeDocument/2006/relationships/slideLayout" Target="../slideLayouts/slideLayout50.xml"/><Relationship Id="rId1" Type="http://schemas.openxmlformats.org/officeDocument/2006/relationships/slideLayout" Target="../slideLayouts/slideLayout4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11" cstate="screen"/>
          <a:srcRect t="-1"/>
          <a:stretch>
            <a:fillRect/>
          </a:stretch>
        </p:blipFill>
        <p:spPr>
          <a:xfrm>
            <a:off x="0" y="707370"/>
            <a:ext cx="12192000" cy="6150630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0" y="0"/>
            <a:ext cx="12192000" cy="6338784"/>
          </a:xfrm>
          <a:prstGeom prst="rect">
            <a:avLst/>
          </a:prstGeom>
          <a:gradFill flip="none" rotWithShape="1">
            <a:gsLst>
              <a:gs pos="84000">
                <a:srgbClr val="FDFFF7"/>
              </a:gs>
              <a:gs pos="100000">
                <a:srgbClr val="FFFFFF">
                  <a:shade val="100000"/>
                  <a:satMod val="115000"/>
                  <a:alpha val="1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838200" y="365125"/>
            <a:ext cx="10515600" cy="93027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838200" y="1478280"/>
            <a:ext cx="10515600" cy="46986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704805-93DF-4705-8899-8C802267297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C2A499-BA2D-4B14-A23E-F832C66777E9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1" kern="1200">
          <a:solidFill>
            <a:schemeClr val="accent1">
              <a:lumMod val="50000"/>
            </a:schemeClr>
          </a:solidFill>
          <a:latin typeface="黑体" panose="02010609060101010101" pitchFamily="49" charset="-122"/>
          <a:ea typeface="黑体" panose="02010609060101010101" pitchFamily="49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Tx/>
        <a:buBlip>
          <a:blip r:embed="rId14"/>
        </a:buBlip>
        <a:defRPr sz="2400" kern="1200">
          <a:solidFill>
            <a:schemeClr val="tx1"/>
          </a:solidFill>
          <a:latin typeface="黑体" panose="02010609060101010101" pitchFamily="49" charset="-122"/>
          <a:ea typeface="黑体" panose="02010609060101010101" pitchFamily="49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黑体" panose="02010609060101010101" pitchFamily="49" charset="-122"/>
          <a:ea typeface="黑体" panose="02010609060101010101" pitchFamily="49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黑体" panose="02010609060101010101" pitchFamily="49" charset="-122"/>
          <a:ea typeface="黑体" panose="02010609060101010101" pitchFamily="49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黑体" panose="02010609060101010101" pitchFamily="49" charset="-122"/>
          <a:ea typeface="黑体" panose="02010609060101010101" pitchFamily="49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黑体" panose="02010609060101010101" pitchFamily="49" charset="-122"/>
          <a:ea typeface="黑体" panose="02010609060101010101" pitchFamily="49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11" cstate="screen"/>
          <a:srcRect t="-1"/>
          <a:stretch>
            <a:fillRect/>
          </a:stretch>
        </p:blipFill>
        <p:spPr>
          <a:xfrm>
            <a:off x="0" y="707370"/>
            <a:ext cx="12192000" cy="6150630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0" y="0"/>
            <a:ext cx="12192000" cy="6338784"/>
          </a:xfrm>
          <a:prstGeom prst="rect">
            <a:avLst/>
          </a:prstGeom>
          <a:gradFill flip="none" rotWithShape="1">
            <a:gsLst>
              <a:gs pos="84000">
                <a:srgbClr val="FDFFF7"/>
              </a:gs>
              <a:gs pos="100000">
                <a:srgbClr val="FFFFFF">
                  <a:shade val="100000"/>
                  <a:satMod val="115000"/>
                  <a:alpha val="1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838200" y="365125"/>
            <a:ext cx="10515600" cy="93027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838200" y="1478280"/>
            <a:ext cx="10515600" cy="46986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704805-93DF-4705-8899-8C802267297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C2A499-BA2D-4B14-A23E-F832C66777E9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1" kern="1200">
          <a:solidFill>
            <a:schemeClr val="accent1">
              <a:lumMod val="50000"/>
            </a:schemeClr>
          </a:solidFill>
          <a:latin typeface="黑体" panose="02010609060101010101" pitchFamily="49" charset="-122"/>
          <a:ea typeface="黑体" panose="02010609060101010101" pitchFamily="49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Tx/>
        <a:buBlip>
          <a:blip r:embed="rId14"/>
        </a:buBlip>
        <a:defRPr sz="2400" kern="1200">
          <a:solidFill>
            <a:schemeClr val="tx1"/>
          </a:solidFill>
          <a:latin typeface="黑体" panose="02010609060101010101" pitchFamily="49" charset="-122"/>
          <a:ea typeface="黑体" panose="02010609060101010101" pitchFamily="49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黑体" panose="02010609060101010101" pitchFamily="49" charset="-122"/>
          <a:ea typeface="黑体" panose="02010609060101010101" pitchFamily="49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黑体" panose="02010609060101010101" pitchFamily="49" charset="-122"/>
          <a:ea typeface="黑体" panose="02010609060101010101" pitchFamily="49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黑体" panose="02010609060101010101" pitchFamily="49" charset="-122"/>
          <a:ea typeface="黑体" panose="02010609060101010101" pitchFamily="49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黑体" panose="02010609060101010101" pitchFamily="49" charset="-122"/>
          <a:ea typeface="黑体" panose="02010609060101010101" pitchFamily="49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11" cstate="screen"/>
          <a:srcRect t="-1"/>
          <a:stretch>
            <a:fillRect/>
          </a:stretch>
        </p:blipFill>
        <p:spPr>
          <a:xfrm>
            <a:off x="0" y="707370"/>
            <a:ext cx="12192000" cy="6150630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0" y="0"/>
            <a:ext cx="12192000" cy="6338784"/>
          </a:xfrm>
          <a:prstGeom prst="rect">
            <a:avLst/>
          </a:prstGeom>
          <a:gradFill flip="none" rotWithShape="1">
            <a:gsLst>
              <a:gs pos="84000">
                <a:srgbClr val="FDFFF7"/>
              </a:gs>
              <a:gs pos="100000">
                <a:srgbClr val="FFFFFF">
                  <a:shade val="100000"/>
                  <a:satMod val="115000"/>
                  <a:alpha val="1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838200" y="365125"/>
            <a:ext cx="10515600" cy="93027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838200" y="1478280"/>
            <a:ext cx="10515600" cy="46986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704805-93DF-4705-8899-8C802267297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C2A499-BA2D-4B14-A23E-F832C66777E9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  <p:sldLayoutId id="2147483675" r:id="rId5"/>
    <p:sldLayoutId id="2147483676" r:id="rId6"/>
    <p:sldLayoutId id="2147483677" r:id="rId7"/>
    <p:sldLayoutId id="2147483678" r:id="rId8"/>
    <p:sldLayoutId id="2147483679" r:id="rId9"/>
    <p:sldLayoutId id="2147483680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1" kern="1200">
          <a:solidFill>
            <a:schemeClr val="accent1">
              <a:lumMod val="50000"/>
            </a:schemeClr>
          </a:solidFill>
          <a:latin typeface="黑体" panose="02010609060101010101" pitchFamily="49" charset="-122"/>
          <a:ea typeface="黑体" panose="02010609060101010101" pitchFamily="49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Tx/>
        <a:buBlip>
          <a:blip r:embed="rId14"/>
        </a:buBlip>
        <a:defRPr sz="2400" kern="1200">
          <a:solidFill>
            <a:schemeClr val="tx1"/>
          </a:solidFill>
          <a:latin typeface="黑体" panose="02010609060101010101" pitchFamily="49" charset="-122"/>
          <a:ea typeface="黑体" panose="02010609060101010101" pitchFamily="49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黑体" panose="02010609060101010101" pitchFamily="49" charset="-122"/>
          <a:ea typeface="黑体" panose="02010609060101010101" pitchFamily="49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黑体" panose="02010609060101010101" pitchFamily="49" charset="-122"/>
          <a:ea typeface="黑体" panose="02010609060101010101" pitchFamily="49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黑体" panose="02010609060101010101" pitchFamily="49" charset="-122"/>
          <a:ea typeface="黑体" panose="02010609060101010101" pitchFamily="49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黑体" panose="02010609060101010101" pitchFamily="49" charset="-122"/>
          <a:ea typeface="黑体" panose="02010609060101010101" pitchFamily="49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11" cstate="screen"/>
          <a:srcRect t="-1"/>
          <a:stretch>
            <a:fillRect/>
          </a:stretch>
        </p:blipFill>
        <p:spPr>
          <a:xfrm>
            <a:off x="0" y="707370"/>
            <a:ext cx="12192000" cy="6150630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0" y="0"/>
            <a:ext cx="12192000" cy="6338784"/>
          </a:xfrm>
          <a:prstGeom prst="rect">
            <a:avLst/>
          </a:prstGeom>
          <a:gradFill flip="none" rotWithShape="1">
            <a:gsLst>
              <a:gs pos="84000">
                <a:srgbClr val="FDFFF7"/>
              </a:gs>
              <a:gs pos="100000">
                <a:srgbClr val="FFFFFF">
                  <a:shade val="100000"/>
                  <a:satMod val="115000"/>
                  <a:alpha val="1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838200" y="365125"/>
            <a:ext cx="10515600" cy="93027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838200" y="1478280"/>
            <a:ext cx="10515600" cy="46986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704805-93DF-4705-8899-8C802267297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C2A499-BA2D-4B14-A23E-F832C66777E9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86" r:id="rId5"/>
    <p:sldLayoutId id="2147483687" r:id="rId6"/>
    <p:sldLayoutId id="2147483688" r:id="rId7"/>
    <p:sldLayoutId id="2147483689" r:id="rId8"/>
    <p:sldLayoutId id="2147483690" r:id="rId9"/>
    <p:sldLayoutId id="2147483691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1" kern="1200">
          <a:solidFill>
            <a:schemeClr val="accent1">
              <a:lumMod val="50000"/>
            </a:schemeClr>
          </a:solidFill>
          <a:latin typeface="黑体" panose="02010609060101010101" pitchFamily="49" charset="-122"/>
          <a:ea typeface="黑体" panose="02010609060101010101" pitchFamily="49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Tx/>
        <a:buBlip>
          <a:blip r:embed="rId14"/>
        </a:buBlip>
        <a:defRPr sz="2400" kern="1200">
          <a:solidFill>
            <a:schemeClr val="tx1"/>
          </a:solidFill>
          <a:latin typeface="黑体" panose="02010609060101010101" pitchFamily="49" charset="-122"/>
          <a:ea typeface="黑体" panose="02010609060101010101" pitchFamily="49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黑体" panose="02010609060101010101" pitchFamily="49" charset="-122"/>
          <a:ea typeface="黑体" panose="02010609060101010101" pitchFamily="49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黑体" panose="02010609060101010101" pitchFamily="49" charset="-122"/>
          <a:ea typeface="黑体" panose="02010609060101010101" pitchFamily="49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黑体" panose="02010609060101010101" pitchFamily="49" charset="-122"/>
          <a:ea typeface="黑体" panose="02010609060101010101" pitchFamily="49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黑体" panose="02010609060101010101" pitchFamily="49" charset="-122"/>
          <a:ea typeface="黑体" panose="02010609060101010101" pitchFamily="49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11" cstate="screen"/>
          <a:srcRect t="-1"/>
          <a:stretch>
            <a:fillRect/>
          </a:stretch>
        </p:blipFill>
        <p:spPr>
          <a:xfrm>
            <a:off x="0" y="707370"/>
            <a:ext cx="12192000" cy="6150630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0" y="0"/>
            <a:ext cx="12192000" cy="6338784"/>
          </a:xfrm>
          <a:prstGeom prst="rect">
            <a:avLst/>
          </a:prstGeom>
          <a:gradFill flip="none" rotWithShape="1">
            <a:gsLst>
              <a:gs pos="84000">
                <a:srgbClr val="FDFFF7"/>
              </a:gs>
              <a:gs pos="100000">
                <a:srgbClr val="FFFFFF">
                  <a:shade val="100000"/>
                  <a:satMod val="115000"/>
                  <a:alpha val="1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838200" y="365125"/>
            <a:ext cx="10515600" cy="93027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838200" y="1478280"/>
            <a:ext cx="10515600" cy="46986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704805-93DF-4705-8899-8C802267297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C2A499-BA2D-4B14-A23E-F832C66777E9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5" r:id="rId3"/>
    <p:sldLayoutId id="2147483696" r:id="rId4"/>
    <p:sldLayoutId id="2147483697" r:id="rId5"/>
    <p:sldLayoutId id="2147483698" r:id="rId6"/>
    <p:sldLayoutId id="2147483699" r:id="rId7"/>
    <p:sldLayoutId id="2147483700" r:id="rId8"/>
    <p:sldLayoutId id="2147483701" r:id="rId9"/>
    <p:sldLayoutId id="2147483702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1" kern="1200">
          <a:solidFill>
            <a:schemeClr val="accent1">
              <a:lumMod val="50000"/>
            </a:schemeClr>
          </a:solidFill>
          <a:latin typeface="黑体" panose="02010609060101010101" pitchFamily="49" charset="-122"/>
          <a:ea typeface="黑体" panose="02010609060101010101" pitchFamily="49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Tx/>
        <a:buBlip>
          <a:blip r:embed="rId14"/>
        </a:buBlip>
        <a:defRPr sz="2400" kern="1200">
          <a:solidFill>
            <a:schemeClr val="tx1"/>
          </a:solidFill>
          <a:latin typeface="黑体" panose="02010609060101010101" pitchFamily="49" charset="-122"/>
          <a:ea typeface="黑体" panose="02010609060101010101" pitchFamily="49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黑体" panose="02010609060101010101" pitchFamily="49" charset="-122"/>
          <a:ea typeface="黑体" panose="02010609060101010101" pitchFamily="49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黑体" panose="02010609060101010101" pitchFamily="49" charset="-122"/>
          <a:ea typeface="黑体" panose="02010609060101010101" pitchFamily="49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黑体" panose="02010609060101010101" pitchFamily="49" charset="-122"/>
          <a:ea typeface="黑体" panose="02010609060101010101" pitchFamily="49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黑体" panose="02010609060101010101" pitchFamily="49" charset="-122"/>
          <a:ea typeface="黑体" panose="02010609060101010101" pitchFamily="49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tags" Target="../tags/tag11.xml"/><Relationship Id="rId2" Type="http://schemas.openxmlformats.org/officeDocument/2006/relationships/image" Target="../media/image7.png"/><Relationship Id="rId1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2.xml"/><Relationship Id="rId1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.xml"/><Relationship Id="rId6" Type="http://schemas.openxmlformats.org/officeDocument/2006/relationships/slideLayout" Target="../slideLayouts/slideLayout2.xml"/><Relationship Id="rId5" Type="http://schemas.openxmlformats.org/officeDocument/2006/relationships/tags" Target="../tags/tag17.xml"/><Relationship Id="rId4" Type="http://schemas.openxmlformats.org/officeDocument/2006/relationships/tags" Target="../tags/tag16.xml"/><Relationship Id="rId3" Type="http://schemas.openxmlformats.org/officeDocument/2006/relationships/tags" Target="../tags/tag15.xml"/><Relationship Id="rId2" Type="http://schemas.openxmlformats.org/officeDocument/2006/relationships/tags" Target="../tags/tag14.xml"/><Relationship Id="rId1" Type="http://schemas.openxmlformats.org/officeDocument/2006/relationships/tags" Target="../tags/tag13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2.xml"/><Relationship Id="rId7" Type="http://schemas.openxmlformats.org/officeDocument/2006/relationships/slideLayout" Target="../slideLayouts/slideLayout12.xml"/><Relationship Id="rId6" Type="http://schemas.openxmlformats.org/officeDocument/2006/relationships/tags" Target="../tags/tag23.xml"/><Relationship Id="rId5" Type="http://schemas.openxmlformats.org/officeDocument/2006/relationships/tags" Target="../tags/tag22.xml"/><Relationship Id="rId4" Type="http://schemas.openxmlformats.org/officeDocument/2006/relationships/tags" Target="../tags/tag21.xml"/><Relationship Id="rId3" Type="http://schemas.openxmlformats.org/officeDocument/2006/relationships/tags" Target="../tags/tag20.xml"/><Relationship Id="rId2" Type="http://schemas.openxmlformats.org/officeDocument/2006/relationships/tags" Target="../tags/tag19.xml"/><Relationship Id="rId1" Type="http://schemas.openxmlformats.org/officeDocument/2006/relationships/tags" Target="../tags/tag1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4.xml"/><Relationship Id="rId1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5.xml"/><Relationship Id="rId1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6.xml"/><Relationship Id="rId1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2.xml"/><Relationship Id="rId2" Type="http://schemas.openxmlformats.org/officeDocument/2006/relationships/tags" Target="../tags/tag27.xml"/><Relationship Id="rId1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32.xml"/><Relationship Id="rId4" Type="http://schemas.openxmlformats.org/officeDocument/2006/relationships/tags" Target="../tags/tag29.xml"/><Relationship Id="rId3" Type="http://schemas.openxmlformats.org/officeDocument/2006/relationships/image" Target="../media/image12.png"/><Relationship Id="rId2" Type="http://schemas.openxmlformats.org/officeDocument/2006/relationships/tags" Target="../tags/tag28.xml"/><Relationship Id="rId1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31.xml"/><Relationship Id="rId2" Type="http://schemas.openxmlformats.org/officeDocument/2006/relationships/image" Target="../media/image13.png"/><Relationship Id="rId1" Type="http://schemas.openxmlformats.org/officeDocument/2006/relationships/tags" Target="../tags/tag30.xml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32.xml"/><Relationship Id="rId2" Type="http://schemas.openxmlformats.org/officeDocument/2006/relationships/image" Target="../media/image15.jpeg"/><Relationship Id="rId1" Type="http://schemas.openxmlformats.org/officeDocument/2006/relationships/image" Target="../media/image14.emf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33.xml"/><Relationship Id="rId2" Type="http://schemas.openxmlformats.org/officeDocument/2006/relationships/image" Target="../media/image16.png"/><Relationship Id="rId1" Type="http://schemas.openxmlformats.org/officeDocument/2006/relationships/image" Target="../media/image14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34.xml"/><Relationship Id="rId1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35.xml"/><Relationship Id="rId1" Type="http://schemas.openxmlformats.org/officeDocument/2006/relationships/image" Target="../media/image18.jpeg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2.xml"/><Relationship Id="rId3" Type="http://schemas.openxmlformats.org/officeDocument/2006/relationships/tags" Target="../tags/tag36.xml"/><Relationship Id="rId2" Type="http://schemas.openxmlformats.org/officeDocument/2006/relationships/image" Target="../media/image19.png"/><Relationship Id="rId1" Type="http://schemas.openxmlformats.org/officeDocument/2006/relationships/image" Target="../media/image14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37.xml"/><Relationship Id="rId1" Type="http://schemas.openxmlformats.org/officeDocument/2006/relationships/image" Target="../media/image20.png"/></Relationships>
</file>

<file path=ppt/slides/_rels/slide1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38.xml"/><Relationship Id="rId2" Type="http://schemas.openxmlformats.org/officeDocument/2006/relationships/image" Target="../media/image19.png"/><Relationship Id="rId1" Type="http://schemas.openxmlformats.org/officeDocument/2006/relationships/image" Target="../media/image14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39.xml"/><Relationship Id="rId1" Type="http://schemas.openxmlformats.org/officeDocument/2006/relationships/image" Target="../media/image21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40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41.xml"/><Relationship Id="rId1" Type="http://schemas.openxmlformats.org/officeDocument/2006/relationships/image" Target="../media/image22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42.xml"/></Relationships>
</file>

<file path=ppt/slides/_rels/slide2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43.xml"/><Relationship Id="rId2" Type="http://schemas.openxmlformats.org/officeDocument/2006/relationships/image" Target="../media/image24.png"/><Relationship Id="rId1" Type="http://schemas.openxmlformats.org/officeDocument/2006/relationships/image" Target="../media/image23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4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45.xml"/><Relationship Id="rId1" Type="http://schemas.openxmlformats.org/officeDocument/2006/relationships/image" Target="../media/image25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4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47.xml"/><Relationship Id="rId1" Type="http://schemas.openxmlformats.org/officeDocument/2006/relationships/image" Target="../media/image26.png"/></Relationships>
</file>

<file path=ppt/slides/_rels/slide27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tags" Target="../tags/tag48.xml"/><Relationship Id="rId4" Type="http://schemas.openxmlformats.org/officeDocument/2006/relationships/image" Target="../media/image30.png"/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image" Target="../media/image27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49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50.xml"/><Relationship Id="rId1" Type="http://schemas.openxmlformats.org/officeDocument/2006/relationships/image" Target="../media/image31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51.xml"/><Relationship Id="rId1" Type="http://schemas.openxmlformats.org/officeDocument/2006/relationships/image" Target="../media/image32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5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53.xml"/><Relationship Id="rId1" Type="http://schemas.openxmlformats.org/officeDocument/2006/relationships/image" Target="../media/image33.jpe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54.xml"/></Relationships>
</file>

<file path=ppt/slides/_rels/slide3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55.xml"/><Relationship Id="rId2" Type="http://schemas.openxmlformats.org/officeDocument/2006/relationships/image" Target="../media/image23.png"/><Relationship Id="rId1" Type="http://schemas.openxmlformats.org/officeDocument/2006/relationships/image" Target="../media/image24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56.xml"/><Relationship Id="rId1" Type="http://schemas.openxmlformats.org/officeDocument/2006/relationships/image" Target="../media/image34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57.xml"/><Relationship Id="rId1" Type="http://schemas.openxmlformats.org/officeDocument/2006/relationships/image" Target="../media/image35.png"/></Relationships>
</file>

<file path=ppt/slides/_rels/slide37.xml.rels><?xml version="1.0" encoding="UTF-8" standalone="yes"?>
<Relationships xmlns="http://schemas.openxmlformats.org/package/2006/relationships"><Relationship Id="rId9" Type="http://schemas.openxmlformats.org/officeDocument/2006/relationships/audio" Target="../media/media1.mp3"/><Relationship Id="rId8" Type="http://schemas.openxmlformats.org/officeDocument/2006/relationships/tags" Target="../tags/tag65.xml"/><Relationship Id="rId7" Type="http://schemas.openxmlformats.org/officeDocument/2006/relationships/tags" Target="../tags/tag64.xml"/><Relationship Id="rId6" Type="http://schemas.openxmlformats.org/officeDocument/2006/relationships/tags" Target="../tags/tag63.xml"/><Relationship Id="rId5" Type="http://schemas.openxmlformats.org/officeDocument/2006/relationships/tags" Target="../tags/tag62.xml"/><Relationship Id="rId4" Type="http://schemas.openxmlformats.org/officeDocument/2006/relationships/tags" Target="../tags/tag61.xml"/><Relationship Id="rId3" Type="http://schemas.openxmlformats.org/officeDocument/2006/relationships/tags" Target="../tags/tag60.xml"/><Relationship Id="rId2" Type="http://schemas.openxmlformats.org/officeDocument/2006/relationships/tags" Target="../tags/tag59.xml"/><Relationship Id="rId15" Type="http://schemas.openxmlformats.org/officeDocument/2006/relationships/notesSlide" Target="../notesSlides/notesSlide3.xml"/><Relationship Id="rId14" Type="http://schemas.openxmlformats.org/officeDocument/2006/relationships/slideLayout" Target="../slideLayouts/slideLayout6.xml"/><Relationship Id="rId13" Type="http://schemas.openxmlformats.org/officeDocument/2006/relationships/tags" Target="../tags/tag66.xml"/><Relationship Id="rId12" Type="http://schemas.openxmlformats.org/officeDocument/2006/relationships/image" Target="../media/image37.png"/><Relationship Id="rId11" Type="http://schemas.openxmlformats.org/officeDocument/2006/relationships/image" Target="../media/image36.png"/><Relationship Id="rId10" Type="http://schemas.microsoft.com/office/2007/relationships/media" Target="../media/media1.mp3"/><Relationship Id="rId1" Type="http://schemas.openxmlformats.org/officeDocument/2006/relationships/tags" Target="../tags/tag58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tags" Target="../tags/tag67.xml"/><Relationship Id="rId1" Type="http://schemas.openxmlformats.org/officeDocument/2006/relationships/image" Target="../media/image3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矩形 1"/>
          <p:cNvSpPr/>
          <p:nvPr/>
        </p:nvSpPr>
        <p:spPr>
          <a:xfrm>
            <a:off x="0" y="4520565"/>
            <a:ext cx="12213590" cy="2341245"/>
          </a:xfrm>
          <a:prstGeom prst="rect">
            <a:avLst/>
          </a:prstGeom>
          <a:ln>
            <a:noFill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6005195" y="1986280"/>
            <a:ext cx="4613275" cy="18611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1500">
                <a:latin typeface="华文新魏" panose="02010800040101010101" charset="-122"/>
                <a:ea typeface="华文新魏" panose="02010800040101010101" charset="-122"/>
              </a:rPr>
              <a:t>语文</a:t>
            </a:r>
            <a:endParaRPr lang="zh-CN" altLang="en-US" sz="11500">
              <a:latin typeface="华文新魏" panose="02010800040101010101" charset="-122"/>
              <a:ea typeface="华文新魏" panose="02010800040101010101" charset="-122"/>
            </a:endParaRPr>
          </a:p>
        </p:txBody>
      </p:sp>
      <p:pic>
        <p:nvPicPr>
          <p:cNvPr id="61" name="图片 60"/>
          <p:cNvPicPr>
            <a:picLocks noChangeAspect="1"/>
          </p:cNvPicPr>
          <p:nvPr/>
        </p:nvPicPr>
        <p:blipFill rotWithShape="1">
          <a:blip r:embed="rId1" cstate="print"/>
          <a:srcRect/>
          <a:stretch>
            <a:fillRect/>
          </a:stretch>
        </p:blipFill>
        <p:spPr>
          <a:xfrm>
            <a:off x="-3810" y="688340"/>
            <a:ext cx="4834890" cy="3842385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3537585" y="5306695"/>
            <a:ext cx="511683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4400">
                <a:solidFill>
                  <a:schemeClr val="bg2"/>
                </a:solidFill>
              </a:rPr>
              <a:t>人教</a:t>
            </a:r>
            <a:r>
              <a:rPr lang="en-US" altLang="zh-CN" sz="4400">
                <a:solidFill>
                  <a:schemeClr val="bg2"/>
                </a:solidFill>
              </a:rPr>
              <a:t>·</a:t>
            </a:r>
            <a:r>
              <a:rPr lang="zh-CN" altLang="en-US" sz="4400">
                <a:solidFill>
                  <a:schemeClr val="bg2"/>
                </a:solidFill>
              </a:rPr>
              <a:t>三</a:t>
            </a:r>
            <a:r>
              <a:rPr lang="zh-CN" altLang="en-US" sz="4400">
                <a:solidFill>
                  <a:schemeClr val="bg2"/>
                </a:solidFill>
              </a:rPr>
              <a:t>年级（上册）</a:t>
            </a:r>
            <a:endParaRPr lang="zh-CN" altLang="en-US" sz="4400">
              <a:solidFill>
                <a:schemeClr val="bg2"/>
              </a:solidFill>
            </a:endParaRPr>
          </a:p>
        </p:txBody>
      </p:sp>
      <p:pic>
        <p:nvPicPr>
          <p:cNvPr id="49" name="图片 4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1579" y="77087"/>
            <a:ext cx="1539338" cy="600906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 r="34207"/>
          <a:stretch>
            <a:fillRect/>
          </a:stretch>
        </p:blipFill>
        <p:spPr>
          <a:xfrm>
            <a:off x="-453390" y="-300355"/>
            <a:ext cx="12620625" cy="777240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1921510" y="229235"/>
            <a:ext cx="6732905" cy="922020"/>
          </a:xfrm>
          <a:prstGeom prst="rect">
            <a:avLst/>
          </a:prstGeom>
          <a:noFill/>
        </p:spPr>
        <p:txBody>
          <a:bodyPr wrap="none" rtlCol="0" anchor="t">
            <a:spAutoFit/>
            <a:scene3d>
              <a:camera prst="orthographicFront"/>
              <a:lightRig rig="threePt" dir="t"/>
            </a:scene3d>
          </a:bodyPr>
          <a:p>
            <a:r>
              <a:rPr lang="en-US" altLang="zh-CN" sz="5400" b="1" dirty="0" smtClean="0">
                <a:solidFill>
                  <a:schemeClr val="tx1"/>
                </a:solidFill>
                <a:effectLst/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12.</a:t>
            </a:r>
            <a:r>
              <a:rPr lang="zh-CN" altLang="en-US" sz="5400" b="1" dirty="0" smtClean="0">
                <a:solidFill>
                  <a:schemeClr val="tx1"/>
                </a:solidFill>
                <a:effectLst/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总也倒不了的老屋</a:t>
            </a:r>
            <a:endParaRPr lang="zh-CN" altLang="en-US" sz="5400" b="1" dirty="0" smtClean="0">
              <a:solidFill>
                <a:schemeClr val="tx1"/>
              </a:solidFill>
              <a:effectLst/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0209530" y="1240790"/>
            <a:ext cx="118110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600" b="1">
                <a:solidFill>
                  <a:schemeClr val="tx1"/>
                </a:solidFill>
                <a:effectLst/>
                <a:latin typeface="楷体" panose="02010609060101010101" charset="-122"/>
                <a:ea typeface="楷体" panose="02010609060101010101" charset="-122"/>
              </a:rPr>
              <a:t>慈琪</a:t>
            </a:r>
            <a:endParaRPr lang="zh-CN" altLang="en-US" sz="3600" b="1">
              <a:solidFill>
                <a:schemeClr val="tx1"/>
              </a:solidFill>
              <a:effectLst/>
              <a:latin typeface="楷体" panose="02010609060101010101" charset="-122"/>
              <a:ea typeface="楷体" panose="02010609060101010101" charset="-122"/>
            </a:endParaRPr>
          </a:p>
        </p:txBody>
      </p:sp>
    </p:spTree>
    <p:custDataLst>
      <p:tags r:id="rId2"/>
    </p:custData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6" grpId="0"/>
      <p:bldP spid="6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 sz="4400" dirty="0">
                <a:latin typeface="+mj-lt"/>
                <a:ea typeface="+mj-ea"/>
              </a:rPr>
              <a:t>教学目标：</a:t>
            </a:r>
            <a:endParaRPr lang="zh-CN" altLang="en-US" sz="4400" dirty="0">
              <a:latin typeface="+mj-lt"/>
              <a:ea typeface="+mj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1167765" y="1958340"/>
            <a:ext cx="10515600" cy="4698683"/>
          </a:xfrm>
        </p:spPr>
        <p:txBody>
          <a:bodyPr>
            <a:normAutofit/>
          </a:bodyPr>
          <a:lstStyle/>
          <a:p>
            <a:pPr marL="0" indent="0" fontAlgn="auto">
              <a:lnSpc>
                <a:spcPct val="250000"/>
              </a:lnSpc>
              <a:buNone/>
            </a:pPr>
            <a:endParaRPr lang="zh-CN" altLang="en-US" dirty="0">
              <a:latin typeface="+mn-lt"/>
              <a:ea typeface="+mn-ea"/>
            </a:endParaRPr>
          </a:p>
          <a:p>
            <a:pPr marL="0" indent="0" fontAlgn="auto">
              <a:lnSpc>
                <a:spcPct val="250000"/>
              </a:lnSpc>
              <a:buNone/>
            </a:pPr>
            <a:endParaRPr lang="zh-CN" altLang="en-US" dirty="0">
              <a:latin typeface="+mn-lt"/>
              <a:ea typeface="+mn-ea"/>
            </a:endParaRPr>
          </a:p>
          <a:p>
            <a:pPr marL="0" indent="0" fontAlgn="auto">
              <a:lnSpc>
                <a:spcPct val="250000"/>
              </a:lnSpc>
              <a:buNone/>
            </a:pPr>
            <a:endParaRPr lang="zh-CN" altLang="en-US" sz="1800" dirty="0">
              <a:latin typeface="+mn-lt"/>
              <a:ea typeface="+mn-ea"/>
            </a:endParaRPr>
          </a:p>
          <a:p>
            <a:pPr marL="0" indent="0">
              <a:lnSpc>
                <a:spcPct val="150000"/>
              </a:lnSpc>
              <a:buNone/>
            </a:pPr>
            <a:endParaRPr lang="zh-CN" altLang="en-US" sz="1800" dirty="0">
              <a:latin typeface="+mn-lt"/>
              <a:ea typeface="+mn-ea"/>
            </a:endParaRPr>
          </a:p>
          <a:p>
            <a:pPr marL="0" indent="0">
              <a:lnSpc>
                <a:spcPct val="150000"/>
              </a:lnSpc>
              <a:buNone/>
            </a:pPr>
            <a:endParaRPr lang="zh-CN" altLang="en-US" sz="1800" dirty="0">
              <a:latin typeface="+mn-lt"/>
              <a:ea typeface="+mn-ea"/>
            </a:endParaRPr>
          </a:p>
        </p:txBody>
      </p:sp>
      <p:sp>
        <p:nvSpPr>
          <p:cNvPr id="50" name="任意多边形 49"/>
          <p:cNvSpPr/>
          <p:nvPr>
            <p:custDataLst>
              <p:tags r:id="rId3"/>
            </p:custDataLst>
          </p:nvPr>
        </p:nvSpPr>
        <p:spPr bwMode="auto">
          <a:xfrm>
            <a:off x="1360170" y="1839595"/>
            <a:ext cx="617220" cy="584200"/>
          </a:xfrm>
          <a:custGeom>
            <a:avLst/>
            <a:gdLst>
              <a:gd name="connsiteX0" fmla="*/ 697056 w 800580"/>
              <a:gd name="connsiteY0" fmla="*/ 58976 h 755406"/>
              <a:gd name="connsiteX1" fmla="*/ 653765 w 800580"/>
              <a:gd name="connsiteY1" fmla="*/ 97876 h 755406"/>
              <a:gd name="connsiteX2" fmla="*/ 697056 w 800580"/>
              <a:gd name="connsiteY2" fmla="*/ 136776 h 755406"/>
              <a:gd name="connsiteX3" fmla="*/ 740347 w 800580"/>
              <a:gd name="connsiteY3" fmla="*/ 97876 h 755406"/>
              <a:gd name="connsiteX4" fmla="*/ 697056 w 800580"/>
              <a:gd name="connsiteY4" fmla="*/ 58976 h 755406"/>
              <a:gd name="connsiteX5" fmla="*/ 400291 w 800580"/>
              <a:gd name="connsiteY5" fmla="*/ 0 h 755406"/>
              <a:gd name="connsiteX6" fmla="*/ 800580 w 800580"/>
              <a:gd name="connsiteY6" fmla="*/ 0 h 755406"/>
              <a:gd name="connsiteX7" fmla="*/ 800580 w 800580"/>
              <a:gd name="connsiteY7" fmla="*/ 377703 h 755406"/>
              <a:gd name="connsiteX8" fmla="*/ 400290 w 800580"/>
              <a:gd name="connsiteY8" fmla="*/ 755406 h 755406"/>
              <a:gd name="connsiteX9" fmla="*/ 0 w 800580"/>
              <a:gd name="connsiteY9" fmla="*/ 377703 h 755406"/>
              <a:gd name="connsiteX10" fmla="*/ 1 w 800580"/>
              <a:gd name="connsiteY10" fmla="*/ 377703 h 755406"/>
              <a:gd name="connsiteX11" fmla="*/ 400291 w 800580"/>
              <a:gd name="connsiteY11" fmla="*/ 0 h 7554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00580" h="755406">
                <a:moveTo>
                  <a:pt x="697056" y="58976"/>
                </a:moveTo>
                <a:cubicBezTo>
                  <a:pt x="673147" y="58976"/>
                  <a:pt x="653765" y="76392"/>
                  <a:pt x="653765" y="97876"/>
                </a:cubicBezTo>
                <a:cubicBezTo>
                  <a:pt x="653765" y="119360"/>
                  <a:pt x="673147" y="136776"/>
                  <a:pt x="697056" y="136776"/>
                </a:cubicBezTo>
                <a:cubicBezTo>
                  <a:pt x="720965" y="136776"/>
                  <a:pt x="740347" y="119360"/>
                  <a:pt x="740347" y="97876"/>
                </a:cubicBezTo>
                <a:cubicBezTo>
                  <a:pt x="740347" y="76392"/>
                  <a:pt x="720965" y="58976"/>
                  <a:pt x="697056" y="58976"/>
                </a:cubicBezTo>
                <a:close/>
                <a:moveTo>
                  <a:pt x="400291" y="0"/>
                </a:moveTo>
                <a:lnTo>
                  <a:pt x="800580" y="0"/>
                </a:lnTo>
                <a:lnTo>
                  <a:pt x="800580" y="377703"/>
                </a:lnTo>
                <a:cubicBezTo>
                  <a:pt x="800580" y="586303"/>
                  <a:pt x="621364" y="755406"/>
                  <a:pt x="400290" y="755406"/>
                </a:cubicBezTo>
                <a:cubicBezTo>
                  <a:pt x="179216" y="755406"/>
                  <a:pt x="0" y="586303"/>
                  <a:pt x="0" y="377703"/>
                </a:cubicBezTo>
                <a:lnTo>
                  <a:pt x="1" y="377703"/>
                </a:lnTo>
                <a:cubicBezTo>
                  <a:pt x="1" y="169103"/>
                  <a:pt x="179217" y="0"/>
                  <a:pt x="400291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>
              <a:defRPr/>
            </a:pPr>
            <a:endParaRPr lang="zh-CN" altLang="en-US" sz="2400" dirty="0">
              <a:solidFill>
                <a:schemeClr val="bg1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978025" y="1708150"/>
            <a:ext cx="8599170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sz="3200" dirty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1.认识“暴、凑、喵”等29个生字，学会</a:t>
            </a:r>
            <a:endParaRPr sz="3200" dirty="0"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  <a:sym typeface="+mn-ea"/>
            </a:endParaRPr>
          </a:p>
          <a:p>
            <a:r>
              <a:rPr sz="3200" dirty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“洞、准、备”等13个生字，理解词语的</a:t>
            </a:r>
            <a:endParaRPr sz="3200" dirty="0"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  <a:sym typeface="+mn-ea"/>
            </a:endParaRPr>
          </a:p>
          <a:p>
            <a:r>
              <a:rPr sz="3200" dirty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意思。</a:t>
            </a:r>
            <a:endParaRPr sz="3200" dirty="0"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  <a:sym typeface="+mn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977390" y="3771265"/>
            <a:ext cx="7833360" cy="107632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3200" dirty="0">
                <a:sym typeface="+mn-ea"/>
              </a:rPr>
              <a:t>2.</a:t>
            </a:r>
            <a:r>
              <a:rPr lang="zh-CN" altLang="en-US" sz="3200" dirty="0">
                <a:sym typeface="+mn-ea"/>
              </a:rPr>
              <a:t>正确、流利、有感情地朗读课文。能背诵有关“团结合作”主题的名言警句。</a:t>
            </a:r>
            <a:endParaRPr lang="zh-CN" altLang="en-US" sz="3200" dirty="0">
              <a:sym typeface="+mn-ea"/>
            </a:endParaRPr>
          </a:p>
        </p:txBody>
      </p:sp>
      <p:sp>
        <p:nvSpPr>
          <p:cNvPr id="11" name="任意多边形 10"/>
          <p:cNvSpPr/>
          <p:nvPr>
            <p:custDataLst>
              <p:tags r:id="rId4"/>
            </p:custDataLst>
          </p:nvPr>
        </p:nvSpPr>
        <p:spPr bwMode="auto">
          <a:xfrm>
            <a:off x="1361440" y="3935095"/>
            <a:ext cx="615950" cy="575310"/>
          </a:xfrm>
          <a:custGeom>
            <a:avLst/>
            <a:gdLst>
              <a:gd name="connsiteX0" fmla="*/ 697056 w 800580"/>
              <a:gd name="connsiteY0" fmla="*/ 58976 h 755406"/>
              <a:gd name="connsiteX1" fmla="*/ 653765 w 800580"/>
              <a:gd name="connsiteY1" fmla="*/ 97876 h 755406"/>
              <a:gd name="connsiteX2" fmla="*/ 697056 w 800580"/>
              <a:gd name="connsiteY2" fmla="*/ 136776 h 755406"/>
              <a:gd name="connsiteX3" fmla="*/ 740347 w 800580"/>
              <a:gd name="connsiteY3" fmla="*/ 97876 h 755406"/>
              <a:gd name="connsiteX4" fmla="*/ 697056 w 800580"/>
              <a:gd name="connsiteY4" fmla="*/ 58976 h 755406"/>
              <a:gd name="connsiteX5" fmla="*/ 400291 w 800580"/>
              <a:gd name="connsiteY5" fmla="*/ 0 h 755406"/>
              <a:gd name="connsiteX6" fmla="*/ 800580 w 800580"/>
              <a:gd name="connsiteY6" fmla="*/ 0 h 755406"/>
              <a:gd name="connsiteX7" fmla="*/ 800580 w 800580"/>
              <a:gd name="connsiteY7" fmla="*/ 377703 h 755406"/>
              <a:gd name="connsiteX8" fmla="*/ 400290 w 800580"/>
              <a:gd name="connsiteY8" fmla="*/ 755406 h 755406"/>
              <a:gd name="connsiteX9" fmla="*/ 0 w 800580"/>
              <a:gd name="connsiteY9" fmla="*/ 377703 h 755406"/>
              <a:gd name="connsiteX10" fmla="*/ 1 w 800580"/>
              <a:gd name="connsiteY10" fmla="*/ 377703 h 755406"/>
              <a:gd name="connsiteX11" fmla="*/ 400291 w 800580"/>
              <a:gd name="connsiteY11" fmla="*/ 0 h 7554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00580" h="755406">
                <a:moveTo>
                  <a:pt x="697056" y="58976"/>
                </a:moveTo>
                <a:cubicBezTo>
                  <a:pt x="673147" y="58976"/>
                  <a:pt x="653765" y="76392"/>
                  <a:pt x="653765" y="97876"/>
                </a:cubicBezTo>
                <a:cubicBezTo>
                  <a:pt x="653765" y="119360"/>
                  <a:pt x="673147" y="136776"/>
                  <a:pt x="697056" y="136776"/>
                </a:cubicBezTo>
                <a:cubicBezTo>
                  <a:pt x="720965" y="136776"/>
                  <a:pt x="740347" y="119360"/>
                  <a:pt x="740347" y="97876"/>
                </a:cubicBezTo>
                <a:cubicBezTo>
                  <a:pt x="740347" y="76392"/>
                  <a:pt x="720965" y="58976"/>
                  <a:pt x="697056" y="58976"/>
                </a:cubicBezTo>
                <a:close/>
                <a:moveTo>
                  <a:pt x="400291" y="0"/>
                </a:moveTo>
                <a:lnTo>
                  <a:pt x="800580" y="0"/>
                </a:lnTo>
                <a:lnTo>
                  <a:pt x="800580" y="377703"/>
                </a:lnTo>
                <a:cubicBezTo>
                  <a:pt x="800580" y="586303"/>
                  <a:pt x="621364" y="755406"/>
                  <a:pt x="400290" y="755406"/>
                </a:cubicBezTo>
                <a:cubicBezTo>
                  <a:pt x="179216" y="755406"/>
                  <a:pt x="0" y="586303"/>
                  <a:pt x="0" y="377703"/>
                </a:cubicBezTo>
                <a:lnTo>
                  <a:pt x="1" y="377703"/>
                </a:lnTo>
                <a:cubicBezTo>
                  <a:pt x="1" y="169103"/>
                  <a:pt x="179217" y="0"/>
                  <a:pt x="400291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>
              <a:defRPr/>
            </a:pPr>
            <a:endParaRPr lang="zh-CN" altLang="en-US" sz="2400" dirty="0">
              <a:solidFill>
                <a:schemeClr val="bg1"/>
              </a:solidFill>
            </a:endParaRPr>
          </a:p>
        </p:txBody>
      </p:sp>
      <p:grpSp>
        <p:nvGrpSpPr>
          <p:cNvPr id="1718" name="Group 1664"/>
          <p:cNvGrpSpPr>
            <a:grpSpLocks noChangeAspect="1"/>
          </p:cNvGrpSpPr>
          <p:nvPr/>
        </p:nvGrpSpPr>
        <p:grpSpPr bwMode="auto">
          <a:xfrm rot="10800000" flipH="1">
            <a:off x="9827895" y="-12700"/>
            <a:ext cx="1909445" cy="2117725"/>
            <a:chOff x="1920" y="1924"/>
            <a:chExt cx="1356" cy="1334"/>
          </a:xfrm>
        </p:grpSpPr>
        <p:grpSp>
          <p:nvGrpSpPr>
            <p:cNvPr id="1720" name="Group 1865"/>
            <p:cNvGrpSpPr/>
            <p:nvPr/>
          </p:nvGrpSpPr>
          <p:grpSpPr bwMode="auto">
            <a:xfrm>
              <a:off x="2220" y="3045"/>
              <a:ext cx="919" cy="213"/>
              <a:chOff x="2220" y="3045"/>
              <a:chExt cx="919" cy="213"/>
            </a:xfrm>
          </p:grpSpPr>
          <p:sp>
            <p:nvSpPr>
              <p:cNvPr id="2166" name="Freeform 1665"/>
              <p:cNvSpPr/>
              <p:nvPr/>
            </p:nvSpPr>
            <p:spPr bwMode="auto">
              <a:xfrm>
                <a:off x="2220" y="3045"/>
                <a:ext cx="919" cy="213"/>
              </a:xfrm>
              <a:custGeom>
                <a:avLst/>
                <a:gdLst>
                  <a:gd name="T0" fmla="*/ 42 w 1018"/>
                  <a:gd name="T1" fmla="*/ 68 h 236"/>
                  <a:gd name="T2" fmla="*/ 21 w 1018"/>
                  <a:gd name="T3" fmla="*/ 142 h 236"/>
                  <a:gd name="T4" fmla="*/ 0 w 1018"/>
                  <a:gd name="T5" fmla="*/ 223 h 236"/>
                  <a:gd name="T6" fmla="*/ 290 w 1018"/>
                  <a:gd name="T7" fmla="*/ 223 h 236"/>
                  <a:gd name="T8" fmla="*/ 798 w 1018"/>
                  <a:gd name="T9" fmla="*/ 226 h 236"/>
                  <a:gd name="T10" fmla="*/ 1018 w 1018"/>
                  <a:gd name="T11" fmla="*/ 229 h 236"/>
                  <a:gd name="T12" fmla="*/ 1001 w 1018"/>
                  <a:gd name="T13" fmla="*/ 172 h 236"/>
                  <a:gd name="T14" fmla="*/ 992 w 1018"/>
                  <a:gd name="T15" fmla="*/ 123 h 236"/>
                  <a:gd name="T16" fmla="*/ 945 w 1018"/>
                  <a:gd name="T17" fmla="*/ 25 h 236"/>
                  <a:gd name="T18" fmla="*/ 793 w 1018"/>
                  <a:gd name="T19" fmla="*/ 39 h 236"/>
                  <a:gd name="T20" fmla="*/ 584 w 1018"/>
                  <a:gd name="T21" fmla="*/ 29 h 236"/>
                  <a:gd name="T22" fmla="*/ 162 w 1018"/>
                  <a:gd name="T23" fmla="*/ 6 h 236"/>
                  <a:gd name="T24" fmla="*/ 45 w 1018"/>
                  <a:gd name="T25" fmla="*/ 7 h 2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018" h="236">
                    <a:moveTo>
                      <a:pt x="42" y="68"/>
                    </a:moveTo>
                    <a:cubicBezTo>
                      <a:pt x="38" y="89"/>
                      <a:pt x="32" y="119"/>
                      <a:pt x="21" y="142"/>
                    </a:cubicBezTo>
                    <a:cubicBezTo>
                      <a:pt x="16" y="153"/>
                      <a:pt x="1" y="222"/>
                      <a:pt x="0" y="223"/>
                    </a:cubicBezTo>
                    <a:cubicBezTo>
                      <a:pt x="89" y="236"/>
                      <a:pt x="193" y="223"/>
                      <a:pt x="290" y="223"/>
                    </a:cubicBezTo>
                    <a:cubicBezTo>
                      <a:pt x="460" y="223"/>
                      <a:pt x="628" y="226"/>
                      <a:pt x="798" y="226"/>
                    </a:cubicBezTo>
                    <a:cubicBezTo>
                      <a:pt x="868" y="226"/>
                      <a:pt x="949" y="233"/>
                      <a:pt x="1018" y="229"/>
                    </a:cubicBezTo>
                    <a:cubicBezTo>
                      <a:pt x="1017" y="218"/>
                      <a:pt x="1004" y="184"/>
                      <a:pt x="1001" y="172"/>
                    </a:cubicBezTo>
                    <a:cubicBezTo>
                      <a:pt x="998" y="156"/>
                      <a:pt x="995" y="139"/>
                      <a:pt x="992" y="123"/>
                    </a:cubicBezTo>
                    <a:cubicBezTo>
                      <a:pt x="985" y="87"/>
                      <a:pt x="999" y="20"/>
                      <a:pt x="945" y="25"/>
                    </a:cubicBezTo>
                    <a:cubicBezTo>
                      <a:pt x="895" y="30"/>
                      <a:pt x="844" y="38"/>
                      <a:pt x="793" y="39"/>
                    </a:cubicBezTo>
                    <a:cubicBezTo>
                      <a:pt x="723" y="39"/>
                      <a:pt x="654" y="32"/>
                      <a:pt x="584" y="29"/>
                    </a:cubicBezTo>
                    <a:cubicBezTo>
                      <a:pt x="443" y="25"/>
                      <a:pt x="303" y="11"/>
                      <a:pt x="162" y="6"/>
                    </a:cubicBezTo>
                    <a:cubicBezTo>
                      <a:pt x="124" y="5"/>
                      <a:pt x="81" y="0"/>
                      <a:pt x="45" y="7"/>
                    </a:cubicBezTo>
                  </a:path>
                </a:pathLst>
              </a:custGeom>
              <a:solidFill>
                <a:srgbClr val="67BF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67" name="Freeform 1666"/>
              <p:cNvSpPr/>
              <p:nvPr/>
            </p:nvSpPr>
            <p:spPr bwMode="auto">
              <a:xfrm>
                <a:off x="3117" y="3194"/>
                <a:ext cx="4" cy="2"/>
              </a:xfrm>
              <a:custGeom>
                <a:avLst/>
                <a:gdLst>
                  <a:gd name="T0" fmla="*/ 4 w 4"/>
                  <a:gd name="T1" fmla="*/ 1 h 2"/>
                  <a:gd name="T2" fmla="*/ 1 w 4"/>
                  <a:gd name="T3" fmla="*/ 0 h 2"/>
                  <a:gd name="T4" fmla="*/ 0 w 4"/>
                  <a:gd name="T5" fmla="*/ 2 h 2"/>
                  <a:gd name="T6" fmla="*/ 4 w 4"/>
                  <a:gd name="T7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2">
                    <a:moveTo>
                      <a:pt x="4" y="1"/>
                    </a:moveTo>
                    <a:lnTo>
                      <a:pt x="1" y="0"/>
                    </a:lnTo>
                    <a:lnTo>
                      <a:pt x="0" y="2"/>
                    </a:lnTo>
                    <a:lnTo>
                      <a:pt x="4" y="1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68" name="Freeform 1667"/>
              <p:cNvSpPr/>
              <p:nvPr/>
            </p:nvSpPr>
            <p:spPr bwMode="auto">
              <a:xfrm>
                <a:off x="3104" y="3183"/>
                <a:ext cx="14" cy="14"/>
              </a:xfrm>
              <a:custGeom>
                <a:avLst/>
                <a:gdLst>
                  <a:gd name="T0" fmla="*/ 6 w 16"/>
                  <a:gd name="T1" fmla="*/ 0 h 16"/>
                  <a:gd name="T2" fmla="*/ 1 w 16"/>
                  <a:gd name="T3" fmla="*/ 1 h 16"/>
                  <a:gd name="T4" fmla="*/ 7 w 16"/>
                  <a:gd name="T5" fmla="*/ 16 h 16"/>
                  <a:gd name="T6" fmla="*/ 15 w 16"/>
                  <a:gd name="T7" fmla="*/ 7 h 16"/>
                  <a:gd name="T8" fmla="*/ 8 w 16"/>
                  <a:gd name="T9" fmla="*/ 10 h 16"/>
                  <a:gd name="T10" fmla="*/ 13 w 16"/>
                  <a:gd name="T11" fmla="*/ 4 h 16"/>
                  <a:gd name="T12" fmla="*/ 6 w 16"/>
                  <a:gd name="T13" fmla="*/ 5 h 16"/>
                  <a:gd name="T14" fmla="*/ 6 w 16"/>
                  <a:gd name="T15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6" h="16">
                    <a:moveTo>
                      <a:pt x="6" y="0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4" y="12"/>
                      <a:pt x="0" y="9"/>
                      <a:pt x="7" y="16"/>
                    </a:cubicBezTo>
                    <a:cubicBezTo>
                      <a:pt x="10" y="15"/>
                      <a:pt x="16" y="11"/>
                      <a:pt x="15" y="7"/>
                    </a:cubicBezTo>
                    <a:cubicBezTo>
                      <a:pt x="13" y="7"/>
                      <a:pt x="10" y="11"/>
                      <a:pt x="8" y="10"/>
                    </a:cubicBezTo>
                    <a:cubicBezTo>
                      <a:pt x="9" y="7"/>
                      <a:pt x="12" y="7"/>
                      <a:pt x="13" y="4"/>
                    </a:cubicBezTo>
                    <a:cubicBezTo>
                      <a:pt x="9" y="0"/>
                      <a:pt x="10" y="6"/>
                      <a:pt x="6" y="5"/>
                    </a:cubicBez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69" name="Freeform 1668"/>
              <p:cNvSpPr/>
              <p:nvPr/>
            </p:nvSpPr>
            <p:spPr bwMode="auto">
              <a:xfrm>
                <a:off x="3102" y="3187"/>
                <a:ext cx="3" cy="5"/>
              </a:xfrm>
              <a:custGeom>
                <a:avLst/>
                <a:gdLst>
                  <a:gd name="T0" fmla="*/ 2 w 3"/>
                  <a:gd name="T1" fmla="*/ 5 h 5"/>
                  <a:gd name="T2" fmla="*/ 3 w 3"/>
                  <a:gd name="T3" fmla="*/ 0 h 5"/>
                  <a:gd name="T4" fmla="*/ 2 w 3"/>
                  <a:gd name="T5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5">
                    <a:moveTo>
                      <a:pt x="2" y="5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3" y="2"/>
                      <a:pt x="0" y="4"/>
                      <a:pt x="2" y="5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70" name="Freeform 1669"/>
              <p:cNvSpPr/>
              <p:nvPr/>
            </p:nvSpPr>
            <p:spPr bwMode="auto">
              <a:xfrm>
                <a:off x="3098" y="3189"/>
                <a:ext cx="4" cy="7"/>
              </a:xfrm>
              <a:custGeom>
                <a:avLst/>
                <a:gdLst>
                  <a:gd name="T0" fmla="*/ 3 w 4"/>
                  <a:gd name="T1" fmla="*/ 4 h 7"/>
                  <a:gd name="T2" fmla="*/ 3 w 4"/>
                  <a:gd name="T3" fmla="*/ 0 h 7"/>
                  <a:gd name="T4" fmla="*/ 0 w 4"/>
                  <a:gd name="T5" fmla="*/ 7 h 7"/>
                  <a:gd name="T6" fmla="*/ 3 w 4"/>
                  <a:gd name="T7" fmla="*/ 4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7">
                    <a:moveTo>
                      <a:pt x="3" y="4"/>
                    </a:moveTo>
                    <a:cubicBezTo>
                      <a:pt x="1" y="4"/>
                      <a:pt x="4" y="1"/>
                      <a:pt x="3" y="0"/>
                    </a:cubicBezTo>
                    <a:cubicBezTo>
                      <a:pt x="0" y="7"/>
                      <a:pt x="0" y="7"/>
                      <a:pt x="0" y="7"/>
                    </a:cubicBezTo>
                    <a:lnTo>
                      <a:pt x="3" y="4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71" name="Freeform 1670"/>
              <p:cNvSpPr/>
              <p:nvPr/>
            </p:nvSpPr>
            <p:spPr bwMode="auto">
              <a:xfrm>
                <a:off x="3089" y="3193"/>
                <a:ext cx="1" cy="2"/>
              </a:xfrm>
              <a:custGeom>
                <a:avLst/>
                <a:gdLst>
                  <a:gd name="T0" fmla="*/ 1 w 1"/>
                  <a:gd name="T1" fmla="*/ 0 h 2"/>
                  <a:gd name="T2" fmla="*/ 0 w 1"/>
                  <a:gd name="T3" fmla="*/ 1 h 2"/>
                  <a:gd name="T4" fmla="*/ 1 w 1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2"/>
                      <a:pt x="1" y="1"/>
                      <a:pt x="1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72" name="Freeform 1671"/>
              <p:cNvSpPr/>
              <p:nvPr/>
            </p:nvSpPr>
            <p:spPr bwMode="auto">
              <a:xfrm>
                <a:off x="3085" y="3185"/>
                <a:ext cx="11" cy="11"/>
              </a:xfrm>
              <a:custGeom>
                <a:avLst/>
                <a:gdLst>
                  <a:gd name="T0" fmla="*/ 0 w 12"/>
                  <a:gd name="T1" fmla="*/ 10 h 12"/>
                  <a:gd name="T2" fmla="*/ 5 w 12"/>
                  <a:gd name="T3" fmla="*/ 10 h 12"/>
                  <a:gd name="T4" fmla="*/ 5 w 12"/>
                  <a:gd name="T5" fmla="*/ 9 h 12"/>
                  <a:gd name="T6" fmla="*/ 7 w 12"/>
                  <a:gd name="T7" fmla="*/ 4 h 12"/>
                  <a:gd name="T8" fmla="*/ 12 w 12"/>
                  <a:gd name="T9" fmla="*/ 4 h 12"/>
                  <a:gd name="T10" fmla="*/ 9 w 12"/>
                  <a:gd name="T11" fmla="*/ 0 h 12"/>
                  <a:gd name="T12" fmla="*/ 0 w 12"/>
                  <a:gd name="T13" fmla="*/ 1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" h="12">
                    <a:moveTo>
                      <a:pt x="0" y="10"/>
                    </a:moveTo>
                    <a:cubicBezTo>
                      <a:pt x="2" y="12"/>
                      <a:pt x="3" y="11"/>
                      <a:pt x="5" y="10"/>
                    </a:cubicBezTo>
                    <a:cubicBezTo>
                      <a:pt x="5" y="9"/>
                      <a:pt x="5" y="9"/>
                      <a:pt x="5" y="9"/>
                    </a:cubicBezTo>
                    <a:cubicBezTo>
                      <a:pt x="3" y="7"/>
                      <a:pt x="5" y="2"/>
                      <a:pt x="7" y="4"/>
                    </a:cubicBezTo>
                    <a:cubicBezTo>
                      <a:pt x="10" y="3"/>
                      <a:pt x="10" y="7"/>
                      <a:pt x="12" y="4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5" y="1"/>
                      <a:pt x="2" y="8"/>
                      <a:pt x="0" y="1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73" name="Freeform 1672"/>
              <p:cNvSpPr/>
              <p:nvPr/>
            </p:nvSpPr>
            <p:spPr bwMode="auto">
              <a:xfrm>
                <a:off x="3090" y="3192"/>
                <a:ext cx="2" cy="1"/>
              </a:xfrm>
              <a:custGeom>
                <a:avLst/>
                <a:gdLst>
                  <a:gd name="T0" fmla="*/ 0 w 2"/>
                  <a:gd name="T1" fmla="*/ 1 h 1"/>
                  <a:gd name="T2" fmla="*/ 2 w 2"/>
                  <a:gd name="T3" fmla="*/ 1 h 1"/>
                  <a:gd name="T4" fmla="*/ 0 w 2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0" y="1"/>
                    </a:moveTo>
                    <a:cubicBezTo>
                      <a:pt x="2" y="1"/>
                      <a:pt x="2" y="1"/>
                      <a:pt x="2" y="1"/>
                    </a:cubicBezTo>
                    <a:cubicBezTo>
                      <a:pt x="1" y="0"/>
                      <a:pt x="1" y="0"/>
                      <a:pt x="0" y="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74" name="Freeform 1673"/>
              <p:cNvSpPr/>
              <p:nvPr/>
            </p:nvSpPr>
            <p:spPr bwMode="auto">
              <a:xfrm>
                <a:off x="3096" y="3190"/>
                <a:ext cx="2" cy="3"/>
              </a:xfrm>
              <a:custGeom>
                <a:avLst/>
                <a:gdLst>
                  <a:gd name="T0" fmla="*/ 0 w 2"/>
                  <a:gd name="T1" fmla="*/ 3 h 3"/>
                  <a:gd name="T2" fmla="*/ 2 w 2"/>
                  <a:gd name="T3" fmla="*/ 2 h 3"/>
                  <a:gd name="T4" fmla="*/ 2 w 2"/>
                  <a:gd name="T5" fmla="*/ 0 h 3"/>
                  <a:gd name="T6" fmla="*/ 0 w 2"/>
                  <a:gd name="T7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3">
                    <a:moveTo>
                      <a:pt x="0" y="3"/>
                    </a:moveTo>
                    <a:lnTo>
                      <a:pt x="2" y="2"/>
                    </a:lnTo>
                    <a:lnTo>
                      <a:pt x="2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75" name="Freeform 1674"/>
              <p:cNvSpPr/>
              <p:nvPr/>
            </p:nvSpPr>
            <p:spPr bwMode="auto">
              <a:xfrm>
                <a:off x="3072" y="3183"/>
                <a:ext cx="11" cy="12"/>
              </a:xfrm>
              <a:custGeom>
                <a:avLst/>
                <a:gdLst>
                  <a:gd name="T0" fmla="*/ 4 w 12"/>
                  <a:gd name="T1" fmla="*/ 12 h 13"/>
                  <a:gd name="T2" fmla="*/ 12 w 12"/>
                  <a:gd name="T3" fmla="*/ 8 h 13"/>
                  <a:gd name="T4" fmla="*/ 6 w 12"/>
                  <a:gd name="T5" fmla="*/ 0 h 13"/>
                  <a:gd name="T6" fmla="*/ 2 w 12"/>
                  <a:gd name="T7" fmla="*/ 2 h 13"/>
                  <a:gd name="T8" fmla="*/ 4 w 12"/>
                  <a:gd name="T9" fmla="*/ 12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3">
                    <a:moveTo>
                      <a:pt x="4" y="12"/>
                    </a:moveTo>
                    <a:cubicBezTo>
                      <a:pt x="5" y="6"/>
                      <a:pt x="12" y="13"/>
                      <a:pt x="12" y="8"/>
                    </a:cubicBezTo>
                    <a:cubicBezTo>
                      <a:pt x="8" y="8"/>
                      <a:pt x="5" y="3"/>
                      <a:pt x="6" y="0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0" y="4"/>
                      <a:pt x="2" y="9"/>
                      <a:pt x="4" y="1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76" name="Freeform 1675"/>
              <p:cNvSpPr/>
              <p:nvPr/>
            </p:nvSpPr>
            <p:spPr bwMode="auto">
              <a:xfrm>
                <a:off x="3068" y="3179"/>
                <a:ext cx="1" cy="1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1 h 1"/>
                  <a:gd name="T4" fmla="*/ 1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lnTo>
                      <a:pt x="0" y="1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77" name="Freeform 1676"/>
              <p:cNvSpPr/>
              <p:nvPr/>
            </p:nvSpPr>
            <p:spPr bwMode="auto">
              <a:xfrm>
                <a:off x="3049" y="3176"/>
                <a:ext cx="21" cy="15"/>
              </a:xfrm>
              <a:custGeom>
                <a:avLst/>
                <a:gdLst>
                  <a:gd name="T0" fmla="*/ 0 w 24"/>
                  <a:gd name="T1" fmla="*/ 15 h 17"/>
                  <a:gd name="T2" fmla="*/ 10 w 24"/>
                  <a:gd name="T3" fmla="*/ 8 h 17"/>
                  <a:gd name="T4" fmla="*/ 7 w 24"/>
                  <a:gd name="T5" fmla="*/ 13 h 17"/>
                  <a:gd name="T6" fmla="*/ 16 w 24"/>
                  <a:gd name="T7" fmla="*/ 11 h 17"/>
                  <a:gd name="T8" fmla="*/ 12 w 24"/>
                  <a:gd name="T9" fmla="*/ 16 h 17"/>
                  <a:gd name="T10" fmla="*/ 20 w 24"/>
                  <a:gd name="T11" fmla="*/ 11 h 17"/>
                  <a:gd name="T12" fmla="*/ 24 w 24"/>
                  <a:gd name="T13" fmla="*/ 15 h 17"/>
                  <a:gd name="T14" fmla="*/ 23 w 24"/>
                  <a:gd name="T15" fmla="*/ 8 h 17"/>
                  <a:gd name="T16" fmla="*/ 19 w 24"/>
                  <a:gd name="T17" fmla="*/ 9 h 17"/>
                  <a:gd name="T18" fmla="*/ 21 w 24"/>
                  <a:gd name="T19" fmla="*/ 5 h 17"/>
                  <a:gd name="T20" fmla="*/ 8 w 24"/>
                  <a:gd name="T21" fmla="*/ 0 h 17"/>
                  <a:gd name="T22" fmla="*/ 0 w 24"/>
                  <a:gd name="T23" fmla="*/ 15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4" h="17">
                    <a:moveTo>
                      <a:pt x="0" y="15"/>
                    </a:moveTo>
                    <a:cubicBezTo>
                      <a:pt x="10" y="8"/>
                      <a:pt x="10" y="8"/>
                      <a:pt x="10" y="8"/>
                    </a:cubicBezTo>
                    <a:cubicBezTo>
                      <a:pt x="9" y="10"/>
                      <a:pt x="10" y="12"/>
                      <a:pt x="7" y="13"/>
                    </a:cubicBezTo>
                    <a:cubicBezTo>
                      <a:pt x="12" y="14"/>
                      <a:pt x="12" y="10"/>
                      <a:pt x="16" y="11"/>
                    </a:cubicBezTo>
                    <a:cubicBezTo>
                      <a:pt x="17" y="17"/>
                      <a:pt x="9" y="11"/>
                      <a:pt x="12" y="16"/>
                    </a:cubicBezTo>
                    <a:cubicBezTo>
                      <a:pt x="14" y="16"/>
                      <a:pt x="18" y="16"/>
                      <a:pt x="20" y="11"/>
                    </a:cubicBezTo>
                    <a:cubicBezTo>
                      <a:pt x="24" y="15"/>
                      <a:pt x="24" y="15"/>
                      <a:pt x="24" y="15"/>
                    </a:cubicBezTo>
                    <a:cubicBezTo>
                      <a:pt x="23" y="8"/>
                      <a:pt x="23" y="8"/>
                      <a:pt x="23" y="8"/>
                    </a:cubicBezTo>
                    <a:cubicBezTo>
                      <a:pt x="21" y="6"/>
                      <a:pt x="20" y="14"/>
                      <a:pt x="19" y="9"/>
                    </a:cubicBezTo>
                    <a:cubicBezTo>
                      <a:pt x="18" y="6"/>
                      <a:pt x="20" y="5"/>
                      <a:pt x="21" y="5"/>
                    </a:cubicBezTo>
                    <a:cubicBezTo>
                      <a:pt x="18" y="6"/>
                      <a:pt x="14" y="0"/>
                      <a:pt x="8" y="0"/>
                    </a:cubicBezTo>
                    <a:cubicBezTo>
                      <a:pt x="2" y="1"/>
                      <a:pt x="4" y="12"/>
                      <a:pt x="0" y="15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78" name="Freeform 1677"/>
              <p:cNvSpPr/>
              <p:nvPr/>
            </p:nvSpPr>
            <p:spPr bwMode="auto">
              <a:xfrm>
                <a:off x="3048" y="3180"/>
                <a:ext cx="1" cy="3"/>
              </a:xfrm>
              <a:custGeom>
                <a:avLst/>
                <a:gdLst>
                  <a:gd name="T0" fmla="*/ 1 w 1"/>
                  <a:gd name="T1" fmla="*/ 3 h 3"/>
                  <a:gd name="T2" fmla="*/ 0 w 1"/>
                  <a:gd name="T3" fmla="*/ 0 h 3"/>
                  <a:gd name="T4" fmla="*/ 0 w 1"/>
                  <a:gd name="T5" fmla="*/ 3 h 3"/>
                  <a:gd name="T6" fmla="*/ 1 w 1"/>
                  <a:gd name="T7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3">
                    <a:moveTo>
                      <a:pt x="1" y="3"/>
                    </a:moveTo>
                    <a:lnTo>
                      <a:pt x="0" y="0"/>
                    </a:lnTo>
                    <a:lnTo>
                      <a:pt x="0" y="3"/>
                    </a:lnTo>
                    <a:lnTo>
                      <a:pt x="1" y="3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79" name="Freeform 1678"/>
              <p:cNvSpPr/>
              <p:nvPr/>
            </p:nvSpPr>
            <p:spPr bwMode="auto">
              <a:xfrm>
                <a:off x="3027" y="3175"/>
                <a:ext cx="18" cy="16"/>
              </a:xfrm>
              <a:custGeom>
                <a:avLst/>
                <a:gdLst>
                  <a:gd name="T0" fmla="*/ 12 w 20"/>
                  <a:gd name="T1" fmla="*/ 17 h 18"/>
                  <a:gd name="T2" fmla="*/ 18 w 20"/>
                  <a:gd name="T3" fmla="*/ 13 h 18"/>
                  <a:gd name="T4" fmla="*/ 19 w 20"/>
                  <a:gd name="T5" fmla="*/ 16 h 18"/>
                  <a:gd name="T6" fmla="*/ 20 w 20"/>
                  <a:gd name="T7" fmla="*/ 11 h 18"/>
                  <a:gd name="T8" fmla="*/ 11 w 20"/>
                  <a:gd name="T9" fmla="*/ 14 h 18"/>
                  <a:gd name="T10" fmla="*/ 8 w 20"/>
                  <a:gd name="T11" fmla="*/ 5 h 18"/>
                  <a:gd name="T12" fmla="*/ 13 w 20"/>
                  <a:gd name="T13" fmla="*/ 7 h 18"/>
                  <a:gd name="T14" fmla="*/ 0 w 20"/>
                  <a:gd name="T15" fmla="*/ 8 h 18"/>
                  <a:gd name="T16" fmla="*/ 3 w 20"/>
                  <a:gd name="T17" fmla="*/ 10 h 18"/>
                  <a:gd name="T18" fmla="*/ 0 w 20"/>
                  <a:gd name="T19" fmla="*/ 12 h 18"/>
                  <a:gd name="T20" fmla="*/ 12 w 20"/>
                  <a:gd name="T21" fmla="*/ 17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0" h="18">
                    <a:moveTo>
                      <a:pt x="12" y="17"/>
                    </a:moveTo>
                    <a:cubicBezTo>
                      <a:pt x="18" y="13"/>
                      <a:pt x="18" y="13"/>
                      <a:pt x="18" y="13"/>
                    </a:cubicBezTo>
                    <a:cubicBezTo>
                      <a:pt x="18" y="14"/>
                      <a:pt x="19" y="15"/>
                      <a:pt x="19" y="16"/>
                    </a:cubicBezTo>
                    <a:cubicBezTo>
                      <a:pt x="19" y="15"/>
                      <a:pt x="20" y="12"/>
                      <a:pt x="20" y="11"/>
                    </a:cubicBezTo>
                    <a:cubicBezTo>
                      <a:pt x="18" y="5"/>
                      <a:pt x="14" y="13"/>
                      <a:pt x="11" y="14"/>
                    </a:cubicBezTo>
                    <a:cubicBezTo>
                      <a:pt x="3" y="11"/>
                      <a:pt x="11" y="11"/>
                      <a:pt x="8" y="5"/>
                    </a:cubicBezTo>
                    <a:cubicBezTo>
                      <a:pt x="10" y="5"/>
                      <a:pt x="10" y="7"/>
                      <a:pt x="13" y="7"/>
                    </a:cubicBezTo>
                    <a:cubicBezTo>
                      <a:pt x="9" y="0"/>
                      <a:pt x="3" y="6"/>
                      <a:pt x="0" y="8"/>
                    </a:cubicBezTo>
                    <a:cubicBezTo>
                      <a:pt x="1" y="9"/>
                      <a:pt x="1" y="11"/>
                      <a:pt x="3" y="10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3" y="17"/>
                      <a:pt x="5" y="18"/>
                      <a:pt x="12" y="17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80" name="Freeform 1679"/>
              <p:cNvSpPr/>
              <p:nvPr/>
            </p:nvSpPr>
            <p:spPr bwMode="auto">
              <a:xfrm>
                <a:off x="3044" y="3189"/>
                <a:ext cx="3" cy="3"/>
              </a:xfrm>
              <a:custGeom>
                <a:avLst/>
                <a:gdLst>
                  <a:gd name="T0" fmla="*/ 3 w 3"/>
                  <a:gd name="T1" fmla="*/ 1 h 3"/>
                  <a:gd name="T2" fmla="*/ 0 w 3"/>
                  <a:gd name="T3" fmla="*/ 0 h 3"/>
                  <a:gd name="T4" fmla="*/ 3 w 3"/>
                  <a:gd name="T5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3">
                    <a:moveTo>
                      <a:pt x="3" y="1"/>
                    </a:moveTo>
                    <a:cubicBezTo>
                      <a:pt x="1" y="2"/>
                      <a:pt x="0" y="1"/>
                      <a:pt x="0" y="0"/>
                    </a:cubicBezTo>
                    <a:cubicBezTo>
                      <a:pt x="1" y="2"/>
                      <a:pt x="1" y="3"/>
                      <a:pt x="3" y="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81" name="Freeform 1680"/>
              <p:cNvSpPr/>
              <p:nvPr/>
            </p:nvSpPr>
            <p:spPr bwMode="auto">
              <a:xfrm>
                <a:off x="3025" y="3182"/>
                <a:ext cx="2" cy="1"/>
              </a:xfrm>
              <a:custGeom>
                <a:avLst/>
                <a:gdLst>
                  <a:gd name="T0" fmla="*/ 0 w 2"/>
                  <a:gd name="T1" fmla="*/ 0 h 1"/>
                  <a:gd name="T2" fmla="*/ 2 w 2"/>
                  <a:gd name="T3" fmla="*/ 0 h 1"/>
                  <a:gd name="T4" fmla="*/ 0 w 2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0" y="0"/>
                    </a:moveTo>
                    <a:cubicBezTo>
                      <a:pt x="1" y="1"/>
                      <a:pt x="1" y="0"/>
                      <a:pt x="2" y="0"/>
                    </a:cubicBezTo>
                    <a:cubicBezTo>
                      <a:pt x="2" y="0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82" name="Freeform 1681"/>
              <p:cNvSpPr/>
              <p:nvPr/>
            </p:nvSpPr>
            <p:spPr bwMode="auto">
              <a:xfrm>
                <a:off x="3025" y="3188"/>
                <a:ext cx="3" cy="3"/>
              </a:xfrm>
              <a:custGeom>
                <a:avLst/>
                <a:gdLst>
                  <a:gd name="T0" fmla="*/ 3 w 3"/>
                  <a:gd name="T1" fmla="*/ 0 h 3"/>
                  <a:gd name="T2" fmla="*/ 0 w 3"/>
                  <a:gd name="T3" fmla="*/ 0 h 3"/>
                  <a:gd name="T4" fmla="*/ 1 w 3"/>
                  <a:gd name="T5" fmla="*/ 3 h 3"/>
                  <a:gd name="T6" fmla="*/ 3 w 3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3">
                    <a:moveTo>
                      <a:pt x="3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2" y="2"/>
                      <a:pt x="3" y="2"/>
                      <a:pt x="3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83" name="Freeform 1682"/>
              <p:cNvSpPr/>
              <p:nvPr/>
            </p:nvSpPr>
            <p:spPr bwMode="auto">
              <a:xfrm>
                <a:off x="2899" y="3175"/>
                <a:ext cx="124" cy="20"/>
              </a:xfrm>
              <a:custGeom>
                <a:avLst/>
                <a:gdLst>
                  <a:gd name="T0" fmla="*/ 1 w 138"/>
                  <a:gd name="T1" fmla="*/ 4 h 22"/>
                  <a:gd name="T2" fmla="*/ 6 w 138"/>
                  <a:gd name="T3" fmla="*/ 7 h 22"/>
                  <a:gd name="T4" fmla="*/ 0 w 138"/>
                  <a:gd name="T5" fmla="*/ 12 h 22"/>
                  <a:gd name="T6" fmla="*/ 1 w 138"/>
                  <a:gd name="T7" fmla="*/ 19 h 22"/>
                  <a:gd name="T8" fmla="*/ 12 w 138"/>
                  <a:gd name="T9" fmla="*/ 15 h 22"/>
                  <a:gd name="T10" fmla="*/ 13 w 138"/>
                  <a:gd name="T11" fmla="*/ 18 h 22"/>
                  <a:gd name="T12" fmla="*/ 32 w 138"/>
                  <a:gd name="T13" fmla="*/ 16 h 22"/>
                  <a:gd name="T14" fmla="*/ 47 w 138"/>
                  <a:gd name="T15" fmla="*/ 14 h 22"/>
                  <a:gd name="T16" fmla="*/ 104 w 138"/>
                  <a:gd name="T17" fmla="*/ 18 h 22"/>
                  <a:gd name="T18" fmla="*/ 107 w 138"/>
                  <a:gd name="T19" fmla="*/ 12 h 22"/>
                  <a:gd name="T20" fmla="*/ 111 w 138"/>
                  <a:gd name="T21" fmla="*/ 16 h 22"/>
                  <a:gd name="T22" fmla="*/ 108 w 138"/>
                  <a:gd name="T23" fmla="*/ 16 h 22"/>
                  <a:gd name="T24" fmla="*/ 124 w 138"/>
                  <a:gd name="T25" fmla="*/ 18 h 22"/>
                  <a:gd name="T26" fmla="*/ 124 w 138"/>
                  <a:gd name="T27" fmla="*/ 10 h 22"/>
                  <a:gd name="T28" fmla="*/ 132 w 138"/>
                  <a:gd name="T29" fmla="*/ 18 h 22"/>
                  <a:gd name="T30" fmla="*/ 137 w 138"/>
                  <a:gd name="T31" fmla="*/ 13 h 22"/>
                  <a:gd name="T32" fmla="*/ 131 w 138"/>
                  <a:gd name="T33" fmla="*/ 8 h 22"/>
                  <a:gd name="T34" fmla="*/ 136 w 138"/>
                  <a:gd name="T35" fmla="*/ 5 h 22"/>
                  <a:gd name="T36" fmla="*/ 99 w 138"/>
                  <a:gd name="T37" fmla="*/ 13 h 22"/>
                  <a:gd name="T38" fmla="*/ 100 w 138"/>
                  <a:gd name="T39" fmla="*/ 10 h 22"/>
                  <a:gd name="T40" fmla="*/ 78 w 138"/>
                  <a:gd name="T41" fmla="*/ 5 h 22"/>
                  <a:gd name="T42" fmla="*/ 69 w 138"/>
                  <a:gd name="T43" fmla="*/ 11 h 22"/>
                  <a:gd name="T44" fmla="*/ 64 w 138"/>
                  <a:gd name="T45" fmla="*/ 8 h 22"/>
                  <a:gd name="T46" fmla="*/ 64 w 138"/>
                  <a:gd name="T47" fmla="*/ 11 h 22"/>
                  <a:gd name="T48" fmla="*/ 57 w 138"/>
                  <a:gd name="T49" fmla="*/ 7 h 22"/>
                  <a:gd name="T50" fmla="*/ 55 w 138"/>
                  <a:gd name="T51" fmla="*/ 14 h 22"/>
                  <a:gd name="T52" fmla="*/ 42 w 138"/>
                  <a:gd name="T53" fmla="*/ 3 h 22"/>
                  <a:gd name="T54" fmla="*/ 44 w 138"/>
                  <a:gd name="T55" fmla="*/ 7 h 22"/>
                  <a:gd name="T56" fmla="*/ 41 w 138"/>
                  <a:gd name="T57" fmla="*/ 10 h 22"/>
                  <a:gd name="T58" fmla="*/ 38 w 138"/>
                  <a:gd name="T59" fmla="*/ 3 h 22"/>
                  <a:gd name="T60" fmla="*/ 27 w 138"/>
                  <a:gd name="T61" fmla="*/ 8 h 22"/>
                  <a:gd name="T62" fmla="*/ 29 w 138"/>
                  <a:gd name="T63" fmla="*/ 12 h 22"/>
                  <a:gd name="T64" fmla="*/ 14 w 138"/>
                  <a:gd name="T65" fmla="*/ 10 h 22"/>
                  <a:gd name="T66" fmla="*/ 21 w 138"/>
                  <a:gd name="T67" fmla="*/ 3 h 22"/>
                  <a:gd name="T68" fmla="*/ 16 w 138"/>
                  <a:gd name="T69" fmla="*/ 0 h 22"/>
                  <a:gd name="T70" fmla="*/ 7 w 138"/>
                  <a:gd name="T71" fmla="*/ 10 h 22"/>
                  <a:gd name="T72" fmla="*/ 1 w 138"/>
                  <a:gd name="T73" fmla="*/ 4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38" h="22">
                    <a:moveTo>
                      <a:pt x="1" y="4"/>
                    </a:moveTo>
                    <a:cubicBezTo>
                      <a:pt x="1" y="7"/>
                      <a:pt x="3" y="8"/>
                      <a:pt x="6" y="7"/>
                    </a:cubicBezTo>
                    <a:cubicBezTo>
                      <a:pt x="5" y="10"/>
                      <a:pt x="2" y="10"/>
                      <a:pt x="0" y="12"/>
                    </a:cubicBezTo>
                    <a:cubicBezTo>
                      <a:pt x="4" y="14"/>
                      <a:pt x="0" y="16"/>
                      <a:pt x="1" y="19"/>
                    </a:cubicBezTo>
                    <a:cubicBezTo>
                      <a:pt x="6" y="19"/>
                      <a:pt x="7" y="14"/>
                      <a:pt x="12" y="15"/>
                    </a:cubicBezTo>
                    <a:cubicBezTo>
                      <a:pt x="12" y="16"/>
                      <a:pt x="12" y="17"/>
                      <a:pt x="13" y="18"/>
                    </a:cubicBezTo>
                    <a:cubicBezTo>
                      <a:pt x="18" y="16"/>
                      <a:pt x="27" y="13"/>
                      <a:pt x="32" y="16"/>
                    </a:cubicBezTo>
                    <a:cubicBezTo>
                      <a:pt x="37" y="17"/>
                      <a:pt x="41" y="15"/>
                      <a:pt x="47" y="14"/>
                    </a:cubicBezTo>
                    <a:cubicBezTo>
                      <a:pt x="65" y="16"/>
                      <a:pt x="85" y="15"/>
                      <a:pt x="104" y="18"/>
                    </a:cubicBezTo>
                    <a:cubicBezTo>
                      <a:pt x="107" y="12"/>
                      <a:pt x="107" y="12"/>
                      <a:pt x="107" y="12"/>
                    </a:cubicBezTo>
                    <a:cubicBezTo>
                      <a:pt x="108" y="15"/>
                      <a:pt x="112" y="12"/>
                      <a:pt x="111" y="16"/>
                    </a:cubicBezTo>
                    <a:cubicBezTo>
                      <a:pt x="110" y="15"/>
                      <a:pt x="109" y="16"/>
                      <a:pt x="108" y="16"/>
                    </a:cubicBezTo>
                    <a:cubicBezTo>
                      <a:pt x="112" y="22"/>
                      <a:pt x="119" y="16"/>
                      <a:pt x="124" y="18"/>
                    </a:cubicBezTo>
                    <a:cubicBezTo>
                      <a:pt x="124" y="17"/>
                      <a:pt x="123" y="11"/>
                      <a:pt x="124" y="10"/>
                    </a:cubicBezTo>
                    <a:cubicBezTo>
                      <a:pt x="124" y="17"/>
                      <a:pt x="130" y="10"/>
                      <a:pt x="132" y="18"/>
                    </a:cubicBezTo>
                    <a:cubicBezTo>
                      <a:pt x="137" y="20"/>
                      <a:pt x="132" y="12"/>
                      <a:pt x="137" y="13"/>
                    </a:cubicBezTo>
                    <a:cubicBezTo>
                      <a:pt x="138" y="9"/>
                      <a:pt x="132" y="11"/>
                      <a:pt x="131" y="8"/>
                    </a:cubicBezTo>
                    <a:cubicBezTo>
                      <a:pt x="133" y="5"/>
                      <a:pt x="136" y="9"/>
                      <a:pt x="136" y="5"/>
                    </a:cubicBezTo>
                    <a:cubicBezTo>
                      <a:pt x="127" y="3"/>
                      <a:pt x="112" y="12"/>
                      <a:pt x="99" y="13"/>
                    </a:cubicBezTo>
                    <a:cubicBezTo>
                      <a:pt x="100" y="10"/>
                      <a:pt x="100" y="10"/>
                      <a:pt x="100" y="10"/>
                    </a:cubicBezTo>
                    <a:cubicBezTo>
                      <a:pt x="94" y="12"/>
                      <a:pt x="83" y="12"/>
                      <a:pt x="78" y="5"/>
                    </a:cubicBezTo>
                    <a:cubicBezTo>
                      <a:pt x="79" y="9"/>
                      <a:pt x="68" y="2"/>
                      <a:pt x="69" y="11"/>
                    </a:cubicBezTo>
                    <a:cubicBezTo>
                      <a:pt x="67" y="9"/>
                      <a:pt x="67" y="9"/>
                      <a:pt x="64" y="8"/>
                    </a:cubicBezTo>
                    <a:cubicBezTo>
                      <a:pt x="64" y="11"/>
                      <a:pt x="64" y="11"/>
                      <a:pt x="64" y="11"/>
                    </a:cubicBezTo>
                    <a:cubicBezTo>
                      <a:pt x="60" y="11"/>
                      <a:pt x="61" y="7"/>
                      <a:pt x="57" y="7"/>
                    </a:cubicBezTo>
                    <a:cubicBezTo>
                      <a:pt x="59" y="10"/>
                      <a:pt x="56" y="11"/>
                      <a:pt x="55" y="14"/>
                    </a:cubicBezTo>
                    <a:cubicBezTo>
                      <a:pt x="51" y="10"/>
                      <a:pt x="46" y="6"/>
                      <a:pt x="42" y="3"/>
                    </a:cubicBezTo>
                    <a:cubicBezTo>
                      <a:pt x="42" y="4"/>
                      <a:pt x="42" y="5"/>
                      <a:pt x="44" y="7"/>
                    </a:cubicBezTo>
                    <a:cubicBezTo>
                      <a:pt x="41" y="6"/>
                      <a:pt x="41" y="9"/>
                      <a:pt x="41" y="10"/>
                    </a:cubicBezTo>
                    <a:cubicBezTo>
                      <a:pt x="38" y="10"/>
                      <a:pt x="38" y="6"/>
                      <a:pt x="38" y="3"/>
                    </a:cubicBezTo>
                    <a:cubicBezTo>
                      <a:pt x="33" y="2"/>
                      <a:pt x="31" y="11"/>
                      <a:pt x="27" y="8"/>
                    </a:cubicBezTo>
                    <a:cubicBezTo>
                      <a:pt x="29" y="12"/>
                      <a:pt x="29" y="12"/>
                      <a:pt x="29" y="12"/>
                    </a:cubicBezTo>
                    <a:cubicBezTo>
                      <a:pt x="24" y="13"/>
                      <a:pt x="19" y="9"/>
                      <a:pt x="14" y="10"/>
                    </a:cubicBezTo>
                    <a:cubicBezTo>
                      <a:pt x="11" y="5"/>
                      <a:pt x="18" y="6"/>
                      <a:pt x="21" y="3"/>
                    </a:cubicBezTo>
                    <a:cubicBezTo>
                      <a:pt x="19" y="2"/>
                      <a:pt x="17" y="2"/>
                      <a:pt x="16" y="0"/>
                    </a:cubicBezTo>
                    <a:cubicBezTo>
                      <a:pt x="14" y="3"/>
                      <a:pt x="10" y="7"/>
                      <a:pt x="7" y="10"/>
                    </a:cubicBezTo>
                    <a:cubicBezTo>
                      <a:pt x="10" y="3"/>
                      <a:pt x="3" y="4"/>
                      <a:pt x="1" y="4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84" name="Freeform 1683"/>
              <p:cNvSpPr/>
              <p:nvPr/>
            </p:nvSpPr>
            <p:spPr bwMode="auto">
              <a:xfrm>
                <a:off x="2913" y="3173"/>
                <a:ext cx="2" cy="2"/>
              </a:xfrm>
              <a:custGeom>
                <a:avLst/>
                <a:gdLst>
                  <a:gd name="T0" fmla="*/ 0 w 2"/>
                  <a:gd name="T1" fmla="*/ 2 h 2"/>
                  <a:gd name="T2" fmla="*/ 2 w 2"/>
                  <a:gd name="T3" fmla="*/ 0 h 2"/>
                  <a:gd name="T4" fmla="*/ 0 w 2"/>
                  <a:gd name="T5" fmla="*/ 1 h 2"/>
                  <a:gd name="T6" fmla="*/ 0 w 2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0" y="2"/>
                    </a:moveTo>
                    <a:lnTo>
                      <a:pt x="2" y="0"/>
                    </a:lnTo>
                    <a:lnTo>
                      <a:pt x="0" y="1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85" name="Freeform 1684"/>
              <p:cNvSpPr/>
              <p:nvPr/>
            </p:nvSpPr>
            <p:spPr bwMode="auto">
              <a:xfrm>
                <a:off x="2899" y="3178"/>
                <a:ext cx="1" cy="0"/>
              </a:xfrm>
              <a:custGeom>
                <a:avLst/>
                <a:gdLst>
                  <a:gd name="T0" fmla="*/ 1 w 1"/>
                  <a:gd name="T1" fmla="*/ 1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86" name="Freeform 1685"/>
              <p:cNvSpPr/>
              <p:nvPr/>
            </p:nvSpPr>
            <p:spPr bwMode="auto">
              <a:xfrm>
                <a:off x="2927" y="3188"/>
                <a:ext cx="2" cy="1"/>
              </a:xfrm>
              <a:custGeom>
                <a:avLst/>
                <a:gdLst>
                  <a:gd name="T0" fmla="*/ 2 w 2"/>
                  <a:gd name="T1" fmla="*/ 1 h 1"/>
                  <a:gd name="T2" fmla="*/ 1 w 2"/>
                  <a:gd name="T3" fmla="*/ 1 h 1"/>
                  <a:gd name="T4" fmla="*/ 0 w 2"/>
                  <a:gd name="T5" fmla="*/ 0 h 1"/>
                  <a:gd name="T6" fmla="*/ 2 w 2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1">
                    <a:moveTo>
                      <a:pt x="2" y="1"/>
                    </a:moveTo>
                    <a:lnTo>
                      <a:pt x="1" y="1"/>
                    </a:lnTo>
                    <a:lnTo>
                      <a:pt x="0" y="0"/>
                    </a:lnTo>
                    <a:lnTo>
                      <a:pt x="2" y="1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87" name="Freeform 1686"/>
              <p:cNvSpPr/>
              <p:nvPr/>
            </p:nvSpPr>
            <p:spPr bwMode="auto">
              <a:xfrm>
                <a:off x="2932" y="3174"/>
                <a:ext cx="5" cy="4"/>
              </a:xfrm>
              <a:custGeom>
                <a:avLst/>
                <a:gdLst>
                  <a:gd name="T0" fmla="*/ 0 w 5"/>
                  <a:gd name="T1" fmla="*/ 0 h 4"/>
                  <a:gd name="T2" fmla="*/ 5 w 5"/>
                  <a:gd name="T3" fmla="*/ 4 h 4"/>
                  <a:gd name="T4" fmla="*/ 0 w 5"/>
                  <a:gd name="T5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" h="4">
                    <a:moveTo>
                      <a:pt x="0" y="0"/>
                    </a:moveTo>
                    <a:cubicBezTo>
                      <a:pt x="5" y="4"/>
                      <a:pt x="5" y="4"/>
                      <a:pt x="5" y="4"/>
                    </a:cubicBezTo>
                    <a:cubicBezTo>
                      <a:pt x="4" y="2"/>
                      <a:pt x="4" y="1"/>
                      <a:pt x="0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88" name="Freeform 1687"/>
              <p:cNvSpPr/>
              <p:nvPr/>
            </p:nvSpPr>
            <p:spPr bwMode="auto">
              <a:xfrm>
                <a:off x="2962" y="3176"/>
                <a:ext cx="3" cy="2"/>
              </a:xfrm>
              <a:custGeom>
                <a:avLst/>
                <a:gdLst>
                  <a:gd name="T0" fmla="*/ 1 w 3"/>
                  <a:gd name="T1" fmla="*/ 3 h 3"/>
                  <a:gd name="T2" fmla="*/ 3 w 3"/>
                  <a:gd name="T3" fmla="*/ 0 h 3"/>
                  <a:gd name="T4" fmla="*/ 1 w 3"/>
                  <a:gd name="T5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3">
                    <a:moveTo>
                      <a:pt x="1" y="3"/>
                    </a:moveTo>
                    <a:cubicBezTo>
                      <a:pt x="2" y="3"/>
                      <a:pt x="2" y="2"/>
                      <a:pt x="3" y="0"/>
                    </a:cubicBezTo>
                    <a:cubicBezTo>
                      <a:pt x="1" y="0"/>
                      <a:pt x="0" y="1"/>
                      <a:pt x="1" y="3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89" name="Freeform 1688"/>
              <p:cNvSpPr/>
              <p:nvPr/>
            </p:nvSpPr>
            <p:spPr bwMode="auto">
              <a:xfrm>
                <a:off x="2903" y="3175"/>
                <a:ext cx="5" cy="2"/>
              </a:xfrm>
              <a:custGeom>
                <a:avLst/>
                <a:gdLst>
                  <a:gd name="T0" fmla="*/ 5 w 5"/>
                  <a:gd name="T1" fmla="*/ 0 h 2"/>
                  <a:gd name="T2" fmla="*/ 1 w 5"/>
                  <a:gd name="T3" fmla="*/ 1 h 2"/>
                  <a:gd name="T4" fmla="*/ 0 w 5"/>
                  <a:gd name="T5" fmla="*/ 2 h 2"/>
                  <a:gd name="T6" fmla="*/ 5 w 5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" h="2">
                    <a:moveTo>
                      <a:pt x="5" y="0"/>
                    </a:moveTo>
                    <a:lnTo>
                      <a:pt x="1" y="1"/>
                    </a:lnTo>
                    <a:lnTo>
                      <a:pt x="0" y="2"/>
                    </a:ln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90" name="Freeform 1689"/>
              <p:cNvSpPr/>
              <p:nvPr/>
            </p:nvSpPr>
            <p:spPr bwMode="auto">
              <a:xfrm>
                <a:off x="2829" y="3178"/>
                <a:ext cx="67" cy="24"/>
              </a:xfrm>
              <a:custGeom>
                <a:avLst/>
                <a:gdLst>
                  <a:gd name="T0" fmla="*/ 5 w 75"/>
                  <a:gd name="T1" fmla="*/ 22 h 26"/>
                  <a:gd name="T2" fmla="*/ 19 w 75"/>
                  <a:gd name="T3" fmla="*/ 24 h 26"/>
                  <a:gd name="T4" fmla="*/ 27 w 75"/>
                  <a:gd name="T5" fmla="*/ 13 h 26"/>
                  <a:gd name="T6" fmla="*/ 27 w 75"/>
                  <a:gd name="T7" fmla="*/ 22 h 26"/>
                  <a:gd name="T8" fmla="*/ 51 w 75"/>
                  <a:gd name="T9" fmla="*/ 13 h 26"/>
                  <a:gd name="T10" fmla="*/ 52 w 75"/>
                  <a:gd name="T11" fmla="*/ 17 h 26"/>
                  <a:gd name="T12" fmla="*/ 60 w 75"/>
                  <a:gd name="T13" fmla="*/ 6 h 26"/>
                  <a:gd name="T14" fmla="*/ 62 w 75"/>
                  <a:gd name="T15" fmla="*/ 17 h 26"/>
                  <a:gd name="T16" fmla="*/ 61 w 75"/>
                  <a:gd name="T17" fmla="*/ 18 h 26"/>
                  <a:gd name="T18" fmla="*/ 74 w 75"/>
                  <a:gd name="T19" fmla="*/ 14 h 26"/>
                  <a:gd name="T20" fmla="*/ 75 w 75"/>
                  <a:gd name="T21" fmla="*/ 7 h 26"/>
                  <a:gd name="T22" fmla="*/ 73 w 75"/>
                  <a:gd name="T23" fmla="*/ 2 h 26"/>
                  <a:gd name="T24" fmla="*/ 65 w 75"/>
                  <a:gd name="T25" fmla="*/ 7 h 26"/>
                  <a:gd name="T26" fmla="*/ 64 w 75"/>
                  <a:gd name="T27" fmla="*/ 3 h 26"/>
                  <a:gd name="T28" fmla="*/ 61 w 75"/>
                  <a:gd name="T29" fmla="*/ 6 h 26"/>
                  <a:gd name="T30" fmla="*/ 59 w 75"/>
                  <a:gd name="T31" fmla="*/ 2 h 26"/>
                  <a:gd name="T32" fmla="*/ 53 w 75"/>
                  <a:gd name="T33" fmla="*/ 6 h 26"/>
                  <a:gd name="T34" fmla="*/ 54 w 75"/>
                  <a:gd name="T35" fmla="*/ 5 h 26"/>
                  <a:gd name="T36" fmla="*/ 50 w 75"/>
                  <a:gd name="T37" fmla="*/ 10 h 26"/>
                  <a:gd name="T38" fmla="*/ 47 w 75"/>
                  <a:gd name="T39" fmla="*/ 5 h 26"/>
                  <a:gd name="T40" fmla="*/ 48 w 75"/>
                  <a:gd name="T41" fmla="*/ 9 h 26"/>
                  <a:gd name="T42" fmla="*/ 31 w 75"/>
                  <a:gd name="T43" fmla="*/ 5 h 26"/>
                  <a:gd name="T44" fmla="*/ 31 w 75"/>
                  <a:gd name="T45" fmla="*/ 9 h 26"/>
                  <a:gd name="T46" fmla="*/ 38 w 75"/>
                  <a:gd name="T47" fmla="*/ 5 h 26"/>
                  <a:gd name="T48" fmla="*/ 37 w 75"/>
                  <a:gd name="T49" fmla="*/ 15 h 26"/>
                  <a:gd name="T50" fmla="*/ 27 w 75"/>
                  <a:gd name="T51" fmla="*/ 8 h 26"/>
                  <a:gd name="T52" fmla="*/ 15 w 75"/>
                  <a:gd name="T53" fmla="*/ 10 h 26"/>
                  <a:gd name="T54" fmla="*/ 15 w 75"/>
                  <a:gd name="T55" fmla="*/ 9 h 26"/>
                  <a:gd name="T56" fmla="*/ 8 w 75"/>
                  <a:gd name="T57" fmla="*/ 12 h 26"/>
                  <a:gd name="T58" fmla="*/ 11 w 75"/>
                  <a:gd name="T59" fmla="*/ 14 h 26"/>
                  <a:gd name="T60" fmla="*/ 8 w 75"/>
                  <a:gd name="T61" fmla="*/ 17 h 26"/>
                  <a:gd name="T62" fmla="*/ 7 w 75"/>
                  <a:gd name="T63" fmla="*/ 15 h 26"/>
                  <a:gd name="T64" fmla="*/ 0 w 75"/>
                  <a:gd name="T65" fmla="*/ 21 h 26"/>
                  <a:gd name="T66" fmla="*/ 8 w 75"/>
                  <a:gd name="T67" fmla="*/ 17 h 26"/>
                  <a:gd name="T68" fmla="*/ 5 w 75"/>
                  <a:gd name="T69" fmla="*/ 22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75" h="26">
                    <a:moveTo>
                      <a:pt x="5" y="22"/>
                    </a:moveTo>
                    <a:cubicBezTo>
                      <a:pt x="9" y="26"/>
                      <a:pt x="14" y="24"/>
                      <a:pt x="19" y="24"/>
                    </a:cubicBezTo>
                    <a:cubicBezTo>
                      <a:pt x="27" y="21"/>
                      <a:pt x="19" y="14"/>
                      <a:pt x="27" y="13"/>
                    </a:cubicBezTo>
                    <a:cubicBezTo>
                      <a:pt x="27" y="22"/>
                      <a:pt x="27" y="22"/>
                      <a:pt x="27" y="22"/>
                    </a:cubicBezTo>
                    <a:cubicBezTo>
                      <a:pt x="34" y="21"/>
                      <a:pt x="46" y="22"/>
                      <a:pt x="51" y="13"/>
                    </a:cubicBezTo>
                    <a:cubicBezTo>
                      <a:pt x="52" y="14"/>
                      <a:pt x="54" y="16"/>
                      <a:pt x="52" y="17"/>
                    </a:cubicBezTo>
                    <a:cubicBezTo>
                      <a:pt x="57" y="16"/>
                      <a:pt x="53" y="4"/>
                      <a:pt x="60" y="6"/>
                    </a:cubicBezTo>
                    <a:cubicBezTo>
                      <a:pt x="54" y="13"/>
                      <a:pt x="63" y="11"/>
                      <a:pt x="62" y="17"/>
                    </a:cubicBezTo>
                    <a:cubicBezTo>
                      <a:pt x="61" y="18"/>
                      <a:pt x="61" y="18"/>
                      <a:pt x="61" y="18"/>
                    </a:cubicBezTo>
                    <a:cubicBezTo>
                      <a:pt x="65" y="17"/>
                      <a:pt x="71" y="14"/>
                      <a:pt x="74" y="14"/>
                    </a:cubicBezTo>
                    <a:cubicBezTo>
                      <a:pt x="74" y="11"/>
                      <a:pt x="71" y="8"/>
                      <a:pt x="75" y="7"/>
                    </a:cubicBezTo>
                    <a:cubicBezTo>
                      <a:pt x="73" y="7"/>
                      <a:pt x="74" y="4"/>
                      <a:pt x="73" y="2"/>
                    </a:cubicBezTo>
                    <a:cubicBezTo>
                      <a:pt x="70" y="5"/>
                      <a:pt x="67" y="3"/>
                      <a:pt x="65" y="7"/>
                    </a:cubicBezTo>
                    <a:cubicBezTo>
                      <a:pt x="62" y="4"/>
                      <a:pt x="66" y="6"/>
                      <a:pt x="64" y="3"/>
                    </a:cubicBezTo>
                    <a:cubicBezTo>
                      <a:pt x="61" y="6"/>
                      <a:pt x="61" y="6"/>
                      <a:pt x="61" y="6"/>
                    </a:cubicBezTo>
                    <a:cubicBezTo>
                      <a:pt x="58" y="5"/>
                      <a:pt x="63" y="3"/>
                      <a:pt x="59" y="2"/>
                    </a:cubicBezTo>
                    <a:cubicBezTo>
                      <a:pt x="59" y="4"/>
                      <a:pt x="56" y="6"/>
                      <a:pt x="53" y="6"/>
                    </a:cubicBezTo>
                    <a:cubicBezTo>
                      <a:pt x="54" y="5"/>
                      <a:pt x="54" y="5"/>
                      <a:pt x="54" y="5"/>
                    </a:cubicBezTo>
                    <a:cubicBezTo>
                      <a:pt x="52" y="7"/>
                      <a:pt x="49" y="5"/>
                      <a:pt x="50" y="10"/>
                    </a:cubicBezTo>
                    <a:cubicBezTo>
                      <a:pt x="47" y="5"/>
                      <a:pt x="47" y="5"/>
                      <a:pt x="47" y="5"/>
                    </a:cubicBezTo>
                    <a:cubicBezTo>
                      <a:pt x="48" y="9"/>
                      <a:pt x="48" y="9"/>
                      <a:pt x="48" y="9"/>
                    </a:cubicBezTo>
                    <a:cubicBezTo>
                      <a:pt x="42" y="8"/>
                      <a:pt x="39" y="0"/>
                      <a:pt x="31" y="5"/>
                    </a:cubicBezTo>
                    <a:cubicBezTo>
                      <a:pt x="33" y="6"/>
                      <a:pt x="32" y="8"/>
                      <a:pt x="31" y="9"/>
                    </a:cubicBezTo>
                    <a:cubicBezTo>
                      <a:pt x="34" y="11"/>
                      <a:pt x="34" y="6"/>
                      <a:pt x="38" y="5"/>
                    </a:cubicBezTo>
                    <a:cubicBezTo>
                      <a:pt x="38" y="8"/>
                      <a:pt x="33" y="13"/>
                      <a:pt x="37" y="15"/>
                    </a:cubicBezTo>
                    <a:cubicBezTo>
                      <a:pt x="33" y="11"/>
                      <a:pt x="30" y="16"/>
                      <a:pt x="27" y="8"/>
                    </a:cubicBezTo>
                    <a:cubicBezTo>
                      <a:pt x="22" y="7"/>
                      <a:pt x="21" y="12"/>
                      <a:pt x="15" y="10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15"/>
                      <a:pt x="11" y="6"/>
                      <a:pt x="8" y="12"/>
                    </a:cubicBezTo>
                    <a:cubicBezTo>
                      <a:pt x="11" y="14"/>
                      <a:pt x="11" y="14"/>
                      <a:pt x="11" y="14"/>
                    </a:cubicBezTo>
                    <a:cubicBezTo>
                      <a:pt x="11" y="16"/>
                      <a:pt x="9" y="16"/>
                      <a:pt x="8" y="17"/>
                    </a:cubicBezTo>
                    <a:cubicBezTo>
                      <a:pt x="8" y="16"/>
                      <a:pt x="8" y="16"/>
                      <a:pt x="7" y="15"/>
                    </a:cubicBezTo>
                    <a:cubicBezTo>
                      <a:pt x="7" y="19"/>
                      <a:pt x="1" y="20"/>
                      <a:pt x="0" y="21"/>
                    </a:cubicBezTo>
                    <a:cubicBezTo>
                      <a:pt x="3" y="22"/>
                      <a:pt x="6" y="18"/>
                      <a:pt x="8" y="17"/>
                    </a:cubicBezTo>
                    <a:cubicBezTo>
                      <a:pt x="7" y="19"/>
                      <a:pt x="8" y="23"/>
                      <a:pt x="5" y="2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91" name="Freeform 1690"/>
              <p:cNvSpPr/>
              <p:nvPr/>
            </p:nvSpPr>
            <p:spPr bwMode="auto">
              <a:xfrm>
                <a:off x="2877" y="3181"/>
                <a:ext cx="1" cy="2"/>
              </a:xfrm>
              <a:custGeom>
                <a:avLst/>
                <a:gdLst>
                  <a:gd name="T0" fmla="*/ 1 w 1"/>
                  <a:gd name="T1" fmla="*/ 0 h 2"/>
                  <a:gd name="T2" fmla="*/ 0 w 1"/>
                  <a:gd name="T3" fmla="*/ 2 h 2"/>
                  <a:gd name="T4" fmla="*/ 1 w 1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1" y="2"/>
                      <a:pt x="1" y="1"/>
                      <a:pt x="1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92" name="Freeform 1691"/>
              <p:cNvSpPr/>
              <p:nvPr/>
            </p:nvSpPr>
            <p:spPr bwMode="auto">
              <a:xfrm>
                <a:off x="2774" y="3179"/>
                <a:ext cx="53" cy="25"/>
              </a:xfrm>
              <a:custGeom>
                <a:avLst/>
                <a:gdLst>
                  <a:gd name="T0" fmla="*/ 43 w 58"/>
                  <a:gd name="T1" fmla="*/ 15 h 27"/>
                  <a:gd name="T2" fmla="*/ 41 w 58"/>
                  <a:gd name="T3" fmla="*/ 9 h 27"/>
                  <a:gd name="T4" fmla="*/ 41 w 58"/>
                  <a:gd name="T5" fmla="*/ 19 h 27"/>
                  <a:gd name="T6" fmla="*/ 34 w 58"/>
                  <a:gd name="T7" fmla="*/ 21 h 27"/>
                  <a:gd name="T8" fmla="*/ 35 w 58"/>
                  <a:gd name="T9" fmla="*/ 12 h 27"/>
                  <a:gd name="T10" fmla="*/ 29 w 58"/>
                  <a:gd name="T11" fmla="*/ 10 h 27"/>
                  <a:gd name="T12" fmla="*/ 29 w 58"/>
                  <a:gd name="T13" fmla="*/ 16 h 27"/>
                  <a:gd name="T14" fmla="*/ 22 w 58"/>
                  <a:gd name="T15" fmla="*/ 19 h 27"/>
                  <a:gd name="T16" fmla="*/ 25 w 58"/>
                  <a:gd name="T17" fmla="*/ 17 h 27"/>
                  <a:gd name="T18" fmla="*/ 21 w 58"/>
                  <a:gd name="T19" fmla="*/ 10 h 27"/>
                  <a:gd name="T20" fmla="*/ 4 w 58"/>
                  <a:gd name="T21" fmla="*/ 25 h 27"/>
                  <a:gd name="T22" fmla="*/ 9 w 58"/>
                  <a:gd name="T23" fmla="*/ 24 h 27"/>
                  <a:gd name="T24" fmla="*/ 10 w 58"/>
                  <a:gd name="T25" fmla="*/ 17 h 27"/>
                  <a:gd name="T26" fmla="*/ 15 w 58"/>
                  <a:gd name="T27" fmla="*/ 20 h 27"/>
                  <a:gd name="T28" fmla="*/ 11 w 58"/>
                  <a:gd name="T29" fmla="*/ 23 h 27"/>
                  <a:gd name="T30" fmla="*/ 50 w 58"/>
                  <a:gd name="T31" fmla="*/ 25 h 27"/>
                  <a:gd name="T32" fmla="*/ 45 w 58"/>
                  <a:gd name="T33" fmla="*/ 25 h 27"/>
                  <a:gd name="T34" fmla="*/ 50 w 58"/>
                  <a:gd name="T35" fmla="*/ 20 h 27"/>
                  <a:gd name="T36" fmla="*/ 47 w 58"/>
                  <a:gd name="T37" fmla="*/ 14 h 27"/>
                  <a:gd name="T38" fmla="*/ 50 w 58"/>
                  <a:gd name="T39" fmla="*/ 16 h 27"/>
                  <a:gd name="T40" fmla="*/ 50 w 58"/>
                  <a:gd name="T41" fmla="*/ 9 h 27"/>
                  <a:gd name="T42" fmla="*/ 58 w 58"/>
                  <a:gd name="T43" fmla="*/ 6 h 27"/>
                  <a:gd name="T44" fmla="*/ 45 w 58"/>
                  <a:gd name="T45" fmla="*/ 6 h 27"/>
                  <a:gd name="T46" fmla="*/ 43 w 58"/>
                  <a:gd name="T47" fmla="*/ 15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58" h="27">
                    <a:moveTo>
                      <a:pt x="43" y="15"/>
                    </a:moveTo>
                    <a:cubicBezTo>
                      <a:pt x="39" y="14"/>
                      <a:pt x="43" y="11"/>
                      <a:pt x="41" y="9"/>
                    </a:cubicBezTo>
                    <a:cubicBezTo>
                      <a:pt x="37" y="12"/>
                      <a:pt x="44" y="15"/>
                      <a:pt x="41" y="19"/>
                    </a:cubicBezTo>
                    <a:cubicBezTo>
                      <a:pt x="39" y="17"/>
                      <a:pt x="36" y="21"/>
                      <a:pt x="34" y="21"/>
                    </a:cubicBezTo>
                    <a:cubicBezTo>
                      <a:pt x="36" y="19"/>
                      <a:pt x="35" y="13"/>
                      <a:pt x="35" y="12"/>
                    </a:cubicBezTo>
                    <a:cubicBezTo>
                      <a:pt x="34" y="13"/>
                      <a:pt x="31" y="10"/>
                      <a:pt x="29" y="10"/>
                    </a:cubicBezTo>
                    <a:cubicBezTo>
                      <a:pt x="34" y="14"/>
                      <a:pt x="25" y="12"/>
                      <a:pt x="29" y="16"/>
                    </a:cubicBezTo>
                    <a:cubicBezTo>
                      <a:pt x="28" y="19"/>
                      <a:pt x="23" y="21"/>
                      <a:pt x="22" y="19"/>
                    </a:cubicBezTo>
                    <a:cubicBezTo>
                      <a:pt x="22" y="16"/>
                      <a:pt x="23" y="17"/>
                      <a:pt x="25" y="17"/>
                    </a:cubicBezTo>
                    <a:cubicBezTo>
                      <a:pt x="26" y="12"/>
                      <a:pt x="22" y="14"/>
                      <a:pt x="21" y="10"/>
                    </a:cubicBezTo>
                    <a:cubicBezTo>
                      <a:pt x="16" y="16"/>
                      <a:pt x="0" y="14"/>
                      <a:pt x="4" y="25"/>
                    </a:cubicBezTo>
                    <a:cubicBezTo>
                      <a:pt x="5" y="27"/>
                      <a:pt x="7" y="24"/>
                      <a:pt x="9" y="24"/>
                    </a:cubicBezTo>
                    <a:cubicBezTo>
                      <a:pt x="4" y="22"/>
                      <a:pt x="9" y="19"/>
                      <a:pt x="10" y="17"/>
                    </a:cubicBezTo>
                    <a:cubicBezTo>
                      <a:pt x="12" y="19"/>
                      <a:pt x="16" y="16"/>
                      <a:pt x="15" y="20"/>
                    </a:cubicBezTo>
                    <a:cubicBezTo>
                      <a:pt x="11" y="23"/>
                      <a:pt x="11" y="23"/>
                      <a:pt x="11" y="23"/>
                    </a:cubicBezTo>
                    <a:cubicBezTo>
                      <a:pt x="22" y="25"/>
                      <a:pt x="38" y="26"/>
                      <a:pt x="50" y="25"/>
                    </a:cubicBezTo>
                    <a:cubicBezTo>
                      <a:pt x="45" y="25"/>
                      <a:pt x="45" y="25"/>
                      <a:pt x="45" y="25"/>
                    </a:cubicBezTo>
                    <a:cubicBezTo>
                      <a:pt x="46" y="22"/>
                      <a:pt x="48" y="22"/>
                      <a:pt x="50" y="20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9" y="14"/>
                      <a:pt x="50" y="13"/>
                      <a:pt x="50" y="16"/>
                    </a:cubicBezTo>
                    <a:cubicBezTo>
                      <a:pt x="52" y="13"/>
                      <a:pt x="51" y="11"/>
                      <a:pt x="50" y="9"/>
                    </a:cubicBezTo>
                    <a:cubicBezTo>
                      <a:pt x="54" y="7"/>
                      <a:pt x="55" y="10"/>
                      <a:pt x="58" y="6"/>
                    </a:cubicBezTo>
                    <a:cubicBezTo>
                      <a:pt x="51" y="0"/>
                      <a:pt x="52" y="10"/>
                      <a:pt x="45" y="6"/>
                    </a:cubicBezTo>
                    <a:lnTo>
                      <a:pt x="43" y="15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93" name="Freeform 1692"/>
              <p:cNvSpPr/>
              <p:nvPr/>
            </p:nvSpPr>
            <p:spPr bwMode="auto">
              <a:xfrm>
                <a:off x="2825" y="3189"/>
                <a:ext cx="2" cy="3"/>
              </a:xfrm>
              <a:custGeom>
                <a:avLst/>
                <a:gdLst>
                  <a:gd name="T0" fmla="*/ 1 w 2"/>
                  <a:gd name="T1" fmla="*/ 0 h 3"/>
                  <a:gd name="T2" fmla="*/ 0 w 2"/>
                  <a:gd name="T3" fmla="*/ 3 h 3"/>
                  <a:gd name="T4" fmla="*/ 2 w 2"/>
                  <a:gd name="T5" fmla="*/ 1 h 3"/>
                  <a:gd name="T6" fmla="*/ 1 w 2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3">
                    <a:moveTo>
                      <a:pt x="1" y="0"/>
                    </a:moveTo>
                    <a:lnTo>
                      <a:pt x="0" y="3"/>
                    </a:lnTo>
                    <a:lnTo>
                      <a:pt x="2" y="1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94" name="Freeform 1693"/>
              <p:cNvSpPr/>
              <p:nvPr/>
            </p:nvSpPr>
            <p:spPr bwMode="auto">
              <a:xfrm>
                <a:off x="2822" y="3198"/>
                <a:ext cx="3" cy="4"/>
              </a:xfrm>
              <a:custGeom>
                <a:avLst/>
                <a:gdLst>
                  <a:gd name="T0" fmla="*/ 2 w 3"/>
                  <a:gd name="T1" fmla="*/ 4 h 4"/>
                  <a:gd name="T2" fmla="*/ 3 w 3"/>
                  <a:gd name="T3" fmla="*/ 1 h 4"/>
                  <a:gd name="T4" fmla="*/ 2 w 3"/>
                  <a:gd name="T5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4">
                    <a:moveTo>
                      <a:pt x="2" y="4"/>
                    </a:moveTo>
                    <a:cubicBezTo>
                      <a:pt x="3" y="1"/>
                      <a:pt x="3" y="1"/>
                      <a:pt x="3" y="1"/>
                    </a:cubicBezTo>
                    <a:cubicBezTo>
                      <a:pt x="0" y="0"/>
                      <a:pt x="0" y="2"/>
                      <a:pt x="2" y="4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95" name="Freeform 1694"/>
              <p:cNvSpPr/>
              <p:nvPr/>
            </p:nvSpPr>
            <p:spPr bwMode="auto">
              <a:xfrm>
                <a:off x="2786" y="3188"/>
                <a:ext cx="4" cy="2"/>
              </a:xfrm>
              <a:custGeom>
                <a:avLst/>
                <a:gdLst>
                  <a:gd name="T0" fmla="*/ 4 w 4"/>
                  <a:gd name="T1" fmla="*/ 0 h 2"/>
                  <a:gd name="T2" fmla="*/ 0 w 4"/>
                  <a:gd name="T3" fmla="*/ 1 h 2"/>
                  <a:gd name="T4" fmla="*/ 3 w 4"/>
                  <a:gd name="T5" fmla="*/ 2 h 2"/>
                  <a:gd name="T6" fmla="*/ 4 w 4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2">
                    <a:moveTo>
                      <a:pt x="4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0"/>
                      <a:pt x="4" y="0"/>
                      <a:pt x="4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96" name="Freeform 1695"/>
              <p:cNvSpPr/>
              <p:nvPr/>
            </p:nvSpPr>
            <p:spPr bwMode="auto">
              <a:xfrm>
                <a:off x="2763" y="3190"/>
                <a:ext cx="16" cy="12"/>
              </a:xfrm>
              <a:custGeom>
                <a:avLst/>
                <a:gdLst>
                  <a:gd name="T0" fmla="*/ 0 w 18"/>
                  <a:gd name="T1" fmla="*/ 12 h 13"/>
                  <a:gd name="T2" fmla="*/ 14 w 18"/>
                  <a:gd name="T3" fmla="*/ 13 h 13"/>
                  <a:gd name="T4" fmla="*/ 16 w 18"/>
                  <a:gd name="T5" fmla="*/ 1 h 13"/>
                  <a:gd name="T6" fmla="*/ 8 w 18"/>
                  <a:gd name="T7" fmla="*/ 8 h 13"/>
                  <a:gd name="T8" fmla="*/ 0 w 18"/>
                  <a:gd name="T9" fmla="*/ 8 h 13"/>
                  <a:gd name="T10" fmla="*/ 0 w 18"/>
                  <a:gd name="T11" fmla="*/ 12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" h="13">
                    <a:moveTo>
                      <a:pt x="0" y="12"/>
                    </a:moveTo>
                    <a:cubicBezTo>
                      <a:pt x="5" y="12"/>
                      <a:pt x="8" y="9"/>
                      <a:pt x="14" y="13"/>
                    </a:cubicBezTo>
                    <a:cubicBezTo>
                      <a:pt x="18" y="9"/>
                      <a:pt x="14" y="5"/>
                      <a:pt x="16" y="1"/>
                    </a:cubicBezTo>
                    <a:cubicBezTo>
                      <a:pt x="12" y="0"/>
                      <a:pt x="12" y="7"/>
                      <a:pt x="8" y="8"/>
                    </a:cubicBezTo>
                    <a:cubicBezTo>
                      <a:pt x="8" y="5"/>
                      <a:pt x="4" y="9"/>
                      <a:pt x="0" y="8"/>
                    </a:cubicBezTo>
                    <a:cubicBezTo>
                      <a:pt x="1" y="9"/>
                      <a:pt x="0" y="11"/>
                      <a:pt x="0" y="1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97" name="Freeform 1696"/>
              <p:cNvSpPr/>
              <p:nvPr/>
            </p:nvSpPr>
            <p:spPr bwMode="auto">
              <a:xfrm>
                <a:off x="2639" y="3178"/>
                <a:ext cx="130" cy="20"/>
              </a:xfrm>
              <a:custGeom>
                <a:avLst/>
                <a:gdLst>
                  <a:gd name="T0" fmla="*/ 118 w 144"/>
                  <a:gd name="T1" fmla="*/ 10 h 22"/>
                  <a:gd name="T2" fmla="*/ 111 w 144"/>
                  <a:gd name="T3" fmla="*/ 10 h 22"/>
                  <a:gd name="T4" fmla="*/ 114 w 144"/>
                  <a:gd name="T5" fmla="*/ 8 h 22"/>
                  <a:gd name="T6" fmla="*/ 109 w 144"/>
                  <a:gd name="T7" fmla="*/ 5 h 22"/>
                  <a:gd name="T8" fmla="*/ 109 w 144"/>
                  <a:gd name="T9" fmla="*/ 7 h 22"/>
                  <a:gd name="T10" fmla="*/ 96 w 144"/>
                  <a:gd name="T11" fmla="*/ 7 h 22"/>
                  <a:gd name="T12" fmla="*/ 93 w 144"/>
                  <a:gd name="T13" fmla="*/ 12 h 22"/>
                  <a:gd name="T14" fmla="*/ 85 w 144"/>
                  <a:gd name="T15" fmla="*/ 4 h 22"/>
                  <a:gd name="T16" fmla="*/ 87 w 144"/>
                  <a:gd name="T17" fmla="*/ 15 h 22"/>
                  <a:gd name="T18" fmla="*/ 72 w 144"/>
                  <a:gd name="T19" fmla="*/ 11 h 22"/>
                  <a:gd name="T20" fmla="*/ 75 w 144"/>
                  <a:gd name="T21" fmla="*/ 10 h 22"/>
                  <a:gd name="T22" fmla="*/ 67 w 144"/>
                  <a:gd name="T23" fmla="*/ 10 h 22"/>
                  <a:gd name="T24" fmla="*/ 67 w 144"/>
                  <a:gd name="T25" fmla="*/ 5 h 22"/>
                  <a:gd name="T26" fmla="*/ 56 w 144"/>
                  <a:gd name="T27" fmla="*/ 5 h 22"/>
                  <a:gd name="T28" fmla="*/ 57 w 144"/>
                  <a:gd name="T29" fmla="*/ 2 h 22"/>
                  <a:gd name="T30" fmla="*/ 34 w 144"/>
                  <a:gd name="T31" fmla="*/ 6 h 22"/>
                  <a:gd name="T32" fmla="*/ 31 w 144"/>
                  <a:gd name="T33" fmla="*/ 3 h 22"/>
                  <a:gd name="T34" fmla="*/ 33 w 144"/>
                  <a:gd name="T35" fmla="*/ 13 h 22"/>
                  <a:gd name="T36" fmla="*/ 24 w 144"/>
                  <a:gd name="T37" fmla="*/ 12 h 22"/>
                  <a:gd name="T38" fmla="*/ 26 w 144"/>
                  <a:gd name="T39" fmla="*/ 5 h 22"/>
                  <a:gd name="T40" fmla="*/ 21 w 144"/>
                  <a:gd name="T41" fmla="*/ 8 h 22"/>
                  <a:gd name="T42" fmla="*/ 17 w 144"/>
                  <a:gd name="T43" fmla="*/ 2 h 22"/>
                  <a:gd name="T44" fmla="*/ 8 w 144"/>
                  <a:gd name="T45" fmla="*/ 11 h 22"/>
                  <a:gd name="T46" fmla="*/ 2 w 144"/>
                  <a:gd name="T47" fmla="*/ 10 h 22"/>
                  <a:gd name="T48" fmla="*/ 6 w 144"/>
                  <a:gd name="T49" fmla="*/ 19 h 22"/>
                  <a:gd name="T50" fmla="*/ 38 w 144"/>
                  <a:gd name="T51" fmla="*/ 17 h 22"/>
                  <a:gd name="T52" fmla="*/ 46 w 144"/>
                  <a:gd name="T53" fmla="*/ 12 h 22"/>
                  <a:gd name="T54" fmla="*/ 47 w 144"/>
                  <a:gd name="T55" fmla="*/ 18 h 22"/>
                  <a:gd name="T56" fmla="*/ 47 w 144"/>
                  <a:gd name="T57" fmla="*/ 12 h 22"/>
                  <a:gd name="T58" fmla="*/ 52 w 144"/>
                  <a:gd name="T59" fmla="*/ 18 h 22"/>
                  <a:gd name="T60" fmla="*/ 55 w 144"/>
                  <a:gd name="T61" fmla="*/ 13 h 22"/>
                  <a:gd name="T62" fmla="*/ 58 w 144"/>
                  <a:gd name="T63" fmla="*/ 20 h 22"/>
                  <a:gd name="T64" fmla="*/ 109 w 144"/>
                  <a:gd name="T65" fmla="*/ 19 h 22"/>
                  <a:gd name="T66" fmla="*/ 108 w 144"/>
                  <a:gd name="T67" fmla="*/ 14 h 22"/>
                  <a:gd name="T68" fmla="*/ 127 w 144"/>
                  <a:gd name="T69" fmla="*/ 15 h 22"/>
                  <a:gd name="T70" fmla="*/ 130 w 144"/>
                  <a:gd name="T71" fmla="*/ 12 h 22"/>
                  <a:gd name="T72" fmla="*/ 128 w 144"/>
                  <a:gd name="T73" fmla="*/ 21 h 22"/>
                  <a:gd name="T74" fmla="*/ 135 w 144"/>
                  <a:gd name="T75" fmla="*/ 21 h 22"/>
                  <a:gd name="T76" fmla="*/ 131 w 144"/>
                  <a:gd name="T77" fmla="*/ 18 h 22"/>
                  <a:gd name="T78" fmla="*/ 137 w 144"/>
                  <a:gd name="T79" fmla="*/ 21 h 22"/>
                  <a:gd name="T80" fmla="*/ 134 w 144"/>
                  <a:gd name="T81" fmla="*/ 9 h 22"/>
                  <a:gd name="T82" fmla="*/ 119 w 144"/>
                  <a:gd name="T83" fmla="*/ 3 h 22"/>
                  <a:gd name="T84" fmla="*/ 118 w 144"/>
                  <a:gd name="T85" fmla="*/ 1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44" h="22">
                    <a:moveTo>
                      <a:pt x="118" y="10"/>
                    </a:moveTo>
                    <a:cubicBezTo>
                      <a:pt x="116" y="9"/>
                      <a:pt x="113" y="12"/>
                      <a:pt x="111" y="10"/>
                    </a:cubicBezTo>
                    <a:cubicBezTo>
                      <a:pt x="111" y="8"/>
                      <a:pt x="113" y="7"/>
                      <a:pt x="114" y="8"/>
                    </a:cubicBezTo>
                    <a:cubicBezTo>
                      <a:pt x="114" y="2"/>
                      <a:pt x="111" y="8"/>
                      <a:pt x="109" y="5"/>
                    </a:cubicBezTo>
                    <a:cubicBezTo>
                      <a:pt x="109" y="5"/>
                      <a:pt x="110" y="6"/>
                      <a:pt x="109" y="7"/>
                    </a:cubicBezTo>
                    <a:cubicBezTo>
                      <a:pt x="102" y="5"/>
                      <a:pt x="105" y="11"/>
                      <a:pt x="96" y="7"/>
                    </a:cubicBezTo>
                    <a:cubicBezTo>
                      <a:pt x="94" y="9"/>
                      <a:pt x="93" y="9"/>
                      <a:pt x="93" y="12"/>
                    </a:cubicBezTo>
                    <a:cubicBezTo>
                      <a:pt x="88" y="7"/>
                      <a:pt x="91" y="8"/>
                      <a:pt x="85" y="4"/>
                    </a:cubicBezTo>
                    <a:cubicBezTo>
                      <a:pt x="85" y="6"/>
                      <a:pt x="87" y="10"/>
                      <a:pt x="87" y="15"/>
                    </a:cubicBezTo>
                    <a:cubicBezTo>
                      <a:pt x="78" y="8"/>
                      <a:pt x="78" y="16"/>
                      <a:pt x="72" y="11"/>
                    </a:cubicBezTo>
                    <a:cubicBezTo>
                      <a:pt x="73" y="11"/>
                      <a:pt x="73" y="9"/>
                      <a:pt x="75" y="10"/>
                    </a:cubicBezTo>
                    <a:cubicBezTo>
                      <a:pt x="74" y="4"/>
                      <a:pt x="70" y="11"/>
                      <a:pt x="67" y="10"/>
                    </a:cubicBezTo>
                    <a:cubicBezTo>
                      <a:pt x="67" y="5"/>
                      <a:pt x="67" y="5"/>
                      <a:pt x="67" y="5"/>
                    </a:cubicBezTo>
                    <a:cubicBezTo>
                      <a:pt x="65" y="5"/>
                      <a:pt x="59" y="9"/>
                      <a:pt x="56" y="5"/>
                    </a:cubicBezTo>
                    <a:cubicBezTo>
                      <a:pt x="57" y="2"/>
                      <a:pt x="57" y="2"/>
                      <a:pt x="57" y="2"/>
                    </a:cubicBezTo>
                    <a:cubicBezTo>
                      <a:pt x="49" y="6"/>
                      <a:pt x="41" y="4"/>
                      <a:pt x="34" y="6"/>
                    </a:cubicBezTo>
                    <a:cubicBezTo>
                      <a:pt x="31" y="3"/>
                      <a:pt x="31" y="3"/>
                      <a:pt x="31" y="3"/>
                    </a:cubicBezTo>
                    <a:cubicBezTo>
                      <a:pt x="22" y="7"/>
                      <a:pt x="40" y="5"/>
                      <a:pt x="33" y="13"/>
                    </a:cubicBezTo>
                    <a:cubicBezTo>
                      <a:pt x="32" y="3"/>
                      <a:pt x="29" y="16"/>
                      <a:pt x="24" y="12"/>
                    </a:cubicBezTo>
                    <a:cubicBezTo>
                      <a:pt x="21" y="8"/>
                      <a:pt x="29" y="10"/>
                      <a:pt x="26" y="5"/>
                    </a:cubicBezTo>
                    <a:cubicBezTo>
                      <a:pt x="25" y="10"/>
                      <a:pt x="23" y="7"/>
                      <a:pt x="21" y="8"/>
                    </a:cubicBezTo>
                    <a:cubicBezTo>
                      <a:pt x="21" y="4"/>
                      <a:pt x="15" y="8"/>
                      <a:pt x="17" y="2"/>
                    </a:cubicBezTo>
                    <a:cubicBezTo>
                      <a:pt x="8" y="11"/>
                      <a:pt x="8" y="11"/>
                      <a:pt x="8" y="11"/>
                    </a:cubicBezTo>
                    <a:cubicBezTo>
                      <a:pt x="6" y="9"/>
                      <a:pt x="4" y="9"/>
                      <a:pt x="2" y="10"/>
                    </a:cubicBezTo>
                    <a:cubicBezTo>
                      <a:pt x="7" y="10"/>
                      <a:pt x="0" y="17"/>
                      <a:pt x="6" y="19"/>
                    </a:cubicBezTo>
                    <a:cubicBezTo>
                      <a:pt x="14" y="16"/>
                      <a:pt x="28" y="15"/>
                      <a:pt x="38" y="17"/>
                    </a:cubicBezTo>
                    <a:cubicBezTo>
                      <a:pt x="39" y="11"/>
                      <a:pt x="44" y="18"/>
                      <a:pt x="46" y="12"/>
                    </a:cubicBezTo>
                    <a:cubicBezTo>
                      <a:pt x="47" y="18"/>
                      <a:pt x="47" y="18"/>
                      <a:pt x="47" y="18"/>
                    </a:cubicBezTo>
                    <a:cubicBezTo>
                      <a:pt x="54" y="17"/>
                      <a:pt x="46" y="15"/>
                      <a:pt x="47" y="12"/>
                    </a:cubicBezTo>
                    <a:cubicBezTo>
                      <a:pt x="50" y="12"/>
                      <a:pt x="53" y="15"/>
                      <a:pt x="52" y="18"/>
                    </a:cubicBezTo>
                    <a:cubicBezTo>
                      <a:pt x="57" y="18"/>
                      <a:pt x="53" y="16"/>
                      <a:pt x="55" y="13"/>
                    </a:cubicBezTo>
                    <a:cubicBezTo>
                      <a:pt x="58" y="20"/>
                      <a:pt x="58" y="20"/>
                      <a:pt x="58" y="20"/>
                    </a:cubicBezTo>
                    <a:cubicBezTo>
                      <a:pt x="73" y="18"/>
                      <a:pt x="92" y="13"/>
                      <a:pt x="109" y="19"/>
                    </a:cubicBezTo>
                    <a:cubicBezTo>
                      <a:pt x="108" y="14"/>
                      <a:pt x="108" y="14"/>
                      <a:pt x="108" y="14"/>
                    </a:cubicBezTo>
                    <a:cubicBezTo>
                      <a:pt x="115" y="17"/>
                      <a:pt x="121" y="5"/>
                      <a:pt x="127" y="15"/>
                    </a:cubicBezTo>
                    <a:cubicBezTo>
                      <a:pt x="130" y="12"/>
                      <a:pt x="130" y="12"/>
                      <a:pt x="130" y="12"/>
                    </a:cubicBezTo>
                    <a:cubicBezTo>
                      <a:pt x="128" y="14"/>
                      <a:pt x="131" y="19"/>
                      <a:pt x="128" y="21"/>
                    </a:cubicBezTo>
                    <a:cubicBezTo>
                      <a:pt x="131" y="20"/>
                      <a:pt x="133" y="22"/>
                      <a:pt x="135" y="21"/>
                    </a:cubicBezTo>
                    <a:cubicBezTo>
                      <a:pt x="131" y="18"/>
                      <a:pt x="131" y="18"/>
                      <a:pt x="131" y="18"/>
                    </a:cubicBezTo>
                    <a:cubicBezTo>
                      <a:pt x="134" y="15"/>
                      <a:pt x="137" y="17"/>
                      <a:pt x="137" y="21"/>
                    </a:cubicBezTo>
                    <a:cubicBezTo>
                      <a:pt x="144" y="17"/>
                      <a:pt x="135" y="13"/>
                      <a:pt x="134" y="9"/>
                    </a:cubicBezTo>
                    <a:cubicBezTo>
                      <a:pt x="125" y="16"/>
                      <a:pt x="127" y="0"/>
                      <a:pt x="119" y="3"/>
                    </a:cubicBezTo>
                    <a:cubicBezTo>
                      <a:pt x="114" y="5"/>
                      <a:pt x="119" y="7"/>
                      <a:pt x="118" y="1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98" name="Freeform 1697"/>
              <p:cNvSpPr/>
              <p:nvPr/>
            </p:nvSpPr>
            <p:spPr bwMode="auto">
              <a:xfrm>
                <a:off x="2754" y="3197"/>
                <a:ext cx="0" cy="1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lnTo>
                      <a:pt x="0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99" name="Freeform 1698"/>
              <p:cNvSpPr/>
              <p:nvPr/>
            </p:nvSpPr>
            <p:spPr bwMode="auto">
              <a:xfrm>
                <a:off x="2638" y="3187"/>
                <a:ext cx="3" cy="1"/>
              </a:xfrm>
              <a:custGeom>
                <a:avLst/>
                <a:gdLst>
                  <a:gd name="T0" fmla="*/ 3 w 3"/>
                  <a:gd name="T1" fmla="*/ 0 h 1"/>
                  <a:gd name="T2" fmla="*/ 0 w 3"/>
                  <a:gd name="T3" fmla="*/ 0 h 1"/>
                  <a:gd name="T4" fmla="*/ 3 w 3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1">
                    <a:moveTo>
                      <a:pt x="3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1" y="0"/>
                      <a:pt x="3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00" name="Rectangle 1699"/>
              <p:cNvSpPr>
                <a:spLocks noChangeArrowheads="1"/>
              </p:cNvSpPr>
              <p:nvPr/>
            </p:nvSpPr>
            <p:spPr bwMode="auto">
              <a:xfrm>
                <a:off x="2763" y="3197"/>
                <a:ext cx="1" cy="1"/>
              </a:xfrm>
              <a:prstGeom prst="rect">
                <a:avLst/>
              </a:pr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01" name="Freeform 1700"/>
              <p:cNvSpPr/>
              <p:nvPr/>
            </p:nvSpPr>
            <p:spPr bwMode="auto">
              <a:xfrm>
                <a:off x="2765" y="3187"/>
                <a:ext cx="2" cy="2"/>
              </a:xfrm>
              <a:custGeom>
                <a:avLst/>
                <a:gdLst>
                  <a:gd name="T0" fmla="*/ 2 w 2"/>
                  <a:gd name="T1" fmla="*/ 0 h 2"/>
                  <a:gd name="T2" fmla="*/ 0 w 2"/>
                  <a:gd name="T3" fmla="*/ 0 h 2"/>
                  <a:gd name="T4" fmla="*/ 0 w 2"/>
                  <a:gd name="T5" fmla="*/ 2 h 2"/>
                  <a:gd name="T6" fmla="*/ 2 w 2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02" name="Freeform 1701"/>
              <p:cNvSpPr/>
              <p:nvPr/>
            </p:nvSpPr>
            <p:spPr bwMode="auto">
              <a:xfrm>
                <a:off x="2620" y="3183"/>
                <a:ext cx="0" cy="2"/>
              </a:xfrm>
              <a:custGeom>
                <a:avLst/>
                <a:gdLst>
                  <a:gd name="T0" fmla="*/ 0 h 2"/>
                  <a:gd name="T1" fmla="*/ 2 h 2"/>
                  <a:gd name="T2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03" name="Freeform 1702"/>
              <p:cNvSpPr/>
              <p:nvPr/>
            </p:nvSpPr>
            <p:spPr bwMode="auto">
              <a:xfrm>
                <a:off x="2566" y="3181"/>
                <a:ext cx="1" cy="0"/>
              </a:xfrm>
              <a:custGeom>
                <a:avLst/>
                <a:gdLst>
                  <a:gd name="T0" fmla="*/ 0 w 1"/>
                  <a:gd name="T1" fmla="*/ 1 w 1"/>
                  <a:gd name="T2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lnTo>
                      <a:pt x="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04" name="Freeform 1703"/>
              <p:cNvSpPr/>
              <p:nvPr/>
            </p:nvSpPr>
            <p:spPr bwMode="auto">
              <a:xfrm>
                <a:off x="2416" y="3176"/>
                <a:ext cx="220" cy="28"/>
              </a:xfrm>
              <a:custGeom>
                <a:avLst/>
                <a:gdLst>
                  <a:gd name="T0" fmla="*/ 8 w 244"/>
                  <a:gd name="T1" fmla="*/ 14 h 31"/>
                  <a:gd name="T2" fmla="*/ 4 w 244"/>
                  <a:gd name="T3" fmla="*/ 21 h 31"/>
                  <a:gd name="T4" fmla="*/ 13 w 244"/>
                  <a:gd name="T5" fmla="*/ 24 h 31"/>
                  <a:gd name="T6" fmla="*/ 25 w 244"/>
                  <a:gd name="T7" fmla="*/ 21 h 31"/>
                  <a:gd name="T8" fmla="*/ 53 w 244"/>
                  <a:gd name="T9" fmla="*/ 20 h 31"/>
                  <a:gd name="T10" fmla="*/ 71 w 244"/>
                  <a:gd name="T11" fmla="*/ 23 h 31"/>
                  <a:gd name="T12" fmla="*/ 94 w 244"/>
                  <a:gd name="T13" fmla="*/ 17 h 31"/>
                  <a:gd name="T14" fmla="*/ 100 w 244"/>
                  <a:gd name="T15" fmla="*/ 20 h 31"/>
                  <a:gd name="T16" fmla="*/ 113 w 244"/>
                  <a:gd name="T17" fmla="*/ 22 h 31"/>
                  <a:gd name="T18" fmla="*/ 118 w 244"/>
                  <a:gd name="T19" fmla="*/ 11 h 31"/>
                  <a:gd name="T20" fmla="*/ 131 w 244"/>
                  <a:gd name="T21" fmla="*/ 12 h 31"/>
                  <a:gd name="T22" fmla="*/ 140 w 244"/>
                  <a:gd name="T23" fmla="*/ 16 h 31"/>
                  <a:gd name="T24" fmla="*/ 156 w 244"/>
                  <a:gd name="T25" fmla="*/ 16 h 31"/>
                  <a:gd name="T26" fmla="*/ 173 w 244"/>
                  <a:gd name="T27" fmla="*/ 18 h 31"/>
                  <a:gd name="T28" fmla="*/ 187 w 244"/>
                  <a:gd name="T29" fmla="*/ 16 h 31"/>
                  <a:gd name="T30" fmla="*/ 197 w 244"/>
                  <a:gd name="T31" fmla="*/ 12 h 31"/>
                  <a:gd name="T32" fmla="*/ 200 w 244"/>
                  <a:gd name="T33" fmla="*/ 17 h 31"/>
                  <a:gd name="T34" fmla="*/ 209 w 244"/>
                  <a:gd name="T35" fmla="*/ 15 h 31"/>
                  <a:gd name="T36" fmla="*/ 243 w 244"/>
                  <a:gd name="T37" fmla="*/ 16 h 31"/>
                  <a:gd name="T38" fmla="*/ 226 w 244"/>
                  <a:gd name="T39" fmla="*/ 15 h 31"/>
                  <a:gd name="T40" fmla="*/ 223 w 244"/>
                  <a:gd name="T41" fmla="*/ 18 h 31"/>
                  <a:gd name="T42" fmla="*/ 219 w 244"/>
                  <a:gd name="T43" fmla="*/ 6 h 31"/>
                  <a:gd name="T44" fmla="*/ 215 w 244"/>
                  <a:gd name="T45" fmla="*/ 5 h 31"/>
                  <a:gd name="T46" fmla="*/ 203 w 244"/>
                  <a:gd name="T47" fmla="*/ 7 h 31"/>
                  <a:gd name="T48" fmla="*/ 193 w 244"/>
                  <a:gd name="T49" fmla="*/ 5 h 31"/>
                  <a:gd name="T50" fmla="*/ 177 w 244"/>
                  <a:gd name="T51" fmla="*/ 4 h 31"/>
                  <a:gd name="T52" fmla="*/ 164 w 244"/>
                  <a:gd name="T53" fmla="*/ 7 h 31"/>
                  <a:gd name="T54" fmla="*/ 164 w 244"/>
                  <a:gd name="T55" fmla="*/ 6 h 31"/>
                  <a:gd name="T56" fmla="*/ 160 w 244"/>
                  <a:gd name="T57" fmla="*/ 6 h 31"/>
                  <a:gd name="T58" fmla="*/ 149 w 244"/>
                  <a:gd name="T59" fmla="*/ 7 h 31"/>
                  <a:gd name="T60" fmla="*/ 139 w 244"/>
                  <a:gd name="T61" fmla="*/ 10 h 31"/>
                  <a:gd name="T62" fmla="*/ 135 w 244"/>
                  <a:gd name="T63" fmla="*/ 4 h 31"/>
                  <a:gd name="T64" fmla="*/ 122 w 244"/>
                  <a:gd name="T65" fmla="*/ 4 h 31"/>
                  <a:gd name="T66" fmla="*/ 116 w 244"/>
                  <a:gd name="T67" fmla="*/ 9 h 31"/>
                  <a:gd name="T68" fmla="*/ 100 w 244"/>
                  <a:gd name="T69" fmla="*/ 11 h 31"/>
                  <a:gd name="T70" fmla="*/ 77 w 244"/>
                  <a:gd name="T71" fmla="*/ 12 h 31"/>
                  <a:gd name="T72" fmla="*/ 71 w 244"/>
                  <a:gd name="T73" fmla="*/ 11 h 31"/>
                  <a:gd name="T74" fmla="*/ 45 w 244"/>
                  <a:gd name="T75" fmla="*/ 12 h 31"/>
                  <a:gd name="T76" fmla="*/ 55 w 244"/>
                  <a:gd name="T77" fmla="*/ 18 h 31"/>
                  <a:gd name="T78" fmla="*/ 44 w 244"/>
                  <a:gd name="T79" fmla="*/ 9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244" h="31">
                    <a:moveTo>
                      <a:pt x="21" y="8"/>
                    </a:moveTo>
                    <a:cubicBezTo>
                      <a:pt x="17" y="9"/>
                      <a:pt x="11" y="11"/>
                      <a:pt x="8" y="14"/>
                    </a:cubicBezTo>
                    <a:cubicBezTo>
                      <a:pt x="9" y="12"/>
                      <a:pt x="9" y="12"/>
                      <a:pt x="9" y="12"/>
                    </a:cubicBezTo>
                    <a:cubicBezTo>
                      <a:pt x="7" y="13"/>
                      <a:pt x="0" y="17"/>
                      <a:pt x="4" y="21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10" y="16"/>
                      <a:pt x="9" y="23"/>
                      <a:pt x="13" y="24"/>
                    </a:cubicBezTo>
                    <a:cubicBezTo>
                      <a:pt x="17" y="23"/>
                      <a:pt x="20" y="15"/>
                      <a:pt x="24" y="17"/>
                    </a:cubicBezTo>
                    <a:cubicBezTo>
                      <a:pt x="26" y="16"/>
                      <a:pt x="26" y="19"/>
                      <a:pt x="25" y="21"/>
                    </a:cubicBezTo>
                    <a:cubicBezTo>
                      <a:pt x="29" y="21"/>
                      <a:pt x="31" y="15"/>
                      <a:pt x="34" y="14"/>
                    </a:cubicBezTo>
                    <a:cubicBezTo>
                      <a:pt x="35" y="31"/>
                      <a:pt x="47" y="9"/>
                      <a:pt x="53" y="20"/>
                    </a:cubicBezTo>
                    <a:cubicBezTo>
                      <a:pt x="57" y="19"/>
                      <a:pt x="62" y="21"/>
                      <a:pt x="67" y="17"/>
                    </a:cubicBezTo>
                    <a:cubicBezTo>
                      <a:pt x="64" y="22"/>
                      <a:pt x="72" y="18"/>
                      <a:pt x="71" y="23"/>
                    </a:cubicBezTo>
                    <a:cubicBezTo>
                      <a:pt x="72" y="13"/>
                      <a:pt x="85" y="28"/>
                      <a:pt x="86" y="15"/>
                    </a:cubicBezTo>
                    <a:cubicBezTo>
                      <a:pt x="93" y="19"/>
                      <a:pt x="86" y="14"/>
                      <a:pt x="94" y="17"/>
                    </a:cubicBezTo>
                    <a:cubicBezTo>
                      <a:pt x="94" y="19"/>
                      <a:pt x="93" y="19"/>
                      <a:pt x="92" y="19"/>
                    </a:cubicBezTo>
                    <a:cubicBezTo>
                      <a:pt x="95" y="22"/>
                      <a:pt x="97" y="14"/>
                      <a:pt x="100" y="20"/>
                    </a:cubicBezTo>
                    <a:cubicBezTo>
                      <a:pt x="106" y="21"/>
                      <a:pt x="101" y="16"/>
                      <a:pt x="105" y="13"/>
                    </a:cubicBezTo>
                    <a:cubicBezTo>
                      <a:pt x="111" y="14"/>
                      <a:pt x="109" y="16"/>
                      <a:pt x="113" y="22"/>
                    </a:cubicBezTo>
                    <a:cubicBezTo>
                      <a:pt x="113" y="15"/>
                      <a:pt x="117" y="18"/>
                      <a:pt x="121" y="15"/>
                    </a:cubicBezTo>
                    <a:cubicBezTo>
                      <a:pt x="120" y="15"/>
                      <a:pt x="115" y="14"/>
                      <a:pt x="118" y="11"/>
                    </a:cubicBezTo>
                    <a:cubicBezTo>
                      <a:pt x="126" y="13"/>
                      <a:pt x="125" y="8"/>
                      <a:pt x="132" y="6"/>
                    </a:cubicBezTo>
                    <a:cubicBezTo>
                      <a:pt x="135" y="13"/>
                      <a:pt x="125" y="6"/>
                      <a:pt x="131" y="12"/>
                    </a:cubicBezTo>
                    <a:cubicBezTo>
                      <a:pt x="126" y="15"/>
                      <a:pt x="123" y="14"/>
                      <a:pt x="120" y="19"/>
                    </a:cubicBezTo>
                    <a:cubicBezTo>
                      <a:pt x="126" y="20"/>
                      <a:pt x="133" y="19"/>
                      <a:pt x="140" y="16"/>
                    </a:cubicBezTo>
                    <a:cubicBezTo>
                      <a:pt x="144" y="17"/>
                      <a:pt x="138" y="19"/>
                      <a:pt x="141" y="20"/>
                    </a:cubicBezTo>
                    <a:cubicBezTo>
                      <a:pt x="148" y="23"/>
                      <a:pt x="151" y="13"/>
                      <a:pt x="156" y="16"/>
                    </a:cubicBezTo>
                    <a:cubicBezTo>
                      <a:pt x="155" y="20"/>
                      <a:pt x="155" y="20"/>
                      <a:pt x="155" y="20"/>
                    </a:cubicBezTo>
                    <a:cubicBezTo>
                      <a:pt x="159" y="15"/>
                      <a:pt x="167" y="21"/>
                      <a:pt x="173" y="18"/>
                    </a:cubicBezTo>
                    <a:cubicBezTo>
                      <a:pt x="172" y="17"/>
                      <a:pt x="172" y="15"/>
                      <a:pt x="172" y="14"/>
                    </a:cubicBezTo>
                    <a:cubicBezTo>
                      <a:pt x="172" y="23"/>
                      <a:pt x="181" y="10"/>
                      <a:pt x="187" y="16"/>
                    </a:cubicBezTo>
                    <a:cubicBezTo>
                      <a:pt x="186" y="10"/>
                      <a:pt x="192" y="7"/>
                      <a:pt x="196" y="7"/>
                    </a:cubicBezTo>
                    <a:cubicBezTo>
                      <a:pt x="197" y="8"/>
                      <a:pt x="197" y="11"/>
                      <a:pt x="197" y="12"/>
                    </a:cubicBezTo>
                    <a:cubicBezTo>
                      <a:pt x="191" y="9"/>
                      <a:pt x="191" y="18"/>
                      <a:pt x="186" y="21"/>
                    </a:cubicBezTo>
                    <a:cubicBezTo>
                      <a:pt x="190" y="18"/>
                      <a:pt x="197" y="21"/>
                      <a:pt x="200" y="17"/>
                    </a:cubicBezTo>
                    <a:cubicBezTo>
                      <a:pt x="199" y="21"/>
                      <a:pt x="199" y="21"/>
                      <a:pt x="199" y="21"/>
                    </a:cubicBezTo>
                    <a:cubicBezTo>
                      <a:pt x="204" y="22"/>
                      <a:pt x="204" y="11"/>
                      <a:pt x="209" y="15"/>
                    </a:cubicBezTo>
                    <a:cubicBezTo>
                      <a:pt x="209" y="19"/>
                      <a:pt x="209" y="19"/>
                      <a:pt x="209" y="19"/>
                    </a:cubicBezTo>
                    <a:cubicBezTo>
                      <a:pt x="220" y="18"/>
                      <a:pt x="234" y="24"/>
                      <a:pt x="243" y="16"/>
                    </a:cubicBezTo>
                    <a:cubicBezTo>
                      <a:pt x="244" y="14"/>
                      <a:pt x="239" y="8"/>
                      <a:pt x="239" y="5"/>
                    </a:cubicBezTo>
                    <a:cubicBezTo>
                      <a:pt x="234" y="8"/>
                      <a:pt x="230" y="13"/>
                      <a:pt x="226" y="15"/>
                    </a:cubicBezTo>
                    <a:cubicBezTo>
                      <a:pt x="226" y="10"/>
                      <a:pt x="226" y="10"/>
                      <a:pt x="226" y="10"/>
                    </a:cubicBezTo>
                    <a:cubicBezTo>
                      <a:pt x="225" y="13"/>
                      <a:pt x="220" y="15"/>
                      <a:pt x="223" y="18"/>
                    </a:cubicBezTo>
                    <a:cubicBezTo>
                      <a:pt x="220" y="21"/>
                      <a:pt x="220" y="14"/>
                      <a:pt x="216" y="17"/>
                    </a:cubicBezTo>
                    <a:cubicBezTo>
                      <a:pt x="217" y="11"/>
                      <a:pt x="219" y="11"/>
                      <a:pt x="219" y="6"/>
                    </a:cubicBezTo>
                    <a:cubicBezTo>
                      <a:pt x="216" y="9"/>
                      <a:pt x="216" y="9"/>
                      <a:pt x="216" y="9"/>
                    </a:cubicBezTo>
                    <a:cubicBezTo>
                      <a:pt x="217" y="7"/>
                      <a:pt x="214" y="7"/>
                      <a:pt x="215" y="5"/>
                    </a:cubicBezTo>
                    <a:cubicBezTo>
                      <a:pt x="208" y="12"/>
                      <a:pt x="206" y="3"/>
                      <a:pt x="199" y="6"/>
                    </a:cubicBezTo>
                    <a:cubicBezTo>
                      <a:pt x="203" y="7"/>
                      <a:pt x="203" y="7"/>
                      <a:pt x="203" y="7"/>
                    </a:cubicBezTo>
                    <a:cubicBezTo>
                      <a:pt x="203" y="10"/>
                      <a:pt x="201" y="9"/>
                      <a:pt x="199" y="10"/>
                    </a:cubicBezTo>
                    <a:cubicBezTo>
                      <a:pt x="197" y="6"/>
                      <a:pt x="196" y="7"/>
                      <a:pt x="193" y="5"/>
                    </a:cubicBezTo>
                    <a:cubicBezTo>
                      <a:pt x="190" y="7"/>
                      <a:pt x="188" y="12"/>
                      <a:pt x="185" y="12"/>
                    </a:cubicBezTo>
                    <a:cubicBezTo>
                      <a:pt x="185" y="7"/>
                      <a:pt x="178" y="9"/>
                      <a:pt x="177" y="4"/>
                    </a:cubicBezTo>
                    <a:cubicBezTo>
                      <a:pt x="176" y="10"/>
                      <a:pt x="170" y="6"/>
                      <a:pt x="169" y="9"/>
                    </a:cubicBezTo>
                    <a:cubicBezTo>
                      <a:pt x="167" y="11"/>
                      <a:pt x="164" y="10"/>
                      <a:pt x="164" y="7"/>
                    </a:cubicBezTo>
                    <a:cubicBezTo>
                      <a:pt x="166" y="6"/>
                      <a:pt x="166" y="6"/>
                      <a:pt x="166" y="6"/>
                    </a:cubicBezTo>
                    <a:cubicBezTo>
                      <a:pt x="164" y="6"/>
                      <a:pt x="164" y="6"/>
                      <a:pt x="164" y="6"/>
                    </a:cubicBezTo>
                    <a:cubicBezTo>
                      <a:pt x="164" y="5"/>
                      <a:pt x="164" y="5"/>
                      <a:pt x="164" y="5"/>
                    </a:cubicBezTo>
                    <a:cubicBezTo>
                      <a:pt x="162" y="4"/>
                      <a:pt x="162" y="8"/>
                      <a:pt x="160" y="6"/>
                    </a:cubicBezTo>
                    <a:cubicBezTo>
                      <a:pt x="160" y="4"/>
                      <a:pt x="161" y="4"/>
                      <a:pt x="162" y="4"/>
                    </a:cubicBezTo>
                    <a:cubicBezTo>
                      <a:pt x="157" y="3"/>
                      <a:pt x="153" y="12"/>
                      <a:pt x="149" y="7"/>
                    </a:cubicBezTo>
                    <a:cubicBezTo>
                      <a:pt x="149" y="9"/>
                      <a:pt x="143" y="10"/>
                      <a:pt x="144" y="16"/>
                    </a:cubicBezTo>
                    <a:cubicBezTo>
                      <a:pt x="142" y="13"/>
                      <a:pt x="143" y="9"/>
                      <a:pt x="139" y="10"/>
                    </a:cubicBezTo>
                    <a:cubicBezTo>
                      <a:pt x="136" y="14"/>
                      <a:pt x="134" y="8"/>
                      <a:pt x="131" y="11"/>
                    </a:cubicBezTo>
                    <a:cubicBezTo>
                      <a:pt x="135" y="6"/>
                      <a:pt x="131" y="9"/>
                      <a:pt x="135" y="4"/>
                    </a:cubicBezTo>
                    <a:cubicBezTo>
                      <a:pt x="132" y="2"/>
                      <a:pt x="128" y="9"/>
                      <a:pt x="123" y="8"/>
                    </a:cubicBezTo>
                    <a:cubicBezTo>
                      <a:pt x="122" y="4"/>
                      <a:pt x="122" y="4"/>
                      <a:pt x="122" y="4"/>
                    </a:cubicBezTo>
                    <a:cubicBezTo>
                      <a:pt x="120" y="6"/>
                      <a:pt x="118" y="10"/>
                      <a:pt x="116" y="5"/>
                    </a:cubicBezTo>
                    <a:cubicBezTo>
                      <a:pt x="116" y="9"/>
                      <a:pt x="116" y="9"/>
                      <a:pt x="116" y="9"/>
                    </a:cubicBezTo>
                    <a:cubicBezTo>
                      <a:pt x="113" y="7"/>
                      <a:pt x="108" y="8"/>
                      <a:pt x="104" y="4"/>
                    </a:cubicBezTo>
                    <a:cubicBezTo>
                      <a:pt x="100" y="11"/>
                      <a:pt x="100" y="11"/>
                      <a:pt x="100" y="11"/>
                    </a:cubicBezTo>
                    <a:cubicBezTo>
                      <a:pt x="95" y="3"/>
                      <a:pt x="87" y="10"/>
                      <a:pt x="82" y="16"/>
                    </a:cubicBezTo>
                    <a:cubicBezTo>
                      <a:pt x="80" y="15"/>
                      <a:pt x="77" y="14"/>
                      <a:pt x="77" y="12"/>
                    </a:cubicBezTo>
                    <a:cubicBezTo>
                      <a:pt x="79" y="10"/>
                      <a:pt x="79" y="10"/>
                      <a:pt x="79" y="10"/>
                    </a:cubicBezTo>
                    <a:cubicBezTo>
                      <a:pt x="76" y="10"/>
                      <a:pt x="72" y="6"/>
                      <a:pt x="71" y="11"/>
                    </a:cubicBezTo>
                    <a:cubicBezTo>
                      <a:pt x="67" y="13"/>
                      <a:pt x="68" y="7"/>
                      <a:pt x="66" y="6"/>
                    </a:cubicBezTo>
                    <a:cubicBezTo>
                      <a:pt x="59" y="14"/>
                      <a:pt x="47" y="0"/>
                      <a:pt x="45" y="12"/>
                    </a:cubicBezTo>
                    <a:cubicBezTo>
                      <a:pt x="48" y="12"/>
                      <a:pt x="53" y="15"/>
                      <a:pt x="58" y="14"/>
                    </a:cubicBezTo>
                    <a:cubicBezTo>
                      <a:pt x="56" y="16"/>
                      <a:pt x="57" y="18"/>
                      <a:pt x="55" y="18"/>
                    </a:cubicBezTo>
                    <a:cubicBezTo>
                      <a:pt x="50" y="19"/>
                      <a:pt x="48" y="14"/>
                      <a:pt x="43" y="16"/>
                    </a:cubicBezTo>
                    <a:cubicBezTo>
                      <a:pt x="44" y="9"/>
                      <a:pt x="44" y="9"/>
                      <a:pt x="44" y="9"/>
                    </a:cubicBezTo>
                    <a:cubicBezTo>
                      <a:pt x="35" y="1"/>
                      <a:pt x="27" y="19"/>
                      <a:pt x="21" y="8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05" name="Freeform 1704"/>
              <p:cNvSpPr/>
              <p:nvPr/>
            </p:nvSpPr>
            <p:spPr bwMode="auto">
              <a:xfrm>
                <a:off x="2489" y="3180"/>
                <a:ext cx="4" cy="4"/>
              </a:xfrm>
              <a:custGeom>
                <a:avLst/>
                <a:gdLst>
                  <a:gd name="T0" fmla="*/ 4 w 4"/>
                  <a:gd name="T1" fmla="*/ 4 h 4"/>
                  <a:gd name="T2" fmla="*/ 0 w 4"/>
                  <a:gd name="T3" fmla="*/ 0 h 4"/>
                  <a:gd name="T4" fmla="*/ 0 w 4"/>
                  <a:gd name="T5" fmla="*/ 4 h 4"/>
                  <a:gd name="T6" fmla="*/ 4 w 4"/>
                  <a:gd name="T7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4">
                    <a:moveTo>
                      <a:pt x="4" y="4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1" y="3"/>
                      <a:pt x="3" y="3"/>
                      <a:pt x="4" y="4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06" name="Freeform 1705"/>
              <p:cNvSpPr/>
              <p:nvPr/>
            </p:nvSpPr>
            <p:spPr bwMode="auto">
              <a:xfrm>
                <a:off x="2487" y="3184"/>
                <a:ext cx="2" cy="1"/>
              </a:xfrm>
              <a:custGeom>
                <a:avLst/>
                <a:gdLst>
                  <a:gd name="T0" fmla="*/ 2 w 2"/>
                  <a:gd name="T1" fmla="*/ 0 h 1"/>
                  <a:gd name="T2" fmla="*/ 0 w 2"/>
                  <a:gd name="T3" fmla="*/ 1 h 1"/>
                  <a:gd name="T4" fmla="*/ 2 w 2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2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2" y="1"/>
                      <a:pt x="2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07" name="Freeform 1706"/>
              <p:cNvSpPr/>
              <p:nvPr/>
            </p:nvSpPr>
            <p:spPr bwMode="auto">
              <a:xfrm>
                <a:off x="2418" y="3183"/>
                <a:ext cx="3" cy="2"/>
              </a:xfrm>
              <a:custGeom>
                <a:avLst/>
                <a:gdLst>
                  <a:gd name="T0" fmla="*/ 4 w 4"/>
                  <a:gd name="T1" fmla="*/ 1 h 2"/>
                  <a:gd name="T2" fmla="*/ 0 w 4"/>
                  <a:gd name="T3" fmla="*/ 1 h 2"/>
                  <a:gd name="T4" fmla="*/ 4 w 4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2">
                    <a:moveTo>
                      <a:pt x="4" y="1"/>
                    </a:moveTo>
                    <a:cubicBezTo>
                      <a:pt x="3" y="1"/>
                      <a:pt x="2" y="0"/>
                      <a:pt x="0" y="1"/>
                    </a:cubicBezTo>
                    <a:cubicBezTo>
                      <a:pt x="1" y="2"/>
                      <a:pt x="3" y="2"/>
                      <a:pt x="4" y="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08" name="Freeform 1707"/>
              <p:cNvSpPr/>
              <p:nvPr/>
            </p:nvSpPr>
            <p:spPr bwMode="auto">
              <a:xfrm>
                <a:off x="2418" y="3186"/>
                <a:ext cx="2" cy="1"/>
              </a:xfrm>
              <a:custGeom>
                <a:avLst/>
                <a:gdLst>
                  <a:gd name="T0" fmla="*/ 0 w 2"/>
                  <a:gd name="T1" fmla="*/ 0 h 1"/>
                  <a:gd name="T2" fmla="*/ 2 w 2"/>
                  <a:gd name="T3" fmla="*/ 1 h 1"/>
                  <a:gd name="T4" fmla="*/ 2 w 2"/>
                  <a:gd name="T5" fmla="*/ 1 h 1"/>
                  <a:gd name="T6" fmla="*/ 0 w 2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1">
                    <a:moveTo>
                      <a:pt x="0" y="0"/>
                    </a:moveTo>
                    <a:lnTo>
                      <a:pt x="2" y="1"/>
                    </a:lnTo>
                    <a:lnTo>
                      <a:pt x="2" y="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09" name="Freeform 1708"/>
              <p:cNvSpPr/>
              <p:nvPr/>
            </p:nvSpPr>
            <p:spPr bwMode="auto">
              <a:xfrm>
                <a:off x="2302" y="3181"/>
                <a:ext cx="116" cy="24"/>
              </a:xfrm>
              <a:custGeom>
                <a:avLst/>
                <a:gdLst>
                  <a:gd name="T0" fmla="*/ 22 w 128"/>
                  <a:gd name="T1" fmla="*/ 12 h 26"/>
                  <a:gd name="T2" fmla="*/ 16 w 128"/>
                  <a:gd name="T3" fmla="*/ 17 h 26"/>
                  <a:gd name="T4" fmla="*/ 11 w 128"/>
                  <a:gd name="T5" fmla="*/ 13 h 26"/>
                  <a:gd name="T6" fmla="*/ 2 w 128"/>
                  <a:gd name="T7" fmla="*/ 21 h 26"/>
                  <a:gd name="T8" fmla="*/ 63 w 128"/>
                  <a:gd name="T9" fmla="*/ 16 h 26"/>
                  <a:gd name="T10" fmla="*/ 60 w 128"/>
                  <a:gd name="T11" fmla="*/ 19 h 26"/>
                  <a:gd name="T12" fmla="*/ 82 w 128"/>
                  <a:gd name="T13" fmla="*/ 13 h 26"/>
                  <a:gd name="T14" fmla="*/ 81 w 128"/>
                  <a:gd name="T15" fmla="*/ 20 h 26"/>
                  <a:gd name="T16" fmla="*/ 95 w 128"/>
                  <a:gd name="T17" fmla="*/ 17 h 26"/>
                  <a:gd name="T18" fmla="*/ 94 w 128"/>
                  <a:gd name="T19" fmla="*/ 15 h 26"/>
                  <a:gd name="T20" fmla="*/ 97 w 128"/>
                  <a:gd name="T21" fmla="*/ 16 h 26"/>
                  <a:gd name="T22" fmla="*/ 97 w 128"/>
                  <a:gd name="T23" fmla="*/ 15 h 26"/>
                  <a:gd name="T24" fmla="*/ 106 w 128"/>
                  <a:gd name="T25" fmla="*/ 14 h 26"/>
                  <a:gd name="T26" fmla="*/ 103 w 128"/>
                  <a:gd name="T27" fmla="*/ 16 h 26"/>
                  <a:gd name="T28" fmla="*/ 110 w 128"/>
                  <a:gd name="T29" fmla="*/ 13 h 26"/>
                  <a:gd name="T30" fmla="*/ 110 w 128"/>
                  <a:gd name="T31" fmla="*/ 17 h 26"/>
                  <a:gd name="T32" fmla="*/ 127 w 128"/>
                  <a:gd name="T33" fmla="*/ 12 h 26"/>
                  <a:gd name="T34" fmla="*/ 128 w 128"/>
                  <a:gd name="T35" fmla="*/ 8 h 26"/>
                  <a:gd name="T36" fmla="*/ 113 w 128"/>
                  <a:gd name="T37" fmla="*/ 11 h 26"/>
                  <a:gd name="T38" fmla="*/ 115 w 128"/>
                  <a:gd name="T39" fmla="*/ 11 h 26"/>
                  <a:gd name="T40" fmla="*/ 106 w 128"/>
                  <a:gd name="T41" fmla="*/ 13 h 26"/>
                  <a:gd name="T42" fmla="*/ 111 w 128"/>
                  <a:gd name="T43" fmla="*/ 7 h 26"/>
                  <a:gd name="T44" fmla="*/ 96 w 128"/>
                  <a:gd name="T45" fmla="*/ 3 h 26"/>
                  <a:gd name="T46" fmla="*/ 97 w 128"/>
                  <a:gd name="T47" fmla="*/ 3 h 26"/>
                  <a:gd name="T48" fmla="*/ 92 w 128"/>
                  <a:gd name="T49" fmla="*/ 5 h 26"/>
                  <a:gd name="T50" fmla="*/ 96 w 128"/>
                  <a:gd name="T51" fmla="*/ 7 h 26"/>
                  <a:gd name="T52" fmla="*/ 93 w 128"/>
                  <a:gd name="T53" fmla="*/ 14 h 26"/>
                  <a:gd name="T54" fmla="*/ 87 w 128"/>
                  <a:gd name="T55" fmla="*/ 14 h 26"/>
                  <a:gd name="T56" fmla="*/ 91 w 128"/>
                  <a:gd name="T57" fmla="*/ 8 h 26"/>
                  <a:gd name="T58" fmla="*/ 87 w 128"/>
                  <a:gd name="T59" fmla="*/ 11 h 26"/>
                  <a:gd name="T60" fmla="*/ 83 w 128"/>
                  <a:gd name="T61" fmla="*/ 5 h 26"/>
                  <a:gd name="T62" fmla="*/ 82 w 128"/>
                  <a:gd name="T63" fmla="*/ 11 h 26"/>
                  <a:gd name="T64" fmla="*/ 58 w 128"/>
                  <a:gd name="T65" fmla="*/ 11 h 26"/>
                  <a:gd name="T66" fmla="*/ 61 w 128"/>
                  <a:gd name="T67" fmla="*/ 8 h 26"/>
                  <a:gd name="T68" fmla="*/ 56 w 128"/>
                  <a:gd name="T69" fmla="*/ 12 h 26"/>
                  <a:gd name="T70" fmla="*/ 41 w 128"/>
                  <a:gd name="T71" fmla="*/ 10 h 26"/>
                  <a:gd name="T72" fmla="*/ 43 w 128"/>
                  <a:gd name="T73" fmla="*/ 13 h 26"/>
                  <a:gd name="T74" fmla="*/ 27 w 128"/>
                  <a:gd name="T75" fmla="*/ 12 h 26"/>
                  <a:gd name="T76" fmla="*/ 27 w 128"/>
                  <a:gd name="T77" fmla="*/ 12 h 26"/>
                  <a:gd name="T78" fmla="*/ 19 w 128"/>
                  <a:gd name="T79" fmla="*/ 19 h 26"/>
                  <a:gd name="T80" fmla="*/ 22 w 128"/>
                  <a:gd name="T81" fmla="*/ 12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28" h="26">
                    <a:moveTo>
                      <a:pt x="22" y="12"/>
                    </a:moveTo>
                    <a:cubicBezTo>
                      <a:pt x="16" y="17"/>
                      <a:pt x="16" y="17"/>
                      <a:pt x="16" y="17"/>
                    </a:cubicBezTo>
                    <a:cubicBezTo>
                      <a:pt x="15" y="14"/>
                      <a:pt x="8" y="17"/>
                      <a:pt x="11" y="13"/>
                    </a:cubicBezTo>
                    <a:cubicBezTo>
                      <a:pt x="7" y="19"/>
                      <a:pt x="0" y="13"/>
                      <a:pt x="2" y="21"/>
                    </a:cubicBezTo>
                    <a:cubicBezTo>
                      <a:pt x="20" y="18"/>
                      <a:pt x="43" y="23"/>
                      <a:pt x="63" y="16"/>
                    </a:cubicBezTo>
                    <a:cubicBezTo>
                      <a:pt x="60" y="19"/>
                      <a:pt x="60" y="19"/>
                      <a:pt x="60" y="19"/>
                    </a:cubicBezTo>
                    <a:cubicBezTo>
                      <a:pt x="70" y="13"/>
                      <a:pt x="74" y="26"/>
                      <a:pt x="82" y="13"/>
                    </a:cubicBezTo>
                    <a:cubicBezTo>
                      <a:pt x="81" y="20"/>
                      <a:pt x="81" y="20"/>
                      <a:pt x="81" y="20"/>
                    </a:cubicBezTo>
                    <a:cubicBezTo>
                      <a:pt x="85" y="22"/>
                      <a:pt x="90" y="11"/>
                      <a:pt x="95" y="17"/>
                    </a:cubicBezTo>
                    <a:cubicBezTo>
                      <a:pt x="94" y="15"/>
                      <a:pt x="94" y="15"/>
                      <a:pt x="94" y="15"/>
                    </a:cubicBezTo>
                    <a:cubicBezTo>
                      <a:pt x="95" y="15"/>
                      <a:pt x="96" y="16"/>
                      <a:pt x="97" y="16"/>
                    </a:cubicBezTo>
                    <a:cubicBezTo>
                      <a:pt x="97" y="15"/>
                      <a:pt x="97" y="15"/>
                      <a:pt x="97" y="15"/>
                    </a:cubicBezTo>
                    <a:cubicBezTo>
                      <a:pt x="100" y="12"/>
                      <a:pt x="102" y="12"/>
                      <a:pt x="106" y="14"/>
                    </a:cubicBezTo>
                    <a:cubicBezTo>
                      <a:pt x="106" y="16"/>
                      <a:pt x="104" y="15"/>
                      <a:pt x="103" y="16"/>
                    </a:cubicBezTo>
                    <a:cubicBezTo>
                      <a:pt x="105" y="18"/>
                      <a:pt x="107" y="13"/>
                      <a:pt x="110" y="13"/>
                    </a:cubicBezTo>
                    <a:cubicBezTo>
                      <a:pt x="112" y="15"/>
                      <a:pt x="110" y="16"/>
                      <a:pt x="110" y="17"/>
                    </a:cubicBezTo>
                    <a:cubicBezTo>
                      <a:pt x="117" y="15"/>
                      <a:pt x="121" y="21"/>
                      <a:pt x="127" y="12"/>
                    </a:cubicBezTo>
                    <a:cubicBezTo>
                      <a:pt x="127" y="10"/>
                      <a:pt x="125" y="8"/>
                      <a:pt x="128" y="8"/>
                    </a:cubicBezTo>
                    <a:cubicBezTo>
                      <a:pt x="122" y="5"/>
                      <a:pt x="118" y="8"/>
                      <a:pt x="113" y="11"/>
                    </a:cubicBezTo>
                    <a:cubicBezTo>
                      <a:pt x="115" y="11"/>
                      <a:pt x="115" y="11"/>
                      <a:pt x="115" y="11"/>
                    </a:cubicBezTo>
                    <a:cubicBezTo>
                      <a:pt x="111" y="20"/>
                      <a:pt x="112" y="9"/>
                      <a:pt x="106" y="13"/>
                    </a:cubicBezTo>
                    <a:cubicBezTo>
                      <a:pt x="107" y="9"/>
                      <a:pt x="110" y="9"/>
                      <a:pt x="111" y="7"/>
                    </a:cubicBezTo>
                    <a:cubicBezTo>
                      <a:pt x="104" y="0"/>
                      <a:pt x="101" y="12"/>
                      <a:pt x="96" y="3"/>
                    </a:cubicBezTo>
                    <a:cubicBezTo>
                      <a:pt x="97" y="3"/>
                      <a:pt x="97" y="3"/>
                      <a:pt x="97" y="3"/>
                    </a:cubicBezTo>
                    <a:cubicBezTo>
                      <a:pt x="96" y="2"/>
                      <a:pt x="94" y="4"/>
                      <a:pt x="92" y="5"/>
                    </a:cubicBezTo>
                    <a:cubicBezTo>
                      <a:pt x="93" y="6"/>
                      <a:pt x="95" y="6"/>
                      <a:pt x="96" y="7"/>
                    </a:cubicBezTo>
                    <a:cubicBezTo>
                      <a:pt x="94" y="8"/>
                      <a:pt x="93" y="12"/>
                      <a:pt x="93" y="14"/>
                    </a:cubicBezTo>
                    <a:cubicBezTo>
                      <a:pt x="91" y="10"/>
                      <a:pt x="90" y="16"/>
                      <a:pt x="87" y="14"/>
                    </a:cubicBezTo>
                    <a:cubicBezTo>
                      <a:pt x="86" y="10"/>
                      <a:pt x="90" y="11"/>
                      <a:pt x="91" y="8"/>
                    </a:cubicBezTo>
                    <a:cubicBezTo>
                      <a:pt x="87" y="11"/>
                      <a:pt x="87" y="11"/>
                      <a:pt x="87" y="11"/>
                    </a:cubicBezTo>
                    <a:cubicBezTo>
                      <a:pt x="84" y="11"/>
                      <a:pt x="84" y="7"/>
                      <a:pt x="83" y="5"/>
                    </a:cubicBezTo>
                    <a:cubicBezTo>
                      <a:pt x="80" y="8"/>
                      <a:pt x="84" y="7"/>
                      <a:pt x="82" y="11"/>
                    </a:cubicBezTo>
                    <a:cubicBezTo>
                      <a:pt x="79" y="6"/>
                      <a:pt x="64" y="8"/>
                      <a:pt x="58" y="11"/>
                    </a:cubicBezTo>
                    <a:cubicBezTo>
                      <a:pt x="60" y="11"/>
                      <a:pt x="58" y="7"/>
                      <a:pt x="61" y="8"/>
                    </a:cubicBezTo>
                    <a:cubicBezTo>
                      <a:pt x="60" y="7"/>
                      <a:pt x="57" y="9"/>
                      <a:pt x="56" y="12"/>
                    </a:cubicBezTo>
                    <a:cubicBezTo>
                      <a:pt x="52" y="15"/>
                      <a:pt x="46" y="13"/>
                      <a:pt x="41" y="10"/>
                    </a:cubicBezTo>
                    <a:cubicBezTo>
                      <a:pt x="43" y="13"/>
                      <a:pt x="43" y="13"/>
                      <a:pt x="43" y="13"/>
                    </a:cubicBezTo>
                    <a:cubicBezTo>
                      <a:pt x="39" y="18"/>
                      <a:pt x="33" y="9"/>
                      <a:pt x="27" y="12"/>
                    </a:cubicBezTo>
                    <a:cubicBezTo>
                      <a:pt x="27" y="12"/>
                      <a:pt x="27" y="12"/>
                      <a:pt x="27" y="12"/>
                    </a:cubicBezTo>
                    <a:cubicBezTo>
                      <a:pt x="25" y="13"/>
                      <a:pt x="23" y="20"/>
                      <a:pt x="19" y="19"/>
                    </a:cubicBezTo>
                    <a:cubicBezTo>
                      <a:pt x="20" y="15"/>
                      <a:pt x="22" y="16"/>
                      <a:pt x="22" y="1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10" name="Freeform 1709"/>
              <p:cNvSpPr/>
              <p:nvPr/>
            </p:nvSpPr>
            <p:spPr bwMode="auto">
              <a:xfrm>
                <a:off x="2299" y="3194"/>
                <a:ext cx="4" cy="8"/>
              </a:xfrm>
              <a:custGeom>
                <a:avLst/>
                <a:gdLst>
                  <a:gd name="T0" fmla="*/ 3 w 5"/>
                  <a:gd name="T1" fmla="*/ 5 h 9"/>
                  <a:gd name="T2" fmla="*/ 5 w 5"/>
                  <a:gd name="T3" fmla="*/ 1 h 9"/>
                  <a:gd name="T4" fmla="*/ 0 w 5"/>
                  <a:gd name="T5" fmla="*/ 8 h 9"/>
                  <a:gd name="T6" fmla="*/ 4 w 5"/>
                  <a:gd name="T7" fmla="*/ 6 h 9"/>
                  <a:gd name="T8" fmla="*/ 3 w 5"/>
                  <a:gd name="T9" fmla="*/ 5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9">
                    <a:moveTo>
                      <a:pt x="3" y="5"/>
                    </a:moveTo>
                    <a:cubicBezTo>
                      <a:pt x="5" y="1"/>
                      <a:pt x="5" y="1"/>
                      <a:pt x="5" y="1"/>
                    </a:cubicBezTo>
                    <a:cubicBezTo>
                      <a:pt x="3" y="0"/>
                      <a:pt x="0" y="5"/>
                      <a:pt x="0" y="8"/>
                    </a:cubicBezTo>
                    <a:cubicBezTo>
                      <a:pt x="2" y="7"/>
                      <a:pt x="4" y="9"/>
                      <a:pt x="4" y="6"/>
                    </a:cubicBezTo>
                    <a:cubicBezTo>
                      <a:pt x="4" y="6"/>
                      <a:pt x="4" y="4"/>
                      <a:pt x="3" y="5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11" name="Freeform 1710"/>
              <p:cNvSpPr/>
              <p:nvPr/>
            </p:nvSpPr>
            <p:spPr bwMode="auto">
              <a:xfrm>
                <a:off x="2241" y="3190"/>
                <a:ext cx="58" cy="18"/>
              </a:xfrm>
              <a:custGeom>
                <a:avLst/>
                <a:gdLst>
                  <a:gd name="T0" fmla="*/ 23 w 64"/>
                  <a:gd name="T1" fmla="*/ 10 h 20"/>
                  <a:gd name="T2" fmla="*/ 22 w 64"/>
                  <a:gd name="T3" fmla="*/ 13 h 20"/>
                  <a:gd name="T4" fmla="*/ 46 w 64"/>
                  <a:gd name="T5" fmla="*/ 14 h 20"/>
                  <a:gd name="T6" fmla="*/ 54 w 64"/>
                  <a:gd name="T7" fmla="*/ 8 h 20"/>
                  <a:gd name="T8" fmla="*/ 56 w 64"/>
                  <a:gd name="T9" fmla="*/ 12 h 20"/>
                  <a:gd name="T10" fmla="*/ 62 w 64"/>
                  <a:gd name="T11" fmla="*/ 7 h 20"/>
                  <a:gd name="T12" fmla="*/ 58 w 64"/>
                  <a:gd name="T13" fmla="*/ 9 h 20"/>
                  <a:gd name="T14" fmla="*/ 59 w 64"/>
                  <a:gd name="T15" fmla="*/ 7 h 20"/>
                  <a:gd name="T16" fmla="*/ 54 w 64"/>
                  <a:gd name="T17" fmla="*/ 8 h 20"/>
                  <a:gd name="T18" fmla="*/ 56 w 64"/>
                  <a:gd name="T19" fmla="*/ 5 h 20"/>
                  <a:gd name="T20" fmla="*/ 45 w 64"/>
                  <a:gd name="T21" fmla="*/ 11 h 20"/>
                  <a:gd name="T22" fmla="*/ 45 w 64"/>
                  <a:gd name="T23" fmla="*/ 5 h 20"/>
                  <a:gd name="T24" fmla="*/ 34 w 64"/>
                  <a:gd name="T25" fmla="*/ 3 h 20"/>
                  <a:gd name="T26" fmla="*/ 34 w 64"/>
                  <a:gd name="T27" fmla="*/ 5 h 20"/>
                  <a:gd name="T28" fmla="*/ 36 w 64"/>
                  <a:gd name="T29" fmla="*/ 9 h 20"/>
                  <a:gd name="T30" fmla="*/ 32 w 64"/>
                  <a:gd name="T31" fmla="*/ 3 h 20"/>
                  <a:gd name="T32" fmla="*/ 11 w 64"/>
                  <a:gd name="T33" fmla="*/ 6 h 20"/>
                  <a:gd name="T34" fmla="*/ 6 w 64"/>
                  <a:gd name="T35" fmla="*/ 13 h 20"/>
                  <a:gd name="T36" fmla="*/ 8 w 64"/>
                  <a:gd name="T37" fmla="*/ 8 h 20"/>
                  <a:gd name="T38" fmla="*/ 3 w 64"/>
                  <a:gd name="T39" fmla="*/ 7 h 20"/>
                  <a:gd name="T40" fmla="*/ 0 w 64"/>
                  <a:gd name="T41" fmla="*/ 16 h 20"/>
                  <a:gd name="T42" fmla="*/ 23 w 64"/>
                  <a:gd name="T43" fmla="*/ 1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64" h="20">
                    <a:moveTo>
                      <a:pt x="23" y="10"/>
                    </a:moveTo>
                    <a:cubicBezTo>
                      <a:pt x="22" y="11"/>
                      <a:pt x="22" y="12"/>
                      <a:pt x="22" y="13"/>
                    </a:cubicBezTo>
                    <a:cubicBezTo>
                      <a:pt x="31" y="13"/>
                      <a:pt x="43" y="11"/>
                      <a:pt x="46" y="14"/>
                    </a:cubicBezTo>
                    <a:cubicBezTo>
                      <a:pt x="49" y="15"/>
                      <a:pt x="50" y="9"/>
                      <a:pt x="54" y="8"/>
                    </a:cubicBezTo>
                    <a:cubicBezTo>
                      <a:pt x="56" y="12"/>
                      <a:pt x="56" y="12"/>
                      <a:pt x="56" y="12"/>
                    </a:cubicBezTo>
                    <a:cubicBezTo>
                      <a:pt x="58" y="9"/>
                      <a:pt x="64" y="14"/>
                      <a:pt x="62" y="7"/>
                    </a:cubicBezTo>
                    <a:cubicBezTo>
                      <a:pt x="62" y="6"/>
                      <a:pt x="60" y="10"/>
                      <a:pt x="58" y="9"/>
                    </a:cubicBezTo>
                    <a:cubicBezTo>
                      <a:pt x="59" y="7"/>
                      <a:pt x="59" y="7"/>
                      <a:pt x="59" y="7"/>
                    </a:cubicBezTo>
                    <a:cubicBezTo>
                      <a:pt x="54" y="8"/>
                      <a:pt x="54" y="8"/>
                      <a:pt x="54" y="8"/>
                    </a:cubicBezTo>
                    <a:cubicBezTo>
                      <a:pt x="56" y="5"/>
                      <a:pt x="56" y="5"/>
                      <a:pt x="56" y="5"/>
                    </a:cubicBezTo>
                    <a:cubicBezTo>
                      <a:pt x="50" y="0"/>
                      <a:pt x="52" y="13"/>
                      <a:pt x="45" y="11"/>
                    </a:cubicBezTo>
                    <a:cubicBezTo>
                      <a:pt x="45" y="5"/>
                      <a:pt x="45" y="5"/>
                      <a:pt x="45" y="5"/>
                    </a:cubicBezTo>
                    <a:cubicBezTo>
                      <a:pt x="40" y="5"/>
                      <a:pt x="38" y="7"/>
                      <a:pt x="34" y="3"/>
                    </a:cubicBezTo>
                    <a:cubicBezTo>
                      <a:pt x="34" y="3"/>
                      <a:pt x="33" y="6"/>
                      <a:pt x="34" y="5"/>
                    </a:cubicBezTo>
                    <a:cubicBezTo>
                      <a:pt x="35" y="5"/>
                      <a:pt x="36" y="7"/>
                      <a:pt x="36" y="9"/>
                    </a:cubicBezTo>
                    <a:cubicBezTo>
                      <a:pt x="28" y="14"/>
                      <a:pt x="37" y="6"/>
                      <a:pt x="32" y="3"/>
                    </a:cubicBezTo>
                    <a:cubicBezTo>
                      <a:pt x="26" y="7"/>
                      <a:pt x="14" y="11"/>
                      <a:pt x="11" y="6"/>
                    </a:cubicBezTo>
                    <a:cubicBezTo>
                      <a:pt x="14" y="10"/>
                      <a:pt x="9" y="13"/>
                      <a:pt x="6" y="13"/>
                    </a:cubicBezTo>
                    <a:cubicBezTo>
                      <a:pt x="4" y="11"/>
                      <a:pt x="7" y="10"/>
                      <a:pt x="8" y="8"/>
                    </a:cubicBezTo>
                    <a:cubicBezTo>
                      <a:pt x="6" y="7"/>
                      <a:pt x="5" y="6"/>
                      <a:pt x="3" y="7"/>
                    </a:cubicBezTo>
                    <a:cubicBezTo>
                      <a:pt x="5" y="10"/>
                      <a:pt x="4" y="14"/>
                      <a:pt x="0" y="16"/>
                    </a:cubicBezTo>
                    <a:cubicBezTo>
                      <a:pt x="8" y="20"/>
                      <a:pt x="15" y="9"/>
                      <a:pt x="23" y="1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12" name="Freeform 1711"/>
              <p:cNvSpPr/>
              <p:nvPr/>
            </p:nvSpPr>
            <p:spPr bwMode="auto">
              <a:xfrm>
                <a:off x="2257" y="3202"/>
                <a:ext cx="4" cy="2"/>
              </a:xfrm>
              <a:custGeom>
                <a:avLst/>
                <a:gdLst>
                  <a:gd name="T0" fmla="*/ 2 w 4"/>
                  <a:gd name="T1" fmla="*/ 2 h 2"/>
                  <a:gd name="T2" fmla="*/ 4 w 4"/>
                  <a:gd name="T3" fmla="*/ 0 h 2"/>
                  <a:gd name="T4" fmla="*/ 0 w 4"/>
                  <a:gd name="T5" fmla="*/ 0 h 2"/>
                  <a:gd name="T6" fmla="*/ 2 w 4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2">
                    <a:moveTo>
                      <a:pt x="2" y="2"/>
                    </a:moveTo>
                    <a:lnTo>
                      <a:pt x="4" y="0"/>
                    </a:lnTo>
                    <a:lnTo>
                      <a:pt x="0" y="0"/>
                    </a:lnTo>
                    <a:lnTo>
                      <a:pt x="2" y="2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13" name="Freeform 1712"/>
              <p:cNvSpPr/>
              <p:nvPr/>
            </p:nvSpPr>
            <p:spPr bwMode="auto">
              <a:xfrm>
                <a:off x="2286" y="3155"/>
                <a:ext cx="1" cy="4"/>
              </a:xfrm>
              <a:custGeom>
                <a:avLst/>
                <a:gdLst>
                  <a:gd name="T0" fmla="*/ 0 w 1"/>
                  <a:gd name="T1" fmla="*/ 3 h 4"/>
                  <a:gd name="T2" fmla="*/ 0 w 1"/>
                  <a:gd name="T3" fmla="*/ 4 h 4"/>
                  <a:gd name="T4" fmla="*/ 1 w 1"/>
                  <a:gd name="T5" fmla="*/ 0 h 4"/>
                  <a:gd name="T6" fmla="*/ 0 w 1"/>
                  <a:gd name="T7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4">
                    <a:moveTo>
                      <a:pt x="0" y="3"/>
                    </a:moveTo>
                    <a:lnTo>
                      <a:pt x="0" y="4"/>
                    </a:lnTo>
                    <a:lnTo>
                      <a:pt x="1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14" name="Freeform 1713"/>
              <p:cNvSpPr/>
              <p:nvPr/>
            </p:nvSpPr>
            <p:spPr bwMode="auto">
              <a:xfrm>
                <a:off x="2284" y="3154"/>
                <a:ext cx="4" cy="15"/>
              </a:xfrm>
              <a:custGeom>
                <a:avLst/>
                <a:gdLst>
                  <a:gd name="T0" fmla="*/ 0 w 4"/>
                  <a:gd name="T1" fmla="*/ 16 h 16"/>
                  <a:gd name="T2" fmla="*/ 0 w 4"/>
                  <a:gd name="T3" fmla="*/ 15 h 16"/>
                  <a:gd name="T4" fmla="*/ 4 w 4"/>
                  <a:gd name="T5" fmla="*/ 0 h 16"/>
                  <a:gd name="T6" fmla="*/ 1 w 4"/>
                  <a:gd name="T7" fmla="*/ 9 h 16"/>
                  <a:gd name="T8" fmla="*/ 2 w 4"/>
                  <a:gd name="T9" fmla="*/ 6 h 16"/>
                  <a:gd name="T10" fmla="*/ 0 w 4"/>
                  <a:gd name="T11" fmla="*/ 13 h 16"/>
                  <a:gd name="T12" fmla="*/ 1 w 4"/>
                  <a:gd name="T13" fmla="*/ 12 h 16"/>
                  <a:gd name="T14" fmla="*/ 0 w 4"/>
                  <a:gd name="T15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" h="16">
                    <a:moveTo>
                      <a:pt x="0" y="16"/>
                    </a:moveTo>
                    <a:cubicBezTo>
                      <a:pt x="0" y="15"/>
                      <a:pt x="0" y="15"/>
                      <a:pt x="0" y="15"/>
                    </a:cubicBezTo>
                    <a:cubicBezTo>
                      <a:pt x="3" y="5"/>
                      <a:pt x="2" y="8"/>
                      <a:pt x="4" y="0"/>
                    </a:cubicBezTo>
                    <a:cubicBezTo>
                      <a:pt x="3" y="2"/>
                      <a:pt x="2" y="5"/>
                      <a:pt x="1" y="9"/>
                    </a:cubicBezTo>
                    <a:cubicBezTo>
                      <a:pt x="1" y="9"/>
                      <a:pt x="2" y="5"/>
                      <a:pt x="2" y="6"/>
                    </a:cubicBezTo>
                    <a:cubicBezTo>
                      <a:pt x="1" y="9"/>
                      <a:pt x="1" y="9"/>
                      <a:pt x="0" y="13"/>
                    </a:cubicBezTo>
                    <a:cubicBezTo>
                      <a:pt x="0" y="16"/>
                      <a:pt x="1" y="10"/>
                      <a:pt x="1" y="12"/>
                    </a:cubicBezTo>
                    <a:lnTo>
                      <a:pt x="0" y="16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15" name="Freeform 1714"/>
              <p:cNvSpPr/>
              <p:nvPr/>
            </p:nvSpPr>
            <p:spPr bwMode="auto">
              <a:xfrm>
                <a:off x="2285" y="3160"/>
                <a:ext cx="2" cy="4"/>
              </a:xfrm>
              <a:custGeom>
                <a:avLst/>
                <a:gdLst>
                  <a:gd name="T0" fmla="*/ 2 w 2"/>
                  <a:gd name="T1" fmla="*/ 0 h 5"/>
                  <a:gd name="T2" fmla="*/ 0 w 2"/>
                  <a:gd name="T3" fmla="*/ 5 h 5"/>
                  <a:gd name="T4" fmla="*/ 2 w 2"/>
                  <a:gd name="T5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5">
                    <a:moveTo>
                      <a:pt x="2" y="0"/>
                    </a:moveTo>
                    <a:cubicBezTo>
                      <a:pt x="0" y="5"/>
                      <a:pt x="0" y="5"/>
                      <a:pt x="0" y="5"/>
                    </a:cubicBezTo>
                    <a:cubicBezTo>
                      <a:pt x="1" y="3"/>
                      <a:pt x="1" y="1"/>
                      <a:pt x="2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16" name="Freeform 1715"/>
              <p:cNvSpPr/>
              <p:nvPr/>
            </p:nvSpPr>
            <p:spPr bwMode="auto">
              <a:xfrm>
                <a:off x="2286" y="3157"/>
                <a:ext cx="2" cy="6"/>
              </a:xfrm>
              <a:custGeom>
                <a:avLst/>
                <a:gdLst>
                  <a:gd name="T0" fmla="*/ 1 w 2"/>
                  <a:gd name="T1" fmla="*/ 2 h 7"/>
                  <a:gd name="T2" fmla="*/ 0 w 2"/>
                  <a:gd name="T3" fmla="*/ 7 h 7"/>
                  <a:gd name="T4" fmla="*/ 2 w 2"/>
                  <a:gd name="T5" fmla="*/ 0 h 7"/>
                  <a:gd name="T6" fmla="*/ 1 w 2"/>
                  <a:gd name="T7" fmla="*/ 2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7">
                    <a:moveTo>
                      <a:pt x="1" y="2"/>
                    </a:moveTo>
                    <a:cubicBezTo>
                      <a:pt x="1" y="3"/>
                      <a:pt x="0" y="6"/>
                      <a:pt x="0" y="7"/>
                    </a:cubicBezTo>
                    <a:cubicBezTo>
                      <a:pt x="2" y="0"/>
                      <a:pt x="2" y="0"/>
                      <a:pt x="2" y="0"/>
                    </a:cubicBezTo>
                    <a:lnTo>
                      <a:pt x="1" y="2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17" name="Freeform 1716"/>
              <p:cNvSpPr/>
              <p:nvPr/>
            </p:nvSpPr>
            <p:spPr bwMode="auto">
              <a:xfrm>
                <a:off x="2288" y="3158"/>
                <a:ext cx="0" cy="2"/>
              </a:xfrm>
              <a:custGeom>
                <a:avLst/>
                <a:gdLst>
                  <a:gd name="T0" fmla="*/ 2 h 2"/>
                  <a:gd name="T1" fmla="*/ 1 h 2"/>
                  <a:gd name="T2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1"/>
                      <a:pt x="0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18" name="Freeform 1717"/>
              <p:cNvSpPr/>
              <p:nvPr/>
            </p:nvSpPr>
            <p:spPr bwMode="auto">
              <a:xfrm>
                <a:off x="2285" y="3157"/>
                <a:ext cx="4" cy="10"/>
              </a:xfrm>
              <a:custGeom>
                <a:avLst/>
                <a:gdLst>
                  <a:gd name="T0" fmla="*/ 3 w 4"/>
                  <a:gd name="T1" fmla="*/ 2 h 11"/>
                  <a:gd name="T2" fmla="*/ 3 w 4"/>
                  <a:gd name="T3" fmla="*/ 2 h 11"/>
                  <a:gd name="T4" fmla="*/ 3 w 4"/>
                  <a:gd name="T5" fmla="*/ 3 h 11"/>
                  <a:gd name="T6" fmla="*/ 1 w 4"/>
                  <a:gd name="T7" fmla="*/ 8 h 11"/>
                  <a:gd name="T8" fmla="*/ 1 w 4"/>
                  <a:gd name="T9" fmla="*/ 7 h 11"/>
                  <a:gd name="T10" fmla="*/ 0 w 4"/>
                  <a:gd name="T11" fmla="*/ 11 h 11"/>
                  <a:gd name="T12" fmla="*/ 3 w 4"/>
                  <a:gd name="T13" fmla="*/ 2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11">
                    <a:moveTo>
                      <a:pt x="3" y="2"/>
                    </a:moveTo>
                    <a:cubicBezTo>
                      <a:pt x="4" y="0"/>
                      <a:pt x="3" y="1"/>
                      <a:pt x="3" y="2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2" y="5"/>
                      <a:pt x="1" y="9"/>
                      <a:pt x="1" y="8"/>
                    </a:cubicBezTo>
                    <a:cubicBezTo>
                      <a:pt x="1" y="9"/>
                      <a:pt x="2" y="4"/>
                      <a:pt x="1" y="7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1" y="11"/>
                      <a:pt x="3" y="4"/>
                      <a:pt x="3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19" name="Freeform 1718"/>
              <p:cNvSpPr/>
              <p:nvPr/>
            </p:nvSpPr>
            <p:spPr bwMode="auto">
              <a:xfrm>
                <a:off x="2287" y="3160"/>
                <a:ext cx="1" cy="0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0 h 1"/>
                  <a:gd name="T4" fmla="*/ 1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0"/>
                      <a:pt x="1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20" name="Freeform 1719"/>
              <p:cNvSpPr/>
              <p:nvPr/>
            </p:nvSpPr>
            <p:spPr bwMode="auto">
              <a:xfrm>
                <a:off x="2287" y="3159"/>
                <a:ext cx="0" cy="2"/>
              </a:xfrm>
              <a:custGeom>
                <a:avLst/>
                <a:gdLst>
                  <a:gd name="T0" fmla="*/ 0 h 2"/>
                  <a:gd name="T1" fmla="*/ 1 h 2"/>
                  <a:gd name="T2" fmla="*/ 2 h 2"/>
                  <a:gd name="T3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1"/>
                    </a:ln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21" name="Freeform 1720"/>
              <p:cNvSpPr/>
              <p:nvPr/>
            </p:nvSpPr>
            <p:spPr bwMode="auto">
              <a:xfrm>
                <a:off x="2285" y="3158"/>
                <a:ext cx="4" cy="11"/>
              </a:xfrm>
              <a:custGeom>
                <a:avLst/>
                <a:gdLst>
                  <a:gd name="T0" fmla="*/ 4 w 4"/>
                  <a:gd name="T1" fmla="*/ 1 h 13"/>
                  <a:gd name="T2" fmla="*/ 2 w 4"/>
                  <a:gd name="T3" fmla="*/ 5 h 13"/>
                  <a:gd name="T4" fmla="*/ 0 w 4"/>
                  <a:gd name="T5" fmla="*/ 13 h 13"/>
                  <a:gd name="T6" fmla="*/ 1 w 4"/>
                  <a:gd name="T7" fmla="*/ 11 h 13"/>
                  <a:gd name="T8" fmla="*/ 4 w 4"/>
                  <a:gd name="T9" fmla="*/ 1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13">
                    <a:moveTo>
                      <a:pt x="4" y="1"/>
                    </a:moveTo>
                    <a:cubicBezTo>
                      <a:pt x="2" y="7"/>
                      <a:pt x="4" y="0"/>
                      <a:pt x="2" y="5"/>
                    </a:cubicBezTo>
                    <a:cubicBezTo>
                      <a:pt x="2" y="5"/>
                      <a:pt x="1" y="10"/>
                      <a:pt x="0" y="13"/>
                    </a:cubicBezTo>
                    <a:cubicBezTo>
                      <a:pt x="1" y="11"/>
                      <a:pt x="1" y="11"/>
                      <a:pt x="1" y="11"/>
                    </a:cubicBezTo>
                    <a:cubicBezTo>
                      <a:pt x="2" y="9"/>
                      <a:pt x="3" y="4"/>
                      <a:pt x="4" y="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22" name="Freeform 1721"/>
              <p:cNvSpPr/>
              <p:nvPr/>
            </p:nvSpPr>
            <p:spPr bwMode="auto">
              <a:xfrm>
                <a:off x="2285" y="3172"/>
                <a:ext cx="0" cy="1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lnTo>
                      <a:pt x="0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23" name="Freeform 1722"/>
              <p:cNvSpPr/>
              <p:nvPr/>
            </p:nvSpPr>
            <p:spPr bwMode="auto">
              <a:xfrm>
                <a:off x="2284" y="3162"/>
                <a:ext cx="5" cy="15"/>
              </a:xfrm>
              <a:custGeom>
                <a:avLst/>
                <a:gdLst>
                  <a:gd name="T0" fmla="*/ 5 w 5"/>
                  <a:gd name="T1" fmla="*/ 1 h 16"/>
                  <a:gd name="T2" fmla="*/ 3 w 5"/>
                  <a:gd name="T3" fmla="*/ 8 h 16"/>
                  <a:gd name="T4" fmla="*/ 4 w 5"/>
                  <a:gd name="T5" fmla="*/ 3 h 16"/>
                  <a:gd name="T6" fmla="*/ 3 w 5"/>
                  <a:gd name="T7" fmla="*/ 5 h 16"/>
                  <a:gd name="T8" fmla="*/ 5 w 5"/>
                  <a:gd name="T9" fmla="*/ 0 h 16"/>
                  <a:gd name="T10" fmla="*/ 3 w 5"/>
                  <a:gd name="T11" fmla="*/ 5 h 16"/>
                  <a:gd name="T12" fmla="*/ 4 w 5"/>
                  <a:gd name="T13" fmla="*/ 1 h 16"/>
                  <a:gd name="T14" fmla="*/ 2 w 5"/>
                  <a:gd name="T15" fmla="*/ 8 h 16"/>
                  <a:gd name="T16" fmla="*/ 3 w 5"/>
                  <a:gd name="T17" fmla="*/ 7 h 16"/>
                  <a:gd name="T18" fmla="*/ 1 w 5"/>
                  <a:gd name="T19" fmla="*/ 11 h 16"/>
                  <a:gd name="T20" fmla="*/ 1 w 5"/>
                  <a:gd name="T21" fmla="*/ 15 h 16"/>
                  <a:gd name="T22" fmla="*/ 5 w 5"/>
                  <a:gd name="T23" fmla="*/ 1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" h="16">
                    <a:moveTo>
                      <a:pt x="5" y="1"/>
                    </a:moveTo>
                    <a:cubicBezTo>
                      <a:pt x="3" y="8"/>
                      <a:pt x="3" y="8"/>
                      <a:pt x="3" y="8"/>
                    </a:cubicBezTo>
                    <a:cubicBezTo>
                      <a:pt x="3" y="6"/>
                      <a:pt x="4" y="4"/>
                      <a:pt x="4" y="3"/>
                    </a:cubicBezTo>
                    <a:cubicBezTo>
                      <a:pt x="4" y="2"/>
                      <a:pt x="3" y="6"/>
                      <a:pt x="3" y="5"/>
                    </a:cubicBezTo>
                    <a:cubicBezTo>
                      <a:pt x="5" y="0"/>
                      <a:pt x="4" y="5"/>
                      <a:pt x="5" y="0"/>
                    </a:cubicBezTo>
                    <a:cubicBezTo>
                      <a:pt x="5" y="0"/>
                      <a:pt x="4" y="0"/>
                      <a:pt x="3" y="5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2" y="8"/>
                      <a:pt x="2" y="8"/>
                      <a:pt x="2" y="8"/>
                    </a:cubicBezTo>
                    <a:cubicBezTo>
                      <a:pt x="2" y="9"/>
                      <a:pt x="4" y="3"/>
                      <a:pt x="3" y="7"/>
                    </a:cubicBezTo>
                    <a:cubicBezTo>
                      <a:pt x="2" y="10"/>
                      <a:pt x="2" y="10"/>
                      <a:pt x="1" y="11"/>
                    </a:cubicBezTo>
                    <a:cubicBezTo>
                      <a:pt x="2" y="10"/>
                      <a:pt x="0" y="16"/>
                      <a:pt x="1" y="15"/>
                    </a:cubicBezTo>
                    <a:cubicBezTo>
                      <a:pt x="1" y="15"/>
                      <a:pt x="4" y="5"/>
                      <a:pt x="5" y="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24" name="Freeform 1723"/>
              <p:cNvSpPr/>
              <p:nvPr/>
            </p:nvSpPr>
            <p:spPr bwMode="auto">
              <a:xfrm>
                <a:off x="2287" y="3169"/>
                <a:ext cx="0" cy="3"/>
              </a:xfrm>
              <a:custGeom>
                <a:avLst/>
                <a:gdLst>
                  <a:gd name="T0" fmla="*/ 1 h 3"/>
                  <a:gd name="T1" fmla="*/ 3 h 3"/>
                  <a:gd name="T2" fmla="*/ 0 h 3"/>
                  <a:gd name="T3" fmla="*/ 1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3">
                    <a:moveTo>
                      <a:pt x="0" y="1"/>
                    </a:moveTo>
                    <a:lnTo>
                      <a:pt x="0" y="3"/>
                    </a:lnTo>
                    <a:lnTo>
                      <a:pt x="0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25" name="Freeform 1724"/>
              <p:cNvSpPr/>
              <p:nvPr/>
            </p:nvSpPr>
            <p:spPr bwMode="auto">
              <a:xfrm>
                <a:off x="2286" y="3162"/>
                <a:ext cx="4" cy="16"/>
              </a:xfrm>
              <a:custGeom>
                <a:avLst/>
                <a:gdLst>
                  <a:gd name="T0" fmla="*/ 4 w 5"/>
                  <a:gd name="T1" fmla="*/ 0 h 17"/>
                  <a:gd name="T2" fmla="*/ 3 w 5"/>
                  <a:gd name="T3" fmla="*/ 4 h 17"/>
                  <a:gd name="T4" fmla="*/ 3 w 5"/>
                  <a:gd name="T5" fmla="*/ 1 h 17"/>
                  <a:gd name="T6" fmla="*/ 2 w 5"/>
                  <a:gd name="T7" fmla="*/ 6 h 17"/>
                  <a:gd name="T8" fmla="*/ 3 w 5"/>
                  <a:gd name="T9" fmla="*/ 4 h 17"/>
                  <a:gd name="T10" fmla="*/ 1 w 5"/>
                  <a:gd name="T11" fmla="*/ 12 h 17"/>
                  <a:gd name="T12" fmla="*/ 1 w 5"/>
                  <a:gd name="T13" fmla="*/ 10 h 17"/>
                  <a:gd name="T14" fmla="*/ 2 w 5"/>
                  <a:gd name="T15" fmla="*/ 9 h 17"/>
                  <a:gd name="T16" fmla="*/ 3 w 5"/>
                  <a:gd name="T17" fmla="*/ 7 h 17"/>
                  <a:gd name="T18" fmla="*/ 3 w 5"/>
                  <a:gd name="T19" fmla="*/ 6 h 17"/>
                  <a:gd name="T20" fmla="*/ 4 w 5"/>
                  <a:gd name="T21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" h="17">
                    <a:moveTo>
                      <a:pt x="4" y="0"/>
                    </a:moveTo>
                    <a:cubicBezTo>
                      <a:pt x="3" y="4"/>
                      <a:pt x="3" y="4"/>
                      <a:pt x="3" y="4"/>
                    </a:cubicBezTo>
                    <a:cubicBezTo>
                      <a:pt x="3" y="4"/>
                      <a:pt x="3" y="2"/>
                      <a:pt x="3" y="1"/>
                    </a:cubicBezTo>
                    <a:cubicBezTo>
                      <a:pt x="3" y="3"/>
                      <a:pt x="2" y="5"/>
                      <a:pt x="2" y="6"/>
                    </a:cubicBezTo>
                    <a:cubicBezTo>
                      <a:pt x="1" y="12"/>
                      <a:pt x="3" y="5"/>
                      <a:pt x="3" y="4"/>
                    </a:cubicBezTo>
                    <a:cubicBezTo>
                      <a:pt x="3" y="6"/>
                      <a:pt x="2" y="7"/>
                      <a:pt x="1" y="12"/>
                    </a:cubicBezTo>
                    <a:cubicBezTo>
                      <a:pt x="1" y="12"/>
                      <a:pt x="1" y="11"/>
                      <a:pt x="1" y="10"/>
                    </a:cubicBezTo>
                    <a:cubicBezTo>
                      <a:pt x="0" y="17"/>
                      <a:pt x="2" y="11"/>
                      <a:pt x="2" y="9"/>
                    </a:cubicBezTo>
                    <a:cubicBezTo>
                      <a:pt x="3" y="9"/>
                      <a:pt x="3" y="7"/>
                      <a:pt x="3" y="7"/>
                    </a:cubicBezTo>
                    <a:cubicBezTo>
                      <a:pt x="3" y="6"/>
                      <a:pt x="3" y="6"/>
                      <a:pt x="3" y="6"/>
                    </a:cubicBezTo>
                    <a:cubicBezTo>
                      <a:pt x="4" y="1"/>
                      <a:pt x="5" y="0"/>
                      <a:pt x="4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26" name="Freeform 1725"/>
              <p:cNvSpPr/>
              <p:nvPr/>
            </p:nvSpPr>
            <p:spPr bwMode="auto">
              <a:xfrm>
                <a:off x="2289" y="3160"/>
                <a:ext cx="1" cy="3"/>
              </a:xfrm>
              <a:custGeom>
                <a:avLst/>
                <a:gdLst>
                  <a:gd name="T0" fmla="*/ 1 w 1"/>
                  <a:gd name="T1" fmla="*/ 2 h 3"/>
                  <a:gd name="T2" fmla="*/ 0 w 1"/>
                  <a:gd name="T3" fmla="*/ 3 h 3"/>
                  <a:gd name="T4" fmla="*/ 1 w 1"/>
                  <a:gd name="T5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3">
                    <a:moveTo>
                      <a:pt x="1" y="2"/>
                    </a:moveTo>
                    <a:cubicBezTo>
                      <a:pt x="1" y="2"/>
                      <a:pt x="1" y="2"/>
                      <a:pt x="0" y="3"/>
                    </a:cubicBezTo>
                    <a:cubicBezTo>
                      <a:pt x="1" y="2"/>
                      <a:pt x="1" y="0"/>
                      <a:pt x="1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27" name="Freeform 1726"/>
              <p:cNvSpPr/>
              <p:nvPr/>
            </p:nvSpPr>
            <p:spPr bwMode="auto">
              <a:xfrm>
                <a:off x="2288" y="3170"/>
                <a:ext cx="1" cy="1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0 h 1"/>
                  <a:gd name="T4" fmla="*/ 1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0" y="1"/>
                      <a:pt x="0" y="1"/>
                      <a:pt x="1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28" name="Freeform 1727"/>
              <p:cNvSpPr/>
              <p:nvPr/>
            </p:nvSpPr>
            <p:spPr bwMode="auto">
              <a:xfrm>
                <a:off x="2290" y="3162"/>
                <a:ext cx="0" cy="3"/>
              </a:xfrm>
              <a:custGeom>
                <a:avLst/>
                <a:gdLst>
                  <a:gd name="T0" fmla="*/ 0 w 1"/>
                  <a:gd name="T1" fmla="*/ 2 h 3"/>
                  <a:gd name="T2" fmla="*/ 0 w 1"/>
                  <a:gd name="T3" fmla="*/ 3 h 3"/>
                  <a:gd name="T4" fmla="*/ 1 w 1"/>
                  <a:gd name="T5" fmla="*/ 0 h 3"/>
                  <a:gd name="T6" fmla="*/ 0 w 1"/>
                  <a:gd name="T7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3">
                    <a:moveTo>
                      <a:pt x="0" y="2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1"/>
                      <a:pt x="1" y="1"/>
                      <a:pt x="0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29" name="Freeform 1728"/>
              <p:cNvSpPr/>
              <p:nvPr/>
            </p:nvSpPr>
            <p:spPr bwMode="auto">
              <a:xfrm>
                <a:off x="2288" y="3159"/>
                <a:ext cx="10" cy="17"/>
              </a:xfrm>
              <a:custGeom>
                <a:avLst/>
                <a:gdLst>
                  <a:gd name="T0" fmla="*/ 8 w 11"/>
                  <a:gd name="T1" fmla="*/ 17 h 19"/>
                  <a:gd name="T2" fmla="*/ 8 w 11"/>
                  <a:gd name="T3" fmla="*/ 14 h 19"/>
                  <a:gd name="T4" fmla="*/ 10 w 11"/>
                  <a:gd name="T5" fmla="*/ 10 h 19"/>
                  <a:gd name="T6" fmla="*/ 11 w 11"/>
                  <a:gd name="T7" fmla="*/ 3 h 19"/>
                  <a:gd name="T8" fmla="*/ 10 w 11"/>
                  <a:gd name="T9" fmla="*/ 6 h 19"/>
                  <a:gd name="T10" fmla="*/ 11 w 11"/>
                  <a:gd name="T11" fmla="*/ 2 h 19"/>
                  <a:gd name="T12" fmla="*/ 9 w 11"/>
                  <a:gd name="T13" fmla="*/ 4 h 19"/>
                  <a:gd name="T14" fmla="*/ 8 w 11"/>
                  <a:gd name="T15" fmla="*/ 6 h 19"/>
                  <a:gd name="T16" fmla="*/ 5 w 11"/>
                  <a:gd name="T17" fmla="*/ 4 h 19"/>
                  <a:gd name="T18" fmla="*/ 3 w 11"/>
                  <a:gd name="T19" fmla="*/ 10 h 19"/>
                  <a:gd name="T20" fmla="*/ 4 w 11"/>
                  <a:gd name="T21" fmla="*/ 6 h 19"/>
                  <a:gd name="T22" fmla="*/ 4 w 11"/>
                  <a:gd name="T23" fmla="*/ 6 h 19"/>
                  <a:gd name="T24" fmla="*/ 4 w 11"/>
                  <a:gd name="T25" fmla="*/ 4 h 19"/>
                  <a:gd name="T26" fmla="*/ 2 w 11"/>
                  <a:gd name="T27" fmla="*/ 12 h 19"/>
                  <a:gd name="T28" fmla="*/ 4 w 11"/>
                  <a:gd name="T29" fmla="*/ 4 h 19"/>
                  <a:gd name="T30" fmla="*/ 2 w 11"/>
                  <a:gd name="T31" fmla="*/ 9 h 19"/>
                  <a:gd name="T32" fmla="*/ 1 w 11"/>
                  <a:gd name="T33" fmla="*/ 14 h 19"/>
                  <a:gd name="T34" fmla="*/ 0 w 11"/>
                  <a:gd name="T35" fmla="*/ 16 h 19"/>
                  <a:gd name="T36" fmla="*/ 4 w 11"/>
                  <a:gd name="T37" fmla="*/ 8 h 19"/>
                  <a:gd name="T38" fmla="*/ 3 w 11"/>
                  <a:gd name="T39" fmla="*/ 12 h 19"/>
                  <a:gd name="T40" fmla="*/ 4 w 11"/>
                  <a:gd name="T41" fmla="*/ 16 h 19"/>
                  <a:gd name="T42" fmla="*/ 6 w 11"/>
                  <a:gd name="T43" fmla="*/ 10 h 19"/>
                  <a:gd name="T44" fmla="*/ 5 w 11"/>
                  <a:gd name="T45" fmla="*/ 12 h 19"/>
                  <a:gd name="T46" fmla="*/ 6 w 11"/>
                  <a:gd name="T47" fmla="*/ 9 h 19"/>
                  <a:gd name="T48" fmla="*/ 6 w 11"/>
                  <a:gd name="T49" fmla="*/ 13 h 19"/>
                  <a:gd name="T50" fmla="*/ 8 w 11"/>
                  <a:gd name="T51" fmla="*/ 6 h 19"/>
                  <a:gd name="T52" fmla="*/ 6 w 11"/>
                  <a:gd name="T53" fmla="*/ 16 h 19"/>
                  <a:gd name="T54" fmla="*/ 6 w 11"/>
                  <a:gd name="T55" fmla="*/ 12 h 19"/>
                  <a:gd name="T56" fmla="*/ 8 w 11"/>
                  <a:gd name="T57" fmla="*/ 9 h 19"/>
                  <a:gd name="T58" fmla="*/ 6 w 11"/>
                  <a:gd name="T59" fmla="*/ 16 h 19"/>
                  <a:gd name="T60" fmla="*/ 8 w 11"/>
                  <a:gd name="T61" fmla="*/ 12 h 19"/>
                  <a:gd name="T62" fmla="*/ 8 w 11"/>
                  <a:gd name="T63" fmla="*/ 8 h 19"/>
                  <a:gd name="T64" fmla="*/ 9 w 11"/>
                  <a:gd name="T65" fmla="*/ 10 h 19"/>
                  <a:gd name="T66" fmla="*/ 7 w 11"/>
                  <a:gd name="T67" fmla="*/ 16 h 19"/>
                  <a:gd name="T68" fmla="*/ 6 w 11"/>
                  <a:gd name="T69" fmla="*/ 19 h 19"/>
                  <a:gd name="T70" fmla="*/ 9 w 11"/>
                  <a:gd name="T71" fmla="*/ 11 h 19"/>
                  <a:gd name="T72" fmla="*/ 8 w 11"/>
                  <a:gd name="T73" fmla="*/ 17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1" h="19">
                    <a:moveTo>
                      <a:pt x="8" y="17"/>
                    </a:moveTo>
                    <a:cubicBezTo>
                      <a:pt x="8" y="15"/>
                      <a:pt x="9" y="14"/>
                      <a:pt x="8" y="14"/>
                    </a:cubicBezTo>
                    <a:cubicBezTo>
                      <a:pt x="9" y="11"/>
                      <a:pt x="9" y="11"/>
                      <a:pt x="10" y="10"/>
                    </a:cubicBezTo>
                    <a:cubicBezTo>
                      <a:pt x="10" y="8"/>
                      <a:pt x="11" y="6"/>
                      <a:pt x="11" y="3"/>
                    </a:cubicBezTo>
                    <a:cubicBezTo>
                      <a:pt x="11" y="3"/>
                      <a:pt x="10" y="7"/>
                      <a:pt x="10" y="6"/>
                    </a:cubicBezTo>
                    <a:cubicBezTo>
                      <a:pt x="11" y="2"/>
                      <a:pt x="11" y="2"/>
                      <a:pt x="11" y="2"/>
                    </a:cubicBezTo>
                    <a:cubicBezTo>
                      <a:pt x="10" y="4"/>
                      <a:pt x="9" y="7"/>
                      <a:pt x="9" y="4"/>
                    </a:cubicBezTo>
                    <a:cubicBezTo>
                      <a:pt x="9" y="3"/>
                      <a:pt x="9" y="4"/>
                      <a:pt x="8" y="6"/>
                    </a:cubicBezTo>
                    <a:cubicBezTo>
                      <a:pt x="7" y="4"/>
                      <a:pt x="5" y="7"/>
                      <a:pt x="5" y="4"/>
                    </a:cubicBezTo>
                    <a:cubicBezTo>
                      <a:pt x="3" y="10"/>
                      <a:pt x="3" y="10"/>
                      <a:pt x="3" y="10"/>
                    </a:cubicBezTo>
                    <a:cubicBezTo>
                      <a:pt x="4" y="7"/>
                      <a:pt x="3" y="10"/>
                      <a:pt x="4" y="6"/>
                    </a:cubicBezTo>
                    <a:cubicBezTo>
                      <a:pt x="4" y="7"/>
                      <a:pt x="4" y="6"/>
                      <a:pt x="4" y="6"/>
                    </a:cubicBezTo>
                    <a:cubicBezTo>
                      <a:pt x="6" y="0"/>
                      <a:pt x="4" y="6"/>
                      <a:pt x="4" y="4"/>
                    </a:cubicBezTo>
                    <a:cubicBezTo>
                      <a:pt x="4" y="5"/>
                      <a:pt x="2" y="11"/>
                      <a:pt x="2" y="12"/>
                    </a:cubicBezTo>
                    <a:cubicBezTo>
                      <a:pt x="4" y="5"/>
                      <a:pt x="2" y="12"/>
                      <a:pt x="4" y="4"/>
                    </a:cubicBezTo>
                    <a:cubicBezTo>
                      <a:pt x="4" y="2"/>
                      <a:pt x="2" y="10"/>
                      <a:pt x="2" y="9"/>
                    </a:cubicBezTo>
                    <a:cubicBezTo>
                      <a:pt x="1" y="13"/>
                      <a:pt x="2" y="11"/>
                      <a:pt x="1" y="14"/>
                    </a:cubicBezTo>
                    <a:cubicBezTo>
                      <a:pt x="0" y="17"/>
                      <a:pt x="1" y="12"/>
                      <a:pt x="0" y="16"/>
                    </a:cubicBezTo>
                    <a:cubicBezTo>
                      <a:pt x="0" y="19"/>
                      <a:pt x="3" y="10"/>
                      <a:pt x="4" y="8"/>
                    </a:cubicBezTo>
                    <a:cubicBezTo>
                      <a:pt x="3" y="12"/>
                      <a:pt x="3" y="12"/>
                      <a:pt x="3" y="12"/>
                    </a:cubicBezTo>
                    <a:cubicBezTo>
                      <a:pt x="4" y="9"/>
                      <a:pt x="5" y="9"/>
                      <a:pt x="4" y="16"/>
                    </a:cubicBezTo>
                    <a:cubicBezTo>
                      <a:pt x="5" y="12"/>
                      <a:pt x="4" y="18"/>
                      <a:pt x="6" y="10"/>
                    </a:cubicBezTo>
                    <a:cubicBezTo>
                      <a:pt x="5" y="11"/>
                      <a:pt x="5" y="11"/>
                      <a:pt x="5" y="12"/>
                    </a:cubicBezTo>
                    <a:cubicBezTo>
                      <a:pt x="6" y="9"/>
                      <a:pt x="6" y="9"/>
                      <a:pt x="6" y="9"/>
                    </a:cubicBezTo>
                    <a:cubicBezTo>
                      <a:pt x="6" y="9"/>
                      <a:pt x="5" y="13"/>
                      <a:pt x="6" y="13"/>
                    </a:cubicBezTo>
                    <a:cubicBezTo>
                      <a:pt x="6" y="10"/>
                      <a:pt x="7" y="9"/>
                      <a:pt x="8" y="6"/>
                    </a:cubicBezTo>
                    <a:cubicBezTo>
                      <a:pt x="7" y="10"/>
                      <a:pt x="6" y="13"/>
                      <a:pt x="6" y="16"/>
                    </a:cubicBezTo>
                    <a:cubicBezTo>
                      <a:pt x="6" y="12"/>
                      <a:pt x="6" y="12"/>
                      <a:pt x="6" y="12"/>
                    </a:cubicBezTo>
                    <a:cubicBezTo>
                      <a:pt x="6" y="14"/>
                      <a:pt x="7" y="10"/>
                      <a:pt x="8" y="9"/>
                    </a:cubicBezTo>
                    <a:cubicBezTo>
                      <a:pt x="8" y="9"/>
                      <a:pt x="6" y="14"/>
                      <a:pt x="6" y="16"/>
                    </a:cubicBezTo>
                    <a:cubicBezTo>
                      <a:pt x="6" y="17"/>
                      <a:pt x="8" y="9"/>
                      <a:pt x="8" y="12"/>
                    </a:cubicBezTo>
                    <a:cubicBezTo>
                      <a:pt x="8" y="8"/>
                      <a:pt x="8" y="8"/>
                      <a:pt x="8" y="8"/>
                    </a:cubicBezTo>
                    <a:cubicBezTo>
                      <a:pt x="9" y="7"/>
                      <a:pt x="8" y="11"/>
                      <a:pt x="9" y="10"/>
                    </a:cubicBezTo>
                    <a:cubicBezTo>
                      <a:pt x="8" y="15"/>
                      <a:pt x="7" y="14"/>
                      <a:pt x="7" y="16"/>
                    </a:cubicBezTo>
                    <a:cubicBezTo>
                      <a:pt x="7" y="18"/>
                      <a:pt x="7" y="18"/>
                      <a:pt x="6" y="19"/>
                    </a:cubicBezTo>
                    <a:cubicBezTo>
                      <a:pt x="7" y="17"/>
                      <a:pt x="8" y="14"/>
                      <a:pt x="9" y="11"/>
                    </a:cubicBezTo>
                    <a:cubicBezTo>
                      <a:pt x="7" y="17"/>
                      <a:pt x="8" y="17"/>
                      <a:pt x="8" y="17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30" name="Rectangle 1729"/>
              <p:cNvSpPr>
                <a:spLocks noChangeArrowheads="1"/>
              </p:cNvSpPr>
              <p:nvPr/>
            </p:nvSpPr>
            <p:spPr bwMode="auto">
              <a:xfrm>
                <a:off x="2293" y="3176"/>
                <a:ext cx="1" cy="2"/>
              </a:xfrm>
              <a:prstGeom prst="rect">
                <a:avLst/>
              </a:pr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31" name="Freeform 1730"/>
              <p:cNvSpPr/>
              <p:nvPr/>
            </p:nvSpPr>
            <p:spPr bwMode="auto">
              <a:xfrm>
                <a:off x="2295" y="3174"/>
                <a:ext cx="0" cy="1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lnTo>
                      <a:pt x="0" y="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32" name="Rectangle 1731"/>
              <p:cNvSpPr>
                <a:spLocks noChangeArrowheads="1"/>
              </p:cNvSpPr>
              <p:nvPr/>
            </p:nvSpPr>
            <p:spPr bwMode="auto">
              <a:xfrm>
                <a:off x="2296" y="3162"/>
                <a:ext cx="1" cy="1"/>
              </a:xfrm>
              <a:prstGeom prst="rect">
                <a:avLst/>
              </a:pr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33" name="Freeform 1732"/>
              <p:cNvSpPr/>
              <p:nvPr/>
            </p:nvSpPr>
            <p:spPr bwMode="auto">
              <a:xfrm>
                <a:off x="2292" y="3173"/>
                <a:ext cx="1" cy="4"/>
              </a:xfrm>
              <a:custGeom>
                <a:avLst/>
                <a:gdLst>
                  <a:gd name="T0" fmla="*/ 0 w 1"/>
                  <a:gd name="T1" fmla="*/ 4 h 4"/>
                  <a:gd name="T2" fmla="*/ 1 w 1"/>
                  <a:gd name="T3" fmla="*/ 0 h 4"/>
                  <a:gd name="T4" fmla="*/ 0 w 1"/>
                  <a:gd name="T5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4">
                    <a:moveTo>
                      <a:pt x="0" y="4"/>
                    </a:moveTo>
                    <a:lnTo>
                      <a:pt x="1" y="0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34" name="Freeform 1733"/>
              <p:cNvSpPr/>
              <p:nvPr/>
            </p:nvSpPr>
            <p:spPr bwMode="auto">
              <a:xfrm>
                <a:off x="2290" y="3173"/>
                <a:ext cx="1" cy="3"/>
              </a:xfrm>
              <a:custGeom>
                <a:avLst/>
                <a:gdLst>
                  <a:gd name="T0" fmla="*/ 1 w 1"/>
                  <a:gd name="T1" fmla="*/ 0 h 3"/>
                  <a:gd name="T2" fmla="*/ 0 w 1"/>
                  <a:gd name="T3" fmla="*/ 3 h 3"/>
                  <a:gd name="T4" fmla="*/ 1 w 1"/>
                  <a:gd name="T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3">
                    <a:moveTo>
                      <a:pt x="1" y="0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1" y="2"/>
                      <a:pt x="1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35" name="Freeform 1734"/>
              <p:cNvSpPr/>
              <p:nvPr/>
            </p:nvSpPr>
            <p:spPr bwMode="auto">
              <a:xfrm>
                <a:off x="2293" y="3175"/>
                <a:ext cx="1" cy="2"/>
              </a:xfrm>
              <a:custGeom>
                <a:avLst/>
                <a:gdLst>
                  <a:gd name="T0" fmla="*/ 0 w 1"/>
                  <a:gd name="T1" fmla="*/ 2 h 2"/>
                  <a:gd name="T2" fmla="*/ 1 w 1"/>
                  <a:gd name="T3" fmla="*/ 1 h 2"/>
                  <a:gd name="T4" fmla="*/ 1 w 1"/>
                  <a:gd name="T5" fmla="*/ 0 h 2"/>
                  <a:gd name="T6" fmla="*/ 0 w 1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lnTo>
                      <a:pt x="1" y="1"/>
                    </a:lnTo>
                    <a:lnTo>
                      <a:pt x="1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36" name="Freeform 1735"/>
              <p:cNvSpPr/>
              <p:nvPr/>
            </p:nvSpPr>
            <p:spPr bwMode="auto">
              <a:xfrm>
                <a:off x="2295" y="3157"/>
                <a:ext cx="8" cy="21"/>
              </a:xfrm>
              <a:custGeom>
                <a:avLst/>
                <a:gdLst>
                  <a:gd name="T0" fmla="*/ 8 w 9"/>
                  <a:gd name="T1" fmla="*/ 5 h 23"/>
                  <a:gd name="T2" fmla="*/ 8 w 9"/>
                  <a:gd name="T3" fmla="*/ 2 h 23"/>
                  <a:gd name="T4" fmla="*/ 5 w 9"/>
                  <a:gd name="T5" fmla="*/ 12 h 23"/>
                  <a:gd name="T6" fmla="*/ 7 w 9"/>
                  <a:gd name="T7" fmla="*/ 3 h 23"/>
                  <a:gd name="T8" fmla="*/ 4 w 9"/>
                  <a:gd name="T9" fmla="*/ 9 h 23"/>
                  <a:gd name="T10" fmla="*/ 5 w 9"/>
                  <a:gd name="T11" fmla="*/ 5 h 23"/>
                  <a:gd name="T12" fmla="*/ 2 w 9"/>
                  <a:gd name="T13" fmla="*/ 15 h 23"/>
                  <a:gd name="T14" fmla="*/ 5 w 9"/>
                  <a:gd name="T15" fmla="*/ 4 h 23"/>
                  <a:gd name="T16" fmla="*/ 5 w 9"/>
                  <a:gd name="T17" fmla="*/ 4 h 23"/>
                  <a:gd name="T18" fmla="*/ 3 w 9"/>
                  <a:gd name="T19" fmla="*/ 7 h 23"/>
                  <a:gd name="T20" fmla="*/ 2 w 9"/>
                  <a:gd name="T21" fmla="*/ 13 h 23"/>
                  <a:gd name="T22" fmla="*/ 0 w 9"/>
                  <a:gd name="T23" fmla="*/ 18 h 23"/>
                  <a:gd name="T24" fmla="*/ 2 w 9"/>
                  <a:gd name="T25" fmla="*/ 14 h 23"/>
                  <a:gd name="T26" fmla="*/ 1 w 9"/>
                  <a:gd name="T27" fmla="*/ 18 h 23"/>
                  <a:gd name="T28" fmla="*/ 2 w 9"/>
                  <a:gd name="T29" fmla="*/ 15 h 23"/>
                  <a:gd name="T30" fmla="*/ 1 w 9"/>
                  <a:gd name="T31" fmla="*/ 19 h 23"/>
                  <a:gd name="T32" fmla="*/ 2 w 9"/>
                  <a:gd name="T33" fmla="*/ 16 h 23"/>
                  <a:gd name="T34" fmla="*/ 2 w 9"/>
                  <a:gd name="T35" fmla="*/ 17 h 23"/>
                  <a:gd name="T36" fmla="*/ 3 w 9"/>
                  <a:gd name="T37" fmla="*/ 12 h 23"/>
                  <a:gd name="T38" fmla="*/ 2 w 9"/>
                  <a:gd name="T39" fmla="*/ 17 h 23"/>
                  <a:gd name="T40" fmla="*/ 3 w 9"/>
                  <a:gd name="T41" fmla="*/ 14 h 23"/>
                  <a:gd name="T42" fmla="*/ 3 w 9"/>
                  <a:gd name="T43" fmla="*/ 19 h 23"/>
                  <a:gd name="T44" fmla="*/ 3 w 9"/>
                  <a:gd name="T45" fmla="*/ 16 h 23"/>
                  <a:gd name="T46" fmla="*/ 2 w 9"/>
                  <a:gd name="T47" fmla="*/ 19 h 23"/>
                  <a:gd name="T48" fmla="*/ 5 w 9"/>
                  <a:gd name="T49" fmla="*/ 9 h 23"/>
                  <a:gd name="T50" fmla="*/ 3 w 9"/>
                  <a:gd name="T51" fmla="*/ 17 h 23"/>
                  <a:gd name="T52" fmla="*/ 4 w 9"/>
                  <a:gd name="T53" fmla="*/ 16 h 23"/>
                  <a:gd name="T54" fmla="*/ 4 w 9"/>
                  <a:gd name="T55" fmla="*/ 17 h 23"/>
                  <a:gd name="T56" fmla="*/ 5 w 9"/>
                  <a:gd name="T57" fmla="*/ 14 h 23"/>
                  <a:gd name="T58" fmla="*/ 5 w 9"/>
                  <a:gd name="T59" fmla="*/ 13 h 23"/>
                  <a:gd name="T60" fmla="*/ 6 w 9"/>
                  <a:gd name="T61" fmla="*/ 10 h 23"/>
                  <a:gd name="T62" fmla="*/ 6 w 9"/>
                  <a:gd name="T63" fmla="*/ 12 h 23"/>
                  <a:gd name="T64" fmla="*/ 8 w 9"/>
                  <a:gd name="T65" fmla="*/ 6 h 23"/>
                  <a:gd name="T66" fmla="*/ 6 w 9"/>
                  <a:gd name="T67" fmla="*/ 10 h 23"/>
                  <a:gd name="T68" fmla="*/ 8 w 9"/>
                  <a:gd name="T69" fmla="*/ 5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9" h="23">
                    <a:moveTo>
                      <a:pt x="8" y="5"/>
                    </a:moveTo>
                    <a:cubicBezTo>
                      <a:pt x="9" y="0"/>
                      <a:pt x="8" y="3"/>
                      <a:pt x="8" y="2"/>
                    </a:cubicBezTo>
                    <a:cubicBezTo>
                      <a:pt x="7" y="4"/>
                      <a:pt x="5" y="11"/>
                      <a:pt x="5" y="12"/>
                    </a:cubicBezTo>
                    <a:cubicBezTo>
                      <a:pt x="7" y="3"/>
                      <a:pt x="7" y="3"/>
                      <a:pt x="7" y="3"/>
                    </a:cubicBezTo>
                    <a:cubicBezTo>
                      <a:pt x="6" y="3"/>
                      <a:pt x="6" y="1"/>
                      <a:pt x="4" y="9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5" y="6"/>
                      <a:pt x="2" y="18"/>
                      <a:pt x="2" y="15"/>
                    </a:cubicBezTo>
                    <a:cubicBezTo>
                      <a:pt x="4" y="10"/>
                      <a:pt x="3" y="10"/>
                      <a:pt x="5" y="4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4" y="4"/>
                      <a:pt x="3" y="7"/>
                      <a:pt x="3" y="7"/>
                    </a:cubicBezTo>
                    <a:cubicBezTo>
                      <a:pt x="3" y="9"/>
                      <a:pt x="2" y="12"/>
                      <a:pt x="2" y="13"/>
                    </a:cubicBezTo>
                    <a:cubicBezTo>
                      <a:pt x="2" y="13"/>
                      <a:pt x="1" y="16"/>
                      <a:pt x="0" y="18"/>
                    </a:cubicBezTo>
                    <a:cubicBezTo>
                      <a:pt x="1" y="16"/>
                      <a:pt x="1" y="17"/>
                      <a:pt x="2" y="14"/>
                    </a:cubicBezTo>
                    <a:cubicBezTo>
                      <a:pt x="1" y="17"/>
                      <a:pt x="2" y="15"/>
                      <a:pt x="1" y="18"/>
                    </a:cubicBezTo>
                    <a:cubicBezTo>
                      <a:pt x="2" y="15"/>
                      <a:pt x="2" y="15"/>
                      <a:pt x="2" y="15"/>
                    </a:cubicBezTo>
                    <a:cubicBezTo>
                      <a:pt x="2" y="16"/>
                      <a:pt x="1" y="18"/>
                      <a:pt x="1" y="19"/>
                    </a:cubicBezTo>
                    <a:cubicBezTo>
                      <a:pt x="1" y="17"/>
                      <a:pt x="2" y="15"/>
                      <a:pt x="2" y="16"/>
                    </a:cubicBezTo>
                    <a:cubicBezTo>
                      <a:pt x="2" y="17"/>
                      <a:pt x="2" y="17"/>
                      <a:pt x="2" y="17"/>
                    </a:cubicBezTo>
                    <a:cubicBezTo>
                      <a:pt x="2" y="16"/>
                      <a:pt x="2" y="17"/>
                      <a:pt x="3" y="12"/>
                    </a:cubicBezTo>
                    <a:cubicBezTo>
                      <a:pt x="2" y="17"/>
                      <a:pt x="2" y="17"/>
                      <a:pt x="2" y="17"/>
                    </a:cubicBezTo>
                    <a:cubicBezTo>
                      <a:pt x="3" y="14"/>
                      <a:pt x="3" y="14"/>
                      <a:pt x="3" y="14"/>
                    </a:cubicBezTo>
                    <a:cubicBezTo>
                      <a:pt x="3" y="15"/>
                      <a:pt x="1" y="23"/>
                      <a:pt x="3" y="19"/>
                    </a:cubicBezTo>
                    <a:cubicBezTo>
                      <a:pt x="3" y="18"/>
                      <a:pt x="3" y="16"/>
                      <a:pt x="3" y="16"/>
                    </a:cubicBezTo>
                    <a:cubicBezTo>
                      <a:pt x="4" y="13"/>
                      <a:pt x="3" y="18"/>
                      <a:pt x="2" y="19"/>
                    </a:cubicBezTo>
                    <a:cubicBezTo>
                      <a:pt x="3" y="15"/>
                      <a:pt x="4" y="11"/>
                      <a:pt x="5" y="9"/>
                    </a:cubicBezTo>
                    <a:cubicBezTo>
                      <a:pt x="4" y="13"/>
                      <a:pt x="5" y="9"/>
                      <a:pt x="3" y="17"/>
                    </a:cubicBezTo>
                    <a:cubicBezTo>
                      <a:pt x="3" y="18"/>
                      <a:pt x="5" y="14"/>
                      <a:pt x="4" y="16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5" y="12"/>
                      <a:pt x="4" y="20"/>
                      <a:pt x="5" y="14"/>
                    </a:cubicBezTo>
                    <a:cubicBezTo>
                      <a:pt x="5" y="13"/>
                      <a:pt x="5" y="13"/>
                      <a:pt x="5" y="13"/>
                    </a:cubicBezTo>
                    <a:cubicBezTo>
                      <a:pt x="6" y="10"/>
                      <a:pt x="6" y="10"/>
                      <a:pt x="6" y="10"/>
                    </a:cubicBezTo>
                    <a:cubicBezTo>
                      <a:pt x="6" y="11"/>
                      <a:pt x="6" y="11"/>
                      <a:pt x="6" y="12"/>
                    </a:cubicBezTo>
                    <a:cubicBezTo>
                      <a:pt x="7" y="8"/>
                      <a:pt x="7" y="7"/>
                      <a:pt x="8" y="6"/>
                    </a:cubicBezTo>
                    <a:cubicBezTo>
                      <a:pt x="8" y="5"/>
                      <a:pt x="7" y="9"/>
                      <a:pt x="6" y="10"/>
                    </a:cubicBezTo>
                    <a:cubicBezTo>
                      <a:pt x="7" y="7"/>
                      <a:pt x="8" y="4"/>
                      <a:pt x="8" y="5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37" name="Freeform 1736"/>
              <p:cNvSpPr/>
              <p:nvPr/>
            </p:nvSpPr>
            <p:spPr bwMode="auto">
              <a:xfrm>
                <a:off x="2296" y="3172"/>
                <a:ext cx="1" cy="2"/>
              </a:xfrm>
              <a:custGeom>
                <a:avLst/>
                <a:gdLst>
                  <a:gd name="T0" fmla="*/ 0 w 1"/>
                  <a:gd name="T1" fmla="*/ 2 h 2"/>
                  <a:gd name="T2" fmla="*/ 1 w 1"/>
                  <a:gd name="T3" fmla="*/ 0 h 2"/>
                  <a:gd name="T4" fmla="*/ 0 w 1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1"/>
                      <a:pt x="0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38" name="Freeform 1737"/>
              <p:cNvSpPr/>
              <p:nvPr/>
            </p:nvSpPr>
            <p:spPr bwMode="auto">
              <a:xfrm>
                <a:off x="2298" y="3156"/>
                <a:ext cx="9" cy="24"/>
              </a:xfrm>
              <a:custGeom>
                <a:avLst/>
                <a:gdLst>
                  <a:gd name="T0" fmla="*/ 4 w 10"/>
                  <a:gd name="T1" fmla="*/ 13 h 27"/>
                  <a:gd name="T2" fmla="*/ 3 w 10"/>
                  <a:gd name="T3" fmla="*/ 18 h 27"/>
                  <a:gd name="T4" fmla="*/ 6 w 10"/>
                  <a:gd name="T5" fmla="*/ 8 h 27"/>
                  <a:gd name="T6" fmla="*/ 6 w 10"/>
                  <a:gd name="T7" fmla="*/ 7 h 27"/>
                  <a:gd name="T8" fmla="*/ 4 w 10"/>
                  <a:gd name="T9" fmla="*/ 16 h 27"/>
                  <a:gd name="T10" fmla="*/ 4 w 10"/>
                  <a:gd name="T11" fmla="*/ 17 h 27"/>
                  <a:gd name="T12" fmla="*/ 6 w 10"/>
                  <a:gd name="T13" fmla="*/ 11 h 27"/>
                  <a:gd name="T14" fmla="*/ 7 w 10"/>
                  <a:gd name="T15" fmla="*/ 8 h 27"/>
                  <a:gd name="T16" fmla="*/ 6 w 10"/>
                  <a:gd name="T17" fmla="*/ 10 h 27"/>
                  <a:gd name="T18" fmla="*/ 5 w 10"/>
                  <a:gd name="T19" fmla="*/ 17 h 27"/>
                  <a:gd name="T20" fmla="*/ 9 w 10"/>
                  <a:gd name="T21" fmla="*/ 1 h 27"/>
                  <a:gd name="T22" fmla="*/ 9 w 10"/>
                  <a:gd name="T23" fmla="*/ 2 h 27"/>
                  <a:gd name="T24" fmla="*/ 7 w 10"/>
                  <a:gd name="T25" fmla="*/ 9 h 27"/>
                  <a:gd name="T26" fmla="*/ 7 w 10"/>
                  <a:gd name="T27" fmla="*/ 7 h 27"/>
                  <a:gd name="T28" fmla="*/ 9 w 10"/>
                  <a:gd name="T29" fmla="*/ 3 h 27"/>
                  <a:gd name="T30" fmla="*/ 6 w 10"/>
                  <a:gd name="T31" fmla="*/ 3 h 27"/>
                  <a:gd name="T32" fmla="*/ 7 w 10"/>
                  <a:gd name="T33" fmla="*/ 4 h 27"/>
                  <a:gd name="T34" fmla="*/ 5 w 10"/>
                  <a:gd name="T35" fmla="*/ 7 h 27"/>
                  <a:gd name="T36" fmla="*/ 4 w 10"/>
                  <a:gd name="T37" fmla="*/ 14 h 27"/>
                  <a:gd name="T38" fmla="*/ 4 w 10"/>
                  <a:gd name="T39" fmla="*/ 12 h 27"/>
                  <a:gd name="T40" fmla="*/ 2 w 10"/>
                  <a:gd name="T41" fmla="*/ 19 h 27"/>
                  <a:gd name="T42" fmla="*/ 1 w 10"/>
                  <a:gd name="T43" fmla="*/ 21 h 27"/>
                  <a:gd name="T44" fmla="*/ 2 w 10"/>
                  <a:gd name="T45" fmla="*/ 22 h 27"/>
                  <a:gd name="T46" fmla="*/ 4 w 10"/>
                  <a:gd name="T47" fmla="*/ 13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0" h="27">
                    <a:moveTo>
                      <a:pt x="4" y="13"/>
                    </a:moveTo>
                    <a:cubicBezTo>
                      <a:pt x="4" y="14"/>
                      <a:pt x="3" y="17"/>
                      <a:pt x="3" y="18"/>
                    </a:cubicBezTo>
                    <a:cubicBezTo>
                      <a:pt x="4" y="16"/>
                      <a:pt x="4" y="13"/>
                      <a:pt x="6" y="8"/>
                    </a:cubicBezTo>
                    <a:cubicBezTo>
                      <a:pt x="5" y="11"/>
                      <a:pt x="6" y="7"/>
                      <a:pt x="6" y="7"/>
                    </a:cubicBezTo>
                    <a:cubicBezTo>
                      <a:pt x="6" y="9"/>
                      <a:pt x="4" y="14"/>
                      <a:pt x="4" y="16"/>
                    </a:cubicBezTo>
                    <a:cubicBezTo>
                      <a:pt x="5" y="14"/>
                      <a:pt x="4" y="17"/>
                      <a:pt x="4" y="17"/>
                    </a:cubicBezTo>
                    <a:cubicBezTo>
                      <a:pt x="5" y="13"/>
                      <a:pt x="5" y="15"/>
                      <a:pt x="6" y="11"/>
                    </a:cubicBezTo>
                    <a:cubicBezTo>
                      <a:pt x="6" y="8"/>
                      <a:pt x="7" y="6"/>
                      <a:pt x="7" y="8"/>
                    </a:cubicBezTo>
                    <a:cubicBezTo>
                      <a:pt x="6" y="11"/>
                      <a:pt x="6" y="10"/>
                      <a:pt x="6" y="10"/>
                    </a:cubicBezTo>
                    <a:cubicBezTo>
                      <a:pt x="5" y="14"/>
                      <a:pt x="6" y="13"/>
                      <a:pt x="5" y="17"/>
                    </a:cubicBezTo>
                    <a:cubicBezTo>
                      <a:pt x="7" y="11"/>
                      <a:pt x="7" y="11"/>
                      <a:pt x="9" y="1"/>
                    </a:cubicBezTo>
                    <a:cubicBezTo>
                      <a:pt x="10" y="0"/>
                      <a:pt x="9" y="2"/>
                      <a:pt x="9" y="2"/>
                    </a:cubicBezTo>
                    <a:cubicBezTo>
                      <a:pt x="9" y="4"/>
                      <a:pt x="8" y="7"/>
                      <a:pt x="7" y="9"/>
                    </a:cubicBezTo>
                    <a:cubicBezTo>
                      <a:pt x="7" y="8"/>
                      <a:pt x="7" y="11"/>
                      <a:pt x="7" y="7"/>
                    </a:cubicBezTo>
                    <a:cubicBezTo>
                      <a:pt x="9" y="3"/>
                      <a:pt x="9" y="3"/>
                      <a:pt x="9" y="3"/>
                    </a:cubicBezTo>
                    <a:cubicBezTo>
                      <a:pt x="8" y="2"/>
                      <a:pt x="7" y="2"/>
                      <a:pt x="6" y="3"/>
                    </a:cubicBezTo>
                    <a:cubicBezTo>
                      <a:pt x="7" y="4"/>
                      <a:pt x="7" y="4"/>
                      <a:pt x="7" y="4"/>
                    </a:cubicBezTo>
                    <a:cubicBezTo>
                      <a:pt x="6" y="6"/>
                      <a:pt x="6" y="6"/>
                      <a:pt x="5" y="7"/>
                    </a:cubicBezTo>
                    <a:cubicBezTo>
                      <a:pt x="4" y="14"/>
                      <a:pt x="4" y="14"/>
                      <a:pt x="4" y="14"/>
                    </a:cubicBezTo>
                    <a:cubicBezTo>
                      <a:pt x="4" y="13"/>
                      <a:pt x="3" y="14"/>
                      <a:pt x="4" y="12"/>
                    </a:cubicBezTo>
                    <a:cubicBezTo>
                      <a:pt x="3" y="15"/>
                      <a:pt x="3" y="16"/>
                      <a:pt x="2" y="19"/>
                    </a:cubicBezTo>
                    <a:cubicBezTo>
                      <a:pt x="2" y="20"/>
                      <a:pt x="3" y="17"/>
                      <a:pt x="1" y="21"/>
                    </a:cubicBezTo>
                    <a:cubicBezTo>
                      <a:pt x="0" y="27"/>
                      <a:pt x="3" y="17"/>
                      <a:pt x="2" y="22"/>
                    </a:cubicBezTo>
                    <a:lnTo>
                      <a:pt x="4" y="13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39" name="Freeform 1738"/>
              <p:cNvSpPr/>
              <p:nvPr/>
            </p:nvSpPr>
            <p:spPr bwMode="auto">
              <a:xfrm>
                <a:off x="2300" y="3168"/>
                <a:ext cx="0" cy="2"/>
              </a:xfrm>
              <a:custGeom>
                <a:avLst/>
                <a:gdLst>
                  <a:gd name="T0" fmla="*/ 2 h 2"/>
                  <a:gd name="T1" fmla="*/ 0 h 2"/>
                  <a:gd name="T2" fmla="*/ 1 h 2"/>
                  <a:gd name="T3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0"/>
                    </a:lnTo>
                    <a:lnTo>
                      <a:pt x="0" y="1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40" name="Freeform 1739"/>
              <p:cNvSpPr/>
              <p:nvPr/>
            </p:nvSpPr>
            <p:spPr bwMode="auto">
              <a:xfrm>
                <a:off x="2302" y="3158"/>
                <a:ext cx="1" cy="4"/>
              </a:xfrm>
              <a:custGeom>
                <a:avLst/>
                <a:gdLst>
                  <a:gd name="T0" fmla="*/ 1 w 1"/>
                  <a:gd name="T1" fmla="*/ 0 h 5"/>
                  <a:gd name="T2" fmla="*/ 0 w 1"/>
                  <a:gd name="T3" fmla="*/ 4 h 5"/>
                  <a:gd name="T4" fmla="*/ 1 w 1"/>
                  <a:gd name="T5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5">
                    <a:moveTo>
                      <a:pt x="1" y="0"/>
                    </a:moveTo>
                    <a:cubicBezTo>
                      <a:pt x="0" y="4"/>
                      <a:pt x="0" y="4"/>
                      <a:pt x="0" y="4"/>
                    </a:cubicBezTo>
                    <a:cubicBezTo>
                      <a:pt x="0" y="5"/>
                      <a:pt x="1" y="3"/>
                      <a:pt x="1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41" name="Freeform 1740"/>
              <p:cNvSpPr/>
              <p:nvPr/>
            </p:nvSpPr>
            <p:spPr bwMode="auto">
              <a:xfrm>
                <a:off x="2302" y="3169"/>
                <a:ext cx="1" cy="2"/>
              </a:xfrm>
              <a:custGeom>
                <a:avLst/>
                <a:gdLst>
                  <a:gd name="T0" fmla="*/ 0 w 1"/>
                  <a:gd name="T1" fmla="*/ 3 h 3"/>
                  <a:gd name="T2" fmla="*/ 0 w 1"/>
                  <a:gd name="T3" fmla="*/ 2 h 3"/>
                  <a:gd name="T4" fmla="*/ 1 w 1"/>
                  <a:gd name="T5" fmla="*/ 0 h 3"/>
                  <a:gd name="T6" fmla="*/ 0 w 1"/>
                  <a:gd name="T7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3">
                    <a:moveTo>
                      <a:pt x="0" y="3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2"/>
                      <a:pt x="0" y="3"/>
                      <a:pt x="0" y="3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42" name="Freeform 1741"/>
              <p:cNvSpPr/>
              <p:nvPr/>
            </p:nvSpPr>
            <p:spPr bwMode="auto">
              <a:xfrm>
                <a:off x="2304" y="3157"/>
                <a:ext cx="4" cy="11"/>
              </a:xfrm>
              <a:custGeom>
                <a:avLst/>
                <a:gdLst>
                  <a:gd name="T0" fmla="*/ 4 w 4"/>
                  <a:gd name="T1" fmla="*/ 0 h 12"/>
                  <a:gd name="T2" fmla="*/ 3 w 4"/>
                  <a:gd name="T3" fmla="*/ 0 h 12"/>
                  <a:gd name="T4" fmla="*/ 0 w 4"/>
                  <a:gd name="T5" fmla="*/ 11 h 12"/>
                  <a:gd name="T6" fmla="*/ 2 w 4"/>
                  <a:gd name="T7" fmla="*/ 4 h 12"/>
                  <a:gd name="T8" fmla="*/ 3 w 4"/>
                  <a:gd name="T9" fmla="*/ 4 h 12"/>
                  <a:gd name="T10" fmla="*/ 4 w 4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12">
                    <a:moveTo>
                      <a:pt x="4" y="0"/>
                    </a:moveTo>
                    <a:cubicBezTo>
                      <a:pt x="3" y="0"/>
                      <a:pt x="2" y="3"/>
                      <a:pt x="3" y="0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12"/>
                      <a:pt x="2" y="5"/>
                      <a:pt x="2" y="4"/>
                    </a:cubicBezTo>
                    <a:cubicBezTo>
                      <a:pt x="1" y="8"/>
                      <a:pt x="3" y="3"/>
                      <a:pt x="3" y="4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43" name="Freeform 1742"/>
              <p:cNvSpPr/>
              <p:nvPr/>
            </p:nvSpPr>
            <p:spPr bwMode="auto">
              <a:xfrm>
                <a:off x="2303" y="3153"/>
                <a:ext cx="9" cy="25"/>
              </a:xfrm>
              <a:custGeom>
                <a:avLst/>
                <a:gdLst>
                  <a:gd name="T0" fmla="*/ 2 w 10"/>
                  <a:gd name="T1" fmla="*/ 18 h 27"/>
                  <a:gd name="T2" fmla="*/ 3 w 10"/>
                  <a:gd name="T3" fmla="*/ 17 h 27"/>
                  <a:gd name="T4" fmla="*/ 2 w 10"/>
                  <a:gd name="T5" fmla="*/ 19 h 27"/>
                  <a:gd name="T6" fmla="*/ 2 w 10"/>
                  <a:gd name="T7" fmla="*/ 22 h 27"/>
                  <a:gd name="T8" fmla="*/ 2 w 10"/>
                  <a:gd name="T9" fmla="*/ 19 h 27"/>
                  <a:gd name="T10" fmla="*/ 3 w 10"/>
                  <a:gd name="T11" fmla="*/ 18 h 27"/>
                  <a:gd name="T12" fmla="*/ 5 w 10"/>
                  <a:gd name="T13" fmla="*/ 13 h 27"/>
                  <a:gd name="T14" fmla="*/ 3 w 10"/>
                  <a:gd name="T15" fmla="*/ 22 h 27"/>
                  <a:gd name="T16" fmla="*/ 6 w 10"/>
                  <a:gd name="T17" fmla="*/ 11 h 27"/>
                  <a:gd name="T18" fmla="*/ 7 w 10"/>
                  <a:gd name="T19" fmla="*/ 10 h 27"/>
                  <a:gd name="T20" fmla="*/ 7 w 10"/>
                  <a:gd name="T21" fmla="*/ 10 h 27"/>
                  <a:gd name="T22" fmla="*/ 6 w 10"/>
                  <a:gd name="T23" fmla="*/ 15 h 27"/>
                  <a:gd name="T24" fmla="*/ 5 w 10"/>
                  <a:gd name="T25" fmla="*/ 15 h 27"/>
                  <a:gd name="T26" fmla="*/ 8 w 10"/>
                  <a:gd name="T27" fmla="*/ 8 h 27"/>
                  <a:gd name="T28" fmla="*/ 7 w 10"/>
                  <a:gd name="T29" fmla="*/ 9 h 27"/>
                  <a:gd name="T30" fmla="*/ 9 w 10"/>
                  <a:gd name="T31" fmla="*/ 4 h 27"/>
                  <a:gd name="T32" fmla="*/ 9 w 10"/>
                  <a:gd name="T33" fmla="*/ 5 h 27"/>
                  <a:gd name="T34" fmla="*/ 10 w 10"/>
                  <a:gd name="T35" fmla="*/ 2 h 27"/>
                  <a:gd name="T36" fmla="*/ 7 w 10"/>
                  <a:gd name="T37" fmla="*/ 6 h 27"/>
                  <a:gd name="T38" fmla="*/ 8 w 10"/>
                  <a:gd name="T39" fmla="*/ 2 h 27"/>
                  <a:gd name="T40" fmla="*/ 4 w 10"/>
                  <a:gd name="T41" fmla="*/ 11 h 27"/>
                  <a:gd name="T42" fmla="*/ 4 w 10"/>
                  <a:gd name="T43" fmla="*/ 11 h 27"/>
                  <a:gd name="T44" fmla="*/ 6 w 10"/>
                  <a:gd name="T45" fmla="*/ 5 h 27"/>
                  <a:gd name="T46" fmla="*/ 5 w 10"/>
                  <a:gd name="T47" fmla="*/ 7 h 27"/>
                  <a:gd name="T48" fmla="*/ 7 w 10"/>
                  <a:gd name="T49" fmla="*/ 2 h 27"/>
                  <a:gd name="T50" fmla="*/ 3 w 10"/>
                  <a:gd name="T51" fmla="*/ 10 h 27"/>
                  <a:gd name="T52" fmla="*/ 3 w 10"/>
                  <a:gd name="T53" fmla="*/ 8 h 27"/>
                  <a:gd name="T54" fmla="*/ 1 w 10"/>
                  <a:gd name="T55" fmla="*/ 17 h 27"/>
                  <a:gd name="T56" fmla="*/ 3 w 10"/>
                  <a:gd name="T57" fmla="*/ 16 h 27"/>
                  <a:gd name="T58" fmla="*/ 5 w 10"/>
                  <a:gd name="T59" fmla="*/ 11 h 27"/>
                  <a:gd name="T60" fmla="*/ 3 w 10"/>
                  <a:gd name="T61" fmla="*/ 17 h 27"/>
                  <a:gd name="T62" fmla="*/ 5 w 10"/>
                  <a:gd name="T63" fmla="*/ 11 h 27"/>
                  <a:gd name="T64" fmla="*/ 3 w 10"/>
                  <a:gd name="T65" fmla="*/ 16 h 27"/>
                  <a:gd name="T66" fmla="*/ 6 w 10"/>
                  <a:gd name="T67" fmla="*/ 12 h 27"/>
                  <a:gd name="T68" fmla="*/ 3 w 10"/>
                  <a:gd name="T69" fmla="*/ 18 h 27"/>
                  <a:gd name="T70" fmla="*/ 4 w 10"/>
                  <a:gd name="T71" fmla="*/ 17 h 27"/>
                  <a:gd name="T72" fmla="*/ 6 w 10"/>
                  <a:gd name="T73" fmla="*/ 9 h 27"/>
                  <a:gd name="T74" fmla="*/ 5 w 10"/>
                  <a:gd name="T75" fmla="*/ 8 h 27"/>
                  <a:gd name="T76" fmla="*/ 4 w 10"/>
                  <a:gd name="T77" fmla="*/ 13 h 27"/>
                  <a:gd name="T78" fmla="*/ 3 w 10"/>
                  <a:gd name="T79" fmla="*/ 13 h 27"/>
                  <a:gd name="T80" fmla="*/ 2 w 10"/>
                  <a:gd name="T81" fmla="*/ 16 h 27"/>
                  <a:gd name="T82" fmla="*/ 4 w 10"/>
                  <a:gd name="T83" fmla="*/ 7 h 27"/>
                  <a:gd name="T84" fmla="*/ 4 w 10"/>
                  <a:gd name="T85" fmla="*/ 8 h 27"/>
                  <a:gd name="T86" fmla="*/ 3 w 10"/>
                  <a:gd name="T87" fmla="*/ 10 h 27"/>
                  <a:gd name="T88" fmla="*/ 3 w 10"/>
                  <a:gd name="T89" fmla="*/ 8 h 27"/>
                  <a:gd name="T90" fmla="*/ 1 w 10"/>
                  <a:gd name="T91" fmla="*/ 19 h 27"/>
                  <a:gd name="T92" fmla="*/ 1 w 10"/>
                  <a:gd name="T93" fmla="*/ 24 h 27"/>
                  <a:gd name="T94" fmla="*/ 2 w 10"/>
                  <a:gd name="T95" fmla="*/ 18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0" h="27">
                    <a:moveTo>
                      <a:pt x="2" y="18"/>
                    </a:moveTo>
                    <a:cubicBezTo>
                      <a:pt x="2" y="18"/>
                      <a:pt x="3" y="15"/>
                      <a:pt x="3" y="17"/>
                    </a:cubicBezTo>
                    <a:cubicBezTo>
                      <a:pt x="2" y="19"/>
                      <a:pt x="2" y="20"/>
                      <a:pt x="2" y="19"/>
                    </a:cubicBezTo>
                    <a:cubicBezTo>
                      <a:pt x="1" y="24"/>
                      <a:pt x="3" y="18"/>
                      <a:pt x="2" y="22"/>
                    </a:cubicBezTo>
                    <a:cubicBezTo>
                      <a:pt x="2" y="19"/>
                      <a:pt x="2" y="19"/>
                      <a:pt x="2" y="19"/>
                    </a:cubicBezTo>
                    <a:cubicBezTo>
                      <a:pt x="3" y="21"/>
                      <a:pt x="4" y="15"/>
                      <a:pt x="3" y="18"/>
                    </a:cubicBezTo>
                    <a:cubicBezTo>
                      <a:pt x="4" y="17"/>
                      <a:pt x="4" y="17"/>
                      <a:pt x="5" y="13"/>
                    </a:cubicBezTo>
                    <a:cubicBezTo>
                      <a:pt x="4" y="18"/>
                      <a:pt x="4" y="18"/>
                      <a:pt x="3" y="22"/>
                    </a:cubicBezTo>
                    <a:cubicBezTo>
                      <a:pt x="4" y="20"/>
                      <a:pt x="5" y="15"/>
                      <a:pt x="6" y="11"/>
                    </a:cubicBezTo>
                    <a:cubicBezTo>
                      <a:pt x="6" y="15"/>
                      <a:pt x="5" y="14"/>
                      <a:pt x="7" y="10"/>
                    </a:cubicBezTo>
                    <a:cubicBezTo>
                      <a:pt x="7" y="10"/>
                      <a:pt x="7" y="10"/>
                      <a:pt x="7" y="10"/>
                    </a:cubicBezTo>
                    <a:cubicBezTo>
                      <a:pt x="4" y="20"/>
                      <a:pt x="6" y="13"/>
                      <a:pt x="6" y="15"/>
                    </a:cubicBezTo>
                    <a:cubicBezTo>
                      <a:pt x="5" y="15"/>
                      <a:pt x="5" y="15"/>
                      <a:pt x="5" y="15"/>
                    </a:cubicBezTo>
                    <a:cubicBezTo>
                      <a:pt x="6" y="14"/>
                      <a:pt x="2" y="27"/>
                      <a:pt x="8" y="8"/>
                    </a:cubicBezTo>
                    <a:cubicBezTo>
                      <a:pt x="8" y="8"/>
                      <a:pt x="7" y="10"/>
                      <a:pt x="7" y="9"/>
                    </a:cubicBezTo>
                    <a:cubicBezTo>
                      <a:pt x="9" y="4"/>
                      <a:pt x="9" y="4"/>
                      <a:pt x="9" y="4"/>
                    </a:cubicBezTo>
                    <a:cubicBezTo>
                      <a:pt x="9" y="5"/>
                      <a:pt x="7" y="8"/>
                      <a:pt x="9" y="5"/>
                    </a:cubicBezTo>
                    <a:cubicBezTo>
                      <a:pt x="10" y="2"/>
                      <a:pt x="10" y="2"/>
                      <a:pt x="10" y="2"/>
                    </a:cubicBezTo>
                    <a:cubicBezTo>
                      <a:pt x="8" y="6"/>
                      <a:pt x="8" y="4"/>
                      <a:pt x="7" y="6"/>
                    </a:cubicBezTo>
                    <a:cubicBezTo>
                      <a:pt x="8" y="2"/>
                      <a:pt x="8" y="2"/>
                      <a:pt x="8" y="2"/>
                    </a:cubicBezTo>
                    <a:cubicBezTo>
                      <a:pt x="6" y="6"/>
                      <a:pt x="7" y="4"/>
                      <a:pt x="4" y="11"/>
                    </a:cubicBezTo>
                    <a:cubicBezTo>
                      <a:pt x="8" y="2"/>
                      <a:pt x="3" y="14"/>
                      <a:pt x="4" y="11"/>
                    </a:cubicBezTo>
                    <a:cubicBezTo>
                      <a:pt x="5" y="7"/>
                      <a:pt x="5" y="9"/>
                      <a:pt x="6" y="5"/>
                    </a:cubicBezTo>
                    <a:cubicBezTo>
                      <a:pt x="5" y="9"/>
                      <a:pt x="6" y="6"/>
                      <a:pt x="5" y="7"/>
                    </a:cubicBezTo>
                    <a:cubicBezTo>
                      <a:pt x="7" y="3"/>
                      <a:pt x="5" y="7"/>
                      <a:pt x="7" y="2"/>
                    </a:cubicBezTo>
                    <a:cubicBezTo>
                      <a:pt x="3" y="10"/>
                      <a:pt x="3" y="10"/>
                      <a:pt x="3" y="10"/>
                    </a:cubicBezTo>
                    <a:cubicBezTo>
                      <a:pt x="4" y="7"/>
                      <a:pt x="4" y="7"/>
                      <a:pt x="3" y="8"/>
                    </a:cubicBezTo>
                    <a:cubicBezTo>
                      <a:pt x="4" y="8"/>
                      <a:pt x="1" y="15"/>
                      <a:pt x="1" y="17"/>
                    </a:cubicBezTo>
                    <a:cubicBezTo>
                      <a:pt x="2" y="15"/>
                      <a:pt x="3" y="14"/>
                      <a:pt x="3" y="16"/>
                    </a:cubicBezTo>
                    <a:cubicBezTo>
                      <a:pt x="5" y="10"/>
                      <a:pt x="3" y="16"/>
                      <a:pt x="5" y="11"/>
                    </a:cubicBezTo>
                    <a:cubicBezTo>
                      <a:pt x="3" y="17"/>
                      <a:pt x="3" y="17"/>
                      <a:pt x="3" y="17"/>
                    </a:cubicBezTo>
                    <a:cubicBezTo>
                      <a:pt x="4" y="16"/>
                      <a:pt x="4" y="14"/>
                      <a:pt x="5" y="11"/>
                    </a:cubicBezTo>
                    <a:cubicBezTo>
                      <a:pt x="6" y="11"/>
                      <a:pt x="4" y="14"/>
                      <a:pt x="3" y="16"/>
                    </a:cubicBezTo>
                    <a:cubicBezTo>
                      <a:pt x="3" y="17"/>
                      <a:pt x="4" y="15"/>
                      <a:pt x="6" y="12"/>
                    </a:cubicBezTo>
                    <a:cubicBezTo>
                      <a:pt x="3" y="18"/>
                      <a:pt x="3" y="18"/>
                      <a:pt x="3" y="18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10" y="0"/>
                      <a:pt x="5" y="13"/>
                      <a:pt x="6" y="9"/>
                    </a:cubicBezTo>
                    <a:cubicBezTo>
                      <a:pt x="6" y="10"/>
                      <a:pt x="5" y="10"/>
                      <a:pt x="5" y="8"/>
                    </a:cubicBezTo>
                    <a:cubicBezTo>
                      <a:pt x="4" y="13"/>
                      <a:pt x="4" y="13"/>
                      <a:pt x="4" y="13"/>
                    </a:cubicBezTo>
                    <a:cubicBezTo>
                      <a:pt x="4" y="10"/>
                      <a:pt x="1" y="22"/>
                      <a:pt x="3" y="13"/>
                    </a:cubicBezTo>
                    <a:cubicBezTo>
                      <a:pt x="2" y="16"/>
                      <a:pt x="2" y="16"/>
                      <a:pt x="2" y="16"/>
                    </a:cubicBezTo>
                    <a:cubicBezTo>
                      <a:pt x="3" y="14"/>
                      <a:pt x="3" y="10"/>
                      <a:pt x="4" y="7"/>
                    </a:cubicBezTo>
                    <a:cubicBezTo>
                      <a:pt x="4" y="8"/>
                      <a:pt x="4" y="7"/>
                      <a:pt x="4" y="8"/>
                    </a:cubicBezTo>
                    <a:cubicBezTo>
                      <a:pt x="3" y="10"/>
                      <a:pt x="3" y="10"/>
                      <a:pt x="3" y="10"/>
                    </a:cubicBezTo>
                    <a:cubicBezTo>
                      <a:pt x="2" y="14"/>
                      <a:pt x="3" y="11"/>
                      <a:pt x="3" y="8"/>
                    </a:cubicBezTo>
                    <a:cubicBezTo>
                      <a:pt x="2" y="12"/>
                      <a:pt x="2" y="16"/>
                      <a:pt x="1" y="19"/>
                    </a:cubicBezTo>
                    <a:cubicBezTo>
                      <a:pt x="3" y="11"/>
                      <a:pt x="0" y="27"/>
                      <a:pt x="1" y="24"/>
                    </a:cubicBezTo>
                    <a:lnTo>
                      <a:pt x="2" y="18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44" name="Freeform 1743"/>
              <p:cNvSpPr/>
              <p:nvPr/>
            </p:nvSpPr>
            <p:spPr bwMode="auto">
              <a:xfrm>
                <a:off x="2307" y="3159"/>
                <a:ext cx="1" cy="1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1 h 1"/>
                  <a:gd name="T4" fmla="*/ 1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lnTo>
                      <a:pt x="0" y="1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45" name="Freeform 1744"/>
              <p:cNvSpPr/>
              <p:nvPr/>
            </p:nvSpPr>
            <p:spPr bwMode="auto">
              <a:xfrm>
                <a:off x="2306" y="3160"/>
                <a:ext cx="0" cy="1"/>
              </a:xfrm>
              <a:custGeom>
                <a:avLst/>
                <a:gdLst>
                  <a:gd name="T0" fmla="*/ 0 h 1"/>
                  <a:gd name="T1" fmla="*/ 0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46" name="Freeform 1745"/>
              <p:cNvSpPr/>
              <p:nvPr/>
            </p:nvSpPr>
            <p:spPr bwMode="auto">
              <a:xfrm>
                <a:off x="2306" y="3160"/>
                <a:ext cx="1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  <a:gd name="T3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lnTo>
                      <a:pt x="0" y="0"/>
                    </a:lnTo>
                    <a:lnTo>
                      <a:pt x="1" y="0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47" name="Freeform 1746"/>
              <p:cNvSpPr/>
              <p:nvPr/>
            </p:nvSpPr>
            <p:spPr bwMode="auto">
              <a:xfrm>
                <a:off x="2304" y="3169"/>
                <a:ext cx="0" cy="1"/>
              </a:xfrm>
              <a:custGeom>
                <a:avLst/>
                <a:gdLst>
                  <a:gd name="T0" fmla="*/ 1 h 1"/>
                  <a:gd name="T1" fmla="*/ 1 h 1"/>
                  <a:gd name="T2" fmla="*/ 0 h 1"/>
                  <a:gd name="T3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lnTo>
                      <a:pt x="0" y="1"/>
                    </a:lnTo>
                    <a:lnTo>
                      <a:pt x="0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48" name="Freeform 1747"/>
              <p:cNvSpPr/>
              <p:nvPr/>
            </p:nvSpPr>
            <p:spPr bwMode="auto">
              <a:xfrm>
                <a:off x="2306" y="3155"/>
                <a:ext cx="1" cy="3"/>
              </a:xfrm>
              <a:custGeom>
                <a:avLst/>
                <a:gdLst>
                  <a:gd name="T0" fmla="*/ 1 w 1"/>
                  <a:gd name="T1" fmla="*/ 0 h 3"/>
                  <a:gd name="T2" fmla="*/ 0 w 1"/>
                  <a:gd name="T3" fmla="*/ 3 h 3"/>
                  <a:gd name="T4" fmla="*/ 1 w 1"/>
                  <a:gd name="T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3">
                    <a:moveTo>
                      <a:pt x="1" y="0"/>
                    </a:moveTo>
                    <a:lnTo>
                      <a:pt x="0" y="3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49" name="Freeform 1748"/>
              <p:cNvSpPr/>
              <p:nvPr/>
            </p:nvSpPr>
            <p:spPr bwMode="auto">
              <a:xfrm>
                <a:off x="2303" y="3153"/>
                <a:ext cx="1" cy="0"/>
              </a:xfrm>
              <a:custGeom>
                <a:avLst/>
                <a:gdLst>
                  <a:gd name="T0" fmla="*/ 0 w 1"/>
                  <a:gd name="T1" fmla="*/ 1 w 1"/>
                  <a:gd name="T2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lnTo>
                      <a:pt x="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50" name="Freeform 1749"/>
              <p:cNvSpPr/>
              <p:nvPr/>
            </p:nvSpPr>
            <p:spPr bwMode="auto">
              <a:xfrm>
                <a:off x="2291" y="3149"/>
                <a:ext cx="17" cy="28"/>
              </a:xfrm>
              <a:custGeom>
                <a:avLst/>
                <a:gdLst>
                  <a:gd name="T0" fmla="*/ 2 w 18"/>
                  <a:gd name="T1" fmla="*/ 14 h 31"/>
                  <a:gd name="T2" fmla="*/ 1 w 18"/>
                  <a:gd name="T3" fmla="*/ 21 h 31"/>
                  <a:gd name="T4" fmla="*/ 0 w 18"/>
                  <a:gd name="T5" fmla="*/ 24 h 31"/>
                  <a:gd name="T6" fmla="*/ 2 w 18"/>
                  <a:gd name="T7" fmla="*/ 20 h 31"/>
                  <a:gd name="T8" fmla="*/ 3 w 18"/>
                  <a:gd name="T9" fmla="*/ 20 h 31"/>
                  <a:gd name="T10" fmla="*/ 4 w 18"/>
                  <a:gd name="T11" fmla="*/ 22 h 31"/>
                  <a:gd name="T12" fmla="*/ 6 w 18"/>
                  <a:gd name="T13" fmla="*/ 16 h 31"/>
                  <a:gd name="T14" fmla="*/ 6 w 18"/>
                  <a:gd name="T15" fmla="*/ 18 h 31"/>
                  <a:gd name="T16" fmla="*/ 7 w 18"/>
                  <a:gd name="T17" fmla="*/ 20 h 31"/>
                  <a:gd name="T18" fmla="*/ 9 w 18"/>
                  <a:gd name="T19" fmla="*/ 10 h 31"/>
                  <a:gd name="T20" fmla="*/ 10 w 18"/>
                  <a:gd name="T21" fmla="*/ 10 h 31"/>
                  <a:gd name="T22" fmla="*/ 9 w 18"/>
                  <a:gd name="T23" fmla="*/ 15 h 31"/>
                  <a:gd name="T24" fmla="*/ 10 w 18"/>
                  <a:gd name="T25" fmla="*/ 15 h 31"/>
                  <a:gd name="T26" fmla="*/ 11 w 18"/>
                  <a:gd name="T27" fmla="*/ 17 h 31"/>
                  <a:gd name="T28" fmla="*/ 12 w 18"/>
                  <a:gd name="T29" fmla="*/ 15 h 31"/>
                  <a:gd name="T30" fmla="*/ 14 w 18"/>
                  <a:gd name="T31" fmla="*/ 11 h 31"/>
                  <a:gd name="T32" fmla="*/ 13 w 18"/>
                  <a:gd name="T33" fmla="*/ 16 h 31"/>
                  <a:gd name="T34" fmla="*/ 14 w 18"/>
                  <a:gd name="T35" fmla="*/ 14 h 31"/>
                  <a:gd name="T36" fmla="*/ 15 w 18"/>
                  <a:gd name="T37" fmla="*/ 16 h 31"/>
                  <a:gd name="T38" fmla="*/ 15 w 18"/>
                  <a:gd name="T39" fmla="*/ 14 h 31"/>
                  <a:gd name="T40" fmla="*/ 14 w 18"/>
                  <a:gd name="T41" fmla="*/ 17 h 31"/>
                  <a:gd name="T42" fmla="*/ 17 w 18"/>
                  <a:gd name="T43" fmla="*/ 6 h 31"/>
                  <a:gd name="T44" fmla="*/ 17 w 18"/>
                  <a:gd name="T45" fmla="*/ 5 h 31"/>
                  <a:gd name="T46" fmla="*/ 16 w 18"/>
                  <a:gd name="T47" fmla="*/ 6 h 31"/>
                  <a:gd name="T48" fmla="*/ 16 w 18"/>
                  <a:gd name="T49" fmla="*/ 4 h 31"/>
                  <a:gd name="T50" fmla="*/ 15 w 18"/>
                  <a:gd name="T51" fmla="*/ 3 h 31"/>
                  <a:gd name="T52" fmla="*/ 13 w 18"/>
                  <a:gd name="T53" fmla="*/ 6 h 31"/>
                  <a:gd name="T54" fmla="*/ 13 w 18"/>
                  <a:gd name="T55" fmla="*/ 5 h 31"/>
                  <a:gd name="T56" fmla="*/ 13 w 18"/>
                  <a:gd name="T57" fmla="*/ 5 h 31"/>
                  <a:gd name="T58" fmla="*/ 12 w 18"/>
                  <a:gd name="T59" fmla="*/ 6 h 31"/>
                  <a:gd name="T60" fmla="*/ 11 w 18"/>
                  <a:gd name="T61" fmla="*/ 8 h 31"/>
                  <a:gd name="T62" fmla="*/ 12 w 18"/>
                  <a:gd name="T63" fmla="*/ 3 h 31"/>
                  <a:gd name="T64" fmla="*/ 11 w 18"/>
                  <a:gd name="T65" fmla="*/ 3 h 31"/>
                  <a:gd name="T66" fmla="*/ 10 w 18"/>
                  <a:gd name="T67" fmla="*/ 8 h 31"/>
                  <a:gd name="T68" fmla="*/ 8 w 18"/>
                  <a:gd name="T69" fmla="*/ 10 h 31"/>
                  <a:gd name="T70" fmla="*/ 6 w 18"/>
                  <a:gd name="T71" fmla="*/ 12 h 31"/>
                  <a:gd name="T72" fmla="*/ 6 w 18"/>
                  <a:gd name="T73" fmla="*/ 11 h 31"/>
                  <a:gd name="T74" fmla="*/ 5 w 18"/>
                  <a:gd name="T75" fmla="*/ 12 h 31"/>
                  <a:gd name="T76" fmla="*/ 4 w 18"/>
                  <a:gd name="T77" fmla="*/ 18 h 31"/>
                  <a:gd name="T78" fmla="*/ 5 w 18"/>
                  <a:gd name="T79" fmla="*/ 9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8" h="31">
                    <a:moveTo>
                      <a:pt x="4" y="8"/>
                    </a:moveTo>
                    <a:cubicBezTo>
                      <a:pt x="3" y="9"/>
                      <a:pt x="3" y="10"/>
                      <a:pt x="2" y="14"/>
                    </a:cubicBezTo>
                    <a:cubicBezTo>
                      <a:pt x="2" y="12"/>
                      <a:pt x="2" y="12"/>
                      <a:pt x="2" y="12"/>
                    </a:cubicBezTo>
                    <a:cubicBezTo>
                      <a:pt x="2" y="13"/>
                      <a:pt x="1" y="16"/>
                      <a:pt x="1" y="21"/>
                    </a:cubicBezTo>
                    <a:cubicBezTo>
                      <a:pt x="1" y="19"/>
                      <a:pt x="1" y="19"/>
                      <a:pt x="1" y="19"/>
                    </a:cubicBezTo>
                    <a:cubicBezTo>
                      <a:pt x="2" y="15"/>
                      <a:pt x="1" y="22"/>
                      <a:pt x="0" y="24"/>
                    </a:cubicBezTo>
                    <a:cubicBezTo>
                      <a:pt x="1" y="23"/>
                      <a:pt x="3" y="14"/>
                      <a:pt x="2" y="16"/>
                    </a:cubicBezTo>
                    <a:cubicBezTo>
                      <a:pt x="3" y="16"/>
                      <a:pt x="2" y="18"/>
                      <a:pt x="2" y="20"/>
                    </a:cubicBezTo>
                    <a:cubicBezTo>
                      <a:pt x="2" y="21"/>
                      <a:pt x="3" y="14"/>
                      <a:pt x="4" y="13"/>
                    </a:cubicBezTo>
                    <a:cubicBezTo>
                      <a:pt x="0" y="31"/>
                      <a:pt x="5" y="9"/>
                      <a:pt x="3" y="20"/>
                    </a:cubicBezTo>
                    <a:cubicBezTo>
                      <a:pt x="4" y="19"/>
                      <a:pt x="4" y="20"/>
                      <a:pt x="5" y="17"/>
                    </a:cubicBezTo>
                    <a:cubicBezTo>
                      <a:pt x="4" y="21"/>
                      <a:pt x="5" y="17"/>
                      <a:pt x="4" y="22"/>
                    </a:cubicBezTo>
                    <a:cubicBezTo>
                      <a:pt x="6" y="12"/>
                      <a:pt x="4" y="27"/>
                      <a:pt x="6" y="14"/>
                    </a:cubicBezTo>
                    <a:cubicBezTo>
                      <a:pt x="6" y="18"/>
                      <a:pt x="7" y="13"/>
                      <a:pt x="6" y="16"/>
                    </a:cubicBezTo>
                    <a:cubicBezTo>
                      <a:pt x="6" y="18"/>
                      <a:pt x="6" y="18"/>
                      <a:pt x="6" y="18"/>
                    </a:cubicBezTo>
                    <a:cubicBezTo>
                      <a:pt x="6" y="21"/>
                      <a:pt x="7" y="13"/>
                      <a:pt x="6" y="18"/>
                    </a:cubicBezTo>
                    <a:cubicBezTo>
                      <a:pt x="6" y="19"/>
                      <a:pt x="7" y="15"/>
                      <a:pt x="8" y="12"/>
                    </a:cubicBezTo>
                    <a:cubicBezTo>
                      <a:pt x="8" y="13"/>
                      <a:pt x="8" y="15"/>
                      <a:pt x="7" y="20"/>
                    </a:cubicBezTo>
                    <a:cubicBezTo>
                      <a:pt x="8" y="14"/>
                      <a:pt x="8" y="17"/>
                      <a:pt x="8" y="14"/>
                    </a:cubicBezTo>
                    <a:cubicBezTo>
                      <a:pt x="8" y="14"/>
                      <a:pt x="9" y="13"/>
                      <a:pt x="9" y="10"/>
                    </a:cubicBezTo>
                    <a:cubicBezTo>
                      <a:pt x="9" y="11"/>
                      <a:pt x="10" y="6"/>
                      <a:pt x="11" y="5"/>
                    </a:cubicBezTo>
                    <a:cubicBezTo>
                      <a:pt x="10" y="12"/>
                      <a:pt x="11" y="5"/>
                      <a:pt x="10" y="10"/>
                    </a:cubicBezTo>
                    <a:cubicBezTo>
                      <a:pt x="9" y="13"/>
                      <a:pt x="9" y="13"/>
                      <a:pt x="8" y="18"/>
                    </a:cubicBezTo>
                    <a:cubicBezTo>
                      <a:pt x="8" y="18"/>
                      <a:pt x="8" y="17"/>
                      <a:pt x="9" y="15"/>
                    </a:cubicBezTo>
                    <a:cubicBezTo>
                      <a:pt x="9" y="16"/>
                      <a:pt x="9" y="18"/>
                      <a:pt x="9" y="18"/>
                    </a:cubicBezTo>
                    <a:cubicBezTo>
                      <a:pt x="8" y="21"/>
                      <a:pt x="11" y="12"/>
                      <a:pt x="10" y="15"/>
                    </a:cubicBezTo>
                    <a:cubicBezTo>
                      <a:pt x="10" y="18"/>
                      <a:pt x="10" y="18"/>
                      <a:pt x="10" y="18"/>
                    </a:cubicBezTo>
                    <a:cubicBezTo>
                      <a:pt x="11" y="14"/>
                      <a:pt x="10" y="19"/>
                      <a:pt x="11" y="17"/>
                    </a:cubicBezTo>
                    <a:cubicBezTo>
                      <a:pt x="11" y="15"/>
                      <a:pt x="12" y="14"/>
                      <a:pt x="12" y="13"/>
                    </a:cubicBezTo>
                    <a:cubicBezTo>
                      <a:pt x="10" y="21"/>
                      <a:pt x="13" y="8"/>
                      <a:pt x="12" y="15"/>
                    </a:cubicBezTo>
                    <a:cubicBezTo>
                      <a:pt x="14" y="9"/>
                      <a:pt x="15" y="6"/>
                      <a:pt x="15" y="6"/>
                    </a:cubicBezTo>
                    <a:cubicBezTo>
                      <a:pt x="14" y="11"/>
                      <a:pt x="14" y="11"/>
                      <a:pt x="14" y="11"/>
                    </a:cubicBezTo>
                    <a:cubicBezTo>
                      <a:pt x="14" y="8"/>
                      <a:pt x="12" y="17"/>
                      <a:pt x="11" y="19"/>
                    </a:cubicBezTo>
                    <a:cubicBezTo>
                      <a:pt x="12" y="16"/>
                      <a:pt x="11" y="19"/>
                      <a:pt x="13" y="16"/>
                    </a:cubicBezTo>
                    <a:cubicBezTo>
                      <a:pt x="11" y="20"/>
                      <a:pt x="11" y="20"/>
                      <a:pt x="11" y="20"/>
                    </a:cubicBezTo>
                    <a:cubicBezTo>
                      <a:pt x="12" y="20"/>
                      <a:pt x="14" y="10"/>
                      <a:pt x="14" y="14"/>
                    </a:cubicBezTo>
                    <a:cubicBezTo>
                      <a:pt x="13" y="17"/>
                      <a:pt x="13" y="17"/>
                      <a:pt x="13" y="17"/>
                    </a:cubicBezTo>
                    <a:cubicBezTo>
                      <a:pt x="13" y="17"/>
                      <a:pt x="12" y="23"/>
                      <a:pt x="15" y="16"/>
                    </a:cubicBezTo>
                    <a:cubicBezTo>
                      <a:pt x="16" y="14"/>
                      <a:pt x="18" y="8"/>
                      <a:pt x="18" y="6"/>
                    </a:cubicBezTo>
                    <a:cubicBezTo>
                      <a:pt x="17" y="8"/>
                      <a:pt x="16" y="12"/>
                      <a:pt x="15" y="14"/>
                    </a:cubicBezTo>
                    <a:cubicBezTo>
                      <a:pt x="16" y="10"/>
                      <a:pt x="16" y="10"/>
                      <a:pt x="16" y="10"/>
                    </a:cubicBezTo>
                    <a:cubicBezTo>
                      <a:pt x="15" y="13"/>
                      <a:pt x="14" y="15"/>
                      <a:pt x="14" y="17"/>
                    </a:cubicBezTo>
                    <a:cubicBezTo>
                      <a:pt x="13" y="20"/>
                      <a:pt x="15" y="13"/>
                      <a:pt x="14" y="16"/>
                    </a:cubicBezTo>
                    <a:cubicBezTo>
                      <a:pt x="15" y="11"/>
                      <a:pt x="16" y="10"/>
                      <a:pt x="17" y="6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7" y="7"/>
                      <a:pt x="16" y="7"/>
                      <a:pt x="17" y="5"/>
                    </a:cubicBezTo>
                    <a:cubicBezTo>
                      <a:pt x="15" y="11"/>
                      <a:pt x="17" y="2"/>
                      <a:pt x="16" y="5"/>
                    </a:cubicBezTo>
                    <a:cubicBezTo>
                      <a:pt x="16" y="6"/>
                      <a:pt x="16" y="6"/>
                      <a:pt x="16" y="6"/>
                    </a:cubicBezTo>
                    <a:cubicBezTo>
                      <a:pt x="15" y="9"/>
                      <a:pt x="15" y="8"/>
                      <a:pt x="15" y="9"/>
                    </a:cubicBezTo>
                    <a:cubicBezTo>
                      <a:pt x="16" y="5"/>
                      <a:pt x="15" y="6"/>
                      <a:pt x="16" y="4"/>
                    </a:cubicBezTo>
                    <a:cubicBezTo>
                      <a:pt x="15" y="6"/>
                      <a:pt x="13" y="11"/>
                      <a:pt x="13" y="11"/>
                    </a:cubicBezTo>
                    <a:cubicBezTo>
                      <a:pt x="15" y="6"/>
                      <a:pt x="13" y="8"/>
                      <a:pt x="15" y="3"/>
                    </a:cubicBezTo>
                    <a:cubicBezTo>
                      <a:pt x="13" y="9"/>
                      <a:pt x="14" y="5"/>
                      <a:pt x="13" y="8"/>
                    </a:cubicBezTo>
                    <a:cubicBezTo>
                      <a:pt x="12" y="9"/>
                      <a:pt x="12" y="9"/>
                      <a:pt x="13" y="6"/>
                    </a:cubicBezTo>
                    <a:cubicBezTo>
                      <a:pt x="13" y="5"/>
                      <a:pt x="13" y="5"/>
                      <a:pt x="13" y="5"/>
                    </a:cubicBezTo>
                    <a:cubicBezTo>
                      <a:pt x="13" y="5"/>
                      <a:pt x="13" y="5"/>
                      <a:pt x="13" y="5"/>
                    </a:cubicBezTo>
                    <a:cubicBezTo>
                      <a:pt x="14" y="3"/>
                      <a:pt x="14" y="3"/>
                      <a:pt x="14" y="3"/>
                    </a:cubicBezTo>
                    <a:cubicBezTo>
                      <a:pt x="14" y="3"/>
                      <a:pt x="13" y="7"/>
                      <a:pt x="13" y="5"/>
                    </a:cubicBezTo>
                    <a:cubicBezTo>
                      <a:pt x="14" y="3"/>
                      <a:pt x="14" y="3"/>
                      <a:pt x="14" y="3"/>
                    </a:cubicBezTo>
                    <a:cubicBezTo>
                      <a:pt x="14" y="2"/>
                      <a:pt x="11" y="11"/>
                      <a:pt x="12" y="6"/>
                    </a:cubicBezTo>
                    <a:cubicBezTo>
                      <a:pt x="12" y="8"/>
                      <a:pt x="11" y="8"/>
                      <a:pt x="10" y="14"/>
                    </a:cubicBezTo>
                    <a:cubicBezTo>
                      <a:pt x="10" y="12"/>
                      <a:pt x="11" y="8"/>
                      <a:pt x="11" y="8"/>
                    </a:cubicBezTo>
                    <a:cubicBezTo>
                      <a:pt x="10" y="13"/>
                      <a:pt x="11" y="6"/>
                      <a:pt x="10" y="10"/>
                    </a:cubicBezTo>
                    <a:cubicBezTo>
                      <a:pt x="12" y="4"/>
                      <a:pt x="11" y="8"/>
                      <a:pt x="12" y="3"/>
                    </a:cubicBezTo>
                    <a:cubicBezTo>
                      <a:pt x="12" y="1"/>
                      <a:pt x="10" y="8"/>
                      <a:pt x="10" y="7"/>
                    </a:cubicBezTo>
                    <a:cubicBezTo>
                      <a:pt x="11" y="3"/>
                      <a:pt x="11" y="3"/>
                      <a:pt x="11" y="3"/>
                    </a:cubicBezTo>
                    <a:cubicBezTo>
                      <a:pt x="11" y="5"/>
                      <a:pt x="10" y="9"/>
                      <a:pt x="10" y="5"/>
                    </a:cubicBezTo>
                    <a:cubicBezTo>
                      <a:pt x="10" y="8"/>
                      <a:pt x="10" y="8"/>
                      <a:pt x="10" y="8"/>
                    </a:cubicBezTo>
                    <a:cubicBezTo>
                      <a:pt x="10" y="6"/>
                      <a:pt x="9" y="7"/>
                      <a:pt x="10" y="3"/>
                    </a:cubicBezTo>
                    <a:cubicBezTo>
                      <a:pt x="8" y="10"/>
                      <a:pt x="8" y="10"/>
                      <a:pt x="8" y="10"/>
                    </a:cubicBezTo>
                    <a:cubicBezTo>
                      <a:pt x="9" y="3"/>
                      <a:pt x="8" y="9"/>
                      <a:pt x="6" y="15"/>
                    </a:cubicBezTo>
                    <a:cubicBezTo>
                      <a:pt x="6" y="15"/>
                      <a:pt x="6" y="13"/>
                      <a:pt x="6" y="12"/>
                    </a:cubicBezTo>
                    <a:cubicBezTo>
                      <a:pt x="7" y="10"/>
                      <a:pt x="7" y="10"/>
                      <a:pt x="7" y="10"/>
                    </a:cubicBezTo>
                    <a:cubicBezTo>
                      <a:pt x="7" y="9"/>
                      <a:pt x="8" y="5"/>
                      <a:pt x="6" y="11"/>
                    </a:cubicBezTo>
                    <a:cubicBezTo>
                      <a:pt x="6" y="13"/>
                      <a:pt x="7" y="7"/>
                      <a:pt x="7" y="6"/>
                    </a:cubicBezTo>
                    <a:cubicBezTo>
                      <a:pt x="5" y="14"/>
                      <a:pt x="7" y="0"/>
                      <a:pt x="5" y="12"/>
                    </a:cubicBezTo>
                    <a:cubicBezTo>
                      <a:pt x="5" y="12"/>
                      <a:pt x="4" y="14"/>
                      <a:pt x="5" y="14"/>
                    </a:cubicBezTo>
                    <a:cubicBezTo>
                      <a:pt x="4" y="15"/>
                      <a:pt x="4" y="18"/>
                      <a:pt x="4" y="18"/>
                    </a:cubicBezTo>
                    <a:cubicBezTo>
                      <a:pt x="4" y="18"/>
                      <a:pt x="4" y="14"/>
                      <a:pt x="4" y="16"/>
                    </a:cubicBezTo>
                    <a:cubicBezTo>
                      <a:pt x="5" y="9"/>
                      <a:pt x="5" y="9"/>
                      <a:pt x="5" y="9"/>
                    </a:cubicBezTo>
                    <a:cubicBezTo>
                      <a:pt x="6" y="1"/>
                      <a:pt x="2" y="18"/>
                      <a:pt x="4" y="8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51" name="Freeform 1750"/>
              <p:cNvSpPr/>
              <p:nvPr/>
            </p:nvSpPr>
            <p:spPr bwMode="auto">
              <a:xfrm>
                <a:off x="2298" y="3153"/>
                <a:ext cx="1" cy="4"/>
              </a:xfrm>
              <a:custGeom>
                <a:avLst/>
                <a:gdLst>
                  <a:gd name="T0" fmla="*/ 1 w 1"/>
                  <a:gd name="T1" fmla="*/ 4 h 4"/>
                  <a:gd name="T2" fmla="*/ 1 w 1"/>
                  <a:gd name="T3" fmla="*/ 0 h 4"/>
                  <a:gd name="T4" fmla="*/ 0 w 1"/>
                  <a:gd name="T5" fmla="*/ 3 h 4"/>
                  <a:gd name="T6" fmla="*/ 1 w 1"/>
                  <a:gd name="T7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4">
                    <a:moveTo>
                      <a:pt x="1" y="4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1" y="3"/>
                      <a:pt x="1" y="3"/>
                      <a:pt x="1" y="4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52" name="Freeform 1751"/>
              <p:cNvSpPr/>
              <p:nvPr/>
            </p:nvSpPr>
            <p:spPr bwMode="auto">
              <a:xfrm>
                <a:off x="2298" y="3156"/>
                <a:ext cx="0" cy="2"/>
              </a:xfrm>
              <a:custGeom>
                <a:avLst/>
                <a:gdLst>
                  <a:gd name="T0" fmla="*/ 0 h 2"/>
                  <a:gd name="T1" fmla="*/ 2 h 2"/>
                  <a:gd name="T2" fmla="*/ 1 h 2"/>
                  <a:gd name="T3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1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53" name="Freeform 1752"/>
              <p:cNvSpPr/>
              <p:nvPr/>
            </p:nvSpPr>
            <p:spPr bwMode="auto">
              <a:xfrm>
                <a:off x="2294" y="3156"/>
                <a:ext cx="0" cy="2"/>
              </a:xfrm>
              <a:custGeom>
                <a:avLst/>
                <a:gdLst>
                  <a:gd name="T0" fmla="*/ 1 h 2"/>
                  <a:gd name="T1" fmla="*/ 1 h 2"/>
                  <a:gd name="T2" fmla="*/ 1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1"/>
                    </a:moveTo>
                    <a:cubicBezTo>
                      <a:pt x="0" y="0"/>
                      <a:pt x="0" y="0"/>
                      <a:pt x="0" y="1"/>
                    </a:cubicBezTo>
                    <a:cubicBezTo>
                      <a:pt x="0" y="2"/>
                      <a:pt x="0" y="2"/>
                      <a:pt x="0" y="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54" name="Freeform 1753"/>
              <p:cNvSpPr/>
              <p:nvPr/>
            </p:nvSpPr>
            <p:spPr bwMode="auto">
              <a:xfrm>
                <a:off x="2293" y="3159"/>
                <a:ext cx="0" cy="1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  <a:gd name="T3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lnTo>
                      <a:pt x="0" y="1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55" name="Freeform 1754"/>
              <p:cNvSpPr/>
              <p:nvPr/>
            </p:nvSpPr>
            <p:spPr bwMode="auto">
              <a:xfrm>
                <a:off x="2285" y="3154"/>
                <a:ext cx="8" cy="23"/>
              </a:xfrm>
              <a:custGeom>
                <a:avLst/>
                <a:gdLst>
                  <a:gd name="T0" fmla="*/ 2 w 9"/>
                  <a:gd name="T1" fmla="*/ 11 h 25"/>
                  <a:gd name="T2" fmla="*/ 1 w 9"/>
                  <a:gd name="T3" fmla="*/ 15 h 25"/>
                  <a:gd name="T4" fmla="*/ 2 w 9"/>
                  <a:gd name="T5" fmla="*/ 12 h 25"/>
                  <a:gd name="T6" fmla="*/ 0 w 9"/>
                  <a:gd name="T7" fmla="*/ 20 h 25"/>
                  <a:gd name="T8" fmla="*/ 4 w 9"/>
                  <a:gd name="T9" fmla="*/ 15 h 25"/>
                  <a:gd name="T10" fmla="*/ 3 w 9"/>
                  <a:gd name="T11" fmla="*/ 18 h 25"/>
                  <a:gd name="T12" fmla="*/ 5 w 9"/>
                  <a:gd name="T13" fmla="*/ 13 h 25"/>
                  <a:gd name="T14" fmla="*/ 4 w 9"/>
                  <a:gd name="T15" fmla="*/ 19 h 25"/>
                  <a:gd name="T16" fmla="*/ 5 w 9"/>
                  <a:gd name="T17" fmla="*/ 17 h 25"/>
                  <a:gd name="T18" fmla="*/ 6 w 9"/>
                  <a:gd name="T19" fmla="*/ 14 h 25"/>
                  <a:gd name="T20" fmla="*/ 6 w 9"/>
                  <a:gd name="T21" fmla="*/ 15 h 25"/>
                  <a:gd name="T22" fmla="*/ 6 w 9"/>
                  <a:gd name="T23" fmla="*/ 14 h 25"/>
                  <a:gd name="T24" fmla="*/ 6 w 9"/>
                  <a:gd name="T25" fmla="*/ 14 h 25"/>
                  <a:gd name="T26" fmla="*/ 6 w 9"/>
                  <a:gd name="T27" fmla="*/ 15 h 25"/>
                  <a:gd name="T28" fmla="*/ 7 w 9"/>
                  <a:gd name="T29" fmla="*/ 13 h 25"/>
                  <a:gd name="T30" fmla="*/ 6 w 9"/>
                  <a:gd name="T31" fmla="*/ 17 h 25"/>
                  <a:gd name="T32" fmla="*/ 8 w 9"/>
                  <a:gd name="T33" fmla="*/ 11 h 25"/>
                  <a:gd name="T34" fmla="*/ 9 w 9"/>
                  <a:gd name="T35" fmla="*/ 7 h 25"/>
                  <a:gd name="T36" fmla="*/ 7 w 9"/>
                  <a:gd name="T37" fmla="*/ 10 h 25"/>
                  <a:gd name="T38" fmla="*/ 7 w 9"/>
                  <a:gd name="T39" fmla="*/ 11 h 25"/>
                  <a:gd name="T40" fmla="*/ 7 w 9"/>
                  <a:gd name="T41" fmla="*/ 12 h 25"/>
                  <a:gd name="T42" fmla="*/ 8 w 9"/>
                  <a:gd name="T43" fmla="*/ 7 h 25"/>
                  <a:gd name="T44" fmla="*/ 8 w 9"/>
                  <a:gd name="T45" fmla="*/ 3 h 25"/>
                  <a:gd name="T46" fmla="*/ 8 w 9"/>
                  <a:gd name="T47" fmla="*/ 3 h 25"/>
                  <a:gd name="T48" fmla="*/ 7 w 9"/>
                  <a:gd name="T49" fmla="*/ 4 h 25"/>
                  <a:gd name="T50" fmla="*/ 7 w 9"/>
                  <a:gd name="T51" fmla="*/ 7 h 25"/>
                  <a:gd name="T52" fmla="*/ 6 w 9"/>
                  <a:gd name="T53" fmla="*/ 14 h 25"/>
                  <a:gd name="T54" fmla="*/ 5 w 9"/>
                  <a:gd name="T55" fmla="*/ 13 h 25"/>
                  <a:gd name="T56" fmla="*/ 7 w 9"/>
                  <a:gd name="T57" fmla="*/ 8 h 25"/>
                  <a:gd name="T58" fmla="*/ 6 w 9"/>
                  <a:gd name="T59" fmla="*/ 11 h 25"/>
                  <a:gd name="T60" fmla="*/ 7 w 9"/>
                  <a:gd name="T61" fmla="*/ 4 h 25"/>
                  <a:gd name="T62" fmla="*/ 6 w 9"/>
                  <a:gd name="T63" fmla="*/ 10 h 25"/>
                  <a:gd name="T64" fmla="*/ 4 w 9"/>
                  <a:gd name="T65" fmla="*/ 10 h 25"/>
                  <a:gd name="T66" fmla="*/ 5 w 9"/>
                  <a:gd name="T67" fmla="*/ 7 h 25"/>
                  <a:gd name="T68" fmla="*/ 4 w 9"/>
                  <a:gd name="T69" fmla="*/ 11 h 25"/>
                  <a:gd name="T70" fmla="*/ 4 w 9"/>
                  <a:gd name="T71" fmla="*/ 9 h 25"/>
                  <a:gd name="T72" fmla="*/ 3 w 9"/>
                  <a:gd name="T73" fmla="*/ 12 h 25"/>
                  <a:gd name="T74" fmla="*/ 2 w 9"/>
                  <a:gd name="T75" fmla="*/ 11 h 25"/>
                  <a:gd name="T76" fmla="*/ 2 w 9"/>
                  <a:gd name="T77" fmla="*/ 11 h 25"/>
                  <a:gd name="T78" fmla="*/ 1 w 9"/>
                  <a:gd name="T79" fmla="*/ 17 h 25"/>
                  <a:gd name="T80" fmla="*/ 2 w 9"/>
                  <a:gd name="T81" fmla="*/ 11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9" h="25">
                    <a:moveTo>
                      <a:pt x="2" y="11"/>
                    </a:moveTo>
                    <a:cubicBezTo>
                      <a:pt x="1" y="15"/>
                      <a:pt x="1" y="15"/>
                      <a:pt x="1" y="15"/>
                    </a:cubicBezTo>
                    <a:cubicBezTo>
                      <a:pt x="2" y="13"/>
                      <a:pt x="1" y="16"/>
                      <a:pt x="2" y="12"/>
                    </a:cubicBezTo>
                    <a:cubicBezTo>
                      <a:pt x="1" y="17"/>
                      <a:pt x="1" y="12"/>
                      <a:pt x="0" y="20"/>
                    </a:cubicBezTo>
                    <a:cubicBezTo>
                      <a:pt x="1" y="17"/>
                      <a:pt x="2" y="22"/>
                      <a:pt x="4" y="15"/>
                    </a:cubicBezTo>
                    <a:cubicBezTo>
                      <a:pt x="3" y="18"/>
                      <a:pt x="3" y="18"/>
                      <a:pt x="3" y="18"/>
                    </a:cubicBezTo>
                    <a:cubicBezTo>
                      <a:pt x="5" y="12"/>
                      <a:pt x="3" y="25"/>
                      <a:pt x="5" y="13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21"/>
                      <a:pt x="6" y="10"/>
                      <a:pt x="5" y="17"/>
                    </a:cubicBezTo>
                    <a:cubicBezTo>
                      <a:pt x="6" y="14"/>
                      <a:pt x="6" y="14"/>
                      <a:pt x="6" y="14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6" y="14"/>
                      <a:pt x="6" y="14"/>
                      <a:pt x="6" y="14"/>
                    </a:cubicBezTo>
                    <a:cubicBezTo>
                      <a:pt x="6" y="12"/>
                      <a:pt x="7" y="12"/>
                      <a:pt x="6" y="14"/>
                    </a:cubicBezTo>
                    <a:cubicBezTo>
                      <a:pt x="6" y="16"/>
                      <a:pt x="6" y="15"/>
                      <a:pt x="6" y="15"/>
                    </a:cubicBezTo>
                    <a:cubicBezTo>
                      <a:pt x="6" y="17"/>
                      <a:pt x="7" y="13"/>
                      <a:pt x="7" y="13"/>
                    </a:cubicBezTo>
                    <a:cubicBezTo>
                      <a:pt x="7" y="15"/>
                      <a:pt x="6" y="16"/>
                      <a:pt x="6" y="17"/>
                    </a:cubicBezTo>
                    <a:cubicBezTo>
                      <a:pt x="7" y="14"/>
                      <a:pt x="6" y="21"/>
                      <a:pt x="8" y="11"/>
                    </a:cubicBezTo>
                    <a:cubicBezTo>
                      <a:pt x="8" y="10"/>
                      <a:pt x="8" y="8"/>
                      <a:pt x="9" y="7"/>
                    </a:cubicBezTo>
                    <a:cubicBezTo>
                      <a:pt x="9" y="4"/>
                      <a:pt x="8" y="8"/>
                      <a:pt x="7" y="10"/>
                    </a:cubicBezTo>
                    <a:cubicBezTo>
                      <a:pt x="7" y="11"/>
                      <a:pt x="7" y="11"/>
                      <a:pt x="7" y="11"/>
                    </a:cubicBezTo>
                    <a:cubicBezTo>
                      <a:pt x="6" y="20"/>
                      <a:pt x="8" y="8"/>
                      <a:pt x="7" y="12"/>
                    </a:cubicBezTo>
                    <a:cubicBezTo>
                      <a:pt x="7" y="9"/>
                      <a:pt x="8" y="9"/>
                      <a:pt x="8" y="7"/>
                    </a:cubicBezTo>
                    <a:cubicBezTo>
                      <a:pt x="9" y="0"/>
                      <a:pt x="6" y="12"/>
                      <a:pt x="8" y="3"/>
                    </a:cubicBezTo>
                    <a:cubicBezTo>
                      <a:pt x="8" y="3"/>
                      <a:pt x="8" y="3"/>
                      <a:pt x="8" y="3"/>
                    </a:cubicBezTo>
                    <a:cubicBezTo>
                      <a:pt x="8" y="2"/>
                      <a:pt x="7" y="3"/>
                      <a:pt x="7" y="4"/>
                    </a:cubicBezTo>
                    <a:cubicBezTo>
                      <a:pt x="7" y="7"/>
                      <a:pt x="7" y="7"/>
                      <a:pt x="7" y="7"/>
                    </a:cubicBezTo>
                    <a:cubicBezTo>
                      <a:pt x="7" y="8"/>
                      <a:pt x="6" y="12"/>
                      <a:pt x="6" y="14"/>
                    </a:cubicBezTo>
                    <a:cubicBezTo>
                      <a:pt x="6" y="9"/>
                      <a:pt x="5" y="15"/>
                      <a:pt x="5" y="13"/>
                    </a:cubicBezTo>
                    <a:cubicBezTo>
                      <a:pt x="6" y="10"/>
                      <a:pt x="6" y="10"/>
                      <a:pt x="7" y="8"/>
                    </a:cubicBezTo>
                    <a:cubicBezTo>
                      <a:pt x="6" y="11"/>
                      <a:pt x="6" y="11"/>
                      <a:pt x="6" y="11"/>
                    </a:cubicBezTo>
                    <a:cubicBezTo>
                      <a:pt x="6" y="11"/>
                      <a:pt x="6" y="6"/>
                      <a:pt x="7" y="4"/>
                    </a:cubicBezTo>
                    <a:cubicBezTo>
                      <a:pt x="6" y="7"/>
                      <a:pt x="6" y="6"/>
                      <a:pt x="6" y="10"/>
                    </a:cubicBezTo>
                    <a:cubicBezTo>
                      <a:pt x="6" y="6"/>
                      <a:pt x="5" y="7"/>
                      <a:pt x="4" y="10"/>
                    </a:cubicBezTo>
                    <a:cubicBezTo>
                      <a:pt x="4" y="10"/>
                      <a:pt x="5" y="6"/>
                      <a:pt x="5" y="7"/>
                    </a:cubicBezTo>
                    <a:cubicBezTo>
                      <a:pt x="5" y="6"/>
                      <a:pt x="5" y="8"/>
                      <a:pt x="4" y="11"/>
                    </a:cubicBezTo>
                    <a:cubicBezTo>
                      <a:pt x="3" y="14"/>
                      <a:pt x="3" y="12"/>
                      <a:pt x="4" y="9"/>
                    </a:cubicBezTo>
                    <a:cubicBezTo>
                      <a:pt x="3" y="12"/>
                      <a:pt x="3" y="12"/>
                      <a:pt x="3" y="12"/>
                    </a:cubicBezTo>
                    <a:cubicBezTo>
                      <a:pt x="2" y="17"/>
                      <a:pt x="3" y="8"/>
                      <a:pt x="2" y="11"/>
                    </a:cubicBezTo>
                    <a:cubicBezTo>
                      <a:pt x="2" y="11"/>
                      <a:pt x="2" y="11"/>
                      <a:pt x="2" y="11"/>
                    </a:cubicBezTo>
                    <a:cubicBezTo>
                      <a:pt x="2" y="12"/>
                      <a:pt x="1" y="19"/>
                      <a:pt x="1" y="17"/>
                    </a:cubicBezTo>
                    <a:cubicBezTo>
                      <a:pt x="2" y="14"/>
                      <a:pt x="2" y="14"/>
                      <a:pt x="2" y="1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56" name="Freeform 1755"/>
              <p:cNvSpPr/>
              <p:nvPr/>
            </p:nvSpPr>
            <p:spPr bwMode="auto">
              <a:xfrm>
                <a:off x="2285" y="3165"/>
                <a:ext cx="1" cy="8"/>
              </a:xfrm>
              <a:custGeom>
                <a:avLst/>
                <a:gdLst>
                  <a:gd name="T0" fmla="*/ 0 w 1"/>
                  <a:gd name="T1" fmla="*/ 5 h 9"/>
                  <a:gd name="T2" fmla="*/ 1 w 1"/>
                  <a:gd name="T3" fmla="*/ 1 h 9"/>
                  <a:gd name="T4" fmla="*/ 0 w 1"/>
                  <a:gd name="T5" fmla="*/ 8 h 9"/>
                  <a:gd name="T6" fmla="*/ 0 w 1"/>
                  <a:gd name="T7" fmla="*/ 7 h 9"/>
                  <a:gd name="T8" fmla="*/ 0 w 1"/>
                  <a:gd name="T9" fmla="*/ 5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9">
                    <a:moveTo>
                      <a:pt x="0" y="5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0" y="5"/>
                      <a:pt x="0" y="8"/>
                    </a:cubicBezTo>
                    <a:cubicBezTo>
                      <a:pt x="0" y="7"/>
                      <a:pt x="0" y="9"/>
                      <a:pt x="0" y="7"/>
                    </a:cubicBezTo>
                    <a:cubicBezTo>
                      <a:pt x="0" y="6"/>
                      <a:pt x="0" y="5"/>
                      <a:pt x="0" y="5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57" name="Freeform 1756"/>
              <p:cNvSpPr/>
              <p:nvPr/>
            </p:nvSpPr>
            <p:spPr bwMode="auto">
              <a:xfrm>
                <a:off x="2283" y="3162"/>
                <a:ext cx="2" cy="17"/>
              </a:xfrm>
              <a:custGeom>
                <a:avLst/>
                <a:gdLst>
                  <a:gd name="T0" fmla="*/ 1 w 2"/>
                  <a:gd name="T1" fmla="*/ 9 h 19"/>
                  <a:gd name="T2" fmla="*/ 1 w 2"/>
                  <a:gd name="T3" fmla="*/ 12 h 19"/>
                  <a:gd name="T4" fmla="*/ 1 w 2"/>
                  <a:gd name="T5" fmla="*/ 13 h 19"/>
                  <a:gd name="T6" fmla="*/ 2 w 2"/>
                  <a:gd name="T7" fmla="*/ 7 h 19"/>
                  <a:gd name="T8" fmla="*/ 2 w 2"/>
                  <a:gd name="T9" fmla="*/ 11 h 19"/>
                  <a:gd name="T10" fmla="*/ 2 w 2"/>
                  <a:gd name="T11" fmla="*/ 6 h 19"/>
                  <a:gd name="T12" fmla="*/ 2 w 2"/>
                  <a:gd name="T13" fmla="*/ 8 h 19"/>
                  <a:gd name="T14" fmla="*/ 2 w 2"/>
                  <a:gd name="T15" fmla="*/ 6 h 19"/>
                  <a:gd name="T16" fmla="*/ 2 w 2"/>
                  <a:gd name="T17" fmla="*/ 7 h 19"/>
                  <a:gd name="T18" fmla="*/ 2 w 2"/>
                  <a:gd name="T19" fmla="*/ 4 h 19"/>
                  <a:gd name="T20" fmla="*/ 2 w 2"/>
                  <a:gd name="T21" fmla="*/ 10 h 19"/>
                  <a:gd name="T22" fmla="*/ 2 w 2"/>
                  <a:gd name="T23" fmla="*/ 4 h 19"/>
                  <a:gd name="T24" fmla="*/ 2 w 2"/>
                  <a:gd name="T25" fmla="*/ 2 h 19"/>
                  <a:gd name="T26" fmla="*/ 2 w 2"/>
                  <a:gd name="T27" fmla="*/ 4 h 19"/>
                  <a:gd name="T28" fmla="*/ 1 w 2"/>
                  <a:gd name="T29" fmla="*/ 8 h 19"/>
                  <a:gd name="T30" fmla="*/ 2 w 2"/>
                  <a:gd name="T31" fmla="*/ 2 h 19"/>
                  <a:gd name="T32" fmla="*/ 1 w 2"/>
                  <a:gd name="T33" fmla="*/ 5 h 19"/>
                  <a:gd name="T34" fmla="*/ 1 w 2"/>
                  <a:gd name="T35" fmla="*/ 12 h 19"/>
                  <a:gd name="T36" fmla="*/ 1 w 2"/>
                  <a:gd name="T37" fmla="*/ 7 h 19"/>
                  <a:gd name="T38" fmla="*/ 0 w 2"/>
                  <a:gd name="T39" fmla="*/ 5 h 19"/>
                  <a:gd name="T40" fmla="*/ 1 w 2"/>
                  <a:gd name="T41" fmla="*/ 15 h 19"/>
                  <a:gd name="T42" fmla="*/ 1 w 2"/>
                  <a:gd name="T43" fmla="*/ 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" h="19">
                    <a:moveTo>
                      <a:pt x="1" y="9"/>
                    </a:moveTo>
                    <a:cubicBezTo>
                      <a:pt x="1" y="12"/>
                      <a:pt x="1" y="12"/>
                      <a:pt x="1" y="12"/>
                    </a:cubicBezTo>
                    <a:cubicBezTo>
                      <a:pt x="1" y="12"/>
                      <a:pt x="2" y="10"/>
                      <a:pt x="1" y="13"/>
                    </a:cubicBezTo>
                    <a:cubicBezTo>
                      <a:pt x="1" y="15"/>
                      <a:pt x="2" y="9"/>
                      <a:pt x="2" y="7"/>
                    </a:cubicBezTo>
                    <a:cubicBezTo>
                      <a:pt x="2" y="11"/>
                      <a:pt x="2" y="11"/>
                      <a:pt x="2" y="11"/>
                    </a:cubicBezTo>
                    <a:cubicBezTo>
                      <a:pt x="2" y="9"/>
                      <a:pt x="2" y="13"/>
                      <a:pt x="2" y="6"/>
                    </a:cubicBezTo>
                    <a:cubicBezTo>
                      <a:pt x="2" y="6"/>
                      <a:pt x="2" y="10"/>
                      <a:pt x="2" y="8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2" y="7"/>
                      <a:pt x="2" y="7"/>
                      <a:pt x="2" y="7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0"/>
                      <a:pt x="2" y="13"/>
                      <a:pt x="2" y="10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4"/>
                      <a:pt x="2" y="6"/>
                      <a:pt x="2" y="2"/>
                    </a:cubicBezTo>
                    <a:cubicBezTo>
                      <a:pt x="2" y="2"/>
                      <a:pt x="2" y="5"/>
                      <a:pt x="2" y="4"/>
                    </a:cubicBezTo>
                    <a:cubicBezTo>
                      <a:pt x="2" y="4"/>
                      <a:pt x="2" y="7"/>
                      <a:pt x="1" y="8"/>
                    </a:cubicBezTo>
                    <a:cubicBezTo>
                      <a:pt x="1" y="13"/>
                      <a:pt x="2" y="5"/>
                      <a:pt x="2" y="2"/>
                    </a:cubicBezTo>
                    <a:cubicBezTo>
                      <a:pt x="1" y="6"/>
                      <a:pt x="1" y="10"/>
                      <a:pt x="1" y="5"/>
                    </a:cubicBezTo>
                    <a:cubicBezTo>
                      <a:pt x="1" y="8"/>
                      <a:pt x="1" y="12"/>
                      <a:pt x="1" y="12"/>
                    </a:cubicBezTo>
                    <a:cubicBezTo>
                      <a:pt x="1" y="7"/>
                      <a:pt x="1" y="7"/>
                      <a:pt x="1" y="7"/>
                    </a:cubicBezTo>
                    <a:cubicBezTo>
                      <a:pt x="1" y="6"/>
                      <a:pt x="0" y="5"/>
                      <a:pt x="0" y="5"/>
                    </a:cubicBezTo>
                    <a:cubicBezTo>
                      <a:pt x="1" y="9"/>
                      <a:pt x="1" y="13"/>
                      <a:pt x="1" y="15"/>
                    </a:cubicBezTo>
                    <a:cubicBezTo>
                      <a:pt x="1" y="19"/>
                      <a:pt x="1" y="8"/>
                      <a:pt x="1" y="9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58" name="Rectangle 1757"/>
              <p:cNvSpPr>
                <a:spLocks noChangeArrowheads="1"/>
              </p:cNvSpPr>
              <p:nvPr/>
            </p:nvSpPr>
            <p:spPr bwMode="auto">
              <a:xfrm>
                <a:off x="2284" y="3173"/>
                <a:ext cx="1" cy="2"/>
              </a:xfrm>
              <a:prstGeom prst="rect">
                <a:avLst/>
              </a:pr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59" name="Freeform 1758"/>
              <p:cNvSpPr/>
              <p:nvPr/>
            </p:nvSpPr>
            <p:spPr bwMode="auto">
              <a:xfrm>
                <a:off x="2349" y="3158"/>
                <a:ext cx="1" cy="3"/>
              </a:xfrm>
              <a:custGeom>
                <a:avLst/>
                <a:gdLst>
                  <a:gd name="T0" fmla="*/ 0 w 1"/>
                  <a:gd name="T1" fmla="*/ 2 h 3"/>
                  <a:gd name="T2" fmla="*/ 0 w 1"/>
                  <a:gd name="T3" fmla="*/ 3 h 3"/>
                  <a:gd name="T4" fmla="*/ 1 w 1"/>
                  <a:gd name="T5" fmla="*/ 0 h 3"/>
                  <a:gd name="T6" fmla="*/ 0 w 1"/>
                  <a:gd name="T7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3">
                    <a:moveTo>
                      <a:pt x="0" y="2"/>
                    </a:moveTo>
                    <a:lnTo>
                      <a:pt x="0" y="3"/>
                    </a:lnTo>
                    <a:lnTo>
                      <a:pt x="1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60" name="Freeform 1759"/>
              <p:cNvSpPr/>
              <p:nvPr/>
            </p:nvSpPr>
            <p:spPr bwMode="auto">
              <a:xfrm>
                <a:off x="2347" y="3157"/>
                <a:ext cx="4" cy="14"/>
              </a:xfrm>
              <a:custGeom>
                <a:avLst/>
                <a:gdLst>
                  <a:gd name="T0" fmla="*/ 0 w 4"/>
                  <a:gd name="T1" fmla="*/ 16 h 16"/>
                  <a:gd name="T2" fmla="*/ 0 w 4"/>
                  <a:gd name="T3" fmla="*/ 15 h 16"/>
                  <a:gd name="T4" fmla="*/ 4 w 4"/>
                  <a:gd name="T5" fmla="*/ 0 h 16"/>
                  <a:gd name="T6" fmla="*/ 1 w 4"/>
                  <a:gd name="T7" fmla="*/ 9 h 16"/>
                  <a:gd name="T8" fmla="*/ 2 w 4"/>
                  <a:gd name="T9" fmla="*/ 6 h 16"/>
                  <a:gd name="T10" fmla="*/ 0 w 4"/>
                  <a:gd name="T11" fmla="*/ 13 h 16"/>
                  <a:gd name="T12" fmla="*/ 1 w 4"/>
                  <a:gd name="T13" fmla="*/ 12 h 16"/>
                  <a:gd name="T14" fmla="*/ 0 w 4"/>
                  <a:gd name="T15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" h="16">
                    <a:moveTo>
                      <a:pt x="0" y="16"/>
                    </a:moveTo>
                    <a:cubicBezTo>
                      <a:pt x="0" y="15"/>
                      <a:pt x="0" y="15"/>
                      <a:pt x="0" y="15"/>
                    </a:cubicBezTo>
                    <a:cubicBezTo>
                      <a:pt x="3" y="5"/>
                      <a:pt x="2" y="8"/>
                      <a:pt x="4" y="0"/>
                    </a:cubicBezTo>
                    <a:cubicBezTo>
                      <a:pt x="3" y="2"/>
                      <a:pt x="2" y="5"/>
                      <a:pt x="1" y="9"/>
                    </a:cubicBezTo>
                    <a:cubicBezTo>
                      <a:pt x="1" y="9"/>
                      <a:pt x="3" y="5"/>
                      <a:pt x="2" y="6"/>
                    </a:cubicBezTo>
                    <a:cubicBezTo>
                      <a:pt x="2" y="9"/>
                      <a:pt x="1" y="9"/>
                      <a:pt x="0" y="13"/>
                    </a:cubicBezTo>
                    <a:cubicBezTo>
                      <a:pt x="0" y="16"/>
                      <a:pt x="1" y="10"/>
                      <a:pt x="1" y="12"/>
                    </a:cubicBezTo>
                    <a:lnTo>
                      <a:pt x="0" y="16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61" name="Freeform 1760"/>
              <p:cNvSpPr/>
              <p:nvPr/>
            </p:nvSpPr>
            <p:spPr bwMode="auto">
              <a:xfrm>
                <a:off x="2348" y="3162"/>
                <a:ext cx="2" cy="5"/>
              </a:xfrm>
              <a:custGeom>
                <a:avLst/>
                <a:gdLst>
                  <a:gd name="T0" fmla="*/ 2 w 2"/>
                  <a:gd name="T1" fmla="*/ 0 h 5"/>
                  <a:gd name="T2" fmla="*/ 0 w 2"/>
                  <a:gd name="T3" fmla="*/ 5 h 5"/>
                  <a:gd name="T4" fmla="*/ 2 w 2"/>
                  <a:gd name="T5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5">
                    <a:moveTo>
                      <a:pt x="2" y="0"/>
                    </a:moveTo>
                    <a:cubicBezTo>
                      <a:pt x="0" y="5"/>
                      <a:pt x="0" y="5"/>
                      <a:pt x="0" y="5"/>
                    </a:cubicBezTo>
                    <a:cubicBezTo>
                      <a:pt x="1" y="3"/>
                      <a:pt x="2" y="1"/>
                      <a:pt x="2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62" name="Freeform 1761"/>
              <p:cNvSpPr/>
              <p:nvPr/>
            </p:nvSpPr>
            <p:spPr bwMode="auto">
              <a:xfrm>
                <a:off x="2349" y="3160"/>
                <a:ext cx="2" cy="5"/>
              </a:xfrm>
              <a:custGeom>
                <a:avLst/>
                <a:gdLst>
                  <a:gd name="T0" fmla="*/ 1 w 2"/>
                  <a:gd name="T1" fmla="*/ 2 h 6"/>
                  <a:gd name="T2" fmla="*/ 0 w 2"/>
                  <a:gd name="T3" fmla="*/ 6 h 6"/>
                  <a:gd name="T4" fmla="*/ 2 w 2"/>
                  <a:gd name="T5" fmla="*/ 0 h 6"/>
                  <a:gd name="T6" fmla="*/ 1 w 2"/>
                  <a:gd name="T7" fmla="*/ 2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6">
                    <a:moveTo>
                      <a:pt x="1" y="2"/>
                    </a:moveTo>
                    <a:cubicBezTo>
                      <a:pt x="1" y="3"/>
                      <a:pt x="0" y="6"/>
                      <a:pt x="0" y="6"/>
                    </a:cubicBezTo>
                    <a:cubicBezTo>
                      <a:pt x="2" y="0"/>
                      <a:pt x="2" y="0"/>
                      <a:pt x="2" y="0"/>
                    </a:cubicBezTo>
                    <a:lnTo>
                      <a:pt x="1" y="2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63" name="Freeform 1762"/>
              <p:cNvSpPr/>
              <p:nvPr/>
            </p:nvSpPr>
            <p:spPr bwMode="auto">
              <a:xfrm>
                <a:off x="2351" y="3160"/>
                <a:ext cx="0" cy="2"/>
              </a:xfrm>
              <a:custGeom>
                <a:avLst/>
                <a:gdLst>
                  <a:gd name="T0" fmla="*/ 2 h 2"/>
                  <a:gd name="T1" fmla="*/ 1 h 2"/>
                  <a:gd name="T2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1"/>
                      <a:pt x="0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64" name="Freeform 1763"/>
              <p:cNvSpPr/>
              <p:nvPr/>
            </p:nvSpPr>
            <p:spPr bwMode="auto">
              <a:xfrm>
                <a:off x="2348" y="3160"/>
                <a:ext cx="4" cy="9"/>
              </a:xfrm>
              <a:custGeom>
                <a:avLst/>
                <a:gdLst>
                  <a:gd name="T0" fmla="*/ 3 w 4"/>
                  <a:gd name="T1" fmla="*/ 2 h 11"/>
                  <a:gd name="T2" fmla="*/ 3 w 4"/>
                  <a:gd name="T3" fmla="*/ 2 h 11"/>
                  <a:gd name="T4" fmla="*/ 3 w 4"/>
                  <a:gd name="T5" fmla="*/ 3 h 11"/>
                  <a:gd name="T6" fmla="*/ 1 w 4"/>
                  <a:gd name="T7" fmla="*/ 8 h 11"/>
                  <a:gd name="T8" fmla="*/ 1 w 4"/>
                  <a:gd name="T9" fmla="*/ 7 h 11"/>
                  <a:gd name="T10" fmla="*/ 0 w 4"/>
                  <a:gd name="T11" fmla="*/ 11 h 11"/>
                  <a:gd name="T12" fmla="*/ 3 w 4"/>
                  <a:gd name="T13" fmla="*/ 2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11">
                    <a:moveTo>
                      <a:pt x="3" y="2"/>
                    </a:moveTo>
                    <a:cubicBezTo>
                      <a:pt x="4" y="0"/>
                      <a:pt x="3" y="1"/>
                      <a:pt x="3" y="2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5"/>
                      <a:pt x="1" y="9"/>
                      <a:pt x="1" y="8"/>
                    </a:cubicBezTo>
                    <a:cubicBezTo>
                      <a:pt x="1" y="9"/>
                      <a:pt x="2" y="4"/>
                      <a:pt x="1" y="7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1" y="11"/>
                      <a:pt x="3" y="4"/>
                      <a:pt x="3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65" name="Freeform 1764"/>
              <p:cNvSpPr/>
              <p:nvPr/>
            </p:nvSpPr>
            <p:spPr bwMode="auto">
              <a:xfrm>
                <a:off x="2350" y="3162"/>
                <a:ext cx="1" cy="1"/>
              </a:xfrm>
              <a:custGeom>
                <a:avLst/>
                <a:gdLst>
                  <a:gd name="T0" fmla="*/ 1 w 1"/>
                  <a:gd name="T1" fmla="*/ 0 h 1"/>
                  <a:gd name="T2" fmla="*/ 1 w 1"/>
                  <a:gd name="T3" fmla="*/ 0 h 1"/>
                  <a:gd name="T4" fmla="*/ 1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1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66" name="Freeform 1765"/>
              <p:cNvSpPr/>
              <p:nvPr/>
            </p:nvSpPr>
            <p:spPr bwMode="auto">
              <a:xfrm>
                <a:off x="2350" y="3161"/>
                <a:ext cx="1" cy="3"/>
              </a:xfrm>
              <a:custGeom>
                <a:avLst/>
                <a:gdLst>
                  <a:gd name="T0" fmla="*/ 1 w 1"/>
                  <a:gd name="T1" fmla="*/ 0 h 3"/>
                  <a:gd name="T2" fmla="*/ 0 w 1"/>
                  <a:gd name="T3" fmla="*/ 1 h 3"/>
                  <a:gd name="T4" fmla="*/ 0 w 1"/>
                  <a:gd name="T5" fmla="*/ 3 h 3"/>
                  <a:gd name="T6" fmla="*/ 1 w 1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3">
                    <a:moveTo>
                      <a:pt x="1" y="0"/>
                    </a:moveTo>
                    <a:lnTo>
                      <a:pt x="0" y="1"/>
                    </a:lnTo>
                    <a:lnTo>
                      <a:pt x="0" y="3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67" name="Freeform 1766"/>
              <p:cNvSpPr/>
              <p:nvPr/>
            </p:nvSpPr>
            <p:spPr bwMode="auto">
              <a:xfrm>
                <a:off x="2349" y="3160"/>
                <a:ext cx="3" cy="12"/>
              </a:xfrm>
              <a:custGeom>
                <a:avLst/>
                <a:gdLst>
                  <a:gd name="T0" fmla="*/ 3 w 3"/>
                  <a:gd name="T1" fmla="*/ 1 h 13"/>
                  <a:gd name="T2" fmla="*/ 1 w 3"/>
                  <a:gd name="T3" fmla="*/ 5 h 13"/>
                  <a:gd name="T4" fmla="*/ 0 w 3"/>
                  <a:gd name="T5" fmla="*/ 13 h 13"/>
                  <a:gd name="T6" fmla="*/ 0 w 3"/>
                  <a:gd name="T7" fmla="*/ 11 h 13"/>
                  <a:gd name="T8" fmla="*/ 3 w 3"/>
                  <a:gd name="T9" fmla="*/ 1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13">
                    <a:moveTo>
                      <a:pt x="3" y="1"/>
                    </a:moveTo>
                    <a:cubicBezTo>
                      <a:pt x="1" y="7"/>
                      <a:pt x="3" y="0"/>
                      <a:pt x="1" y="5"/>
                    </a:cubicBezTo>
                    <a:cubicBezTo>
                      <a:pt x="2" y="5"/>
                      <a:pt x="1" y="9"/>
                      <a:pt x="0" y="13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1" y="9"/>
                      <a:pt x="2" y="4"/>
                      <a:pt x="3" y="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68" name="Freeform 1767"/>
              <p:cNvSpPr/>
              <p:nvPr/>
            </p:nvSpPr>
            <p:spPr bwMode="auto">
              <a:xfrm>
                <a:off x="2348" y="3175"/>
                <a:ext cx="1" cy="1"/>
              </a:xfrm>
              <a:custGeom>
                <a:avLst/>
                <a:gdLst>
                  <a:gd name="T0" fmla="*/ 0 w 1"/>
                  <a:gd name="T1" fmla="*/ 1 h 1"/>
                  <a:gd name="T2" fmla="*/ 1 w 1"/>
                  <a:gd name="T3" fmla="*/ 0 h 1"/>
                  <a:gd name="T4" fmla="*/ 0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lnTo>
                      <a:pt x="1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69" name="Freeform 1768"/>
              <p:cNvSpPr/>
              <p:nvPr/>
            </p:nvSpPr>
            <p:spPr bwMode="auto">
              <a:xfrm>
                <a:off x="2348" y="3164"/>
                <a:ext cx="4" cy="15"/>
              </a:xfrm>
              <a:custGeom>
                <a:avLst/>
                <a:gdLst>
                  <a:gd name="T0" fmla="*/ 4 w 4"/>
                  <a:gd name="T1" fmla="*/ 2 h 17"/>
                  <a:gd name="T2" fmla="*/ 2 w 4"/>
                  <a:gd name="T3" fmla="*/ 9 h 17"/>
                  <a:gd name="T4" fmla="*/ 3 w 4"/>
                  <a:gd name="T5" fmla="*/ 4 h 17"/>
                  <a:gd name="T6" fmla="*/ 2 w 4"/>
                  <a:gd name="T7" fmla="*/ 6 h 17"/>
                  <a:gd name="T8" fmla="*/ 4 w 4"/>
                  <a:gd name="T9" fmla="*/ 1 h 17"/>
                  <a:gd name="T10" fmla="*/ 2 w 4"/>
                  <a:gd name="T11" fmla="*/ 6 h 17"/>
                  <a:gd name="T12" fmla="*/ 3 w 4"/>
                  <a:gd name="T13" fmla="*/ 2 h 17"/>
                  <a:gd name="T14" fmla="*/ 1 w 4"/>
                  <a:gd name="T15" fmla="*/ 8 h 17"/>
                  <a:gd name="T16" fmla="*/ 2 w 4"/>
                  <a:gd name="T17" fmla="*/ 8 h 17"/>
                  <a:gd name="T18" fmla="*/ 1 w 4"/>
                  <a:gd name="T19" fmla="*/ 12 h 17"/>
                  <a:gd name="T20" fmla="*/ 0 w 4"/>
                  <a:gd name="T21" fmla="*/ 16 h 17"/>
                  <a:gd name="T22" fmla="*/ 4 w 4"/>
                  <a:gd name="T23" fmla="*/ 2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" h="17">
                    <a:moveTo>
                      <a:pt x="4" y="2"/>
                    </a:moveTo>
                    <a:cubicBezTo>
                      <a:pt x="2" y="9"/>
                      <a:pt x="2" y="9"/>
                      <a:pt x="2" y="9"/>
                    </a:cubicBezTo>
                    <a:cubicBezTo>
                      <a:pt x="3" y="7"/>
                      <a:pt x="3" y="5"/>
                      <a:pt x="3" y="4"/>
                    </a:cubicBezTo>
                    <a:cubicBezTo>
                      <a:pt x="3" y="3"/>
                      <a:pt x="2" y="7"/>
                      <a:pt x="2" y="6"/>
                    </a:cubicBezTo>
                    <a:cubicBezTo>
                      <a:pt x="4" y="0"/>
                      <a:pt x="3" y="6"/>
                      <a:pt x="4" y="1"/>
                    </a:cubicBezTo>
                    <a:cubicBezTo>
                      <a:pt x="4" y="1"/>
                      <a:pt x="4" y="1"/>
                      <a:pt x="2" y="6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1" y="8"/>
                      <a:pt x="1" y="8"/>
                      <a:pt x="1" y="8"/>
                    </a:cubicBezTo>
                    <a:cubicBezTo>
                      <a:pt x="1" y="10"/>
                      <a:pt x="3" y="3"/>
                      <a:pt x="2" y="8"/>
                    </a:cubicBezTo>
                    <a:cubicBezTo>
                      <a:pt x="1" y="11"/>
                      <a:pt x="1" y="11"/>
                      <a:pt x="1" y="12"/>
                    </a:cubicBezTo>
                    <a:cubicBezTo>
                      <a:pt x="1" y="11"/>
                      <a:pt x="0" y="17"/>
                      <a:pt x="0" y="16"/>
                    </a:cubicBezTo>
                    <a:cubicBezTo>
                      <a:pt x="1" y="16"/>
                      <a:pt x="3" y="5"/>
                      <a:pt x="4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70" name="Freeform 1769"/>
              <p:cNvSpPr/>
              <p:nvPr/>
            </p:nvSpPr>
            <p:spPr bwMode="auto">
              <a:xfrm>
                <a:off x="2350" y="3172"/>
                <a:ext cx="1" cy="3"/>
              </a:xfrm>
              <a:custGeom>
                <a:avLst/>
                <a:gdLst>
                  <a:gd name="T0" fmla="*/ 0 w 1"/>
                  <a:gd name="T1" fmla="*/ 0 h 3"/>
                  <a:gd name="T2" fmla="*/ 0 w 1"/>
                  <a:gd name="T3" fmla="*/ 3 h 3"/>
                  <a:gd name="T4" fmla="*/ 1 w 1"/>
                  <a:gd name="T5" fmla="*/ 0 h 3"/>
                  <a:gd name="T6" fmla="*/ 0 w 1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3">
                    <a:moveTo>
                      <a:pt x="0" y="0"/>
                    </a:moveTo>
                    <a:lnTo>
                      <a:pt x="0" y="3"/>
                    </a:lnTo>
                    <a:lnTo>
                      <a:pt x="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71" name="Freeform 1770"/>
              <p:cNvSpPr/>
              <p:nvPr/>
            </p:nvSpPr>
            <p:spPr bwMode="auto">
              <a:xfrm>
                <a:off x="2349" y="3165"/>
                <a:ext cx="5" cy="15"/>
              </a:xfrm>
              <a:custGeom>
                <a:avLst/>
                <a:gdLst>
                  <a:gd name="T0" fmla="*/ 4 w 5"/>
                  <a:gd name="T1" fmla="*/ 0 h 17"/>
                  <a:gd name="T2" fmla="*/ 3 w 5"/>
                  <a:gd name="T3" fmla="*/ 4 h 17"/>
                  <a:gd name="T4" fmla="*/ 4 w 5"/>
                  <a:gd name="T5" fmla="*/ 1 h 17"/>
                  <a:gd name="T6" fmla="*/ 2 w 5"/>
                  <a:gd name="T7" fmla="*/ 6 h 17"/>
                  <a:gd name="T8" fmla="*/ 4 w 5"/>
                  <a:gd name="T9" fmla="*/ 4 h 17"/>
                  <a:gd name="T10" fmla="*/ 1 w 5"/>
                  <a:gd name="T11" fmla="*/ 12 h 17"/>
                  <a:gd name="T12" fmla="*/ 2 w 5"/>
                  <a:gd name="T13" fmla="*/ 10 h 17"/>
                  <a:gd name="T14" fmla="*/ 3 w 5"/>
                  <a:gd name="T15" fmla="*/ 9 h 17"/>
                  <a:gd name="T16" fmla="*/ 3 w 5"/>
                  <a:gd name="T17" fmla="*/ 7 h 17"/>
                  <a:gd name="T18" fmla="*/ 4 w 5"/>
                  <a:gd name="T19" fmla="*/ 6 h 17"/>
                  <a:gd name="T20" fmla="*/ 4 w 5"/>
                  <a:gd name="T21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" h="17">
                    <a:moveTo>
                      <a:pt x="4" y="0"/>
                    </a:moveTo>
                    <a:cubicBezTo>
                      <a:pt x="3" y="4"/>
                      <a:pt x="3" y="4"/>
                      <a:pt x="3" y="4"/>
                    </a:cubicBezTo>
                    <a:cubicBezTo>
                      <a:pt x="3" y="4"/>
                      <a:pt x="3" y="2"/>
                      <a:pt x="4" y="1"/>
                    </a:cubicBezTo>
                    <a:cubicBezTo>
                      <a:pt x="3" y="3"/>
                      <a:pt x="3" y="5"/>
                      <a:pt x="2" y="6"/>
                    </a:cubicBezTo>
                    <a:cubicBezTo>
                      <a:pt x="1" y="12"/>
                      <a:pt x="3" y="5"/>
                      <a:pt x="4" y="4"/>
                    </a:cubicBezTo>
                    <a:cubicBezTo>
                      <a:pt x="3" y="6"/>
                      <a:pt x="3" y="7"/>
                      <a:pt x="1" y="12"/>
                    </a:cubicBezTo>
                    <a:cubicBezTo>
                      <a:pt x="1" y="12"/>
                      <a:pt x="2" y="11"/>
                      <a:pt x="2" y="10"/>
                    </a:cubicBezTo>
                    <a:cubicBezTo>
                      <a:pt x="0" y="17"/>
                      <a:pt x="2" y="11"/>
                      <a:pt x="3" y="9"/>
                    </a:cubicBezTo>
                    <a:cubicBezTo>
                      <a:pt x="3" y="9"/>
                      <a:pt x="3" y="7"/>
                      <a:pt x="3" y="7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5" y="1"/>
                      <a:pt x="5" y="0"/>
                      <a:pt x="4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72" name="Freeform 1771"/>
              <p:cNvSpPr/>
              <p:nvPr/>
            </p:nvSpPr>
            <p:spPr bwMode="auto">
              <a:xfrm>
                <a:off x="2353" y="3163"/>
                <a:ext cx="0" cy="3"/>
              </a:xfrm>
              <a:custGeom>
                <a:avLst/>
                <a:gdLst>
                  <a:gd name="T0" fmla="*/ 2 h 3"/>
                  <a:gd name="T1" fmla="*/ 3 h 3"/>
                  <a:gd name="T2" fmla="*/ 2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3">
                    <a:moveTo>
                      <a:pt x="0" y="2"/>
                    </a:moveTo>
                    <a:cubicBezTo>
                      <a:pt x="0" y="2"/>
                      <a:pt x="0" y="2"/>
                      <a:pt x="0" y="3"/>
                    </a:cubicBezTo>
                    <a:cubicBezTo>
                      <a:pt x="0" y="1"/>
                      <a:pt x="0" y="0"/>
                      <a:pt x="0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73" name="Freeform 1772"/>
              <p:cNvSpPr/>
              <p:nvPr/>
            </p:nvSpPr>
            <p:spPr bwMode="auto">
              <a:xfrm>
                <a:off x="2352" y="3173"/>
                <a:ext cx="0" cy="1"/>
              </a:xfrm>
              <a:custGeom>
                <a:avLst/>
                <a:gdLst>
                  <a:gd name="T0" fmla="*/ 0 h 1"/>
                  <a:gd name="T1" fmla="*/ 0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74" name="Freeform 1773"/>
              <p:cNvSpPr/>
              <p:nvPr/>
            </p:nvSpPr>
            <p:spPr bwMode="auto">
              <a:xfrm>
                <a:off x="2353" y="3165"/>
                <a:ext cx="1" cy="3"/>
              </a:xfrm>
              <a:custGeom>
                <a:avLst/>
                <a:gdLst>
                  <a:gd name="T0" fmla="*/ 0 w 1"/>
                  <a:gd name="T1" fmla="*/ 2 h 3"/>
                  <a:gd name="T2" fmla="*/ 0 w 1"/>
                  <a:gd name="T3" fmla="*/ 3 h 3"/>
                  <a:gd name="T4" fmla="*/ 1 w 1"/>
                  <a:gd name="T5" fmla="*/ 0 h 3"/>
                  <a:gd name="T6" fmla="*/ 0 w 1"/>
                  <a:gd name="T7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3">
                    <a:moveTo>
                      <a:pt x="0" y="2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1"/>
                      <a:pt x="0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75" name="Freeform 1774"/>
              <p:cNvSpPr/>
              <p:nvPr/>
            </p:nvSpPr>
            <p:spPr bwMode="auto">
              <a:xfrm>
                <a:off x="2351" y="3161"/>
                <a:ext cx="11" cy="17"/>
              </a:xfrm>
              <a:custGeom>
                <a:avLst/>
                <a:gdLst>
                  <a:gd name="T0" fmla="*/ 8 w 12"/>
                  <a:gd name="T1" fmla="*/ 17 h 19"/>
                  <a:gd name="T2" fmla="*/ 9 w 12"/>
                  <a:gd name="T3" fmla="*/ 14 h 19"/>
                  <a:gd name="T4" fmla="*/ 10 w 12"/>
                  <a:gd name="T5" fmla="*/ 10 h 19"/>
                  <a:gd name="T6" fmla="*/ 12 w 12"/>
                  <a:gd name="T7" fmla="*/ 3 h 19"/>
                  <a:gd name="T8" fmla="*/ 10 w 12"/>
                  <a:gd name="T9" fmla="*/ 6 h 19"/>
                  <a:gd name="T10" fmla="*/ 11 w 12"/>
                  <a:gd name="T11" fmla="*/ 2 h 19"/>
                  <a:gd name="T12" fmla="*/ 9 w 12"/>
                  <a:gd name="T13" fmla="*/ 4 h 19"/>
                  <a:gd name="T14" fmla="*/ 8 w 12"/>
                  <a:gd name="T15" fmla="*/ 6 h 19"/>
                  <a:gd name="T16" fmla="*/ 5 w 12"/>
                  <a:gd name="T17" fmla="*/ 4 h 19"/>
                  <a:gd name="T18" fmla="*/ 4 w 12"/>
                  <a:gd name="T19" fmla="*/ 10 h 19"/>
                  <a:gd name="T20" fmla="*/ 4 w 12"/>
                  <a:gd name="T21" fmla="*/ 6 h 19"/>
                  <a:gd name="T22" fmla="*/ 5 w 12"/>
                  <a:gd name="T23" fmla="*/ 6 h 19"/>
                  <a:gd name="T24" fmla="*/ 4 w 12"/>
                  <a:gd name="T25" fmla="*/ 4 h 19"/>
                  <a:gd name="T26" fmla="*/ 2 w 12"/>
                  <a:gd name="T27" fmla="*/ 12 h 19"/>
                  <a:gd name="T28" fmla="*/ 4 w 12"/>
                  <a:gd name="T29" fmla="*/ 4 h 19"/>
                  <a:gd name="T30" fmla="*/ 2 w 12"/>
                  <a:gd name="T31" fmla="*/ 8 h 19"/>
                  <a:gd name="T32" fmla="*/ 1 w 12"/>
                  <a:gd name="T33" fmla="*/ 14 h 19"/>
                  <a:gd name="T34" fmla="*/ 0 w 12"/>
                  <a:gd name="T35" fmla="*/ 16 h 19"/>
                  <a:gd name="T36" fmla="*/ 5 w 12"/>
                  <a:gd name="T37" fmla="*/ 8 h 19"/>
                  <a:gd name="T38" fmla="*/ 3 w 12"/>
                  <a:gd name="T39" fmla="*/ 12 h 19"/>
                  <a:gd name="T40" fmla="*/ 4 w 12"/>
                  <a:gd name="T41" fmla="*/ 16 h 19"/>
                  <a:gd name="T42" fmla="*/ 6 w 12"/>
                  <a:gd name="T43" fmla="*/ 9 h 19"/>
                  <a:gd name="T44" fmla="*/ 6 w 12"/>
                  <a:gd name="T45" fmla="*/ 12 h 19"/>
                  <a:gd name="T46" fmla="*/ 6 w 12"/>
                  <a:gd name="T47" fmla="*/ 9 h 19"/>
                  <a:gd name="T48" fmla="*/ 6 w 12"/>
                  <a:gd name="T49" fmla="*/ 13 h 19"/>
                  <a:gd name="T50" fmla="*/ 8 w 12"/>
                  <a:gd name="T51" fmla="*/ 6 h 19"/>
                  <a:gd name="T52" fmla="*/ 6 w 12"/>
                  <a:gd name="T53" fmla="*/ 16 h 19"/>
                  <a:gd name="T54" fmla="*/ 7 w 12"/>
                  <a:gd name="T55" fmla="*/ 12 h 19"/>
                  <a:gd name="T56" fmla="*/ 8 w 12"/>
                  <a:gd name="T57" fmla="*/ 9 h 19"/>
                  <a:gd name="T58" fmla="*/ 6 w 12"/>
                  <a:gd name="T59" fmla="*/ 16 h 19"/>
                  <a:gd name="T60" fmla="*/ 8 w 12"/>
                  <a:gd name="T61" fmla="*/ 12 h 19"/>
                  <a:gd name="T62" fmla="*/ 9 w 12"/>
                  <a:gd name="T63" fmla="*/ 8 h 19"/>
                  <a:gd name="T64" fmla="*/ 9 w 12"/>
                  <a:gd name="T65" fmla="*/ 10 h 19"/>
                  <a:gd name="T66" fmla="*/ 7 w 12"/>
                  <a:gd name="T67" fmla="*/ 16 h 19"/>
                  <a:gd name="T68" fmla="*/ 6 w 12"/>
                  <a:gd name="T69" fmla="*/ 19 h 19"/>
                  <a:gd name="T70" fmla="*/ 9 w 12"/>
                  <a:gd name="T71" fmla="*/ 11 h 19"/>
                  <a:gd name="T72" fmla="*/ 8 w 12"/>
                  <a:gd name="T73" fmla="*/ 17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2" h="19">
                    <a:moveTo>
                      <a:pt x="8" y="17"/>
                    </a:moveTo>
                    <a:cubicBezTo>
                      <a:pt x="9" y="15"/>
                      <a:pt x="9" y="13"/>
                      <a:pt x="9" y="14"/>
                    </a:cubicBezTo>
                    <a:cubicBezTo>
                      <a:pt x="9" y="11"/>
                      <a:pt x="9" y="11"/>
                      <a:pt x="10" y="10"/>
                    </a:cubicBezTo>
                    <a:cubicBezTo>
                      <a:pt x="10" y="8"/>
                      <a:pt x="11" y="6"/>
                      <a:pt x="12" y="3"/>
                    </a:cubicBezTo>
                    <a:cubicBezTo>
                      <a:pt x="11" y="2"/>
                      <a:pt x="10" y="7"/>
                      <a:pt x="10" y="6"/>
                    </a:cubicBezTo>
                    <a:cubicBezTo>
                      <a:pt x="11" y="2"/>
                      <a:pt x="11" y="2"/>
                      <a:pt x="11" y="2"/>
                    </a:cubicBezTo>
                    <a:cubicBezTo>
                      <a:pt x="10" y="4"/>
                      <a:pt x="9" y="7"/>
                      <a:pt x="9" y="4"/>
                    </a:cubicBezTo>
                    <a:cubicBezTo>
                      <a:pt x="10" y="3"/>
                      <a:pt x="9" y="4"/>
                      <a:pt x="8" y="6"/>
                    </a:cubicBezTo>
                    <a:cubicBezTo>
                      <a:pt x="8" y="4"/>
                      <a:pt x="6" y="7"/>
                      <a:pt x="5" y="4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4" y="7"/>
                      <a:pt x="3" y="10"/>
                      <a:pt x="4" y="6"/>
                    </a:cubicBezTo>
                    <a:cubicBezTo>
                      <a:pt x="4" y="6"/>
                      <a:pt x="5" y="6"/>
                      <a:pt x="5" y="6"/>
                    </a:cubicBezTo>
                    <a:cubicBezTo>
                      <a:pt x="6" y="0"/>
                      <a:pt x="4" y="6"/>
                      <a:pt x="4" y="4"/>
                    </a:cubicBezTo>
                    <a:cubicBezTo>
                      <a:pt x="4" y="5"/>
                      <a:pt x="2" y="11"/>
                      <a:pt x="2" y="12"/>
                    </a:cubicBezTo>
                    <a:cubicBezTo>
                      <a:pt x="4" y="5"/>
                      <a:pt x="2" y="12"/>
                      <a:pt x="4" y="4"/>
                    </a:cubicBezTo>
                    <a:cubicBezTo>
                      <a:pt x="4" y="2"/>
                      <a:pt x="2" y="10"/>
                      <a:pt x="2" y="8"/>
                    </a:cubicBezTo>
                    <a:cubicBezTo>
                      <a:pt x="1" y="12"/>
                      <a:pt x="2" y="10"/>
                      <a:pt x="1" y="14"/>
                    </a:cubicBezTo>
                    <a:cubicBezTo>
                      <a:pt x="0" y="17"/>
                      <a:pt x="1" y="12"/>
                      <a:pt x="0" y="16"/>
                    </a:cubicBezTo>
                    <a:cubicBezTo>
                      <a:pt x="0" y="18"/>
                      <a:pt x="3" y="10"/>
                      <a:pt x="5" y="8"/>
                    </a:cubicBezTo>
                    <a:cubicBezTo>
                      <a:pt x="3" y="12"/>
                      <a:pt x="3" y="12"/>
                      <a:pt x="3" y="12"/>
                    </a:cubicBezTo>
                    <a:cubicBezTo>
                      <a:pt x="5" y="9"/>
                      <a:pt x="5" y="9"/>
                      <a:pt x="4" y="16"/>
                    </a:cubicBezTo>
                    <a:cubicBezTo>
                      <a:pt x="5" y="12"/>
                      <a:pt x="4" y="18"/>
                      <a:pt x="6" y="9"/>
                    </a:cubicBezTo>
                    <a:cubicBezTo>
                      <a:pt x="6" y="11"/>
                      <a:pt x="6" y="11"/>
                      <a:pt x="6" y="12"/>
                    </a:cubicBezTo>
                    <a:cubicBezTo>
                      <a:pt x="6" y="9"/>
                      <a:pt x="6" y="9"/>
                      <a:pt x="6" y="9"/>
                    </a:cubicBezTo>
                    <a:cubicBezTo>
                      <a:pt x="7" y="9"/>
                      <a:pt x="5" y="13"/>
                      <a:pt x="6" y="13"/>
                    </a:cubicBezTo>
                    <a:cubicBezTo>
                      <a:pt x="7" y="10"/>
                      <a:pt x="7" y="9"/>
                      <a:pt x="8" y="6"/>
                    </a:cubicBezTo>
                    <a:cubicBezTo>
                      <a:pt x="7" y="10"/>
                      <a:pt x="6" y="13"/>
                      <a:pt x="6" y="16"/>
                    </a:cubicBezTo>
                    <a:cubicBezTo>
                      <a:pt x="7" y="12"/>
                      <a:pt x="7" y="12"/>
                      <a:pt x="7" y="12"/>
                    </a:cubicBezTo>
                    <a:cubicBezTo>
                      <a:pt x="7" y="14"/>
                      <a:pt x="7" y="10"/>
                      <a:pt x="8" y="9"/>
                    </a:cubicBezTo>
                    <a:cubicBezTo>
                      <a:pt x="8" y="9"/>
                      <a:pt x="7" y="14"/>
                      <a:pt x="6" y="16"/>
                    </a:cubicBezTo>
                    <a:cubicBezTo>
                      <a:pt x="6" y="17"/>
                      <a:pt x="8" y="9"/>
                      <a:pt x="8" y="12"/>
                    </a:cubicBezTo>
                    <a:cubicBezTo>
                      <a:pt x="9" y="8"/>
                      <a:pt x="9" y="8"/>
                      <a:pt x="9" y="8"/>
                    </a:cubicBezTo>
                    <a:cubicBezTo>
                      <a:pt x="9" y="7"/>
                      <a:pt x="8" y="11"/>
                      <a:pt x="9" y="10"/>
                    </a:cubicBezTo>
                    <a:cubicBezTo>
                      <a:pt x="8" y="15"/>
                      <a:pt x="8" y="14"/>
                      <a:pt x="7" y="16"/>
                    </a:cubicBezTo>
                    <a:cubicBezTo>
                      <a:pt x="7" y="17"/>
                      <a:pt x="7" y="18"/>
                      <a:pt x="6" y="19"/>
                    </a:cubicBezTo>
                    <a:cubicBezTo>
                      <a:pt x="7" y="17"/>
                      <a:pt x="8" y="13"/>
                      <a:pt x="9" y="11"/>
                    </a:cubicBezTo>
                    <a:cubicBezTo>
                      <a:pt x="7" y="17"/>
                      <a:pt x="8" y="17"/>
                      <a:pt x="8" y="17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76" name="Rectangle 1775"/>
              <p:cNvSpPr>
                <a:spLocks noChangeArrowheads="1"/>
              </p:cNvSpPr>
              <p:nvPr/>
            </p:nvSpPr>
            <p:spPr bwMode="auto">
              <a:xfrm>
                <a:off x="2356" y="3178"/>
                <a:ext cx="1" cy="2"/>
              </a:xfrm>
              <a:prstGeom prst="rect">
                <a:avLst/>
              </a:pr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77" name="Freeform 1776"/>
              <p:cNvSpPr/>
              <p:nvPr/>
            </p:nvSpPr>
            <p:spPr bwMode="auto">
              <a:xfrm>
                <a:off x="2358" y="3177"/>
                <a:ext cx="0" cy="1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lnTo>
                      <a:pt x="0" y="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78" name="Rectangle 1777"/>
              <p:cNvSpPr>
                <a:spLocks noChangeArrowheads="1"/>
              </p:cNvSpPr>
              <p:nvPr/>
            </p:nvSpPr>
            <p:spPr bwMode="auto">
              <a:xfrm>
                <a:off x="2359" y="3165"/>
                <a:ext cx="1" cy="1"/>
              </a:xfrm>
              <a:prstGeom prst="rect">
                <a:avLst/>
              </a:pr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79" name="Freeform 1778"/>
              <p:cNvSpPr/>
              <p:nvPr/>
            </p:nvSpPr>
            <p:spPr bwMode="auto">
              <a:xfrm>
                <a:off x="2355" y="3176"/>
                <a:ext cx="1" cy="3"/>
              </a:xfrm>
              <a:custGeom>
                <a:avLst/>
                <a:gdLst>
                  <a:gd name="T0" fmla="*/ 0 w 1"/>
                  <a:gd name="T1" fmla="*/ 3 h 3"/>
                  <a:gd name="T2" fmla="*/ 1 w 1"/>
                  <a:gd name="T3" fmla="*/ 0 h 3"/>
                  <a:gd name="T4" fmla="*/ 0 w 1"/>
                  <a:gd name="T5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3">
                    <a:moveTo>
                      <a:pt x="0" y="3"/>
                    </a:moveTo>
                    <a:lnTo>
                      <a:pt x="1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80" name="Freeform 1779"/>
              <p:cNvSpPr/>
              <p:nvPr/>
            </p:nvSpPr>
            <p:spPr bwMode="auto">
              <a:xfrm>
                <a:off x="2354" y="3176"/>
                <a:ext cx="1" cy="2"/>
              </a:xfrm>
              <a:custGeom>
                <a:avLst/>
                <a:gdLst>
                  <a:gd name="T0" fmla="*/ 1 w 1"/>
                  <a:gd name="T1" fmla="*/ 0 h 3"/>
                  <a:gd name="T2" fmla="*/ 0 w 1"/>
                  <a:gd name="T3" fmla="*/ 3 h 3"/>
                  <a:gd name="T4" fmla="*/ 1 w 1"/>
                  <a:gd name="T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3">
                    <a:moveTo>
                      <a:pt x="1" y="0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1" y="2"/>
                      <a:pt x="1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81" name="Rectangle 1780"/>
              <p:cNvSpPr>
                <a:spLocks noChangeArrowheads="1"/>
              </p:cNvSpPr>
              <p:nvPr/>
            </p:nvSpPr>
            <p:spPr bwMode="auto">
              <a:xfrm>
                <a:off x="2357" y="3178"/>
                <a:ext cx="1" cy="1"/>
              </a:xfrm>
              <a:prstGeom prst="rect">
                <a:avLst/>
              </a:pr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82" name="Freeform 1781"/>
              <p:cNvSpPr/>
              <p:nvPr/>
            </p:nvSpPr>
            <p:spPr bwMode="auto">
              <a:xfrm>
                <a:off x="2359" y="3160"/>
                <a:ext cx="7" cy="20"/>
              </a:xfrm>
              <a:custGeom>
                <a:avLst/>
                <a:gdLst>
                  <a:gd name="T0" fmla="*/ 7 w 8"/>
                  <a:gd name="T1" fmla="*/ 5 h 23"/>
                  <a:gd name="T2" fmla="*/ 7 w 8"/>
                  <a:gd name="T3" fmla="*/ 2 h 23"/>
                  <a:gd name="T4" fmla="*/ 4 w 8"/>
                  <a:gd name="T5" fmla="*/ 12 h 23"/>
                  <a:gd name="T6" fmla="*/ 6 w 8"/>
                  <a:gd name="T7" fmla="*/ 3 h 23"/>
                  <a:gd name="T8" fmla="*/ 3 w 8"/>
                  <a:gd name="T9" fmla="*/ 9 h 23"/>
                  <a:gd name="T10" fmla="*/ 4 w 8"/>
                  <a:gd name="T11" fmla="*/ 5 h 23"/>
                  <a:gd name="T12" fmla="*/ 1 w 8"/>
                  <a:gd name="T13" fmla="*/ 15 h 23"/>
                  <a:gd name="T14" fmla="*/ 4 w 8"/>
                  <a:gd name="T15" fmla="*/ 4 h 23"/>
                  <a:gd name="T16" fmla="*/ 4 w 8"/>
                  <a:gd name="T17" fmla="*/ 4 h 23"/>
                  <a:gd name="T18" fmla="*/ 3 w 8"/>
                  <a:gd name="T19" fmla="*/ 7 h 23"/>
                  <a:gd name="T20" fmla="*/ 1 w 8"/>
                  <a:gd name="T21" fmla="*/ 13 h 23"/>
                  <a:gd name="T22" fmla="*/ 0 w 8"/>
                  <a:gd name="T23" fmla="*/ 18 h 23"/>
                  <a:gd name="T24" fmla="*/ 1 w 8"/>
                  <a:gd name="T25" fmla="*/ 14 h 23"/>
                  <a:gd name="T26" fmla="*/ 0 w 8"/>
                  <a:gd name="T27" fmla="*/ 18 h 23"/>
                  <a:gd name="T28" fmla="*/ 1 w 8"/>
                  <a:gd name="T29" fmla="*/ 15 h 23"/>
                  <a:gd name="T30" fmla="*/ 0 w 8"/>
                  <a:gd name="T31" fmla="*/ 19 h 23"/>
                  <a:gd name="T32" fmla="*/ 1 w 8"/>
                  <a:gd name="T33" fmla="*/ 16 h 23"/>
                  <a:gd name="T34" fmla="*/ 1 w 8"/>
                  <a:gd name="T35" fmla="*/ 17 h 23"/>
                  <a:gd name="T36" fmla="*/ 2 w 8"/>
                  <a:gd name="T37" fmla="*/ 12 h 23"/>
                  <a:gd name="T38" fmla="*/ 1 w 8"/>
                  <a:gd name="T39" fmla="*/ 17 h 23"/>
                  <a:gd name="T40" fmla="*/ 2 w 8"/>
                  <a:gd name="T41" fmla="*/ 14 h 23"/>
                  <a:gd name="T42" fmla="*/ 2 w 8"/>
                  <a:gd name="T43" fmla="*/ 19 h 23"/>
                  <a:gd name="T44" fmla="*/ 3 w 8"/>
                  <a:gd name="T45" fmla="*/ 16 h 23"/>
                  <a:gd name="T46" fmla="*/ 2 w 8"/>
                  <a:gd name="T47" fmla="*/ 19 h 23"/>
                  <a:gd name="T48" fmla="*/ 4 w 8"/>
                  <a:gd name="T49" fmla="*/ 9 h 23"/>
                  <a:gd name="T50" fmla="*/ 3 w 8"/>
                  <a:gd name="T51" fmla="*/ 17 h 23"/>
                  <a:gd name="T52" fmla="*/ 4 w 8"/>
                  <a:gd name="T53" fmla="*/ 16 h 23"/>
                  <a:gd name="T54" fmla="*/ 3 w 8"/>
                  <a:gd name="T55" fmla="*/ 17 h 23"/>
                  <a:gd name="T56" fmla="*/ 5 w 8"/>
                  <a:gd name="T57" fmla="*/ 14 h 23"/>
                  <a:gd name="T58" fmla="*/ 5 w 8"/>
                  <a:gd name="T59" fmla="*/ 13 h 23"/>
                  <a:gd name="T60" fmla="*/ 6 w 8"/>
                  <a:gd name="T61" fmla="*/ 10 h 23"/>
                  <a:gd name="T62" fmla="*/ 5 w 8"/>
                  <a:gd name="T63" fmla="*/ 12 h 23"/>
                  <a:gd name="T64" fmla="*/ 7 w 8"/>
                  <a:gd name="T65" fmla="*/ 6 h 23"/>
                  <a:gd name="T66" fmla="*/ 6 w 8"/>
                  <a:gd name="T67" fmla="*/ 10 h 23"/>
                  <a:gd name="T68" fmla="*/ 7 w 8"/>
                  <a:gd name="T69" fmla="*/ 5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8" h="23">
                    <a:moveTo>
                      <a:pt x="7" y="5"/>
                    </a:moveTo>
                    <a:cubicBezTo>
                      <a:pt x="8" y="0"/>
                      <a:pt x="7" y="3"/>
                      <a:pt x="7" y="2"/>
                    </a:cubicBezTo>
                    <a:cubicBezTo>
                      <a:pt x="6" y="4"/>
                      <a:pt x="4" y="11"/>
                      <a:pt x="4" y="12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6" y="3"/>
                      <a:pt x="6" y="1"/>
                      <a:pt x="3" y="9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4" y="6"/>
                      <a:pt x="1" y="18"/>
                      <a:pt x="1" y="15"/>
                    </a:cubicBezTo>
                    <a:cubicBezTo>
                      <a:pt x="3" y="10"/>
                      <a:pt x="2" y="10"/>
                      <a:pt x="4" y="4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4" y="4"/>
                      <a:pt x="3" y="7"/>
                      <a:pt x="3" y="7"/>
                    </a:cubicBezTo>
                    <a:cubicBezTo>
                      <a:pt x="2" y="9"/>
                      <a:pt x="1" y="12"/>
                      <a:pt x="1" y="13"/>
                    </a:cubicBezTo>
                    <a:cubicBezTo>
                      <a:pt x="1" y="13"/>
                      <a:pt x="0" y="16"/>
                      <a:pt x="0" y="18"/>
                    </a:cubicBezTo>
                    <a:cubicBezTo>
                      <a:pt x="0" y="15"/>
                      <a:pt x="0" y="17"/>
                      <a:pt x="1" y="14"/>
                    </a:cubicBezTo>
                    <a:cubicBezTo>
                      <a:pt x="0" y="17"/>
                      <a:pt x="1" y="15"/>
                      <a:pt x="0" y="18"/>
                    </a:cubicBezTo>
                    <a:cubicBezTo>
                      <a:pt x="1" y="15"/>
                      <a:pt x="1" y="15"/>
                      <a:pt x="1" y="15"/>
                    </a:cubicBezTo>
                    <a:cubicBezTo>
                      <a:pt x="1" y="16"/>
                      <a:pt x="0" y="18"/>
                      <a:pt x="0" y="19"/>
                    </a:cubicBezTo>
                    <a:cubicBezTo>
                      <a:pt x="1" y="17"/>
                      <a:pt x="1" y="15"/>
                      <a:pt x="1" y="16"/>
                    </a:cubicBezTo>
                    <a:cubicBezTo>
                      <a:pt x="1" y="17"/>
                      <a:pt x="1" y="17"/>
                      <a:pt x="1" y="17"/>
                    </a:cubicBezTo>
                    <a:cubicBezTo>
                      <a:pt x="1" y="16"/>
                      <a:pt x="1" y="17"/>
                      <a:pt x="2" y="12"/>
                    </a:cubicBezTo>
                    <a:cubicBezTo>
                      <a:pt x="1" y="17"/>
                      <a:pt x="1" y="17"/>
                      <a:pt x="1" y="17"/>
                    </a:cubicBezTo>
                    <a:cubicBezTo>
                      <a:pt x="2" y="14"/>
                      <a:pt x="2" y="14"/>
                      <a:pt x="2" y="14"/>
                    </a:cubicBezTo>
                    <a:cubicBezTo>
                      <a:pt x="2" y="15"/>
                      <a:pt x="0" y="23"/>
                      <a:pt x="2" y="19"/>
                    </a:cubicBezTo>
                    <a:cubicBezTo>
                      <a:pt x="2" y="18"/>
                      <a:pt x="2" y="16"/>
                      <a:pt x="3" y="16"/>
                    </a:cubicBezTo>
                    <a:cubicBezTo>
                      <a:pt x="3" y="13"/>
                      <a:pt x="2" y="18"/>
                      <a:pt x="2" y="19"/>
                    </a:cubicBezTo>
                    <a:cubicBezTo>
                      <a:pt x="2" y="15"/>
                      <a:pt x="4" y="11"/>
                      <a:pt x="4" y="9"/>
                    </a:cubicBezTo>
                    <a:cubicBezTo>
                      <a:pt x="3" y="13"/>
                      <a:pt x="5" y="9"/>
                      <a:pt x="3" y="17"/>
                    </a:cubicBezTo>
                    <a:cubicBezTo>
                      <a:pt x="3" y="18"/>
                      <a:pt x="4" y="14"/>
                      <a:pt x="4" y="16"/>
                    </a:cubicBezTo>
                    <a:cubicBezTo>
                      <a:pt x="3" y="17"/>
                      <a:pt x="3" y="17"/>
                      <a:pt x="3" y="17"/>
                    </a:cubicBezTo>
                    <a:cubicBezTo>
                      <a:pt x="5" y="11"/>
                      <a:pt x="3" y="20"/>
                      <a:pt x="5" y="14"/>
                    </a:cubicBezTo>
                    <a:cubicBezTo>
                      <a:pt x="5" y="13"/>
                      <a:pt x="5" y="13"/>
                      <a:pt x="5" y="13"/>
                    </a:cubicBezTo>
                    <a:cubicBezTo>
                      <a:pt x="5" y="10"/>
                      <a:pt x="5" y="10"/>
                      <a:pt x="6" y="10"/>
                    </a:cubicBezTo>
                    <a:cubicBezTo>
                      <a:pt x="5" y="11"/>
                      <a:pt x="5" y="11"/>
                      <a:pt x="5" y="12"/>
                    </a:cubicBezTo>
                    <a:cubicBezTo>
                      <a:pt x="6" y="8"/>
                      <a:pt x="7" y="7"/>
                      <a:pt x="7" y="6"/>
                    </a:cubicBezTo>
                    <a:cubicBezTo>
                      <a:pt x="7" y="5"/>
                      <a:pt x="6" y="9"/>
                      <a:pt x="6" y="10"/>
                    </a:cubicBezTo>
                    <a:cubicBezTo>
                      <a:pt x="6" y="7"/>
                      <a:pt x="7" y="4"/>
                      <a:pt x="7" y="5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83" name="Freeform 1782"/>
              <p:cNvSpPr/>
              <p:nvPr/>
            </p:nvSpPr>
            <p:spPr bwMode="auto">
              <a:xfrm>
                <a:off x="2359" y="3175"/>
                <a:ext cx="1" cy="2"/>
              </a:xfrm>
              <a:custGeom>
                <a:avLst/>
                <a:gdLst>
                  <a:gd name="T0" fmla="*/ 0 w 1"/>
                  <a:gd name="T1" fmla="*/ 2 h 2"/>
                  <a:gd name="T2" fmla="*/ 1 w 1"/>
                  <a:gd name="T3" fmla="*/ 0 h 2"/>
                  <a:gd name="T4" fmla="*/ 0 w 1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1"/>
                      <a:pt x="0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84" name="Freeform 1783"/>
              <p:cNvSpPr/>
              <p:nvPr/>
            </p:nvSpPr>
            <p:spPr bwMode="auto">
              <a:xfrm>
                <a:off x="2362" y="3158"/>
                <a:ext cx="8" cy="25"/>
              </a:xfrm>
              <a:custGeom>
                <a:avLst/>
                <a:gdLst>
                  <a:gd name="T0" fmla="*/ 4 w 9"/>
                  <a:gd name="T1" fmla="*/ 14 h 28"/>
                  <a:gd name="T2" fmla="*/ 2 w 9"/>
                  <a:gd name="T3" fmla="*/ 19 h 28"/>
                  <a:gd name="T4" fmla="*/ 5 w 9"/>
                  <a:gd name="T5" fmla="*/ 9 h 28"/>
                  <a:gd name="T6" fmla="*/ 6 w 9"/>
                  <a:gd name="T7" fmla="*/ 8 h 28"/>
                  <a:gd name="T8" fmla="*/ 3 w 9"/>
                  <a:gd name="T9" fmla="*/ 16 h 28"/>
                  <a:gd name="T10" fmla="*/ 3 w 9"/>
                  <a:gd name="T11" fmla="*/ 18 h 28"/>
                  <a:gd name="T12" fmla="*/ 5 w 9"/>
                  <a:gd name="T13" fmla="*/ 12 h 28"/>
                  <a:gd name="T14" fmla="*/ 6 w 9"/>
                  <a:gd name="T15" fmla="*/ 9 h 28"/>
                  <a:gd name="T16" fmla="*/ 5 w 9"/>
                  <a:gd name="T17" fmla="*/ 11 h 28"/>
                  <a:gd name="T18" fmla="*/ 4 w 9"/>
                  <a:gd name="T19" fmla="*/ 17 h 28"/>
                  <a:gd name="T20" fmla="*/ 9 w 9"/>
                  <a:gd name="T21" fmla="*/ 2 h 28"/>
                  <a:gd name="T22" fmla="*/ 8 w 9"/>
                  <a:gd name="T23" fmla="*/ 3 h 28"/>
                  <a:gd name="T24" fmla="*/ 6 w 9"/>
                  <a:gd name="T25" fmla="*/ 10 h 28"/>
                  <a:gd name="T26" fmla="*/ 7 w 9"/>
                  <a:gd name="T27" fmla="*/ 8 h 28"/>
                  <a:gd name="T28" fmla="*/ 8 w 9"/>
                  <a:gd name="T29" fmla="*/ 4 h 28"/>
                  <a:gd name="T30" fmla="*/ 6 w 9"/>
                  <a:gd name="T31" fmla="*/ 4 h 28"/>
                  <a:gd name="T32" fmla="*/ 6 w 9"/>
                  <a:gd name="T33" fmla="*/ 4 h 28"/>
                  <a:gd name="T34" fmla="*/ 4 w 9"/>
                  <a:gd name="T35" fmla="*/ 8 h 28"/>
                  <a:gd name="T36" fmla="*/ 3 w 9"/>
                  <a:gd name="T37" fmla="*/ 15 h 28"/>
                  <a:gd name="T38" fmla="*/ 3 w 9"/>
                  <a:gd name="T39" fmla="*/ 13 h 28"/>
                  <a:gd name="T40" fmla="*/ 2 w 9"/>
                  <a:gd name="T41" fmla="*/ 20 h 28"/>
                  <a:gd name="T42" fmla="*/ 1 w 9"/>
                  <a:gd name="T43" fmla="*/ 22 h 28"/>
                  <a:gd name="T44" fmla="*/ 1 w 9"/>
                  <a:gd name="T45" fmla="*/ 23 h 28"/>
                  <a:gd name="T46" fmla="*/ 4 w 9"/>
                  <a:gd name="T47" fmla="*/ 14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9" h="28">
                    <a:moveTo>
                      <a:pt x="4" y="14"/>
                    </a:moveTo>
                    <a:cubicBezTo>
                      <a:pt x="3" y="15"/>
                      <a:pt x="3" y="17"/>
                      <a:pt x="2" y="19"/>
                    </a:cubicBezTo>
                    <a:cubicBezTo>
                      <a:pt x="3" y="17"/>
                      <a:pt x="4" y="14"/>
                      <a:pt x="5" y="9"/>
                    </a:cubicBezTo>
                    <a:cubicBezTo>
                      <a:pt x="4" y="12"/>
                      <a:pt x="6" y="8"/>
                      <a:pt x="6" y="8"/>
                    </a:cubicBezTo>
                    <a:cubicBezTo>
                      <a:pt x="5" y="10"/>
                      <a:pt x="4" y="15"/>
                      <a:pt x="3" y="16"/>
                    </a:cubicBezTo>
                    <a:cubicBezTo>
                      <a:pt x="4" y="15"/>
                      <a:pt x="3" y="18"/>
                      <a:pt x="3" y="18"/>
                    </a:cubicBezTo>
                    <a:cubicBezTo>
                      <a:pt x="4" y="14"/>
                      <a:pt x="4" y="16"/>
                      <a:pt x="5" y="12"/>
                    </a:cubicBezTo>
                    <a:cubicBezTo>
                      <a:pt x="6" y="9"/>
                      <a:pt x="6" y="7"/>
                      <a:pt x="6" y="9"/>
                    </a:cubicBezTo>
                    <a:cubicBezTo>
                      <a:pt x="5" y="12"/>
                      <a:pt x="5" y="11"/>
                      <a:pt x="5" y="11"/>
                    </a:cubicBezTo>
                    <a:cubicBezTo>
                      <a:pt x="4" y="15"/>
                      <a:pt x="5" y="13"/>
                      <a:pt x="4" y="17"/>
                    </a:cubicBezTo>
                    <a:cubicBezTo>
                      <a:pt x="6" y="11"/>
                      <a:pt x="7" y="12"/>
                      <a:pt x="9" y="2"/>
                    </a:cubicBezTo>
                    <a:cubicBezTo>
                      <a:pt x="9" y="0"/>
                      <a:pt x="8" y="3"/>
                      <a:pt x="8" y="3"/>
                    </a:cubicBezTo>
                    <a:cubicBezTo>
                      <a:pt x="8" y="5"/>
                      <a:pt x="7" y="8"/>
                      <a:pt x="6" y="10"/>
                    </a:cubicBezTo>
                    <a:cubicBezTo>
                      <a:pt x="7" y="8"/>
                      <a:pt x="6" y="11"/>
                      <a:pt x="7" y="8"/>
                    </a:cubicBezTo>
                    <a:cubicBezTo>
                      <a:pt x="8" y="4"/>
                      <a:pt x="8" y="4"/>
                      <a:pt x="8" y="4"/>
                    </a:cubicBezTo>
                    <a:cubicBezTo>
                      <a:pt x="8" y="2"/>
                      <a:pt x="7" y="3"/>
                      <a:pt x="6" y="4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5" y="7"/>
                      <a:pt x="5" y="7"/>
                      <a:pt x="4" y="8"/>
                    </a:cubicBezTo>
                    <a:cubicBezTo>
                      <a:pt x="3" y="15"/>
                      <a:pt x="3" y="15"/>
                      <a:pt x="3" y="15"/>
                    </a:cubicBezTo>
                    <a:cubicBezTo>
                      <a:pt x="3" y="14"/>
                      <a:pt x="3" y="15"/>
                      <a:pt x="3" y="13"/>
                    </a:cubicBezTo>
                    <a:cubicBezTo>
                      <a:pt x="3" y="16"/>
                      <a:pt x="2" y="17"/>
                      <a:pt x="2" y="20"/>
                    </a:cubicBezTo>
                    <a:cubicBezTo>
                      <a:pt x="1" y="21"/>
                      <a:pt x="2" y="18"/>
                      <a:pt x="1" y="22"/>
                    </a:cubicBezTo>
                    <a:cubicBezTo>
                      <a:pt x="0" y="28"/>
                      <a:pt x="2" y="18"/>
                      <a:pt x="1" y="23"/>
                    </a:cubicBezTo>
                    <a:lnTo>
                      <a:pt x="4" y="14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85" name="Freeform 1784"/>
              <p:cNvSpPr/>
              <p:nvPr/>
            </p:nvSpPr>
            <p:spPr bwMode="auto">
              <a:xfrm>
                <a:off x="2364" y="3170"/>
                <a:ext cx="0" cy="3"/>
              </a:xfrm>
              <a:custGeom>
                <a:avLst/>
                <a:gdLst>
                  <a:gd name="T0" fmla="*/ 3 h 3"/>
                  <a:gd name="T1" fmla="*/ 0 h 3"/>
                  <a:gd name="T2" fmla="*/ 2 h 3"/>
                  <a:gd name="T3" fmla="*/ 3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3">
                    <a:moveTo>
                      <a:pt x="0" y="3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86" name="Freeform 1785"/>
              <p:cNvSpPr/>
              <p:nvPr/>
            </p:nvSpPr>
            <p:spPr bwMode="auto">
              <a:xfrm>
                <a:off x="2366" y="3160"/>
                <a:ext cx="1" cy="5"/>
              </a:xfrm>
              <a:custGeom>
                <a:avLst/>
                <a:gdLst>
                  <a:gd name="T0" fmla="*/ 1 w 1"/>
                  <a:gd name="T1" fmla="*/ 0 h 5"/>
                  <a:gd name="T2" fmla="*/ 0 w 1"/>
                  <a:gd name="T3" fmla="*/ 4 h 5"/>
                  <a:gd name="T4" fmla="*/ 1 w 1"/>
                  <a:gd name="T5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5">
                    <a:moveTo>
                      <a:pt x="1" y="0"/>
                    </a:moveTo>
                    <a:cubicBezTo>
                      <a:pt x="0" y="4"/>
                      <a:pt x="0" y="4"/>
                      <a:pt x="0" y="4"/>
                    </a:cubicBezTo>
                    <a:cubicBezTo>
                      <a:pt x="0" y="5"/>
                      <a:pt x="0" y="3"/>
                      <a:pt x="1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87" name="Freeform 1786"/>
              <p:cNvSpPr/>
              <p:nvPr/>
            </p:nvSpPr>
            <p:spPr bwMode="auto">
              <a:xfrm>
                <a:off x="2365" y="3171"/>
                <a:ext cx="1" cy="3"/>
              </a:xfrm>
              <a:custGeom>
                <a:avLst/>
                <a:gdLst>
                  <a:gd name="T0" fmla="*/ 0 w 1"/>
                  <a:gd name="T1" fmla="*/ 3 h 3"/>
                  <a:gd name="T2" fmla="*/ 1 w 1"/>
                  <a:gd name="T3" fmla="*/ 2 h 3"/>
                  <a:gd name="T4" fmla="*/ 1 w 1"/>
                  <a:gd name="T5" fmla="*/ 0 h 3"/>
                  <a:gd name="T6" fmla="*/ 0 w 1"/>
                  <a:gd name="T7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3">
                    <a:moveTo>
                      <a:pt x="0" y="3"/>
                    </a:moveTo>
                    <a:cubicBezTo>
                      <a:pt x="1" y="2"/>
                      <a:pt x="1" y="2"/>
                      <a:pt x="1" y="2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2"/>
                      <a:pt x="0" y="2"/>
                      <a:pt x="0" y="3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88" name="Freeform 1787"/>
              <p:cNvSpPr/>
              <p:nvPr/>
            </p:nvSpPr>
            <p:spPr bwMode="auto">
              <a:xfrm>
                <a:off x="2367" y="3159"/>
                <a:ext cx="4" cy="11"/>
              </a:xfrm>
              <a:custGeom>
                <a:avLst/>
                <a:gdLst>
                  <a:gd name="T0" fmla="*/ 4 w 4"/>
                  <a:gd name="T1" fmla="*/ 0 h 13"/>
                  <a:gd name="T2" fmla="*/ 3 w 4"/>
                  <a:gd name="T3" fmla="*/ 1 h 13"/>
                  <a:gd name="T4" fmla="*/ 0 w 4"/>
                  <a:gd name="T5" fmla="*/ 12 h 13"/>
                  <a:gd name="T6" fmla="*/ 2 w 4"/>
                  <a:gd name="T7" fmla="*/ 5 h 13"/>
                  <a:gd name="T8" fmla="*/ 3 w 4"/>
                  <a:gd name="T9" fmla="*/ 5 h 13"/>
                  <a:gd name="T10" fmla="*/ 4 w 4"/>
                  <a:gd name="T11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13">
                    <a:moveTo>
                      <a:pt x="4" y="0"/>
                    </a:moveTo>
                    <a:cubicBezTo>
                      <a:pt x="3" y="1"/>
                      <a:pt x="3" y="4"/>
                      <a:pt x="3" y="1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13"/>
                      <a:pt x="2" y="6"/>
                      <a:pt x="2" y="5"/>
                    </a:cubicBezTo>
                    <a:cubicBezTo>
                      <a:pt x="1" y="8"/>
                      <a:pt x="3" y="4"/>
                      <a:pt x="3" y="5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89" name="Freeform 1788"/>
              <p:cNvSpPr/>
              <p:nvPr/>
            </p:nvSpPr>
            <p:spPr bwMode="auto">
              <a:xfrm>
                <a:off x="2366" y="3156"/>
                <a:ext cx="10" cy="24"/>
              </a:xfrm>
              <a:custGeom>
                <a:avLst/>
                <a:gdLst>
                  <a:gd name="T0" fmla="*/ 3 w 11"/>
                  <a:gd name="T1" fmla="*/ 18 h 27"/>
                  <a:gd name="T2" fmla="*/ 3 w 11"/>
                  <a:gd name="T3" fmla="*/ 17 h 27"/>
                  <a:gd name="T4" fmla="*/ 2 w 11"/>
                  <a:gd name="T5" fmla="*/ 19 h 27"/>
                  <a:gd name="T6" fmla="*/ 2 w 11"/>
                  <a:gd name="T7" fmla="*/ 22 h 27"/>
                  <a:gd name="T8" fmla="*/ 3 w 11"/>
                  <a:gd name="T9" fmla="*/ 19 h 27"/>
                  <a:gd name="T10" fmla="*/ 4 w 11"/>
                  <a:gd name="T11" fmla="*/ 18 h 27"/>
                  <a:gd name="T12" fmla="*/ 5 w 11"/>
                  <a:gd name="T13" fmla="*/ 13 h 27"/>
                  <a:gd name="T14" fmla="*/ 4 w 11"/>
                  <a:gd name="T15" fmla="*/ 22 h 27"/>
                  <a:gd name="T16" fmla="*/ 6 w 11"/>
                  <a:gd name="T17" fmla="*/ 11 h 27"/>
                  <a:gd name="T18" fmla="*/ 7 w 11"/>
                  <a:gd name="T19" fmla="*/ 10 h 27"/>
                  <a:gd name="T20" fmla="*/ 8 w 11"/>
                  <a:gd name="T21" fmla="*/ 10 h 27"/>
                  <a:gd name="T22" fmla="*/ 6 w 11"/>
                  <a:gd name="T23" fmla="*/ 15 h 27"/>
                  <a:gd name="T24" fmla="*/ 6 w 11"/>
                  <a:gd name="T25" fmla="*/ 15 h 27"/>
                  <a:gd name="T26" fmla="*/ 9 w 11"/>
                  <a:gd name="T27" fmla="*/ 8 h 27"/>
                  <a:gd name="T28" fmla="*/ 8 w 11"/>
                  <a:gd name="T29" fmla="*/ 9 h 27"/>
                  <a:gd name="T30" fmla="*/ 10 w 11"/>
                  <a:gd name="T31" fmla="*/ 4 h 27"/>
                  <a:gd name="T32" fmla="*/ 9 w 11"/>
                  <a:gd name="T33" fmla="*/ 5 h 27"/>
                  <a:gd name="T34" fmla="*/ 10 w 11"/>
                  <a:gd name="T35" fmla="*/ 2 h 27"/>
                  <a:gd name="T36" fmla="*/ 7 w 11"/>
                  <a:gd name="T37" fmla="*/ 5 h 27"/>
                  <a:gd name="T38" fmla="*/ 8 w 11"/>
                  <a:gd name="T39" fmla="*/ 2 h 27"/>
                  <a:gd name="T40" fmla="*/ 4 w 11"/>
                  <a:gd name="T41" fmla="*/ 11 h 27"/>
                  <a:gd name="T42" fmla="*/ 4 w 11"/>
                  <a:gd name="T43" fmla="*/ 11 h 27"/>
                  <a:gd name="T44" fmla="*/ 7 w 11"/>
                  <a:gd name="T45" fmla="*/ 5 h 27"/>
                  <a:gd name="T46" fmla="*/ 5 w 11"/>
                  <a:gd name="T47" fmla="*/ 7 h 27"/>
                  <a:gd name="T48" fmla="*/ 7 w 11"/>
                  <a:gd name="T49" fmla="*/ 2 h 27"/>
                  <a:gd name="T50" fmla="*/ 4 w 11"/>
                  <a:gd name="T51" fmla="*/ 10 h 27"/>
                  <a:gd name="T52" fmla="*/ 4 w 11"/>
                  <a:gd name="T53" fmla="*/ 8 h 27"/>
                  <a:gd name="T54" fmla="*/ 1 w 11"/>
                  <a:gd name="T55" fmla="*/ 17 h 27"/>
                  <a:gd name="T56" fmla="*/ 3 w 11"/>
                  <a:gd name="T57" fmla="*/ 16 h 27"/>
                  <a:gd name="T58" fmla="*/ 5 w 11"/>
                  <a:gd name="T59" fmla="*/ 11 h 27"/>
                  <a:gd name="T60" fmla="*/ 3 w 11"/>
                  <a:gd name="T61" fmla="*/ 17 h 27"/>
                  <a:gd name="T62" fmla="*/ 5 w 11"/>
                  <a:gd name="T63" fmla="*/ 11 h 27"/>
                  <a:gd name="T64" fmla="*/ 4 w 11"/>
                  <a:gd name="T65" fmla="*/ 16 h 27"/>
                  <a:gd name="T66" fmla="*/ 6 w 11"/>
                  <a:gd name="T67" fmla="*/ 12 h 27"/>
                  <a:gd name="T68" fmla="*/ 3 w 11"/>
                  <a:gd name="T69" fmla="*/ 18 h 27"/>
                  <a:gd name="T70" fmla="*/ 4 w 11"/>
                  <a:gd name="T71" fmla="*/ 16 h 27"/>
                  <a:gd name="T72" fmla="*/ 7 w 11"/>
                  <a:gd name="T73" fmla="*/ 9 h 27"/>
                  <a:gd name="T74" fmla="*/ 5 w 11"/>
                  <a:gd name="T75" fmla="*/ 8 h 27"/>
                  <a:gd name="T76" fmla="*/ 4 w 11"/>
                  <a:gd name="T77" fmla="*/ 12 h 27"/>
                  <a:gd name="T78" fmla="*/ 3 w 11"/>
                  <a:gd name="T79" fmla="*/ 12 h 27"/>
                  <a:gd name="T80" fmla="*/ 2 w 11"/>
                  <a:gd name="T81" fmla="*/ 16 h 27"/>
                  <a:gd name="T82" fmla="*/ 5 w 11"/>
                  <a:gd name="T83" fmla="*/ 7 h 27"/>
                  <a:gd name="T84" fmla="*/ 4 w 11"/>
                  <a:gd name="T85" fmla="*/ 8 h 27"/>
                  <a:gd name="T86" fmla="*/ 4 w 11"/>
                  <a:gd name="T87" fmla="*/ 10 h 27"/>
                  <a:gd name="T88" fmla="*/ 4 w 11"/>
                  <a:gd name="T89" fmla="*/ 8 h 27"/>
                  <a:gd name="T90" fmla="*/ 1 w 11"/>
                  <a:gd name="T91" fmla="*/ 19 h 27"/>
                  <a:gd name="T92" fmla="*/ 1 w 11"/>
                  <a:gd name="T93" fmla="*/ 24 h 27"/>
                  <a:gd name="T94" fmla="*/ 3 w 11"/>
                  <a:gd name="T95" fmla="*/ 18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1" h="27">
                    <a:moveTo>
                      <a:pt x="3" y="18"/>
                    </a:moveTo>
                    <a:cubicBezTo>
                      <a:pt x="3" y="18"/>
                      <a:pt x="4" y="15"/>
                      <a:pt x="3" y="17"/>
                    </a:cubicBezTo>
                    <a:cubicBezTo>
                      <a:pt x="3" y="19"/>
                      <a:pt x="2" y="20"/>
                      <a:pt x="2" y="19"/>
                    </a:cubicBezTo>
                    <a:cubicBezTo>
                      <a:pt x="1" y="24"/>
                      <a:pt x="3" y="18"/>
                      <a:pt x="2" y="22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3" y="21"/>
                      <a:pt x="4" y="15"/>
                      <a:pt x="4" y="18"/>
                    </a:cubicBezTo>
                    <a:cubicBezTo>
                      <a:pt x="4" y="17"/>
                      <a:pt x="4" y="17"/>
                      <a:pt x="5" y="13"/>
                    </a:cubicBezTo>
                    <a:cubicBezTo>
                      <a:pt x="4" y="18"/>
                      <a:pt x="4" y="18"/>
                      <a:pt x="4" y="22"/>
                    </a:cubicBezTo>
                    <a:cubicBezTo>
                      <a:pt x="4" y="20"/>
                      <a:pt x="5" y="15"/>
                      <a:pt x="6" y="11"/>
                    </a:cubicBezTo>
                    <a:cubicBezTo>
                      <a:pt x="6" y="15"/>
                      <a:pt x="5" y="14"/>
                      <a:pt x="7" y="10"/>
                    </a:cubicBezTo>
                    <a:cubicBezTo>
                      <a:pt x="8" y="10"/>
                      <a:pt x="8" y="10"/>
                      <a:pt x="8" y="10"/>
                    </a:cubicBezTo>
                    <a:cubicBezTo>
                      <a:pt x="4" y="20"/>
                      <a:pt x="7" y="13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6" y="14"/>
                      <a:pt x="2" y="27"/>
                      <a:pt x="9" y="8"/>
                    </a:cubicBezTo>
                    <a:cubicBezTo>
                      <a:pt x="8" y="8"/>
                      <a:pt x="7" y="10"/>
                      <a:pt x="8" y="9"/>
                    </a:cubicBezTo>
                    <a:cubicBezTo>
                      <a:pt x="10" y="4"/>
                      <a:pt x="10" y="4"/>
                      <a:pt x="10" y="4"/>
                    </a:cubicBezTo>
                    <a:cubicBezTo>
                      <a:pt x="9" y="5"/>
                      <a:pt x="7" y="8"/>
                      <a:pt x="9" y="5"/>
                    </a:cubicBezTo>
                    <a:cubicBezTo>
                      <a:pt x="10" y="2"/>
                      <a:pt x="10" y="2"/>
                      <a:pt x="10" y="2"/>
                    </a:cubicBezTo>
                    <a:cubicBezTo>
                      <a:pt x="8" y="6"/>
                      <a:pt x="8" y="4"/>
                      <a:pt x="7" y="5"/>
                    </a:cubicBezTo>
                    <a:cubicBezTo>
                      <a:pt x="8" y="2"/>
                      <a:pt x="8" y="2"/>
                      <a:pt x="8" y="2"/>
                    </a:cubicBezTo>
                    <a:cubicBezTo>
                      <a:pt x="6" y="6"/>
                      <a:pt x="8" y="4"/>
                      <a:pt x="4" y="11"/>
                    </a:cubicBezTo>
                    <a:cubicBezTo>
                      <a:pt x="8" y="2"/>
                      <a:pt x="3" y="14"/>
                      <a:pt x="4" y="11"/>
                    </a:cubicBezTo>
                    <a:cubicBezTo>
                      <a:pt x="5" y="7"/>
                      <a:pt x="5" y="9"/>
                      <a:pt x="7" y="5"/>
                    </a:cubicBezTo>
                    <a:cubicBezTo>
                      <a:pt x="5" y="9"/>
                      <a:pt x="6" y="6"/>
                      <a:pt x="5" y="7"/>
                    </a:cubicBezTo>
                    <a:cubicBezTo>
                      <a:pt x="7" y="3"/>
                      <a:pt x="5" y="7"/>
                      <a:pt x="7" y="2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4" y="7"/>
                      <a:pt x="4" y="7"/>
                      <a:pt x="4" y="8"/>
                    </a:cubicBezTo>
                    <a:cubicBezTo>
                      <a:pt x="4" y="8"/>
                      <a:pt x="1" y="15"/>
                      <a:pt x="1" y="17"/>
                    </a:cubicBezTo>
                    <a:cubicBezTo>
                      <a:pt x="2" y="15"/>
                      <a:pt x="3" y="13"/>
                      <a:pt x="3" y="16"/>
                    </a:cubicBezTo>
                    <a:cubicBezTo>
                      <a:pt x="5" y="10"/>
                      <a:pt x="3" y="16"/>
                      <a:pt x="5" y="11"/>
                    </a:cubicBezTo>
                    <a:cubicBezTo>
                      <a:pt x="3" y="17"/>
                      <a:pt x="3" y="17"/>
                      <a:pt x="3" y="17"/>
                    </a:cubicBezTo>
                    <a:cubicBezTo>
                      <a:pt x="4" y="16"/>
                      <a:pt x="4" y="13"/>
                      <a:pt x="5" y="11"/>
                    </a:cubicBezTo>
                    <a:cubicBezTo>
                      <a:pt x="6" y="11"/>
                      <a:pt x="4" y="14"/>
                      <a:pt x="4" y="16"/>
                    </a:cubicBezTo>
                    <a:cubicBezTo>
                      <a:pt x="4" y="17"/>
                      <a:pt x="4" y="15"/>
                      <a:pt x="6" y="12"/>
                    </a:cubicBezTo>
                    <a:cubicBezTo>
                      <a:pt x="3" y="18"/>
                      <a:pt x="3" y="18"/>
                      <a:pt x="3" y="18"/>
                    </a:cubicBezTo>
                    <a:cubicBezTo>
                      <a:pt x="4" y="16"/>
                      <a:pt x="4" y="16"/>
                      <a:pt x="4" y="16"/>
                    </a:cubicBezTo>
                    <a:cubicBezTo>
                      <a:pt x="11" y="0"/>
                      <a:pt x="6" y="13"/>
                      <a:pt x="7" y="9"/>
                    </a:cubicBezTo>
                    <a:cubicBezTo>
                      <a:pt x="6" y="10"/>
                      <a:pt x="5" y="10"/>
                      <a:pt x="5" y="8"/>
                    </a:cubicBezTo>
                    <a:cubicBezTo>
                      <a:pt x="4" y="12"/>
                      <a:pt x="4" y="12"/>
                      <a:pt x="4" y="12"/>
                    </a:cubicBezTo>
                    <a:cubicBezTo>
                      <a:pt x="5" y="10"/>
                      <a:pt x="1" y="22"/>
                      <a:pt x="3" y="12"/>
                    </a:cubicBezTo>
                    <a:cubicBezTo>
                      <a:pt x="2" y="16"/>
                      <a:pt x="2" y="16"/>
                      <a:pt x="2" y="16"/>
                    </a:cubicBezTo>
                    <a:cubicBezTo>
                      <a:pt x="3" y="14"/>
                      <a:pt x="4" y="10"/>
                      <a:pt x="5" y="7"/>
                    </a:cubicBezTo>
                    <a:cubicBezTo>
                      <a:pt x="4" y="8"/>
                      <a:pt x="4" y="7"/>
                      <a:pt x="4" y="8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3" y="14"/>
                      <a:pt x="3" y="11"/>
                      <a:pt x="4" y="8"/>
                    </a:cubicBezTo>
                    <a:cubicBezTo>
                      <a:pt x="2" y="12"/>
                      <a:pt x="2" y="16"/>
                      <a:pt x="1" y="19"/>
                    </a:cubicBezTo>
                    <a:cubicBezTo>
                      <a:pt x="4" y="11"/>
                      <a:pt x="0" y="27"/>
                      <a:pt x="1" y="24"/>
                    </a:cubicBezTo>
                    <a:lnTo>
                      <a:pt x="3" y="18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90" name="Freeform 1789"/>
              <p:cNvSpPr/>
              <p:nvPr/>
            </p:nvSpPr>
            <p:spPr bwMode="auto">
              <a:xfrm>
                <a:off x="2371" y="3161"/>
                <a:ext cx="0" cy="1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lnTo>
                      <a:pt x="0" y="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91" name="Freeform 1790"/>
              <p:cNvSpPr/>
              <p:nvPr/>
            </p:nvSpPr>
            <p:spPr bwMode="auto">
              <a:xfrm>
                <a:off x="2369" y="3163"/>
                <a:ext cx="1" cy="1"/>
              </a:xfrm>
              <a:custGeom>
                <a:avLst/>
                <a:gdLst>
                  <a:gd name="T0" fmla="*/ 1 w 1"/>
                  <a:gd name="T1" fmla="*/ 0 h 1"/>
                  <a:gd name="T2" fmla="*/ 1 w 1"/>
                  <a:gd name="T3" fmla="*/ 0 h 1"/>
                  <a:gd name="T4" fmla="*/ 1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1"/>
                      <a:pt x="0" y="1"/>
                      <a:pt x="1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92" name="Rectangle 1791"/>
              <p:cNvSpPr>
                <a:spLocks noChangeArrowheads="1"/>
              </p:cNvSpPr>
              <p:nvPr/>
            </p:nvSpPr>
            <p:spPr bwMode="auto">
              <a:xfrm>
                <a:off x="2370" y="3163"/>
                <a:ext cx="1" cy="1"/>
              </a:xfrm>
              <a:prstGeom prst="rect">
                <a:avLst/>
              </a:pr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93" name="Freeform 1792"/>
              <p:cNvSpPr/>
              <p:nvPr/>
            </p:nvSpPr>
            <p:spPr bwMode="auto">
              <a:xfrm>
                <a:off x="2367" y="3171"/>
                <a:ext cx="0" cy="2"/>
              </a:xfrm>
              <a:custGeom>
                <a:avLst/>
                <a:gdLst>
                  <a:gd name="T0" fmla="*/ 1 h 2"/>
                  <a:gd name="T1" fmla="*/ 2 h 2"/>
                  <a:gd name="T2" fmla="*/ 0 h 2"/>
                  <a:gd name="T3" fmla="*/ 1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1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94" name="Freeform 1793"/>
              <p:cNvSpPr/>
              <p:nvPr/>
            </p:nvSpPr>
            <p:spPr bwMode="auto">
              <a:xfrm>
                <a:off x="2369" y="3158"/>
                <a:ext cx="1" cy="2"/>
              </a:xfrm>
              <a:custGeom>
                <a:avLst/>
                <a:gdLst>
                  <a:gd name="T0" fmla="*/ 1 w 1"/>
                  <a:gd name="T1" fmla="*/ 0 h 2"/>
                  <a:gd name="T2" fmla="*/ 0 w 1"/>
                  <a:gd name="T3" fmla="*/ 2 h 2"/>
                  <a:gd name="T4" fmla="*/ 1 w 1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lnTo>
                      <a:pt x="0" y="2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95" name="Freeform 1794"/>
              <p:cNvSpPr/>
              <p:nvPr/>
            </p:nvSpPr>
            <p:spPr bwMode="auto">
              <a:xfrm>
                <a:off x="2367" y="3156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96" name="Freeform 1795"/>
              <p:cNvSpPr/>
              <p:nvPr/>
            </p:nvSpPr>
            <p:spPr bwMode="auto">
              <a:xfrm>
                <a:off x="2355" y="3151"/>
                <a:ext cx="17" cy="28"/>
              </a:xfrm>
              <a:custGeom>
                <a:avLst/>
                <a:gdLst>
                  <a:gd name="T0" fmla="*/ 2 w 19"/>
                  <a:gd name="T1" fmla="*/ 14 h 31"/>
                  <a:gd name="T2" fmla="*/ 1 w 19"/>
                  <a:gd name="T3" fmla="*/ 20 h 31"/>
                  <a:gd name="T4" fmla="*/ 1 w 19"/>
                  <a:gd name="T5" fmla="*/ 24 h 31"/>
                  <a:gd name="T6" fmla="*/ 2 w 19"/>
                  <a:gd name="T7" fmla="*/ 20 h 31"/>
                  <a:gd name="T8" fmla="*/ 4 w 19"/>
                  <a:gd name="T9" fmla="*/ 20 h 31"/>
                  <a:gd name="T10" fmla="*/ 4 w 19"/>
                  <a:gd name="T11" fmla="*/ 22 h 31"/>
                  <a:gd name="T12" fmla="*/ 7 w 19"/>
                  <a:gd name="T13" fmla="*/ 16 h 31"/>
                  <a:gd name="T14" fmla="*/ 7 w 19"/>
                  <a:gd name="T15" fmla="*/ 18 h 31"/>
                  <a:gd name="T16" fmla="*/ 7 w 19"/>
                  <a:gd name="T17" fmla="*/ 20 h 31"/>
                  <a:gd name="T18" fmla="*/ 9 w 19"/>
                  <a:gd name="T19" fmla="*/ 10 h 31"/>
                  <a:gd name="T20" fmla="*/ 10 w 19"/>
                  <a:gd name="T21" fmla="*/ 10 h 31"/>
                  <a:gd name="T22" fmla="*/ 10 w 19"/>
                  <a:gd name="T23" fmla="*/ 15 h 31"/>
                  <a:gd name="T24" fmla="*/ 11 w 19"/>
                  <a:gd name="T25" fmla="*/ 15 h 31"/>
                  <a:gd name="T26" fmla="*/ 11 w 19"/>
                  <a:gd name="T27" fmla="*/ 17 h 31"/>
                  <a:gd name="T28" fmla="*/ 12 w 19"/>
                  <a:gd name="T29" fmla="*/ 15 h 31"/>
                  <a:gd name="T30" fmla="*/ 14 w 19"/>
                  <a:gd name="T31" fmla="*/ 11 h 31"/>
                  <a:gd name="T32" fmla="*/ 13 w 19"/>
                  <a:gd name="T33" fmla="*/ 15 h 31"/>
                  <a:gd name="T34" fmla="*/ 14 w 19"/>
                  <a:gd name="T35" fmla="*/ 14 h 31"/>
                  <a:gd name="T36" fmla="*/ 15 w 19"/>
                  <a:gd name="T37" fmla="*/ 16 h 31"/>
                  <a:gd name="T38" fmla="*/ 15 w 19"/>
                  <a:gd name="T39" fmla="*/ 14 h 31"/>
                  <a:gd name="T40" fmla="*/ 14 w 19"/>
                  <a:gd name="T41" fmla="*/ 17 h 31"/>
                  <a:gd name="T42" fmla="*/ 17 w 19"/>
                  <a:gd name="T43" fmla="*/ 6 h 31"/>
                  <a:gd name="T44" fmla="*/ 17 w 19"/>
                  <a:gd name="T45" fmla="*/ 5 h 31"/>
                  <a:gd name="T46" fmla="*/ 16 w 19"/>
                  <a:gd name="T47" fmla="*/ 6 h 31"/>
                  <a:gd name="T48" fmla="*/ 16 w 19"/>
                  <a:gd name="T49" fmla="*/ 4 h 31"/>
                  <a:gd name="T50" fmla="*/ 15 w 19"/>
                  <a:gd name="T51" fmla="*/ 3 h 31"/>
                  <a:gd name="T52" fmla="*/ 13 w 19"/>
                  <a:gd name="T53" fmla="*/ 6 h 31"/>
                  <a:gd name="T54" fmla="*/ 14 w 19"/>
                  <a:gd name="T55" fmla="*/ 5 h 31"/>
                  <a:gd name="T56" fmla="*/ 13 w 19"/>
                  <a:gd name="T57" fmla="*/ 4 h 31"/>
                  <a:gd name="T58" fmla="*/ 12 w 19"/>
                  <a:gd name="T59" fmla="*/ 6 h 31"/>
                  <a:gd name="T60" fmla="*/ 11 w 19"/>
                  <a:gd name="T61" fmla="*/ 8 h 31"/>
                  <a:gd name="T62" fmla="*/ 12 w 19"/>
                  <a:gd name="T63" fmla="*/ 3 h 31"/>
                  <a:gd name="T64" fmla="*/ 11 w 19"/>
                  <a:gd name="T65" fmla="*/ 3 h 31"/>
                  <a:gd name="T66" fmla="*/ 10 w 19"/>
                  <a:gd name="T67" fmla="*/ 8 h 31"/>
                  <a:gd name="T68" fmla="*/ 8 w 19"/>
                  <a:gd name="T69" fmla="*/ 10 h 31"/>
                  <a:gd name="T70" fmla="*/ 7 w 19"/>
                  <a:gd name="T71" fmla="*/ 12 h 31"/>
                  <a:gd name="T72" fmla="*/ 6 w 19"/>
                  <a:gd name="T73" fmla="*/ 11 h 31"/>
                  <a:gd name="T74" fmla="*/ 5 w 19"/>
                  <a:gd name="T75" fmla="*/ 12 h 31"/>
                  <a:gd name="T76" fmla="*/ 4 w 19"/>
                  <a:gd name="T77" fmla="*/ 18 h 31"/>
                  <a:gd name="T78" fmla="*/ 5 w 19"/>
                  <a:gd name="T79" fmla="*/ 8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9" h="31">
                    <a:moveTo>
                      <a:pt x="4" y="8"/>
                    </a:moveTo>
                    <a:cubicBezTo>
                      <a:pt x="4" y="9"/>
                      <a:pt x="3" y="10"/>
                      <a:pt x="2" y="14"/>
                    </a:cubicBezTo>
                    <a:cubicBezTo>
                      <a:pt x="3" y="12"/>
                      <a:pt x="3" y="12"/>
                      <a:pt x="3" y="12"/>
                    </a:cubicBezTo>
                    <a:cubicBezTo>
                      <a:pt x="2" y="13"/>
                      <a:pt x="1" y="16"/>
                      <a:pt x="1" y="20"/>
                    </a:cubicBezTo>
                    <a:cubicBezTo>
                      <a:pt x="1" y="18"/>
                      <a:pt x="1" y="18"/>
                      <a:pt x="1" y="18"/>
                    </a:cubicBezTo>
                    <a:cubicBezTo>
                      <a:pt x="2" y="15"/>
                      <a:pt x="1" y="22"/>
                      <a:pt x="1" y="24"/>
                    </a:cubicBezTo>
                    <a:cubicBezTo>
                      <a:pt x="1" y="23"/>
                      <a:pt x="3" y="14"/>
                      <a:pt x="3" y="16"/>
                    </a:cubicBezTo>
                    <a:cubicBezTo>
                      <a:pt x="3" y="16"/>
                      <a:pt x="2" y="18"/>
                      <a:pt x="2" y="20"/>
                    </a:cubicBezTo>
                    <a:cubicBezTo>
                      <a:pt x="2" y="21"/>
                      <a:pt x="4" y="14"/>
                      <a:pt x="4" y="13"/>
                    </a:cubicBezTo>
                    <a:cubicBezTo>
                      <a:pt x="0" y="31"/>
                      <a:pt x="5" y="9"/>
                      <a:pt x="4" y="20"/>
                    </a:cubicBezTo>
                    <a:cubicBezTo>
                      <a:pt x="4" y="19"/>
                      <a:pt x="4" y="20"/>
                      <a:pt x="5" y="17"/>
                    </a:cubicBezTo>
                    <a:cubicBezTo>
                      <a:pt x="4" y="21"/>
                      <a:pt x="5" y="17"/>
                      <a:pt x="4" y="22"/>
                    </a:cubicBezTo>
                    <a:cubicBezTo>
                      <a:pt x="6" y="12"/>
                      <a:pt x="4" y="27"/>
                      <a:pt x="7" y="14"/>
                    </a:cubicBezTo>
                    <a:cubicBezTo>
                      <a:pt x="6" y="18"/>
                      <a:pt x="7" y="13"/>
                      <a:pt x="7" y="16"/>
                    </a:cubicBezTo>
                    <a:cubicBezTo>
                      <a:pt x="6" y="18"/>
                      <a:pt x="6" y="18"/>
                      <a:pt x="6" y="18"/>
                    </a:cubicBezTo>
                    <a:cubicBezTo>
                      <a:pt x="6" y="21"/>
                      <a:pt x="8" y="13"/>
                      <a:pt x="7" y="18"/>
                    </a:cubicBezTo>
                    <a:cubicBezTo>
                      <a:pt x="7" y="19"/>
                      <a:pt x="7" y="15"/>
                      <a:pt x="8" y="12"/>
                    </a:cubicBezTo>
                    <a:cubicBezTo>
                      <a:pt x="8" y="13"/>
                      <a:pt x="8" y="15"/>
                      <a:pt x="7" y="20"/>
                    </a:cubicBezTo>
                    <a:cubicBezTo>
                      <a:pt x="8" y="14"/>
                      <a:pt x="8" y="17"/>
                      <a:pt x="9" y="14"/>
                    </a:cubicBezTo>
                    <a:cubicBezTo>
                      <a:pt x="9" y="14"/>
                      <a:pt x="9" y="12"/>
                      <a:pt x="9" y="10"/>
                    </a:cubicBezTo>
                    <a:cubicBezTo>
                      <a:pt x="10" y="11"/>
                      <a:pt x="11" y="6"/>
                      <a:pt x="12" y="5"/>
                    </a:cubicBezTo>
                    <a:cubicBezTo>
                      <a:pt x="10" y="12"/>
                      <a:pt x="11" y="5"/>
                      <a:pt x="10" y="10"/>
                    </a:cubicBezTo>
                    <a:cubicBezTo>
                      <a:pt x="9" y="13"/>
                      <a:pt x="9" y="13"/>
                      <a:pt x="8" y="18"/>
                    </a:cubicBezTo>
                    <a:cubicBezTo>
                      <a:pt x="8" y="18"/>
                      <a:pt x="9" y="17"/>
                      <a:pt x="10" y="15"/>
                    </a:cubicBezTo>
                    <a:cubicBezTo>
                      <a:pt x="10" y="15"/>
                      <a:pt x="9" y="18"/>
                      <a:pt x="9" y="18"/>
                    </a:cubicBezTo>
                    <a:cubicBezTo>
                      <a:pt x="9" y="21"/>
                      <a:pt x="11" y="12"/>
                      <a:pt x="11" y="15"/>
                    </a:cubicBezTo>
                    <a:cubicBezTo>
                      <a:pt x="10" y="18"/>
                      <a:pt x="10" y="18"/>
                      <a:pt x="10" y="18"/>
                    </a:cubicBezTo>
                    <a:cubicBezTo>
                      <a:pt x="11" y="14"/>
                      <a:pt x="10" y="19"/>
                      <a:pt x="11" y="17"/>
                    </a:cubicBezTo>
                    <a:cubicBezTo>
                      <a:pt x="11" y="15"/>
                      <a:pt x="12" y="14"/>
                      <a:pt x="12" y="13"/>
                    </a:cubicBezTo>
                    <a:cubicBezTo>
                      <a:pt x="10" y="21"/>
                      <a:pt x="14" y="8"/>
                      <a:pt x="12" y="15"/>
                    </a:cubicBezTo>
                    <a:cubicBezTo>
                      <a:pt x="14" y="9"/>
                      <a:pt x="15" y="6"/>
                      <a:pt x="15" y="6"/>
                    </a:cubicBezTo>
                    <a:cubicBezTo>
                      <a:pt x="14" y="11"/>
                      <a:pt x="14" y="11"/>
                      <a:pt x="14" y="11"/>
                    </a:cubicBezTo>
                    <a:cubicBezTo>
                      <a:pt x="15" y="8"/>
                      <a:pt x="12" y="17"/>
                      <a:pt x="11" y="19"/>
                    </a:cubicBezTo>
                    <a:cubicBezTo>
                      <a:pt x="12" y="16"/>
                      <a:pt x="12" y="19"/>
                      <a:pt x="13" y="15"/>
                    </a:cubicBezTo>
                    <a:cubicBezTo>
                      <a:pt x="12" y="20"/>
                      <a:pt x="12" y="20"/>
                      <a:pt x="12" y="20"/>
                    </a:cubicBezTo>
                    <a:cubicBezTo>
                      <a:pt x="12" y="20"/>
                      <a:pt x="15" y="10"/>
                      <a:pt x="14" y="14"/>
                    </a:cubicBezTo>
                    <a:cubicBezTo>
                      <a:pt x="13" y="17"/>
                      <a:pt x="13" y="17"/>
                      <a:pt x="13" y="17"/>
                    </a:cubicBezTo>
                    <a:cubicBezTo>
                      <a:pt x="14" y="17"/>
                      <a:pt x="12" y="23"/>
                      <a:pt x="15" y="16"/>
                    </a:cubicBezTo>
                    <a:cubicBezTo>
                      <a:pt x="16" y="14"/>
                      <a:pt x="18" y="8"/>
                      <a:pt x="19" y="6"/>
                    </a:cubicBezTo>
                    <a:cubicBezTo>
                      <a:pt x="17" y="8"/>
                      <a:pt x="16" y="12"/>
                      <a:pt x="15" y="14"/>
                    </a:cubicBezTo>
                    <a:cubicBezTo>
                      <a:pt x="16" y="10"/>
                      <a:pt x="16" y="10"/>
                      <a:pt x="16" y="10"/>
                    </a:cubicBezTo>
                    <a:cubicBezTo>
                      <a:pt x="15" y="13"/>
                      <a:pt x="14" y="15"/>
                      <a:pt x="14" y="17"/>
                    </a:cubicBezTo>
                    <a:cubicBezTo>
                      <a:pt x="13" y="20"/>
                      <a:pt x="15" y="13"/>
                      <a:pt x="14" y="16"/>
                    </a:cubicBezTo>
                    <a:cubicBezTo>
                      <a:pt x="15" y="11"/>
                      <a:pt x="16" y="10"/>
                      <a:pt x="17" y="6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7" y="6"/>
                      <a:pt x="16" y="7"/>
                      <a:pt x="17" y="5"/>
                    </a:cubicBezTo>
                    <a:cubicBezTo>
                      <a:pt x="15" y="11"/>
                      <a:pt x="17" y="2"/>
                      <a:pt x="16" y="5"/>
                    </a:cubicBezTo>
                    <a:cubicBezTo>
                      <a:pt x="16" y="6"/>
                      <a:pt x="16" y="6"/>
                      <a:pt x="16" y="6"/>
                    </a:cubicBezTo>
                    <a:cubicBezTo>
                      <a:pt x="15" y="9"/>
                      <a:pt x="15" y="8"/>
                      <a:pt x="15" y="9"/>
                    </a:cubicBezTo>
                    <a:cubicBezTo>
                      <a:pt x="16" y="5"/>
                      <a:pt x="16" y="5"/>
                      <a:pt x="16" y="4"/>
                    </a:cubicBezTo>
                    <a:cubicBezTo>
                      <a:pt x="15" y="6"/>
                      <a:pt x="14" y="11"/>
                      <a:pt x="13" y="11"/>
                    </a:cubicBezTo>
                    <a:cubicBezTo>
                      <a:pt x="15" y="5"/>
                      <a:pt x="14" y="8"/>
                      <a:pt x="15" y="3"/>
                    </a:cubicBezTo>
                    <a:cubicBezTo>
                      <a:pt x="13" y="9"/>
                      <a:pt x="14" y="5"/>
                      <a:pt x="13" y="8"/>
                    </a:cubicBezTo>
                    <a:cubicBezTo>
                      <a:pt x="13" y="9"/>
                      <a:pt x="13" y="9"/>
                      <a:pt x="13" y="6"/>
                    </a:cubicBezTo>
                    <a:cubicBezTo>
                      <a:pt x="14" y="5"/>
                      <a:pt x="14" y="5"/>
                      <a:pt x="14" y="5"/>
                    </a:cubicBezTo>
                    <a:cubicBezTo>
                      <a:pt x="14" y="5"/>
                      <a:pt x="14" y="5"/>
                      <a:pt x="14" y="5"/>
                    </a:cubicBezTo>
                    <a:cubicBezTo>
                      <a:pt x="14" y="3"/>
                      <a:pt x="14" y="3"/>
                      <a:pt x="14" y="3"/>
                    </a:cubicBezTo>
                    <a:cubicBezTo>
                      <a:pt x="14" y="3"/>
                      <a:pt x="13" y="7"/>
                      <a:pt x="13" y="4"/>
                    </a:cubicBezTo>
                    <a:cubicBezTo>
                      <a:pt x="14" y="3"/>
                      <a:pt x="14" y="3"/>
                      <a:pt x="14" y="3"/>
                    </a:cubicBezTo>
                    <a:cubicBezTo>
                      <a:pt x="14" y="2"/>
                      <a:pt x="11" y="11"/>
                      <a:pt x="12" y="6"/>
                    </a:cubicBezTo>
                    <a:cubicBezTo>
                      <a:pt x="12" y="8"/>
                      <a:pt x="11" y="8"/>
                      <a:pt x="10" y="14"/>
                    </a:cubicBezTo>
                    <a:cubicBezTo>
                      <a:pt x="10" y="12"/>
                      <a:pt x="12" y="7"/>
                      <a:pt x="11" y="8"/>
                    </a:cubicBezTo>
                    <a:cubicBezTo>
                      <a:pt x="10" y="13"/>
                      <a:pt x="11" y="6"/>
                      <a:pt x="10" y="9"/>
                    </a:cubicBezTo>
                    <a:cubicBezTo>
                      <a:pt x="12" y="4"/>
                      <a:pt x="11" y="8"/>
                      <a:pt x="12" y="3"/>
                    </a:cubicBezTo>
                    <a:cubicBezTo>
                      <a:pt x="12" y="1"/>
                      <a:pt x="11" y="8"/>
                      <a:pt x="11" y="7"/>
                    </a:cubicBezTo>
                    <a:cubicBezTo>
                      <a:pt x="11" y="3"/>
                      <a:pt x="11" y="3"/>
                      <a:pt x="11" y="3"/>
                    </a:cubicBezTo>
                    <a:cubicBezTo>
                      <a:pt x="11" y="5"/>
                      <a:pt x="10" y="9"/>
                      <a:pt x="11" y="4"/>
                    </a:cubicBezTo>
                    <a:cubicBezTo>
                      <a:pt x="10" y="8"/>
                      <a:pt x="10" y="8"/>
                      <a:pt x="10" y="8"/>
                    </a:cubicBezTo>
                    <a:cubicBezTo>
                      <a:pt x="10" y="6"/>
                      <a:pt x="10" y="7"/>
                      <a:pt x="10" y="3"/>
                    </a:cubicBezTo>
                    <a:cubicBezTo>
                      <a:pt x="8" y="10"/>
                      <a:pt x="8" y="10"/>
                      <a:pt x="8" y="10"/>
                    </a:cubicBezTo>
                    <a:cubicBezTo>
                      <a:pt x="10" y="3"/>
                      <a:pt x="8" y="9"/>
                      <a:pt x="6" y="15"/>
                    </a:cubicBezTo>
                    <a:cubicBezTo>
                      <a:pt x="6" y="15"/>
                      <a:pt x="6" y="13"/>
                      <a:pt x="7" y="12"/>
                    </a:cubicBezTo>
                    <a:cubicBezTo>
                      <a:pt x="7" y="9"/>
                      <a:pt x="7" y="9"/>
                      <a:pt x="7" y="9"/>
                    </a:cubicBezTo>
                    <a:cubicBezTo>
                      <a:pt x="7" y="9"/>
                      <a:pt x="8" y="5"/>
                      <a:pt x="6" y="11"/>
                    </a:cubicBezTo>
                    <a:cubicBezTo>
                      <a:pt x="6" y="12"/>
                      <a:pt x="7" y="7"/>
                      <a:pt x="7" y="6"/>
                    </a:cubicBezTo>
                    <a:cubicBezTo>
                      <a:pt x="5" y="14"/>
                      <a:pt x="7" y="0"/>
                      <a:pt x="5" y="12"/>
                    </a:cubicBezTo>
                    <a:cubicBezTo>
                      <a:pt x="5" y="12"/>
                      <a:pt x="5" y="14"/>
                      <a:pt x="5" y="14"/>
                    </a:cubicBezTo>
                    <a:cubicBezTo>
                      <a:pt x="5" y="15"/>
                      <a:pt x="4" y="18"/>
                      <a:pt x="4" y="18"/>
                    </a:cubicBezTo>
                    <a:cubicBezTo>
                      <a:pt x="4" y="18"/>
                      <a:pt x="5" y="14"/>
                      <a:pt x="4" y="16"/>
                    </a:cubicBezTo>
                    <a:cubicBezTo>
                      <a:pt x="5" y="8"/>
                      <a:pt x="5" y="8"/>
                      <a:pt x="5" y="8"/>
                    </a:cubicBezTo>
                    <a:cubicBezTo>
                      <a:pt x="6" y="1"/>
                      <a:pt x="2" y="18"/>
                      <a:pt x="4" y="8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97" name="Freeform 1796"/>
              <p:cNvSpPr/>
              <p:nvPr/>
            </p:nvSpPr>
            <p:spPr bwMode="auto">
              <a:xfrm>
                <a:off x="2362" y="3156"/>
                <a:ext cx="0" cy="4"/>
              </a:xfrm>
              <a:custGeom>
                <a:avLst/>
                <a:gdLst>
                  <a:gd name="T0" fmla="*/ 4 h 4"/>
                  <a:gd name="T1" fmla="*/ 0 h 4"/>
                  <a:gd name="T2" fmla="*/ 3 h 4"/>
                  <a:gd name="T3" fmla="*/ 4 h 4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4">
                    <a:moveTo>
                      <a:pt x="0" y="4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2"/>
                      <a:pt x="0" y="2"/>
                      <a:pt x="0" y="4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98" name="Freeform 1797"/>
              <p:cNvSpPr/>
              <p:nvPr/>
            </p:nvSpPr>
            <p:spPr bwMode="auto">
              <a:xfrm>
                <a:off x="2361" y="3159"/>
                <a:ext cx="1" cy="1"/>
              </a:xfrm>
              <a:custGeom>
                <a:avLst/>
                <a:gdLst>
                  <a:gd name="T0" fmla="*/ 1 w 1"/>
                  <a:gd name="T1" fmla="*/ 0 h 2"/>
                  <a:gd name="T2" fmla="*/ 0 w 1"/>
                  <a:gd name="T3" fmla="*/ 1 h 2"/>
                  <a:gd name="T4" fmla="*/ 1 w 1"/>
                  <a:gd name="T5" fmla="*/ 1 h 2"/>
                  <a:gd name="T6" fmla="*/ 1 w 1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2"/>
                      <a:pt x="0" y="1"/>
                      <a:pt x="1" y="1"/>
                    </a:cubicBez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99" name="Freeform 1798"/>
              <p:cNvSpPr/>
              <p:nvPr/>
            </p:nvSpPr>
            <p:spPr bwMode="auto">
              <a:xfrm>
                <a:off x="2357" y="3159"/>
                <a:ext cx="0" cy="1"/>
              </a:xfrm>
              <a:custGeom>
                <a:avLst/>
                <a:gdLst>
                  <a:gd name="T0" fmla="*/ 1 h 2"/>
                  <a:gd name="T1" fmla="*/ 1 h 2"/>
                  <a:gd name="T2" fmla="*/ 1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1"/>
                    </a:moveTo>
                    <a:cubicBezTo>
                      <a:pt x="0" y="0"/>
                      <a:pt x="0" y="0"/>
                      <a:pt x="0" y="1"/>
                    </a:cubicBezTo>
                    <a:cubicBezTo>
                      <a:pt x="0" y="2"/>
                      <a:pt x="0" y="2"/>
                      <a:pt x="0" y="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00" name="Freeform 1799"/>
              <p:cNvSpPr/>
              <p:nvPr/>
            </p:nvSpPr>
            <p:spPr bwMode="auto">
              <a:xfrm>
                <a:off x="2356" y="3161"/>
                <a:ext cx="0" cy="1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  <a:gd name="T3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lnTo>
                      <a:pt x="0" y="1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01" name="Freeform 1800"/>
              <p:cNvSpPr/>
              <p:nvPr/>
            </p:nvSpPr>
            <p:spPr bwMode="auto">
              <a:xfrm>
                <a:off x="2348" y="3157"/>
                <a:ext cx="8" cy="22"/>
              </a:xfrm>
              <a:custGeom>
                <a:avLst/>
                <a:gdLst>
                  <a:gd name="T0" fmla="*/ 3 w 9"/>
                  <a:gd name="T1" fmla="*/ 11 h 25"/>
                  <a:gd name="T2" fmla="*/ 2 w 9"/>
                  <a:gd name="T3" fmla="*/ 15 h 25"/>
                  <a:gd name="T4" fmla="*/ 2 w 9"/>
                  <a:gd name="T5" fmla="*/ 11 h 25"/>
                  <a:gd name="T6" fmla="*/ 0 w 9"/>
                  <a:gd name="T7" fmla="*/ 19 h 25"/>
                  <a:gd name="T8" fmla="*/ 4 w 9"/>
                  <a:gd name="T9" fmla="*/ 15 h 25"/>
                  <a:gd name="T10" fmla="*/ 3 w 9"/>
                  <a:gd name="T11" fmla="*/ 18 h 25"/>
                  <a:gd name="T12" fmla="*/ 5 w 9"/>
                  <a:gd name="T13" fmla="*/ 13 h 25"/>
                  <a:gd name="T14" fmla="*/ 4 w 9"/>
                  <a:gd name="T15" fmla="*/ 19 h 25"/>
                  <a:gd name="T16" fmla="*/ 6 w 9"/>
                  <a:gd name="T17" fmla="*/ 17 h 25"/>
                  <a:gd name="T18" fmla="*/ 6 w 9"/>
                  <a:gd name="T19" fmla="*/ 14 h 25"/>
                  <a:gd name="T20" fmla="*/ 6 w 9"/>
                  <a:gd name="T21" fmla="*/ 15 h 25"/>
                  <a:gd name="T22" fmla="*/ 6 w 9"/>
                  <a:gd name="T23" fmla="*/ 14 h 25"/>
                  <a:gd name="T24" fmla="*/ 7 w 9"/>
                  <a:gd name="T25" fmla="*/ 14 h 25"/>
                  <a:gd name="T26" fmla="*/ 6 w 9"/>
                  <a:gd name="T27" fmla="*/ 15 h 25"/>
                  <a:gd name="T28" fmla="*/ 7 w 9"/>
                  <a:gd name="T29" fmla="*/ 13 h 25"/>
                  <a:gd name="T30" fmla="*/ 6 w 9"/>
                  <a:gd name="T31" fmla="*/ 17 h 25"/>
                  <a:gd name="T32" fmla="*/ 8 w 9"/>
                  <a:gd name="T33" fmla="*/ 11 h 25"/>
                  <a:gd name="T34" fmla="*/ 9 w 9"/>
                  <a:gd name="T35" fmla="*/ 7 h 25"/>
                  <a:gd name="T36" fmla="*/ 8 w 9"/>
                  <a:gd name="T37" fmla="*/ 10 h 25"/>
                  <a:gd name="T38" fmla="*/ 8 w 9"/>
                  <a:gd name="T39" fmla="*/ 10 h 25"/>
                  <a:gd name="T40" fmla="*/ 7 w 9"/>
                  <a:gd name="T41" fmla="*/ 12 h 25"/>
                  <a:gd name="T42" fmla="*/ 8 w 9"/>
                  <a:gd name="T43" fmla="*/ 7 h 25"/>
                  <a:gd name="T44" fmla="*/ 8 w 9"/>
                  <a:gd name="T45" fmla="*/ 3 h 25"/>
                  <a:gd name="T46" fmla="*/ 8 w 9"/>
                  <a:gd name="T47" fmla="*/ 3 h 25"/>
                  <a:gd name="T48" fmla="*/ 7 w 9"/>
                  <a:gd name="T49" fmla="*/ 4 h 25"/>
                  <a:gd name="T50" fmla="*/ 7 w 9"/>
                  <a:gd name="T51" fmla="*/ 7 h 25"/>
                  <a:gd name="T52" fmla="*/ 6 w 9"/>
                  <a:gd name="T53" fmla="*/ 13 h 25"/>
                  <a:gd name="T54" fmla="*/ 6 w 9"/>
                  <a:gd name="T55" fmla="*/ 13 h 25"/>
                  <a:gd name="T56" fmla="*/ 7 w 9"/>
                  <a:gd name="T57" fmla="*/ 8 h 25"/>
                  <a:gd name="T58" fmla="*/ 6 w 9"/>
                  <a:gd name="T59" fmla="*/ 10 h 25"/>
                  <a:gd name="T60" fmla="*/ 7 w 9"/>
                  <a:gd name="T61" fmla="*/ 4 h 25"/>
                  <a:gd name="T62" fmla="*/ 6 w 9"/>
                  <a:gd name="T63" fmla="*/ 10 h 25"/>
                  <a:gd name="T64" fmla="*/ 5 w 9"/>
                  <a:gd name="T65" fmla="*/ 10 h 25"/>
                  <a:gd name="T66" fmla="*/ 5 w 9"/>
                  <a:gd name="T67" fmla="*/ 7 h 25"/>
                  <a:gd name="T68" fmla="*/ 4 w 9"/>
                  <a:gd name="T69" fmla="*/ 11 h 25"/>
                  <a:gd name="T70" fmla="*/ 4 w 9"/>
                  <a:gd name="T71" fmla="*/ 9 h 25"/>
                  <a:gd name="T72" fmla="*/ 3 w 9"/>
                  <a:gd name="T73" fmla="*/ 12 h 25"/>
                  <a:gd name="T74" fmla="*/ 3 w 9"/>
                  <a:gd name="T75" fmla="*/ 11 h 25"/>
                  <a:gd name="T76" fmla="*/ 3 w 9"/>
                  <a:gd name="T77" fmla="*/ 11 h 25"/>
                  <a:gd name="T78" fmla="*/ 1 w 9"/>
                  <a:gd name="T79" fmla="*/ 17 h 25"/>
                  <a:gd name="T80" fmla="*/ 3 w 9"/>
                  <a:gd name="T81" fmla="*/ 11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9" h="25">
                    <a:moveTo>
                      <a:pt x="3" y="11"/>
                    </a:moveTo>
                    <a:cubicBezTo>
                      <a:pt x="2" y="15"/>
                      <a:pt x="2" y="15"/>
                      <a:pt x="2" y="15"/>
                    </a:cubicBezTo>
                    <a:cubicBezTo>
                      <a:pt x="2" y="13"/>
                      <a:pt x="1" y="15"/>
                      <a:pt x="2" y="11"/>
                    </a:cubicBezTo>
                    <a:cubicBezTo>
                      <a:pt x="1" y="17"/>
                      <a:pt x="1" y="12"/>
                      <a:pt x="0" y="19"/>
                    </a:cubicBezTo>
                    <a:cubicBezTo>
                      <a:pt x="1" y="17"/>
                      <a:pt x="2" y="22"/>
                      <a:pt x="4" y="15"/>
                    </a:cubicBezTo>
                    <a:cubicBezTo>
                      <a:pt x="3" y="18"/>
                      <a:pt x="3" y="18"/>
                      <a:pt x="3" y="18"/>
                    </a:cubicBezTo>
                    <a:cubicBezTo>
                      <a:pt x="5" y="12"/>
                      <a:pt x="3" y="25"/>
                      <a:pt x="5" y="13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21"/>
                      <a:pt x="6" y="10"/>
                      <a:pt x="6" y="17"/>
                    </a:cubicBezTo>
                    <a:cubicBezTo>
                      <a:pt x="6" y="14"/>
                      <a:pt x="6" y="14"/>
                      <a:pt x="6" y="14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6" y="14"/>
                      <a:pt x="6" y="14"/>
                      <a:pt x="6" y="14"/>
                    </a:cubicBezTo>
                    <a:cubicBezTo>
                      <a:pt x="7" y="12"/>
                      <a:pt x="7" y="12"/>
                      <a:pt x="7" y="14"/>
                    </a:cubicBezTo>
                    <a:cubicBezTo>
                      <a:pt x="6" y="16"/>
                      <a:pt x="6" y="15"/>
                      <a:pt x="6" y="15"/>
                    </a:cubicBezTo>
                    <a:cubicBezTo>
                      <a:pt x="6" y="17"/>
                      <a:pt x="7" y="13"/>
                      <a:pt x="7" y="13"/>
                    </a:cubicBezTo>
                    <a:cubicBezTo>
                      <a:pt x="7" y="15"/>
                      <a:pt x="6" y="16"/>
                      <a:pt x="6" y="17"/>
                    </a:cubicBezTo>
                    <a:cubicBezTo>
                      <a:pt x="7" y="14"/>
                      <a:pt x="6" y="21"/>
                      <a:pt x="8" y="11"/>
                    </a:cubicBezTo>
                    <a:cubicBezTo>
                      <a:pt x="9" y="10"/>
                      <a:pt x="9" y="8"/>
                      <a:pt x="9" y="7"/>
                    </a:cubicBezTo>
                    <a:cubicBezTo>
                      <a:pt x="9" y="4"/>
                      <a:pt x="8" y="8"/>
                      <a:pt x="8" y="10"/>
                    </a:cubicBezTo>
                    <a:cubicBezTo>
                      <a:pt x="8" y="10"/>
                      <a:pt x="8" y="10"/>
                      <a:pt x="8" y="10"/>
                    </a:cubicBezTo>
                    <a:cubicBezTo>
                      <a:pt x="6" y="20"/>
                      <a:pt x="8" y="8"/>
                      <a:pt x="7" y="12"/>
                    </a:cubicBezTo>
                    <a:cubicBezTo>
                      <a:pt x="8" y="9"/>
                      <a:pt x="8" y="9"/>
                      <a:pt x="8" y="7"/>
                    </a:cubicBezTo>
                    <a:cubicBezTo>
                      <a:pt x="9" y="0"/>
                      <a:pt x="7" y="12"/>
                      <a:pt x="8" y="3"/>
                    </a:cubicBezTo>
                    <a:cubicBezTo>
                      <a:pt x="8" y="3"/>
                      <a:pt x="8" y="3"/>
                      <a:pt x="8" y="3"/>
                    </a:cubicBezTo>
                    <a:cubicBezTo>
                      <a:pt x="8" y="2"/>
                      <a:pt x="8" y="3"/>
                      <a:pt x="7" y="4"/>
                    </a:cubicBezTo>
                    <a:cubicBezTo>
                      <a:pt x="7" y="7"/>
                      <a:pt x="7" y="7"/>
                      <a:pt x="7" y="7"/>
                    </a:cubicBezTo>
                    <a:cubicBezTo>
                      <a:pt x="7" y="8"/>
                      <a:pt x="6" y="12"/>
                      <a:pt x="6" y="13"/>
                    </a:cubicBezTo>
                    <a:cubicBezTo>
                      <a:pt x="7" y="9"/>
                      <a:pt x="5" y="15"/>
                      <a:pt x="6" y="13"/>
                    </a:cubicBezTo>
                    <a:cubicBezTo>
                      <a:pt x="6" y="10"/>
                      <a:pt x="6" y="10"/>
                      <a:pt x="7" y="8"/>
                    </a:cubicBezTo>
                    <a:cubicBezTo>
                      <a:pt x="6" y="10"/>
                      <a:pt x="6" y="10"/>
                      <a:pt x="6" y="10"/>
                    </a:cubicBezTo>
                    <a:cubicBezTo>
                      <a:pt x="6" y="11"/>
                      <a:pt x="7" y="6"/>
                      <a:pt x="7" y="4"/>
                    </a:cubicBezTo>
                    <a:cubicBezTo>
                      <a:pt x="6" y="7"/>
                      <a:pt x="7" y="6"/>
                      <a:pt x="6" y="10"/>
                    </a:cubicBezTo>
                    <a:cubicBezTo>
                      <a:pt x="6" y="6"/>
                      <a:pt x="5" y="7"/>
                      <a:pt x="5" y="10"/>
                    </a:cubicBezTo>
                    <a:cubicBezTo>
                      <a:pt x="5" y="10"/>
                      <a:pt x="5" y="6"/>
                      <a:pt x="5" y="7"/>
                    </a:cubicBezTo>
                    <a:cubicBezTo>
                      <a:pt x="5" y="6"/>
                      <a:pt x="5" y="8"/>
                      <a:pt x="4" y="11"/>
                    </a:cubicBezTo>
                    <a:cubicBezTo>
                      <a:pt x="4" y="13"/>
                      <a:pt x="4" y="12"/>
                      <a:pt x="4" y="9"/>
                    </a:cubicBezTo>
                    <a:cubicBezTo>
                      <a:pt x="3" y="12"/>
                      <a:pt x="3" y="12"/>
                      <a:pt x="3" y="12"/>
                    </a:cubicBezTo>
                    <a:cubicBezTo>
                      <a:pt x="3" y="17"/>
                      <a:pt x="3" y="8"/>
                      <a:pt x="3" y="11"/>
                    </a:cubicBezTo>
                    <a:cubicBezTo>
                      <a:pt x="3" y="11"/>
                      <a:pt x="3" y="11"/>
                      <a:pt x="3" y="11"/>
                    </a:cubicBezTo>
                    <a:cubicBezTo>
                      <a:pt x="3" y="12"/>
                      <a:pt x="1" y="19"/>
                      <a:pt x="1" y="17"/>
                    </a:cubicBezTo>
                    <a:cubicBezTo>
                      <a:pt x="2" y="14"/>
                      <a:pt x="2" y="14"/>
                      <a:pt x="3" y="1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02" name="Freeform 1801"/>
              <p:cNvSpPr/>
              <p:nvPr/>
            </p:nvSpPr>
            <p:spPr bwMode="auto">
              <a:xfrm>
                <a:off x="2348" y="3168"/>
                <a:ext cx="1" cy="8"/>
              </a:xfrm>
              <a:custGeom>
                <a:avLst/>
                <a:gdLst>
                  <a:gd name="T0" fmla="*/ 1 w 1"/>
                  <a:gd name="T1" fmla="*/ 5 h 9"/>
                  <a:gd name="T2" fmla="*/ 1 w 1"/>
                  <a:gd name="T3" fmla="*/ 1 h 9"/>
                  <a:gd name="T4" fmla="*/ 0 w 1"/>
                  <a:gd name="T5" fmla="*/ 8 h 9"/>
                  <a:gd name="T6" fmla="*/ 0 w 1"/>
                  <a:gd name="T7" fmla="*/ 7 h 9"/>
                  <a:gd name="T8" fmla="*/ 1 w 1"/>
                  <a:gd name="T9" fmla="*/ 5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9">
                    <a:moveTo>
                      <a:pt x="1" y="5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0" y="5"/>
                      <a:pt x="0" y="8"/>
                    </a:cubicBezTo>
                    <a:cubicBezTo>
                      <a:pt x="0" y="7"/>
                      <a:pt x="0" y="9"/>
                      <a:pt x="0" y="7"/>
                    </a:cubicBezTo>
                    <a:cubicBezTo>
                      <a:pt x="0" y="6"/>
                      <a:pt x="1" y="5"/>
                      <a:pt x="1" y="5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03" name="Freeform 1802"/>
              <p:cNvSpPr/>
              <p:nvPr/>
            </p:nvSpPr>
            <p:spPr bwMode="auto">
              <a:xfrm>
                <a:off x="2347" y="3165"/>
                <a:ext cx="2" cy="17"/>
              </a:xfrm>
              <a:custGeom>
                <a:avLst/>
                <a:gdLst>
                  <a:gd name="T0" fmla="*/ 0 w 2"/>
                  <a:gd name="T1" fmla="*/ 9 h 19"/>
                  <a:gd name="T2" fmla="*/ 0 w 2"/>
                  <a:gd name="T3" fmla="*/ 12 h 19"/>
                  <a:gd name="T4" fmla="*/ 1 w 2"/>
                  <a:gd name="T5" fmla="*/ 13 h 19"/>
                  <a:gd name="T6" fmla="*/ 1 w 2"/>
                  <a:gd name="T7" fmla="*/ 7 h 19"/>
                  <a:gd name="T8" fmla="*/ 1 w 2"/>
                  <a:gd name="T9" fmla="*/ 11 h 19"/>
                  <a:gd name="T10" fmla="*/ 2 w 2"/>
                  <a:gd name="T11" fmla="*/ 6 h 19"/>
                  <a:gd name="T12" fmla="*/ 1 w 2"/>
                  <a:gd name="T13" fmla="*/ 8 h 19"/>
                  <a:gd name="T14" fmla="*/ 2 w 2"/>
                  <a:gd name="T15" fmla="*/ 6 h 19"/>
                  <a:gd name="T16" fmla="*/ 1 w 2"/>
                  <a:gd name="T17" fmla="*/ 7 h 19"/>
                  <a:gd name="T18" fmla="*/ 2 w 2"/>
                  <a:gd name="T19" fmla="*/ 4 h 19"/>
                  <a:gd name="T20" fmla="*/ 1 w 2"/>
                  <a:gd name="T21" fmla="*/ 10 h 19"/>
                  <a:gd name="T22" fmla="*/ 1 w 2"/>
                  <a:gd name="T23" fmla="*/ 4 h 19"/>
                  <a:gd name="T24" fmla="*/ 1 w 2"/>
                  <a:gd name="T25" fmla="*/ 2 h 19"/>
                  <a:gd name="T26" fmla="*/ 1 w 2"/>
                  <a:gd name="T27" fmla="*/ 4 h 19"/>
                  <a:gd name="T28" fmla="*/ 1 w 2"/>
                  <a:gd name="T29" fmla="*/ 8 h 19"/>
                  <a:gd name="T30" fmla="*/ 1 w 2"/>
                  <a:gd name="T31" fmla="*/ 2 h 19"/>
                  <a:gd name="T32" fmla="*/ 0 w 2"/>
                  <a:gd name="T33" fmla="*/ 5 h 19"/>
                  <a:gd name="T34" fmla="*/ 0 w 2"/>
                  <a:gd name="T35" fmla="*/ 12 h 19"/>
                  <a:gd name="T36" fmla="*/ 0 w 2"/>
                  <a:gd name="T37" fmla="*/ 7 h 19"/>
                  <a:gd name="T38" fmla="*/ 0 w 2"/>
                  <a:gd name="T39" fmla="*/ 5 h 19"/>
                  <a:gd name="T40" fmla="*/ 0 w 2"/>
                  <a:gd name="T41" fmla="*/ 15 h 19"/>
                  <a:gd name="T42" fmla="*/ 0 w 2"/>
                  <a:gd name="T43" fmla="*/ 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" h="19">
                    <a:moveTo>
                      <a:pt x="0" y="9"/>
                    </a:moveTo>
                    <a:cubicBezTo>
                      <a:pt x="0" y="12"/>
                      <a:pt x="0" y="12"/>
                      <a:pt x="0" y="12"/>
                    </a:cubicBezTo>
                    <a:cubicBezTo>
                      <a:pt x="0" y="12"/>
                      <a:pt x="1" y="10"/>
                      <a:pt x="1" y="13"/>
                    </a:cubicBezTo>
                    <a:cubicBezTo>
                      <a:pt x="1" y="15"/>
                      <a:pt x="1" y="8"/>
                      <a:pt x="1" y="7"/>
                    </a:cubicBezTo>
                    <a:cubicBezTo>
                      <a:pt x="1" y="11"/>
                      <a:pt x="1" y="11"/>
                      <a:pt x="1" y="11"/>
                    </a:cubicBezTo>
                    <a:cubicBezTo>
                      <a:pt x="1" y="9"/>
                      <a:pt x="1" y="13"/>
                      <a:pt x="2" y="6"/>
                    </a:cubicBezTo>
                    <a:cubicBezTo>
                      <a:pt x="2" y="6"/>
                      <a:pt x="1" y="9"/>
                      <a:pt x="1" y="8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1" y="7"/>
                      <a:pt x="1" y="7"/>
                      <a:pt x="1" y="7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0"/>
                      <a:pt x="1" y="13"/>
                      <a:pt x="1" y="10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4"/>
                      <a:pt x="1" y="6"/>
                      <a:pt x="1" y="2"/>
                    </a:cubicBezTo>
                    <a:cubicBezTo>
                      <a:pt x="1" y="2"/>
                      <a:pt x="1" y="5"/>
                      <a:pt x="1" y="4"/>
                    </a:cubicBezTo>
                    <a:cubicBezTo>
                      <a:pt x="1" y="4"/>
                      <a:pt x="1" y="6"/>
                      <a:pt x="1" y="8"/>
                    </a:cubicBezTo>
                    <a:cubicBezTo>
                      <a:pt x="0" y="13"/>
                      <a:pt x="1" y="5"/>
                      <a:pt x="1" y="2"/>
                    </a:cubicBezTo>
                    <a:cubicBezTo>
                      <a:pt x="0" y="6"/>
                      <a:pt x="0" y="10"/>
                      <a:pt x="0" y="5"/>
                    </a:cubicBezTo>
                    <a:cubicBezTo>
                      <a:pt x="0" y="8"/>
                      <a:pt x="0" y="12"/>
                      <a:pt x="0" y="12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6"/>
                      <a:pt x="0" y="4"/>
                      <a:pt x="0" y="5"/>
                    </a:cubicBezTo>
                    <a:cubicBezTo>
                      <a:pt x="0" y="9"/>
                      <a:pt x="0" y="13"/>
                      <a:pt x="0" y="15"/>
                    </a:cubicBezTo>
                    <a:cubicBezTo>
                      <a:pt x="0" y="19"/>
                      <a:pt x="0" y="8"/>
                      <a:pt x="0" y="9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04" name="Rectangle 1803"/>
              <p:cNvSpPr>
                <a:spLocks noChangeArrowheads="1"/>
              </p:cNvSpPr>
              <p:nvPr/>
            </p:nvSpPr>
            <p:spPr bwMode="auto">
              <a:xfrm>
                <a:off x="2347" y="3176"/>
                <a:ext cx="1" cy="2"/>
              </a:xfrm>
              <a:prstGeom prst="rect">
                <a:avLst/>
              </a:pr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05" name="Freeform 1804"/>
              <p:cNvSpPr/>
              <p:nvPr/>
            </p:nvSpPr>
            <p:spPr bwMode="auto">
              <a:xfrm>
                <a:off x="2415" y="3155"/>
                <a:ext cx="1" cy="4"/>
              </a:xfrm>
              <a:custGeom>
                <a:avLst/>
                <a:gdLst>
                  <a:gd name="T0" fmla="*/ 1 w 1"/>
                  <a:gd name="T1" fmla="*/ 3 h 4"/>
                  <a:gd name="T2" fmla="*/ 0 w 1"/>
                  <a:gd name="T3" fmla="*/ 4 h 4"/>
                  <a:gd name="T4" fmla="*/ 1 w 1"/>
                  <a:gd name="T5" fmla="*/ 0 h 4"/>
                  <a:gd name="T6" fmla="*/ 1 w 1"/>
                  <a:gd name="T7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4">
                    <a:moveTo>
                      <a:pt x="1" y="3"/>
                    </a:moveTo>
                    <a:lnTo>
                      <a:pt x="0" y="4"/>
                    </a:lnTo>
                    <a:lnTo>
                      <a:pt x="1" y="0"/>
                    </a:lnTo>
                    <a:lnTo>
                      <a:pt x="1" y="3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06" name="Freeform 1805"/>
              <p:cNvSpPr/>
              <p:nvPr/>
            </p:nvSpPr>
            <p:spPr bwMode="auto">
              <a:xfrm>
                <a:off x="2413" y="3154"/>
                <a:ext cx="4" cy="15"/>
              </a:xfrm>
              <a:custGeom>
                <a:avLst/>
                <a:gdLst>
                  <a:gd name="T0" fmla="*/ 0 w 4"/>
                  <a:gd name="T1" fmla="*/ 16 h 16"/>
                  <a:gd name="T2" fmla="*/ 1 w 4"/>
                  <a:gd name="T3" fmla="*/ 15 h 16"/>
                  <a:gd name="T4" fmla="*/ 4 w 4"/>
                  <a:gd name="T5" fmla="*/ 0 h 16"/>
                  <a:gd name="T6" fmla="*/ 1 w 4"/>
                  <a:gd name="T7" fmla="*/ 9 h 16"/>
                  <a:gd name="T8" fmla="*/ 3 w 4"/>
                  <a:gd name="T9" fmla="*/ 6 h 16"/>
                  <a:gd name="T10" fmla="*/ 1 w 4"/>
                  <a:gd name="T11" fmla="*/ 13 h 16"/>
                  <a:gd name="T12" fmla="*/ 1 w 4"/>
                  <a:gd name="T13" fmla="*/ 12 h 16"/>
                  <a:gd name="T14" fmla="*/ 0 w 4"/>
                  <a:gd name="T15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" h="16">
                    <a:moveTo>
                      <a:pt x="0" y="16"/>
                    </a:moveTo>
                    <a:cubicBezTo>
                      <a:pt x="1" y="15"/>
                      <a:pt x="1" y="15"/>
                      <a:pt x="1" y="15"/>
                    </a:cubicBezTo>
                    <a:cubicBezTo>
                      <a:pt x="3" y="5"/>
                      <a:pt x="3" y="8"/>
                      <a:pt x="4" y="0"/>
                    </a:cubicBezTo>
                    <a:cubicBezTo>
                      <a:pt x="4" y="2"/>
                      <a:pt x="2" y="5"/>
                      <a:pt x="1" y="9"/>
                    </a:cubicBezTo>
                    <a:cubicBezTo>
                      <a:pt x="2" y="9"/>
                      <a:pt x="3" y="5"/>
                      <a:pt x="3" y="6"/>
                    </a:cubicBezTo>
                    <a:cubicBezTo>
                      <a:pt x="2" y="9"/>
                      <a:pt x="2" y="9"/>
                      <a:pt x="1" y="13"/>
                    </a:cubicBezTo>
                    <a:cubicBezTo>
                      <a:pt x="0" y="16"/>
                      <a:pt x="1" y="10"/>
                      <a:pt x="1" y="12"/>
                    </a:cubicBezTo>
                    <a:lnTo>
                      <a:pt x="0" y="16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07" name="Freeform 1806"/>
              <p:cNvSpPr/>
              <p:nvPr/>
            </p:nvSpPr>
            <p:spPr bwMode="auto">
              <a:xfrm>
                <a:off x="2415" y="3160"/>
                <a:ext cx="1" cy="4"/>
              </a:xfrm>
              <a:custGeom>
                <a:avLst/>
                <a:gdLst>
                  <a:gd name="T0" fmla="*/ 1 w 1"/>
                  <a:gd name="T1" fmla="*/ 0 h 5"/>
                  <a:gd name="T2" fmla="*/ 0 w 1"/>
                  <a:gd name="T3" fmla="*/ 5 h 5"/>
                  <a:gd name="T4" fmla="*/ 1 w 1"/>
                  <a:gd name="T5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5">
                    <a:moveTo>
                      <a:pt x="1" y="0"/>
                    </a:moveTo>
                    <a:cubicBezTo>
                      <a:pt x="0" y="5"/>
                      <a:pt x="0" y="5"/>
                      <a:pt x="0" y="5"/>
                    </a:cubicBezTo>
                    <a:cubicBezTo>
                      <a:pt x="0" y="3"/>
                      <a:pt x="1" y="1"/>
                      <a:pt x="1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08" name="Freeform 1807"/>
              <p:cNvSpPr/>
              <p:nvPr/>
            </p:nvSpPr>
            <p:spPr bwMode="auto">
              <a:xfrm>
                <a:off x="2415" y="3157"/>
                <a:ext cx="2" cy="6"/>
              </a:xfrm>
              <a:custGeom>
                <a:avLst/>
                <a:gdLst>
                  <a:gd name="T0" fmla="*/ 1 w 2"/>
                  <a:gd name="T1" fmla="*/ 2 h 7"/>
                  <a:gd name="T2" fmla="*/ 0 w 2"/>
                  <a:gd name="T3" fmla="*/ 7 h 7"/>
                  <a:gd name="T4" fmla="*/ 2 w 2"/>
                  <a:gd name="T5" fmla="*/ 0 h 7"/>
                  <a:gd name="T6" fmla="*/ 1 w 2"/>
                  <a:gd name="T7" fmla="*/ 2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7">
                    <a:moveTo>
                      <a:pt x="1" y="2"/>
                    </a:moveTo>
                    <a:cubicBezTo>
                      <a:pt x="1" y="3"/>
                      <a:pt x="0" y="6"/>
                      <a:pt x="0" y="7"/>
                    </a:cubicBezTo>
                    <a:cubicBezTo>
                      <a:pt x="2" y="0"/>
                      <a:pt x="2" y="0"/>
                      <a:pt x="2" y="0"/>
                    </a:cubicBezTo>
                    <a:lnTo>
                      <a:pt x="1" y="2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09" name="Freeform 1808"/>
              <p:cNvSpPr/>
              <p:nvPr/>
            </p:nvSpPr>
            <p:spPr bwMode="auto">
              <a:xfrm>
                <a:off x="2417" y="3158"/>
                <a:ext cx="0" cy="2"/>
              </a:xfrm>
              <a:custGeom>
                <a:avLst/>
                <a:gdLst>
                  <a:gd name="T0" fmla="*/ 2 h 2"/>
                  <a:gd name="T1" fmla="*/ 1 h 2"/>
                  <a:gd name="T2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1"/>
                      <a:pt x="0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10" name="Freeform 1809"/>
              <p:cNvSpPr/>
              <p:nvPr/>
            </p:nvSpPr>
            <p:spPr bwMode="auto">
              <a:xfrm>
                <a:off x="2415" y="3157"/>
                <a:ext cx="3" cy="10"/>
              </a:xfrm>
              <a:custGeom>
                <a:avLst/>
                <a:gdLst>
                  <a:gd name="T0" fmla="*/ 3 w 3"/>
                  <a:gd name="T1" fmla="*/ 2 h 11"/>
                  <a:gd name="T2" fmla="*/ 2 w 3"/>
                  <a:gd name="T3" fmla="*/ 2 h 11"/>
                  <a:gd name="T4" fmla="*/ 2 w 3"/>
                  <a:gd name="T5" fmla="*/ 3 h 11"/>
                  <a:gd name="T6" fmla="*/ 1 w 3"/>
                  <a:gd name="T7" fmla="*/ 8 h 11"/>
                  <a:gd name="T8" fmla="*/ 0 w 3"/>
                  <a:gd name="T9" fmla="*/ 7 h 11"/>
                  <a:gd name="T10" fmla="*/ 0 w 3"/>
                  <a:gd name="T11" fmla="*/ 11 h 11"/>
                  <a:gd name="T12" fmla="*/ 3 w 3"/>
                  <a:gd name="T13" fmla="*/ 2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" h="11">
                    <a:moveTo>
                      <a:pt x="3" y="2"/>
                    </a:moveTo>
                    <a:cubicBezTo>
                      <a:pt x="3" y="0"/>
                      <a:pt x="3" y="1"/>
                      <a:pt x="2" y="2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5"/>
                      <a:pt x="0" y="9"/>
                      <a:pt x="1" y="8"/>
                    </a:cubicBezTo>
                    <a:cubicBezTo>
                      <a:pt x="0" y="9"/>
                      <a:pt x="1" y="4"/>
                      <a:pt x="0" y="7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11"/>
                      <a:pt x="2" y="4"/>
                      <a:pt x="3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11" name="Freeform 1810"/>
              <p:cNvSpPr/>
              <p:nvPr/>
            </p:nvSpPr>
            <p:spPr bwMode="auto">
              <a:xfrm>
                <a:off x="2417" y="3160"/>
                <a:ext cx="0" cy="0"/>
              </a:xfrm>
              <a:custGeom>
                <a:avLst/>
                <a:gdLst>
                  <a:gd name="T0" fmla="*/ 0 h 1"/>
                  <a:gd name="T1" fmla="*/ 0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12" name="Freeform 1811"/>
              <p:cNvSpPr/>
              <p:nvPr/>
            </p:nvSpPr>
            <p:spPr bwMode="auto">
              <a:xfrm>
                <a:off x="2416" y="3159"/>
                <a:ext cx="1" cy="2"/>
              </a:xfrm>
              <a:custGeom>
                <a:avLst/>
                <a:gdLst>
                  <a:gd name="T0" fmla="*/ 1 w 1"/>
                  <a:gd name="T1" fmla="*/ 0 h 2"/>
                  <a:gd name="T2" fmla="*/ 0 w 1"/>
                  <a:gd name="T3" fmla="*/ 1 h 2"/>
                  <a:gd name="T4" fmla="*/ 0 w 1"/>
                  <a:gd name="T5" fmla="*/ 2 h 2"/>
                  <a:gd name="T6" fmla="*/ 1 w 1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lnTo>
                      <a:pt x="0" y="1"/>
                    </a:lnTo>
                    <a:lnTo>
                      <a:pt x="0" y="2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13" name="Freeform 1812"/>
              <p:cNvSpPr/>
              <p:nvPr/>
            </p:nvSpPr>
            <p:spPr bwMode="auto">
              <a:xfrm>
                <a:off x="2415" y="3158"/>
                <a:ext cx="3" cy="11"/>
              </a:xfrm>
              <a:custGeom>
                <a:avLst/>
                <a:gdLst>
                  <a:gd name="T0" fmla="*/ 3 w 3"/>
                  <a:gd name="T1" fmla="*/ 1 h 13"/>
                  <a:gd name="T2" fmla="*/ 2 w 3"/>
                  <a:gd name="T3" fmla="*/ 5 h 13"/>
                  <a:gd name="T4" fmla="*/ 0 w 3"/>
                  <a:gd name="T5" fmla="*/ 13 h 13"/>
                  <a:gd name="T6" fmla="*/ 1 w 3"/>
                  <a:gd name="T7" fmla="*/ 11 h 13"/>
                  <a:gd name="T8" fmla="*/ 3 w 3"/>
                  <a:gd name="T9" fmla="*/ 1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13">
                    <a:moveTo>
                      <a:pt x="3" y="1"/>
                    </a:moveTo>
                    <a:cubicBezTo>
                      <a:pt x="1" y="7"/>
                      <a:pt x="3" y="0"/>
                      <a:pt x="2" y="5"/>
                    </a:cubicBezTo>
                    <a:cubicBezTo>
                      <a:pt x="2" y="5"/>
                      <a:pt x="1" y="10"/>
                      <a:pt x="0" y="13"/>
                    </a:cubicBezTo>
                    <a:cubicBezTo>
                      <a:pt x="1" y="11"/>
                      <a:pt x="1" y="11"/>
                      <a:pt x="1" y="11"/>
                    </a:cubicBezTo>
                    <a:cubicBezTo>
                      <a:pt x="1" y="9"/>
                      <a:pt x="2" y="4"/>
                      <a:pt x="3" y="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14" name="Freeform 1813"/>
              <p:cNvSpPr/>
              <p:nvPr/>
            </p:nvSpPr>
            <p:spPr bwMode="auto">
              <a:xfrm>
                <a:off x="2414" y="3172"/>
                <a:ext cx="1" cy="1"/>
              </a:xfrm>
              <a:custGeom>
                <a:avLst/>
                <a:gdLst>
                  <a:gd name="T0" fmla="*/ 0 w 1"/>
                  <a:gd name="T1" fmla="*/ 1 h 1"/>
                  <a:gd name="T2" fmla="*/ 1 w 1"/>
                  <a:gd name="T3" fmla="*/ 0 h 1"/>
                  <a:gd name="T4" fmla="*/ 0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lnTo>
                      <a:pt x="1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15" name="Freeform 1814"/>
              <p:cNvSpPr/>
              <p:nvPr/>
            </p:nvSpPr>
            <p:spPr bwMode="auto">
              <a:xfrm>
                <a:off x="2414" y="3162"/>
                <a:ext cx="4" cy="15"/>
              </a:xfrm>
              <a:custGeom>
                <a:avLst/>
                <a:gdLst>
                  <a:gd name="T0" fmla="*/ 4 w 4"/>
                  <a:gd name="T1" fmla="*/ 1 h 16"/>
                  <a:gd name="T2" fmla="*/ 2 w 4"/>
                  <a:gd name="T3" fmla="*/ 8 h 16"/>
                  <a:gd name="T4" fmla="*/ 4 w 4"/>
                  <a:gd name="T5" fmla="*/ 3 h 16"/>
                  <a:gd name="T6" fmla="*/ 2 w 4"/>
                  <a:gd name="T7" fmla="*/ 5 h 16"/>
                  <a:gd name="T8" fmla="*/ 4 w 4"/>
                  <a:gd name="T9" fmla="*/ 0 h 16"/>
                  <a:gd name="T10" fmla="*/ 2 w 4"/>
                  <a:gd name="T11" fmla="*/ 5 h 16"/>
                  <a:gd name="T12" fmla="*/ 3 w 4"/>
                  <a:gd name="T13" fmla="*/ 1 h 16"/>
                  <a:gd name="T14" fmla="*/ 2 w 4"/>
                  <a:gd name="T15" fmla="*/ 8 h 16"/>
                  <a:gd name="T16" fmla="*/ 2 w 4"/>
                  <a:gd name="T17" fmla="*/ 7 h 16"/>
                  <a:gd name="T18" fmla="*/ 1 w 4"/>
                  <a:gd name="T19" fmla="*/ 11 h 16"/>
                  <a:gd name="T20" fmla="*/ 0 w 4"/>
                  <a:gd name="T21" fmla="*/ 15 h 16"/>
                  <a:gd name="T22" fmla="*/ 4 w 4"/>
                  <a:gd name="T23" fmla="*/ 1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" h="16">
                    <a:moveTo>
                      <a:pt x="4" y="1"/>
                    </a:moveTo>
                    <a:cubicBezTo>
                      <a:pt x="2" y="8"/>
                      <a:pt x="2" y="8"/>
                      <a:pt x="2" y="8"/>
                    </a:cubicBezTo>
                    <a:cubicBezTo>
                      <a:pt x="3" y="6"/>
                      <a:pt x="3" y="4"/>
                      <a:pt x="4" y="3"/>
                    </a:cubicBezTo>
                    <a:cubicBezTo>
                      <a:pt x="4" y="2"/>
                      <a:pt x="3" y="6"/>
                      <a:pt x="2" y="5"/>
                    </a:cubicBezTo>
                    <a:cubicBezTo>
                      <a:pt x="4" y="0"/>
                      <a:pt x="3" y="5"/>
                      <a:pt x="4" y="0"/>
                    </a:cubicBezTo>
                    <a:cubicBezTo>
                      <a:pt x="4" y="0"/>
                      <a:pt x="4" y="0"/>
                      <a:pt x="2" y="5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2" y="8"/>
                      <a:pt x="2" y="8"/>
                      <a:pt x="2" y="8"/>
                    </a:cubicBezTo>
                    <a:cubicBezTo>
                      <a:pt x="1" y="9"/>
                      <a:pt x="3" y="3"/>
                      <a:pt x="2" y="7"/>
                    </a:cubicBezTo>
                    <a:cubicBezTo>
                      <a:pt x="1" y="10"/>
                      <a:pt x="1" y="10"/>
                      <a:pt x="1" y="11"/>
                    </a:cubicBezTo>
                    <a:cubicBezTo>
                      <a:pt x="1" y="10"/>
                      <a:pt x="0" y="16"/>
                      <a:pt x="0" y="15"/>
                    </a:cubicBezTo>
                    <a:cubicBezTo>
                      <a:pt x="1" y="15"/>
                      <a:pt x="3" y="5"/>
                      <a:pt x="4" y="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16" name="Freeform 1815"/>
              <p:cNvSpPr/>
              <p:nvPr/>
            </p:nvSpPr>
            <p:spPr bwMode="auto">
              <a:xfrm>
                <a:off x="2416" y="3169"/>
                <a:ext cx="1" cy="3"/>
              </a:xfrm>
              <a:custGeom>
                <a:avLst/>
                <a:gdLst>
                  <a:gd name="T0" fmla="*/ 1 w 1"/>
                  <a:gd name="T1" fmla="*/ 1 h 3"/>
                  <a:gd name="T2" fmla="*/ 0 w 1"/>
                  <a:gd name="T3" fmla="*/ 3 h 3"/>
                  <a:gd name="T4" fmla="*/ 1 w 1"/>
                  <a:gd name="T5" fmla="*/ 0 h 3"/>
                  <a:gd name="T6" fmla="*/ 1 w 1"/>
                  <a:gd name="T7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3">
                    <a:moveTo>
                      <a:pt x="1" y="1"/>
                    </a:moveTo>
                    <a:lnTo>
                      <a:pt x="0" y="3"/>
                    </a:lnTo>
                    <a:lnTo>
                      <a:pt x="1" y="0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17" name="Freeform 1816"/>
              <p:cNvSpPr/>
              <p:nvPr/>
            </p:nvSpPr>
            <p:spPr bwMode="auto">
              <a:xfrm>
                <a:off x="2415" y="3162"/>
                <a:ext cx="5" cy="16"/>
              </a:xfrm>
              <a:custGeom>
                <a:avLst/>
                <a:gdLst>
                  <a:gd name="T0" fmla="*/ 4 w 5"/>
                  <a:gd name="T1" fmla="*/ 0 h 17"/>
                  <a:gd name="T2" fmla="*/ 3 w 5"/>
                  <a:gd name="T3" fmla="*/ 4 h 17"/>
                  <a:gd name="T4" fmla="*/ 4 w 5"/>
                  <a:gd name="T5" fmla="*/ 1 h 17"/>
                  <a:gd name="T6" fmla="*/ 2 w 5"/>
                  <a:gd name="T7" fmla="*/ 6 h 17"/>
                  <a:gd name="T8" fmla="*/ 4 w 5"/>
                  <a:gd name="T9" fmla="*/ 4 h 17"/>
                  <a:gd name="T10" fmla="*/ 2 w 5"/>
                  <a:gd name="T11" fmla="*/ 12 h 17"/>
                  <a:gd name="T12" fmla="*/ 2 w 5"/>
                  <a:gd name="T13" fmla="*/ 10 h 17"/>
                  <a:gd name="T14" fmla="*/ 3 w 5"/>
                  <a:gd name="T15" fmla="*/ 9 h 17"/>
                  <a:gd name="T16" fmla="*/ 3 w 5"/>
                  <a:gd name="T17" fmla="*/ 7 h 17"/>
                  <a:gd name="T18" fmla="*/ 4 w 5"/>
                  <a:gd name="T19" fmla="*/ 6 h 17"/>
                  <a:gd name="T20" fmla="*/ 4 w 5"/>
                  <a:gd name="T21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" h="17">
                    <a:moveTo>
                      <a:pt x="4" y="0"/>
                    </a:moveTo>
                    <a:cubicBezTo>
                      <a:pt x="3" y="4"/>
                      <a:pt x="3" y="4"/>
                      <a:pt x="3" y="4"/>
                    </a:cubicBezTo>
                    <a:cubicBezTo>
                      <a:pt x="3" y="4"/>
                      <a:pt x="4" y="2"/>
                      <a:pt x="4" y="1"/>
                    </a:cubicBezTo>
                    <a:cubicBezTo>
                      <a:pt x="3" y="3"/>
                      <a:pt x="3" y="5"/>
                      <a:pt x="2" y="6"/>
                    </a:cubicBezTo>
                    <a:cubicBezTo>
                      <a:pt x="1" y="12"/>
                      <a:pt x="3" y="5"/>
                      <a:pt x="4" y="4"/>
                    </a:cubicBezTo>
                    <a:cubicBezTo>
                      <a:pt x="3" y="6"/>
                      <a:pt x="3" y="7"/>
                      <a:pt x="2" y="12"/>
                    </a:cubicBezTo>
                    <a:cubicBezTo>
                      <a:pt x="1" y="12"/>
                      <a:pt x="2" y="11"/>
                      <a:pt x="2" y="10"/>
                    </a:cubicBezTo>
                    <a:cubicBezTo>
                      <a:pt x="0" y="17"/>
                      <a:pt x="2" y="11"/>
                      <a:pt x="3" y="9"/>
                    </a:cubicBezTo>
                    <a:cubicBezTo>
                      <a:pt x="3" y="9"/>
                      <a:pt x="3" y="7"/>
                      <a:pt x="3" y="7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5" y="1"/>
                      <a:pt x="5" y="0"/>
                      <a:pt x="4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18" name="Freeform 1817"/>
              <p:cNvSpPr/>
              <p:nvPr/>
            </p:nvSpPr>
            <p:spPr bwMode="auto">
              <a:xfrm>
                <a:off x="2419" y="3160"/>
                <a:ext cx="1" cy="3"/>
              </a:xfrm>
              <a:custGeom>
                <a:avLst/>
                <a:gdLst>
                  <a:gd name="T0" fmla="*/ 0 w 1"/>
                  <a:gd name="T1" fmla="*/ 2 h 3"/>
                  <a:gd name="T2" fmla="*/ 0 w 1"/>
                  <a:gd name="T3" fmla="*/ 3 h 3"/>
                  <a:gd name="T4" fmla="*/ 0 w 1"/>
                  <a:gd name="T5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3">
                    <a:moveTo>
                      <a:pt x="0" y="2"/>
                    </a:moveTo>
                    <a:cubicBezTo>
                      <a:pt x="0" y="2"/>
                      <a:pt x="0" y="2"/>
                      <a:pt x="0" y="3"/>
                    </a:cubicBezTo>
                    <a:cubicBezTo>
                      <a:pt x="0" y="2"/>
                      <a:pt x="1" y="0"/>
                      <a:pt x="0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19" name="Freeform 1818"/>
              <p:cNvSpPr/>
              <p:nvPr/>
            </p:nvSpPr>
            <p:spPr bwMode="auto">
              <a:xfrm>
                <a:off x="2418" y="3170"/>
                <a:ext cx="0" cy="1"/>
              </a:xfrm>
              <a:custGeom>
                <a:avLst/>
                <a:gdLst>
                  <a:gd name="T0" fmla="*/ 0 h 1"/>
                  <a:gd name="T1" fmla="*/ 0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20" name="Freeform 1819"/>
              <p:cNvSpPr/>
              <p:nvPr/>
            </p:nvSpPr>
            <p:spPr bwMode="auto">
              <a:xfrm>
                <a:off x="2420" y="3162"/>
                <a:ext cx="0" cy="3"/>
              </a:xfrm>
              <a:custGeom>
                <a:avLst/>
                <a:gdLst>
                  <a:gd name="T0" fmla="*/ 2 h 3"/>
                  <a:gd name="T1" fmla="*/ 3 h 3"/>
                  <a:gd name="T2" fmla="*/ 0 h 3"/>
                  <a:gd name="T3" fmla="*/ 2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3">
                    <a:moveTo>
                      <a:pt x="0" y="2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21" name="Freeform 1820"/>
              <p:cNvSpPr/>
              <p:nvPr/>
            </p:nvSpPr>
            <p:spPr bwMode="auto">
              <a:xfrm>
                <a:off x="2417" y="3159"/>
                <a:ext cx="11" cy="17"/>
              </a:xfrm>
              <a:custGeom>
                <a:avLst/>
                <a:gdLst>
                  <a:gd name="T0" fmla="*/ 8 w 12"/>
                  <a:gd name="T1" fmla="*/ 17 h 19"/>
                  <a:gd name="T2" fmla="*/ 9 w 12"/>
                  <a:gd name="T3" fmla="*/ 14 h 19"/>
                  <a:gd name="T4" fmla="*/ 10 w 12"/>
                  <a:gd name="T5" fmla="*/ 10 h 19"/>
                  <a:gd name="T6" fmla="*/ 12 w 12"/>
                  <a:gd name="T7" fmla="*/ 3 h 19"/>
                  <a:gd name="T8" fmla="*/ 10 w 12"/>
                  <a:gd name="T9" fmla="*/ 6 h 19"/>
                  <a:gd name="T10" fmla="*/ 11 w 12"/>
                  <a:gd name="T11" fmla="*/ 2 h 19"/>
                  <a:gd name="T12" fmla="*/ 10 w 12"/>
                  <a:gd name="T13" fmla="*/ 4 h 19"/>
                  <a:gd name="T14" fmla="*/ 8 w 12"/>
                  <a:gd name="T15" fmla="*/ 6 h 19"/>
                  <a:gd name="T16" fmla="*/ 6 w 12"/>
                  <a:gd name="T17" fmla="*/ 4 h 19"/>
                  <a:gd name="T18" fmla="*/ 4 w 12"/>
                  <a:gd name="T19" fmla="*/ 10 h 19"/>
                  <a:gd name="T20" fmla="*/ 5 w 12"/>
                  <a:gd name="T21" fmla="*/ 6 h 19"/>
                  <a:gd name="T22" fmla="*/ 5 w 12"/>
                  <a:gd name="T23" fmla="*/ 6 h 19"/>
                  <a:gd name="T24" fmla="*/ 4 w 12"/>
                  <a:gd name="T25" fmla="*/ 4 h 19"/>
                  <a:gd name="T26" fmla="*/ 2 w 12"/>
                  <a:gd name="T27" fmla="*/ 12 h 19"/>
                  <a:gd name="T28" fmla="*/ 4 w 12"/>
                  <a:gd name="T29" fmla="*/ 4 h 19"/>
                  <a:gd name="T30" fmla="*/ 2 w 12"/>
                  <a:gd name="T31" fmla="*/ 9 h 19"/>
                  <a:gd name="T32" fmla="*/ 1 w 12"/>
                  <a:gd name="T33" fmla="*/ 14 h 19"/>
                  <a:gd name="T34" fmla="*/ 0 w 12"/>
                  <a:gd name="T35" fmla="*/ 16 h 19"/>
                  <a:gd name="T36" fmla="*/ 5 w 12"/>
                  <a:gd name="T37" fmla="*/ 8 h 19"/>
                  <a:gd name="T38" fmla="*/ 4 w 12"/>
                  <a:gd name="T39" fmla="*/ 12 h 19"/>
                  <a:gd name="T40" fmla="*/ 4 w 12"/>
                  <a:gd name="T41" fmla="*/ 16 h 19"/>
                  <a:gd name="T42" fmla="*/ 6 w 12"/>
                  <a:gd name="T43" fmla="*/ 10 h 19"/>
                  <a:gd name="T44" fmla="*/ 6 w 12"/>
                  <a:gd name="T45" fmla="*/ 12 h 19"/>
                  <a:gd name="T46" fmla="*/ 7 w 12"/>
                  <a:gd name="T47" fmla="*/ 9 h 19"/>
                  <a:gd name="T48" fmla="*/ 6 w 12"/>
                  <a:gd name="T49" fmla="*/ 13 h 19"/>
                  <a:gd name="T50" fmla="*/ 8 w 12"/>
                  <a:gd name="T51" fmla="*/ 6 h 19"/>
                  <a:gd name="T52" fmla="*/ 6 w 12"/>
                  <a:gd name="T53" fmla="*/ 16 h 19"/>
                  <a:gd name="T54" fmla="*/ 7 w 12"/>
                  <a:gd name="T55" fmla="*/ 12 h 19"/>
                  <a:gd name="T56" fmla="*/ 8 w 12"/>
                  <a:gd name="T57" fmla="*/ 9 h 19"/>
                  <a:gd name="T58" fmla="*/ 6 w 12"/>
                  <a:gd name="T59" fmla="*/ 16 h 19"/>
                  <a:gd name="T60" fmla="*/ 8 w 12"/>
                  <a:gd name="T61" fmla="*/ 12 h 19"/>
                  <a:gd name="T62" fmla="*/ 9 w 12"/>
                  <a:gd name="T63" fmla="*/ 8 h 19"/>
                  <a:gd name="T64" fmla="*/ 9 w 12"/>
                  <a:gd name="T65" fmla="*/ 10 h 19"/>
                  <a:gd name="T66" fmla="*/ 7 w 12"/>
                  <a:gd name="T67" fmla="*/ 16 h 19"/>
                  <a:gd name="T68" fmla="*/ 7 w 12"/>
                  <a:gd name="T69" fmla="*/ 19 h 19"/>
                  <a:gd name="T70" fmla="*/ 9 w 12"/>
                  <a:gd name="T71" fmla="*/ 11 h 19"/>
                  <a:gd name="T72" fmla="*/ 8 w 12"/>
                  <a:gd name="T73" fmla="*/ 17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2" h="19">
                    <a:moveTo>
                      <a:pt x="8" y="17"/>
                    </a:moveTo>
                    <a:cubicBezTo>
                      <a:pt x="9" y="15"/>
                      <a:pt x="9" y="14"/>
                      <a:pt x="9" y="14"/>
                    </a:cubicBezTo>
                    <a:cubicBezTo>
                      <a:pt x="10" y="11"/>
                      <a:pt x="10" y="11"/>
                      <a:pt x="10" y="10"/>
                    </a:cubicBezTo>
                    <a:cubicBezTo>
                      <a:pt x="10" y="8"/>
                      <a:pt x="11" y="6"/>
                      <a:pt x="12" y="3"/>
                    </a:cubicBezTo>
                    <a:cubicBezTo>
                      <a:pt x="12" y="3"/>
                      <a:pt x="10" y="7"/>
                      <a:pt x="10" y="6"/>
                    </a:cubicBezTo>
                    <a:cubicBezTo>
                      <a:pt x="11" y="2"/>
                      <a:pt x="11" y="2"/>
                      <a:pt x="11" y="2"/>
                    </a:cubicBezTo>
                    <a:cubicBezTo>
                      <a:pt x="10" y="4"/>
                      <a:pt x="9" y="7"/>
                      <a:pt x="10" y="4"/>
                    </a:cubicBezTo>
                    <a:cubicBezTo>
                      <a:pt x="10" y="3"/>
                      <a:pt x="9" y="4"/>
                      <a:pt x="8" y="6"/>
                    </a:cubicBezTo>
                    <a:cubicBezTo>
                      <a:pt x="8" y="4"/>
                      <a:pt x="6" y="7"/>
                      <a:pt x="6" y="4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5" y="7"/>
                      <a:pt x="4" y="10"/>
                      <a:pt x="5" y="6"/>
                    </a:cubicBezTo>
                    <a:cubicBezTo>
                      <a:pt x="4" y="7"/>
                      <a:pt x="5" y="6"/>
                      <a:pt x="5" y="6"/>
                    </a:cubicBezTo>
                    <a:cubicBezTo>
                      <a:pt x="6" y="0"/>
                      <a:pt x="4" y="6"/>
                      <a:pt x="4" y="4"/>
                    </a:cubicBezTo>
                    <a:cubicBezTo>
                      <a:pt x="4" y="5"/>
                      <a:pt x="3" y="11"/>
                      <a:pt x="2" y="12"/>
                    </a:cubicBezTo>
                    <a:cubicBezTo>
                      <a:pt x="4" y="5"/>
                      <a:pt x="2" y="12"/>
                      <a:pt x="4" y="4"/>
                    </a:cubicBezTo>
                    <a:cubicBezTo>
                      <a:pt x="4" y="2"/>
                      <a:pt x="2" y="10"/>
                      <a:pt x="2" y="9"/>
                    </a:cubicBezTo>
                    <a:cubicBezTo>
                      <a:pt x="1" y="13"/>
                      <a:pt x="2" y="11"/>
                      <a:pt x="1" y="14"/>
                    </a:cubicBezTo>
                    <a:cubicBezTo>
                      <a:pt x="0" y="17"/>
                      <a:pt x="1" y="12"/>
                      <a:pt x="0" y="16"/>
                    </a:cubicBezTo>
                    <a:cubicBezTo>
                      <a:pt x="0" y="19"/>
                      <a:pt x="3" y="10"/>
                      <a:pt x="5" y="8"/>
                    </a:cubicBezTo>
                    <a:cubicBezTo>
                      <a:pt x="4" y="12"/>
                      <a:pt x="4" y="12"/>
                      <a:pt x="4" y="12"/>
                    </a:cubicBezTo>
                    <a:cubicBezTo>
                      <a:pt x="5" y="9"/>
                      <a:pt x="5" y="9"/>
                      <a:pt x="4" y="16"/>
                    </a:cubicBezTo>
                    <a:cubicBezTo>
                      <a:pt x="5" y="12"/>
                      <a:pt x="4" y="18"/>
                      <a:pt x="6" y="10"/>
                    </a:cubicBezTo>
                    <a:cubicBezTo>
                      <a:pt x="6" y="11"/>
                      <a:pt x="6" y="11"/>
                      <a:pt x="6" y="12"/>
                    </a:cubicBezTo>
                    <a:cubicBezTo>
                      <a:pt x="7" y="9"/>
                      <a:pt x="7" y="9"/>
                      <a:pt x="7" y="9"/>
                    </a:cubicBezTo>
                    <a:cubicBezTo>
                      <a:pt x="7" y="9"/>
                      <a:pt x="6" y="13"/>
                      <a:pt x="6" y="13"/>
                    </a:cubicBezTo>
                    <a:cubicBezTo>
                      <a:pt x="7" y="10"/>
                      <a:pt x="7" y="9"/>
                      <a:pt x="8" y="6"/>
                    </a:cubicBezTo>
                    <a:cubicBezTo>
                      <a:pt x="7" y="10"/>
                      <a:pt x="7" y="13"/>
                      <a:pt x="6" y="16"/>
                    </a:cubicBezTo>
                    <a:cubicBezTo>
                      <a:pt x="7" y="12"/>
                      <a:pt x="7" y="12"/>
                      <a:pt x="7" y="12"/>
                    </a:cubicBezTo>
                    <a:cubicBezTo>
                      <a:pt x="7" y="14"/>
                      <a:pt x="8" y="10"/>
                      <a:pt x="8" y="9"/>
                    </a:cubicBezTo>
                    <a:cubicBezTo>
                      <a:pt x="8" y="9"/>
                      <a:pt x="7" y="14"/>
                      <a:pt x="6" y="16"/>
                    </a:cubicBezTo>
                    <a:cubicBezTo>
                      <a:pt x="6" y="17"/>
                      <a:pt x="9" y="9"/>
                      <a:pt x="8" y="12"/>
                    </a:cubicBezTo>
                    <a:cubicBezTo>
                      <a:pt x="9" y="8"/>
                      <a:pt x="9" y="8"/>
                      <a:pt x="9" y="8"/>
                    </a:cubicBezTo>
                    <a:cubicBezTo>
                      <a:pt x="9" y="7"/>
                      <a:pt x="9" y="11"/>
                      <a:pt x="9" y="10"/>
                    </a:cubicBezTo>
                    <a:cubicBezTo>
                      <a:pt x="8" y="15"/>
                      <a:pt x="8" y="14"/>
                      <a:pt x="7" y="16"/>
                    </a:cubicBezTo>
                    <a:cubicBezTo>
                      <a:pt x="7" y="18"/>
                      <a:pt x="7" y="18"/>
                      <a:pt x="7" y="19"/>
                    </a:cubicBezTo>
                    <a:cubicBezTo>
                      <a:pt x="7" y="17"/>
                      <a:pt x="9" y="14"/>
                      <a:pt x="9" y="11"/>
                    </a:cubicBezTo>
                    <a:cubicBezTo>
                      <a:pt x="8" y="17"/>
                      <a:pt x="8" y="17"/>
                      <a:pt x="8" y="17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22" name="Freeform 1821"/>
              <p:cNvSpPr/>
              <p:nvPr/>
            </p:nvSpPr>
            <p:spPr bwMode="auto">
              <a:xfrm>
                <a:off x="2422" y="3176"/>
                <a:ext cx="1" cy="2"/>
              </a:xfrm>
              <a:custGeom>
                <a:avLst/>
                <a:gdLst>
                  <a:gd name="T0" fmla="*/ 1 w 1"/>
                  <a:gd name="T1" fmla="*/ 0 h 2"/>
                  <a:gd name="T2" fmla="*/ 0 w 1"/>
                  <a:gd name="T3" fmla="*/ 2 h 2"/>
                  <a:gd name="T4" fmla="*/ 0 w 1"/>
                  <a:gd name="T5" fmla="*/ 2 h 2"/>
                  <a:gd name="T6" fmla="*/ 1 w 1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lnTo>
                      <a:pt x="0" y="2"/>
                    </a:lnTo>
                    <a:lnTo>
                      <a:pt x="0" y="2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23" name="Freeform 1822"/>
              <p:cNvSpPr/>
              <p:nvPr/>
            </p:nvSpPr>
            <p:spPr bwMode="auto">
              <a:xfrm>
                <a:off x="2424" y="3174"/>
                <a:ext cx="0" cy="1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lnTo>
                      <a:pt x="0" y="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24" name="Rectangle 1823"/>
              <p:cNvSpPr>
                <a:spLocks noChangeArrowheads="1"/>
              </p:cNvSpPr>
              <p:nvPr/>
            </p:nvSpPr>
            <p:spPr bwMode="auto">
              <a:xfrm>
                <a:off x="2426" y="3162"/>
                <a:ext cx="1" cy="1"/>
              </a:xfrm>
              <a:prstGeom prst="rect">
                <a:avLst/>
              </a:pr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25" name="Freeform 1824"/>
              <p:cNvSpPr/>
              <p:nvPr/>
            </p:nvSpPr>
            <p:spPr bwMode="auto">
              <a:xfrm>
                <a:off x="2421" y="3173"/>
                <a:ext cx="1" cy="4"/>
              </a:xfrm>
              <a:custGeom>
                <a:avLst/>
                <a:gdLst>
                  <a:gd name="T0" fmla="*/ 0 w 1"/>
                  <a:gd name="T1" fmla="*/ 4 h 4"/>
                  <a:gd name="T2" fmla="*/ 1 w 1"/>
                  <a:gd name="T3" fmla="*/ 0 h 4"/>
                  <a:gd name="T4" fmla="*/ 0 w 1"/>
                  <a:gd name="T5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4">
                    <a:moveTo>
                      <a:pt x="0" y="4"/>
                    </a:moveTo>
                    <a:lnTo>
                      <a:pt x="1" y="0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26" name="Freeform 1825"/>
              <p:cNvSpPr/>
              <p:nvPr/>
            </p:nvSpPr>
            <p:spPr bwMode="auto">
              <a:xfrm>
                <a:off x="2420" y="3173"/>
                <a:ext cx="0" cy="3"/>
              </a:xfrm>
              <a:custGeom>
                <a:avLst/>
                <a:gdLst>
                  <a:gd name="T0" fmla="*/ 0 h 3"/>
                  <a:gd name="T1" fmla="*/ 3 h 3"/>
                  <a:gd name="T2" fmla="*/ 0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0" y="2"/>
                      <a:pt x="0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27" name="Freeform 1826"/>
              <p:cNvSpPr/>
              <p:nvPr/>
            </p:nvSpPr>
            <p:spPr bwMode="auto">
              <a:xfrm>
                <a:off x="2423" y="3175"/>
                <a:ext cx="1" cy="2"/>
              </a:xfrm>
              <a:custGeom>
                <a:avLst/>
                <a:gdLst>
                  <a:gd name="T0" fmla="*/ 0 w 1"/>
                  <a:gd name="T1" fmla="*/ 2 h 2"/>
                  <a:gd name="T2" fmla="*/ 0 w 1"/>
                  <a:gd name="T3" fmla="*/ 1 h 2"/>
                  <a:gd name="T4" fmla="*/ 1 w 1"/>
                  <a:gd name="T5" fmla="*/ 0 h 2"/>
                  <a:gd name="T6" fmla="*/ 0 w 1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lnTo>
                      <a:pt x="0" y="1"/>
                    </a:lnTo>
                    <a:lnTo>
                      <a:pt x="1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28" name="Freeform 1827"/>
              <p:cNvSpPr/>
              <p:nvPr/>
            </p:nvSpPr>
            <p:spPr bwMode="auto">
              <a:xfrm>
                <a:off x="2425" y="3157"/>
                <a:ext cx="7" cy="21"/>
              </a:xfrm>
              <a:custGeom>
                <a:avLst/>
                <a:gdLst>
                  <a:gd name="T0" fmla="*/ 7 w 8"/>
                  <a:gd name="T1" fmla="*/ 5 h 23"/>
                  <a:gd name="T2" fmla="*/ 7 w 8"/>
                  <a:gd name="T3" fmla="*/ 2 h 23"/>
                  <a:gd name="T4" fmla="*/ 4 w 8"/>
                  <a:gd name="T5" fmla="*/ 12 h 23"/>
                  <a:gd name="T6" fmla="*/ 6 w 8"/>
                  <a:gd name="T7" fmla="*/ 3 h 23"/>
                  <a:gd name="T8" fmla="*/ 3 w 8"/>
                  <a:gd name="T9" fmla="*/ 9 h 23"/>
                  <a:gd name="T10" fmla="*/ 4 w 8"/>
                  <a:gd name="T11" fmla="*/ 5 h 23"/>
                  <a:gd name="T12" fmla="*/ 1 w 8"/>
                  <a:gd name="T13" fmla="*/ 15 h 23"/>
                  <a:gd name="T14" fmla="*/ 4 w 8"/>
                  <a:gd name="T15" fmla="*/ 4 h 23"/>
                  <a:gd name="T16" fmla="*/ 4 w 8"/>
                  <a:gd name="T17" fmla="*/ 4 h 23"/>
                  <a:gd name="T18" fmla="*/ 3 w 8"/>
                  <a:gd name="T19" fmla="*/ 7 h 23"/>
                  <a:gd name="T20" fmla="*/ 1 w 8"/>
                  <a:gd name="T21" fmla="*/ 13 h 23"/>
                  <a:gd name="T22" fmla="*/ 0 w 8"/>
                  <a:gd name="T23" fmla="*/ 18 h 23"/>
                  <a:gd name="T24" fmla="*/ 1 w 8"/>
                  <a:gd name="T25" fmla="*/ 14 h 23"/>
                  <a:gd name="T26" fmla="*/ 0 w 8"/>
                  <a:gd name="T27" fmla="*/ 18 h 23"/>
                  <a:gd name="T28" fmla="*/ 1 w 8"/>
                  <a:gd name="T29" fmla="*/ 15 h 23"/>
                  <a:gd name="T30" fmla="*/ 0 w 8"/>
                  <a:gd name="T31" fmla="*/ 19 h 23"/>
                  <a:gd name="T32" fmla="*/ 1 w 8"/>
                  <a:gd name="T33" fmla="*/ 16 h 23"/>
                  <a:gd name="T34" fmla="*/ 1 w 8"/>
                  <a:gd name="T35" fmla="*/ 17 h 23"/>
                  <a:gd name="T36" fmla="*/ 3 w 8"/>
                  <a:gd name="T37" fmla="*/ 12 h 23"/>
                  <a:gd name="T38" fmla="*/ 2 w 8"/>
                  <a:gd name="T39" fmla="*/ 17 h 23"/>
                  <a:gd name="T40" fmla="*/ 2 w 8"/>
                  <a:gd name="T41" fmla="*/ 14 h 23"/>
                  <a:gd name="T42" fmla="*/ 2 w 8"/>
                  <a:gd name="T43" fmla="*/ 19 h 23"/>
                  <a:gd name="T44" fmla="*/ 3 w 8"/>
                  <a:gd name="T45" fmla="*/ 16 h 23"/>
                  <a:gd name="T46" fmla="*/ 2 w 8"/>
                  <a:gd name="T47" fmla="*/ 19 h 23"/>
                  <a:gd name="T48" fmla="*/ 4 w 8"/>
                  <a:gd name="T49" fmla="*/ 9 h 23"/>
                  <a:gd name="T50" fmla="*/ 3 w 8"/>
                  <a:gd name="T51" fmla="*/ 17 h 23"/>
                  <a:gd name="T52" fmla="*/ 4 w 8"/>
                  <a:gd name="T53" fmla="*/ 16 h 23"/>
                  <a:gd name="T54" fmla="*/ 3 w 8"/>
                  <a:gd name="T55" fmla="*/ 17 h 23"/>
                  <a:gd name="T56" fmla="*/ 5 w 8"/>
                  <a:gd name="T57" fmla="*/ 14 h 23"/>
                  <a:gd name="T58" fmla="*/ 5 w 8"/>
                  <a:gd name="T59" fmla="*/ 13 h 23"/>
                  <a:gd name="T60" fmla="*/ 6 w 8"/>
                  <a:gd name="T61" fmla="*/ 10 h 23"/>
                  <a:gd name="T62" fmla="*/ 5 w 8"/>
                  <a:gd name="T63" fmla="*/ 12 h 23"/>
                  <a:gd name="T64" fmla="*/ 7 w 8"/>
                  <a:gd name="T65" fmla="*/ 6 h 23"/>
                  <a:gd name="T66" fmla="*/ 6 w 8"/>
                  <a:gd name="T67" fmla="*/ 10 h 23"/>
                  <a:gd name="T68" fmla="*/ 7 w 8"/>
                  <a:gd name="T69" fmla="*/ 5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8" h="23">
                    <a:moveTo>
                      <a:pt x="7" y="5"/>
                    </a:moveTo>
                    <a:cubicBezTo>
                      <a:pt x="8" y="0"/>
                      <a:pt x="7" y="3"/>
                      <a:pt x="7" y="2"/>
                    </a:cubicBezTo>
                    <a:cubicBezTo>
                      <a:pt x="6" y="4"/>
                      <a:pt x="5" y="11"/>
                      <a:pt x="4" y="12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6" y="3"/>
                      <a:pt x="6" y="1"/>
                      <a:pt x="3" y="9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4" y="6"/>
                      <a:pt x="1" y="18"/>
                      <a:pt x="1" y="15"/>
                    </a:cubicBezTo>
                    <a:cubicBezTo>
                      <a:pt x="3" y="10"/>
                      <a:pt x="3" y="10"/>
                      <a:pt x="4" y="4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4" y="4"/>
                      <a:pt x="3" y="7"/>
                      <a:pt x="3" y="7"/>
                    </a:cubicBezTo>
                    <a:cubicBezTo>
                      <a:pt x="2" y="9"/>
                      <a:pt x="1" y="12"/>
                      <a:pt x="1" y="13"/>
                    </a:cubicBezTo>
                    <a:cubicBezTo>
                      <a:pt x="1" y="13"/>
                      <a:pt x="0" y="16"/>
                      <a:pt x="0" y="18"/>
                    </a:cubicBezTo>
                    <a:cubicBezTo>
                      <a:pt x="1" y="16"/>
                      <a:pt x="0" y="17"/>
                      <a:pt x="1" y="14"/>
                    </a:cubicBezTo>
                    <a:cubicBezTo>
                      <a:pt x="1" y="17"/>
                      <a:pt x="1" y="15"/>
                      <a:pt x="0" y="18"/>
                    </a:cubicBezTo>
                    <a:cubicBezTo>
                      <a:pt x="1" y="15"/>
                      <a:pt x="1" y="15"/>
                      <a:pt x="1" y="15"/>
                    </a:cubicBezTo>
                    <a:cubicBezTo>
                      <a:pt x="1" y="16"/>
                      <a:pt x="0" y="18"/>
                      <a:pt x="0" y="19"/>
                    </a:cubicBezTo>
                    <a:cubicBezTo>
                      <a:pt x="1" y="17"/>
                      <a:pt x="1" y="15"/>
                      <a:pt x="1" y="16"/>
                    </a:cubicBezTo>
                    <a:cubicBezTo>
                      <a:pt x="1" y="17"/>
                      <a:pt x="1" y="17"/>
                      <a:pt x="1" y="17"/>
                    </a:cubicBezTo>
                    <a:cubicBezTo>
                      <a:pt x="2" y="16"/>
                      <a:pt x="1" y="17"/>
                      <a:pt x="3" y="12"/>
                    </a:cubicBezTo>
                    <a:cubicBezTo>
                      <a:pt x="2" y="17"/>
                      <a:pt x="2" y="17"/>
                      <a:pt x="2" y="17"/>
                    </a:cubicBezTo>
                    <a:cubicBezTo>
                      <a:pt x="2" y="14"/>
                      <a:pt x="2" y="14"/>
                      <a:pt x="2" y="14"/>
                    </a:cubicBezTo>
                    <a:cubicBezTo>
                      <a:pt x="2" y="15"/>
                      <a:pt x="0" y="23"/>
                      <a:pt x="2" y="19"/>
                    </a:cubicBezTo>
                    <a:cubicBezTo>
                      <a:pt x="2" y="18"/>
                      <a:pt x="3" y="16"/>
                      <a:pt x="3" y="16"/>
                    </a:cubicBezTo>
                    <a:cubicBezTo>
                      <a:pt x="3" y="13"/>
                      <a:pt x="2" y="18"/>
                      <a:pt x="2" y="19"/>
                    </a:cubicBezTo>
                    <a:cubicBezTo>
                      <a:pt x="3" y="15"/>
                      <a:pt x="4" y="11"/>
                      <a:pt x="4" y="9"/>
                    </a:cubicBezTo>
                    <a:cubicBezTo>
                      <a:pt x="3" y="13"/>
                      <a:pt x="5" y="9"/>
                      <a:pt x="3" y="17"/>
                    </a:cubicBezTo>
                    <a:cubicBezTo>
                      <a:pt x="3" y="18"/>
                      <a:pt x="4" y="14"/>
                      <a:pt x="4" y="16"/>
                    </a:cubicBezTo>
                    <a:cubicBezTo>
                      <a:pt x="3" y="17"/>
                      <a:pt x="3" y="17"/>
                      <a:pt x="3" y="17"/>
                    </a:cubicBezTo>
                    <a:cubicBezTo>
                      <a:pt x="5" y="12"/>
                      <a:pt x="3" y="20"/>
                      <a:pt x="5" y="14"/>
                    </a:cubicBezTo>
                    <a:cubicBezTo>
                      <a:pt x="5" y="13"/>
                      <a:pt x="5" y="13"/>
                      <a:pt x="5" y="13"/>
                    </a:cubicBezTo>
                    <a:cubicBezTo>
                      <a:pt x="5" y="10"/>
                      <a:pt x="6" y="10"/>
                      <a:pt x="6" y="10"/>
                    </a:cubicBezTo>
                    <a:cubicBezTo>
                      <a:pt x="5" y="11"/>
                      <a:pt x="5" y="11"/>
                      <a:pt x="5" y="12"/>
                    </a:cubicBezTo>
                    <a:cubicBezTo>
                      <a:pt x="6" y="8"/>
                      <a:pt x="7" y="7"/>
                      <a:pt x="7" y="6"/>
                    </a:cubicBezTo>
                    <a:cubicBezTo>
                      <a:pt x="7" y="5"/>
                      <a:pt x="6" y="9"/>
                      <a:pt x="6" y="10"/>
                    </a:cubicBezTo>
                    <a:cubicBezTo>
                      <a:pt x="6" y="7"/>
                      <a:pt x="7" y="4"/>
                      <a:pt x="7" y="5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29" name="Freeform 1828"/>
              <p:cNvSpPr/>
              <p:nvPr/>
            </p:nvSpPr>
            <p:spPr bwMode="auto">
              <a:xfrm>
                <a:off x="2426" y="3172"/>
                <a:ext cx="0" cy="2"/>
              </a:xfrm>
              <a:custGeom>
                <a:avLst/>
                <a:gdLst>
                  <a:gd name="T0" fmla="*/ 2 h 2"/>
                  <a:gd name="T1" fmla="*/ 0 h 2"/>
                  <a:gd name="T2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30" name="Freeform 1829"/>
              <p:cNvSpPr/>
              <p:nvPr/>
            </p:nvSpPr>
            <p:spPr bwMode="auto">
              <a:xfrm>
                <a:off x="2428" y="3156"/>
                <a:ext cx="8" cy="24"/>
              </a:xfrm>
              <a:custGeom>
                <a:avLst/>
                <a:gdLst>
                  <a:gd name="T0" fmla="*/ 4 w 9"/>
                  <a:gd name="T1" fmla="*/ 13 h 27"/>
                  <a:gd name="T2" fmla="*/ 2 w 9"/>
                  <a:gd name="T3" fmla="*/ 18 h 27"/>
                  <a:gd name="T4" fmla="*/ 5 w 9"/>
                  <a:gd name="T5" fmla="*/ 8 h 27"/>
                  <a:gd name="T6" fmla="*/ 6 w 9"/>
                  <a:gd name="T7" fmla="*/ 7 h 27"/>
                  <a:gd name="T8" fmla="*/ 4 w 9"/>
                  <a:gd name="T9" fmla="*/ 16 h 27"/>
                  <a:gd name="T10" fmla="*/ 4 w 9"/>
                  <a:gd name="T11" fmla="*/ 17 h 27"/>
                  <a:gd name="T12" fmla="*/ 5 w 9"/>
                  <a:gd name="T13" fmla="*/ 11 h 27"/>
                  <a:gd name="T14" fmla="*/ 6 w 9"/>
                  <a:gd name="T15" fmla="*/ 8 h 27"/>
                  <a:gd name="T16" fmla="*/ 5 w 9"/>
                  <a:gd name="T17" fmla="*/ 10 h 27"/>
                  <a:gd name="T18" fmla="*/ 4 w 9"/>
                  <a:gd name="T19" fmla="*/ 17 h 27"/>
                  <a:gd name="T20" fmla="*/ 9 w 9"/>
                  <a:gd name="T21" fmla="*/ 1 h 27"/>
                  <a:gd name="T22" fmla="*/ 8 w 9"/>
                  <a:gd name="T23" fmla="*/ 2 h 27"/>
                  <a:gd name="T24" fmla="*/ 7 w 9"/>
                  <a:gd name="T25" fmla="*/ 9 h 27"/>
                  <a:gd name="T26" fmla="*/ 7 w 9"/>
                  <a:gd name="T27" fmla="*/ 7 h 27"/>
                  <a:gd name="T28" fmla="*/ 8 w 9"/>
                  <a:gd name="T29" fmla="*/ 3 h 27"/>
                  <a:gd name="T30" fmla="*/ 6 w 9"/>
                  <a:gd name="T31" fmla="*/ 3 h 27"/>
                  <a:gd name="T32" fmla="*/ 6 w 9"/>
                  <a:gd name="T33" fmla="*/ 4 h 27"/>
                  <a:gd name="T34" fmla="*/ 5 w 9"/>
                  <a:gd name="T35" fmla="*/ 7 h 27"/>
                  <a:gd name="T36" fmla="*/ 3 w 9"/>
                  <a:gd name="T37" fmla="*/ 14 h 27"/>
                  <a:gd name="T38" fmla="*/ 3 w 9"/>
                  <a:gd name="T39" fmla="*/ 12 h 27"/>
                  <a:gd name="T40" fmla="*/ 2 w 9"/>
                  <a:gd name="T41" fmla="*/ 19 h 27"/>
                  <a:gd name="T42" fmla="*/ 1 w 9"/>
                  <a:gd name="T43" fmla="*/ 21 h 27"/>
                  <a:gd name="T44" fmla="*/ 1 w 9"/>
                  <a:gd name="T45" fmla="*/ 22 h 27"/>
                  <a:gd name="T46" fmla="*/ 4 w 9"/>
                  <a:gd name="T47" fmla="*/ 13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9" h="27">
                    <a:moveTo>
                      <a:pt x="4" y="13"/>
                    </a:moveTo>
                    <a:cubicBezTo>
                      <a:pt x="4" y="14"/>
                      <a:pt x="3" y="17"/>
                      <a:pt x="2" y="18"/>
                    </a:cubicBezTo>
                    <a:cubicBezTo>
                      <a:pt x="3" y="16"/>
                      <a:pt x="4" y="13"/>
                      <a:pt x="5" y="8"/>
                    </a:cubicBezTo>
                    <a:cubicBezTo>
                      <a:pt x="4" y="11"/>
                      <a:pt x="6" y="7"/>
                      <a:pt x="6" y="7"/>
                    </a:cubicBezTo>
                    <a:cubicBezTo>
                      <a:pt x="5" y="9"/>
                      <a:pt x="4" y="14"/>
                      <a:pt x="4" y="16"/>
                    </a:cubicBezTo>
                    <a:cubicBezTo>
                      <a:pt x="4" y="14"/>
                      <a:pt x="3" y="17"/>
                      <a:pt x="4" y="17"/>
                    </a:cubicBezTo>
                    <a:cubicBezTo>
                      <a:pt x="4" y="13"/>
                      <a:pt x="4" y="15"/>
                      <a:pt x="5" y="11"/>
                    </a:cubicBezTo>
                    <a:cubicBezTo>
                      <a:pt x="6" y="8"/>
                      <a:pt x="7" y="6"/>
                      <a:pt x="6" y="8"/>
                    </a:cubicBezTo>
                    <a:cubicBezTo>
                      <a:pt x="6" y="11"/>
                      <a:pt x="6" y="10"/>
                      <a:pt x="5" y="10"/>
                    </a:cubicBezTo>
                    <a:cubicBezTo>
                      <a:pt x="4" y="14"/>
                      <a:pt x="5" y="13"/>
                      <a:pt x="4" y="17"/>
                    </a:cubicBezTo>
                    <a:cubicBezTo>
                      <a:pt x="6" y="11"/>
                      <a:pt x="7" y="11"/>
                      <a:pt x="9" y="1"/>
                    </a:cubicBezTo>
                    <a:cubicBezTo>
                      <a:pt x="9" y="0"/>
                      <a:pt x="9" y="2"/>
                      <a:pt x="8" y="2"/>
                    </a:cubicBezTo>
                    <a:cubicBezTo>
                      <a:pt x="8" y="4"/>
                      <a:pt x="7" y="7"/>
                      <a:pt x="7" y="9"/>
                    </a:cubicBezTo>
                    <a:cubicBezTo>
                      <a:pt x="7" y="8"/>
                      <a:pt x="6" y="11"/>
                      <a:pt x="7" y="7"/>
                    </a:cubicBezTo>
                    <a:cubicBezTo>
                      <a:pt x="8" y="3"/>
                      <a:pt x="8" y="3"/>
                      <a:pt x="8" y="3"/>
                    </a:cubicBezTo>
                    <a:cubicBezTo>
                      <a:pt x="8" y="2"/>
                      <a:pt x="7" y="2"/>
                      <a:pt x="6" y="3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5" y="6"/>
                      <a:pt x="5" y="6"/>
                      <a:pt x="5" y="7"/>
                    </a:cubicBezTo>
                    <a:cubicBezTo>
                      <a:pt x="3" y="14"/>
                      <a:pt x="3" y="14"/>
                      <a:pt x="3" y="14"/>
                    </a:cubicBezTo>
                    <a:cubicBezTo>
                      <a:pt x="3" y="13"/>
                      <a:pt x="3" y="14"/>
                      <a:pt x="3" y="12"/>
                    </a:cubicBezTo>
                    <a:cubicBezTo>
                      <a:pt x="3" y="15"/>
                      <a:pt x="2" y="16"/>
                      <a:pt x="2" y="19"/>
                    </a:cubicBezTo>
                    <a:cubicBezTo>
                      <a:pt x="1" y="20"/>
                      <a:pt x="2" y="17"/>
                      <a:pt x="1" y="21"/>
                    </a:cubicBezTo>
                    <a:cubicBezTo>
                      <a:pt x="0" y="27"/>
                      <a:pt x="2" y="17"/>
                      <a:pt x="1" y="22"/>
                    </a:cubicBezTo>
                    <a:lnTo>
                      <a:pt x="4" y="13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31" name="Freeform 1830"/>
              <p:cNvSpPr/>
              <p:nvPr/>
            </p:nvSpPr>
            <p:spPr bwMode="auto">
              <a:xfrm>
                <a:off x="2429" y="3168"/>
                <a:ext cx="1" cy="2"/>
              </a:xfrm>
              <a:custGeom>
                <a:avLst/>
                <a:gdLst>
                  <a:gd name="T0" fmla="*/ 0 w 1"/>
                  <a:gd name="T1" fmla="*/ 2 h 2"/>
                  <a:gd name="T2" fmla="*/ 1 w 1"/>
                  <a:gd name="T3" fmla="*/ 0 h 2"/>
                  <a:gd name="T4" fmla="*/ 0 w 1"/>
                  <a:gd name="T5" fmla="*/ 1 h 2"/>
                  <a:gd name="T6" fmla="*/ 0 w 1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lnTo>
                      <a:pt x="1" y="0"/>
                    </a:lnTo>
                    <a:lnTo>
                      <a:pt x="0" y="1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32" name="Freeform 1831"/>
              <p:cNvSpPr/>
              <p:nvPr/>
            </p:nvSpPr>
            <p:spPr bwMode="auto">
              <a:xfrm>
                <a:off x="2432" y="3158"/>
                <a:ext cx="1" cy="4"/>
              </a:xfrm>
              <a:custGeom>
                <a:avLst/>
                <a:gdLst>
                  <a:gd name="T0" fmla="*/ 1 w 1"/>
                  <a:gd name="T1" fmla="*/ 0 h 5"/>
                  <a:gd name="T2" fmla="*/ 0 w 1"/>
                  <a:gd name="T3" fmla="*/ 4 h 5"/>
                  <a:gd name="T4" fmla="*/ 1 w 1"/>
                  <a:gd name="T5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5">
                    <a:moveTo>
                      <a:pt x="1" y="0"/>
                    </a:moveTo>
                    <a:cubicBezTo>
                      <a:pt x="0" y="4"/>
                      <a:pt x="0" y="4"/>
                      <a:pt x="0" y="4"/>
                    </a:cubicBezTo>
                    <a:cubicBezTo>
                      <a:pt x="0" y="5"/>
                      <a:pt x="0" y="3"/>
                      <a:pt x="1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33" name="Freeform 1832"/>
              <p:cNvSpPr/>
              <p:nvPr/>
            </p:nvSpPr>
            <p:spPr bwMode="auto">
              <a:xfrm>
                <a:off x="2431" y="3169"/>
                <a:ext cx="1" cy="2"/>
              </a:xfrm>
              <a:custGeom>
                <a:avLst/>
                <a:gdLst>
                  <a:gd name="T0" fmla="*/ 0 w 1"/>
                  <a:gd name="T1" fmla="*/ 3 h 3"/>
                  <a:gd name="T2" fmla="*/ 1 w 1"/>
                  <a:gd name="T3" fmla="*/ 2 h 3"/>
                  <a:gd name="T4" fmla="*/ 1 w 1"/>
                  <a:gd name="T5" fmla="*/ 0 h 3"/>
                  <a:gd name="T6" fmla="*/ 0 w 1"/>
                  <a:gd name="T7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3">
                    <a:moveTo>
                      <a:pt x="0" y="3"/>
                    </a:moveTo>
                    <a:cubicBezTo>
                      <a:pt x="1" y="2"/>
                      <a:pt x="1" y="2"/>
                      <a:pt x="1" y="2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2"/>
                      <a:pt x="0" y="3"/>
                      <a:pt x="0" y="3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34" name="Freeform 1833"/>
              <p:cNvSpPr/>
              <p:nvPr/>
            </p:nvSpPr>
            <p:spPr bwMode="auto">
              <a:xfrm>
                <a:off x="2433" y="3157"/>
                <a:ext cx="4" cy="11"/>
              </a:xfrm>
              <a:custGeom>
                <a:avLst/>
                <a:gdLst>
                  <a:gd name="T0" fmla="*/ 4 w 4"/>
                  <a:gd name="T1" fmla="*/ 0 h 12"/>
                  <a:gd name="T2" fmla="*/ 3 w 4"/>
                  <a:gd name="T3" fmla="*/ 0 h 12"/>
                  <a:gd name="T4" fmla="*/ 0 w 4"/>
                  <a:gd name="T5" fmla="*/ 11 h 12"/>
                  <a:gd name="T6" fmla="*/ 2 w 4"/>
                  <a:gd name="T7" fmla="*/ 4 h 12"/>
                  <a:gd name="T8" fmla="*/ 3 w 4"/>
                  <a:gd name="T9" fmla="*/ 4 h 12"/>
                  <a:gd name="T10" fmla="*/ 4 w 4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12">
                    <a:moveTo>
                      <a:pt x="4" y="0"/>
                    </a:moveTo>
                    <a:cubicBezTo>
                      <a:pt x="4" y="0"/>
                      <a:pt x="3" y="3"/>
                      <a:pt x="3" y="0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12"/>
                      <a:pt x="2" y="5"/>
                      <a:pt x="2" y="4"/>
                    </a:cubicBezTo>
                    <a:cubicBezTo>
                      <a:pt x="2" y="8"/>
                      <a:pt x="3" y="3"/>
                      <a:pt x="3" y="4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35" name="Freeform 1834"/>
              <p:cNvSpPr/>
              <p:nvPr/>
            </p:nvSpPr>
            <p:spPr bwMode="auto">
              <a:xfrm>
                <a:off x="2432" y="3153"/>
                <a:ext cx="10" cy="25"/>
              </a:xfrm>
              <a:custGeom>
                <a:avLst/>
                <a:gdLst>
                  <a:gd name="T0" fmla="*/ 3 w 11"/>
                  <a:gd name="T1" fmla="*/ 18 h 27"/>
                  <a:gd name="T2" fmla="*/ 3 w 11"/>
                  <a:gd name="T3" fmla="*/ 17 h 27"/>
                  <a:gd name="T4" fmla="*/ 3 w 11"/>
                  <a:gd name="T5" fmla="*/ 19 h 27"/>
                  <a:gd name="T6" fmla="*/ 2 w 11"/>
                  <a:gd name="T7" fmla="*/ 22 h 27"/>
                  <a:gd name="T8" fmla="*/ 3 w 11"/>
                  <a:gd name="T9" fmla="*/ 19 h 27"/>
                  <a:gd name="T10" fmla="*/ 4 w 11"/>
                  <a:gd name="T11" fmla="*/ 18 h 27"/>
                  <a:gd name="T12" fmla="*/ 5 w 11"/>
                  <a:gd name="T13" fmla="*/ 13 h 27"/>
                  <a:gd name="T14" fmla="*/ 4 w 11"/>
                  <a:gd name="T15" fmla="*/ 22 h 27"/>
                  <a:gd name="T16" fmla="*/ 6 w 11"/>
                  <a:gd name="T17" fmla="*/ 11 h 27"/>
                  <a:gd name="T18" fmla="*/ 8 w 11"/>
                  <a:gd name="T19" fmla="*/ 10 h 27"/>
                  <a:gd name="T20" fmla="*/ 8 w 11"/>
                  <a:gd name="T21" fmla="*/ 10 h 27"/>
                  <a:gd name="T22" fmla="*/ 6 w 11"/>
                  <a:gd name="T23" fmla="*/ 15 h 27"/>
                  <a:gd name="T24" fmla="*/ 6 w 11"/>
                  <a:gd name="T25" fmla="*/ 15 h 27"/>
                  <a:gd name="T26" fmla="*/ 9 w 11"/>
                  <a:gd name="T27" fmla="*/ 8 h 27"/>
                  <a:gd name="T28" fmla="*/ 8 w 11"/>
                  <a:gd name="T29" fmla="*/ 9 h 27"/>
                  <a:gd name="T30" fmla="*/ 10 w 11"/>
                  <a:gd name="T31" fmla="*/ 4 h 27"/>
                  <a:gd name="T32" fmla="*/ 9 w 11"/>
                  <a:gd name="T33" fmla="*/ 5 h 27"/>
                  <a:gd name="T34" fmla="*/ 10 w 11"/>
                  <a:gd name="T35" fmla="*/ 2 h 27"/>
                  <a:gd name="T36" fmla="*/ 7 w 11"/>
                  <a:gd name="T37" fmla="*/ 6 h 27"/>
                  <a:gd name="T38" fmla="*/ 8 w 11"/>
                  <a:gd name="T39" fmla="*/ 2 h 27"/>
                  <a:gd name="T40" fmla="*/ 5 w 11"/>
                  <a:gd name="T41" fmla="*/ 11 h 27"/>
                  <a:gd name="T42" fmla="*/ 4 w 11"/>
                  <a:gd name="T43" fmla="*/ 11 h 27"/>
                  <a:gd name="T44" fmla="*/ 7 w 11"/>
                  <a:gd name="T45" fmla="*/ 5 h 27"/>
                  <a:gd name="T46" fmla="*/ 5 w 11"/>
                  <a:gd name="T47" fmla="*/ 7 h 27"/>
                  <a:gd name="T48" fmla="*/ 7 w 11"/>
                  <a:gd name="T49" fmla="*/ 2 h 27"/>
                  <a:gd name="T50" fmla="*/ 4 w 11"/>
                  <a:gd name="T51" fmla="*/ 10 h 27"/>
                  <a:gd name="T52" fmla="*/ 4 w 11"/>
                  <a:gd name="T53" fmla="*/ 8 h 27"/>
                  <a:gd name="T54" fmla="*/ 1 w 11"/>
                  <a:gd name="T55" fmla="*/ 17 h 27"/>
                  <a:gd name="T56" fmla="*/ 3 w 11"/>
                  <a:gd name="T57" fmla="*/ 16 h 27"/>
                  <a:gd name="T58" fmla="*/ 5 w 11"/>
                  <a:gd name="T59" fmla="*/ 11 h 27"/>
                  <a:gd name="T60" fmla="*/ 3 w 11"/>
                  <a:gd name="T61" fmla="*/ 17 h 27"/>
                  <a:gd name="T62" fmla="*/ 6 w 11"/>
                  <a:gd name="T63" fmla="*/ 11 h 27"/>
                  <a:gd name="T64" fmla="*/ 4 w 11"/>
                  <a:gd name="T65" fmla="*/ 16 h 27"/>
                  <a:gd name="T66" fmla="*/ 6 w 11"/>
                  <a:gd name="T67" fmla="*/ 12 h 27"/>
                  <a:gd name="T68" fmla="*/ 3 w 11"/>
                  <a:gd name="T69" fmla="*/ 18 h 27"/>
                  <a:gd name="T70" fmla="*/ 5 w 11"/>
                  <a:gd name="T71" fmla="*/ 17 h 27"/>
                  <a:gd name="T72" fmla="*/ 7 w 11"/>
                  <a:gd name="T73" fmla="*/ 9 h 27"/>
                  <a:gd name="T74" fmla="*/ 6 w 11"/>
                  <a:gd name="T75" fmla="*/ 8 h 27"/>
                  <a:gd name="T76" fmla="*/ 5 w 11"/>
                  <a:gd name="T77" fmla="*/ 13 h 27"/>
                  <a:gd name="T78" fmla="*/ 3 w 11"/>
                  <a:gd name="T79" fmla="*/ 13 h 27"/>
                  <a:gd name="T80" fmla="*/ 2 w 11"/>
                  <a:gd name="T81" fmla="*/ 16 h 27"/>
                  <a:gd name="T82" fmla="*/ 5 w 11"/>
                  <a:gd name="T83" fmla="*/ 7 h 27"/>
                  <a:gd name="T84" fmla="*/ 4 w 11"/>
                  <a:gd name="T85" fmla="*/ 8 h 27"/>
                  <a:gd name="T86" fmla="*/ 4 w 11"/>
                  <a:gd name="T87" fmla="*/ 10 h 27"/>
                  <a:gd name="T88" fmla="*/ 4 w 11"/>
                  <a:gd name="T89" fmla="*/ 8 h 27"/>
                  <a:gd name="T90" fmla="*/ 1 w 11"/>
                  <a:gd name="T91" fmla="*/ 19 h 27"/>
                  <a:gd name="T92" fmla="*/ 1 w 11"/>
                  <a:gd name="T93" fmla="*/ 24 h 27"/>
                  <a:gd name="T94" fmla="*/ 3 w 11"/>
                  <a:gd name="T95" fmla="*/ 18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1" h="27">
                    <a:moveTo>
                      <a:pt x="3" y="18"/>
                    </a:moveTo>
                    <a:cubicBezTo>
                      <a:pt x="3" y="18"/>
                      <a:pt x="4" y="15"/>
                      <a:pt x="3" y="17"/>
                    </a:cubicBezTo>
                    <a:cubicBezTo>
                      <a:pt x="3" y="19"/>
                      <a:pt x="2" y="20"/>
                      <a:pt x="3" y="19"/>
                    </a:cubicBezTo>
                    <a:cubicBezTo>
                      <a:pt x="1" y="24"/>
                      <a:pt x="3" y="18"/>
                      <a:pt x="2" y="22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3" y="21"/>
                      <a:pt x="4" y="15"/>
                      <a:pt x="4" y="18"/>
                    </a:cubicBezTo>
                    <a:cubicBezTo>
                      <a:pt x="4" y="17"/>
                      <a:pt x="4" y="17"/>
                      <a:pt x="5" y="13"/>
                    </a:cubicBezTo>
                    <a:cubicBezTo>
                      <a:pt x="4" y="18"/>
                      <a:pt x="4" y="18"/>
                      <a:pt x="4" y="22"/>
                    </a:cubicBezTo>
                    <a:cubicBezTo>
                      <a:pt x="4" y="20"/>
                      <a:pt x="5" y="15"/>
                      <a:pt x="6" y="11"/>
                    </a:cubicBezTo>
                    <a:cubicBezTo>
                      <a:pt x="6" y="15"/>
                      <a:pt x="5" y="14"/>
                      <a:pt x="8" y="10"/>
                    </a:cubicBezTo>
                    <a:cubicBezTo>
                      <a:pt x="8" y="10"/>
                      <a:pt x="8" y="10"/>
                      <a:pt x="8" y="10"/>
                    </a:cubicBezTo>
                    <a:cubicBezTo>
                      <a:pt x="4" y="20"/>
                      <a:pt x="7" y="13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7" y="14"/>
                      <a:pt x="2" y="27"/>
                      <a:pt x="9" y="8"/>
                    </a:cubicBezTo>
                    <a:cubicBezTo>
                      <a:pt x="8" y="8"/>
                      <a:pt x="8" y="10"/>
                      <a:pt x="8" y="9"/>
                    </a:cubicBezTo>
                    <a:cubicBezTo>
                      <a:pt x="10" y="4"/>
                      <a:pt x="10" y="4"/>
                      <a:pt x="10" y="4"/>
                    </a:cubicBezTo>
                    <a:cubicBezTo>
                      <a:pt x="9" y="5"/>
                      <a:pt x="8" y="8"/>
                      <a:pt x="9" y="5"/>
                    </a:cubicBezTo>
                    <a:cubicBezTo>
                      <a:pt x="10" y="2"/>
                      <a:pt x="10" y="2"/>
                      <a:pt x="10" y="2"/>
                    </a:cubicBezTo>
                    <a:cubicBezTo>
                      <a:pt x="8" y="6"/>
                      <a:pt x="8" y="4"/>
                      <a:pt x="7" y="6"/>
                    </a:cubicBezTo>
                    <a:cubicBezTo>
                      <a:pt x="8" y="2"/>
                      <a:pt x="8" y="2"/>
                      <a:pt x="8" y="2"/>
                    </a:cubicBezTo>
                    <a:cubicBezTo>
                      <a:pt x="6" y="6"/>
                      <a:pt x="8" y="4"/>
                      <a:pt x="5" y="11"/>
                    </a:cubicBezTo>
                    <a:cubicBezTo>
                      <a:pt x="8" y="2"/>
                      <a:pt x="3" y="14"/>
                      <a:pt x="4" y="11"/>
                    </a:cubicBezTo>
                    <a:cubicBezTo>
                      <a:pt x="6" y="7"/>
                      <a:pt x="5" y="9"/>
                      <a:pt x="7" y="5"/>
                    </a:cubicBezTo>
                    <a:cubicBezTo>
                      <a:pt x="5" y="9"/>
                      <a:pt x="6" y="6"/>
                      <a:pt x="5" y="7"/>
                    </a:cubicBezTo>
                    <a:cubicBezTo>
                      <a:pt x="7" y="3"/>
                      <a:pt x="5" y="7"/>
                      <a:pt x="7" y="2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5" y="7"/>
                      <a:pt x="4" y="7"/>
                      <a:pt x="4" y="8"/>
                    </a:cubicBezTo>
                    <a:cubicBezTo>
                      <a:pt x="4" y="8"/>
                      <a:pt x="1" y="15"/>
                      <a:pt x="1" y="17"/>
                    </a:cubicBezTo>
                    <a:cubicBezTo>
                      <a:pt x="2" y="15"/>
                      <a:pt x="3" y="14"/>
                      <a:pt x="3" y="16"/>
                    </a:cubicBezTo>
                    <a:cubicBezTo>
                      <a:pt x="6" y="10"/>
                      <a:pt x="3" y="16"/>
                      <a:pt x="5" y="11"/>
                    </a:cubicBezTo>
                    <a:cubicBezTo>
                      <a:pt x="3" y="17"/>
                      <a:pt x="3" y="17"/>
                      <a:pt x="3" y="17"/>
                    </a:cubicBezTo>
                    <a:cubicBezTo>
                      <a:pt x="4" y="16"/>
                      <a:pt x="5" y="14"/>
                      <a:pt x="6" y="11"/>
                    </a:cubicBezTo>
                    <a:cubicBezTo>
                      <a:pt x="6" y="11"/>
                      <a:pt x="5" y="14"/>
                      <a:pt x="4" y="16"/>
                    </a:cubicBezTo>
                    <a:cubicBezTo>
                      <a:pt x="4" y="17"/>
                      <a:pt x="4" y="15"/>
                      <a:pt x="6" y="12"/>
                    </a:cubicBezTo>
                    <a:cubicBezTo>
                      <a:pt x="3" y="18"/>
                      <a:pt x="3" y="18"/>
                      <a:pt x="3" y="18"/>
                    </a:cubicBezTo>
                    <a:cubicBezTo>
                      <a:pt x="5" y="17"/>
                      <a:pt x="5" y="17"/>
                      <a:pt x="5" y="17"/>
                    </a:cubicBezTo>
                    <a:cubicBezTo>
                      <a:pt x="11" y="0"/>
                      <a:pt x="6" y="13"/>
                      <a:pt x="7" y="9"/>
                    </a:cubicBezTo>
                    <a:cubicBezTo>
                      <a:pt x="6" y="10"/>
                      <a:pt x="6" y="10"/>
                      <a:pt x="6" y="8"/>
                    </a:cubicBezTo>
                    <a:cubicBezTo>
                      <a:pt x="5" y="13"/>
                      <a:pt x="5" y="13"/>
                      <a:pt x="5" y="13"/>
                    </a:cubicBezTo>
                    <a:cubicBezTo>
                      <a:pt x="5" y="10"/>
                      <a:pt x="1" y="22"/>
                      <a:pt x="3" y="13"/>
                    </a:cubicBezTo>
                    <a:cubicBezTo>
                      <a:pt x="2" y="16"/>
                      <a:pt x="2" y="16"/>
                      <a:pt x="2" y="16"/>
                    </a:cubicBezTo>
                    <a:cubicBezTo>
                      <a:pt x="3" y="14"/>
                      <a:pt x="4" y="10"/>
                      <a:pt x="5" y="7"/>
                    </a:cubicBezTo>
                    <a:cubicBezTo>
                      <a:pt x="4" y="8"/>
                      <a:pt x="5" y="7"/>
                      <a:pt x="4" y="8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3" y="14"/>
                      <a:pt x="3" y="11"/>
                      <a:pt x="4" y="8"/>
                    </a:cubicBezTo>
                    <a:cubicBezTo>
                      <a:pt x="2" y="12"/>
                      <a:pt x="2" y="16"/>
                      <a:pt x="1" y="19"/>
                    </a:cubicBezTo>
                    <a:cubicBezTo>
                      <a:pt x="4" y="11"/>
                      <a:pt x="0" y="27"/>
                      <a:pt x="1" y="24"/>
                    </a:cubicBezTo>
                    <a:lnTo>
                      <a:pt x="3" y="18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36" name="Freeform 1835"/>
              <p:cNvSpPr/>
              <p:nvPr/>
            </p:nvSpPr>
            <p:spPr bwMode="auto">
              <a:xfrm>
                <a:off x="2437" y="3159"/>
                <a:ext cx="0" cy="1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lnTo>
                      <a:pt x="0" y="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37" name="Freeform 1836"/>
              <p:cNvSpPr/>
              <p:nvPr/>
            </p:nvSpPr>
            <p:spPr bwMode="auto">
              <a:xfrm>
                <a:off x="2435" y="3160"/>
                <a:ext cx="1" cy="1"/>
              </a:xfrm>
              <a:custGeom>
                <a:avLst/>
                <a:gdLst>
                  <a:gd name="T0" fmla="*/ 1 w 1"/>
                  <a:gd name="T1" fmla="*/ 0 h 1"/>
                  <a:gd name="T2" fmla="*/ 1 w 1"/>
                  <a:gd name="T3" fmla="*/ 0 h 1"/>
                  <a:gd name="T4" fmla="*/ 1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1"/>
                      <a:pt x="1" y="1"/>
                      <a:pt x="1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38" name="Rectangle 1837"/>
              <p:cNvSpPr>
                <a:spLocks noChangeArrowheads="1"/>
              </p:cNvSpPr>
              <p:nvPr/>
            </p:nvSpPr>
            <p:spPr bwMode="auto">
              <a:xfrm>
                <a:off x="2436" y="3160"/>
                <a:ext cx="1" cy="1"/>
              </a:xfrm>
              <a:prstGeom prst="rect">
                <a:avLst/>
              </a:pr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39" name="Freeform 1838"/>
              <p:cNvSpPr/>
              <p:nvPr/>
            </p:nvSpPr>
            <p:spPr bwMode="auto">
              <a:xfrm>
                <a:off x="2433" y="3169"/>
                <a:ext cx="1" cy="1"/>
              </a:xfrm>
              <a:custGeom>
                <a:avLst/>
                <a:gdLst>
                  <a:gd name="T0" fmla="*/ 0 w 1"/>
                  <a:gd name="T1" fmla="*/ 1 h 1"/>
                  <a:gd name="T2" fmla="*/ 0 w 1"/>
                  <a:gd name="T3" fmla="*/ 1 h 1"/>
                  <a:gd name="T4" fmla="*/ 1 w 1"/>
                  <a:gd name="T5" fmla="*/ 0 h 1"/>
                  <a:gd name="T6" fmla="*/ 0 w 1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lnTo>
                      <a:pt x="0" y="1"/>
                    </a:lnTo>
                    <a:lnTo>
                      <a:pt x="1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40" name="Freeform 1839"/>
              <p:cNvSpPr/>
              <p:nvPr/>
            </p:nvSpPr>
            <p:spPr bwMode="auto">
              <a:xfrm>
                <a:off x="2436" y="3155"/>
                <a:ext cx="0" cy="3"/>
              </a:xfrm>
              <a:custGeom>
                <a:avLst/>
                <a:gdLst>
                  <a:gd name="T0" fmla="*/ 0 h 3"/>
                  <a:gd name="T1" fmla="*/ 3 h 3"/>
                  <a:gd name="T2" fmla="*/ 0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lnTo>
                      <a:pt x="0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41" name="Freeform 1840"/>
              <p:cNvSpPr/>
              <p:nvPr/>
            </p:nvSpPr>
            <p:spPr bwMode="auto">
              <a:xfrm>
                <a:off x="2433" y="315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42" name="Freeform 1841"/>
              <p:cNvSpPr/>
              <p:nvPr/>
            </p:nvSpPr>
            <p:spPr bwMode="auto">
              <a:xfrm>
                <a:off x="2421" y="3149"/>
                <a:ext cx="17" cy="28"/>
              </a:xfrm>
              <a:custGeom>
                <a:avLst/>
                <a:gdLst>
                  <a:gd name="T0" fmla="*/ 1 w 18"/>
                  <a:gd name="T1" fmla="*/ 14 h 31"/>
                  <a:gd name="T2" fmla="*/ 0 w 18"/>
                  <a:gd name="T3" fmla="*/ 21 h 31"/>
                  <a:gd name="T4" fmla="*/ 0 w 18"/>
                  <a:gd name="T5" fmla="*/ 24 h 31"/>
                  <a:gd name="T6" fmla="*/ 1 w 18"/>
                  <a:gd name="T7" fmla="*/ 20 h 31"/>
                  <a:gd name="T8" fmla="*/ 3 w 18"/>
                  <a:gd name="T9" fmla="*/ 20 h 31"/>
                  <a:gd name="T10" fmla="*/ 3 w 18"/>
                  <a:gd name="T11" fmla="*/ 22 h 31"/>
                  <a:gd name="T12" fmla="*/ 6 w 18"/>
                  <a:gd name="T13" fmla="*/ 16 h 31"/>
                  <a:gd name="T14" fmla="*/ 6 w 18"/>
                  <a:gd name="T15" fmla="*/ 18 h 31"/>
                  <a:gd name="T16" fmla="*/ 6 w 18"/>
                  <a:gd name="T17" fmla="*/ 20 h 31"/>
                  <a:gd name="T18" fmla="*/ 9 w 18"/>
                  <a:gd name="T19" fmla="*/ 10 h 31"/>
                  <a:gd name="T20" fmla="*/ 9 w 18"/>
                  <a:gd name="T21" fmla="*/ 10 h 31"/>
                  <a:gd name="T22" fmla="*/ 9 w 18"/>
                  <a:gd name="T23" fmla="*/ 15 h 31"/>
                  <a:gd name="T24" fmla="*/ 10 w 18"/>
                  <a:gd name="T25" fmla="*/ 15 h 31"/>
                  <a:gd name="T26" fmla="*/ 10 w 18"/>
                  <a:gd name="T27" fmla="*/ 17 h 31"/>
                  <a:gd name="T28" fmla="*/ 12 w 18"/>
                  <a:gd name="T29" fmla="*/ 15 h 31"/>
                  <a:gd name="T30" fmla="*/ 13 w 18"/>
                  <a:gd name="T31" fmla="*/ 11 h 31"/>
                  <a:gd name="T32" fmla="*/ 12 w 18"/>
                  <a:gd name="T33" fmla="*/ 16 h 31"/>
                  <a:gd name="T34" fmla="*/ 13 w 18"/>
                  <a:gd name="T35" fmla="*/ 14 h 31"/>
                  <a:gd name="T36" fmla="*/ 14 w 18"/>
                  <a:gd name="T37" fmla="*/ 16 h 31"/>
                  <a:gd name="T38" fmla="*/ 14 w 18"/>
                  <a:gd name="T39" fmla="*/ 14 h 31"/>
                  <a:gd name="T40" fmla="*/ 13 w 18"/>
                  <a:gd name="T41" fmla="*/ 17 h 31"/>
                  <a:gd name="T42" fmla="*/ 16 w 18"/>
                  <a:gd name="T43" fmla="*/ 6 h 31"/>
                  <a:gd name="T44" fmla="*/ 16 w 18"/>
                  <a:gd name="T45" fmla="*/ 5 h 31"/>
                  <a:gd name="T46" fmla="*/ 15 w 18"/>
                  <a:gd name="T47" fmla="*/ 6 h 31"/>
                  <a:gd name="T48" fmla="*/ 15 w 18"/>
                  <a:gd name="T49" fmla="*/ 4 h 31"/>
                  <a:gd name="T50" fmla="*/ 14 w 18"/>
                  <a:gd name="T51" fmla="*/ 3 h 31"/>
                  <a:gd name="T52" fmla="*/ 13 w 18"/>
                  <a:gd name="T53" fmla="*/ 6 h 31"/>
                  <a:gd name="T54" fmla="*/ 13 w 18"/>
                  <a:gd name="T55" fmla="*/ 5 h 31"/>
                  <a:gd name="T56" fmla="*/ 13 w 18"/>
                  <a:gd name="T57" fmla="*/ 5 h 31"/>
                  <a:gd name="T58" fmla="*/ 12 w 18"/>
                  <a:gd name="T59" fmla="*/ 6 h 31"/>
                  <a:gd name="T60" fmla="*/ 10 w 18"/>
                  <a:gd name="T61" fmla="*/ 8 h 31"/>
                  <a:gd name="T62" fmla="*/ 11 w 18"/>
                  <a:gd name="T63" fmla="*/ 3 h 31"/>
                  <a:gd name="T64" fmla="*/ 11 w 18"/>
                  <a:gd name="T65" fmla="*/ 3 h 31"/>
                  <a:gd name="T66" fmla="*/ 9 w 18"/>
                  <a:gd name="T67" fmla="*/ 8 h 31"/>
                  <a:gd name="T68" fmla="*/ 8 w 18"/>
                  <a:gd name="T69" fmla="*/ 10 h 31"/>
                  <a:gd name="T70" fmla="*/ 6 w 18"/>
                  <a:gd name="T71" fmla="*/ 12 h 31"/>
                  <a:gd name="T72" fmla="*/ 6 w 18"/>
                  <a:gd name="T73" fmla="*/ 11 h 31"/>
                  <a:gd name="T74" fmla="*/ 4 w 18"/>
                  <a:gd name="T75" fmla="*/ 12 h 31"/>
                  <a:gd name="T76" fmla="*/ 3 w 18"/>
                  <a:gd name="T77" fmla="*/ 18 h 31"/>
                  <a:gd name="T78" fmla="*/ 5 w 18"/>
                  <a:gd name="T79" fmla="*/ 9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8" h="31">
                    <a:moveTo>
                      <a:pt x="3" y="8"/>
                    </a:moveTo>
                    <a:cubicBezTo>
                      <a:pt x="3" y="9"/>
                      <a:pt x="2" y="10"/>
                      <a:pt x="1" y="14"/>
                    </a:cubicBezTo>
                    <a:cubicBezTo>
                      <a:pt x="2" y="12"/>
                      <a:pt x="2" y="12"/>
                      <a:pt x="2" y="12"/>
                    </a:cubicBezTo>
                    <a:cubicBezTo>
                      <a:pt x="2" y="13"/>
                      <a:pt x="0" y="16"/>
                      <a:pt x="0" y="21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1" y="15"/>
                      <a:pt x="0" y="22"/>
                      <a:pt x="0" y="24"/>
                    </a:cubicBezTo>
                    <a:cubicBezTo>
                      <a:pt x="0" y="23"/>
                      <a:pt x="2" y="14"/>
                      <a:pt x="2" y="16"/>
                    </a:cubicBezTo>
                    <a:cubicBezTo>
                      <a:pt x="2" y="16"/>
                      <a:pt x="2" y="18"/>
                      <a:pt x="1" y="20"/>
                    </a:cubicBezTo>
                    <a:cubicBezTo>
                      <a:pt x="1" y="21"/>
                      <a:pt x="3" y="14"/>
                      <a:pt x="3" y="13"/>
                    </a:cubicBezTo>
                    <a:cubicBezTo>
                      <a:pt x="0" y="31"/>
                      <a:pt x="5" y="9"/>
                      <a:pt x="3" y="20"/>
                    </a:cubicBezTo>
                    <a:cubicBezTo>
                      <a:pt x="3" y="19"/>
                      <a:pt x="3" y="20"/>
                      <a:pt x="4" y="17"/>
                    </a:cubicBezTo>
                    <a:cubicBezTo>
                      <a:pt x="3" y="21"/>
                      <a:pt x="4" y="17"/>
                      <a:pt x="3" y="22"/>
                    </a:cubicBezTo>
                    <a:cubicBezTo>
                      <a:pt x="6" y="12"/>
                      <a:pt x="3" y="27"/>
                      <a:pt x="6" y="14"/>
                    </a:cubicBezTo>
                    <a:cubicBezTo>
                      <a:pt x="5" y="18"/>
                      <a:pt x="6" y="13"/>
                      <a:pt x="6" y="16"/>
                    </a:cubicBezTo>
                    <a:cubicBezTo>
                      <a:pt x="6" y="18"/>
                      <a:pt x="5" y="18"/>
                      <a:pt x="5" y="18"/>
                    </a:cubicBezTo>
                    <a:cubicBezTo>
                      <a:pt x="5" y="21"/>
                      <a:pt x="7" y="13"/>
                      <a:pt x="6" y="18"/>
                    </a:cubicBezTo>
                    <a:cubicBezTo>
                      <a:pt x="6" y="19"/>
                      <a:pt x="6" y="15"/>
                      <a:pt x="7" y="12"/>
                    </a:cubicBezTo>
                    <a:cubicBezTo>
                      <a:pt x="8" y="13"/>
                      <a:pt x="7" y="15"/>
                      <a:pt x="6" y="20"/>
                    </a:cubicBezTo>
                    <a:cubicBezTo>
                      <a:pt x="7" y="14"/>
                      <a:pt x="7" y="17"/>
                      <a:pt x="8" y="14"/>
                    </a:cubicBezTo>
                    <a:cubicBezTo>
                      <a:pt x="8" y="14"/>
                      <a:pt x="8" y="13"/>
                      <a:pt x="9" y="10"/>
                    </a:cubicBezTo>
                    <a:cubicBezTo>
                      <a:pt x="9" y="11"/>
                      <a:pt x="10" y="6"/>
                      <a:pt x="11" y="5"/>
                    </a:cubicBezTo>
                    <a:cubicBezTo>
                      <a:pt x="9" y="12"/>
                      <a:pt x="10" y="5"/>
                      <a:pt x="9" y="10"/>
                    </a:cubicBezTo>
                    <a:cubicBezTo>
                      <a:pt x="8" y="13"/>
                      <a:pt x="8" y="13"/>
                      <a:pt x="7" y="18"/>
                    </a:cubicBezTo>
                    <a:cubicBezTo>
                      <a:pt x="7" y="18"/>
                      <a:pt x="8" y="17"/>
                      <a:pt x="9" y="15"/>
                    </a:cubicBezTo>
                    <a:cubicBezTo>
                      <a:pt x="9" y="16"/>
                      <a:pt x="8" y="18"/>
                      <a:pt x="8" y="18"/>
                    </a:cubicBezTo>
                    <a:cubicBezTo>
                      <a:pt x="8" y="21"/>
                      <a:pt x="10" y="12"/>
                      <a:pt x="10" y="15"/>
                    </a:cubicBezTo>
                    <a:cubicBezTo>
                      <a:pt x="9" y="18"/>
                      <a:pt x="9" y="18"/>
                      <a:pt x="9" y="18"/>
                    </a:cubicBezTo>
                    <a:cubicBezTo>
                      <a:pt x="10" y="14"/>
                      <a:pt x="9" y="19"/>
                      <a:pt x="10" y="17"/>
                    </a:cubicBezTo>
                    <a:cubicBezTo>
                      <a:pt x="11" y="15"/>
                      <a:pt x="11" y="14"/>
                      <a:pt x="11" y="13"/>
                    </a:cubicBezTo>
                    <a:cubicBezTo>
                      <a:pt x="9" y="21"/>
                      <a:pt x="13" y="8"/>
                      <a:pt x="12" y="15"/>
                    </a:cubicBezTo>
                    <a:cubicBezTo>
                      <a:pt x="13" y="9"/>
                      <a:pt x="14" y="6"/>
                      <a:pt x="15" y="6"/>
                    </a:cubicBezTo>
                    <a:cubicBezTo>
                      <a:pt x="13" y="11"/>
                      <a:pt x="13" y="11"/>
                      <a:pt x="13" y="11"/>
                    </a:cubicBezTo>
                    <a:cubicBezTo>
                      <a:pt x="14" y="8"/>
                      <a:pt x="11" y="17"/>
                      <a:pt x="10" y="19"/>
                    </a:cubicBezTo>
                    <a:cubicBezTo>
                      <a:pt x="11" y="16"/>
                      <a:pt x="11" y="19"/>
                      <a:pt x="12" y="16"/>
                    </a:cubicBezTo>
                    <a:cubicBezTo>
                      <a:pt x="11" y="20"/>
                      <a:pt x="11" y="20"/>
                      <a:pt x="11" y="20"/>
                    </a:cubicBezTo>
                    <a:cubicBezTo>
                      <a:pt x="11" y="20"/>
                      <a:pt x="14" y="10"/>
                      <a:pt x="13" y="14"/>
                    </a:cubicBezTo>
                    <a:cubicBezTo>
                      <a:pt x="12" y="17"/>
                      <a:pt x="12" y="17"/>
                      <a:pt x="12" y="17"/>
                    </a:cubicBezTo>
                    <a:cubicBezTo>
                      <a:pt x="13" y="17"/>
                      <a:pt x="12" y="23"/>
                      <a:pt x="14" y="16"/>
                    </a:cubicBezTo>
                    <a:cubicBezTo>
                      <a:pt x="15" y="14"/>
                      <a:pt x="17" y="8"/>
                      <a:pt x="18" y="6"/>
                    </a:cubicBezTo>
                    <a:cubicBezTo>
                      <a:pt x="17" y="8"/>
                      <a:pt x="15" y="12"/>
                      <a:pt x="14" y="14"/>
                    </a:cubicBezTo>
                    <a:cubicBezTo>
                      <a:pt x="16" y="10"/>
                      <a:pt x="16" y="10"/>
                      <a:pt x="16" y="10"/>
                    </a:cubicBezTo>
                    <a:cubicBezTo>
                      <a:pt x="14" y="13"/>
                      <a:pt x="14" y="15"/>
                      <a:pt x="13" y="17"/>
                    </a:cubicBezTo>
                    <a:cubicBezTo>
                      <a:pt x="12" y="20"/>
                      <a:pt x="14" y="13"/>
                      <a:pt x="13" y="16"/>
                    </a:cubicBezTo>
                    <a:cubicBezTo>
                      <a:pt x="15" y="11"/>
                      <a:pt x="15" y="10"/>
                      <a:pt x="16" y="6"/>
                    </a:cubicBezTo>
                    <a:cubicBezTo>
                      <a:pt x="15" y="8"/>
                      <a:pt x="15" y="8"/>
                      <a:pt x="15" y="8"/>
                    </a:cubicBezTo>
                    <a:cubicBezTo>
                      <a:pt x="16" y="7"/>
                      <a:pt x="16" y="7"/>
                      <a:pt x="16" y="5"/>
                    </a:cubicBezTo>
                    <a:cubicBezTo>
                      <a:pt x="14" y="11"/>
                      <a:pt x="16" y="2"/>
                      <a:pt x="15" y="5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4" y="9"/>
                      <a:pt x="14" y="8"/>
                      <a:pt x="14" y="9"/>
                    </a:cubicBezTo>
                    <a:cubicBezTo>
                      <a:pt x="15" y="5"/>
                      <a:pt x="15" y="6"/>
                      <a:pt x="15" y="4"/>
                    </a:cubicBezTo>
                    <a:cubicBezTo>
                      <a:pt x="14" y="6"/>
                      <a:pt x="13" y="11"/>
                      <a:pt x="12" y="11"/>
                    </a:cubicBezTo>
                    <a:cubicBezTo>
                      <a:pt x="14" y="6"/>
                      <a:pt x="13" y="8"/>
                      <a:pt x="14" y="3"/>
                    </a:cubicBezTo>
                    <a:cubicBezTo>
                      <a:pt x="13" y="9"/>
                      <a:pt x="13" y="5"/>
                      <a:pt x="12" y="8"/>
                    </a:cubicBezTo>
                    <a:cubicBezTo>
                      <a:pt x="12" y="9"/>
                      <a:pt x="12" y="9"/>
                      <a:pt x="13" y="6"/>
                    </a:cubicBezTo>
                    <a:cubicBezTo>
                      <a:pt x="13" y="5"/>
                      <a:pt x="13" y="5"/>
                      <a:pt x="13" y="5"/>
                    </a:cubicBezTo>
                    <a:cubicBezTo>
                      <a:pt x="13" y="5"/>
                      <a:pt x="13" y="5"/>
                      <a:pt x="13" y="5"/>
                    </a:cubicBezTo>
                    <a:cubicBezTo>
                      <a:pt x="13" y="3"/>
                      <a:pt x="13" y="3"/>
                      <a:pt x="13" y="3"/>
                    </a:cubicBezTo>
                    <a:cubicBezTo>
                      <a:pt x="13" y="3"/>
                      <a:pt x="12" y="7"/>
                      <a:pt x="13" y="5"/>
                    </a:cubicBezTo>
                    <a:cubicBezTo>
                      <a:pt x="13" y="3"/>
                      <a:pt x="13" y="3"/>
                      <a:pt x="13" y="3"/>
                    </a:cubicBezTo>
                    <a:cubicBezTo>
                      <a:pt x="13" y="2"/>
                      <a:pt x="11" y="11"/>
                      <a:pt x="12" y="6"/>
                    </a:cubicBezTo>
                    <a:cubicBezTo>
                      <a:pt x="11" y="8"/>
                      <a:pt x="11" y="8"/>
                      <a:pt x="9" y="14"/>
                    </a:cubicBezTo>
                    <a:cubicBezTo>
                      <a:pt x="10" y="12"/>
                      <a:pt x="11" y="8"/>
                      <a:pt x="10" y="8"/>
                    </a:cubicBezTo>
                    <a:cubicBezTo>
                      <a:pt x="9" y="13"/>
                      <a:pt x="11" y="6"/>
                      <a:pt x="10" y="10"/>
                    </a:cubicBezTo>
                    <a:cubicBezTo>
                      <a:pt x="11" y="4"/>
                      <a:pt x="10" y="8"/>
                      <a:pt x="11" y="3"/>
                    </a:cubicBezTo>
                    <a:cubicBezTo>
                      <a:pt x="12" y="1"/>
                      <a:pt x="10" y="8"/>
                      <a:pt x="10" y="7"/>
                    </a:cubicBezTo>
                    <a:cubicBezTo>
                      <a:pt x="11" y="3"/>
                      <a:pt x="11" y="3"/>
                      <a:pt x="11" y="3"/>
                    </a:cubicBezTo>
                    <a:cubicBezTo>
                      <a:pt x="10" y="5"/>
                      <a:pt x="9" y="9"/>
                      <a:pt x="10" y="5"/>
                    </a:cubicBezTo>
                    <a:cubicBezTo>
                      <a:pt x="9" y="8"/>
                      <a:pt x="9" y="8"/>
                      <a:pt x="9" y="8"/>
                    </a:cubicBezTo>
                    <a:cubicBezTo>
                      <a:pt x="9" y="6"/>
                      <a:pt x="9" y="7"/>
                      <a:pt x="9" y="3"/>
                    </a:cubicBezTo>
                    <a:cubicBezTo>
                      <a:pt x="8" y="10"/>
                      <a:pt x="8" y="10"/>
                      <a:pt x="8" y="10"/>
                    </a:cubicBezTo>
                    <a:cubicBezTo>
                      <a:pt x="9" y="3"/>
                      <a:pt x="7" y="9"/>
                      <a:pt x="5" y="15"/>
                    </a:cubicBezTo>
                    <a:cubicBezTo>
                      <a:pt x="5" y="15"/>
                      <a:pt x="5" y="13"/>
                      <a:pt x="6" y="12"/>
                    </a:cubicBezTo>
                    <a:cubicBezTo>
                      <a:pt x="6" y="10"/>
                      <a:pt x="6" y="10"/>
                      <a:pt x="6" y="10"/>
                    </a:cubicBezTo>
                    <a:cubicBezTo>
                      <a:pt x="6" y="9"/>
                      <a:pt x="7" y="5"/>
                      <a:pt x="6" y="11"/>
                    </a:cubicBezTo>
                    <a:cubicBezTo>
                      <a:pt x="5" y="13"/>
                      <a:pt x="6" y="7"/>
                      <a:pt x="6" y="6"/>
                    </a:cubicBezTo>
                    <a:cubicBezTo>
                      <a:pt x="4" y="14"/>
                      <a:pt x="6" y="0"/>
                      <a:pt x="4" y="12"/>
                    </a:cubicBezTo>
                    <a:cubicBezTo>
                      <a:pt x="4" y="12"/>
                      <a:pt x="4" y="14"/>
                      <a:pt x="4" y="14"/>
                    </a:cubicBezTo>
                    <a:cubicBezTo>
                      <a:pt x="4" y="15"/>
                      <a:pt x="3" y="18"/>
                      <a:pt x="3" y="18"/>
                    </a:cubicBezTo>
                    <a:cubicBezTo>
                      <a:pt x="3" y="18"/>
                      <a:pt x="4" y="14"/>
                      <a:pt x="3" y="16"/>
                    </a:cubicBezTo>
                    <a:cubicBezTo>
                      <a:pt x="5" y="9"/>
                      <a:pt x="5" y="9"/>
                      <a:pt x="5" y="9"/>
                    </a:cubicBezTo>
                    <a:cubicBezTo>
                      <a:pt x="6" y="1"/>
                      <a:pt x="2" y="18"/>
                      <a:pt x="3" y="8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43" name="Freeform 1842"/>
              <p:cNvSpPr/>
              <p:nvPr/>
            </p:nvSpPr>
            <p:spPr bwMode="auto">
              <a:xfrm>
                <a:off x="2428" y="3153"/>
                <a:ext cx="1" cy="4"/>
              </a:xfrm>
              <a:custGeom>
                <a:avLst/>
                <a:gdLst>
                  <a:gd name="T0" fmla="*/ 0 w 1"/>
                  <a:gd name="T1" fmla="*/ 4 h 4"/>
                  <a:gd name="T2" fmla="*/ 1 w 1"/>
                  <a:gd name="T3" fmla="*/ 0 h 4"/>
                  <a:gd name="T4" fmla="*/ 0 w 1"/>
                  <a:gd name="T5" fmla="*/ 3 h 4"/>
                  <a:gd name="T6" fmla="*/ 0 w 1"/>
                  <a:gd name="T7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4">
                    <a:moveTo>
                      <a:pt x="0" y="4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0" y="3"/>
                      <a:pt x="0" y="4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44" name="Freeform 1843"/>
              <p:cNvSpPr/>
              <p:nvPr/>
            </p:nvSpPr>
            <p:spPr bwMode="auto">
              <a:xfrm>
                <a:off x="2427" y="3156"/>
                <a:ext cx="1" cy="2"/>
              </a:xfrm>
              <a:custGeom>
                <a:avLst/>
                <a:gdLst>
                  <a:gd name="T0" fmla="*/ 1 w 1"/>
                  <a:gd name="T1" fmla="*/ 0 h 2"/>
                  <a:gd name="T2" fmla="*/ 0 w 1"/>
                  <a:gd name="T3" fmla="*/ 2 h 2"/>
                  <a:gd name="T4" fmla="*/ 1 w 1"/>
                  <a:gd name="T5" fmla="*/ 1 h 2"/>
                  <a:gd name="T6" fmla="*/ 1 w 1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1" y="2"/>
                      <a:pt x="1" y="1"/>
                    </a:cubicBez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45" name="Freeform 1844"/>
              <p:cNvSpPr/>
              <p:nvPr/>
            </p:nvSpPr>
            <p:spPr bwMode="auto">
              <a:xfrm>
                <a:off x="2423" y="3156"/>
                <a:ext cx="0" cy="2"/>
              </a:xfrm>
              <a:custGeom>
                <a:avLst/>
                <a:gdLst>
                  <a:gd name="T0" fmla="*/ 1 h 2"/>
                  <a:gd name="T1" fmla="*/ 1 h 2"/>
                  <a:gd name="T2" fmla="*/ 1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1"/>
                    </a:moveTo>
                    <a:cubicBezTo>
                      <a:pt x="0" y="0"/>
                      <a:pt x="0" y="0"/>
                      <a:pt x="0" y="1"/>
                    </a:cubicBezTo>
                    <a:cubicBezTo>
                      <a:pt x="0" y="2"/>
                      <a:pt x="0" y="2"/>
                      <a:pt x="0" y="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46" name="Freeform 1845"/>
              <p:cNvSpPr/>
              <p:nvPr/>
            </p:nvSpPr>
            <p:spPr bwMode="auto">
              <a:xfrm>
                <a:off x="2422" y="3159"/>
                <a:ext cx="1" cy="1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1 h 1"/>
                  <a:gd name="T4" fmla="*/ 1 w 1"/>
                  <a:gd name="T5" fmla="*/ 0 h 1"/>
                  <a:gd name="T6" fmla="*/ 1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lnTo>
                      <a:pt x="0" y="1"/>
                    </a:lnTo>
                    <a:lnTo>
                      <a:pt x="1" y="0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47" name="Freeform 1846"/>
              <p:cNvSpPr/>
              <p:nvPr/>
            </p:nvSpPr>
            <p:spPr bwMode="auto">
              <a:xfrm>
                <a:off x="2415" y="3154"/>
                <a:ext cx="7" cy="23"/>
              </a:xfrm>
              <a:custGeom>
                <a:avLst/>
                <a:gdLst>
                  <a:gd name="T0" fmla="*/ 2 w 8"/>
                  <a:gd name="T1" fmla="*/ 11 h 25"/>
                  <a:gd name="T2" fmla="*/ 1 w 8"/>
                  <a:gd name="T3" fmla="*/ 15 h 25"/>
                  <a:gd name="T4" fmla="*/ 1 w 8"/>
                  <a:gd name="T5" fmla="*/ 12 h 25"/>
                  <a:gd name="T6" fmla="*/ 0 w 8"/>
                  <a:gd name="T7" fmla="*/ 20 h 25"/>
                  <a:gd name="T8" fmla="*/ 3 w 8"/>
                  <a:gd name="T9" fmla="*/ 15 h 25"/>
                  <a:gd name="T10" fmla="*/ 3 w 8"/>
                  <a:gd name="T11" fmla="*/ 18 h 25"/>
                  <a:gd name="T12" fmla="*/ 5 w 8"/>
                  <a:gd name="T13" fmla="*/ 13 h 25"/>
                  <a:gd name="T14" fmla="*/ 4 w 8"/>
                  <a:gd name="T15" fmla="*/ 19 h 25"/>
                  <a:gd name="T16" fmla="*/ 5 w 8"/>
                  <a:gd name="T17" fmla="*/ 17 h 25"/>
                  <a:gd name="T18" fmla="*/ 5 w 8"/>
                  <a:gd name="T19" fmla="*/ 14 h 25"/>
                  <a:gd name="T20" fmla="*/ 5 w 8"/>
                  <a:gd name="T21" fmla="*/ 15 h 25"/>
                  <a:gd name="T22" fmla="*/ 5 w 8"/>
                  <a:gd name="T23" fmla="*/ 14 h 25"/>
                  <a:gd name="T24" fmla="*/ 6 w 8"/>
                  <a:gd name="T25" fmla="*/ 14 h 25"/>
                  <a:gd name="T26" fmla="*/ 5 w 8"/>
                  <a:gd name="T27" fmla="*/ 15 h 25"/>
                  <a:gd name="T28" fmla="*/ 6 w 8"/>
                  <a:gd name="T29" fmla="*/ 13 h 25"/>
                  <a:gd name="T30" fmla="*/ 5 w 8"/>
                  <a:gd name="T31" fmla="*/ 17 h 25"/>
                  <a:gd name="T32" fmla="*/ 7 w 8"/>
                  <a:gd name="T33" fmla="*/ 11 h 25"/>
                  <a:gd name="T34" fmla="*/ 8 w 8"/>
                  <a:gd name="T35" fmla="*/ 7 h 25"/>
                  <a:gd name="T36" fmla="*/ 7 w 8"/>
                  <a:gd name="T37" fmla="*/ 10 h 25"/>
                  <a:gd name="T38" fmla="*/ 7 w 8"/>
                  <a:gd name="T39" fmla="*/ 11 h 25"/>
                  <a:gd name="T40" fmla="*/ 6 w 8"/>
                  <a:gd name="T41" fmla="*/ 12 h 25"/>
                  <a:gd name="T42" fmla="*/ 7 w 8"/>
                  <a:gd name="T43" fmla="*/ 7 h 25"/>
                  <a:gd name="T44" fmla="*/ 7 w 8"/>
                  <a:gd name="T45" fmla="*/ 3 h 25"/>
                  <a:gd name="T46" fmla="*/ 7 w 8"/>
                  <a:gd name="T47" fmla="*/ 3 h 25"/>
                  <a:gd name="T48" fmla="*/ 7 w 8"/>
                  <a:gd name="T49" fmla="*/ 4 h 25"/>
                  <a:gd name="T50" fmla="*/ 6 w 8"/>
                  <a:gd name="T51" fmla="*/ 7 h 25"/>
                  <a:gd name="T52" fmla="*/ 5 w 8"/>
                  <a:gd name="T53" fmla="*/ 14 h 25"/>
                  <a:gd name="T54" fmla="*/ 5 w 8"/>
                  <a:gd name="T55" fmla="*/ 13 h 25"/>
                  <a:gd name="T56" fmla="*/ 6 w 8"/>
                  <a:gd name="T57" fmla="*/ 8 h 25"/>
                  <a:gd name="T58" fmla="*/ 5 w 8"/>
                  <a:gd name="T59" fmla="*/ 11 h 25"/>
                  <a:gd name="T60" fmla="*/ 6 w 8"/>
                  <a:gd name="T61" fmla="*/ 4 h 25"/>
                  <a:gd name="T62" fmla="*/ 5 w 8"/>
                  <a:gd name="T63" fmla="*/ 10 h 25"/>
                  <a:gd name="T64" fmla="*/ 4 w 8"/>
                  <a:gd name="T65" fmla="*/ 10 h 25"/>
                  <a:gd name="T66" fmla="*/ 4 w 8"/>
                  <a:gd name="T67" fmla="*/ 7 h 25"/>
                  <a:gd name="T68" fmla="*/ 4 w 8"/>
                  <a:gd name="T69" fmla="*/ 11 h 25"/>
                  <a:gd name="T70" fmla="*/ 3 w 8"/>
                  <a:gd name="T71" fmla="*/ 9 h 25"/>
                  <a:gd name="T72" fmla="*/ 3 w 8"/>
                  <a:gd name="T73" fmla="*/ 12 h 25"/>
                  <a:gd name="T74" fmla="*/ 2 w 8"/>
                  <a:gd name="T75" fmla="*/ 11 h 25"/>
                  <a:gd name="T76" fmla="*/ 2 w 8"/>
                  <a:gd name="T77" fmla="*/ 11 h 25"/>
                  <a:gd name="T78" fmla="*/ 1 w 8"/>
                  <a:gd name="T79" fmla="*/ 17 h 25"/>
                  <a:gd name="T80" fmla="*/ 2 w 8"/>
                  <a:gd name="T81" fmla="*/ 11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8" h="25">
                    <a:moveTo>
                      <a:pt x="2" y="11"/>
                    </a:moveTo>
                    <a:cubicBezTo>
                      <a:pt x="1" y="15"/>
                      <a:pt x="1" y="15"/>
                      <a:pt x="1" y="15"/>
                    </a:cubicBezTo>
                    <a:cubicBezTo>
                      <a:pt x="1" y="13"/>
                      <a:pt x="0" y="16"/>
                      <a:pt x="1" y="12"/>
                    </a:cubicBezTo>
                    <a:cubicBezTo>
                      <a:pt x="0" y="17"/>
                      <a:pt x="0" y="12"/>
                      <a:pt x="0" y="20"/>
                    </a:cubicBezTo>
                    <a:cubicBezTo>
                      <a:pt x="1" y="17"/>
                      <a:pt x="1" y="22"/>
                      <a:pt x="3" y="15"/>
                    </a:cubicBezTo>
                    <a:cubicBezTo>
                      <a:pt x="3" y="18"/>
                      <a:pt x="3" y="18"/>
                      <a:pt x="3" y="18"/>
                    </a:cubicBezTo>
                    <a:cubicBezTo>
                      <a:pt x="4" y="12"/>
                      <a:pt x="2" y="25"/>
                      <a:pt x="5" y="13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3" y="21"/>
                      <a:pt x="6" y="10"/>
                      <a:pt x="5" y="17"/>
                    </a:cubicBezTo>
                    <a:cubicBezTo>
                      <a:pt x="5" y="14"/>
                      <a:pt x="5" y="14"/>
                      <a:pt x="5" y="14"/>
                    </a:cubicBezTo>
                    <a:cubicBezTo>
                      <a:pt x="5" y="15"/>
                      <a:pt x="5" y="15"/>
                      <a:pt x="5" y="15"/>
                    </a:cubicBezTo>
                    <a:cubicBezTo>
                      <a:pt x="5" y="14"/>
                      <a:pt x="5" y="14"/>
                      <a:pt x="5" y="14"/>
                    </a:cubicBezTo>
                    <a:cubicBezTo>
                      <a:pt x="6" y="12"/>
                      <a:pt x="6" y="12"/>
                      <a:pt x="6" y="14"/>
                    </a:cubicBezTo>
                    <a:cubicBezTo>
                      <a:pt x="5" y="16"/>
                      <a:pt x="6" y="15"/>
                      <a:pt x="5" y="15"/>
                    </a:cubicBezTo>
                    <a:cubicBezTo>
                      <a:pt x="5" y="17"/>
                      <a:pt x="6" y="13"/>
                      <a:pt x="6" y="13"/>
                    </a:cubicBezTo>
                    <a:cubicBezTo>
                      <a:pt x="6" y="15"/>
                      <a:pt x="6" y="16"/>
                      <a:pt x="5" y="17"/>
                    </a:cubicBezTo>
                    <a:cubicBezTo>
                      <a:pt x="6" y="14"/>
                      <a:pt x="5" y="21"/>
                      <a:pt x="7" y="11"/>
                    </a:cubicBezTo>
                    <a:cubicBezTo>
                      <a:pt x="8" y="10"/>
                      <a:pt x="8" y="8"/>
                      <a:pt x="8" y="7"/>
                    </a:cubicBezTo>
                    <a:cubicBezTo>
                      <a:pt x="8" y="4"/>
                      <a:pt x="7" y="8"/>
                      <a:pt x="7" y="10"/>
                    </a:cubicBezTo>
                    <a:cubicBezTo>
                      <a:pt x="7" y="11"/>
                      <a:pt x="7" y="11"/>
                      <a:pt x="7" y="11"/>
                    </a:cubicBezTo>
                    <a:cubicBezTo>
                      <a:pt x="5" y="20"/>
                      <a:pt x="7" y="8"/>
                      <a:pt x="6" y="12"/>
                    </a:cubicBezTo>
                    <a:cubicBezTo>
                      <a:pt x="7" y="9"/>
                      <a:pt x="7" y="9"/>
                      <a:pt x="7" y="7"/>
                    </a:cubicBezTo>
                    <a:cubicBezTo>
                      <a:pt x="8" y="0"/>
                      <a:pt x="6" y="12"/>
                      <a:pt x="7" y="3"/>
                    </a:cubicBezTo>
                    <a:cubicBezTo>
                      <a:pt x="7" y="3"/>
                      <a:pt x="7" y="3"/>
                      <a:pt x="7" y="3"/>
                    </a:cubicBezTo>
                    <a:cubicBezTo>
                      <a:pt x="7" y="2"/>
                      <a:pt x="7" y="3"/>
                      <a:pt x="7" y="4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6" y="8"/>
                      <a:pt x="5" y="12"/>
                      <a:pt x="5" y="14"/>
                    </a:cubicBezTo>
                    <a:cubicBezTo>
                      <a:pt x="6" y="9"/>
                      <a:pt x="5" y="15"/>
                      <a:pt x="5" y="13"/>
                    </a:cubicBezTo>
                    <a:cubicBezTo>
                      <a:pt x="5" y="10"/>
                      <a:pt x="6" y="10"/>
                      <a:pt x="6" y="8"/>
                    </a:cubicBezTo>
                    <a:cubicBezTo>
                      <a:pt x="5" y="11"/>
                      <a:pt x="5" y="11"/>
                      <a:pt x="5" y="11"/>
                    </a:cubicBezTo>
                    <a:cubicBezTo>
                      <a:pt x="5" y="11"/>
                      <a:pt x="6" y="6"/>
                      <a:pt x="6" y="4"/>
                    </a:cubicBezTo>
                    <a:cubicBezTo>
                      <a:pt x="5" y="7"/>
                      <a:pt x="6" y="6"/>
                      <a:pt x="5" y="10"/>
                    </a:cubicBezTo>
                    <a:cubicBezTo>
                      <a:pt x="6" y="6"/>
                      <a:pt x="5" y="7"/>
                      <a:pt x="4" y="10"/>
                    </a:cubicBezTo>
                    <a:cubicBezTo>
                      <a:pt x="4" y="10"/>
                      <a:pt x="4" y="6"/>
                      <a:pt x="4" y="7"/>
                    </a:cubicBezTo>
                    <a:cubicBezTo>
                      <a:pt x="4" y="6"/>
                      <a:pt x="4" y="8"/>
                      <a:pt x="4" y="11"/>
                    </a:cubicBezTo>
                    <a:cubicBezTo>
                      <a:pt x="3" y="14"/>
                      <a:pt x="3" y="12"/>
                      <a:pt x="3" y="9"/>
                    </a:cubicBezTo>
                    <a:cubicBezTo>
                      <a:pt x="3" y="12"/>
                      <a:pt x="3" y="12"/>
                      <a:pt x="3" y="12"/>
                    </a:cubicBezTo>
                    <a:cubicBezTo>
                      <a:pt x="2" y="17"/>
                      <a:pt x="3" y="8"/>
                      <a:pt x="2" y="11"/>
                    </a:cubicBezTo>
                    <a:cubicBezTo>
                      <a:pt x="2" y="11"/>
                      <a:pt x="2" y="11"/>
                      <a:pt x="2" y="11"/>
                    </a:cubicBezTo>
                    <a:cubicBezTo>
                      <a:pt x="2" y="12"/>
                      <a:pt x="1" y="19"/>
                      <a:pt x="1" y="17"/>
                    </a:cubicBezTo>
                    <a:cubicBezTo>
                      <a:pt x="1" y="14"/>
                      <a:pt x="1" y="14"/>
                      <a:pt x="2" y="1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48" name="Freeform 1847"/>
              <p:cNvSpPr/>
              <p:nvPr/>
            </p:nvSpPr>
            <p:spPr bwMode="auto">
              <a:xfrm>
                <a:off x="2414" y="3165"/>
                <a:ext cx="1" cy="8"/>
              </a:xfrm>
              <a:custGeom>
                <a:avLst/>
                <a:gdLst>
                  <a:gd name="T0" fmla="*/ 1 w 1"/>
                  <a:gd name="T1" fmla="*/ 5 h 9"/>
                  <a:gd name="T2" fmla="*/ 1 w 1"/>
                  <a:gd name="T3" fmla="*/ 1 h 9"/>
                  <a:gd name="T4" fmla="*/ 0 w 1"/>
                  <a:gd name="T5" fmla="*/ 8 h 9"/>
                  <a:gd name="T6" fmla="*/ 1 w 1"/>
                  <a:gd name="T7" fmla="*/ 7 h 9"/>
                  <a:gd name="T8" fmla="*/ 1 w 1"/>
                  <a:gd name="T9" fmla="*/ 5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9">
                    <a:moveTo>
                      <a:pt x="1" y="5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1" y="5"/>
                      <a:pt x="0" y="8"/>
                    </a:cubicBezTo>
                    <a:cubicBezTo>
                      <a:pt x="0" y="7"/>
                      <a:pt x="0" y="9"/>
                      <a:pt x="1" y="7"/>
                    </a:cubicBezTo>
                    <a:cubicBezTo>
                      <a:pt x="1" y="6"/>
                      <a:pt x="1" y="5"/>
                      <a:pt x="1" y="5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49" name="Freeform 1848"/>
              <p:cNvSpPr/>
              <p:nvPr/>
            </p:nvSpPr>
            <p:spPr bwMode="auto">
              <a:xfrm>
                <a:off x="2413" y="3162"/>
                <a:ext cx="2" cy="17"/>
              </a:xfrm>
              <a:custGeom>
                <a:avLst/>
                <a:gdLst>
                  <a:gd name="T0" fmla="*/ 1 w 2"/>
                  <a:gd name="T1" fmla="*/ 9 h 19"/>
                  <a:gd name="T2" fmla="*/ 0 w 2"/>
                  <a:gd name="T3" fmla="*/ 12 h 19"/>
                  <a:gd name="T4" fmla="*/ 1 w 2"/>
                  <a:gd name="T5" fmla="*/ 13 h 19"/>
                  <a:gd name="T6" fmla="*/ 1 w 2"/>
                  <a:gd name="T7" fmla="*/ 7 h 19"/>
                  <a:gd name="T8" fmla="*/ 1 w 2"/>
                  <a:gd name="T9" fmla="*/ 11 h 19"/>
                  <a:gd name="T10" fmla="*/ 2 w 2"/>
                  <a:gd name="T11" fmla="*/ 6 h 19"/>
                  <a:gd name="T12" fmla="*/ 1 w 2"/>
                  <a:gd name="T13" fmla="*/ 8 h 19"/>
                  <a:gd name="T14" fmla="*/ 2 w 2"/>
                  <a:gd name="T15" fmla="*/ 6 h 19"/>
                  <a:gd name="T16" fmla="*/ 1 w 2"/>
                  <a:gd name="T17" fmla="*/ 7 h 19"/>
                  <a:gd name="T18" fmla="*/ 2 w 2"/>
                  <a:gd name="T19" fmla="*/ 4 h 19"/>
                  <a:gd name="T20" fmla="*/ 1 w 2"/>
                  <a:gd name="T21" fmla="*/ 10 h 19"/>
                  <a:gd name="T22" fmla="*/ 1 w 2"/>
                  <a:gd name="T23" fmla="*/ 4 h 19"/>
                  <a:gd name="T24" fmla="*/ 1 w 2"/>
                  <a:gd name="T25" fmla="*/ 2 h 19"/>
                  <a:gd name="T26" fmla="*/ 1 w 2"/>
                  <a:gd name="T27" fmla="*/ 4 h 19"/>
                  <a:gd name="T28" fmla="*/ 1 w 2"/>
                  <a:gd name="T29" fmla="*/ 8 h 19"/>
                  <a:gd name="T30" fmla="*/ 1 w 2"/>
                  <a:gd name="T31" fmla="*/ 2 h 19"/>
                  <a:gd name="T32" fmla="*/ 0 w 2"/>
                  <a:gd name="T33" fmla="*/ 5 h 19"/>
                  <a:gd name="T34" fmla="*/ 0 w 2"/>
                  <a:gd name="T35" fmla="*/ 12 h 19"/>
                  <a:gd name="T36" fmla="*/ 0 w 2"/>
                  <a:gd name="T37" fmla="*/ 7 h 19"/>
                  <a:gd name="T38" fmla="*/ 0 w 2"/>
                  <a:gd name="T39" fmla="*/ 5 h 19"/>
                  <a:gd name="T40" fmla="*/ 0 w 2"/>
                  <a:gd name="T41" fmla="*/ 15 h 19"/>
                  <a:gd name="T42" fmla="*/ 1 w 2"/>
                  <a:gd name="T43" fmla="*/ 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" h="19">
                    <a:moveTo>
                      <a:pt x="1" y="9"/>
                    </a:moveTo>
                    <a:cubicBezTo>
                      <a:pt x="0" y="12"/>
                      <a:pt x="0" y="12"/>
                      <a:pt x="0" y="12"/>
                    </a:cubicBezTo>
                    <a:cubicBezTo>
                      <a:pt x="1" y="12"/>
                      <a:pt x="1" y="10"/>
                      <a:pt x="1" y="13"/>
                    </a:cubicBezTo>
                    <a:cubicBezTo>
                      <a:pt x="1" y="15"/>
                      <a:pt x="1" y="9"/>
                      <a:pt x="1" y="7"/>
                    </a:cubicBezTo>
                    <a:cubicBezTo>
                      <a:pt x="1" y="11"/>
                      <a:pt x="1" y="11"/>
                      <a:pt x="1" y="11"/>
                    </a:cubicBezTo>
                    <a:cubicBezTo>
                      <a:pt x="1" y="9"/>
                      <a:pt x="1" y="13"/>
                      <a:pt x="2" y="6"/>
                    </a:cubicBezTo>
                    <a:cubicBezTo>
                      <a:pt x="2" y="6"/>
                      <a:pt x="1" y="10"/>
                      <a:pt x="1" y="8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1" y="7"/>
                      <a:pt x="1" y="7"/>
                      <a:pt x="1" y="7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0"/>
                      <a:pt x="1" y="13"/>
                      <a:pt x="1" y="10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4"/>
                      <a:pt x="1" y="6"/>
                      <a:pt x="1" y="2"/>
                    </a:cubicBezTo>
                    <a:cubicBezTo>
                      <a:pt x="1" y="2"/>
                      <a:pt x="1" y="5"/>
                      <a:pt x="1" y="4"/>
                    </a:cubicBezTo>
                    <a:cubicBezTo>
                      <a:pt x="1" y="4"/>
                      <a:pt x="1" y="7"/>
                      <a:pt x="1" y="8"/>
                    </a:cubicBezTo>
                    <a:cubicBezTo>
                      <a:pt x="1" y="13"/>
                      <a:pt x="1" y="5"/>
                      <a:pt x="1" y="2"/>
                    </a:cubicBezTo>
                    <a:cubicBezTo>
                      <a:pt x="1" y="6"/>
                      <a:pt x="0" y="10"/>
                      <a:pt x="0" y="5"/>
                    </a:cubicBezTo>
                    <a:cubicBezTo>
                      <a:pt x="0" y="8"/>
                      <a:pt x="0" y="12"/>
                      <a:pt x="0" y="12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6"/>
                      <a:pt x="0" y="5"/>
                      <a:pt x="0" y="5"/>
                    </a:cubicBezTo>
                    <a:cubicBezTo>
                      <a:pt x="0" y="9"/>
                      <a:pt x="0" y="13"/>
                      <a:pt x="0" y="15"/>
                    </a:cubicBezTo>
                    <a:cubicBezTo>
                      <a:pt x="0" y="19"/>
                      <a:pt x="0" y="8"/>
                      <a:pt x="1" y="9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50" name="Rectangle 1849"/>
              <p:cNvSpPr>
                <a:spLocks noChangeArrowheads="1"/>
              </p:cNvSpPr>
              <p:nvPr/>
            </p:nvSpPr>
            <p:spPr bwMode="auto">
              <a:xfrm>
                <a:off x="2413" y="3173"/>
                <a:ext cx="1" cy="2"/>
              </a:xfrm>
              <a:prstGeom prst="rect">
                <a:avLst/>
              </a:pr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51" name="Freeform 1850"/>
              <p:cNvSpPr/>
              <p:nvPr/>
            </p:nvSpPr>
            <p:spPr bwMode="auto">
              <a:xfrm>
                <a:off x="2503" y="3150"/>
                <a:ext cx="1" cy="3"/>
              </a:xfrm>
              <a:custGeom>
                <a:avLst/>
                <a:gdLst>
                  <a:gd name="T0" fmla="*/ 0 w 1"/>
                  <a:gd name="T1" fmla="*/ 2 h 3"/>
                  <a:gd name="T2" fmla="*/ 0 w 1"/>
                  <a:gd name="T3" fmla="*/ 3 h 3"/>
                  <a:gd name="T4" fmla="*/ 1 w 1"/>
                  <a:gd name="T5" fmla="*/ 0 h 3"/>
                  <a:gd name="T6" fmla="*/ 0 w 1"/>
                  <a:gd name="T7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3">
                    <a:moveTo>
                      <a:pt x="0" y="2"/>
                    </a:moveTo>
                    <a:lnTo>
                      <a:pt x="0" y="3"/>
                    </a:lnTo>
                    <a:lnTo>
                      <a:pt x="1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52" name="Freeform 1851"/>
              <p:cNvSpPr/>
              <p:nvPr/>
            </p:nvSpPr>
            <p:spPr bwMode="auto">
              <a:xfrm>
                <a:off x="2500" y="3150"/>
                <a:ext cx="4" cy="13"/>
              </a:xfrm>
              <a:custGeom>
                <a:avLst/>
                <a:gdLst>
                  <a:gd name="T0" fmla="*/ 1 w 5"/>
                  <a:gd name="T1" fmla="*/ 15 h 15"/>
                  <a:gd name="T2" fmla="*/ 1 w 5"/>
                  <a:gd name="T3" fmla="*/ 14 h 15"/>
                  <a:gd name="T4" fmla="*/ 5 w 5"/>
                  <a:gd name="T5" fmla="*/ 0 h 15"/>
                  <a:gd name="T6" fmla="*/ 2 w 5"/>
                  <a:gd name="T7" fmla="*/ 8 h 15"/>
                  <a:gd name="T8" fmla="*/ 3 w 5"/>
                  <a:gd name="T9" fmla="*/ 6 h 15"/>
                  <a:gd name="T10" fmla="*/ 1 w 5"/>
                  <a:gd name="T11" fmla="*/ 12 h 15"/>
                  <a:gd name="T12" fmla="*/ 2 w 5"/>
                  <a:gd name="T13" fmla="*/ 11 h 15"/>
                  <a:gd name="T14" fmla="*/ 1 w 5"/>
                  <a:gd name="T15" fmla="*/ 15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" h="15">
                    <a:moveTo>
                      <a:pt x="1" y="15"/>
                    </a:moveTo>
                    <a:cubicBezTo>
                      <a:pt x="1" y="14"/>
                      <a:pt x="1" y="14"/>
                      <a:pt x="1" y="14"/>
                    </a:cubicBezTo>
                    <a:cubicBezTo>
                      <a:pt x="4" y="4"/>
                      <a:pt x="3" y="7"/>
                      <a:pt x="5" y="0"/>
                    </a:cubicBezTo>
                    <a:cubicBezTo>
                      <a:pt x="4" y="1"/>
                      <a:pt x="3" y="5"/>
                      <a:pt x="2" y="8"/>
                    </a:cubicBezTo>
                    <a:cubicBezTo>
                      <a:pt x="2" y="8"/>
                      <a:pt x="3" y="4"/>
                      <a:pt x="3" y="6"/>
                    </a:cubicBezTo>
                    <a:cubicBezTo>
                      <a:pt x="2" y="8"/>
                      <a:pt x="2" y="8"/>
                      <a:pt x="1" y="12"/>
                    </a:cubicBezTo>
                    <a:cubicBezTo>
                      <a:pt x="0" y="15"/>
                      <a:pt x="2" y="9"/>
                      <a:pt x="2" y="11"/>
                    </a:cubicBezTo>
                    <a:lnTo>
                      <a:pt x="1" y="15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53" name="Freeform 1852"/>
              <p:cNvSpPr/>
              <p:nvPr/>
            </p:nvSpPr>
            <p:spPr bwMode="auto">
              <a:xfrm>
                <a:off x="2502" y="3154"/>
                <a:ext cx="2" cy="5"/>
              </a:xfrm>
              <a:custGeom>
                <a:avLst/>
                <a:gdLst>
                  <a:gd name="T0" fmla="*/ 2 w 2"/>
                  <a:gd name="T1" fmla="*/ 0 h 5"/>
                  <a:gd name="T2" fmla="*/ 0 w 2"/>
                  <a:gd name="T3" fmla="*/ 5 h 5"/>
                  <a:gd name="T4" fmla="*/ 2 w 2"/>
                  <a:gd name="T5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5">
                    <a:moveTo>
                      <a:pt x="2" y="0"/>
                    </a:moveTo>
                    <a:cubicBezTo>
                      <a:pt x="0" y="5"/>
                      <a:pt x="0" y="5"/>
                      <a:pt x="0" y="5"/>
                    </a:cubicBezTo>
                    <a:cubicBezTo>
                      <a:pt x="1" y="4"/>
                      <a:pt x="1" y="1"/>
                      <a:pt x="2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54" name="Freeform 1853"/>
              <p:cNvSpPr/>
              <p:nvPr/>
            </p:nvSpPr>
            <p:spPr bwMode="auto">
              <a:xfrm>
                <a:off x="2503" y="3151"/>
                <a:ext cx="1" cy="7"/>
              </a:xfrm>
              <a:custGeom>
                <a:avLst/>
                <a:gdLst>
                  <a:gd name="T0" fmla="*/ 1 w 2"/>
                  <a:gd name="T1" fmla="*/ 2 h 7"/>
                  <a:gd name="T2" fmla="*/ 0 w 2"/>
                  <a:gd name="T3" fmla="*/ 7 h 7"/>
                  <a:gd name="T4" fmla="*/ 2 w 2"/>
                  <a:gd name="T5" fmla="*/ 0 h 7"/>
                  <a:gd name="T6" fmla="*/ 1 w 2"/>
                  <a:gd name="T7" fmla="*/ 2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7">
                    <a:moveTo>
                      <a:pt x="1" y="2"/>
                    </a:moveTo>
                    <a:cubicBezTo>
                      <a:pt x="1" y="3"/>
                      <a:pt x="0" y="6"/>
                      <a:pt x="0" y="7"/>
                    </a:cubicBezTo>
                    <a:cubicBezTo>
                      <a:pt x="2" y="0"/>
                      <a:pt x="2" y="0"/>
                      <a:pt x="2" y="0"/>
                    </a:cubicBezTo>
                    <a:lnTo>
                      <a:pt x="1" y="2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55" name="Freeform 1854"/>
              <p:cNvSpPr/>
              <p:nvPr/>
            </p:nvSpPr>
            <p:spPr bwMode="auto">
              <a:xfrm>
                <a:off x="2504" y="3152"/>
                <a:ext cx="0" cy="2"/>
              </a:xfrm>
              <a:custGeom>
                <a:avLst/>
                <a:gdLst>
                  <a:gd name="T0" fmla="*/ 2 h 2"/>
                  <a:gd name="T1" fmla="*/ 1 h 2"/>
                  <a:gd name="T2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1"/>
                      <a:pt x="0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56" name="Freeform 1855"/>
              <p:cNvSpPr/>
              <p:nvPr/>
            </p:nvSpPr>
            <p:spPr bwMode="auto">
              <a:xfrm>
                <a:off x="2502" y="3151"/>
                <a:ext cx="3" cy="10"/>
              </a:xfrm>
              <a:custGeom>
                <a:avLst/>
                <a:gdLst>
                  <a:gd name="T0" fmla="*/ 3 w 4"/>
                  <a:gd name="T1" fmla="*/ 2 h 11"/>
                  <a:gd name="T2" fmla="*/ 3 w 4"/>
                  <a:gd name="T3" fmla="*/ 2 h 11"/>
                  <a:gd name="T4" fmla="*/ 3 w 4"/>
                  <a:gd name="T5" fmla="*/ 3 h 11"/>
                  <a:gd name="T6" fmla="*/ 1 w 4"/>
                  <a:gd name="T7" fmla="*/ 8 h 11"/>
                  <a:gd name="T8" fmla="*/ 1 w 4"/>
                  <a:gd name="T9" fmla="*/ 8 h 11"/>
                  <a:gd name="T10" fmla="*/ 0 w 4"/>
                  <a:gd name="T11" fmla="*/ 11 h 11"/>
                  <a:gd name="T12" fmla="*/ 3 w 4"/>
                  <a:gd name="T13" fmla="*/ 2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11">
                    <a:moveTo>
                      <a:pt x="3" y="2"/>
                    </a:moveTo>
                    <a:cubicBezTo>
                      <a:pt x="4" y="0"/>
                      <a:pt x="3" y="1"/>
                      <a:pt x="3" y="2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2" y="5"/>
                      <a:pt x="1" y="9"/>
                      <a:pt x="1" y="8"/>
                    </a:cubicBezTo>
                    <a:cubicBezTo>
                      <a:pt x="1" y="9"/>
                      <a:pt x="2" y="5"/>
                      <a:pt x="1" y="8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1" y="11"/>
                      <a:pt x="2" y="4"/>
                      <a:pt x="3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57" name="Freeform 1856"/>
              <p:cNvSpPr/>
              <p:nvPr/>
            </p:nvSpPr>
            <p:spPr bwMode="auto">
              <a:xfrm>
                <a:off x="2504" y="3154"/>
                <a:ext cx="0" cy="1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0 h 1"/>
                  <a:gd name="T4" fmla="*/ 1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1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58" name="Freeform 1857"/>
              <p:cNvSpPr/>
              <p:nvPr/>
            </p:nvSpPr>
            <p:spPr bwMode="auto">
              <a:xfrm>
                <a:off x="2504" y="3153"/>
                <a:ext cx="0" cy="3"/>
              </a:xfrm>
              <a:custGeom>
                <a:avLst/>
                <a:gdLst>
                  <a:gd name="T0" fmla="*/ 0 h 3"/>
                  <a:gd name="T1" fmla="*/ 1 h 3"/>
                  <a:gd name="T2" fmla="*/ 3 h 3"/>
                  <a:gd name="T3" fmla="*/ 0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lnTo>
                      <a:pt x="0" y="1"/>
                    </a:lnTo>
                    <a:lnTo>
                      <a:pt x="0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59" name="Freeform 1858"/>
              <p:cNvSpPr/>
              <p:nvPr/>
            </p:nvSpPr>
            <p:spPr bwMode="auto">
              <a:xfrm>
                <a:off x="2502" y="3152"/>
                <a:ext cx="3" cy="12"/>
              </a:xfrm>
              <a:custGeom>
                <a:avLst/>
                <a:gdLst>
                  <a:gd name="T0" fmla="*/ 4 w 4"/>
                  <a:gd name="T1" fmla="*/ 1 h 13"/>
                  <a:gd name="T2" fmla="*/ 2 w 4"/>
                  <a:gd name="T3" fmla="*/ 5 h 13"/>
                  <a:gd name="T4" fmla="*/ 0 w 4"/>
                  <a:gd name="T5" fmla="*/ 13 h 13"/>
                  <a:gd name="T6" fmla="*/ 1 w 4"/>
                  <a:gd name="T7" fmla="*/ 11 h 13"/>
                  <a:gd name="T8" fmla="*/ 4 w 4"/>
                  <a:gd name="T9" fmla="*/ 1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13">
                    <a:moveTo>
                      <a:pt x="4" y="1"/>
                    </a:moveTo>
                    <a:cubicBezTo>
                      <a:pt x="2" y="7"/>
                      <a:pt x="4" y="0"/>
                      <a:pt x="2" y="5"/>
                    </a:cubicBezTo>
                    <a:cubicBezTo>
                      <a:pt x="2" y="5"/>
                      <a:pt x="1" y="10"/>
                      <a:pt x="0" y="13"/>
                    </a:cubicBezTo>
                    <a:cubicBezTo>
                      <a:pt x="1" y="11"/>
                      <a:pt x="1" y="11"/>
                      <a:pt x="1" y="11"/>
                    </a:cubicBezTo>
                    <a:cubicBezTo>
                      <a:pt x="2" y="9"/>
                      <a:pt x="3" y="4"/>
                      <a:pt x="4" y="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60" name="Freeform 1859"/>
              <p:cNvSpPr/>
              <p:nvPr/>
            </p:nvSpPr>
            <p:spPr bwMode="auto">
              <a:xfrm>
                <a:off x="2502" y="3167"/>
                <a:ext cx="0" cy="1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lnTo>
                      <a:pt x="0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61" name="Freeform 1860"/>
              <p:cNvSpPr/>
              <p:nvPr/>
            </p:nvSpPr>
            <p:spPr bwMode="auto">
              <a:xfrm>
                <a:off x="2501" y="3157"/>
                <a:ext cx="4" cy="14"/>
              </a:xfrm>
              <a:custGeom>
                <a:avLst/>
                <a:gdLst>
                  <a:gd name="T0" fmla="*/ 5 w 5"/>
                  <a:gd name="T1" fmla="*/ 2 h 16"/>
                  <a:gd name="T2" fmla="*/ 3 w 5"/>
                  <a:gd name="T3" fmla="*/ 8 h 16"/>
                  <a:gd name="T4" fmla="*/ 4 w 5"/>
                  <a:gd name="T5" fmla="*/ 3 h 16"/>
                  <a:gd name="T6" fmla="*/ 3 w 5"/>
                  <a:gd name="T7" fmla="*/ 6 h 16"/>
                  <a:gd name="T8" fmla="*/ 5 w 5"/>
                  <a:gd name="T9" fmla="*/ 0 h 16"/>
                  <a:gd name="T10" fmla="*/ 3 w 5"/>
                  <a:gd name="T11" fmla="*/ 5 h 16"/>
                  <a:gd name="T12" fmla="*/ 4 w 5"/>
                  <a:gd name="T13" fmla="*/ 1 h 16"/>
                  <a:gd name="T14" fmla="*/ 2 w 5"/>
                  <a:gd name="T15" fmla="*/ 8 h 16"/>
                  <a:gd name="T16" fmla="*/ 2 w 5"/>
                  <a:gd name="T17" fmla="*/ 7 h 16"/>
                  <a:gd name="T18" fmla="*/ 1 w 5"/>
                  <a:gd name="T19" fmla="*/ 11 h 16"/>
                  <a:gd name="T20" fmla="*/ 1 w 5"/>
                  <a:gd name="T21" fmla="*/ 15 h 16"/>
                  <a:gd name="T22" fmla="*/ 5 w 5"/>
                  <a:gd name="T23" fmla="*/ 2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" h="16">
                    <a:moveTo>
                      <a:pt x="5" y="2"/>
                    </a:moveTo>
                    <a:cubicBezTo>
                      <a:pt x="3" y="8"/>
                      <a:pt x="3" y="8"/>
                      <a:pt x="3" y="8"/>
                    </a:cubicBezTo>
                    <a:cubicBezTo>
                      <a:pt x="3" y="6"/>
                      <a:pt x="4" y="4"/>
                      <a:pt x="4" y="3"/>
                    </a:cubicBezTo>
                    <a:cubicBezTo>
                      <a:pt x="4" y="2"/>
                      <a:pt x="3" y="6"/>
                      <a:pt x="3" y="6"/>
                    </a:cubicBezTo>
                    <a:cubicBezTo>
                      <a:pt x="5" y="0"/>
                      <a:pt x="4" y="5"/>
                      <a:pt x="5" y="0"/>
                    </a:cubicBezTo>
                    <a:cubicBezTo>
                      <a:pt x="5" y="0"/>
                      <a:pt x="4" y="0"/>
                      <a:pt x="3" y="5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2" y="8"/>
                      <a:pt x="2" y="8"/>
                      <a:pt x="2" y="8"/>
                    </a:cubicBezTo>
                    <a:cubicBezTo>
                      <a:pt x="2" y="10"/>
                      <a:pt x="4" y="3"/>
                      <a:pt x="2" y="7"/>
                    </a:cubicBezTo>
                    <a:cubicBezTo>
                      <a:pt x="2" y="10"/>
                      <a:pt x="2" y="10"/>
                      <a:pt x="1" y="11"/>
                    </a:cubicBezTo>
                    <a:cubicBezTo>
                      <a:pt x="2" y="10"/>
                      <a:pt x="0" y="16"/>
                      <a:pt x="1" y="15"/>
                    </a:cubicBezTo>
                    <a:cubicBezTo>
                      <a:pt x="1" y="15"/>
                      <a:pt x="4" y="5"/>
                      <a:pt x="5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62" name="Freeform 1861"/>
              <p:cNvSpPr/>
              <p:nvPr/>
            </p:nvSpPr>
            <p:spPr bwMode="auto">
              <a:xfrm>
                <a:off x="2504" y="3164"/>
                <a:ext cx="0" cy="3"/>
              </a:xfrm>
              <a:custGeom>
                <a:avLst/>
                <a:gdLst>
                  <a:gd name="T0" fmla="*/ 1 h 3"/>
                  <a:gd name="T1" fmla="*/ 3 h 3"/>
                  <a:gd name="T2" fmla="*/ 0 h 3"/>
                  <a:gd name="T3" fmla="*/ 1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3">
                    <a:moveTo>
                      <a:pt x="0" y="1"/>
                    </a:moveTo>
                    <a:lnTo>
                      <a:pt x="0" y="3"/>
                    </a:lnTo>
                    <a:lnTo>
                      <a:pt x="0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63" name="Freeform 1862"/>
              <p:cNvSpPr/>
              <p:nvPr/>
            </p:nvSpPr>
            <p:spPr bwMode="auto">
              <a:xfrm>
                <a:off x="2503" y="3157"/>
                <a:ext cx="4" cy="15"/>
              </a:xfrm>
              <a:custGeom>
                <a:avLst/>
                <a:gdLst>
                  <a:gd name="T0" fmla="*/ 4 w 5"/>
                  <a:gd name="T1" fmla="*/ 0 h 17"/>
                  <a:gd name="T2" fmla="*/ 3 w 5"/>
                  <a:gd name="T3" fmla="*/ 4 h 17"/>
                  <a:gd name="T4" fmla="*/ 3 w 5"/>
                  <a:gd name="T5" fmla="*/ 1 h 17"/>
                  <a:gd name="T6" fmla="*/ 2 w 5"/>
                  <a:gd name="T7" fmla="*/ 7 h 17"/>
                  <a:gd name="T8" fmla="*/ 3 w 5"/>
                  <a:gd name="T9" fmla="*/ 4 h 17"/>
                  <a:gd name="T10" fmla="*/ 1 w 5"/>
                  <a:gd name="T11" fmla="*/ 12 h 17"/>
                  <a:gd name="T12" fmla="*/ 1 w 5"/>
                  <a:gd name="T13" fmla="*/ 10 h 17"/>
                  <a:gd name="T14" fmla="*/ 2 w 5"/>
                  <a:gd name="T15" fmla="*/ 10 h 17"/>
                  <a:gd name="T16" fmla="*/ 3 w 5"/>
                  <a:gd name="T17" fmla="*/ 8 h 17"/>
                  <a:gd name="T18" fmla="*/ 3 w 5"/>
                  <a:gd name="T19" fmla="*/ 6 h 17"/>
                  <a:gd name="T20" fmla="*/ 4 w 5"/>
                  <a:gd name="T21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" h="17">
                    <a:moveTo>
                      <a:pt x="4" y="0"/>
                    </a:moveTo>
                    <a:cubicBezTo>
                      <a:pt x="3" y="4"/>
                      <a:pt x="3" y="4"/>
                      <a:pt x="3" y="4"/>
                    </a:cubicBezTo>
                    <a:cubicBezTo>
                      <a:pt x="3" y="4"/>
                      <a:pt x="3" y="3"/>
                      <a:pt x="3" y="1"/>
                    </a:cubicBezTo>
                    <a:cubicBezTo>
                      <a:pt x="3" y="3"/>
                      <a:pt x="2" y="5"/>
                      <a:pt x="2" y="7"/>
                    </a:cubicBezTo>
                    <a:cubicBezTo>
                      <a:pt x="1" y="12"/>
                      <a:pt x="3" y="5"/>
                      <a:pt x="3" y="4"/>
                    </a:cubicBezTo>
                    <a:cubicBezTo>
                      <a:pt x="3" y="7"/>
                      <a:pt x="2" y="7"/>
                      <a:pt x="1" y="12"/>
                    </a:cubicBezTo>
                    <a:cubicBezTo>
                      <a:pt x="1" y="12"/>
                      <a:pt x="1" y="11"/>
                      <a:pt x="1" y="10"/>
                    </a:cubicBezTo>
                    <a:cubicBezTo>
                      <a:pt x="0" y="17"/>
                      <a:pt x="2" y="11"/>
                      <a:pt x="2" y="10"/>
                    </a:cubicBezTo>
                    <a:cubicBezTo>
                      <a:pt x="2" y="9"/>
                      <a:pt x="3" y="7"/>
                      <a:pt x="3" y="8"/>
                    </a:cubicBezTo>
                    <a:cubicBezTo>
                      <a:pt x="3" y="6"/>
                      <a:pt x="3" y="6"/>
                      <a:pt x="3" y="6"/>
                    </a:cubicBezTo>
                    <a:cubicBezTo>
                      <a:pt x="4" y="1"/>
                      <a:pt x="5" y="0"/>
                      <a:pt x="4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64" name="Freeform 1863"/>
              <p:cNvSpPr/>
              <p:nvPr/>
            </p:nvSpPr>
            <p:spPr bwMode="auto">
              <a:xfrm>
                <a:off x="2505" y="3156"/>
                <a:ext cx="1" cy="2"/>
              </a:xfrm>
              <a:custGeom>
                <a:avLst/>
                <a:gdLst>
                  <a:gd name="T0" fmla="*/ 0 w 1"/>
                  <a:gd name="T1" fmla="*/ 1 h 2"/>
                  <a:gd name="T2" fmla="*/ 0 w 1"/>
                  <a:gd name="T3" fmla="*/ 2 h 2"/>
                  <a:gd name="T4" fmla="*/ 0 w 1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1"/>
                    </a:moveTo>
                    <a:cubicBezTo>
                      <a:pt x="1" y="1"/>
                      <a:pt x="1" y="1"/>
                      <a:pt x="0" y="2"/>
                    </a:cubicBezTo>
                    <a:cubicBezTo>
                      <a:pt x="1" y="1"/>
                      <a:pt x="1" y="0"/>
                      <a:pt x="0" y="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65" name="Freeform 1864"/>
              <p:cNvSpPr/>
              <p:nvPr/>
            </p:nvSpPr>
            <p:spPr bwMode="auto">
              <a:xfrm>
                <a:off x="2504" y="3165"/>
                <a:ext cx="1" cy="1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1 h 1"/>
                  <a:gd name="T4" fmla="*/ 0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1" y="0"/>
                      <a:pt x="1" y="0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</p:grpSp>
        <p:grpSp>
          <p:nvGrpSpPr>
            <p:cNvPr id="1721" name="Group 2066"/>
            <p:cNvGrpSpPr/>
            <p:nvPr/>
          </p:nvGrpSpPr>
          <p:grpSpPr bwMode="auto">
            <a:xfrm>
              <a:off x="2500" y="3139"/>
              <a:ext cx="330" cy="36"/>
              <a:chOff x="2500" y="3139"/>
              <a:chExt cx="330" cy="36"/>
            </a:xfrm>
          </p:grpSpPr>
          <p:sp>
            <p:nvSpPr>
              <p:cNvPr id="1966" name="Freeform 1866"/>
              <p:cNvSpPr/>
              <p:nvPr/>
            </p:nvSpPr>
            <p:spPr bwMode="auto">
              <a:xfrm>
                <a:off x="2506" y="3157"/>
                <a:ext cx="1" cy="3"/>
              </a:xfrm>
              <a:custGeom>
                <a:avLst/>
                <a:gdLst>
                  <a:gd name="T0" fmla="*/ 0 w 1"/>
                  <a:gd name="T1" fmla="*/ 2 h 3"/>
                  <a:gd name="T2" fmla="*/ 0 w 1"/>
                  <a:gd name="T3" fmla="*/ 3 h 3"/>
                  <a:gd name="T4" fmla="*/ 1 w 1"/>
                  <a:gd name="T5" fmla="*/ 0 h 3"/>
                  <a:gd name="T6" fmla="*/ 0 w 1"/>
                  <a:gd name="T7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3">
                    <a:moveTo>
                      <a:pt x="0" y="2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1"/>
                      <a:pt x="1" y="1"/>
                      <a:pt x="0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67" name="Freeform 1867"/>
              <p:cNvSpPr/>
              <p:nvPr/>
            </p:nvSpPr>
            <p:spPr bwMode="auto">
              <a:xfrm>
                <a:off x="2504" y="3154"/>
                <a:ext cx="10" cy="17"/>
              </a:xfrm>
              <a:custGeom>
                <a:avLst/>
                <a:gdLst>
                  <a:gd name="T0" fmla="*/ 8 w 11"/>
                  <a:gd name="T1" fmla="*/ 16 h 19"/>
                  <a:gd name="T2" fmla="*/ 8 w 11"/>
                  <a:gd name="T3" fmla="*/ 13 h 19"/>
                  <a:gd name="T4" fmla="*/ 10 w 11"/>
                  <a:gd name="T5" fmla="*/ 9 h 19"/>
                  <a:gd name="T6" fmla="*/ 11 w 11"/>
                  <a:gd name="T7" fmla="*/ 2 h 19"/>
                  <a:gd name="T8" fmla="*/ 10 w 11"/>
                  <a:gd name="T9" fmla="*/ 5 h 19"/>
                  <a:gd name="T10" fmla="*/ 11 w 11"/>
                  <a:gd name="T11" fmla="*/ 1 h 19"/>
                  <a:gd name="T12" fmla="*/ 9 w 11"/>
                  <a:gd name="T13" fmla="*/ 3 h 19"/>
                  <a:gd name="T14" fmla="*/ 8 w 11"/>
                  <a:gd name="T15" fmla="*/ 5 h 19"/>
                  <a:gd name="T16" fmla="*/ 5 w 11"/>
                  <a:gd name="T17" fmla="*/ 3 h 19"/>
                  <a:gd name="T18" fmla="*/ 3 w 11"/>
                  <a:gd name="T19" fmla="*/ 9 h 19"/>
                  <a:gd name="T20" fmla="*/ 4 w 11"/>
                  <a:gd name="T21" fmla="*/ 5 h 19"/>
                  <a:gd name="T22" fmla="*/ 4 w 11"/>
                  <a:gd name="T23" fmla="*/ 5 h 19"/>
                  <a:gd name="T24" fmla="*/ 4 w 11"/>
                  <a:gd name="T25" fmla="*/ 3 h 19"/>
                  <a:gd name="T26" fmla="*/ 2 w 11"/>
                  <a:gd name="T27" fmla="*/ 11 h 19"/>
                  <a:gd name="T28" fmla="*/ 4 w 11"/>
                  <a:gd name="T29" fmla="*/ 3 h 19"/>
                  <a:gd name="T30" fmla="*/ 2 w 11"/>
                  <a:gd name="T31" fmla="*/ 8 h 19"/>
                  <a:gd name="T32" fmla="*/ 1 w 11"/>
                  <a:gd name="T33" fmla="*/ 13 h 19"/>
                  <a:gd name="T34" fmla="*/ 0 w 11"/>
                  <a:gd name="T35" fmla="*/ 16 h 19"/>
                  <a:gd name="T36" fmla="*/ 4 w 11"/>
                  <a:gd name="T37" fmla="*/ 7 h 19"/>
                  <a:gd name="T38" fmla="*/ 3 w 11"/>
                  <a:gd name="T39" fmla="*/ 11 h 19"/>
                  <a:gd name="T40" fmla="*/ 4 w 11"/>
                  <a:gd name="T41" fmla="*/ 15 h 19"/>
                  <a:gd name="T42" fmla="*/ 6 w 11"/>
                  <a:gd name="T43" fmla="*/ 9 h 19"/>
                  <a:gd name="T44" fmla="*/ 5 w 11"/>
                  <a:gd name="T45" fmla="*/ 11 h 19"/>
                  <a:gd name="T46" fmla="*/ 6 w 11"/>
                  <a:gd name="T47" fmla="*/ 8 h 19"/>
                  <a:gd name="T48" fmla="*/ 5 w 11"/>
                  <a:gd name="T49" fmla="*/ 12 h 19"/>
                  <a:gd name="T50" fmla="*/ 8 w 11"/>
                  <a:gd name="T51" fmla="*/ 5 h 19"/>
                  <a:gd name="T52" fmla="*/ 6 w 11"/>
                  <a:gd name="T53" fmla="*/ 16 h 19"/>
                  <a:gd name="T54" fmla="*/ 6 w 11"/>
                  <a:gd name="T55" fmla="*/ 12 h 19"/>
                  <a:gd name="T56" fmla="*/ 7 w 11"/>
                  <a:gd name="T57" fmla="*/ 8 h 19"/>
                  <a:gd name="T58" fmla="*/ 6 w 11"/>
                  <a:gd name="T59" fmla="*/ 15 h 19"/>
                  <a:gd name="T60" fmla="*/ 8 w 11"/>
                  <a:gd name="T61" fmla="*/ 11 h 19"/>
                  <a:gd name="T62" fmla="*/ 8 w 11"/>
                  <a:gd name="T63" fmla="*/ 7 h 19"/>
                  <a:gd name="T64" fmla="*/ 9 w 11"/>
                  <a:gd name="T65" fmla="*/ 9 h 19"/>
                  <a:gd name="T66" fmla="*/ 7 w 11"/>
                  <a:gd name="T67" fmla="*/ 16 h 19"/>
                  <a:gd name="T68" fmla="*/ 6 w 11"/>
                  <a:gd name="T69" fmla="*/ 19 h 19"/>
                  <a:gd name="T70" fmla="*/ 9 w 11"/>
                  <a:gd name="T71" fmla="*/ 10 h 19"/>
                  <a:gd name="T72" fmla="*/ 8 w 11"/>
                  <a:gd name="T73" fmla="*/ 16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1" h="19">
                    <a:moveTo>
                      <a:pt x="8" y="16"/>
                    </a:moveTo>
                    <a:cubicBezTo>
                      <a:pt x="8" y="14"/>
                      <a:pt x="9" y="13"/>
                      <a:pt x="8" y="13"/>
                    </a:cubicBezTo>
                    <a:cubicBezTo>
                      <a:pt x="9" y="10"/>
                      <a:pt x="9" y="11"/>
                      <a:pt x="10" y="9"/>
                    </a:cubicBezTo>
                    <a:cubicBezTo>
                      <a:pt x="10" y="7"/>
                      <a:pt x="11" y="5"/>
                      <a:pt x="11" y="2"/>
                    </a:cubicBezTo>
                    <a:cubicBezTo>
                      <a:pt x="11" y="2"/>
                      <a:pt x="10" y="6"/>
                      <a:pt x="10" y="5"/>
                    </a:cubicBezTo>
                    <a:cubicBezTo>
                      <a:pt x="11" y="1"/>
                      <a:pt x="11" y="1"/>
                      <a:pt x="11" y="1"/>
                    </a:cubicBezTo>
                    <a:cubicBezTo>
                      <a:pt x="10" y="3"/>
                      <a:pt x="9" y="6"/>
                      <a:pt x="9" y="3"/>
                    </a:cubicBezTo>
                    <a:cubicBezTo>
                      <a:pt x="9" y="2"/>
                      <a:pt x="9" y="4"/>
                      <a:pt x="8" y="5"/>
                    </a:cubicBezTo>
                    <a:cubicBezTo>
                      <a:pt x="7" y="3"/>
                      <a:pt x="5" y="6"/>
                      <a:pt x="5" y="3"/>
                    </a:cubicBezTo>
                    <a:cubicBezTo>
                      <a:pt x="3" y="9"/>
                      <a:pt x="3" y="9"/>
                      <a:pt x="3" y="9"/>
                    </a:cubicBezTo>
                    <a:cubicBezTo>
                      <a:pt x="4" y="6"/>
                      <a:pt x="3" y="9"/>
                      <a:pt x="4" y="5"/>
                    </a:cubicBezTo>
                    <a:cubicBezTo>
                      <a:pt x="4" y="6"/>
                      <a:pt x="4" y="5"/>
                      <a:pt x="4" y="5"/>
                    </a:cubicBezTo>
                    <a:cubicBezTo>
                      <a:pt x="6" y="0"/>
                      <a:pt x="4" y="5"/>
                      <a:pt x="4" y="3"/>
                    </a:cubicBezTo>
                    <a:cubicBezTo>
                      <a:pt x="4" y="4"/>
                      <a:pt x="2" y="10"/>
                      <a:pt x="2" y="11"/>
                    </a:cubicBezTo>
                    <a:cubicBezTo>
                      <a:pt x="4" y="4"/>
                      <a:pt x="2" y="11"/>
                      <a:pt x="4" y="3"/>
                    </a:cubicBezTo>
                    <a:cubicBezTo>
                      <a:pt x="4" y="1"/>
                      <a:pt x="2" y="9"/>
                      <a:pt x="2" y="8"/>
                    </a:cubicBezTo>
                    <a:cubicBezTo>
                      <a:pt x="1" y="12"/>
                      <a:pt x="2" y="10"/>
                      <a:pt x="1" y="13"/>
                    </a:cubicBezTo>
                    <a:cubicBezTo>
                      <a:pt x="0" y="16"/>
                      <a:pt x="1" y="11"/>
                      <a:pt x="0" y="16"/>
                    </a:cubicBezTo>
                    <a:cubicBezTo>
                      <a:pt x="0" y="18"/>
                      <a:pt x="3" y="9"/>
                      <a:pt x="4" y="7"/>
                    </a:cubicBezTo>
                    <a:cubicBezTo>
                      <a:pt x="3" y="11"/>
                      <a:pt x="3" y="11"/>
                      <a:pt x="3" y="11"/>
                    </a:cubicBezTo>
                    <a:cubicBezTo>
                      <a:pt x="4" y="9"/>
                      <a:pt x="5" y="9"/>
                      <a:pt x="4" y="15"/>
                    </a:cubicBezTo>
                    <a:cubicBezTo>
                      <a:pt x="4" y="11"/>
                      <a:pt x="4" y="17"/>
                      <a:pt x="6" y="9"/>
                    </a:cubicBezTo>
                    <a:cubicBezTo>
                      <a:pt x="5" y="11"/>
                      <a:pt x="5" y="10"/>
                      <a:pt x="5" y="11"/>
                    </a:cubicBezTo>
                    <a:cubicBezTo>
                      <a:pt x="6" y="8"/>
                      <a:pt x="6" y="8"/>
                      <a:pt x="6" y="8"/>
                    </a:cubicBezTo>
                    <a:cubicBezTo>
                      <a:pt x="6" y="9"/>
                      <a:pt x="5" y="13"/>
                      <a:pt x="5" y="12"/>
                    </a:cubicBezTo>
                    <a:cubicBezTo>
                      <a:pt x="6" y="9"/>
                      <a:pt x="7" y="8"/>
                      <a:pt x="8" y="5"/>
                    </a:cubicBezTo>
                    <a:cubicBezTo>
                      <a:pt x="7" y="9"/>
                      <a:pt x="6" y="12"/>
                      <a:pt x="6" y="16"/>
                    </a:cubicBezTo>
                    <a:cubicBezTo>
                      <a:pt x="6" y="12"/>
                      <a:pt x="6" y="12"/>
                      <a:pt x="6" y="12"/>
                    </a:cubicBezTo>
                    <a:cubicBezTo>
                      <a:pt x="6" y="13"/>
                      <a:pt x="7" y="10"/>
                      <a:pt x="7" y="8"/>
                    </a:cubicBezTo>
                    <a:cubicBezTo>
                      <a:pt x="8" y="8"/>
                      <a:pt x="6" y="13"/>
                      <a:pt x="6" y="15"/>
                    </a:cubicBezTo>
                    <a:cubicBezTo>
                      <a:pt x="6" y="17"/>
                      <a:pt x="8" y="8"/>
                      <a:pt x="8" y="11"/>
                    </a:cubicBezTo>
                    <a:cubicBezTo>
                      <a:pt x="8" y="7"/>
                      <a:pt x="8" y="7"/>
                      <a:pt x="8" y="7"/>
                    </a:cubicBezTo>
                    <a:cubicBezTo>
                      <a:pt x="9" y="6"/>
                      <a:pt x="8" y="10"/>
                      <a:pt x="9" y="9"/>
                    </a:cubicBezTo>
                    <a:cubicBezTo>
                      <a:pt x="8" y="14"/>
                      <a:pt x="7" y="13"/>
                      <a:pt x="7" y="16"/>
                    </a:cubicBezTo>
                    <a:cubicBezTo>
                      <a:pt x="7" y="17"/>
                      <a:pt x="7" y="17"/>
                      <a:pt x="6" y="19"/>
                    </a:cubicBezTo>
                    <a:cubicBezTo>
                      <a:pt x="7" y="16"/>
                      <a:pt x="8" y="13"/>
                      <a:pt x="9" y="10"/>
                    </a:cubicBezTo>
                    <a:cubicBezTo>
                      <a:pt x="7" y="16"/>
                      <a:pt x="8" y="16"/>
                      <a:pt x="8" y="16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68" name="Freeform 1868"/>
              <p:cNvSpPr/>
              <p:nvPr/>
            </p:nvSpPr>
            <p:spPr bwMode="auto">
              <a:xfrm>
                <a:off x="2510" y="3171"/>
                <a:ext cx="0" cy="2"/>
              </a:xfrm>
              <a:custGeom>
                <a:avLst/>
                <a:gdLst>
                  <a:gd name="T0" fmla="*/ 0 h 2"/>
                  <a:gd name="T1" fmla="*/ 2 h 2"/>
                  <a:gd name="T2" fmla="*/ 1 h 2"/>
                  <a:gd name="T3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2"/>
                    </a:lnTo>
                    <a:lnTo>
                      <a:pt x="0" y="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69" name="Freeform 1869"/>
              <p:cNvSpPr/>
              <p:nvPr/>
            </p:nvSpPr>
            <p:spPr bwMode="auto">
              <a:xfrm>
                <a:off x="2512" y="316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70" name="Freeform 1870"/>
              <p:cNvSpPr/>
              <p:nvPr/>
            </p:nvSpPr>
            <p:spPr bwMode="auto">
              <a:xfrm>
                <a:off x="2513" y="3157"/>
                <a:ext cx="0" cy="1"/>
              </a:xfrm>
              <a:custGeom>
                <a:avLst/>
                <a:gdLst>
                  <a:gd name="T0" fmla="*/ 0 h 1"/>
                  <a:gd name="T1" fmla="*/ 0 h 1"/>
                  <a:gd name="T2" fmla="*/ 1 h 1"/>
                  <a:gd name="T3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lnTo>
                      <a:pt x="0" y="0"/>
                    </a:lnTo>
                    <a:lnTo>
                      <a:pt x="0" y="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71" name="Freeform 1871"/>
              <p:cNvSpPr/>
              <p:nvPr/>
            </p:nvSpPr>
            <p:spPr bwMode="auto">
              <a:xfrm>
                <a:off x="2509" y="3169"/>
                <a:ext cx="1" cy="3"/>
              </a:xfrm>
              <a:custGeom>
                <a:avLst/>
                <a:gdLst>
                  <a:gd name="T0" fmla="*/ 0 w 1"/>
                  <a:gd name="T1" fmla="*/ 3 h 3"/>
                  <a:gd name="T2" fmla="*/ 1 w 1"/>
                  <a:gd name="T3" fmla="*/ 0 h 3"/>
                  <a:gd name="T4" fmla="*/ 0 w 1"/>
                  <a:gd name="T5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3">
                    <a:moveTo>
                      <a:pt x="0" y="3"/>
                    </a:moveTo>
                    <a:lnTo>
                      <a:pt x="1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72" name="Freeform 1872"/>
              <p:cNvSpPr/>
              <p:nvPr/>
            </p:nvSpPr>
            <p:spPr bwMode="auto">
              <a:xfrm>
                <a:off x="2507" y="3168"/>
                <a:ext cx="1" cy="2"/>
              </a:xfrm>
              <a:custGeom>
                <a:avLst/>
                <a:gdLst>
                  <a:gd name="T0" fmla="*/ 1 w 1"/>
                  <a:gd name="T1" fmla="*/ 0 h 3"/>
                  <a:gd name="T2" fmla="*/ 0 w 1"/>
                  <a:gd name="T3" fmla="*/ 3 h 3"/>
                  <a:gd name="T4" fmla="*/ 1 w 1"/>
                  <a:gd name="T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3">
                    <a:moveTo>
                      <a:pt x="1" y="0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1" y="2"/>
                      <a:pt x="1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73" name="Freeform 1873"/>
              <p:cNvSpPr/>
              <p:nvPr/>
            </p:nvSpPr>
            <p:spPr bwMode="auto">
              <a:xfrm>
                <a:off x="2510" y="3170"/>
                <a:ext cx="1" cy="2"/>
              </a:xfrm>
              <a:custGeom>
                <a:avLst/>
                <a:gdLst>
                  <a:gd name="T0" fmla="*/ 0 w 1"/>
                  <a:gd name="T1" fmla="*/ 2 h 2"/>
                  <a:gd name="T2" fmla="*/ 1 w 1"/>
                  <a:gd name="T3" fmla="*/ 1 h 2"/>
                  <a:gd name="T4" fmla="*/ 1 w 1"/>
                  <a:gd name="T5" fmla="*/ 0 h 2"/>
                  <a:gd name="T6" fmla="*/ 0 w 1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lnTo>
                      <a:pt x="1" y="1"/>
                    </a:lnTo>
                    <a:lnTo>
                      <a:pt x="1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74" name="Freeform 1874"/>
              <p:cNvSpPr/>
              <p:nvPr/>
            </p:nvSpPr>
            <p:spPr bwMode="auto">
              <a:xfrm>
                <a:off x="2512" y="3152"/>
                <a:ext cx="8" cy="20"/>
              </a:xfrm>
              <a:custGeom>
                <a:avLst/>
                <a:gdLst>
                  <a:gd name="T0" fmla="*/ 8 w 9"/>
                  <a:gd name="T1" fmla="*/ 4 h 22"/>
                  <a:gd name="T2" fmla="*/ 8 w 9"/>
                  <a:gd name="T3" fmla="*/ 1 h 22"/>
                  <a:gd name="T4" fmla="*/ 5 w 9"/>
                  <a:gd name="T5" fmla="*/ 11 h 22"/>
                  <a:gd name="T6" fmla="*/ 7 w 9"/>
                  <a:gd name="T7" fmla="*/ 2 h 22"/>
                  <a:gd name="T8" fmla="*/ 4 w 9"/>
                  <a:gd name="T9" fmla="*/ 8 h 22"/>
                  <a:gd name="T10" fmla="*/ 5 w 9"/>
                  <a:gd name="T11" fmla="*/ 5 h 22"/>
                  <a:gd name="T12" fmla="*/ 2 w 9"/>
                  <a:gd name="T13" fmla="*/ 14 h 22"/>
                  <a:gd name="T14" fmla="*/ 5 w 9"/>
                  <a:gd name="T15" fmla="*/ 3 h 22"/>
                  <a:gd name="T16" fmla="*/ 5 w 9"/>
                  <a:gd name="T17" fmla="*/ 3 h 22"/>
                  <a:gd name="T18" fmla="*/ 3 w 9"/>
                  <a:gd name="T19" fmla="*/ 6 h 22"/>
                  <a:gd name="T20" fmla="*/ 2 w 9"/>
                  <a:gd name="T21" fmla="*/ 12 h 22"/>
                  <a:gd name="T22" fmla="*/ 0 w 9"/>
                  <a:gd name="T23" fmla="*/ 17 h 22"/>
                  <a:gd name="T24" fmla="*/ 2 w 9"/>
                  <a:gd name="T25" fmla="*/ 13 h 22"/>
                  <a:gd name="T26" fmla="*/ 1 w 9"/>
                  <a:gd name="T27" fmla="*/ 17 h 22"/>
                  <a:gd name="T28" fmla="*/ 2 w 9"/>
                  <a:gd name="T29" fmla="*/ 15 h 22"/>
                  <a:gd name="T30" fmla="*/ 1 w 9"/>
                  <a:gd name="T31" fmla="*/ 18 h 22"/>
                  <a:gd name="T32" fmla="*/ 2 w 9"/>
                  <a:gd name="T33" fmla="*/ 15 h 22"/>
                  <a:gd name="T34" fmla="*/ 2 w 9"/>
                  <a:gd name="T35" fmla="*/ 16 h 22"/>
                  <a:gd name="T36" fmla="*/ 3 w 9"/>
                  <a:gd name="T37" fmla="*/ 11 h 22"/>
                  <a:gd name="T38" fmla="*/ 2 w 9"/>
                  <a:gd name="T39" fmla="*/ 16 h 22"/>
                  <a:gd name="T40" fmla="*/ 3 w 9"/>
                  <a:gd name="T41" fmla="*/ 13 h 22"/>
                  <a:gd name="T42" fmla="*/ 2 w 9"/>
                  <a:gd name="T43" fmla="*/ 18 h 22"/>
                  <a:gd name="T44" fmla="*/ 3 w 9"/>
                  <a:gd name="T45" fmla="*/ 15 h 22"/>
                  <a:gd name="T46" fmla="*/ 2 w 9"/>
                  <a:gd name="T47" fmla="*/ 18 h 22"/>
                  <a:gd name="T48" fmla="*/ 5 w 9"/>
                  <a:gd name="T49" fmla="*/ 8 h 22"/>
                  <a:gd name="T50" fmla="*/ 3 w 9"/>
                  <a:gd name="T51" fmla="*/ 16 h 22"/>
                  <a:gd name="T52" fmla="*/ 4 w 9"/>
                  <a:gd name="T53" fmla="*/ 15 h 22"/>
                  <a:gd name="T54" fmla="*/ 4 w 9"/>
                  <a:gd name="T55" fmla="*/ 16 h 22"/>
                  <a:gd name="T56" fmla="*/ 5 w 9"/>
                  <a:gd name="T57" fmla="*/ 13 h 22"/>
                  <a:gd name="T58" fmla="*/ 5 w 9"/>
                  <a:gd name="T59" fmla="*/ 12 h 22"/>
                  <a:gd name="T60" fmla="*/ 6 w 9"/>
                  <a:gd name="T61" fmla="*/ 9 h 22"/>
                  <a:gd name="T62" fmla="*/ 6 w 9"/>
                  <a:gd name="T63" fmla="*/ 11 h 22"/>
                  <a:gd name="T64" fmla="*/ 8 w 9"/>
                  <a:gd name="T65" fmla="*/ 5 h 22"/>
                  <a:gd name="T66" fmla="*/ 6 w 9"/>
                  <a:gd name="T67" fmla="*/ 9 h 22"/>
                  <a:gd name="T68" fmla="*/ 8 w 9"/>
                  <a:gd name="T69" fmla="*/ 4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9" h="22">
                    <a:moveTo>
                      <a:pt x="8" y="4"/>
                    </a:moveTo>
                    <a:cubicBezTo>
                      <a:pt x="9" y="0"/>
                      <a:pt x="8" y="2"/>
                      <a:pt x="8" y="1"/>
                    </a:cubicBezTo>
                    <a:cubicBezTo>
                      <a:pt x="7" y="3"/>
                      <a:pt x="5" y="11"/>
                      <a:pt x="5" y="11"/>
                    </a:cubicBezTo>
                    <a:cubicBezTo>
                      <a:pt x="7" y="2"/>
                      <a:pt x="7" y="2"/>
                      <a:pt x="7" y="2"/>
                    </a:cubicBezTo>
                    <a:cubicBezTo>
                      <a:pt x="6" y="3"/>
                      <a:pt x="6" y="1"/>
                      <a:pt x="4" y="8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4" y="5"/>
                      <a:pt x="1" y="17"/>
                      <a:pt x="2" y="14"/>
                    </a:cubicBezTo>
                    <a:cubicBezTo>
                      <a:pt x="4" y="9"/>
                      <a:pt x="3" y="9"/>
                      <a:pt x="5" y="3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4" y="3"/>
                      <a:pt x="3" y="6"/>
                      <a:pt x="3" y="6"/>
                    </a:cubicBezTo>
                    <a:cubicBezTo>
                      <a:pt x="3" y="8"/>
                      <a:pt x="2" y="12"/>
                      <a:pt x="2" y="12"/>
                    </a:cubicBezTo>
                    <a:cubicBezTo>
                      <a:pt x="2" y="12"/>
                      <a:pt x="1" y="15"/>
                      <a:pt x="0" y="17"/>
                    </a:cubicBezTo>
                    <a:cubicBezTo>
                      <a:pt x="1" y="15"/>
                      <a:pt x="1" y="16"/>
                      <a:pt x="2" y="13"/>
                    </a:cubicBezTo>
                    <a:cubicBezTo>
                      <a:pt x="1" y="16"/>
                      <a:pt x="1" y="14"/>
                      <a:pt x="1" y="17"/>
                    </a:cubicBezTo>
                    <a:cubicBezTo>
                      <a:pt x="2" y="15"/>
                      <a:pt x="2" y="15"/>
                      <a:pt x="2" y="15"/>
                    </a:cubicBezTo>
                    <a:cubicBezTo>
                      <a:pt x="2" y="15"/>
                      <a:pt x="1" y="17"/>
                      <a:pt x="1" y="18"/>
                    </a:cubicBezTo>
                    <a:cubicBezTo>
                      <a:pt x="1" y="16"/>
                      <a:pt x="2" y="15"/>
                      <a:pt x="2" y="15"/>
                    </a:cubicBezTo>
                    <a:cubicBezTo>
                      <a:pt x="2" y="16"/>
                      <a:pt x="2" y="16"/>
                      <a:pt x="2" y="16"/>
                    </a:cubicBezTo>
                    <a:cubicBezTo>
                      <a:pt x="2" y="15"/>
                      <a:pt x="2" y="16"/>
                      <a:pt x="3" y="11"/>
                    </a:cubicBezTo>
                    <a:cubicBezTo>
                      <a:pt x="2" y="16"/>
                      <a:pt x="2" y="16"/>
                      <a:pt x="2" y="16"/>
                    </a:cubicBezTo>
                    <a:cubicBezTo>
                      <a:pt x="3" y="13"/>
                      <a:pt x="3" y="13"/>
                      <a:pt x="3" y="13"/>
                    </a:cubicBezTo>
                    <a:cubicBezTo>
                      <a:pt x="3" y="14"/>
                      <a:pt x="1" y="22"/>
                      <a:pt x="2" y="18"/>
                    </a:cubicBezTo>
                    <a:cubicBezTo>
                      <a:pt x="3" y="17"/>
                      <a:pt x="3" y="16"/>
                      <a:pt x="3" y="15"/>
                    </a:cubicBezTo>
                    <a:cubicBezTo>
                      <a:pt x="4" y="13"/>
                      <a:pt x="3" y="17"/>
                      <a:pt x="2" y="18"/>
                    </a:cubicBezTo>
                    <a:cubicBezTo>
                      <a:pt x="3" y="14"/>
                      <a:pt x="4" y="10"/>
                      <a:pt x="5" y="8"/>
                    </a:cubicBezTo>
                    <a:cubicBezTo>
                      <a:pt x="4" y="12"/>
                      <a:pt x="5" y="8"/>
                      <a:pt x="3" y="16"/>
                    </a:cubicBezTo>
                    <a:cubicBezTo>
                      <a:pt x="3" y="17"/>
                      <a:pt x="5" y="13"/>
                      <a:pt x="4" y="15"/>
                    </a:cubicBezTo>
                    <a:cubicBezTo>
                      <a:pt x="4" y="16"/>
                      <a:pt x="4" y="16"/>
                      <a:pt x="4" y="16"/>
                    </a:cubicBezTo>
                    <a:cubicBezTo>
                      <a:pt x="5" y="11"/>
                      <a:pt x="4" y="19"/>
                      <a:pt x="5" y="13"/>
                    </a:cubicBezTo>
                    <a:cubicBezTo>
                      <a:pt x="5" y="12"/>
                      <a:pt x="5" y="12"/>
                      <a:pt x="5" y="12"/>
                    </a:cubicBezTo>
                    <a:cubicBezTo>
                      <a:pt x="6" y="10"/>
                      <a:pt x="6" y="10"/>
                      <a:pt x="6" y="9"/>
                    </a:cubicBezTo>
                    <a:cubicBezTo>
                      <a:pt x="6" y="10"/>
                      <a:pt x="6" y="10"/>
                      <a:pt x="6" y="11"/>
                    </a:cubicBezTo>
                    <a:cubicBezTo>
                      <a:pt x="7" y="7"/>
                      <a:pt x="7" y="7"/>
                      <a:pt x="8" y="5"/>
                    </a:cubicBezTo>
                    <a:cubicBezTo>
                      <a:pt x="8" y="5"/>
                      <a:pt x="7" y="8"/>
                      <a:pt x="6" y="9"/>
                    </a:cubicBezTo>
                    <a:cubicBezTo>
                      <a:pt x="7" y="7"/>
                      <a:pt x="8" y="3"/>
                      <a:pt x="8" y="4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75" name="Freeform 1875"/>
              <p:cNvSpPr/>
              <p:nvPr/>
            </p:nvSpPr>
            <p:spPr bwMode="auto">
              <a:xfrm>
                <a:off x="2513" y="3167"/>
                <a:ext cx="0" cy="2"/>
              </a:xfrm>
              <a:custGeom>
                <a:avLst/>
                <a:gdLst>
                  <a:gd name="T0" fmla="*/ 0 w 1"/>
                  <a:gd name="T1" fmla="*/ 2 h 2"/>
                  <a:gd name="T2" fmla="*/ 1 w 1"/>
                  <a:gd name="T3" fmla="*/ 0 h 2"/>
                  <a:gd name="T4" fmla="*/ 0 w 1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1"/>
                      <a:pt x="0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76" name="Freeform 1876"/>
              <p:cNvSpPr/>
              <p:nvPr/>
            </p:nvSpPr>
            <p:spPr bwMode="auto">
              <a:xfrm>
                <a:off x="2514" y="3150"/>
                <a:ext cx="9" cy="25"/>
              </a:xfrm>
              <a:custGeom>
                <a:avLst/>
                <a:gdLst>
                  <a:gd name="T0" fmla="*/ 4 w 10"/>
                  <a:gd name="T1" fmla="*/ 13 h 27"/>
                  <a:gd name="T2" fmla="*/ 3 w 10"/>
                  <a:gd name="T3" fmla="*/ 19 h 27"/>
                  <a:gd name="T4" fmla="*/ 6 w 10"/>
                  <a:gd name="T5" fmla="*/ 9 h 27"/>
                  <a:gd name="T6" fmla="*/ 6 w 10"/>
                  <a:gd name="T7" fmla="*/ 7 h 27"/>
                  <a:gd name="T8" fmla="*/ 4 w 10"/>
                  <a:gd name="T9" fmla="*/ 16 h 27"/>
                  <a:gd name="T10" fmla="*/ 4 w 10"/>
                  <a:gd name="T11" fmla="*/ 17 h 27"/>
                  <a:gd name="T12" fmla="*/ 6 w 10"/>
                  <a:gd name="T13" fmla="*/ 11 h 27"/>
                  <a:gd name="T14" fmla="*/ 7 w 10"/>
                  <a:gd name="T15" fmla="*/ 8 h 27"/>
                  <a:gd name="T16" fmla="*/ 6 w 10"/>
                  <a:gd name="T17" fmla="*/ 10 h 27"/>
                  <a:gd name="T18" fmla="*/ 5 w 10"/>
                  <a:gd name="T19" fmla="*/ 17 h 27"/>
                  <a:gd name="T20" fmla="*/ 9 w 10"/>
                  <a:gd name="T21" fmla="*/ 2 h 27"/>
                  <a:gd name="T22" fmla="*/ 9 w 10"/>
                  <a:gd name="T23" fmla="*/ 2 h 27"/>
                  <a:gd name="T24" fmla="*/ 7 w 10"/>
                  <a:gd name="T25" fmla="*/ 9 h 27"/>
                  <a:gd name="T26" fmla="*/ 7 w 10"/>
                  <a:gd name="T27" fmla="*/ 7 h 27"/>
                  <a:gd name="T28" fmla="*/ 8 w 10"/>
                  <a:gd name="T29" fmla="*/ 4 h 27"/>
                  <a:gd name="T30" fmla="*/ 6 w 10"/>
                  <a:gd name="T31" fmla="*/ 3 h 27"/>
                  <a:gd name="T32" fmla="*/ 7 w 10"/>
                  <a:gd name="T33" fmla="*/ 4 h 27"/>
                  <a:gd name="T34" fmla="*/ 5 w 10"/>
                  <a:gd name="T35" fmla="*/ 8 h 27"/>
                  <a:gd name="T36" fmla="*/ 4 w 10"/>
                  <a:gd name="T37" fmla="*/ 14 h 27"/>
                  <a:gd name="T38" fmla="*/ 4 w 10"/>
                  <a:gd name="T39" fmla="*/ 12 h 27"/>
                  <a:gd name="T40" fmla="*/ 2 w 10"/>
                  <a:gd name="T41" fmla="*/ 19 h 27"/>
                  <a:gd name="T42" fmla="*/ 1 w 10"/>
                  <a:gd name="T43" fmla="*/ 21 h 27"/>
                  <a:gd name="T44" fmla="*/ 2 w 10"/>
                  <a:gd name="T45" fmla="*/ 22 h 27"/>
                  <a:gd name="T46" fmla="*/ 4 w 10"/>
                  <a:gd name="T47" fmla="*/ 13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0" h="27">
                    <a:moveTo>
                      <a:pt x="4" y="13"/>
                    </a:moveTo>
                    <a:cubicBezTo>
                      <a:pt x="4" y="14"/>
                      <a:pt x="3" y="17"/>
                      <a:pt x="3" y="19"/>
                    </a:cubicBezTo>
                    <a:cubicBezTo>
                      <a:pt x="4" y="16"/>
                      <a:pt x="4" y="13"/>
                      <a:pt x="6" y="9"/>
                    </a:cubicBezTo>
                    <a:cubicBezTo>
                      <a:pt x="5" y="11"/>
                      <a:pt x="6" y="7"/>
                      <a:pt x="6" y="7"/>
                    </a:cubicBezTo>
                    <a:cubicBezTo>
                      <a:pt x="6" y="9"/>
                      <a:pt x="4" y="15"/>
                      <a:pt x="4" y="16"/>
                    </a:cubicBezTo>
                    <a:cubicBezTo>
                      <a:pt x="5" y="14"/>
                      <a:pt x="4" y="17"/>
                      <a:pt x="4" y="17"/>
                    </a:cubicBezTo>
                    <a:cubicBezTo>
                      <a:pt x="5" y="14"/>
                      <a:pt x="5" y="15"/>
                      <a:pt x="6" y="11"/>
                    </a:cubicBezTo>
                    <a:cubicBezTo>
                      <a:pt x="6" y="8"/>
                      <a:pt x="7" y="6"/>
                      <a:pt x="7" y="8"/>
                    </a:cubicBezTo>
                    <a:cubicBezTo>
                      <a:pt x="6" y="11"/>
                      <a:pt x="6" y="10"/>
                      <a:pt x="6" y="10"/>
                    </a:cubicBezTo>
                    <a:cubicBezTo>
                      <a:pt x="5" y="15"/>
                      <a:pt x="6" y="13"/>
                      <a:pt x="5" y="17"/>
                    </a:cubicBezTo>
                    <a:cubicBezTo>
                      <a:pt x="6" y="11"/>
                      <a:pt x="7" y="11"/>
                      <a:pt x="9" y="2"/>
                    </a:cubicBezTo>
                    <a:cubicBezTo>
                      <a:pt x="10" y="0"/>
                      <a:pt x="9" y="2"/>
                      <a:pt x="9" y="2"/>
                    </a:cubicBezTo>
                    <a:cubicBezTo>
                      <a:pt x="9" y="4"/>
                      <a:pt x="8" y="8"/>
                      <a:pt x="7" y="9"/>
                    </a:cubicBezTo>
                    <a:cubicBezTo>
                      <a:pt x="7" y="8"/>
                      <a:pt x="6" y="11"/>
                      <a:pt x="7" y="7"/>
                    </a:cubicBezTo>
                    <a:cubicBezTo>
                      <a:pt x="8" y="4"/>
                      <a:pt x="8" y="4"/>
                      <a:pt x="8" y="4"/>
                    </a:cubicBezTo>
                    <a:cubicBezTo>
                      <a:pt x="8" y="2"/>
                      <a:pt x="7" y="2"/>
                      <a:pt x="6" y="3"/>
                    </a:cubicBezTo>
                    <a:cubicBezTo>
                      <a:pt x="7" y="4"/>
                      <a:pt x="7" y="4"/>
                      <a:pt x="7" y="4"/>
                    </a:cubicBezTo>
                    <a:cubicBezTo>
                      <a:pt x="6" y="6"/>
                      <a:pt x="6" y="6"/>
                      <a:pt x="5" y="8"/>
                    </a:cubicBezTo>
                    <a:cubicBezTo>
                      <a:pt x="4" y="14"/>
                      <a:pt x="4" y="14"/>
                      <a:pt x="4" y="14"/>
                    </a:cubicBezTo>
                    <a:cubicBezTo>
                      <a:pt x="4" y="14"/>
                      <a:pt x="3" y="15"/>
                      <a:pt x="4" y="12"/>
                    </a:cubicBezTo>
                    <a:cubicBezTo>
                      <a:pt x="3" y="15"/>
                      <a:pt x="3" y="17"/>
                      <a:pt x="2" y="19"/>
                    </a:cubicBezTo>
                    <a:cubicBezTo>
                      <a:pt x="2" y="20"/>
                      <a:pt x="2" y="17"/>
                      <a:pt x="1" y="21"/>
                    </a:cubicBezTo>
                    <a:cubicBezTo>
                      <a:pt x="0" y="27"/>
                      <a:pt x="3" y="17"/>
                      <a:pt x="2" y="22"/>
                    </a:cubicBezTo>
                    <a:lnTo>
                      <a:pt x="4" y="13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77" name="Freeform 1877"/>
              <p:cNvSpPr/>
              <p:nvPr/>
            </p:nvSpPr>
            <p:spPr bwMode="auto">
              <a:xfrm>
                <a:off x="2517" y="3162"/>
                <a:ext cx="0" cy="4"/>
              </a:xfrm>
              <a:custGeom>
                <a:avLst/>
                <a:gdLst>
                  <a:gd name="T0" fmla="*/ 4 h 4"/>
                  <a:gd name="T1" fmla="*/ 0 h 4"/>
                  <a:gd name="T2" fmla="*/ 2 h 4"/>
                  <a:gd name="T3" fmla="*/ 4 h 4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4">
                    <a:moveTo>
                      <a:pt x="0" y="4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78" name="Freeform 1878"/>
              <p:cNvSpPr/>
              <p:nvPr/>
            </p:nvSpPr>
            <p:spPr bwMode="auto">
              <a:xfrm>
                <a:off x="2519" y="3153"/>
                <a:ext cx="1" cy="4"/>
              </a:xfrm>
              <a:custGeom>
                <a:avLst/>
                <a:gdLst>
                  <a:gd name="T0" fmla="*/ 1 w 1"/>
                  <a:gd name="T1" fmla="*/ 0 h 4"/>
                  <a:gd name="T2" fmla="*/ 0 w 1"/>
                  <a:gd name="T3" fmla="*/ 3 h 4"/>
                  <a:gd name="T4" fmla="*/ 1 w 1"/>
                  <a:gd name="T5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4">
                    <a:moveTo>
                      <a:pt x="1" y="0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0" y="4"/>
                      <a:pt x="1" y="2"/>
                      <a:pt x="1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79" name="Freeform 1879"/>
              <p:cNvSpPr/>
              <p:nvPr/>
            </p:nvSpPr>
            <p:spPr bwMode="auto">
              <a:xfrm>
                <a:off x="2519" y="3164"/>
                <a:ext cx="1" cy="2"/>
              </a:xfrm>
              <a:custGeom>
                <a:avLst/>
                <a:gdLst>
                  <a:gd name="T0" fmla="*/ 0 w 1"/>
                  <a:gd name="T1" fmla="*/ 2 h 2"/>
                  <a:gd name="T2" fmla="*/ 0 w 1"/>
                  <a:gd name="T3" fmla="*/ 1 h 2"/>
                  <a:gd name="T4" fmla="*/ 1 w 1"/>
                  <a:gd name="T5" fmla="*/ 0 h 2"/>
                  <a:gd name="T6" fmla="*/ 0 w 1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1"/>
                      <a:pt x="0" y="2"/>
                      <a:pt x="0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80" name="Freeform 1880"/>
              <p:cNvSpPr/>
              <p:nvPr/>
            </p:nvSpPr>
            <p:spPr bwMode="auto">
              <a:xfrm>
                <a:off x="2521" y="3151"/>
                <a:ext cx="3" cy="12"/>
              </a:xfrm>
              <a:custGeom>
                <a:avLst/>
                <a:gdLst>
                  <a:gd name="T0" fmla="*/ 4 w 4"/>
                  <a:gd name="T1" fmla="*/ 0 h 13"/>
                  <a:gd name="T2" fmla="*/ 3 w 4"/>
                  <a:gd name="T3" fmla="*/ 0 h 13"/>
                  <a:gd name="T4" fmla="*/ 0 w 4"/>
                  <a:gd name="T5" fmla="*/ 12 h 13"/>
                  <a:gd name="T6" fmla="*/ 2 w 4"/>
                  <a:gd name="T7" fmla="*/ 4 h 13"/>
                  <a:gd name="T8" fmla="*/ 2 w 4"/>
                  <a:gd name="T9" fmla="*/ 4 h 13"/>
                  <a:gd name="T10" fmla="*/ 4 w 4"/>
                  <a:gd name="T11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13">
                    <a:moveTo>
                      <a:pt x="4" y="0"/>
                    </a:moveTo>
                    <a:cubicBezTo>
                      <a:pt x="3" y="0"/>
                      <a:pt x="2" y="3"/>
                      <a:pt x="3" y="0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13"/>
                      <a:pt x="2" y="5"/>
                      <a:pt x="2" y="4"/>
                    </a:cubicBezTo>
                    <a:cubicBezTo>
                      <a:pt x="1" y="8"/>
                      <a:pt x="3" y="3"/>
                      <a:pt x="2" y="4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81" name="Freeform 1881"/>
              <p:cNvSpPr/>
              <p:nvPr/>
            </p:nvSpPr>
            <p:spPr bwMode="auto">
              <a:xfrm>
                <a:off x="2519" y="3148"/>
                <a:ext cx="10" cy="25"/>
              </a:xfrm>
              <a:custGeom>
                <a:avLst/>
                <a:gdLst>
                  <a:gd name="T0" fmla="*/ 3 w 11"/>
                  <a:gd name="T1" fmla="*/ 18 h 28"/>
                  <a:gd name="T2" fmla="*/ 4 w 11"/>
                  <a:gd name="T3" fmla="*/ 17 h 28"/>
                  <a:gd name="T4" fmla="*/ 3 w 11"/>
                  <a:gd name="T5" fmla="*/ 19 h 28"/>
                  <a:gd name="T6" fmla="*/ 3 w 11"/>
                  <a:gd name="T7" fmla="*/ 22 h 28"/>
                  <a:gd name="T8" fmla="*/ 3 w 11"/>
                  <a:gd name="T9" fmla="*/ 19 h 28"/>
                  <a:gd name="T10" fmla="*/ 4 w 11"/>
                  <a:gd name="T11" fmla="*/ 18 h 28"/>
                  <a:gd name="T12" fmla="*/ 6 w 11"/>
                  <a:gd name="T13" fmla="*/ 14 h 28"/>
                  <a:gd name="T14" fmla="*/ 4 w 11"/>
                  <a:gd name="T15" fmla="*/ 22 h 28"/>
                  <a:gd name="T16" fmla="*/ 7 w 11"/>
                  <a:gd name="T17" fmla="*/ 11 h 28"/>
                  <a:gd name="T18" fmla="*/ 8 w 11"/>
                  <a:gd name="T19" fmla="*/ 10 h 28"/>
                  <a:gd name="T20" fmla="*/ 8 w 11"/>
                  <a:gd name="T21" fmla="*/ 10 h 28"/>
                  <a:gd name="T22" fmla="*/ 6 w 11"/>
                  <a:gd name="T23" fmla="*/ 15 h 28"/>
                  <a:gd name="T24" fmla="*/ 6 w 11"/>
                  <a:gd name="T25" fmla="*/ 15 h 28"/>
                  <a:gd name="T26" fmla="*/ 9 w 11"/>
                  <a:gd name="T27" fmla="*/ 8 h 28"/>
                  <a:gd name="T28" fmla="*/ 8 w 11"/>
                  <a:gd name="T29" fmla="*/ 9 h 28"/>
                  <a:gd name="T30" fmla="*/ 10 w 11"/>
                  <a:gd name="T31" fmla="*/ 5 h 28"/>
                  <a:gd name="T32" fmla="*/ 9 w 11"/>
                  <a:gd name="T33" fmla="*/ 5 h 28"/>
                  <a:gd name="T34" fmla="*/ 11 w 11"/>
                  <a:gd name="T35" fmla="*/ 2 h 28"/>
                  <a:gd name="T36" fmla="*/ 8 w 11"/>
                  <a:gd name="T37" fmla="*/ 6 h 28"/>
                  <a:gd name="T38" fmla="*/ 9 w 11"/>
                  <a:gd name="T39" fmla="*/ 3 h 28"/>
                  <a:gd name="T40" fmla="*/ 5 w 11"/>
                  <a:gd name="T41" fmla="*/ 12 h 28"/>
                  <a:gd name="T42" fmla="*/ 5 w 11"/>
                  <a:gd name="T43" fmla="*/ 11 h 28"/>
                  <a:gd name="T44" fmla="*/ 7 w 11"/>
                  <a:gd name="T45" fmla="*/ 5 h 28"/>
                  <a:gd name="T46" fmla="*/ 6 w 11"/>
                  <a:gd name="T47" fmla="*/ 7 h 28"/>
                  <a:gd name="T48" fmla="*/ 8 w 11"/>
                  <a:gd name="T49" fmla="*/ 2 h 28"/>
                  <a:gd name="T50" fmla="*/ 4 w 11"/>
                  <a:gd name="T51" fmla="*/ 10 h 28"/>
                  <a:gd name="T52" fmla="*/ 4 w 11"/>
                  <a:gd name="T53" fmla="*/ 8 h 28"/>
                  <a:gd name="T54" fmla="*/ 2 w 11"/>
                  <a:gd name="T55" fmla="*/ 17 h 28"/>
                  <a:gd name="T56" fmla="*/ 4 w 11"/>
                  <a:gd name="T57" fmla="*/ 16 h 28"/>
                  <a:gd name="T58" fmla="*/ 6 w 11"/>
                  <a:gd name="T59" fmla="*/ 11 h 28"/>
                  <a:gd name="T60" fmla="*/ 4 w 11"/>
                  <a:gd name="T61" fmla="*/ 17 h 28"/>
                  <a:gd name="T62" fmla="*/ 6 w 11"/>
                  <a:gd name="T63" fmla="*/ 12 h 28"/>
                  <a:gd name="T64" fmla="*/ 4 w 11"/>
                  <a:gd name="T65" fmla="*/ 17 h 28"/>
                  <a:gd name="T66" fmla="*/ 6 w 11"/>
                  <a:gd name="T67" fmla="*/ 12 h 28"/>
                  <a:gd name="T68" fmla="*/ 4 w 11"/>
                  <a:gd name="T69" fmla="*/ 18 h 28"/>
                  <a:gd name="T70" fmla="*/ 5 w 11"/>
                  <a:gd name="T71" fmla="*/ 17 h 28"/>
                  <a:gd name="T72" fmla="*/ 7 w 11"/>
                  <a:gd name="T73" fmla="*/ 10 h 28"/>
                  <a:gd name="T74" fmla="*/ 6 w 11"/>
                  <a:gd name="T75" fmla="*/ 8 h 28"/>
                  <a:gd name="T76" fmla="*/ 5 w 11"/>
                  <a:gd name="T77" fmla="*/ 13 h 28"/>
                  <a:gd name="T78" fmla="*/ 4 w 11"/>
                  <a:gd name="T79" fmla="*/ 13 h 28"/>
                  <a:gd name="T80" fmla="*/ 3 w 11"/>
                  <a:gd name="T81" fmla="*/ 16 h 28"/>
                  <a:gd name="T82" fmla="*/ 5 w 11"/>
                  <a:gd name="T83" fmla="*/ 7 h 28"/>
                  <a:gd name="T84" fmla="*/ 5 w 11"/>
                  <a:gd name="T85" fmla="*/ 8 h 28"/>
                  <a:gd name="T86" fmla="*/ 4 w 11"/>
                  <a:gd name="T87" fmla="*/ 10 h 28"/>
                  <a:gd name="T88" fmla="*/ 4 w 11"/>
                  <a:gd name="T89" fmla="*/ 8 h 28"/>
                  <a:gd name="T90" fmla="*/ 2 w 11"/>
                  <a:gd name="T91" fmla="*/ 19 h 28"/>
                  <a:gd name="T92" fmla="*/ 2 w 11"/>
                  <a:gd name="T93" fmla="*/ 24 h 28"/>
                  <a:gd name="T94" fmla="*/ 3 w 11"/>
                  <a:gd name="T95" fmla="*/ 18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1" h="28">
                    <a:moveTo>
                      <a:pt x="3" y="18"/>
                    </a:moveTo>
                    <a:cubicBezTo>
                      <a:pt x="3" y="18"/>
                      <a:pt x="4" y="15"/>
                      <a:pt x="4" y="17"/>
                    </a:cubicBezTo>
                    <a:cubicBezTo>
                      <a:pt x="3" y="19"/>
                      <a:pt x="3" y="20"/>
                      <a:pt x="3" y="19"/>
                    </a:cubicBezTo>
                    <a:cubicBezTo>
                      <a:pt x="2" y="24"/>
                      <a:pt x="3" y="19"/>
                      <a:pt x="3" y="22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3" y="21"/>
                      <a:pt x="5" y="15"/>
                      <a:pt x="4" y="18"/>
                    </a:cubicBezTo>
                    <a:cubicBezTo>
                      <a:pt x="5" y="17"/>
                      <a:pt x="5" y="17"/>
                      <a:pt x="6" y="14"/>
                    </a:cubicBezTo>
                    <a:cubicBezTo>
                      <a:pt x="5" y="18"/>
                      <a:pt x="5" y="18"/>
                      <a:pt x="4" y="22"/>
                    </a:cubicBezTo>
                    <a:cubicBezTo>
                      <a:pt x="5" y="20"/>
                      <a:pt x="6" y="15"/>
                      <a:pt x="7" y="11"/>
                    </a:cubicBezTo>
                    <a:cubicBezTo>
                      <a:pt x="6" y="15"/>
                      <a:pt x="6" y="15"/>
                      <a:pt x="8" y="10"/>
                    </a:cubicBezTo>
                    <a:cubicBezTo>
                      <a:pt x="8" y="10"/>
                      <a:pt x="8" y="10"/>
                      <a:pt x="8" y="10"/>
                    </a:cubicBezTo>
                    <a:cubicBezTo>
                      <a:pt x="5" y="20"/>
                      <a:pt x="7" y="13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7" y="14"/>
                      <a:pt x="3" y="28"/>
                      <a:pt x="9" y="8"/>
                    </a:cubicBezTo>
                    <a:cubicBezTo>
                      <a:pt x="9" y="9"/>
                      <a:pt x="8" y="10"/>
                      <a:pt x="8" y="9"/>
                    </a:cubicBezTo>
                    <a:cubicBezTo>
                      <a:pt x="10" y="5"/>
                      <a:pt x="10" y="5"/>
                      <a:pt x="10" y="5"/>
                    </a:cubicBezTo>
                    <a:cubicBezTo>
                      <a:pt x="10" y="5"/>
                      <a:pt x="8" y="8"/>
                      <a:pt x="9" y="5"/>
                    </a:cubicBezTo>
                    <a:cubicBezTo>
                      <a:pt x="11" y="2"/>
                      <a:pt x="11" y="2"/>
                      <a:pt x="11" y="2"/>
                    </a:cubicBezTo>
                    <a:cubicBezTo>
                      <a:pt x="9" y="6"/>
                      <a:pt x="9" y="4"/>
                      <a:pt x="8" y="6"/>
                    </a:cubicBezTo>
                    <a:cubicBezTo>
                      <a:pt x="9" y="3"/>
                      <a:pt x="9" y="3"/>
                      <a:pt x="9" y="3"/>
                    </a:cubicBezTo>
                    <a:cubicBezTo>
                      <a:pt x="7" y="6"/>
                      <a:pt x="8" y="5"/>
                      <a:pt x="5" y="12"/>
                    </a:cubicBezTo>
                    <a:cubicBezTo>
                      <a:pt x="9" y="3"/>
                      <a:pt x="4" y="15"/>
                      <a:pt x="5" y="11"/>
                    </a:cubicBezTo>
                    <a:cubicBezTo>
                      <a:pt x="6" y="7"/>
                      <a:pt x="6" y="9"/>
                      <a:pt x="7" y="5"/>
                    </a:cubicBezTo>
                    <a:cubicBezTo>
                      <a:pt x="5" y="9"/>
                      <a:pt x="7" y="6"/>
                      <a:pt x="6" y="7"/>
                    </a:cubicBezTo>
                    <a:cubicBezTo>
                      <a:pt x="8" y="3"/>
                      <a:pt x="6" y="7"/>
                      <a:pt x="8" y="2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5" y="7"/>
                      <a:pt x="5" y="8"/>
                      <a:pt x="4" y="8"/>
                    </a:cubicBezTo>
                    <a:cubicBezTo>
                      <a:pt x="5" y="8"/>
                      <a:pt x="2" y="15"/>
                      <a:pt x="2" y="17"/>
                    </a:cubicBezTo>
                    <a:cubicBezTo>
                      <a:pt x="3" y="15"/>
                      <a:pt x="4" y="14"/>
                      <a:pt x="4" y="16"/>
                    </a:cubicBezTo>
                    <a:cubicBezTo>
                      <a:pt x="6" y="10"/>
                      <a:pt x="4" y="16"/>
                      <a:pt x="6" y="11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5" y="16"/>
                      <a:pt x="5" y="14"/>
                      <a:pt x="6" y="12"/>
                    </a:cubicBezTo>
                    <a:cubicBezTo>
                      <a:pt x="7" y="11"/>
                      <a:pt x="5" y="14"/>
                      <a:pt x="4" y="17"/>
                    </a:cubicBezTo>
                    <a:cubicBezTo>
                      <a:pt x="4" y="17"/>
                      <a:pt x="5" y="15"/>
                      <a:pt x="6" y="12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5" y="17"/>
                      <a:pt x="5" y="17"/>
                      <a:pt x="5" y="17"/>
                    </a:cubicBezTo>
                    <a:cubicBezTo>
                      <a:pt x="11" y="0"/>
                      <a:pt x="6" y="13"/>
                      <a:pt x="7" y="10"/>
                    </a:cubicBezTo>
                    <a:cubicBezTo>
                      <a:pt x="7" y="10"/>
                      <a:pt x="6" y="10"/>
                      <a:pt x="6" y="8"/>
                    </a:cubicBezTo>
                    <a:cubicBezTo>
                      <a:pt x="5" y="13"/>
                      <a:pt x="5" y="13"/>
                      <a:pt x="5" y="13"/>
                    </a:cubicBezTo>
                    <a:cubicBezTo>
                      <a:pt x="5" y="10"/>
                      <a:pt x="2" y="22"/>
                      <a:pt x="4" y="13"/>
                    </a:cubicBezTo>
                    <a:cubicBezTo>
                      <a:pt x="3" y="16"/>
                      <a:pt x="3" y="16"/>
                      <a:pt x="3" y="16"/>
                    </a:cubicBezTo>
                    <a:cubicBezTo>
                      <a:pt x="4" y="14"/>
                      <a:pt x="4" y="10"/>
                      <a:pt x="5" y="7"/>
                    </a:cubicBezTo>
                    <a:cubicBezTo>
                      <a:pt x="5" y="8"/>
                      <a:pt x="5" y="7"/>
                      <a:pt x="5" y="8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3" y="14"/>
                      <a:pt x="4" y="12"/>
                      <a:pt x="4" y="8"/>
                    </a:cubicBezTo>
                    <a:cubicBezTo>
                      <a:pt x="3" y="13"/>
                      <a:pt x="3" y="16"/>
                      <a:pt x="2" y="19"/>
                    </a:cubicBezTo>
                    <a:cubicBezTo>
                      <a:pt x="4" y="12"/>
                      <a:pt x="0" y="27"/>
                      <a:pt x="2" y="24"/>
                    </a:cubicBezTo>
                    <a:lnTo>
                      <a:pt x="3" y="18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82" name="Freeform 1882"/>
              <p:cNvSpPr/>
              <p:nvPr/>
            </p:nvSpPr>
            <p:spPr bwMode="auto">
              <a:xfrm>
                <a:off x="2523" y="3153"/>
                <a:ext cx="1" cy="1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1 h 1"/>
                  <a:gd name="T4" fmla="*/ 1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lnTo>
                      <a:pt x="0" y="1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83" name="Freeform 1883"/>
              <p:cNvSpPr/>
              <p:nvPr/>
            </p:nvSpPr>
            <p:spPr bwMode="auto">
              <a:xfrm>
                <a:off x="2522" y="3155"/>
                <a:ext cx="0" cy="1"/>
              </a:xfrm>
              <a:custGeom>
                <a:avLst/>
                <a:gdLst>
                  <a:gd name="T0" fmla="*/ 0 h 1"/>
                  <a:gd name="T1" fmla="*/ 0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84" name="Rectangle 1884"/>
              <p:cNvSpPr>
                <a:spLocks noChangeArrowheads="1"/>
              </p:cNvSpPr>
              <p:nvPr/>
            </p:nvSpPr>
            <p:spPr bwMode="auto">
              <a:xfrm>
                <a:off x="2522" y="3155"/>
                <a:ext cx="1" cy="1"/>
              </a:xfrm>
              <a:prstGeom prst="rect">
                <a:avLst/>
              </a:pr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85" name="Freeform 1885"/>
              <p:cNvSpPr/>
              <p:nvPr/>
            </p:nvSpPr>
            <p:spPr bwMode="auto">
              <a:xfrm>
                <a:off x="2521" y="3163"/>
                <a:ext cx="0" cy="2"/>
              </a:xfrm>
              <a:custGeom>
                <a:avLst/>
                <a:gdLst>
                  <a:gd name="T0" fmla="*/ 2 h 2"/>
                  <a:gd name="T1" fmla="*/ 2 h 2"/>
                  <a:gd name="T2" fmla="*/ 0 h 2"/>
                  <a:gd name="T3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86" name="Freeform 1886"/>
              <p:cNvSpPr/>
              <p:nvPr/>
            </p:nvSpPr>
            <p:spPr bwMode="auto">
              <a:xfrm>
                <a:off x="2522" y="3150"/>
                <a:ext cx="1" cy="2"/>
              </a:xfrm>
              <a:custGeom>
                <a:avLst/>
                <a:gdLst>
                  <a:gd name="T0" fmla="*/ 1 w 1"/>
                  <a:gd name="T1" fmla="*/ 0 h 2"/>
                  <a:gd name="T2" fmla="*/ 0 w 1"/>
                  <a:gd name="T3" fmla="*/ 2 h 2"/>
                  <a:gd name="T4" fmla="*/ 1 w 1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lnTo>
                      <a:pt x="0" y="2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87" name="Freeform 1887"/>
              <p:cNvSpPr/>
              <p:nvPr/>
            </p:nvSpPr>
            <p:spPr bwMode="auto">
              <a:xfrm>
                <a:off x="2520" y="314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88" name="Freeform 1888"/>
              <p:cNvSpPr/>
              <p:nvPr/>
            </p:nvSpPr>
            <p:spPr bwMode="auto">
              <a:xfrm>
                <a:off x="2508" y="3143"/>
                <a:ext cx="16" cy="28"/>
              </a:xfrm>
              <a:custGeom>
                <a:avLst/>
                <a:gdLst>
                  <a:gd name="T0" fmla="*/ 2 w 18"/>
                  <a:gd name="T1" fmla="*/ 14 h 31"/>
                  <a:gd name="T2" fmla="*/ 1 w 18"/>
                  <a:gd name="T3" fmla="*/ 21 h 31"/>
                  <a:gd name="T4" fmla="*/ 0 w 18"/>
                  <a:gd name="T5" fmla="*/ 24 h 31"/>
                  <a:gd name="T6" fmla="*/ 2 w 18"/>
                  <a:gd name="T7" fmla="*/ 20 h 31"/>
                  <a:gd name="T8" fmla="*/ 3 w 18"/>
                  <a:gd name="T9" fmla="*/ 20 h 31"/>
                  <a:gd name="T10" fmla="*/ 4 w 18"/>
                  <a:gd name="T11" fmla="*/ 22 h 31"/>
                  <a:gd name="T12" fmla="*/ 6 w 18"/>
                  <a:gd name="T13" fmla="*/ 17 h 31"/>
                  <a:gd name="T14" fmla="*/ 6 w 18"/>
                  <a:gd name="T15" fmla="*/ 19 h 31"/>
                  <a:gd name="T16" fmla="*/ 7 w 18"/>
                  <a:gd name="T17" fmla="*/ 20 h 31"/>
                  <a:gd name="T18" fmla="*/ 9 w 18"/>
                  <a:gd name="T19" fmla="*/ 10 h 31"/>
                  <a:gd name="T20" fmla="*/ 10 w 18"/>
                  <a:gd name="T21" fmla="*/ 11 h 31"/>
                  <a:gd name="T22" fmla="*/ 9 w 18"/>
                  <a:gd name="T23" fmla="*/ 15 h 31"/>
                  <a:gd name="T24" fmla="*/ 10 w 18"/>
                  <a:gd name="T25" fmla="*/ 15 h 31"/>
                  <a:gd name="T26" fmla="*/ 11 w 18"/>
                  <a:gd name="T27" fmla="*/ 17 h 31"/>
                  <a:gd name="T28" fmla="*/ 12 w 18"/>
                  <a:gd name="T29" fmla="*/ 15 h 31"/>
                  <a:gd name="T30" fmla="*/ 14 w 18"/>
                  <a:gd name="T31" fmla="*/ 11 h 31"/>
                  <a:gd name="T32" fmla="*/ 13 w 18"/>
                  <a:gd name="T33" fmla="*/ 16 h 31"/>
                  <a:gd name="T34" fmla="*/ 14 w 18"/>
                  <a:gd name="T35" fmla="*/ 15 h 31"/>
                  <a:gd name="T36" fmla="*/ 15 w 18"/>
                  <a:gd name="T37" fmla="*/ 16 h 31"/>
                  <a:gd name="T38" fmla="*/ 15 w 18"/>
                  <a:gd name="T39" fmla="*/ 15 h 31"/>
                  <a:gd name="T40" fmla="*/ 13 w 18"/>
                  <a:gd name="T41" fmla="*/ 17 h 31"/>
                  <a:gd name="T42" fmla="*/ 17 w 18"/>
                  <a:gd name="T43" fmla="*/ 6 h 31"/>
                  <a:gd name="T44" fmla="*/ 17 w 18"/>
                  <a:gd name="T45" fmla="*/ 5 h 31"/>
                  <a:gd name="T46" fmla="*/ 16 w 18"/>
                  <a:gd name="T47" fmla="*/ 6 h 31"/>
                  <a:gd name="T48" fmla="*/ 16 w 18"/>
                  <a:gd name="T49" fmla="*/ 4 h 31"/>
                  <a:gd name="T50" fmla="*/ 15 w 18"/>
                  <a:gd name="T51" fmla="*/ 3 h 31"/>
                  <a:gd name="T52" fmla="*/ 13 w 18"/>
                  <a:gd name="T53" fmla="*/ 6 h 31"/>
                  <a:gd name="T54" fmla="*/ 13 w 18"/>
                  <a:gd name="T55" fmla="*/ 5 h 31"/>
                  <a:gd name="T56" fmla="*/ 13 w 18"/>
                  <a:gd name="T57" fmla="*/ 5 h 31"/>
                  <a:gd name="T58" fmla="*/ 12 w 18"/>
                  <a:gd name="T59" fmla="*/ 6 h 31"/>
                  <a:gd name="T60" fmla="*/ 11 w 18"/>
                  <a:gd name="T61" fmla="*/ 8 h 31"/>
                  <a:gd name="T62" fmla="*/ 12 w 18"/>
                  <a:gd name="T63" fmla="*/ 3 h 31"/>
                  <a:gd name="T64" fmla="*/ 11 w 18"/>
                  <a:gd name="T65" fmla="*/ 3 h 31"/>
                  <a:gd name="T66" fmla="*/ 10 w 18"/>
                  <a:gd name="T67" fmla="*/ 8 h 31"/>
                  <a:gd name="T68" fmla="*/ 8 w 18"/>
                  <a:gd name="T69" fmla="*/ 10 h 31"/>
                  <a:gd name="T70" fmla="*/ 6 w 18"/>
                  <a:gd name="T71" fmla="*/ 12 h 31"/>
                  <a:gd name="T72" fmla="*/ 6 w 18"/>
                  <a:gd name="T73" fmla="*/ 11 h 31"/>
                  <a:gd name="T74" fmla="*/ 4 w 18"/>
                  <a:gd name="T75" fmla="*/ 12 h 31"/>
                  <a:gd name="T76" fmla="*/ 4 w 18"/>
                  <a:gd name="T77" fmla="*/ 18 h 31"/>
                  <a:gd name="T78" fmla="*/ 5 w 18"/>
                  <a:gd name="T79" fmla="*/ 9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8" h="31">
                    <a:moveTo>
                      <a:pt x="4" y="8"/>
                    </a:moveTo>
                    <a:cubicBezTo>
                      <a:pt x="3" y="9"/>
                      <a:pt x="3" y="11"/>
                      <a:pt x="2" y="14"/>
                    </a:cubicBezTo>
                    <a:cubicBezTo>
                      <a:pt x="2" y="12"/>
                      <a:pt x="2" y="12"/>
                      <a:pt x="2" y="12"/>
                    </a:cubicBezTo>
                    <a:cubicBezTo>
                      <a:pt x="2" y="13"/>
                      <a:pt x="1" y="17"/>
                      <a:pt x="1" y="21"/>
                    </a:cubicBezTo>
                    <a:cubicBezTo>
                      <a:pt x="1" y="19"/>
                      <a:pt x="1" y="19"/>
                      <a:pt x="1" y="19"/>
                    </a:cubicBezTo>
                    <a:cubicBezTo>
                      <a:pt x="2" y="15"/>
                      <a:pt x="0" y="23"/>
                      <a:pt x="0" y="24"/>
                    </a:cubicBezTo>
                    <a:cubicBezTo>
                      <a:pt x="1" y="23"/>
                      <a:pt x="3" y="14"/>
                      <a:pt x="2" y="17"/>
                    </a:cubicBezTo>
                    <a:cubicBezTo>
                      <a:pt x="3" y="16"/>
                      <a:pt x="2" y="19"/>
                      <a:pt x="2" y="20"/>
                    </a:cubicBezTo>
                    <a:cubicBezTo>
                      <a:pt x="2" y="21"/>
                      <a:pt x="3" y="14"/>
                      <a:pt x="4" y="14"/>
                    </a:cubicBezTo>
                    <a:cubicBezTo>
                      <a:pt x="0" y="31"/>
                      <a:pt x="5" y="9"/>
                      <a:pt x="3" y="20"/>
                    </a:cubicBezTo>
                    <a:cubicBezTo>
                      <a:pt x="4" y="19"/>
                      <a:pt x="4" y="20"/>
                      <a:pt x="5" y="17"/>
                    </a:cubicBezTo>
                    <a:cubicBezTo>
                      <a:pt x="4" y="21"/>
                      <a:pt x="5" y="17"/>
                      <a:pt x="4" y="22"/>
                    </a:cubicBezTo>
                    <a:cubicBezTo>
                      <a:pt x="6" y="12"/>
                      <a:pt x="4" y="27"/>
                      <a:pt x="6" y="14"/>
                    </a:cubicBezTo>
                    <a:cubicBezTo>
                      <a:pt x="6" y="18"/>
                      <a:pt x="7" y="13"/>
                      <a:pt x="6" y="17"/>
                    </a:cubicBezTo>
                    <a:cubicBezTo>
                      <a:pt x="6" y="18"/>
                      <a:pt x="6" y="18"/>
                      <a:pt x="6" y="18"/>
                    </a:cubicBezTo>
                    <a:cubicBezTo>
                      <a:pt x="6" y="21"/>
                      <a:pt x="7" y="13"/>
                      <a:pt x="6" y="19"/>
                    </a:cubicBezTo>
                    <a:cubicBezTo>
                      <a:pt x="6" y="20"/>
                      <a:pt x="7" y="15"/>
                      <a:pt x="8" y="12"/>
                    </a:cubicBezTo>
                    <a:cubicBezTo>
                      <a:pt x="8" y="13"/>
                      <a:pt x="8" y="15"/>
                      <a:pt x="7" y="20"/>
                    </a:cubicBezTo>
                    <a:cubicBezTo>
                      <a:pt x="8" y="14"/>
                      <a:pt x="8" y="17"/>
                      <a:pt x="8" y="14"/>
                    </a:cubicBezTo>
                    <a:cubicBezTo>
                      <a:pt x="8" y="14"/>
                      <a:pt x="8" y="13"/>
                      <a:pt x="9" y="10"/>
                    </a:cubicBezTo>
                    <a:cubicBezTo>
                      <a:pt x="9" y="12"/>
                      <a:pt x="10" y="7"/>
                      <a:pt x="11" y="5"/>
                    </a:cubicBezTo>
                    <a:cubicBezTo>
                      <a:pt x="10" y="12"/>
                      <a:pt x="11" y="5"/>
                      <a:pt x="10" y="11"/>
                    </a:cubicBezTo>
                    <a:cubicBezTo>
                      <a:pt x="9" y="14"/>
                      <a:pt x="9" y="13"/>
                      <a:pt x="8" y="18"/>
                    </a:cubicBezTo>
                    <a:cubicBezTo>
                      <a:pt x="8" y="18"/>
                      <a:pt x="8" y="17"/>
                      <a:pt x="9" y="15"/>
                    </a:cubicBezTo>
                    <a:cubicBezTo>
                      <a:pt x="9" y="16"/>
                      <a:pt x="9" y="18"/>
                      <a:pt x="9" y="18"/>
                    </a:cubicBezTo>
                    <a:cubicBezTo>
                      <a:pt x="8" y="21"/>
                      <a:pt x="11" y="12"/>
                      <a:pt x="10" y="15"/>
                    </a:cubicBezTo>
                    <a:cubicBezTo>
                      <a:pt x="9" y="18"/>
                      <a:pt x="9" y="18"/>
                      <a:pt x="9" y="18"/>
                    </a:cubicBezTo>
                    <a:cubicBezTo>
                      <a:pt x="11" y="14"/>
                      <a:pt x="10" y="19"/>
                      <a:pt x="11" y="17"/>
                    </a:cubicBezTo>
                    <a:cubicBezTo>
                      <a:pt x="11" y="15"/>
                      <a:pt x="11" y="14"/>
                      <a:pt x="12" y="13"/>
                    </a:cubicBezTo>
                    <a:cubicBezTo>
                      <a:pt x="10" y="21"/>
                      <a:pt x="13" y="9"/>
                      <a:pt x="12" y="15"/>
                    </a:cubicBezTo>
                    <a:cubicBezTo>
                      <a:pt x="14" y="9"/>
                      <a:pt x="15" y="6"/>
                      <a:pt x="15" y="6"/>
                    </a:cubicBezTo>
                    <a:cubicBezTo>
                      <a:pt x="14" y="11"/>
                      <a:pt x="14" y="11"/>
                      <a:pt x="14" y="11"/>
                    </a:cubicBezTo>
                    <a:cubicBezTo>
                      <a:pt x="14" y="8"/>
                      <a:pt x="12" y="17"/>
                      <a:pt x="11" y="19"/>
                    </a:cubicBezTo>
                    <a:cubicBezTo>
                      <a:pt x="12" y="17"/>
                      <a:pt x="11" y="20"/>
                      <a:pt x="13" y="16"/>
                    </a:cubicBezTo>
                    <a:cubicBezTo>
                      <a:pt x="11" y="20"/>
                      <a:pt x="11" y="20"/>
                      <a:pt x="11" y="20"/>
                    </a:cubicBezTo>
                    <a:cubicBezTo>
                      <a:pt x="11" y="21"/>
                      <a:pt x="14" y="10"/>
                      <a:pt x="14" y="15"/>
                    </a:cubicBezTo>
                    <a:cubicBezTo>
                      <a:pt x="13" y="18"/>
                      <a:pt x="13" y="18"/>
                      <a:pt x="13" y="18"/>
                    </a:cubicBezTo>
                    <a:cubicBezTo>
                      <a:pt x="13" y="17"/>
                      <a:pt x="12" y="23"/>
                      <a:pt x="15" y="16"/>
                    </a:cubicBezTo>
                    <a:cubicBezTo>
                      <a:pt x="16" y="14"/>
                      <a:pt x="18" y="8"/>
                      <a:pt x="18" y="6"/>
                    </a:cubicBezTo>
                    <a:cubicBezTo>
                      <a:pt x="17" y="8"/>
                      <a:pt x="16" y="12"/>
                      <a:pt x="15" y="15"/>
                    </a:cubicBezTo>
                    <a:cubicBezTo>
                      <a:pt x="16" y="10"/>
                      <a:pt x="16" y="10"/>
                      <a:pt x="16" y="10"/>
                    </a:cubicBezTo>
                    <a:cubicBezTo>
                      <a:pt x="15" y="13"/>
                      <a:pt x="14" y="15"/>
                      <a:pt x="13" y="17"/>
                    </a:cubicBezTo>
                    <a:cubicBezTo>
                      <a:pt x="13" y="20"/>
                      <a:pt x="15" y="13"/>
                      <a:pt x="14" y="16"/>
                    </a:cubicBezTo>
                    <a:cubicBezTo>
                      <a:pt x="15" y="11"/>
                      <a:pt x="15" y="10"/>
                      <a:pt x="17" y="6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6" y="7"/>
                      <a:pt x="16" y="7"/>
                      <a:pt x="17" y="5"/>
                    </a:cubicBezTo>
                    <a:cubicBezTo>
                      <a:pt x="15" y="11"/>
                      <a:pt x="17" y="2"/>
                      <a:pt x="16" y="5"/>
                    </a:cubicBezTo>
                    <a:cubicBezTo>
                      <a:pt x="16" y="6"/>
                      <a:pt x="16" y="6"/>
                      <a:pt x="16" y="6"/>
                    </a:cubicBezTo>
                    <a:cubicBezTo>
                      <a:pt x="15" y="9"/>
                      <a:pt x="15" y="8"/>
                      <a:pt x="15" y="9"/>
                    </a:cubicBezTo>
                    <a:cubicBezTo>
                      <a:pt x="16" y="5"/>
                      <a:pt x="15" y="6"/>
                      <a:pt x="16" y="4"/>
                    </a:cubicBezTo>
                    <a:cubicBezTo>
                      <a:pt x="15" y="6"/>
                      <a:pt x="13" y="11"/>
                      <a:pt x="13" y="11"/>
                    </a:cubicBezTo>
                    <a:cubicBezTo>
                      <a:pt x="15" y="6"/>
                      <a:pt x="13" y="8"/>
                      <a:pt x="15" y="3"/>
                    </a:cubicBezTo>
                    <a:cubicBezTo>
                      <a:pt x="13" y="9"/>
                      <a:pt x="14" y="5"/>
                      <a:pt x="13" y="8"/>
                    </a:cubicBezTo>
                    <a:cubicBezTo>
                      <a:pt x="12" y="9"/>
                      <a:pt x="12" y="9"/>
                      <a:pt x="13" y="6"/>
                    </a:cubicBezTo>
                    <a:cubicBezTo>
                      <a:pt x="13" y="5"/>
                      <a:pt x="13" y="5"/>
                      <a:pt x="13" y="5"/>
                    </a:cubicBezTo>
                    <a:cubicBezTo>
                      <a:pt x="13" y="5"/>
                      <a:pt x="13" y="5"/>
                      <a:pt x="13" y="5"/>
                    </a:cubicBezTo>
                    <a:cubicBezTo>
                      <a:pt x="14" y="4"/>
                      <a:pt x="14" y="4"/>
                      <a:pt x="14" y="4"/>
                    </a:cubicBezTo>
                    <a:cubicBezTo>
                      <a:pt x="14" y="3"/>
                      <a:pt x="13" y="7"/>
                      <a:pt x="13" y="5"/>
                    </a:cubicBezTo>
                    <a:cubicBezTo>
                      <a:pt x="14" y="3"/>
                      <a:pt x="14" y="3"/>
                      <a:pt x="14" y="3"/>
                    </a:cubicBezTo>
                    <a:cubicBezTo>
                      <a:pt x="14" y="2"/>
                      <a:pt x="11" y="11"/>
                      <a:pt x="12" y="6"/>
                    </a:cubicBezTo>
                    <a:cubicBezTo>
                      <a:pt x="12" y="8"/>
                      <a:pt x="11" y="9"/>
                      <a:pt x="10" y="14"/>
                    </a:cubicBezTo>
                    <a:cubicBezTo>
                      <a:pt x="10" y="12"/>
                      <a:pt x="11" y="8"/>
                      <a:pt x="11" y="8"/>
                    </a:cubicBezTo>
                    <a:cubicBezTo>
                      <a:pt x="10" y="13"/>
                      <a:pt x="11" y="7"/>
                      <a:pt x="10" y="10"/>
                    </a:cubicBezTo>
                    <a:cubicBezTo>
                      <a:pt x="12" y="5"/>
                      <a:pt x="10" y="8"/>
                      <a:pt x="12" y="3"/>
                    </a:cubicBezTo>
                    <a:cubicBezTo>
                      <a:pt x="12" y="1"/>
                      <a:pt x="10" y="8"/>
                      <a:pt x="10" y="7"/>
                    </a:cubicBezTo>
                    <a:cubicBezTo>
                      <a:pt x="11" y="3"/>
                      <a:pt x="11" y="3"/>
                      <a:pt x="11" y="3"/>
                    </a:cubicBezTo>
                    <a:cubicBezTo>
                      <a:pt x="11" y="5"/>
                      <a:pt x="10" y="9"/>
                      <a:pt x="10" y="5"/>
                    </a:cubicBezTo>
                    <a:cubicBezTo>
                      <a:pt x="10" y="8"/>
                      <a:pt x="10" y="8"/>
                      <a:pt x="10" y="8"/>
                    </a:cubicBezTo>
                    <a:cubicBezTo>
                      <a:pt x="10" y="6"/>
                      <a:pt x="9" y="7"/>
                      <a:pt x="10" y="4"/>
                    </a:cubicBezTo>
                    <a:cubicBezTo>
                      <a:pt x="8" y="10"/>
                      <a:pt x="8" y="10"/>
                      <a:pt x="8" y="10"/>
                    </a:cubicBezTo>
                    <a:cubicBezTo>
                      <a:pt x="9" y="3"/>
                      <a:pt x="8" y="9"/>
                      <a:pt x="6" y="15"/>
                    </a:cubicBezTo>
                    <a:cubicBezTo>
                      <a:pt x="6" y="15"/>
                      <a:pt x="6" y="13"/>
                      <a:pt x="6" y="12"/>
                    </a:cubicBezTo>
                    <a:cubicBezTo>
                      <a:pt x="7" y="10"/>
                      <a:pt x="7" y="10"/>
                      <a:pt x="7" y="10"/>
                    </a:cubicBezTo>
                    <a:cubicBezTo>
                      <a:pt x="7" y="9"/>
                      <a:pt x="7" y="6"/>
                      <a:pt x="6" y="11"/>
                    </a:cubicBezTo>
                    <a:cubicBezTo>
                      <a:pt x="6" y="13"/>
                      <a:pt x="7" y="7"/>
                      <a:pt x="7" y="6"/>
                    </a:cubicBezTo>
                    <a:cubicBezTo>
                      <a:pt x="5" y="14"/>
                      <a:pt x="7" y="0"/>
                      <a:pt x="4" y="12"/>
                    </a:cubicBezTo>
                    <a:cubicBezTo>
                      <a:pt x="5" y="12"/>
                      <a:pt x="4" y="15"/>
                      <a:pt x="5" y="14"/>
                    </a:cubicBezTo>
                    <a:cubicBezTo>
                      <a:pt x="4" y="16"/>
                      <a:pt x="4" y="18"/>
                      <a:pt x="4" y="18"/>
                    </a:cubicBezTo>
                    <a:cubicBezTo>
                      <a:pt x="4" y="19"/>
                      <a:pt x="4" y="14"/>
                      <a:pt x="4" y="16"/>
                    </a:cubicBezTo>
                    <a:cubicBezTo>
                      <a:pt x="5" y="9"/>
                      <a:pt x="5" y="9"/>
                      <a:pt x="5" y="9"/>
                    </a:cubicBezTo>
                    <a:cubicBezTo>
                      <a:pt x="6" y="1"/>
                      <a:pt x="2" y="19"/>
                      <a:pt x="4" y="8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89" name="Freeform 1889"/>
              <p:cNvSpPr/>
              <p:nvPr/>
            </p:nvSpPr>
            <p:spPr bwMode="auto">
              <a:xfrm>
                <a:off x="2514" y="3148"/>
                <a:ext cx="1" cy="3"/>
              </a:xfrm>
              <a:custGeom>
                <a:avLst/>
                <a:gdLst>
                  <a:gd name="T0" fmla="*/ 1 w 1"/>
                  <a:gd name="T1" fmla="*/ 4 h 4"/>
                  <a:gd name="T2" fmla="*/ 1 w 1"/>
                  <a:gd name="T3" fmla="*/ 0 h 4"/>
                  <a:gd name="T4" fmla="*/ 0 w 1"/>
                  <a:gd name="T5" fmla="*/ 3 h 4"/>
                  <a:gd name="T6" fmla="*/ 1 w 1"/>
                  <a:gd name="T7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4">
                    <a:moveTo>
                      <a:pt x="1" y="4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1" y="3"/>
                      <a:pt x="1" y="3"/>
                      <a:pt x="1" y="4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90" name="Freeform 1890"/>
              <p:cNvSpPr/>
              <p:nvPr/>
            </p:nvSpPr>
            <p:spPr bwMode="auto">
              <a:xfrm>
                <a:off x="2514" y="3150"/>
                <a:ext cx="0" cy="2"/>
              </a:xfrm>
              <a:custGeom>
                <a:avLst/>
                <a:gdLst>
                  <a:gd name="T0" fmla="*/ 0 h 2"/>
                  <a:gd name="T1" fmla="*/ 2 h 2"/>
                  <a:gd name="T2" fmla="*/ 1 h 2"/>
                  <a:gd name="T3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1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91" name="Freeform 1891"/>
              <p:cNvSpPr/>
              <p:nvPr/>
            </p:nvSpPr>
            <p:spPr bwMode="auto">
              <a:xfrm>
                <a:off x="2510" y="3150"/>
                <a:ext cx="1" cy="2"/>
              </a:xfrm>
              <a:custGeom>
                <a:avLst/>
                <a:gdLst>
                  <a:gd name="T0" fmla="*/ 1 w 1"/>
                  <a:gd name="T1" fmla="*/ 1 h 2"/>
                  <a:gd name="T2" fmla="*/ 1 w 1"/>
                  <a:gd name="T3" fmla="*/ 1 h 2"/>
                  <a:gd name="T4" fmla="*/ 1 w 1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1"/>
                    </a:moveTo>
                    <a:cubicBezTo>
                      <a:pt x="1" y="1"/>
                      <a:pt x="1" y="0"/>
                      <a:pt x="1" y="1"/>
                    </a:cubicBezTo>
                    <a:cubicBezTo>
                      <a:pt x="0" y="2"/>
                      <a:pt x="1" y="2"/>
                      <a:pt x="1" y="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92" name="Rectangle 1892"/>
              <p:cNvSpPr>
                <a:spLocks noChangeArrowheads="1"/>
              </p:cNvSpPr>
              <p:nvPr/>
            </p:nvSpPr>
            <p:spPr bwMode="auto">
              <a:xfrm>
                <a:off x="2510" y="3153"/>
                <a:ext cx="1" cy="1"/>
              </a:xfrm>
              <a:prstGeom prst="rect">
                <a:avLst/>
              </a:pr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93" name="Freeform 1893"/>
              <p:cNvSpPr/>
              <p:nvPr/>
            </p:nvSpPr>
            <p:spPr bwMode="auto">
              <a:xfrm>
                <a:off x="2502" y="3149"/>
                <a:ext cx="8" cy="22"/>
              </a:xfrm>
              <a:custGeom>
                <a:avLst/>
                <a:gdLst>
                  <a:gd name="T0" fmla="*/ 2 w 9"/>
                  <a:gd name="T1" fmla="*/ 11 h 25"/>
                  <a:gd name="T2" fmla="*/ 1 w 9"/>
                  <a:gd name="T3" fmla="*/ 15 h 25"/>
                  <a:gd name="T4" fmla="*/ 1 w 9"/>
                  <a:gd name="T5" fmla="*/ 12 h 25"/>
                  <a:gd name="T6" fmla="*/ 0 w 9"/>
                  <a:gd name="T7" fmla="*/ 20 h 25"/>
                  <a:gd name="T8" fmla="*/ 4 w 9"/>
                  <a:gd name="T9" fmla="*/ 15 h 25"/>
                  <a:gd name="T10" fmla="*/ 3 w 9"/>
                  <a:gd name="T11" fmla="*/ 18 h 25"/>
                  <a:gd name="T12" fmla="*/ 5 w 9"/>
                  <a:gd name="T13" fmla="*/ 13 h 25"/>
                  <a:gd name="T14" fmla="*/ 4 w 9"/>
                  <a:gd name="T15" fmla="*/ 19 h 25"/>
                  <a:gd name="T16" fmla="*/ 5 w 9"/>
                  <a:gd name="T17" fmla="*/ 17 h 25"/>
                  <a:gd name="T18" fmla="*/ 6 w 9"/>
                  <a:gd name="T19" fmla="*/ 14 h 25"/>
                  <a:gd name="T20" fmla="*/ 6 w 9"/>
                  <a:gd name="T21" fmla="*/ 15 h 25"/>
                  <a:gd name="T22" fmla="*/ 6 w 9"/>
                  <a:gd name="T23" fmla="*/ 14 h 25"/>
                  <a:gd name="T24" fmla="*/ 6 w 9"/>
                  <a:gd name="T25" fmla="*/ 14 h 25"/>
                  <a:gd name="T26" fmla="*/ 6 w 9"/>
                  <a:gd name="T27" fmla="*/ 15 h 25"/>
                  <a:gd name="T28" fmla="*/ 7 w 9"/>
                  <a:gd name="T29" fmla="*/ 13 h 25"/>
                  <a:gd name="T30" fmla="*/ 6 w 9"/>
                  <a:gd name="T31" fmla="*/ 17 h 25"/>
                  <a:gd name="T32" fmla="*/ 8 w 9"/>
                  <a:gd name="T33" fmla="*/ 11 h 25"/>
                  <a:gd name="T34" fmla="*/ 9 w 9"/>
                  <a:gd name="T35" fmla="*/ 7 h 25"/>
                  <a:gd name="T36" fmla="*/ 7 w 9"/>
                  <a:gd name="T37" fmla="*/ 11 h 25"/>
                  <a:gd name="T38" fmla="*/ 7 w 9"/>
                  <a:gd name="T39" fmla="*/ 11 h 25"/>
                  <a:gd name="T40" fmla="*/ 7 w 9"/>
                  <a:gd name="T41" fmla="*/ 12 h 25"/>
                  <a:gd name="T42" fmla="*/ 8 w 9"/>
                  <a:gd name="T43" fmla="*/ 7 h 25"/>
                  <a:gd name="T44" fmla="*/ 8 w 9"/>
                  <a:gd name="T45" fmla="*/ 3 h 25"/>
                  <a:gd name="T46" fmla="*/ 8 w 9"/>
                  <a:gd name="T47" fmla="*/ 3 h 25"/>
                  <a:gd name="T48" fmla="*/ 7 w 9"/>
                  <a:gd name="T49" fmla="*/ 4 h 25"/>
                  <a:gd name="T50" fmla="*/ 7 w 9"/>
                  <a:gd name="T51" fmla="*/ 7 h 25"/>
                  <a:gd name="T52" fmla="*/ 6 w 9"/>
                  <a:gd name="T53" fmla="*/ 14 h 25"/>
                  <a:gd name="T54" fmla="*/ 5 w 9"/>
                  <a:gd name="T55" fmla="*/ 14 h 25"/>
                  <a:gd name="T56" fmla="*/ 7 w 9"/>
                  <a:gd name="T57" fmla="*/ 8 h 25"/>
                  <a:gd name="T58" fmla="*/ 6 w 9"/>
                  <a:gd name="T59" fmla="*/ 11 h 25"/>
                  <a:gd name="T60" fmla="*/ 7 w 9"/>
                  <a:gd name="T61" fmla="*/ 5 h 25"/>
                  <a:gd name="T62" fmla="*/ 6 w 9"/>
                  <a:gd name="T63" fmla="*/ 11 h 25"/>
                  <a:gd name="T64" fmla="*/ 4 w 9"/>
                  <a:gd name="T65" fmla="*/ 11 h 25"/>
                  <a:gd name="T66" fmla="*/ 5 w 9"/>
                  <a:gd name="T67" fmla="*/ 7 h 25"/>
                  <a:gd name="T68" fmla="*/ 4 w 9"/>
                  <a:gd name="T69" fmla="*/ 11 h 25"/>
                  <a:gd name="T70" fmla="*/ 4 w 9"/>
                  <a:gd name="T71" fmla="*/ 9 h 25"/>
                  <a:gd name="T72" fmla="*/ 3 w 9"/>
                  <a:gd name="T73" fmla="*/ 12 h 25"/>
                  <a:gd name="T74" fmla="*/ 2 w 9"/>
                  <a:gd name="T75" fmla="*/ 11 h 25"/>
                  <a:gd name="T76" fmla="*/ 2 w 9"/>
                  <a:gd name="T77" fmla="*/ 11 h 25"/>
                  <a:gd name="T78" fmla="*/ 1 w 9"/>
                  <a:gd name="T79" fmla="*/ 17 h 25"/>
                  <a:gd name="T80" fmla="*/ 2 w 9"/>
                  <a:gd name="T81" fmla="*/ 11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9" h="25">
                    <a:moveTo>
                      <a:pt x="2" y="11"/>
                    </a:moveTo>
                    <a:cubicBezTo>
                      <a:pt x="1" y="15"/>
                      <a:pt x="1" y="15"/>
                      <a:pt x="1" y="15"/>
                    </a:cubicBezTo>
                    <a:cubicBezTo>
                      <a:pt x="2" y="13"/>
                      <a:pt x="1" y="16"/>
                      <a:pt x="1" y="12"/>
                    </a:cubicBezTo>
                    <a:cubicBezTo>
                      <a:pt x="1" y="17"/>
                      <a:pt x="1" y="12"/>
                      <a:pt x="0" y="20"/>
                    </a:cubicBezTo>
                    <a:cubicBezTo>
                      <a:pt x="1" y="17"/>
                      <a:pt x="2" y="22"/>
                      <a:pt x="4" y="15"/>
                    </a:cubicBezTo>
                    <a:cubicBezTo>
                      <a:pt x="3" y="18"/>
                      <a:pt x="3" y="18"/>
                      <a:pt x="3" y="18"/>
                    </a:cubicBezTo>
                    <a:cubicBezTo>
                      <a:pt x="5" y="12"/>
                      <a:pt x="3" y="25"/>
                      <a:pt x="5" y="13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21"/>
                      <a:pt x="6" y="10"/>
                      <a:pt x="5" y="17"/>
                    </a:cubicBezTo>
                    <a:cubicBezTo>
                      <a:pt x="6" y="14"/>
                      <a:pt x="6" y="14"/>
                      <a:pt x="6" y="14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6" y="14"/>
                      <a:pt x="6" y="14"/>
                      <a:pt x="6" y="14"/>
                    </a:cubicBezTo>
                    <a:cubicBezTo>
                      <a:pt x="6" y="12"/>
                      <a:pt x="6" y="12"/>
                      <a:pt x="6" y="14"/>
                    </a:cubicBezTo>
                    <a:cubicBezTo>
                      <a:pt x="6" y="16"/>
                      <a:pt x="6" y="15"/>
                      <a:pt x="6" y="15"/>
                    </a:cubicBezTo>
                    <a:cubicBezTo>
                      <a:pt x="6" y="17"/>
                      <a:pt x="7" y="13"/>
                      <a:pt x="7" y="13"/>
                    </a:cubicBezTo>
                    <a:cubicBezTo>
                      <a:pt x="7" y="15"/>
                      <a:pt x="6" y="16"/>
                      <a:pt x="6" y="17"/>
                    </a:cubicBezTo>
                    <a:cubicBezTo>
                      <a:pt x="7" y="14"/>
                      <a:pt x="6" y="21"/>
                      <a:pt x="8" y="11"/>
                    </a:cubicBezTo>
                    <a:cubicBezTo>
                      <a:pt x="8" y="10"/>
                      <a:pt x="8" y="8"/>
                      <a:pt x="9" y="7"/>
                    </a:cubicBezTo>
                    <a:cubicBezTo>
                      <a:pt x="9" y="4"/>
                      <a:pt x="8" y="8"/>
                      <a:pt x="7" y="11"/>
                    </a:cubicBezTo>
                    <a:cubicBezTo>
                      <a:pt x="7" y="11"/>
                      <a:pt x="7" y="11"/>
                      <a:pt x="7" y="11"/>
                    </a:cubicBezTo>
                    <a:cubicBezTo>
                      <a:pt x="6" y="20"/>
                      <a:pt x="8" y="9"/>
                      <a:pt x="7" y="12"/>
                    </a:cubicBezTo>
                    <a:cubicBezTo>
                      <a:pt x="7" y="9"/>
                      <a:pt x="7" y="9"/>
                      <a:pt x="8" y="7"/>
                    </a:cubicBezTo>
                    <a:cubicBezTo>
                      <a:pt x="9" y="0"/>
                      <a:pt x="6" y="12"/>
                      <a:pt x="8" y="3"/>
                    </a:cubicBezTo>
                    <a:cubicBezTo>
                      <a:pt x="8" y="3"/>
                      <a:pt x="8" y="3"/>
                      <a:pt x="8" y="3"/>
                    </a:cubicBezTo>
                    <a:cubicBezTo>
                      <a:pt x="8" y="2"/>
                      <a:pt x="7" y="4"/>
                      <a:pt x="7" y="4"/>
                    </a:cubicBezTo>
                    <a:cubicBezTo>
                      <a:pt x="7" y="7"/>
                      <a:pt x="7" y="7"/>
                      <a:pt x="7" y="7"/>
                    </a:cubicBezTo>
                    <a:cubicBezTo>
                      <a:pt x="7" y="8"/>
                      <a:pt x="6" y="12"/>
                      <a:pt x="6" y="14"/>
                    </a:cubicBezTo>
                    <a:cubicBezTo>
                      <a:pt x="6" y="10"/>
                      <a:pt x="5" y="16"/>
                      <a:pt x="5" y="14"/>
                    </a:cubicBezTo>
                    <a:cubicBezTo>
                      <a:pt x="6" y="10"/>
                      <a:pt x="6" y="10"/>
                      <a:pt x="7" y="8"/>
                    </a:cubicBezTo>
                    <a:cubicBezTo>
                      <a:pt x="6" y="11"/>
                      <a:pt x="6" y="11"/>
                      <a:pt x="6" y="11"/>
                    </a:cubicBezTo>
                    <a:cubicBezTo>
                      <a:pt x="6" y="11"/>
                      <a:pt x="6" y="7"/>
                      <a:pt x="7" y="5"/>
                    </a:cubicBezTo>
                    <a:cubicBezTo>
                      <a:pt x="6" y="7"/>
                      <a:pt x="6" y="7"/>
                      <a:pt x="6" y="11"/>
                    </a:cubicBezTo>
                    <a:cubicBezTo>
                      <a:pt x="6" y="6"/>
                      <a:pt x="5" y="7"/>
                      <a:pt x="4" y="11"/>
                    </a:cubicBezTo>
                    <a:cubicBezTo>
                      <a:pt x="4" y="10"/>
                      <a:pt x="5" y="7"/>
                      <a:pt x="5" y="7"/>
                    </a:cubicBezTo>
                    <a:cubicBezTo>
                      <a:pt x="5" y="6"/>
                      <a:pt x="5" y="8"/>
                      <a:pt x="4" y="11"/>
                    </a:cubicBezTo>
                    <a:cubicBezTo>
                      <a:pt x="3" y="14"/>
                      <a:pt x="3" y="12"/>
                      <a:pt x="4" y="9"/>
                    </a:cubicBezTo>
                    <a:cubicBezTo>
                      <a:pt x="3" y="12"/>
                      <a:pt x="3" y="12"/>
                      <a:pt x="3" y="12"/>
                    </a:cubicBezTo>
                    <a:cubicBezTo>
                      <a:pt x="2" y="17"/>
                      <a:pt x="3" y="8"/>
                      <a:pt x="2" y="11"/>
                    </a:cubicBezTo>
                    <a:cubicBezTo>
                      <a:pt x="2" y="11"/>
                      <a:pt x="2" y="11"/>
                      <a:pt x="2" y="11"/>
                    </a:cubicBezTo>
                    <a:cubicBezTo>
                      <a:pt x="2" y="12"/>
                      <a:pt x="1" y="19"/>
                      <a:pt x="1" y="17"/>
                    </a:cubicBezTo>
                    <a:cubicBezTo>
                      <a:pt x="2" y="14"/>
                      <a:pt x="2" y="14"/>
                      <a:pt x="2" y="1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94" name="Freeform 1894"/>
              <p:cNvSpPr/>
              <p:nvPr/>
            </p:nvSpPr>
            <p:spPr bwMode="auto">
              <a:xfrm>
                <a:off x="2502" y="3160"/>
                <a:ext cx="1" cy="8"/>
              </a:xfrm>
              <a:custGeom>
                <a:avLst/>
                <a:gdLst>
                  <a:gd name="T0" fmla="*/ 0 w 1"/>
                  <a:gd name="T1" fmla="*/ 5 h 9"/>
                  <a:gd name="T2" fmla="*/ 1 w 1"/>
                  <a:gd name="T3" fmla="*/ 1 h 9"/>
                  <a:gd name="T4" fmla="*/ 0 w 1"/>
                  <a:gd name="T5" fmla="*/ 8 h 9"/>
                  <a:gd name="T6" fmla="*/ 0 w 1"/>
                  <a:gd name="T7" fmla="*/ 7 h 9"/>
                  <a:gd name="T8" fmla="*/ 0 w 1"/>
                  <a:gd name="T9" fmla="*/ 5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9">
                    <a:moveTo>
                      <a:pt x="0" y="5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0" y="6"/>
                      <a:pt x="0" y="8"/>
                    </a:cubicBezTo>
                    <a:cubicBezTo>
                      <a:pt x="0" y="7"/>
                      <a:pt x="0" y="9"/>
                      <a:pt x="0" y="7"/>
                    </a:cubicBezTo>
                    <a:cubicBezTo>
                      <a:pt x="0" y="6"/>
                      <a:pt x="0" y="5"/>
                      <a:pt x="0" y="5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95" name="Freeform 1895"/>
              <p:cNvSpPr/>
              <p:nvPr/>
            </p:nvSpPr>
            <p:spPr bwMode="auto">
              <a:xfrm>
                <a:off x="2500" y="3157"/>
                <a:ext cx="2" cy="17"/>
              </a:xfrm>
              <a:custGeom>
                <a:avLst/>
                <a:gdLst>
                  <a:gd name="T0" fmla="*/ 1 w 2"/>
                  <a:gd name="T1" fmla="*/ 9 h 19"/>
                  <a:gd name="T2" fmla="*/ 1 w 2"/>
                  <a:gd name="T3" fmla="*/ 12 h 19"/>
                  <a:gd name="T4" fmla="*/ 1 w 2"/>
                  <a:gd name="T5" fmla="*/ 14 h 19"/>
                  <a:gd name="T6" fmla="*/ 2 w 2"/>
                  <a:gd name="T7" fmla="*/ 7 h 19"/>
                  <a:gd name="T8" fmla="*/ 2 w 2"/>
                  <a:gd name="T9" fmla="*/ 11 h 19"/>
                  <a:gd name="T10" fmla="*/ 2 w 2"/>
                  <a:gd name="T11" fmla="*/ 6 h 19"/>
                  <a:gd name="T12" fmla="*/ 2 w 2"/>
                  <a:gd name="T13" fmla="*/ 8 h 19"/>
                  <a:gd name="T14" fmla="*/ 2 w 2"/>
                  <a:gd name="T15" fmla="*/ 6 h 19"/>
                  <a:gd name="T16" fmla="*/ 2 w 2"/>
                  <a:gd name="T17" fmla="*/ 7 h 19"/>
                  <a:gd name="T18" fmla="*/ 2 w 2"/>
                  <a:gd name="T19" fmla="*/ 4 h 19"/>
                  <a:gd name="T20" fmla="*/ 2 w 2"/>
                  <a:gd name="T21" fmla="*/ 10 h 19"/>
                  <a:gd name="T22" fmla="*/ 2 w 2"/>
                  <a:gd name="T23" fmla="*/ 4 h 19"/>
                  <a:gd name="T24" fmla="*/ 2 w 2"/>
                  <a:gd name="T25" fmla="*/ 2 h 19"/>
                  <a:gd name="T26" fmla="*/ 2 w 2"/>
                  <a:gd name="T27" fmla="*/ 4 h 19"/>
                  <a:gd name="T28" fmla="*/ 1 w 2"/>
                  <a:gd name="T29" fmla="*/ 8 h 19"/>
                  <a:gd name="T30" fmla="*/ 1 w 2"/>
                  <a:gd name="T31" fmla="*/ 3 h 19"/>
                  <a:gd name="T32" fmla="*/ 1 w 2"/>
                  <a:gd name="T33" fmla="*/ 5 h 19"/>
                  <a:gd name="T34" fmla="*/ 1 w 2"/>
                  <a:gd name="T35" fmla="*/ 12 h 19"/>
                  <a:gd name="T36" fmla="*/ 1 w 2"/>
                  <a:gd name="T37" fmla="*/ 7 h 19"/>
                  <a:gd name="T38" fmla="*/ 0 w 2"/>
                  <a:gd name="T39" fmla="*/ 6 h 19"/>
                  <a:gd name="T40" fmla="*/ 1 w 2"/>
                  <a:gd name="T41" fmla="*/ 15 h 19"/>
                  <a:gd name="T42" fmla="*/ 1 w 2"/>
                  <a:gd name="T43" fmla="*/ 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" h="19">
                    <a:moveTo>
                      <a:pt x="1" y="9"/>
                    </a:moveTo>
                    <a:cubicBezTo>
                      <a:pt x="1" y="12"/>
                      <a:pt x="1" y="12"/>
                      <a:pt x="1" y="12"/>
                    </a:cubicBezTo>
                    <a:cubicBezTo>
                      <a:pt x="1" y="12"/>
                      <a:pt x="2" y="10"/>
                      <a:pt x="1" y="14"/>
                    </a:cubicBezTo>
                    <a:cubicBezTo>
                      <a:pt x="1" y="15"/>
                      <a:pt x="2" y="9"/>
                      <a:pt x="2" y="7"/>
                    </a:cubicBezTo>
                    <a:cubicBezTo>
                      <a:pt x="2" y="11"/>
                      <a:pt x="2" y="11"/>
                      <a:pt x="2" y="11"/>
                    </a:cubicBezTo>
                    <a:cubicBezTo>
                      <a:pt x="2" y="9"/>
                      <a:pt x="2" y="13"/>
                      <a:pt x="2" y="6"/>
                    </a:cubicBezTo>
                    <a:cubicBezTo>
                      <a:pt x="2" y="6"/>
                      <a:pt x="2" y="10"/>
                      <a:pt x="2" y="8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2" y="7"/>
                      <a:pt x="2" y="7"/>
                      <a:pt x="2" y="7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0"/>
                      <a:pt x="2" y="13"/>
                      <a:pt x="2" y="10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4"/>
                      <a:pt x="2" y="6"/>
                      <a:pt x="2" y="2"/>
                    </a:cubicBezTo>
                    <a:cubicBezTo>
                      <a:pt x="2" y="2"/>
                      <a:pt x="1" y="5"/>
                      <a:pt x="2" y="4"/>
                    </a:cubicBezTo>
                    <a:cubicBezTo>
                      <a:pt x="2" y="4"/>
                      <a:pt x="2" y="7"/>
                      <a:pt x="1" y="8"/>
                    </a:cubicBezTo>
                    <a:cubicBezTo>
                      <a:pt x="1" y="13"/>
                      <a:pt x="2" y="5"/>
                      <a:pt x="1" y="3"/>
                    </a:cubicBezTo>
                    <a:cubicBezTo>
                      <a:pt x="1" y="6"/>
                      <a:pt x="1" y="10"/>
                      <a:pt x="1" y="5"/>
                    </a:cubicBezTo>
                    <a:cubicBezTo>
                      <a:pt x="1" y="9"/>
                      <a:pt x="1" y="12"/>
                      <a:pt x="1" y="12"/>
                    </a:cubicBezTo>
                    <a:cubicBezTo>
                      <a:pt x="1" y="7"/>
                      <a:pt x="1" y="7"/>
                      <a:pt x="1" y="7"/>
                    </a:cubicBezTo>
                    <a:cubicBezTo>
                      <a:pt x="1" y="6"/>
                      <a:pt x="0" y="5"/>
                      <a:pt x="0" y="6"/>
                    </a:cubicBezTo>
                    <a:cubicBezTo>
                      <a:pt x="1" y="9"/>
                      <a:pt x="1" y="13"/>
                      <a:pt x="1" y="15"/>
                    </a:cubicBezTo>
                    <a:cubicBezTo>
                      <a:pt x="1" y="19"/>
                      <a:pt x="1" y="8"/>
                      <a:pt x="1" y="9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96" name="Freeform 1896"/>
              <p:cNvSpPr/>
              <p:nvPr/>
            </p:nvSpPr>
            <p:spPr bwMode="auto">
              <a:xfrm>
                <a:off x="2501" y="3168"/>
                <a:ext cx="0" cy="1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  <a:gd name="T3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lnTo>
                      <a:pt x="0" y="0"/>
                    </a:lnTo>
                    <a:lnTo>
                      <a:pt x="0" y="1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97" name="Freeform 1897"/>
              <p:cNvSpPr/>
              <p:nvPr/>
            </p:nvSpPr>
            <p:spPr bwMode="auto">
              <a:xfrm>
                <a:off x="2587" y="3150"/>
                <a:ext cx="1" cy="3"/>
              </a:xfrm>
              <a:custGeom>
                <a:avLst/>
                <a:gdLst>
                  <a:gd name="T0" fmla="*/ 0 w 1"/>
                  <a:gd name="T1" fmla="*/ 2 h 3"/>
                  <a:gd name="T2" fmla="*/ 0 w 1"/>
                  <a:gd name="T3" fmla="*/ 3 h 3"/>
                  <a:gd name="T4" fmla="*/ 1 w 1"/>
                  <a:gd name="T5" fmla="*/ 0 h 3"/>
                  <a:gd name="T6" fmla="*/ 0 w 1"/>
                  <a:gd name="T7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3">
                    <a:moveTo>
                      <a:pt x="0" y="2"/>
                    </a:moveTo>
                    <a:lnTo>
                      <a:pt x="0" y="3"/>
                    </a:lnTo>
                    <a:lnTo>
                      <a:pt x="1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98" name="Freeform 1898"/>
              <p:cNvSpPr/>
              <p:nvPr/>
            </p:nvSpPr>
            <p:spPr bwMode="auto">
              <a:xfrm>
                <a:off x="2585" y="3150"/>
                <a:ext cx="3" cy="13"/>
              </a:xfrm>
              <a:custGeom>
                <a:avLst/>
                <a:gdLst>
                  <a:gd name="T0" fmla="*/ 0 w 4"/>
                  <a:gd name="T1" fmla="*/ 15 h 15"/>
                  <a:gd name="T2" fmla="*/ 1 w 4"/>
                  <a:gd name="T3" fmla="*/ 14 h 15"/>
                  <a:gd name="T4" fmla="*/ 4 w 4"/>
                  <a:gd name="T5" fmla="*/ 0 h 15"/>
                  <a:gd name="T6" fmla="*/ 2 w 4"/>
                  <a:gd name="T7" fmla="*/ 8 h 15"/>
                  <a:gd name="T8" fmla="*/ 3 w 4"/>
                  <a:gd name="T9" fmla="*/ 6 h 15"/>
                  <a:gd name="T10" fmla="*/ 1 w 4"/>
                  <a:gd name="T11" fmla="*/ 12 h 15"/>
                  <a:gd name="T12" fmla="*/ 1 w 4"/>
                  <a:gd name="T13" fmla="*/ 11 h 15"/>
                  <a:gd name="T14" fmla="*/ 0 w 4"/>
                  <a:gd name="T15" fmla="*/ 15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" h="15">
                    <a:moveTo>
                      <a:pt x="0" y="15"/>
                    </a:moveTo>
                    <a:cubicBezTo>
                      <a:pt x="1" y="14"/>
                      <a:pt x="1" y="14"/>
                      <a:pt x="1" y="14"/>
                    </a:cubicBezTo>
                    <a:cubicBezTo>
                      <a:pt x="3" y="4"/>
                      <a:pt x="3" y="7"/>
                      <a:pt x="4" y="0"/>
                    </a:cubicBezTo>
                    <a:cubicBezTo>
                      <a:pt x="4" y="1"/>
                      <a:pt x="3" y="5"/>
                      <a:pt x="2" y="8"/>
                    </a:cubicBezTo>
                    <a:cubicBezTo>
                      <a:pt x="2" y="8"/>
                      <a:pt x="3" y="4"/>
                      <a:pt x="3" y="6"/>
                    </a:cubicBezTo>
                    <a:cubicBezTo>
                      <a:pt x="2" y="8"/>
                      <a:pt x="2" y="8"/>
                      <a:pt x="1" y="12"/>
                    </a:cubicBezTo>
                    <a:cubicBezTo>
                      <a:pt x="0" y="15"/>
                      <a:pt x="2" y="9"/>
                      <a:pt x="1" y="11"/>
                    </a:cubicBezTo>
                    <a:lnTo>
                      <a:pt x="0" y="15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99" name="Freeform 1899"/>
              <p:cNvSpPr/>
              <p:nvPr/>
            </p:nvSpPr>
            <p:spPr bwMode="auto">
              <a:xfrm>
                <a:off x="2587" y="3154"/>
                <a:ext cx="0" cy="5"/>
              </a:xfrm>
              <a:custGeom>
                <a:avLst/>
                <a:gdLst>
                  <a:gd name="T0" fmla="*/ 1 w 1"/>
                  <a:gd name="T1" fmla="*/ 0 h 5"/>
                  <a:gd name="T2" fmla="*/ 0 w 1"/>
                  <a:gd name="T3" fmla="*/ 5 h 5"/>
                  <a:gd name="T4" fmla="*/ 1 w 1"/>
                  <a:gd name="T5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5">
                    <a:moveTo>
                      <a:pt x="1" y="0"/>
                    </a:moveTo>
                    <a:cubicBezTo>
                      <a:pt x="0" y="5"/>
                      <a:pt x="0" y="5"/>
                      <a:pt x="0" y="5"/>
                    </a:cubicBezTo>
                    <a:cubicBezTo>
                      <a:pt x="0" y="4"/>
                      <a:pt x="1" y="1"/>
                      <a:pt x="1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00" name="Freeform 1900"/>
              <p:cNvSpPr/>
              <p:nvPr/>
            </p:nvSpPr>
            <p:spPr bwMode="auto">
              <a:xfrm>
                <a:off x="2587" y="3151"/>
                <a:ext cx="1" cy="7"/>
              </a:xfrm>
              <a:custGeom>
                <a:avLst/>
                <a:gdLst>
                  <a:gd name="T0" fmla="*/ 1 w 1"/>
                  <a:gd name="T1" fmla="*/ 2 h 7"/>
                  <a:gd name="T2" fmla="*/ 0 w 1"/>
                  <a:gd name="T3" fmla="*/ 7 h 7"/>
                  <a:gd name="T4" fmla="*/ 1 w 1"/>
                  <a:gd name="T5" fmla="*/ 0 h 7"/>
                  <a:gd name="T6" fmla="*/ 1 w 1"/>
                  <a:gd name="T7" fmla="*/ 2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7">
                    <a:moveTo>
                      <a:pt x="1" y="2"/>
                    </a:moveTo>
                    <a:cubicBezTo>
                      <a:pt x="1" y="3"/>
                      <a:pt x="0" y="6"/>
                      <a:pt x="0" y="7"/>
                    </a:cubicBezTo>
                    <a:cubicBezTo>
                      <a:pt x="1" y="0"/>
                      <a:pt x="1" y="0"/>
                      <a:pt x="1" y="0"/>
                    </a:cubicBezTo>
                    <a:lnTo>
                      <a:pt x="1" y="2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01" name="Freeform 1901"/>
              <p:cNvSpPr/>
              <p:nvPr/>
            </p:nvSpPr>
            <p:spPr bwMode="auto">
              <a:xfrm>
                <a:off x="2588" y="3152"/>
                <a:ext cx="1" cy="2"/>
              </a:xfrm>
              <a:custGeom>
                <a:avLst/>
                <a:gdLst>
                  <a:gd name="T0" fmla="*/ 0 w 1"/>
                  <a:gd name="T1" fmla="*/ 2 h 2"/>
                  <a:gd name="T2" fmla="*/ 0 w 1"/>
                  <a:gd name="T3" fmla="*/ 1 h 2"/>
                  <a:gd name="T4" fmla="*/ 0 w 1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0"/>
                      <a:pt x="0" y="1"/>
                      <a:pt x="0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02" name="Freeform 1902"/>
              <p:cNvSpPr/>
              <p:nvPr/>
            </p:nvSpPr>
            <p:spPr bwMode="auto">
              <a:xfrm>
                <a:off x="2587" y="3151"/>
                <a:ext cx="2" cy="10"/>
              </a:xfrm>
              <a:custGeom>
                <a:avLst/>
                <a:gdLst>
                  <a:gd name="T0" fmla="*/ 3 w 3"/>
                  <a:gd name="T1" fmla="*/ 2 h 11"/>
                  <a:gd name="T2" fmla="*/ 2 w 3"/>
                  <a:gd name="T3" fmla="*/ 2 h 11"/>
                  <a:gd name="T4" fmla="*/ 2 w 3"/>
                  <a:gd name="T5" fmla="*/ 3 h 11"/>
                  <a:gd name="T6" fmla="*/ 1 w 3"/>
                  <a:gd name="T7" fmla="*/ 8 h 11"/>
                  <a:gd name="T8" fmla="*/ 1 w 3"/>
                  <a:gd name="T9" fmla="*/ 8 h 11"/>
                  <a:gd name="T10" fmla="*/ 0 w 3"/>
                  <a:gd name="T11" fmla="*/ 11 h 11"/>
                  <a:gd name="T12" fmla="*/ 3 w 3"/>
                  <a:gd name="T13" fmla="*/ 2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" h="11">
                    <a:moveTo>
                      <a:pt x="3" y="2"/>
                    </a:moveTo>
                    <a:cubicBezTo>
                      <a:pt x="3" y="0"/>
                      <a:pt x="3" y="1"/>
                      <a:pt x="2" y="2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5"/>
                      <a:pt x="1" y="9"/>
                      <a:pt x="1" y="8"/>
                    </a:cubicBezTo>
                    <a:cubicBezTo>
                      <a:pt x="0" y="9"/>
                      <a:pt x="2" y="5"/>
                      <a:pt x="1" y="8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11"/>
                      <a:pt x="2" y="4"/>
                      <a:pt x="3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03" name="Freeform 1903"/>
              <p:cNvSpPr/>
              <p:nvPr/>
            </p:nvSpPr>
            <p:spPr bwMode="auto">
              <a:xfrm>
                <a:off x="2588" y="3154"/>
                <a:ext cx="0" cy="1"/>
              </a:xfrm>
              <a:custGeom>
                <a:avLst/>
                <a:gdLst>
                  <a:gd name="T0" fmla="*/ 0 h 1"/>
                  <a:gd name="T1" fmla="*/ 0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04" name="Freeform 1904"/>
              <p:cNvSpPr/>
              <p:nvPr/>
            </p:nvSpPr>
            <p:spPr bwMode="auto">
              <a:xfrm>
                <a:off x="2587" y="3153"/>
                <a:ext cx="1" cy="3"/>
              </a:xfrm>
              <a:custGeom>
                <a:avLst/>
                <a:gdLst>
                  <a:gd name="T0" fmla="*/ 1 w 1"/>
                  <a:gd name="T1" fmla="*/ 0 h 3"/>
                  <a:gd name="T2" fmla="*/ 1 w 1"/>
                  <a:gd name="T3" fmla="*/ 1 h 3"/>
                  <a:gd name="T4" fmla="*/ 0 w 1"/>
                  <a:gd name="T5" fmla="*/ 3 h 3"/>
                  <a:gd name="T6" fmla="*/ 1 w 1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3">
                    <a:moveTo>
                      <a:pt x="1" y="0"/>
                    </a:moveTo>
                    <a:lnTo>
                      <a:pt x="1" y="1"/>
                    </a:lnTo>
                    <a:lnTo>
                      <a:pt x="0" y="3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05" name="Freeform 1905"/>
              <p:cNvSpPr/>
              <p:nvPr/>
            </p:nvSpPr>
            <p:spPr bwMode="auto">
              <a:xfrm>
                <a:off x="2587" y="3152"/>
                <a:ext cx="2" cy="12"/>
              </a:xfrm>
              <a:custGeom>
                <a:avLst/>
                <a:gdLst>
                  <a:gd name="T0" fmla="*/ 3 w 3"/>
                  <a:gd name="T1" fmla="*/ 1 h 13"/>
                  <a:gd name="T2" fmla="*/ 2 w 3"/>
                  <a:gd name="T3" fmla="*/ 5 h 13"/>
                  <a:gd name="T4" fmla="*/ 0 w 3"/>
                  <a:gd name="T5" fmla="*/ 13 h 13"/>
                  <a:gd name="T6" fmla="*/ 1 w 3"/>
                  <a:gd name="T7" fmla="*/ 11 h 13"/>
                  <a:gd name="T8" fmla="*/ 3 w 3"/>
                  <a:gd name="T9" fmla="*/ 1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13">
                    <a:moveTo>
                      <a:pt x="3" y="1"/>
                    </a:moveTo>
                    <a:cubicBezTo>
                      <a:pt x="2" y="7"/>
                      <a:pt x="3" y="0"/>
                      <a:pt x="2" y="5"/>
                    </a:cubicBezTo>
                    <a:cubicBezTo>
                      <a:pt x="2" y="5"/>
                      <a:pt x="1" y="10"/>
                      <a:pt x="0" y="13"/>
                    </a:cubicBezTo>
                    <a:cubicBezTo>
                      <a:pt x="1" y="11"/>
                      <a:pt x="1" y="11"/>
                      <a:pt x="1" y="11"/>
                    </a:cubicBezTo>
                    <a:cubicBezTo>
                      <a:pt x="2" y="9"/>
                      <a:pt x="3" y="4"/>
                      <a:pt x="3" y="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06" name="Freeform 1906"/>
              <p:cNvSpPr/>
              <p:nvPr/>
            </p:nvSpPr>
            <p:spPr bwMode="auto">
              <a:xfrm>
                <a:off x="2587" y="3167"/>
                <a:ext cx="0" cy="1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lnTo>
                      <a:pt x="0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07" name="Freeform 1907"/>
              <p:cNvSpPr/>
              <p:nvPr/>
            </p:nvSpPr>
            <p:spPr bwMode="auto">
              <a:xfrm>
                <a:off x="2586" y="3157"/>
                <a:ext cx="4" cy="14"/>
              </a:xfrm>
              <a:custGeom>
                <a:avLst/>
                <a:gdLst>
                  <a:gd name="T0" fmla="*/ 5 w 5"/>
                  <a:gd name="T1" fmla="*/ 2 h 16"/>
                  <a:gd name="T2" fmla="*/ 2 w 5"/>
                  <a:gd name="T3" fmla="*/ 8 h 16"/>
                  <a:gd name="T4" fmla="*/ 4 w 5"/>
                  <a:gd name="T5" fmla="*/ 3 h 16"/>
                  <a:gd name="T6" fmla="*/ 3 w 5"/>
                  <a:gd name="T7" fmla="*/ 6 h 16"/>
                  <a:gd name="T8" fmla="*/ 4 w 5"/>
                  <a:gd name="T9" fmla="*/ 0 h 16"/>
                  <a:gd name="T10" fmla="*/ 3 w 5"/>
                  <a:gd name="T11" fmla="*/ 5 h 16"/>
                  <a:gd name="T12" fmla="*/ 3 w 5"/>
                  <a:gd name="T13" fmla="*/ 1 h 16"/>
                  <a:gd name="T14" fmla="*/ 2 w 5"/>
                  <a:gd name="T15" fmla="*/ 8 h 16"/>
                  <a:gd name="T16" fmla="*/ 2 w 5"/>
                  <a:gd name="T17" fmla="*/ 7 h 16"/>
                  <a:gd name="T18" fmla="*/ 1 w 5"/>
                  <a:gd name="T19" fmla="*/ 11 h 16"/>
                  <a:gd name="T20" fmla="*/ 1 w 5"/>
                  <a:gd name="T21" fmla="*/ 15 h 16"/>
                  <a:gd name="T22" fmla="*/ 5 w 5"/>
                  <a:gd name="T23" fmla="*/ 2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" h="16">
                    <a:moveTo>
                      <a:pt x="5" y="2"/>
                    </a:moveTo>
                    <a:cubicBezTo>
                      <a:pt x="2" y="8"/>
                      <a:pt x="2" y="8"/>
                      <a:pt x="2" y="8"/>
                    </a:cubicBezTo>
                    <a:cubicBezTo>
                      <a:pt x="3" y="6"/>
                      <a:pt x="4" y="4"/>
                      <a:pt x="4" y="3"/>
                    </a:cubicBezTo>
                    <a:cubicBezTo>
                      <a:pt x="4" y="2"/>
                      <a:pt x="3" y="6"/>
                      <a:pt x="3" y="6"/>
                    </a:cubicBezTo>
                    <a:cubicBezTo>
                      <a:pt x="4" y="0"/>
                      <a:pt x="3" y="5"/>
                      <a:pt x="4" y="0"/>
                    </a:cubicBezTo>
                    <a:cubicBezTo>
                      <a:pt x="4" y="0"/>
                      <a:pt x="4" y="0"/>
                      <a:pt x="3" y="5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2" y="8"/>
                      <a:pt x="2" y="8"/>
                      <a:pt x="2" y="8"/>
                    </a:cubicBezTo>
                    <a:cubicBezTo>
                      <a:pt x="1" y="10"/>
                      <a:pt x="3" y="3"/>
                      <a:pt x="2" y="7"/>
                    </a:cubicBezTo>
                    <a:cubicBezTo>
                      <a:pt x="1" y="10"/>
                      <a:pt x="1" y="10"/>
                      <a:pt x="1" y="11"/>
                    </a:cubicBezTo>
                    <a:cubicBezTo>
                      <a:pt x="1" y="10"/>
                      <a:pt x="0" y="16"/>
                      <a:pt x="1" y="15"/>
                    </a:cubicBezTo>
                    <a:cubicBezTo>
                      <a:pt x="1" y="15"/>
                      <a:pt x="4" y="5"/>
                      <a:pt x="5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08" name="Freeform 1908"/>
              <p:cNvSpPr/>
              <p:nvPr/>
            </p:nvSpPr>
            <p:spPr bwMode="auto">
              <a:xfrm>
                <a:off x="2587" y="3164"/>
                <a:ext cx="1" cy="3"/>
              </a:xfrm>
              <a:custGeom>
                <a:avLst/>
                <a:gdLst>
                  <a:gd name="T0" fmla="*/ 1 w 1"/>
                  <a:gd name="T1" fmla="*/ 1 h 3"/>
                  <a:gd name="T2" fmla="*/ 0 w 1"/>
                  <a:gd name="T3" fmla="*/ 3 h 3"/>
                  <a:gd name="T4" fmla="*/ 1 w 1"/>
                  <a:gd name="T5" fmla="*/ 0 h 3"/>
                  <a:gd name="T6" fmla="*/ 1 w 1"/>
                  <a:gd name="T7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3">
                    <a:moveTo>
                      <a:pt x="1" y="1"/>
                    </a:moveTo>
                    <a:lnTo>
                      <a:pt x="0" y="3"/>
                    </a:lnTo>
                    <a:lnTo>
                      <a:pt x="1" y="0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09" name="Freeform 1909"/>
              <p:cNvSpPr/>
              <p:nvPr/>
            </p:nvSpPr>
            <p:spPr bwMode="auto">
              <a:xfrm>
                <a:off x="2587" y="3157"/>
                <a:ext cx="4" cy="15"/>
              </a:xfrm>
              <a:custGeom>
                <a:avLst/>
                <a:gdLst>
                  <a:gd name="T0" fmla="*/ 5 w 5"/>
                  <a:gd name="T1" fmla="*/ 0 h 17"/>
                  <a:gd name="T2" fmla="*/ 3 w 5"/>
                  <a:gd name="T3" fmla="*/ 4 h 17"/>
                  <a:gd name="T4" fmla="*/ 4 w 5"/>
                  <a:gd name="T5" fmla="*/ 1 h 17"/>
                  <a:gd name="T6" fmla="*/ 3 w 5"/>
                  <a:gd name="T7" fmla="*/ 7 h 17"/>
                  <a:gd name="T8" fmla="*/ 4 w 5"/>
                  <a:gd name="T9" fmla="*/ 4 h 17"/>
                  <a:gd name="T10" fmla="*/ 2 w 5"/>
                  <a:gd name="T11" fmla="*/ 12 h 17"/>
                  <a:gd name="T12" fmla="*/ 2 w 5"/>
                  <a:gd name="T13" fmla="*/ 10 h 17"/>
                  <a:gd name="T14" fmla="*/ 3 w 5"/>
                  <a:gd name="T15" fmla="*/ 10 h 17"/>
                  <a:gd name="T16" fmla="*/ 3 w 5"/>
                  <a:gd name="T17" fmla="*/ 8 h 17"/>
                  <a:gd name="T18" fmla="*/ 4 w 5"/>
                  <a:gd name="T19" fmla="*/ 6 h 17"/>
                  <a:gd name="T20" fmla="*/ 5 w 5"/>
                  <a:gd name="T21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" h="17">
                    <a:moveTo>
                      <a:pt x="5" y="0"/>
                    </a:moveTo>
                    <a:cubicBezTo>
                      <a:pt x="3" y="4"/>
                      <a:pt x="3" y="4"/>
                      <a:pt x="3" y="4"/>
                    </a:cubicBezTo>
                    <a:cubicBezTo>
                      <a:pt x="3" y="4"/>
                      <a:pt x="4" y="3"/>
                      <a:pt x="4" y="1"/>
                    </a:cubicBezTo>
                    <a:cubicBezTo>
                      <a:pt x="4" y="3"/>
                      <a:pt x="3" y="5"/>
                      <a:pt x="3" y="7"/>
                    </a:cubicBezTo>
                    <a:cubicBezTo>
                      <a:pt x="1" y="12"/>
                      <a:pt x="3" y="5"/>
                      <a:pt x="4" y="4"/>
                    </a:cubicBezTo>
                    <a:cubicBezTo>
                      <a:pt x="4" y="7"/>
                      <a:pt x="3" y="7"/>
                      <a:pt x="2" y="12"/>
                    </a:cubicBezTo>
                    <a:cubicBezTo>
                      <a:pt x="2" y="12"/>
                      <a:pt x="2" y="11"/>
                      <a:pt x="2" y="10"/>
                    </a:cubicBezTo>
                    <a:cubicBezTo>
                      <a:pt x="0" y="17"/>
                      <a:pt x="2" y="11"/>
                      <a:pt x="3" y="10"/>
                    </a:cubicBezTo>
                    <a:cubicBezTo>
                      <a:pt x="3" y="9"/>
                      <a:pt x="4" y="7"/>
                      <a:pt x="3" y="8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5" y="1"/>
                      <a:pt x="5" y="0"/>
                      <a:pt x="5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10" name="Freeform 1910"/>
              <p:cNvSpPr/>
              <p:nvPr/>
            </p:nvSpPr>
            <p:spPr bwMode="auto">
              <a:xfrm>
                <a:off x="2590" y="3156"/>
                <a:ext cx="1" cy="2"/>
              </a:xfrm>
              <a:custGeom>
                <a:avLst/>
                <a:gdLst>
                  <a:gd name="T0" fmla="*/ 0 w 1"/>
                  <a:gd name="T1" fmla="*/ 1 h 2"/>
                  <a:gd name="T2" fmla="*/ 0 w 1"/>
                  <a:gd name="T3" fmla="*/ 2 h 2"/>
                  <a:gd name="T4" fmla="*/ 0 w 1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1"/>
                    </a:moveTo>
                    <a:cubicBezTo>
                      <a:pt x="0" y="1"/>
                      <a:pt x="0" y="1"/>
                      <a:pt x="0" y="2"/>
                    </a:cubicBezTo>
                    <a:cubicBezTo>
                      <a:pt x="0" y="1"/>
                      <a:pt x="1" y="0"/>
                      <a:pt x="0" y="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11" name="Freeform 1911"/>
              <p:cNvSpPr/>
              <p:nvPr/>
            </p:nvSpPr>
            <p:spPr bwMode="auto">
              <a:xfrm>
                <a:off x="2589" y="3165"/>
                <a:ext cx="0" cy="1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12" name="Freeform 1912"/>
              <p:cNvSpPr/>
              <p:nvPr/>
            </p:nvSpPr>
            <p:spPr bwMode="auto">
              <a:xfrm>
                <a:off x="2591" y="3157"/>
                <a:ext cx="0" cy="3"/>
              </a:xfrm>
              <a:custGeom>
                <a:avLst/>
                <a:gdLst>
                  <a:gd name="T0" fmla="*/ 2 h 3"/>
                  <a:gd name="T1" fmla="*/ 3 h 3"/>
                  <a:gd name="T2" fmla="*/ 0 h 3"/>
                  <a:gd name="T3" fmla="*/ 2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3">
                    <a:moveTo>
                      <a:pt x="0" y="2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13" name="Freeform 1913"/>
              <p:cNvSpPr/>
              <p:nvPr/>
            </p:nvSpPr>
            <p:spPr bwMode="auto">
              <a:xfrm>
                <a:off x="2589" y="3154"/>
                <a:ext cx="10" cy="17"/>
              </a:xfrm>
              <a:custGeom>
                <a:avLst/>
                <a:gdLst>
                  <a:gd name="T0" fmla="*/ 7 w 11"/>
                  <a:gd name="T1" fmla="*/ 16 h 19"/>
                  <a:gd name="T2" fmla="*/ 8 w 11"/>
                  <a:gd name="T3" fmla="*/ 13 h 19"/>
                  <a:gd name="T4" fmla="*/ 9 w 11"/>
                  <a:gd name="T5" fmla="*/ 9 h 19"/>
                  <a:gd name="T6" fmla="*/ 11 w 11"/>
                  <a:gd name="T7" fmla="*/ 2 h 19"/>
                  <a:gd name="T8" fmla="*/ 10 w 11"/>
                  <a:gd name="T9" fmla="*/ 5 h 19"/>
                  <a:gd name="T10" fmla="*/ 11 w 11"/>
                  <a:gd name="T11" fmla="*/ 1 h 19"/>
                  <a:gd name="T12" fmla="*/ 9 w 11"/>
                  <a:gd name="T13" fmla="*/ 3 h 19"/>
                  <a:gd name="T14" fmla="*/ 8 w 11"/>
                  <a:gd name="T15" fmla="*/ 5 h 19"/>
                  <a:gd name="T16" fmla="*/ 5 w 11"/>
                  <a:gd name="T17" fmla="*/ 3 h 19"/>
                  <a:gd name="T18" fmla="*/ 3 w 11"/>
                  <a:gd name="T19" fmla="*/ 9 h 19"/>
                  <a:gd name="T20" fmla="*/ 4 w 11"/>
                  <a:gd name="T21" fmla="*/ 5 h 19"/>
                  <a:gd name="T22" fmla="*/ 4 w 11"/>
                  <a:gd name="T23" fmla="*/ 5 h 19"/>
                  <a:gd name="T24" fmla="*/ 3 w 11"/>
                  <a:gd name="T25" fmla="*/ 3 h 19"/>
                  <a:gd name="T26" fmla="*/ 2 w 11"/>
                  <a:gd name="T27" fmla="*/ 11 h 19"/>
                  <a:gd name="T28" fmla="*/ 3 w 11"/>
                  <a:gd name="T29" fmla="*/ 3 h 19"/>
                  <a:gd name="T30" fmla="*/ 2 w 11"/>
                  <a:gd name="T31" fmla="*/ 8 h 19"/>
                  <a:gd name="T32" fmla="*/ 1 w 11"/>
                  <a:gd name="T33" fmla="*/ 13 h 19"/>
                  <a:gd name="T34" fmla="*/ 0 w 11"/>
                  <a:gd name="T35" fmla="*/ 16 h 19"/>
                  <a:gd name="T36" fmla="*/ 4 w 11"/>
                  <a:gd name="T37" fmla="*/ 7 h 19"/>
                  <a:gd name="T38" fmla="*/ 3 w 11"/>
                  <a:gd name="T39" fmla="*/ 11 h 19"/>
                  <a:gd name="T40" fmla="*/ 3 w 11"/>
                  <a:gd name="T41" fmla="*/ 15 h 19"/>
                  <a:gd name="T42" fmla="*/ 5 w 11"/>
                  <a:gd name="T43" fmla="*/ 9 h 19"/>
                  <a:gd name="T44" fmla="*/ 5 w 11"/>
                  <a:gd name="T45" fmla="*/ 11 h 19"/>
                  <a:gd name="T46" fmla="*/ 6 w 11"/>
                  <a:gd name="T47" fmla="*/ 8 h 19"/>
                  <a:gd name="T48" fmla="*/ 5 w 11"/>
                  <a:gd name="T49" fmla="*/ 12 h 19"/>
                  <a:gd name="T50" fmla="*/ 7 w 11"/>
                  <a:gd name="T51" fmla="*/ 5 h 19"/>
                  <a:gd name="T52" fmla="*/ 5 w 11"/>
                  <a:gd name="T53" fmla="*/ 16 h 19"/>
                  <a:gd name="T54" fmla="*/ 6 w 11"/>
                  <a:gd name="T55" fmla="*/ 12 h 19"/>
                  <a:gd name="T56" fmla="*/ 7 w 11"/>
                  <a:gd name="T57" fmla="*/ 8 h 19"/>
                  <a:gd name="T58" fmla="*/ 6 w 11"/>
                  <a:gd name="T59" fmla="*/ 15 h 19"/>
                  <a:gd name="T60" fmla="*/ 7 w 11"/>
                  <a:gd name="T61" fmla="*/ 11 h 19"/>
                  <a:gd name="T62" fmla="*/ 8 w 11"/>
                  <a:gd name="T63" fmla="*/ 7 h 19"/>
                  <a:gd name="T64" fmla="*/ 8 w 11"/>
                  <a:gd name="T65" fmla="*/ 9 h 19"/>
                  <a:gd name="T66" fmla="*/ 6 w 11"/>
                  <a:gd name="T67" fmla="*/ 16 h 19"/>
                  <a:gd name="T68" fmla="*/ 6 w 11"/>
                  <a:gd name="T69" fmla="*/ 19 h 19"/>
                  <a:gd name="T70" fmla="*/ 9 w 11"/>
                  <a:gd name="T71" fmla="*/ 10 h 19"/>
                  <a:gd name="T72" fmla="*/ 7 w 11"/>
                  <a:gd name="T73" fmla="*/ 16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1" h="19">
                    <a:moveTo>
                      <a:pt x="7" y="16"/>
                    </a:moveTo>
                    <a:cubicBezTo>
                      <a:pt x="8" y="14"/>
                      <a:pt x="8" y="13"/>
                      <a:pt x="8" y="13"/>
                    </a:cubicBezTo>
                    <a:cubicBezTo>
                      <a:pt x="9" y="10"/>
                      <a:pt x="9" y="11"/>
                      <a:pt x="9" y="9"/>
                    </a:cubicBezTo>
                    <a:cubicBezTo>
                      <a:pt x="10" y="7"/>
                      <a:pt x="10" y="5"/>
                      <a:pt x="11" y="2"/>
                    </a:cubicBezTo>
                    <a:cubicBezTo>
                      <a:pt x="11" y="2"/>
                      <a:pt x="10" y="6"/>
                      <a:pt x="10" y="5"/>
                    </a:cubicBezTo>
                    <a:cubicBezTo>
                      <a:pt x="11" y="1"/>
                      <a:pt x="11" y="1"/>
                      <a:pt x="11" y="1"/>
                    </a:cubicBezTo>
                    <a:cubicBezTo>
                      <a:pt x="10" y="3"/>
                      <a:pt x="8" y="6"/>
                      <a:pt x="9" y="3"/>
                    </a:cubicBezTo>
                    <a:cubicBezTo>
                      <a:pt x="9" y="2"/>
                      <a:pt x="8" y="4"/>
                      <a:pt x="8" y="5"/>
                    </a:cubicBezTo>
                    <a:cubicBezTo>
                      <a:pt x="7" y="3"/>
                      <a:pt x="5" y="6"/>
                      <a:pt x="5" y="3"/>
                    </a:cubicBezTo>
                    <a:cubicBezTo>
                      <a:pt x="3" y="9"/>
                      <a:pt x="3" y="9"/>
                      <a:pt x="3" y="9"/>
                    </a:cubicBezTo>
                    <a:cubicBezTo>
                      <a:pt x="4" y="6"/>
                      <a:pt x="3" y="9"/>
                      <a:pt x="4" y="5"/>
                    </a:cubicBezTo>
                    <a:cubicBezTo>
                      <a:pt x="4" y="6"/>
                      <a:pt x="4" y="5"/>
                      <a:pt x="4" y="5"/>
                    </a:cubicBezTo>
                    <a:cubicBezTo>
                      <a:pt x="5" y="0"/>
                      <a:pt x="3" y="5"/>
                      <a:pt x="3" y="3"/>
                    </a:cubicBezTo>
                    <a:cubicBezTo>
                      <a:pt x="3" y="4"/>
                      <a:pt x="2" y="10"/>
                      <a:pt x="2" y="11"/>
                    </a:cubicBezTo>
                    <a:cubicBezTo>
                      <a:pt x="3" y="4"/>
                      <a:pt x="1" y="11"/>
                      <a:pt x="3" y="3"/>
                    </a:cubicBezTo>
                    <a:cubicBezTo>
                      <a:pt x="3" y="1"/>
                      <a:pt x="2" y="9"/>
                      <a:pt x="2" y="8"/>
                    </a:cubicBezTo>
                    <a:cubicBezTo>
                      <a:pt x="0" y="12"/>
                      <a:pt x="1" y="10"/>
                      <a:pt x="1" y="13"/>
                    </a:cubicBezTo>
                    <a:cubicBezTo>
                      <a:pt x="0" y="16"/>
                      <a:pt x="1" y="11"/>
                      <a:pt x="0" y="16"/>
                    </a:cubicBezTo>
                    <a:cubicBezTo>
                      <a:pt x="0" y="18"/>
                      <a:pt x="3" y="9"/>
                      <a:pt x="4" y="7"/>
                    </a:cubicBezTo>
                    <a:cubicBezTo>
                      <a:pt x="3" y="11"/>
                      <a:pt x="3" y="11"/>
                      <a:pt x="3" y="11"/>
                    </a:cubicBezTo>
                    <a:cubicBezTo>
                      <a:pt x="4" y="9"/>
                      <a:pt x="5" y="9"/>
                      <a:pt x="3" y="15"/>
                    </a:cubicBezTo>
                    <a:cubicBezTo>
                      <a:pt x="4" y="11"/>
                      <a:pt x="3" y="17"/>
                      <a:pt x="5" y="9"/>
                    </a:cubicBezTo>
                    <a:cubicBezTo>
                      <a:pt x="5" y="11"/>
                      <a:pt x="5" y="10"/>
                      <a:pt x="5" y="11"/>
                    </a:cubicBezTo>
                    <a:cubicBezTo>
                      <a:pt x="6" y="8"/>
                      <a:pt x="6" y="8"/>
                      <a:pt x="6" y="8"/>
                    </a:cubicBezTo>
                    <a:cubicBezTo>
                      <a:pt x="6" y="9"/>
                      <a:pt x="5" y="13"/>
                      <a:pt x="5" y="12"/>
                    </a:cubicBezTo>
                    <a:cubicBezTo>
                      <a:pt x="6" y="9"/>
                      <a:pt x="6" y="8"/>
                      <a:pt x="7" y="5"/>
                    </a:cubicBezTo>
                    <a:cubicBezTo>
                      <a:pt x="6" y="9"/>
                      <a:pt x="6" y="12"/>
                      <a:pt x="5" y="16"/>
                    </a:cubicBezTo>
                    <a:cubicBezTo>
                      <a:pt x="6" y="12"/>
                      <a:pt x="6" y="12"/>
                      <a:pt x="6" y="12"/>
                    </a:cubicBezTo>
                    <a:cubicBezTo>
                      <a:pt x="6" y="13"/>
                      <a:pt x="7" y="10"/>
                      <a:pt x="7" y="8"/>
                    </a:cubicBezTo>
                    <a:cubicBezTo>
                      <a:pt x="7" y="8"/>
                      <a:pt x="6" y="13"/>
                      <a:pt x="6" y="15"/>
                    </a:cubicBezTo>
                    <a:cubicBezTo>
                      <a:pt x="5" y="17"/>
                      <a:pt x="8" y="8"/>
                      <a:pt x="7" y="11"/>
                    </a:cubicBezTo>
                    <a:cubicBezTo>
                      <a:pt x="8" y="7"/>
                      <a:pt x="8" y="7"/>
                      <a:pt x="8" y="7"/>
                    </a:cubicBezTo>
                    <a:cubicBezTo>
                      <a:pt x="9" y="6"/>
                      <a:pt x="8" y="10"/>
                      <a:pt x="8" y="9"/>
                    </a:cubicBezTo>
                    <a:cubicBezTo>
                      <a:pt x="7" y="14"/>
                      <a:pt x="7" y="13"/>
                      <a:pt x="6" y="16"/>
                    </a:cubicBezTo>
                    <a:cubicBezTo>
                      <a:pt x="6" y="17"/>
                      <a:pt x="6" y="17"/>
                      <a:pt x="6" y="19"/>
                    </a:cubicBezTo>
                    <a:cubicBezTo>
                      <a:pt x="7" y="16"/>
                      <a:pt x="8" y="13"/>
                      <a:pt x="9" y="10"/>
                    </a:cubicBezTo>
                    <a:cubicBezTo>
                      <a:pt x="7" y="16"/>
                      <a:pt x="7" y="16"/>
                      <a:pt x="7" y="16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14" name="Freeform 1914"/>
              <p:cNvSpPr/>
              <p:nvPr/>
            </p:nvSpPr>
            <p:spPr bwMode="auto">
              <a:xfrm>
                <a:off x="2594" y="3171"/>
                <a:ext cx="1" cy="2"/>
              </a:xfrm>
              <a:custGeom>
                <a:avLst/>
                <a:gdLst>
                  <a:gd name="T0" fmla="*/ 1 w 1"/>
                  <a:gd name="T1" fmla="*/ 0 h 2"/>
                  <a:gd name="T2" fmla="*/ 0 w 1"/>
                  <a:gd name="T3" fmla="*/ 2 h 2"/>
                  <a:gd name="T4" fmla="*/ 0 w 1"/>
                  <a:gd name="T5" fmla="*/ 1 h 2"/>
                  <a:gd name="T6" fmla="*/ 1 w 1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lnTo>
                      <a:pt x="0" y="2"/>
                    </a:lnTo>
                    <a:lnTo>
                      <a:pt x="0" y="1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15" name="Freeform 1915"/>
              <p:cNvSpPr/>
              <p:nvPr/>
            </p:nvSpPr>
            <p:spPr bwMode="auto">
              <a:xfrm>
                <a:off x="2596" y="316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16" name="Freeform 1916"/>
              <p:cNvSpPr/>
              <p:nvPr/>
            </p:nvSpPr>
            <p:spPr bwMode="auto">
              <a:xfrm>
                <a:off x="2597" y="3157"/>
                <a:ext cx="0" cy="1"/>
              </a:xfrm>
              <a:custGeom>
                <a:avLst/>
                <a:gdLst>
                  <a:gd name="T0" fmla="*/ 0 h 1"/>
                  <a:gd name="T1" fmla="*/ 0 h 1"/>
                  <a:gd name="T2" fmla="*/ 1 h 1"/>
                  <a:gd name="T3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lnTo>
                      <a:pt x="0" y="0"/>
                    </a:lnTo>
                    <a:lnTo>
                      <a:pt x="0" y="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17" name="Freeform 1917"/>
              <p:cNvSpPr/>
              <p:nvPr/>
            </p:nvSpPr>
            <p:spPr bwMode="auto">
              <a:xfrm>
                <a:off x="2593" y="3169"/>
                <a:ext cx="1" cy="3"/>
              </a:xfrm>
              <a:custGeom>
                <a:avLst/>
                <a:gdLst>
                  <a:gd name="T0" fmla="*/ 0 w 1"/>
                  <a:gd name="T1" fmla="*/ 3 h 3"/>
                  <a:gd name="T2" fmla="*/ 1 w 1"/>
                  <a:gd name="T3" fmla="*/ 0 h 3"/>
                  <a:gd name="T4" fmla="*/ 0 w 1"/>
                  <a:gd name="T5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3">
                    <a:moveTo>
                      <a:pt x="0" y="3"/>
                    </a:moveTo>
                    <a:lnTo>
                      <a:pt x="1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18" name="Freeform 1918"/>
              <p:cNvSpPr/>
              <p:nvPr/>
            </p:nvSpPr>
            <p:spPr bwMode="auto">
              <a:xfrm>
                <a:off x="2592" y="3168"/>
                <a:ext cx="1" cy="2"/>
              </a:xfrm>
              <a:custGeom>
                <a:avLst/>
                <a:gdLst>
                  <a:gd name="T0" fmla="*/ 1 w 1"/>
                  <a:gd name="T1" fmla="*/ 0 h 3"/>
                  <a:gd name="T2" fmla="*/ 0 w 1"/>
                  <a:gd name="T3" fmla="*/ 3 h 3"/>
                  <a:gd name="T4" fmla="*/ 1 w 1"/>
                  <a:gd name="T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3">
                    <a:moveTo>
                      <a:pt x="1" y="0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0" y="2"/>
                      <a:pt x="1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19" name="Freeform 1919"/>
              <p:cNvSpPr/>
              <p:nvPr/>
            </p:nvSpPr>
            <p:spPr bwMode="auto">
              <a:xfrm>
                <a:off x="2595" y="3170"/>
                <a:ext cx="1" cy="2"/>
              </a:xfrm>
              <a:custGeom>
                <a:avLst/>
                <a:gdLst>
                  <a:gd name="T0" fmla="*/ 0 w 1"/>
                  <a:gd name="T1" fmla="*/ 2 h 2"/>
                  <a:gd name="T2" fmla="*/ 0 w 1"/>
                  <a:gd name="T3" fmla="*/ 1 h 2"/>
                  <a:gd name="T4" fmla="*/ 1 w 1"/>
                  <a:gd name="T5" fmla="*/ 0 h 2"/>
                  <a:gd name="T6" fmla="*/ 0 w 1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lnTo>
                      <a:pt x="0" y="1"/>
                    </a:lnTo>
                    <a:lnTo>
                      <a:pt x="1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20" name="Freeform 1920"/>
              <p:cNvSpPr/>
              <p:nvPr/>
            </p:nvSpPr>
            <p:spPr bwMode="auto">
              <a:xfrm>
                <a:off x="2596" y="3152"/>
                <a:ext cx="8" cy="20"/>
              </a:xfrm>
              <a:custGeom>
                <a:avLst/>
                <a:gdLst>
                  <a:gd name="T0" fmla="*/ 7 w 8"/>
                  <a:gd name="T1" fmla="*/ 4 h 22"/>
                  <a:gd name="T2" fmla="*/ 7 w 8"/>
                  <a:gd name="T3" fmla="*/ 1 h 22"/>
                  <a:gd name="T4" fmla="*/ 4 w 8"/>
                  <a:gd name="T5" fmla="*/ 11 h 22"/>
                  <a:gd name="T6" fmla="*/ 7 w 8"/>
                  <a:gd name="T7" fmla="*/ 2 h 22"/>
                  <a:gd name="T8" fmla="*/ 4 w 8"/>
                  <a:gd name="T9" fmla="*/ 8 h 22"/>
                  <a:gd name="T10" fmla="*/ 5 w 8"/>
                  <a:gd name="T11" fmla="*/ 5 h 22"/>
                  <a:gd name="T12" fmla="*/ 1 w 8"/>
                  <a:gd name="T13" fmla="*/ 14 h 22"/>
                  <a:gd name="T14" fmla="*/ 4 w 8"/>
                  <a:gd name="T15" fmla="*/ 3 h 22"/>
                  <a:gd name="T16" fmla="*/ 4 w 8"/>
                  <a:gd name="T17" fmla="*/ 3 h 22"/>
                  <a:gd name="T18" fmla="*/ 3 w 8"/>
                  <a:gd name="T19" fmla="*/ 6 h 22"/>
                  <a:gd name="T20" fmla="*/ 1 w 8"/>
                  <a:gd name="T21" fmla="*/ 12 h 22"/>
                  <a:gd name="T22" fmla="*/ 0 w 8"/>
                  <a:gd name="T23" fmla="*/ 17 h 22"/>
                  <a:gd name="T24" fmla="*/ 1 w 8"/>
                  <a:gd name="T25" fmla="*/ 13 h 22"/>
                  <a:gd name="T26" fmla="*/ 0 w 8"/>
                  <a:gd name="T27" fmla="*/ 17 h 22"/>
                  <a:gd name="T28" fmla="*/ 1 w 8"/>
                  <a:gd name="T29" fmla="*/ 15 h 22"/>
                  <a:gd name="T30" fmla="*/ 1 w 8"/>
                  <a:gd name="T31" fmla="*/ 18 h 22"/>
                  <a:gd name="T32" fmla="*/ 2 w 8"/>
                  <a:gd name="T33" fmla="*/ 15 h 22"/>
                  <a:gd name="T34" fmla="*/ 1 w 8"/>
                  <a:gd name="T35" fmla="*/ 16 h 22"/>
                  <a:gd name="T36" fmla="*/ 3 w 8"/>
                  <a:gd name="T37" fmla="*/ 11 h 22"/>
                  <a:gd name="T38" fmla="*/ 2 w 8"/>
                  <a:gd name="T39" fmla="*/ 16 h 22"/>
                  <a:gd name="T40" fmla="*/ 3 w 8"/>
                  <a:gd name="T41" fmla="*/ 13 h 22"/>
                  <a:gd name="T42" fmla="*/ 2 w 8"/>
                  <a:gd name="T43" fmla="*/ 18 h 22"/>
                  <a:gd name="T44" fmla="*/ 3 w 8"/>
                  <a:gd name="T45" fmla="*/ 15 h 22"/>
                  <a:gd name="T46" fmla="*/ 2 w 8"/>
                  <a:gd name="T47" fmla="*/ 18 h 22"/>
                  <a:gd name="T48" fmla="*/ 4 w 8"/>
                  <a:gd name="T49" fmla="*/ 8 h 22"/>
                  <a:gd name="T50" fmla="*/ 3 w 8"/>
                  <a:gd name="T51" fmla="*/ 16 h 22"/>
                  <a:gd name="T52" fmla="*/ 4 w 8"/>
                  <a:gd name="T53" fmla="*/ 15 h 22"/>
                  <a:gd name="T54" fmla="*/ 4 w 8"/>
                  <a:gd name="T55" fmla="*/ 16 h 22"/>
                  <a:gd name="T56" fmla="*/ 5 w 8"/>
                  <a:gd name="T57" fmla="*/ 13 h 22"/>
                  <a:gd name="T58" fmla="*/ 5 w 8"/>
                  <a:gd name="T59" fmla="*/ 12 h 22"/>
                  <a:gd name="T60" fmla="*/ 6 w 8"/>
                  <a:gd name="T61" fmla="*/ 9 h 22"/>
                  <a:gd name="T62" fmla="*/ 5 w 8"/>
                  <a:gd name="T63" fmla="*/ 11 h 22"/>
                  <a:gd name="T64" fmla="*/ 7 w 8"/>
                  <a:gd name="T65" fmla="*/ 5 h 22"/>
                  <a:gd name="T66" fmla="*/ 6 w 8"/>
                  <a:gd name="T67" fmla="*/ 9 h 22"/>
                  <a:gd name="T68" fmla="*/ 7 w 8"/>
                  <a:gd name="T69" fmla="*/ 4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8" h="22">
                    <a:moveTo>
                      <a:pt x="7" y="4"/>
                    </a:moveTo>
                    <a:cubicBezTo>
                      <a:pt x="8" y="0"/>
                      <a:pt x="7" y="2"/>
                      <a:pt x="7" y="1"/>
                    </a:cubicBezTo>
                    <a:cubicBezTo>
                      <a:pt x="6" y="3"/>
                      <a:pt x="5" y="11"/>
                      <a:pt x="4" y="11"/>
                    </a:cubicBezTo>
                    <a:cubicBezTo>
                      <a:pt x="7" y="2"/>
                      <a:pt x="7" y="2"/>
                      <a:pt x="7" y="2"/>
                    </a:cubicBezTo>
                    <a:cubicBezTo>
                      <a:pt x="6" y="3"/>
                      <a:pt x="6" y="1"/>
                      <a:pt x="4" y="8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4" y="5"/>
                      <a:pt x="1" y="17"/>
                      <a:pt x="1" y="14"/>
                    </a:cubicBezTo>
                    <a:cubicBezTo>
                      <a:pt x="3" y="9"/>
                      <a:pt x="3" y="9"/>
                      <a:pt x="4" y="3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4" y="3"/>
                      <a:pt x="3" y="6"/>
                      <a:pt x="3" y="6"/>
                    </a:cubicBezTo>
                    <a:cubicBezTo>
                      <a:pt x="2" y="8"/>
                      <a:pt x="2" y="12"/>
                      <a:pt x="1" y="12"/>
                    </a:cubicBezTo>
                    <a:cubicBezTo>
                      <a:pt x="1" y="12"/>
                      <a:pt x="1" y="15"/>
                      <a:pt x="0" y="17"/>
                    </a:cubicBezTo>
                    <a:cubicBezTo>
                      <a:pt x="1" y="15"/>
                      <a:pt x="1" y="16"/>
                      <a:pt x="1" y="13"/>
                    </a:cubicBezTo>
                    <a:cubicBezTo>
                      <a:pt x="1" y="16"/>
                      <a:pt x="1" y="14"/>
                      <a:pt x="0" y="17"/>
                    </a:cubicBezTo>
                    <a:cubicBezTo>
                      <a:pt x="1" y="15"/>
                      <a:pt x="1" y="15"/>
                      <a:pt x="1" y="15"/>
                    </a:cubicBezTo>
                    <a:cubicBezTo>
                      <a:pt x="1" y="15"/>
                      <a:pt x="0" y="17"/>
                      <a:pt x="1" y="18"/>
                    </a:cubicBezTo>
                    <a:cubicBezTo>
                      <a:pt x="1" y="16"/>
                      <a:pt x="2" y="15"/>
                      <a:pt x="2" y="15"/>
                    </a:cubicBezTo>
                    <a:cubicBezTo>
                      <a:pt x="1" y="16"/>
                      <a:pt x="1" y="16"/>
                      <a:pt x="1" y="16"/>
                    </a:cubicBezTo>
                    <a:cubicBezTo>
                      <a:pt x="2" y="15"/>
                      <a:pt x="2" y="16"/>
                      <a:pt x="3" y="11"/>
                    </a:cubicBezTo>
                    <a:cubicBezTo>
                      <a:pt x="2" y="16"/>
                      <a:pt x="2" y="16"/>
                      <a:pt x="2" y="16"/>
                    </a:cubicBezTo>
                    <a:cubicBezTo>
                      <a:pt x="3" y="13"/>
                      <a:pt x="3" y="13"/>
                      <a:pt x="3" y="13"/>
                    </a:cubicBezTo>
                    <a:cubicBezTo>
                      <a:pt x="3" y="14"/>
                      <a:pt x="1" y="22"/>
                      <a:pt x="2" y="18"/>
                    </a:cubicBezTo>
                    <a:cubicBezTo>
                      <a:pt x="2" y="17"/>
                      <a:pt x="3" y="16"/>
                      <a:pt x="3" y="15"/>
                    </a:cubicBezTo>
                    <a:cubicBezTo>
                      <a:pt x="3" y="13"/>
                      <a:pt x="2" y="17"/>
                      <a:pt x="2" y="18"/>
                    </a:cubicBezTo>
                    <a:cubicBezTo>
                      <a:pt x="3" y="14"/>
                      <a:pt x="4" y="10"/>
                      <a:pt x="4" y="8"/>
                    </a:cubicBezTo>
                    <a:cubicBezTo>
                      <a:pt x="4" y="12"/>
                      <a:pt x="5" y="8"/>
                      <a:pt x="3" y="16"/>
                    </a:cubicBezTo>
                    <a:cubicBezTo>
                      <a:pt x="3" y="17"/>
                      <a:pt x="4" y="13"/>
                      <a:pt x="4" y="15"/>
                    </a:cubicBezTo>
                    <a:cubicBezTo>
                      <a:pt x="4" y="16"/>
                      <a:pt x="4" y="16"/>
                      <a:pt x="4" y="16"/>
                    </a:cubicBezTo>
                    <a:cubicBezTo>
                      <a:pt x="5" y="11"/>
                      <a:pt x="3" y="19"/>
                      <a:pt x="5" y="13"/>
                    </a:cubicBezTo>
                    <a:cubicBezTo>
                      <a:pt x="5" y="12"/>
                      <a:pt x="5" y="12"/>
                      <a:pt x="5" y="12"/>
                    </a:cubicBezTo>
                    <a:cubicBezTo>
                      <a:pt x="6" y="10"/>
                      <a:pt x="6" y="10"/>
                      <a:pt x="6" y="9"/>
                    </a:cubicBezTo>
                    <a:cubicBezTo>
                      <a:pt x="6" y="10"/>
                      <a:pt x="6" y="10"/>
                      <a:pt x="5" y="11"/>
                    </a:cubicBezTo>
                    <a:cubicBezTo>
                      <a:pt x="7" y="7"/>
                      <a:pt x="7" y="7"/>
                      <a:pt x="7" y="5"/>
                    </a:cubicBezTo>
                    <a:cubicBezTo>
                      <a:pt x="7" y="5"/>
                      <a:pt x="6" y="8"/>
                      <a:pt x="6" y="9"/>
                    </a:cubicBezTo>
                    <a:cubicBezTo>
                      <a:pt x="7" y="7"/>
                      <a:pt x="7" y="3"/>
                      <a:pt x="7" y="4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21" name="Freeform 1921"/>
              <p:cNvSpPr/>
              <p:nvPr/>
            </p:nvSpPr>
            <p:spPr bwMode="auto">
              <a:xfrm>
                <a:off x="2597" y="3167"/>
                <a:ext cx="0" cy="2"/>
              </a:xfrm>
              <a:custGeom>
                <a:avLst/>
                <a:gdLst>
                  <a:gd name="T0" fmla="*/ 2 h 2"/>
                  <a:gd name="T1" fmla="*/ 0 h 2"/>
                  <a:gd name="T2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22" name="Freeform 1922"/>
              <p:cNvSpPr/>
              <p:nvPr/>
            </p:nvSpPr>
            <p:spPr bwMode="auto">
              <a:xfrm>
                <a:off x="2599" y="3150"/>
                <a:ext cx="8" cy="25"/>
              </a:xfrm>
              <a:custGeom>
                <a:avLst/>
                <a:gdLst>
                  <a:gd name="T0" fmla="*/ 4 w 9"/>
                  <a:gd name="T1" fmla="*/ 13 h 27"/>
                  <a:gd name="T2" fmla="*/ 3 w 9"/>
                  <a:gd name="T3" fmla="*/ 19 h 27"/>
                  <a:gd name="T4" fmla="*/ 5 w 9"/>
                  <a:gd name="T5" fmla="*/ 9 h 27"/>
                  <a:gd name="T6" fmla="*/ 6 w 9"/>
                  <a:gd name="T7" fmla="*/ 7 h 27"/>
                  <a:gd name="T8" fmla="*/ 4 w 9"/>
                  <a:gd name="T9" fmla="*/ 16 h 27"/>
                  <a:gd name="T10" fmla="*/ 4 w 9"/>
                  <a:gd name="T11" fmla="*/ 17 h 27"/>
                  <a:gd name="T12" fmla="*/ 5 w 9"/>
                  <a:gd name="T13" fmla="*/ 11 h 27"/>
                  <a:gd name="T14" fmla="*/ 6 w 9"/>
                  <a:gd name="T15" fmla="*/ 8 h 27"/>
                  <a:gd name="T16" fmla="*/ 6 w 9"/>
                  <a:gd name="T17" fmla="*/ 10 h 27"/>
                  <a:gd name="T18" fmla="*/ 4 w 9"/>
                  <a:gd name="T19" fmla="*/ 17 h 27"/>
                  <a:gd name="T20" fmla="*/ 9 w 9"/>
                  <a:gd name="T21" fmla="*/ 2 h 27"/>
                  <a:gd name="T22" fmla="*/ 9 w 9"/>
                  <a:gd name="T23" fmla="*/ 2 h 27"/>
                  <a:gd name="T24" fmla="*/ 7 w 9"/>
                  <a:gd name="T25" fmla="*/ 9 h 27"/>
                  <a:gd name="T26" fmla="*/ 7 w 9"/>
                  <a:gd name="T27" fmla="*/ 7 h 27"/>
                  <a:gd name="T28" fmla="*/ 8 w 9"/>
                  <a:gd name="T29" fmla="*/ 4 h 27"/>
                  <a:gd name="T30" fmla="*/ 6 w 9"/>
                  <a:gd name="T31" fmla="*/ 3 h 27"/>
                  <a:gd name="T32" fmla="*/ 6 w 9"/>
                  <a:gd name="T33" fmla="*/ 4 h 27"/>
                  <a:gd name="T34" fmla="*/ 5 w 9"/>
                  <a:gd name="T35" fmla="*/ 8 h 27"/>
                  <a:gd name="T36" fmla="*/ 3 w 9"/>
                  <a:gd name="T37" fmla="*/ 14 h 27"/>
                  <a:gd name="T38" fmla="*/ 4 w 9"/>
                  <a:gd name="T39" fmla="*/ 12 h 27"/>
                  <a:gd name="T40" fmla="*/ 2 w 9"/>
                  <a:gd name="T41" fmla="*/ 19 h 27"/>
                  <a:gd name="T42" fmla="*/ 1 w 9"/>
                  <a:gd name="T43" fmla="*/ 21 h 27"/>
                  <a:gd name="T44" fmla="*/ 2 w 9"/>
                  <a:gd name="T45" fmla="*/ 22 h 27"/>
                  <a:gd name="T46" fmla="*/ 4 w 9"/>
                  <a:gd name="T47" fmla="*/ 13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9" h="27">
                    <a:moveTo>
                      <a:pt x="4" y="13"/>
                    </a:moveTo>
                    <a:cubicBezTo>
                      <a:pt x="4" y="14"/>
                      <a:pt x="3" y="17"/>
                      <a:pt x="3" y="19"/>
                    </a:cubicBezTo>
                    <a:cubicBezTo>
                      <a:pt x="4" y="16"/>
                      <a:pt x="4" y="13"/>
                      <a:pt x="5" y="9"/>
                    </a:cubicBezTo>
                    <a:cubicBezTo>
                      <a:pt x="5" y="11"/>
                      <a:pt x="6" y="7"/>
                      <a:pt x="6" y="7"/>
                    </a:cubicBezTo>
                    <a:cubicBezTo>
                      <a:pt x="5" y="9"/>
                      <a:pt x="4" y="15"/>
                      <a:pt x="4" y="16"/>
                    </a:cubicBezTo>
                    <a:cubicBezTo>
                      <a:pt x="4" y="14"/>
                      <a:pt x="4" y="17"/>
                      <a:pt x="4" y="17"/>
                    </a:cubicBezTo>
                    <a:cubicBezTo>
                      <a:pt x="4" y="14"/>
                      <a:pt x="5" y="15"/>
                      <a:pt x="5" y="11"/>
                    </a:cubicBezTo>
                    <a:cubicBezTo>
                      <a:pt x="6" y="8"/>
                      <a:pt x="7" y="6"/>
                      <a:pt x="6" y="8"/>
                    </a:cubicBezTo>
                    <a:cubicBezTo>
                      <a:pt x="6" y="11"/>
                      <a:pt x="6" y="10"/>
                      <a:pt x="6" y="10"/>
                    </a:cubicBezTo>
                    <a:cubicBezTo>
                      <a:pt x="5" y="15"/>
                      <a:pt x="5" y="13"/>
                      <a:pt x="4" y="17"/>
                    </a:cubicBezTo>
                    <a:cubicBezTo>
                      <a:pt x="6" y="11"/>
                      <a:pt x="7" y="11"/>
                      <a:pt x="9" y="2"/>
                    </a:cubicBezTo>
                    <a:cubicBezTo>
                      <a:pt x="9" y="0"/>
                      <a:pt x="9" y="2"/>
                      <a:pt x="9" y="2"/>
                    </a:cubicBezTo>
                    <a:cubicBezTo>
                      <a:pt x="8" y="4"/>
                      <a:pt x="7" y="8"/>
                      <a:pt x="7" y="9"/>
                    </a:cubicBezTo>
                    <a:cubicBezTo>
                      <a:pt x="7" y="8"/>
                      <a:pt x="6" y="11"/>
                      <a:pt x="7" y="7"/>
                    </a:cubicBezTo>
                    <a:cubicBezTo>
                      <a:pt x="8" y="4"/>
                      <a:pt x="8" y="4"/>
                      <a:pt x="8" y="4"/>
                    </a:cubicBezTo>
                    <a:cubicBezTo>
                      <a:pt x="8" y="2"/>
                      <a:pt x="7" y="2"/>
                      <a:pt x="6" y="3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5" y="6"/>
                      <a:pt x="5" y="6"/>
                      <a:pt x="5" y="8"/>
                    </a:cubicBezTo>
                    <a:cubicBezTo>
                      <a:pt x="3" y="14"/>
                      <a:pt x="3" y="14"/>
                      <a:pt x="3" y="14"/>
                    </a:cubicBezTo>
                    <a:cubicBezTo>
                      <a:pt x="3" y="14"/>
                      <a:pt x="3" y="15"/>
                      <a:pt x="4" y="12"/>
                    </a:cubicBezTo>
                    <a:cubicBezTo>
                      <a:pt x="3" y="15"/>
                      <a:pt x="3" y="17"/>
                      <a:pt x="2" y="19"/>
                    </a:cubicBezTo>
                    <a:cubicBezTo>
                      <a:pt x="2" y="20"/>
                      <a:pt x="2" y="17"/>
                      <a:pt x="1" y="21"/>
                    </a:cubicBezTo>
                    <a:cubicBezTo>
                      <a:pt x="0" y="27"/>
                      <a:pt x="2" y="17"/>
                      <a:pt x="2" y="22"/>
                    </a:cubicBezTo>
                    <a:lnTo>
                      <a:pt x="4" y="13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23" name="Freeform 1923"/>
              <p:cNvSpPr/>
              <p:nvPr/>
            </p:nvSpPr>
            <p:spPr bwMode="auto">
              <a:xfrm>
                <a:off x="2601" y="3162"/>
                <a:ext cx="1" cy="4"/>
              </a:xfrm>
              <a:custGeom>
                <a:avLst/>
                <a:gdLst>
                  <a:gd name="T0" fmla="*/ 0 w 1"/>
                  <a:gd name="T1" fmla="*/ 4 h 4"/>
                  <a:gd name="T2" fmla="*/ 1 w 1"/>
                  <a:gd name="T3" fmla="*/ 0 h 4"/>
                  <a:gd name="T4" fmla="*/ 1 w 1"/>
                  <a:gd name="T5" fmla="*/ 2 h 4"/>
                  <a:gd name="T6" fmla="*/ 0 w 1"/>
                  <a:gd name="T7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4">
                    <a:moveTo>
                      <a:pt x="0" y="4"/>
                    </a:moveTo>
                    <a:lnTo>
                      <a:pt x="1" y="0"/>
                    </a:lnTo>
                    <a:lnTo>
                      <a:pt x="1" y="2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24" name="Freeform 1924"/>
              <p:cNvSpPr/>
              <p:nvPr/>
            </p:nvSpPr>
            <p:spPr bwMode="auto">
              <a:xfrm>
                <a:off x="2604" y="3153"/>
                <a:ext cx="1" cy="4"/>
              </a:xfrm>
              <a:custGeom>
                <a:avLst/>
                <a:gdLst>
                  <a:gd name="T0" fmla="*/ 1 w 1"/>
                  <a:gd name="T1" fmla="*/ 0 h 4"/>
                  <a:gd name="T2" fmla="*/ 0 w 1"/>
                  <a:gd name="T3" fmla="*/ 3 h 4"/>
                  <a:gd name="T4" fmla="*/ 1 w 1"/>
                  <a:gd name="T5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4">
                    <a:moveTo>
                      <a:pt x="1" y="0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0" y="4"/>
                      <a:pt x="0" y="2"/>
                      <a:pt x="1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25" name="Freeform 1925"/>
              <p:cNvSpPr/>
              <p:nvPr/>
            </p:nvSpPr>
            <p:spPr bwMode="auto">
              <a:xfrm>
                <a:off x="2604" y="3164"/>
                <a:ext cx="0" cy="2"/>
              </a:xfrm>
              <a:custGeom>
                <a:avLst/>
                <a:gdLst>
                  <a:gd name="T0" fmla="*/ 2 h 2"/>
                  <a:gd name="T1" fmla="*/ 1 h 2"/>
                  <a:gd name="T2" fmla="*/ 0 h 2"/>
                  <a:gd name="T3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2"/>
                      <a:pt x="0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26" name="Freeform 1926"/>
              <p:cNvSpPr/>
              <p:nvPr/>
            </p:nvSpPr>
            <p:spPr bwMode="auto">
              <a:xfrm>
                <a:off x="2605" y="3151"/>
                <a:ext cx="3" cy="12"/>
              </a:xfrm>
              <a:custGeom>
                <a:avLst/>
                <a:gdLst>
                  <a:gd name="T0" fmla="*/ 4 w 4"/>
                  <a:gd name="T1" fmla="*/ 0 h 13"/>
                  <a:gd name="T2" fmla="*/ 3 w 4"/>
                  <a:gd name="T3" fmla="*/ 0 h 13"/>
                  <a:gd name="T4" fmla="*/ 0 w 4"/>
                  <a:gd name="T5" fmla="*/ 12 h 13"/>
                  <a:gd name="T6" fmla="*/ 3 w 4"/>
                  <a:gd name="T7" fmla="*/ 4 h 13"/>
                  <a:gd name="T8" fmla="*/ 3 w 4"/>
                  <a:gd name="T9" fmla="*/ 4 h 13"/>
                  <a:gd name="T10" fmla="*/ 4 w 4"/>
                  <a:gd name="T11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13">
                    <a:moveTo>
                      <a:pt x="4" y="0"/>
                    </a:moveTo>
                    <a:cubicBezTo>
                      <a:pt x="4" y="0"/>
                      <a:pt x="3" y="3"/>
                      <a:pt x="3" y="0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13"/>
                      <a:pt x="2" y="5"/>
                      <a:pt x="3" y="4"/>
                    </a:cubicBezTo>
                    <a:cubicBezTo>
                      <a:pt x="2" y="8"/>
                      <a:pt x="3" y="3"/>
                      <a:pt x="3" y="4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27" name="Freeform 1927"/>
              <p:cNvSpPr/>
              <p:nvPr/>
            </p:nvSpPr>
            <p:spPr bwMode="auto">
              <a:xfrm>
                <a:off x="2604" y="3148"/>
                <a:ext cx="10" cy="25"/>
              </a:xfrm>
              <a:custGeom>
                <a:avLst/>
                <a:gdLst>
                  <a:gd name="T0" fmla="*/ 3 w 11"/>
                  <a:gd name="T1" fmla="*/ 18 h 28"/>
                  <a:gd name="T2" fmla="*/ 4 w 11"/>
                  <a:gd name="T3" fmla="*/ 17 h 28"/>
                  <a:gd name="T4" fmla="*/ 3 w 11"/>
                  <a:gd name="T5" fmla="*/ 19 h 28"/>
                  <a:gd name="T6" fmla="*/ 2 w 11"/>
                  <a:gd name="T7" fmla="*/ 22 h 28"/>
                  <a:gd name="T8" fmla="*/ 3 w 11"/>
                  <a:gd name="T9" fmla="*/ 19 h 28"/>
                  <a:gd name="T10" fmla="*/ 4 w 11"/>
                  <a:gd name="T11" fmla="*/ 18 h 28"/>
                  <a:gd name="T12" fmla="*/ 5 w 11"/>
                  <a:gd name="T13" fmla="*/ 14 h 28"/>
                  <a:gd name="T14" fmla="*/ 4 w 11"/>
                  <a:gd name="T15" fmla="*/ 22 h 28"/>
                  <a:gd name="T16" fmla="*/ 6 w 11"/>
                  <a:gd name="T17" fmla="*/ 11 h 28"/>
                  <a:gd name="T18" fmla="*/ 8 w 11"/>
                  <a:gd name="T19" fmla="*/ 10 h 28"/>
                  <a:gd name="T20" fmla="*/ 8 w 11"/>
                  <a:gd name="T21" fmla="*/ 10 h 28"/>
                  <a:gd name="T22" fmla="*/ 6 w 11"/>
                  <a:gd name="T23" fmla="*/ 15 h 28"/>
                  <a:gd name="T24" fmla="*/ 6 w 11"/>
                  <a:gd name="T25" fmla="*/ 15 h 28"/>
                  <a:gd name="T26" fmla="*/ 9 w 11"/>
                  <a:gd name="T27" fmla="*/ 8 h 28"/>
                  <a:gd name="T28" fmla="*/ 8 w 11"/>
                  <a:gd name="T29" fmla="*/ 9 h 28"/>
                  <a:gd name="T30" fmla="*/ 10 w 11"/>
                  <a:gd name="T31" fmla="*/ 5 h 28"/>
                  <a:gd name="T32" fmla="*/ 9 w 11"/>
                  <a:gd name="T33" fmla="*/ 5 h 28"/>
                  <a:gd name="T34" fmla="*/ 10 w 11"/>
                  <a:gd name="T35" fmla="*/ 2 h 28"/>
                  <a:gd name="T36" fmla="*/ 7 w 11"/>
                  <a:gd name="T37" fmla="*/ 6 h 28"/>
                  <a:gd name="T38" fmla="*/ 8 w 11"/>
                  <a:gd name="T39" fmla="*/ 3 h 28"/>
                  <a:gd name="T40" fmla="*/ 5 w 11"/>
                  <a:gd name="T41" fmla="*/ 12 h 28"/>
                  <a:gd name="T42" fmla="*/ 5 w 11"/>
                  <a:gd name="T43" fmla="*/ 11 h 28"/>
                  <a:gd name="T44" fmla="*/ 7 w 11"/>
                  <a:gd name="T45" fmla="*/ 5 h 28"/>
                  <a:gd name="T46" fmla="*/ 6 w 11"/>
                  <a:gd name="T47" fmla="*/ 7 h 28"/>
                  <a:gd name="T48" fmla="*/ 7 w 11"/>
                  <a:gd name="T49" fmla="*/ 2 h 28"/>
                  <a:gd name="T50" fmla="*/ 4 w 11"/>
                  <a:gd name="T51" fmla="*/ 10 h 28"/>
                  <a:gd name="T52" fmla="*/ 4 w 11"/>
                  <a:gd name="T53" fmla="*/ 8 h 28"/>
                  <a:gd name="T54" fmla="*/ 1 w 11"/>
                  <a:gd name="T55" fmla="*/ 17 h 28"/>
                  <a:gd name="T56" fmla="*/ 3 w 11"/>
                  <a:gd name="T57" fmla="*/ 16 h 28"/>
                  <a:gd name="T58" fmla="*/ 6 w 11"/>
                  <a:gd name="T59" fmla="*/ 11 h 28"/>
                  <a:gd name="T60" fmla="*/ 3 w 11"/>
                  <a:gd name="T61" fmla="*/ 17 h 28"/>
                  <a:gd name="T62" fmla="*/ 6 w 11"/>
                  <a:gd name="T63" fmla="*/ 12 h 28"/>
                  <a:gd name="T64" fmla="*/ 4 w 11"/>
                  <a:gd name="T65" fmla="*/ 17 h 28"/>
                  <a:gd name="T66" fmla="*/ 6 w 11"/>
                  <a:gd name="T67" fmla="*/ 12 h 28"/>
                  <a:gd name="T68" fmla="*/ 3 w 11"/>
                  <a:gd name="T69" fmla="*/ 18 h 28"/>
                  <a:gd name="T70" fmla="*/ 5 w 11"/>
                  <a:gd name="T71" fmla="*/ 17 h 28"/>
                  <a:gd name="T72" fmla="*/ 7 w 11"/>
                  <a:gd name="T73" fmla="*/ 10 h 28"/>
                  <a:gd name="T74" fmla="*/ 6 w 11"/>
                  <a:gd name="T75" fmla="*/ 8 h 28"/>
                  <a:gd name="T76" fmla="*/ 5 w 11"/>
                  <a:gd name="T77" fmla="*/ 13 h 28"/>
                  <a:gd name="T78" fmla="*/ 4 w 11"/>
                  <a:gd name="T79" fmla="*/ 13 h 28"/>
                  <a:gd name="T80" fmla="*/ 3 w 11"/>
                  <a:gd name="T81" fmla="*/ 16 h 28"/>
                  <a:gd name="T82" fmla="*/ 5 w 11"/>
                  <a:gd name="T83" fmla="*/ 7 h 28"/>
                  <a:gd name="T84" fmla="*/ 4 w 11"/>
                  <a:gd name="T85" fmla="*/ 8 h 28"/>
                  <a:gd name="T86" fmla="*/ 4 w 11"/>
                  <a:gd name="T87" fmla="*/ 10 h 28"/>
                  <a:gd name="T88" fmla="*/ 4 w 11"/>
                  <a:gd name="T89" fmla="*/ 8 h 28"/>
                  <a:gd name="T90" fmla="*/ 2 w 11"/>
                  <a:gd name="T91" fmla="*/ 19 h 28"/>
                  <a:gd name="T92" fmla="*/ 1 w 11"/>
                  <a:gd name="T93" fmla="*/ 24 h 28"/>
                  <a:gd name="T94" fmla="*/ 3 w 11"/>
                  <a:gd name="T95" fmla="*/ 18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1" h="28">
                    <a:moveTo>
                      <a:pt x="3" y="18"/>
                    </a:moveTo>
                    <a:cubicBezTo>
                      <a:pt x="3" y="18"/>
                      <a:pt x="4" y="15"/>
                      <a:pt x="4" y="17"/>
                    </a:cubicBezTo>
                    <a:cubicBezTo>
                      <a:pt x="3" y="19"/>
                      <a:pt x="3" y="20"/>
                      <a:pt x="3" y="19"/>
                    </a:cubicBezTo>
                    <a:cubicBezTo>
                      <a:pt x="2" y="24"/>
                      <a:pt x="3" y="19"/>
                      <a:pt x="2" y="22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3" y="21"/>
                      <a:pt x="4" y="15"/>
                      <a:pt x="4" y="18"/>
                    </a:cubicBezTo>
                    <a:cubicBezTo>
                      <a:pt x="5" y="17"/>
                      <a:pt x="5" y="17"/>
                      <a:pt x="5" y="14"/>
                    </a:cubicBezTo>
                    <a:cubicBezTo>
                      <a:pt x="5" y="18"/>
                      <a:pt x="4" y="18"/>
                      <a:pt x="4" y="22"/>
                    </a:cubicBezTo>
                    <a:cubicBezTo>
                      <a:pt x="4" y="20"/>
                      <a:pt x="5" y="15"/>
                      <a:pt x="6" y="11"/>
                    </a:cubicBezTo>
                    <a:cubicBezTo>
                      <a:pt x="6" y="15"/>
                      <a:pt x="6" y="15"/>
                      <a:pt x="8" y="10"/>
                    </a:cubicBezTo>
                    <a:cubicBezTo>
                      <a:pt x="8" y="10"/>
                      <a:pt x="8" y="10"/>
                      <a:pt x="8" y="10"/>
                    </a:cubicBezTo>
                    <a:cubicBezTo>
                      <a:pt x="5" y="20"/>
                      <a:pt x="7" y="13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7" y="14"/>
                      <a:pt x="2" y="28"/>
                      <a:pt x="9" y="8"/>
                    </a:cubicBezTo>
                    <a:cubicBezTo>
                      <a:pt x="8" y="9"/>
                      <a:pt x="8" y="10"/>
                      <a:pt x="8" y="9"/>
                    </a:cubicBezTo>
                    <a:cubicBezTo>
                      <a:pt x="10" y="5"/>
                      <a:pt x="10" y="5"/>
                      <a:pt x="10" y="5"/>
                    </a:cubicBezTo>
                    <a:cubicBezTo>
                      <a:pt x="10" y="5"/>
                      <a:pt x="8" y="8"/>
                      <a:pt x="9" y="5"/>
                    </a:cubicBezTo>
                    <a:cubicBezTo>
                      <a:pt x="10" y="2"/>
                      <a:pt x="10" y="2"/>
                      <a:pt x="10" y="2"/>
                    </a:cubicBezTo>
                    <a:cubicBezTo>
                      <a:pt x="8" y="6"/>
                      <a:pt x="8" y="4"/>
                      <a:pt x="7" y="6"/>
                    </a:cubicBezTo>
                    <a:cubicBezTo>
                      <a:pt x="8" y="3"/>
                      <a:pt x="8" y="3"/>
                      <a:pt x="8" y="3"/>
                    </a:cubicBezTo>
                    <a:cubicBezTo>
                      <a:pt x="6" y="6"/>
                      <a:pt x="8" y="5"/>
                      <a:pt x="5" y="12"/>
                    </a:cubicBezTo>
                    <a:cubicBezTo>
                      <a:pt x="8" y="3"/>
                      <a:pt x="3" y="15"/>
                      <a:pt x="5" y="11"/>
                    </a:cubicBezTo>
                    <a:cubicBezTo>
                      <a:pt x="6" y="7"/>
                      <a:pt x="6" y="9"/>
                      <a:pt x="7" y="5"/>
                    </a:cubicBezTo>
                    <a:cubicBezTo>
                      <a:pt x="5" y="9"/>
                      <a:pt x="6" y="6"/>
                      <a:pt x="6" y="7"/>
                    </a:cubicBezTo>
                    <a:cubicBezTo>
                      <a:pt x="7" y="3"/>
                      <a:pt x="6" y="7"/>
                      <a:pt x="7" y="2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5" y="7"/>
                      <a:pt x="4" y="8"/>
                      <a:pt x="4" y="8"/>
                    </a:cubicBezTo>
                    <a:cubicBezTo>
                      <a:pt x="4" y="8"/>
                      <a:pt x="2" y="15"/>
                      <a:pt x="1" y="17"/>
                    </a:cubicBezTo>
                    <a:cubicBezTo>
                      <a:pt x="2" y="15"/>
                      <a:pt x="4" y="14"/>
                      <a:pt x="3" y="16"/>
                    </a:cubicBezTo>
                    <a:cubicBezTo>
                      <a:pt x="6" y="10"/>
                      <a:pt x="4" y="16"/>
                      <a:pt x="6" y="11"/>
                    </a:cubicBezTo>
                    <a:cubicBezTo>
                      <a:pt x="3" y="17"/>
                      <a:pt x="3" y="17"/>
                      <a:pt x="3" y="17"/>
                    </a:cubicBezTo>
                    <a:cubicBezTo>
                      <a:pt x="4" y="16"/>
                      <a:pt x="5" y="14"/>
                      <a:pt x="6" y="12"/>
                    </a:cubicBezTo>
                    <a:cubicBezTo>
                      <a:pt x="6" y="11"/>
                      <a:pt x="5" y="14"/>
                      <a:pt x="4" y="17"/>
                    </a:cubicBezTo>
                    <a:cubicBezTo>
                      <a:pt x="4" y="17"/>
                      <a:pt x="5" y="15"/>
                      <a:pt x="6" y="12"/>
                    </a:cubicBezTo>
                    <a:cubicBezTo>
                      <a:pt x="3" y="18"/>
                      <a:pt x="3" y="18"/>
                      <a:pt x="3" y="18"/>
                    </a:cubicBezTo>
                    <a:cubicBezTo>
                      <a:pt x="5" y="17"/>
                      <a:pt x="5" y="17"/>
                      <a:pt x="5" y="17"/>
                    </a:cubicBezTo>
                    <a:cubicBezTo>
                      <a:pt x="11" y="0"/>
                      <a:pt x="6" y="13"/>
                      <a:pt x="7" y="10"/>
                    </a:cubicBezTo>
                    <a:cubicBezTo>
                      <a:pt x="6" y="10"/>
                      <a:pt x="6" y="10"/>
                      <a:pt x="6" y="8"/>
                    </a:cubicBezTo>
                    <a:cubicBezTo>
                      <a:pt x="5" y="13"/>
                      <a:pt x="5" y="13"/>
                      <a:pt x="5" y="13"/>
                    </a:cubicBezTo>
                    <a:cubicBezTo>
                      <a:pt x="5" y="10"/>
                      <a:pt x="2" y="22"/>
                      <a:pt x="4" y="13"/>
                    </a:cubicBezTo>
                    <a:cubicBezTo>
                      <a:pt x="3" y="16"/>
                      <a:pt x="3" y="16"/>
                      <a:pt x="3" y="16"/>
                    </a:cubicBezTo>
                    <a:cubicBezTo>
                      <a:pt x="3" y="14"/>
                      <a:pt x="4" y="10"/>
                      <a:pt x="5" y="7"/>
                    </a:cubicBezTo>
                    <a:cubicBezTo>
                      <a:pt x="4" y="8"/>
                      <a:pt x="5" y="7"/>
                      <a:pt x="4" y="8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3" y="14"/>
                      <a:pt x="3" y="12"/>
                      <a:pt x="4" y="8"/>
                    </a:cubicBezTo>
                    <a:cubicBezTo>
                      <a:pt x="3" y="13"/>
                      <a:pt x="2" y="16"/>
                      <a:pt x="2" y="19"/>
                    </a:cubicBezTo>
                    <a:cubicBezTo>
                      <a:pt x="4" y="12"/>
                      <a:pt x="0" y="27"/>
                      <a:pt x="1" y="24"/>
                    </a:cubicBezTo>
                    <a:lnTo>
                      <a:pt x="3" y="18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28" name="Freeform 1928"/>
              <p:cNvSpPr/>
              <p:nvPr/>
            </p:nvSpPr>
            <p:spPr bwMode="auto">
              <a:xfrm>
                <a:off x="2608" y="3153"/>
                <a:ext cx="0" cy="1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lnTo>
                      <a:pt x="0" y="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29" name="Freeform 1929"/>
              <p:cNvSpPr/>
              <p:nvPr/>
            </p:nvSpPr>
            <p:spPr bwMode="auto">
              <a:xfrm>
                <a:off x="2606" y="3155"/>
                <a:ext cx="1" cy="1"/>
              </a:xfrm>
              <a:custGeom>
                <a:avLst/>
                <a:gdLst>
                  <a:gd name="T0" fmla="*/ 1 w 1"/>
                  <a:gd name="T1" fmla="*/ 0 h 1"/>
                  <a:gd name="T2" fmla="*/ 1 w 1"/>
                  <a:gd name="T3" fmla="*/ 0 h 1"/>
                  <a:gd name="T4" fmla="*/ 1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1"/>
                      <a:pt x="1" y="1"/>
                      <a:pt x="1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30" name="Rectangle 1930"/>
              <p:cNvSpPr>
                <a:spLocks noChangeArrowheads="1"/>
              </p:cNvSpPr>
              <p:nvPr/>
            </p:nvSpPr>
            <p:spPr bwMode="auto">
              <a:xfrm>
                <a:off x="2607" y="3155"/>
                <a:ext cx="1" cy="1"/>
              </a:xfrm>
              <a:prstGeom prst="rect">
                <a:avLst/>
              </a:pr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31" name="Freeform 1931"/>
              <p:cNvSpPr/>
              <p:nvPr/>
            </p:nvSpPr>
            <p:spPr bwMode="auto">
              <a:xfrm>
                <a:off x="2605" y="3163"/>
                <a:ext cx="1" cy="2"/>
              </a:xfrm>
              <a:custGeom>
                <a:avLst/>
                <a:gdLst>
                  <a:gd name="T0" fmla="*/ 0 w 1"/>
                  <a:gd name="T1" fmla="*/ 2 h 2"/>
                  <a:gd name="T2" fmla="*/ 0 w 1"/>
                  <a:gd name="T3" fmla="*/ 2 h 2"/>
                  <a:gd name="T4" fmla="*/ 1 w 1"/>
                  <a:gd name="T5" fmla="*/ 0 h 2"/>
                  <a:gd name="T6" fmla="*/ 0 w 1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lnTo>
                      <a:pt x="0" y="2"/>
                    </a:lnTo>
                    <a:lnTo>
                      <a:pt x="1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32" name="Freeform 1932"/>
              <p:cNvSpPr/>
              <p:nvPr/>
            </p:nvSpPr>
            <p:spPr bwMode="auto">
              <a:xfrm>
                <a:off x="2607" y="3150"/>
                <a:ext cx="1" cy="2"/>
              </a:xfrm>
              <a:custGeom>
                <a:avLst/>
                <a:gdLst>
                  <a:gd name="T0" fmla="*/ 1 w 1"/>
                  <a:gd name="T1" fmla="*/ 0 h 2"/>
                  <a:gd name="T2" fmla="*/ 0 w 1"/>
                  <a:gd name="T3" fmla="*/ 2 h 2"/>
                  <a:gd name="T4" fmla="*/ 1 w 1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lnTo>
                      <a:pt x="0" y="2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33" name="Freeform 1933"/>
              <p:cNvSpPr/>
              <p:nvPr/>
            </p:nvSpPr>
            <p:spPr bwMode="auto">
              <a:xfrm>
                <a:off x="2605" y="314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34" name="Freeform 1934"/>
              <p:cNvSpPr/>
              <p:nvPr/>
            </p:nvSpPr>
            <p:spPr bwMode="auto">
              <a:xfrm>
                <a:off x="2593" y="3143"/>
                <a:ext cx="16" cy="28"/>
              </a:xfrm>
              <a:custGeom>
                <a:avLst/>
                <a:gdLst>
                  <a:gd name="T0" fmla="*/ 2 w 18"/>
                  <a:gd name="T1" fmla="*/ 14 h 31"/>
                  <a:gd name="T2" fmla="*/ 0 w 18"/>
                  <a:gd name="T3" fmla="*/ 21 h 31"/>
                  <a:gd name="T4" fmla="*/ 0 w 18"/>
                  <a:gd name="T5" fmla="*/ 24 h 31"/>
                  <a:gd name="T6" fmla="*/ 1 w 18"/>
                  <a:gd name="T7" fmla="*/ 20 h 31"/>
                  <a:gd name="T8" fmla="*/ 3 w 18"/>
                  <a:gd name="T9" fmla="*/ 20 h 31"/>
                  <a:gd name="T10" fmla="*/ 4 w 18"/>
                  <a:gd name="T11" fmla="*/ 22 h 31"/>
                  <a:gd name="T12" fmla="*/ 6 w 18"/>
                  <a:gd name="T13" fmla="*/ 17 h 31"/>
                  <a:gd name="T14" fmla="*/ 6 w 18"/>
                  <a:gd name="T15" fmla="*/ 19 h 31"/>
                  <a:gd name="T16" fmla="*/ 6 w 18"/>
                  <a:gd name="T17" fmla="*/ 20 h 31"/>
                  <a:gd name="T18" fmla="*/ 9 w 18"/>
                  <a:gd name="T19" fmla="*/ 10 h 31"/>
                  <a:gd name="T20" fmla="*/ 10 w 18"/>
                  <a:gd name="T21" fmla="*/ 11 h 31"/>
                  <a:gd name="T22" fmla="*/ 9 w 18"/>
                  <a:gd name="T23" fmla="*/ 15 h 31"/>
                  <a:gd name="T24" fmla="*/ 10 w 18"/>
                  <a:gd name="T25" fmla="*/ 15 h 31"/>
                  <a:gd name="T26" fmla="*/ 10 w 18"/>
                  <a:gd name="T27" fmla="*/ 17 h 31"/>
                  <a:gd name="T28" fmla="*/ 12 w 18"/>
                  <a:gd name="T29" fmla="*/ 15 h 31"/>
                  <a:gd name="T30" fmla="*/ 13 w 18"/>
                  <a:gd name="T31" fmla="*/ 11 h 31"/>
                  <a:gd name="T32" fmla="*/ 12 w 18"/>
                  <a:gd name="T33" fmla="*/ 16 h 31"/>
                  <a:gd name="T34" fmla="*/ 13 w 18"/>
                  <a:gd name="T35" fmla="*/ 15 h 31"/>
                  <a:gd name="T36" fmla="*/ 15 w 18"/>
                  <a:gd name="T37" fmla="*/ 16 h 31"/>
                  <a:gd name="T38" fmla="*/ 14 w 18"/>
                  <a:gd name="T39" fmla="*/ 15 h 31"/>
                  <a:gd name="T40" fmla="*/ 13 w 18"/>
                  <a:gd name="T41" fmla="*/ 17 h 31"/>
                  <a:gd name="T42" fmla="*/ 16 w 18"/>
                  <a:gd name="T43" fmla="*/ 6 h 31"/>
                  <a:gd name="T44" fmla="*/ 17 w 18"/>
                  <a:gd name="T45" fmla="*/ 5 h 31"/>
                  <a:gd name="T46" fmla="*/ 15 w 18"/>
                  <a:gd name="T47" fmla="*/ 6 h 31"/>
                  <a:gd name="T48" fmla="*/ 15 w 18"/>
                  <a:gd name="T49" fmla="*/ 4 h 31"/>
                  <a:gd name="T50" fmla="*/ 14 w 18"/>
                  <a:gd name="T51" fmla="*/ 3 h 31"/>
                  <a:gd name="T52" fmla="*/ 13 w 18"/>
                  <a:gd name="T53" fmla="*/ 6 h 31"/>
                  <a:gd name="T54" fmla="*/ 13 w 18"/>
                  <a:gd name="T55" fmla="*/ 5 h 31"/>
                  <a:gd name="T56" fmla="*/ 13 w 18"/>
                  <a:gd name="T57" fmla="*/ 5 h 31"/>
                  <a:gd name="T58" fmla="*/ 12 w 18"/>
                  <a:gd name="T59" fmla="*/ 6 h 31"/>
                  <a:gd name="T60" fmla="*/ 11 w 18"/>
                  <a:gd name="T61" fmla="*/ 8 h 31"/>
                  <a:gd name="T62" fmla="*/ 12 w 18"/>
                  <a:gd name="T63" fmla="*/ 3 h 31"/>
                  <a:gd name="T64" fmla="*/ 11 w 18"/>
                  <a:gd name="T65" fmla="*/ 3 h 31"/>
                  <a:gd name="T66" fmla="*/ 9 w 18"/>
                  <a:gd name="T67" fmla="*/ 8 h 31"/>
                  <a:gd name="T68" fmla="*/ 8 w 18"/>
                  <a:gd name="T69" fmla="*/ 10 h 31"/>
                  <a:gd name="T70" fmla="*/ 6 w 18"/>
                  <a:gd name="T71" fmla="*/ 12 h 31"/>
                  <a:gd name="T72" fmla="*/ 6 w 18"/>
                  <a:gd name="T73" fmla="*/ 11 h 31"/>
                  <a:gd name="T74" fmla="*/ 4 w 18"/>
                  <a:gd name="T75" fmla="*/ 12 h 31"/>
                  <a:gd name="T76" fmla="*/ 4 w 18"/>
                  <a:gd name="T77" fmla="*/ 18 h 31"/>
                  <a:gd name="T78" fmla="*/ 5 w 18"/>
                  <a:gd name="T79" fmla="*/ 9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8" h="31">
                    <a:moveTo>
                      <a:pt x="4" y="8"/>
                    </a:moveTo>
                    <a:cubicBezTo>
                      <a:pt x="3" y="9"/>
                      <a:pt x="2" y="11"/>
                      <a:pt x="2" y="14"/>
                    </a:cubicBezTo>
                    <a:cubicBezTo>
                      <a:pt x="2" y="12"/>
                      <a:pt x="2" y="12"/>
                      <a:pt x="2" y="12"/>
                    </a:cubicBezTo>
                    <a:cubicBezTo>
                      <a:pt x="2" y="13"/>
                      <a:pt x="1" y="17"/>
                      <a:pt x="0" y="21"/>
                    </a:cubicBezTo>
                    <a:cubicBezTo>
                      <a:pt x="1" y="19"/>
                      <a:pt x="1" y="19"/>
                      <a:pt x="1" y="19"/>
                    </a:cubicBezTo>
                    <a:cubicBezTo>
                      <a:pt x="2" y="15"/>
                      <a:pt x="0" y="23"/>
                      <a:pt x="0" y="24"/>
                    </a:cubicBezTo>
                    <a:cubicBezTo>
                      <a:pt x="0" y="23"/>
                      <a:pt x="2" y="14"/>
                      <a:pt x="2" y="17"/>
                    </a:cubicBezTo>
                    <a:cubicBezTo>
                      <a:pt x="2" y="16"/>
                      <a:pt x="2" y="19"/>
                      <a:pt x="1" y="20"/>
                    </a:cubicBezTo>
                    <a:cubicBezTo>
                      <a:pt x="2" y="21"/>
                      <a:pt x="3" y="14"/>
                      <a:pt x="3" y="14"/>
                    </a:cubicBezTo>
                    <a:cubicBezTo>
                      <a:pt x="0" y="31"/>
                      <a:pt x="5" y="9"/>
                      <a:pt x="3" y="20"/>
                    </a:cubicBezTo>
                    <a:cubicBezTo>
                      <a:pt x="3" y="19"/>
                      <a:pt x="3" y="20"/>
                      <a:pt x="4" y="17"/>
                    </a:cubicBezTo>
                    <a:cubicBezTo>
                      <a:pt x="3" y="21"/>
                      <a:pt x="5" y="17"/>
                      <a:pt x="4" y="22"/>
                    </a:cubicBezTo>
                    <a:cubicBezTo>
                      <a:pt x="6" y="12"/>
                      <a:pt x="3" y="27"/>
                      <a:pt x="6" y="14"/>
                    </a:cubicBezTo>
                    <a:cubicBezTo>
                      <a:pt x="6" y="18"/>
                      <a:pt x="6" y="13"/>
                      <a:pt x="6" y="17"/>
                    </a:cubicBezTo>
                    <a:cubicBezTo>
                      <a:pt x="6" y="18"/>
                      <a:pt x="6" y="18"/>
                      <a:pt x="6" y="18"/>
                    </a:cubicBezTo>
                    <a:cubicBezTo>
                      <a:pt x="5" y="21"/>
                      <a:pt x="7" y="13"/>
                      <a:pt x="6" y="19"/>
                    </a:cubicBezTo>
                    <a:cubicBezTo>
                      <a:pt x="6" y="20"/>
                      <a:pt x="7" y="15"/>
                      <a:pt x="8" y="12"/>
                    </a:cubicBezTo>
                    <a:cubicBezTo>
                      <a:pt x="8" y="13"/>
                      <a:pt x="7" y="15"/>
                      <a:pt x="6" y="20"/>
                    </a:cubicBezTo>
                    <a:cubicBezTo>
                      <a:pt x="8" y="14"/>
                      <a:pt x="7" y="17"/>
                      <a:pt x="8" y="14"/>
                    </a:cubicBezTo>
                    <a:cubicBezTo>
                      <a:pt x="8" y="14"/>
                      <a:pt x="8" y="13"/>
                      <a:pt x="9" y="10"/>
                    </a:cubicBezTo>
                    <a:cubicBezTo>
                      <a:pt x="9" y="12"/>
                      <a:pt x="10" y="7"/>
                      <a:pt x="11" y="5"/>
                    </a:cubicBezTo>
                    <a:cubicBezTo>
                      <a:pt x="10" y="12"/>
                      <a:pt x="10" y="5"/>
                      <a:pt x="10" y="11"/>
                    </a:cubicBezTo>
                    <a:cubicBezTo>
                      <a:pt x="9" y="14"/>
                      <a:pt x="8" y="13"/>
                      <a:pt x="7" y="18"/>
                    </a:cubicBezTo>
                    <a:cubicBezTo>
                      <a:pt x="7" y="18"/>
                      <a:pt x="8" y="17"/>
                      <a:pt x="9" y="15"/>
                    </a:cubicBezTo>
                    <a:cubicBezTo>
                      <a:pt x="9" y="16"/>
                      <a:pt x="8" y="18"/>
                      <a:pt x="8" y="18"/>
                    </a:cubicBezTo>
                    <a:cubicBezTo>
                      <a:pt x="8" y="21"/>
                      <a:pt x="10" y="12"/>
                      <a:pt x="10" y="15"/>
                    </a:cubicBezTo>
                    <a:cubicBezTo>
                      <a:pt x="9" y="18"/>
                      <a:pt x="9" y="18"/>
                      <a:pt x="9" y="18"/>
                    </a:cubicBezTo>
                    <a:cubicBezTo>
                      <a:pt x="10" y="14"/>
                      <a:pt x="9" y="19"/>
                      <a:pt x="10" y="17"/>
                    </a:cubicBezTo>
                    <a:cubicBezTo>
                      <a:pt x="11" y="15"/>
                      <a:pt x="11" y="14"/>
                      <a:pt x="11" y="13"/>
                    </a:cubicBezTo>
                    <a:cubicBezTo>
                      <a:pt x="9" y="21"/>
                      <a:pt x="13" y="9"/>
                      <a:pt x="12" y="15"/>
                    </a:cubicBezTo>
                    <a:cubicBezTo>
                      <a:pt x="13" y="9"/>
                      <a:pt x="14" y="6"/>
                      <a:pt x="15" y="6"/>
                    </a:cubicBezTo>
                    <a:cubicBezTo>
                      <a:pt x="13" y="11"/>
                      <a:pt x="13" y="11"/>
                      <a:pt x="13" y="11"/>
                    </a:cubicBezTo>
                    <a:cubicBezTo>
                      <a:pt x="14" y="8"/>
                      <a:pt x="11" y="17"/>
                      <a:pt x="11" y="19"/>
                    </a:cubicBezTo>
                    <a:cubicBezTo>
                      <a:pt x="12" y="17"/>
                      <a:pt x="11" y="20"/>
                      <a:pt x="12" y="16"/>
                    </a:cubicBezTo>
                    <a:cubicBezTo>
                      <a:pt x="11" y="20"/>
                      <a:pt x="11" y="20"/>
                      <a:pt x="11" y="20"/>
                    </a:cubicBezTo>
                    <a:cubicBezTo>
                      <a:pt x="11" y="21"/>
                      <a:pt x="14" y="10"/>
                      <a:pt x="13" y="15"/>
                    </a:cubicBezTo>
                    <a:cubicBezTo>
                      <a:pt x="12" y="18"/>
                      <a:pt x="12" y="18"/>
                      <a:pt x="12" y="18"/>
                    </a:cubicBezTo>
                    <a:cubicBezTo>
                      <a:pt x="13" y="17"/>
                      <a:pt x="12" y="23"/>
                      <a:pt x="15" y="16"/>
                    </a:cubicBezTo>
                    <a:cubicBezTo>
                      <a:pt x="16" y="14"/>
                      <a:pt x="17" y="8"/>
                      <a:pt x="18" y="6"/>
                    </a:cubicBezTo>
                    <a:cubicBezTo>
                      <a:pt x="17" y="8"/>
                      <a:pt x="15" y="12"/>
                      <a:pt x="14" y="15"/>
                    </a:cubicBezTo>
                    <a:cubicBezTo>
                      <a:pt x="16" y="10"/>
                      <a:pt x="16" y="10"/>
                      <a:pt x="16" y="10"/>
                    </a:cubicBezTo>
                    <a:cubicBezTo>
                      <a:pt x="15" y="13"/>
                      <a:pt x="14" y="15"/>
                      <a:pt x="13" y="17"/>
                    </a:cubicBezTo>
                    <a:cubicBezTo>
                      <a:pt x="12" y="20"/>
                      <a:pt x="14" y="13"/>
                      <a:pt x="13" y="16"/>
                    </a:cubicBezTo>
                    <a:cubicBezTo>
                      <a:pt x="15" y="11"/>
                      <a:pt x="15" y="10"/>
                      <a:pt x="16" y="6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6" y="7"/>
                      <a:pt x="16" y="7"/>
                      <a:pt x="17" y="5"/>
                    </a:cubicBezTo>
                    <a:cubicBezTo>
                      <a:pt x="14" y="11"/>
                      <a:pt x="17" y="2"/>
                      <a:pt x="15" y="5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9"/>
                      <a:pt x="15" y="8"/>
                      <a:pt x="14" y="9"/>
                    </a:cubicBezTo>
                    <a:cubicBezTo>
                      <a:pt x="15" y="5"/>
                      <a:pt x="15" y="6"/>
                      <a:pt x="15" y="4"/>
                    </a:cubicBezTo>
                    <a:cubicBezTo>
                      <a:pt x="14" y="6"/>
                      <a:pt x="13" y="11"/>
                      <a:pt x="13" y="11"/>
                    </a:cubicBezTo>
                    <a:cubicBezTo>
                      <a:pt x="14" y="6"/>
                      <a:pt x="13" y="8"/>
                      <a:pt x="14" y="3"/>
                    </a:cubicBezTo>
                    <a:cubicBezTo>
                      <a:pt x="13" y="9"/>
                      <a:pt x="13" y="5"/>
                      <a:pt x="12" y="8"/>
                    </a:cubicBezTo>
                    <a:cubicBezTo>
                      <a:pt x="12" y="9"/>
                      <a:pt x="12" y="9"/>
                      <a:pt x="13" y="6"/>
                    </a:cubicBezTo>
                    <a:cubicBezTo>
                      <a:pt x="13" y="5"/>
                      <a:pt x="13" y="5"/>
                      <a:pt x="13" y="5"/>
                    </a:cubicBezTo>
                    <a:cubicBezTo>
                      <a:pt x="13" y="5"/>
                      <a:pt x="13" y="5"/>
                      <a:pt x="13" y="5"/>
                    </a:cubicBezTo>
                    <a:cubicBezTo>
                      <a:pt x="13" y="4"/>
                      <a:pt x="13" y="4"/>
                      <a:pt x="13" y="4"/>
                    </a:cubicBezTo>
                    <a:cubicBezTo>
                      <a:pt x="13" y="3"/>
                      <a:pt x="12" y="7"/>
                      <a:pt x="13" y="5"/>
                    </a:cubicBezTo>
                    <a:cubicBezTo>
                      <a:pt x="13" y="3"/>
                      <a:pt x="13" y="3"/>
                      <a:pt x="13" y="3"/>
                    </a:cubicBezTo>
                    <a:cubicBezTo>
                      <a:pt x="13" y="2"/>
                      <a:pt x="11" y="11"/>
                      <a:pt x="12" y="6"/>
                    </a:cubicBezTo>
                    <a:cubicBezTo>
                      <a:pt x="11" y="8"/>
                      <a:pt x="11" y="9"/>
                      <a:pt x="9" y="14"/>
                    </a:cubicBezTo>
                    <a:cubicBezTo>
                      <a:pt x="10" y="12"/>
                      <a:pt x="11" y="8"/>
                      <a:pt x="11" y="8"/>
                    </a:cubicBezTo>
                    <a:cubicBezTo>
                      <a:pt x="9" y="13"/>
                      <a:pt x="11" y="7"/>
                      <a:pt x="10" y="10"/>
                    </a:cubicBezTo>
                    <a:cubicBezTo>
                      <a:pt x="11" y="5"/>
                      <a:pt x="10" y="8"/>
                      <a:pt x="12" y="3"/>
                    </a:cubicBezTo>
                    <a:cubicBezTo>
                      <a:pt x="12" y="1"/>
                      <a:pt x="10" y="8"/>
                      <a:pt x="10" y="7"/>
                    </a:cubicBezTo>
                    <a:cubicBezTo>
                      <a:pt x="11" y="3"/>
                      <a:pt x="11" y="3"/>
                      <a:pt x="11" y="3"/>
                    </a:cubicBezTo>
                    <a:cubicBezTo>
                      <a:pt x="10" y="5"/>
                      <a:pt x="9" y="9"/>
                      <a:pt x="10" y="5"/>
                    </a:cubicBezTo>
                    <a:cubicBezTo>
                      <a:pt x="9" y="8"/>
                      <a:pt x="9" y="8"/>
                      <a:pt x="9" y="8"/>
                    </a:cubicBezTo>
                    <a:cubicBezTo>
                      <a:pt x="9" y="6"/>
                      <a:pt x="9" y="7"/>
                      <a:pt x="10" y="4"/>
                    </a:cubicBezTo>
                    <a:cubicBezTo>
                      <a:pt x="8" y="10"/>
                      <a:pt x="8" y="10"/>
                      <a:pt x="8" y="10"/>
                    </a:cubicBezTo>
                    <a:cubicBezTo>
                      <a:pt x="9" y="3"/>
                      <a:pt x="7" y="9"/>
                      <a:pt x="6" y="15"/>
                    </a:cubicBezTo>
                    <a:cubicBezTo>
                      <a:pt x="6" y="15"/>
                      <a:pt x="6" y="13"/>
                      <a:pt x="6" y="12"/>
                    </a:cubicBezTo>
                    <a:cubicBezTo>
                      <a:pt x="7" y="10"/>
                      <a:pt x="7" y="10"/>
                      <a:pt x="7" y="10"/>
                    </a:cubicBezTo>
                    <a:cubicBezTo>
                      <a:pt x="7" y="9"/>
                      <a:pt x="7" y="6"/>
                      <a:pt x="6" y="11"/>
                    </a:cubicBezTo>
                    <a:cubicBezTo>
                      <a:pt x="5" y="13"/>
                      <a:pt x="7" y="7"/>
                      <a:pt x="7" y="6"/>
                    </a:cubicBezTo>
                    <a:cubicBezTo>
                      <a:pt x="5" y="14"/>
                      <a:pt x="7" y="0"/>
                      <a:pt x="4" y="12"/>
                    </a:cubicBezTo>
                    <a:cubicBezTo>
                      <a:pt x="4" y="12"/>
                      <a:pt x="4" y="15"/>
                      <a:pt x="4" y="14"/>
                    </a:cubicBezTo>
                    <a:cubicBezTo>
                      <a:pt x="4" y="16"/>
                      <a:pt x="4" y="18"/>
                      <a:pt x="4" y="18"/>
                    </a:cubicBezTo>
                    <a:cubicBezTo>
                      <a:pt x="3" y="19"/>
                      <a:pt x="4" y="14"/>
                      <a:pt x="3" y="16"/>
                    </a:cubicBezTo>
                    <a:cubicBezTo>
                      <a:pt x="5" y="9"/>
                      <a:pt x="5" y="9"/>
                      <a:pt x="5" y="9"/>
                    </a:cubicBezTo>
                    <a:cubicBezTo>
                      <a:pt x="6" y="1"/>
                      <a:pt x="2" y="19"/>
                      <a:pt x="4" y="8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35" name="Freeform 1935"/>
              <p:cNvSpPr/>
              <p:nvPr/>
            </p:nvSpPr>
            <p:spPr bwMode="auto">
              <a:xfrm>
                <a:off x="2599" y="3148"/>
                <a:ext cx="1" cy="3"/>
              </a:xfrm>
              <a:custGeom>
                <a:avLst/>
                <a:gdLst>
                  <a:gd name="T0" fmla="*/ 0 w 1"/>
                  <a:gd name="T1" fmla="*/ 4 h 4"/>
                  <a:gd name="T2" fmla="*/ 1 w 1"/>
                  <a:gd name="T3" fmla="*/ 0 h 4"/>
                  <a:gd name="T4" fmla="*/ 0 w 1"/>
                  <a:gd name="T5" fmla="*/ 3 h 4"/>
                  <a:gd name="T6" fmla="*/ 0 w 1"/>
                  <a:gd name="T7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4">
                    <a:moveTo>
                      <a:pt x="0" y="4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0" y="3"/>
                      <a:pt x="0" y="4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36" name="Freeform 1936"/>
              <p:cNvSpPr/>
              <p:nvPr/>
            </p:nvSpPr>
            <p:spPr bwMode="auto">
              <a:xfrm>
                <a:off x="2599" y="3150"/>
                <a:ext cx="0" cy="2"/>
              </a:xfrm>
              <a:custGeom>
                <a:avLst/>
                <a:gdLst>
                  <a:gd name="T0" fmla="*/ 0 h 2"/>
                  <a:gd name="T1" fmla="*/ 2 h 2"/>
                  <a:gd name="T2" fmla="*/ 1 h 2"/>
                  <a:gd name="T3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1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37" name="Freeform 1937"/>
              <p:cNvSpPr/>
              <p:nvPr/>
            </p:nvSpPr>
            <p:spPr bwMode="auto">
              <a:xfrm>
                <a:off x="2595" y="3150"/>
                <a:ext cx="0" cy="2"/>
              </a:xfrm>
              <a:custGeom>
                <a:avLst/>
                <a:gdLst>
                  <a:gd name="T0" fmla="*/ 1 h 2"/>
                  <a:gd name="T1" fmla="*/ 1 h 2"/>
                  <a:gd name="T2" fmla="*/ 1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1"/>
                    </a:moveTo>
                    <a:cubicBezTo>
                      <a:pt x="0" y="1"/>
                      <a:pt x="0" y="0"/>
                      <a:pt x="0" y="1"/>
                    </a:cubicBezTo>
                    <a:cubicBezTo>
                      <a:pt x="0" y="2"/>
                      <a:pt x="0" y="2"/>
                      <a:pt x="0" y="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38" name="Rectangle 1938"/>
              <p:cNvSpPr>
                <a:spLocks noChangeArrowheads="1"/>
              </p:cNvSpPr>
              <p:nvPr/>
            </p:nvSpPr>
            <p:spPr bwMode="auto">
              <a:xfrm>
                <a:off x="2595" y="3153"/>
                <a:ext cx="1" cy="1"/>
              </a:xfrm>
              <a:prstGeom prst="rect">
                <a:avLst/>
              </a:pr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39" name="Freeform 1939"/>
              <p:cNvSpPr/>
              <p:nvPr/>
            </p:nvSpPr>
            <p:spPr bwMode="auto">
              <a:xfrm>
                <a:off x="2587" y="3149"/>
                <a:ext cx="8" cy="22"/>
              </a:xfrm>
              <a:custGeom>
                <a:avLst/>
                <a:gdLst>
                  <a:gd name="T0" fmla="*/ 2 w 9"/>
                  <a:gd name="T1" fmla="*/ 11 h 25"/>
                  <a:gd name="T2" fmla="*/ 1 w 9"/>
                  <a:gd name="T3" fmla="*/ 15 h 25"/>
                  <a:gd name="T4" fmla="*/ 1 w 9"/>
                  <a:gd name="T5" fmla="*/ 12 h 25"/>
                  <a:gd name="T6" fmla="*/ 0 w 9"/>
                  <a:gd name="T7" fmla="*/ 20 h 25"/>
                  <a:gd name="T8" fmla="*/ 3 w 9"/>
                  <a:gd name="T9" fmla="*/ 15 h 25"/>
                  <a:gd name="T10" fmla="*/ 3 w 9"/>
                  <a:gd name="T11" fmla="*/ 18 h 25"/>
                  <a:gd name="T12" fmla="*/ 5 w 9"/>
                  <a:gd name="T13" fmla="*/ 13 h 25"/>
                  <a:gd name="T14" fmla="*/ 4 w 9"/>
                  <a:gd name="T15" fmla="*/ 19 h 25"/>
                  <a:gd name="T16" fmla="*/ 5 w 9"/>
                  <a:gd name="T17" fmla="*/ 17 h 25"/>
                  <a:gd name="T18" fmla="*/ 5 w 9"/>
                  <a:gd name="T19" fmla="*/ 14 h 25"/>
                  <a:gd name="T20" fmla="*/ 5 w 9"/>
                  <a:gd name="T21" fmla="*/ 15 h 25"/>
                  <a:gd name="T22" fmla="*/ 5 w 9"/>
                  <a:gd name="T23" fmla="*/ 14 h 25"/>
                  <a:gd name="T24" fmla="*/ 6 w 9"/>
                  <a:gd name="T25" fmla="*/ 14 h 25"/>
                  <a:gd name="T26" fmla="*/ 6 w 9"/>
                  <a:gd name="T27" fmla="*/ 15 h 25"/>
                  <a:gd name="T28" fmla="*/ 6 w 9"/>
                  <a:gd name="T29" fmla="*/ 13 h 25"/>
                  <a:gd name="T30" fmla="*/ 6 w 9"/>
                  <a:gd name="T31" fmla="*/ 17 h 25"/>
                  <a:gd name="T32" fmla="*/ 8 w 9"/>
                  <a:gd name="T33" fmla="*/ 11 h 25"/>
                  <a:gd name="T34" fmla="*/ 8 w 9"/>
                  <a:gd name="T35" fmla="*/ 7 h 25"/>
                  <a:gd name="T36" fmla="*/ 7 w 9"/>
                  <a:gd name="T37" fmla="*/ 11 h 25"/>
                  <a:gd name="T38" fmla="*/ 7 w 9"/>
                  <a:gd name="T39" fmla="*/ 11 h 25"/>
                  <a:gd name="T40" fmla="*/ 6 w 9"/>
                  <a:gd name="T41" fmla="*/ 12 h 25"/>
                  <a:gd name="T42" fmla="*/ 8 w 9"/>
                  <a:gd name="T43" fmla="*/ 7 h 25"/>
                  <a:gd name="T44" fmla="*/ 7 w 9"/>
                  <a:gd name="T45" fmla="*/ 3 h 25"/>
                  <a:gd name="T46" fmla="*/ 7 w 9"/>
                  <a:gd name="T47" fmla="*/ 3 h 25"/>
                  <a:gd name="T48" fmla="*/ 7 w 9"/>
                  <a:gd name="T49" fmla="*/ 4 h 25"/>
                  <a:gd name="T50" fmla="*/ 7 w 9"/>
                  <a:gd name="T51" fmla="*/ 7 h 25"/>
                  <a:gd name="T52" fmla="*/ 5 w 9"/>
                  <a:gd name="T53" fmla="*/ 14 h 25"/>
                  <a:gd name="T54" fmla="*/ 5 w 9"/>
                  <a:gd name="T55" fmla="*/ 14 h 25"/>
                  <a:gd name="T56" fmla="*/ 6 w 9"/>
                  <a:gd name="T57" fmla="*/ 8 h 25"/>
                  <a:gd name="T58" fmla="*/ 6 w 9"/>
                  <a:gd name="T59" fmla="*/ 11 h 25"/>
                  <a:gd name="T60" fmla="*/ 6 w 9"/>
                  <a:gd name="T61" fmla="*/ 5 h 25"/>
                  <a:gd name="T62" fmla="*/ 5 w 9"/>
                  <a:gd name="T63" fmla="*/ 11 h 25"/>
                  <a:gd name="T64" fmla="*/ 4 w 9"/>
                  <a:gd name="T65" fmla="*/ 11 h 25"/>
                  <a:gd name="T66" fmla="*/ 5 w 9"/>
                  <a:gd name="T67" fmla="*/ 7 h 25"/>
                  <a:gd name="T68" fmla="*/ 4 w 9"/>
                  <a:gd name="T69" fmla="*/ 11 h 25"/>
                  <a:gd name="T70" fmla="*/ 3 w 9"/>
                  <a:gd name="T71" fmla="*/ 9 h 25"/>
                  <a:gd name="T72" fmla="*/ 3 w 9"/>
                  <a:gd name="T73" fmla="*/ 12 h 25"/>
                  <a:gd name="T74" fmla="*/ 2 w 9"/>
                  <a:gd name="T75" fmla="*/ 11 h 25"/>
                  <a:gd name="T76" fmla="*/ 2 w 9"/>
                  <a:gd name="T77" fmla="*/ 11 h 25"/>
                  <a:gd name="T78" fmla="*/ 1 w 9"/>
                  <a:gd name="T79" fmla="*/ 17 h 25"/>
                  <a:gd name="T80" fmla="*/ 2 w 9"/>
                  <a:gd name="T81" fmla="*/ 11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9" h="25">
                    <a:moveTo>
                      <a:pt x="2" y="11"/>
                    </a:moveTo>
                    <a:cubicBezTo>
                      <a:pt x="1" y="15"/>
                      <a:pt x="1" y="15"/>
                      <a:pt x="1" y="15"/>
                    </a:cubicBezTo>
                    <a:cubicBezTo>
                      <a:pt x="1" y="13"/>
                      <a:pt x="0" y="16"/>
                      <a:pt x="1" y="12"/>
                    </a:cubicBezTo>
                    <a:cubicBezTo>
                      <a:pt x="0" y="17"/>
                      <a:pt x="1" y="12"/>
                      <a:pt x="0" y="20"/>
                    </a:cubicBezTo>
                    <a:cubicBezTo>
                      <a:pt x="1" y="17"/>
                      <a:pt x="1" y="22"/>
                      <a:pt x="3" y="15"/>
                    </a:cubicBezTo>
                    <a:cubicBezTo>
                      <a:pt x="3" y="18"/>
                      <a:pt x="3" y="18"/>
                      <a:pt x="3" y="18"/>
                    </a:cubicBezTo>
                    <a:cubicBezTo>
                      <a:pt x="4" y="12"/>
                      <a:pt x="2" y="25"/>
                      <a:pt x="5" y="13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21"/>
                      <a:pt x="6" y="10"/>
                      <a:pt x="5" y="17"/>
                    </a:cubicBezTo>
                    <a:cubicBezTo>
                      <a:pt x="5" y="14"/>
                      <a:pt x="5" y="14"/>
                      <a:pt x="5" y="14"/>
                    </a:cubicBezTo>
                    <a:cubicBezTo>
                      <a:pt x="5" y="15"/>
                      <a:pt x="5" y="15"/>
                      <a:pt x="5" y="15"/>
                    </a:cubicBezTo>
                    <a:cubicBezTo>
                      <a:pt x="5" y="14"/>
                      <a:pt x="5" y="14"/>
                      <a:pt x="5" y="14"/>
                    </a:cubicBezTo>
                    <a:cubicBezTo>
                      <a:pt x="6" y="12"/>
                      <a:pt x="6" y="12"/>
                      <a:pt x="6" y="14"/>
                    </a:cubicBezTo>
                    <a:cubicBezTo>
                      <a:pt x="6" y="16"/>
                      <a:pt x="6" y="15"/>
                      <a:pt x="6" y="15"/>
                    </a:cubicBezTo>
                    <a:cubicBezTo>
                      <a:pt x="5" y="17"/>
                      <a:pt x="6" y="13"/>
                      <a:pt x="6" y="13"/>
                    </a:cubicBezTo>
                    <a:cubicBezTo>
                      <a:pt x="6" y="15"/>
                      <a:pt x="6" y="16"/>
                      <a:pt x="6" y="17"/>
                    </a:cubicBezTo>
                    <a:cubicBezTo>
                      <a:pt x="7" y="14"/>
                      <a:pt x="6" y="21"/>
                      <a:pt x="8" y="11"/>
                    </a:cubicBezTo>
                    <a:cubicBezTo>
                      <a:pt x="8" y="10"/>
                      <a:pt x="8" y="8"/>
                      <a:pt x="8" y="7"/>
                    </a:cubicBezTo>
                    <a:cubicBezTo>
                      <a:pt x="9" y="4"/>
                      <a:pt x="8" y="8"/>
                      <a:pt x="7" y="11"/>
                    </a:cubicBezTo>
                    <a:cubicBezTo>
                      <a:pt x="7" y="11"/>
                      <a:pt x="7" y="11"/>
                      <a:pt x="7" y="11"/>
                    </a:cubicBezTo>
                    <a:cubicBezTo>
                      <a:pt x="5" y="20"/>
                      <a:pt x="7" y="9"/>
                      <a:pt x="6" y="12"/>
                    </a:cubicBezTo>
                    <a:cubicBezTo>
                      <a:pt x="7" y="9"/>
                      <a:pt x="7" y="9"/>
                      <a:pt x="8" y="7"/>
                    </a:cubicBezTo>
                    <a:cubicBezTo>
                      <a:pt x="8" y="0"/>
                      <a:pt x="6" y="12"/>
                      <a:pt x="7" y="3"/>
                    </a:cubicBezTo>
                    <a:cubicBezTo>
                      <a:pt x="7" y="3"/>
                      <a:pt x="7" y="3"/>
                      <a:pt x="7" y="3"/>
                    </a:cubicBezTo>
                    <a:cubicBezTo>
                      <a:pt x="7" y="2"/>
                      <a:pt x="7" y="4"/>
                      <a:pt x="7" y="4"/>
                    </a:cubicBezTo>
                    <a:cubicBezTo>
                      <a:pt x="7" y="7"/>
                      <a:pt x="7" y="7"/>
                      <a:pt x="7" y="7"/>
                    </a:cubicBezTo>
                    <a:cubicBezTo>
                      <a:pt x="6" y="8"/>
                      <a:pt x="6" y="12"/>
                      <a:pt x="5" y="14"/>
                    </a:cubicBezTo>
                    <a:cubicBezTo>
                      <a:pt x="6" y="10"/>
                      <a:pt x="5" y="16"/>
                      <a:pt x="5" y="14"/>
                    </a:cubicBezTo>
                    <a:cubicBezTo>
                      <a:pt x="6" y="10"/>
                      <a:pt x="6" y="10"/>
                      <a:pt x="6" y="8"/>
                    </a:cubicBezTo>
                    <a:cubicBezTo>
                      <a:pt x="6" y="11"/>
                      <a:pt x="6" y="11"/>
                      <a:pt x="6" y="11"/>
                    </a:cubicBezTo>
                    <a:cubicBezTo>
                      <a:pt x="5" y="11"/>
                      <a:pt x="6" y="7"/>
                      <a:pt x="6" y="5"/>
                    </a:cubicBezTo>
                    <a:cubicBezTo>
                      <a:pt x="6" y="7"/>
                      <a:pt x="6" y="7"/>
                      <a:pt x="5" y="11"/>
                    </a:cubicBezTo>
                    <a:cubicBezTo>
                      <a:pt x="6" y="6"/>
                      <a:pt x="5" y="7"/>
                      <a:pt x="4" y="11"/>
                    </a:cubicBezTo>
                    <a:cubicBezTo>
                      <a:pt x="4" y="10"/>
                      <a:pt x="5" y="7"/>
                      <a:pt x="5" y="7"/>
                    </a:cubicBezTo>
                    <a:cubicBezTo>
                      <a:pt x="5" y="6"/>
                      <a:pt x="4" y="8"/>
                      <a:pt x="4" y="11"/>
                    </a:cubicBezTo>
                    <a:cubicBezTo>
                      <a:pt x="3" y="14"/>
                      <a:pt x="3" y="12"/>
                      <a:pt x="3" y="9"/>
                    </a:cubicBezTo>
                    <a:cubicBezTo>
                      <a:pt x="3" y="12"/>
                      <a:pt x="3" y="12"/>
                      <a:pt x="3" y="12"/>
                    </a:cubicBezTo>
                    <a:cubicBezTo>
                      <a:pt x="2" y="17"/>
                      <a:pt x="3" y="8"/>
                      <a:pt x="2" y="11"/>
                    </a:cubicBezTo>
                    <a:cubicBezTo>
                      <a:pt x="2" y="11"/>
                      <a:pt x="2" y="11"/>
                      <a:pt x="2" y="11"/>
                    </a:cubicBezTo>
                    <a:cubicBezTo>
                      <a:pt x="2" y="12"/>
                      <a:pt x="1" y="19"/>
                      <a:pt x="1" y="17"/>
                    </a:cubicBezTo>
                    <a:cubicBezTo>
                      <a:pt x="1" y="14"/>
                      <a:pt x="1" y="14"/>
                      <a:pt x="2" y="1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40" name="Freeform 1940"/>
              <p:cNvSpPr/>
              <p:nvPr/>
            </p:nvSpPr>
            <p:spPr bwMode="auto">
              <a:xfrm>
                <a:off x="2587" y="3160"/>
                <a:ext cx="0" cy="8"/>
              </a:xfrm>
              <a:custGeom>
                <a:avLst/>
                <a:gdLst>
                  <a:gd name="T0" fmla="*/ 5 h 9"/>
                  <a:gd name="T1" fmla="*/ 1 h 9"/>
                  <a:gd name="T2" fmla="*/ 8 h 9"/>
                  <a:gd name="T3" fmla="*/ 7 h 9"/>
                  <a:gd name="T4" fmla="*/ 5 h 9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</a:cxnLst>
                <a:rect l="0" t="0" r="r" b="b"/>
                <a:pathLst>
                  <a:path h="9">
                    <a:moveTo>
                      <a:pt x="0" y="5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6"/>
                      <a:pt x="0" y="8"/>
                    </a:cubicBezTo>
                    <a:cubicBezTo>
                      <a:pt x="0" y="7"/>
                      <a:pt x="0" y="9"/>
                      <a:pt x="0" y="7"/>
                    </a:cubicBezTo>
                    <a:cubicBezTo>
                      <a:pt x="0" y="6"/>
                      <a:pt x="0" y="5"/>
                      <a:pt x="0" y="5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41" name="Freeform 1941"/>
              <p:cNvSpPr/>
              <p:nvPr/>
            </p:nvSpPr>
            <p:spPr bwMode="auto">
              <a:xfrm>
                <a:off x="2585" y="3157"/>
                <a:ext cx="2" cy="17"/>
              </a:xfrm>
              <a:custGeom>
                <a:avLst/>
                <a:gdLst>
                  <a:gd name="T0" fmla="*/ 1 w 2"/>
                  <a:gd name="T1" fmla="*/ 9 h 19"/>
                  <a:gd name="T2" fmla="*/ 1 w 2"/>
                  <a:gd name="T3" fmla="*/ 12 h 19"/>
                  <a:gd name="T4" fmla="*/ 1 w 2"/>
                  <a:gd name="T5" fmla="*/ 14 h 19"/>
                  <a:gd name="T6" fmla="*/ 2 w 2"/>
                  <a:gd name="T7" fmla="*/ 7 h 19"/>
                  <a:gd name="T8" fmla="*/ 1 w 2"/>
                  <a:gd name="T9" fmla="*/ 11 h 19"/>
                  <a:gd name="T10" fmla="*/ 2 w 2"/>
                  <a:gd name="T11" fmla="*/ 6 h 19"/>
                  <a:gd name="T12" fmla="*/ 2 w 2"/>
                  <a:gd name="T13" fmla="*/ 8 h 19"/>
                  <a:gd name="T14" fmla="*/ 2 w 2"/>
                  <a:gd name="T15" fmla="*/ 6 h 19"/>
                  <a:gd name="T16" fmla="*/ 2 w 2"/>
                  <a:gd name="T17" fmla="*/ 7 h 19"/>
                  <a:gd name="T18" fmla="*/ 2 w 2"/>
                  <a:gd name="T19" fmla="*/ 4 h 19"/>
                  <a:gd name="T20" fmla="*/ 1 w 2"/>
                  <a:gd name="T21" fmla="*/ 10 h 19"/>
                  <a:gd name="T22" fmla="*/ 2 w 2"/>
                  <a:gd name="T23" fmla="*/ 4 h 19"/>
                  <a:gd name="T24" fmla="*/ 1 w 2"/>
                  <a:gd name="T25" fmla="*/ 2 h 19"/>
                  <a:gd name="T26" fmla="*/ 1 w 2"/>
                  <a:gd name="T27" fmla="*/ 4 h 19"/>
                  <a:gd name="T28" fmla="*/ 1 w 2"/>
                  <a:gd name="T29" fmla="*/ 8 h 19"/>
                  <a:gd name="T30" fmla="*/ 1 w 2"/>
                  <a:gd name="T31" fmla="*/ 3 h 19"/>
                  <a:gd name="T32" fmla="*/ 0 w 2"/>
                  <a:gd name="T33" fmla="*/ 5 h 19"/>
                  <a:gd name="T34" fmla="*/ 0 w 2"/>
                  <a:gd name="T35" fmla="*/ 12 h 19"/>
                  <a:gd name="T36" fmla="*/ 0 w 2"/>
                  <a:gd name="T37" fmla="*/ 7 h 19"/>
                  <a:gd name="T38" fmla="*/ 0 w 2"/>
                  <a:gd name="T39" fmla="*/ 6 h 19"/>
                  <a:gd name="T40" fmla="*/ 0 w 2"/>
                  <a:gd name="T41" fmla="*/ 15 h 19"/>
                  <a:gd name="T42" fmla="*/ 1 w 2"/>
                  <a:gd name="T43" fmla="*/ 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" h="19">
                    <a:moveTo>
                      <a:pt x="1" y="9"/>
                    </a:moveTo>
                    <a:cubicBezTo>
                      <a:pt x="1" y="12"/>
                      <a:pt x="1" y="12"/>
                      <a:pt x="1" y="12"/>
                    </a:cubicBezTo>
                    <a:cubicBezTo>
                      <a:pt x="1" y="12"/>
                      <a:pt x="1" y="10"/>
                      <a:pt x="1" y="14"/>
                    </a:cubicBezTo>
                    <a:cubicBezTo>
                      <a:pt x="1" y="15"/>
                      <a:pt x="1" y="9"/>
                      <a:pt x="2" y="7"/>
                    </a:cubicBezTo>
                    <a:cubicBezTo>
                      <a:pt x="1" y="11"/>
                      <a:pt x="1" y="11"/>
                      <a:pt x="1" y="11"/>
                    </a:cubicBezTo>
                    <a:cubicBezTo>
                      <a:pt x="2" y="9"/>
                      <a:pt x="1" y="13"/>
                      <a:pt x="2" y="6"/>
                    </a:cubicBezTo>
                    <a:cubicBezTo>
                      <a:pt x="2" y="6"/>
                      <a:pt x="2" y="10"/>
                      <a:pt x="2" y="8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2" y="7"/>
                      <a:pt x="2" y="7"/>
                      <a:pt x="2" y="7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0"/>
                      <a:pt x="1" y="13"/>
                      <a:pt x="1" y="10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1" y="4"/>
                      <a:pt x="1" y="6"/>
                      <a:pt x="1" y="2"/>
                    </a:cubicBezTo>
                    <a:cubicBezTo>
                      <a:pt x="1" y="2"/>
                      <a:pt x="1" y="5"/>
                      <a:pt x="1" y="4"/>
                    </a:cubicBezTo>
                    <a:cubicBezTo>
                      <a:pt x="1" y="4"/>
                      <a:pt x="1" y="7"/>
                      <a:pt x="1" y="8"/>
                    </a:cubicBezTo>
                    <a:cubicBezTo>
                      <a:pt x="1" y="13"/>
                      <a:pt x="1" y="5"/>
                      <a:pt x="1" y="3"/>
                    </a:cubicBezTo>
                    <a:cubicBezTo>
                      <a:pt x="1" y="6"/>
                      <a:pt x="1" y="10"/>
                      <a:pt x="0" y="5"/>
                    </a:cubicBezTo>
                    <a:cubicBezTo>
                      <a:pt x="0" y="9"/>
                      <a:pt x="0" y="12"/>
                      <a:pt x="0" y="12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6"/>
                      <a:pt x="0" y="5"/>
                      <a:pt x="0" y="6"/>
                    </a:cubicBezTo>
                    <a:cubicBezTo>
                      <a:pt x="0" y="9"/>
                      <a:pt x="0" y="13"/>
                      <a:pt x="0" y="15"/>
                    </a:cubicBezTo>
                    <a:cubicBezTo>
                      <a:pt x="1" y="19"/>
                      <a:pt x="0" y="8"/>
                      <a:pt x="1" y="9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42" name="Freeform 1942"/>
              <p:cNvSpPr/>
              <p:nvPr/>
            </p:nvSpPr>
            <p:spPr bwMode="auto">
              <a:xfrm>
                <a:off x="2586" y="3168"/>
                <a:ext cx="0" cy="1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  <a:gd name="T3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lnTo>
                      <a:pt x="0" y="0"/>
                    </a:lnTo>
                    <a:lnTo>
                      <a:pt x="0" y="1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43" name="Freeform 1943"/>
              <p:cNvSpPr/>
              <p:nvPr/>
            </p:nvSpPr>
            <p:spPr bwMode="auto">
              <a:xfrm>
                <a:off x="2661" y="3150"/>
                <a:ext cx="1" cy="3"/>
              </a:xfrm>
              <a:custGeom>
                <a:avLst/>
                <a:gdLst>
                  <a:gd name="T0" fmla="*/ 0 w 1"/>
                  <a:gd name="T1" fmla="*/ 2 h 3"/>
                  <a:gd name="T2" fmla="*/ 0 w 1"/>
                  <a:gd name="T3" fmla="*/ 3 h 3"/>
                  <a:gd name="T4" fmla="*/ 1 w 1"/>
                  <a:gd name="T5" fmla="*/ 0 h 3"/>
                  <a:gd name="T6" fmla="*/ 0 w 1"/>
                  <a:gd name="T7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3">
                    <a:moveTo>
                      <a:pt x="0" y="2"/>
                    </a:moveTo>
                    <a:lnTo>
                      <a:pt x="0" y="3"/>
                    </a:lnTo>
                    <a:lnTo>
                      <a:pt x="1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44" name="Freeform 1944"/>
              <p:cNvSpPr/>
              <p:nvPr/>
            </p:nvSpPr>
            <p:spPr bwMode="auto">
              <a:xfrm>
                <a:off x="2659" y="3150"/>
                <a:ext cx="3" cy="13"/>
              </a:xfrm>
              <a:custGeom>
                <a:avLst/>
                <a:gdLst>
                  <a:gd name="T0" fmla="*/ 0 w 4"/>
                  <a:gd name="T1" fmla="*/ 15 h 15"/>
                  <a:gd name="T2" fmla="*/ 1 w 4"/>
                  <a:gd name="T3" fmla="*/ 14 h 15"/>
                  <a:gd name="T4" fmla="*/ 4 w 4"/>
                  <a:gd name="T5" fmla="*/ 0 h 15"/>
                  <a:gd name="T6" fmla="*/ 1 w 4"/>
                  <a:gd name="T7" fmla="*/ 8 h 15"/>
                  <a:gd name="T8" fmla="*/ 3 w 4"/>
                  <a:gd name="T9" fmla="*/ 6 h 15"/>
                  <a:gd name="T10" fmla="*/ 1 w 4"/>
                  <a:gd name="T11" fmla="*/ 12 h 15"/>
                  <a:gd name="T12" fmla="*/ 1 w 4"/>
                  <a:gd name="T13" fmla="*/ 11 h 15"/>
                  <a:gd name="T14" fmla="*/ 0 w 4"/>
                  <a:gd name="T15" fmla="*/ 15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" h="15">
                    <a:moveTo>
                      <a:pt x="0" y="15"/>
                    </a:moveTo>
                    <a:cubicBezTo>
                      <a:pt x="1" y="14"/>
                      <a:pt x="1" y="14"/>
                      <a:pt x="1" y="14"/>
                    </a:cubicBezTo>
                    <a:cubicBezTo>
                      <a:pt x="3" y="4"/>
                      <a:pt x="3" y="7"/>
                      <a:pt x="4" y="0"/>
                    </a:cubicBezTo>
                    <a:cubicBezTo>
                      <a:pt x="4" y="1"/>
                      <a:pt x="2" y="5"/>
                      <a:pt x="1" y="8"/>
                    </a:cubicBezTo>
                    <a:cubicBezTo>
                      <a:pt x="2" y="8"/>
                      <a:pt x="3" y="4"/>
                      <a:pt x="3" y="6"/>
                    </a:cubicBezTo>
                    <a:cubicBezTo>
                      <a:pt x="2" y="8"/>
                      <a:pt x="2" y="8"/>
                      <a:pt x="1" y="12"/>
                    </a:cubicBezTo>
                    <a:cubicBezTo>
                      <a:pt x="0" y="15"/>
                      <a:pt x="1" y="9"/>
                      <a:pt x="1" y="11"/>
                    </a:cubicBezTo>
                    <a:lnTo>
                      <a:pt x="0" y="15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45" name="Freeform 1945"/>
              <p:cNvSpPr/>
              <p:nvPr/>
            </p:nvSpPr>
            <p:spPr bwMode="auto">
              <a:xfrm>
                <a:off x="2661" y="3154"/>
                <a:ext cx="0" cy="5"/>
              </a:xfrm>
              <a:custGeom>
                <a:avLst/>
                <a:gdLst>
                  <a:gd name="T0" fmla="*/ 1 w 1"/>
                  <a:gd name="T1" fmla="*/ 0 h 5"/>
                  <a:gd name="T2" fmla="*/ 0 w 1"/>
                  <a:gd name="T3" fmla="*/ 5 h 5"/>
                  <a:gd name="T4" fmla="*/ 1 w 1"/>
                  <a:gd name="T5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5">
                    <a:moveTo>
                      <a:pt x="1" y="0"/>
                    </a:moveTo>
                    <a:cubicBezTo>
                      <a:pt x="0" y="5"/>
                      <a:pt x="0" y="5"/>
                      <a:pt x="0" y="5"/>
                    </a:cubicBezTo>
                    <a:cubicBezTo>
                      <a:pt x="0" y="4"/>
                      <a:pt x="1" y="1"/>
                      <a:pt x="1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46" name="Freeform 1946"/>
              <p:cNvSpPr/>
              <p:nvPr/>
            </p:nvSpPr>
            <p:spPr bwMode="auto">
              <a:xfrm>
                <a:off x="2661" y="3151"/>
                <a:ext cx="1" cy="7"/>
              </a:xfrm>
              <a:custGeom>
                <a:avLst/>
                <a:gdLst>
                  <a:gd name="T0" fmla="*/ 2 w 2"/>
                  <a:gd name="T1" fmla="*/ 2 h 7"/>
                  <a:gd name="T2" fmla="*/ 0 w 2"/>
                  <a:gd name="T3" fmla="*/ 7 h 7"/>
                  <a:gd name="T4" fmla="*/ 2 w 2"/>
                  <a:gd name="T5" fmla="*/ 0 h 7"/>
                  <a:gd name="T6" fmla="*/ 2 w 2"/>
                  <a:gd name="T7" fmla="*/ 2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7">
                    <a:moveTo>
                      <a:pt x="2" y="2"/>
                    </a:moveTo>
                    <a:cubicBezTo>
                      <a:pt x="2" y="3"/>
                      <a:pt x="1" y="6"/>
                      <a:pt x="0" y="7"/>
                    </a:cubicBezTo>
                    <a:cubicBezTo>
                      <a:pt x="2" y="0"/>
                      <a:pt x="2" y="0"/>
                      <a:pt x="2" y="0"/>
                    </a:cubicBezTo>
                    <a:lnTo>
                      <a:pt x="2" y="2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47" name="Freeform 1947"/>
              <p:cNvSpPr/>
              <p:nvPr/>
            </p:nvSpPr>
            <p:spPr bwMode="auto">
              <a:xfrm>
                <a:off x="2662" y="3152"/>
                <a:ext cx="1" cy="2"/>
              </a:xfrm>
              <a:custGeom>
                <a:avLst/>
                <a:gdLst>
                  <a:gd name="T0" fmla="*/ 0 w 1"/>
                  <a:gd name="T1" fmla="*/ 2 h 2"/>
                  <a:gd name="T2" fmla="*/ 0 w 1"/>
                  <a:gd name="T3" fmla="*/ 1 h 2"/>
                  <a:gd name="T4" fmla="*/ 0 w 1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0"/>
                      <a:pt x="0" y="1"/>
                      <a:pt x="0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48" name="Freeform 1948"/>
              <p:cNvSpPr/>
              <p:nvPr/>
            </p:nvSpPr>
            <p:spPr bwMode="auto">
              <a:xfrm>
                <a:off x="2661" y="3151"/>
                <a:ext cx="2" cy="10"/>
              </a:xfrm>
              <a:custGeom>
                <a:avLst/>
                <a:gdLst>
                  <a:gd name="T0" fmla="*/ 3 w 3"/>
                  <a:gd name="T1" fmla="*/ 2 h 11"/>
                  <a:gd name="T2" fmla="*/ 2 w 3"/>
                  <a:gd name="T3" fmla="*/ 2 h 11"/>
                  <a:gd name="T4" fmla="*/ 2 w 3"/>
                  <a:gd name="T5" fmla="*/ 3 h 11"/>
                  <a:gd name="T6" fmla="*/ 1 w 3"/>
                  <a:gd name="T7" fmla="*/ 8 h 11"/>
                  <a:gd name="T8" fmla="*/ 1 w 3"/>
                  <a:gd name="T9" fmla="*/ 8 h 11"/>
                  <a:gd name="T10" fmla="*/ 0 w 3"/>
                  <a:gd name="T11" fmla="*/ 11 h 11"/>
                  <a:gd name="T12" fmla="*/ 3 w 3"/>
                  <a:gd name="T13" fmla="*/ 2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" h="11">
                    <a:moveTo>
                      <a:pt x="3" y="2"/>
                    </a:moveTo>
                    <a:cubicBezTo>
                      <a:pt x="3" y="0"/>
                      <a:pt x="3" y="1"/>
                      <a:pt x="2" y="2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5"/>
                      <a:pt x="1" y="9"/>
                      <a:pt x="1" y="8"/>
                    </a:cubicBezTo>
                    <a:cubicBezTo>
                      <a:pt x="0" y="9"/>
                      <a:pt x="2" y="5"/>
                      <a:pt x="1" y="8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11"/>
                      <a:pt x="2" y="4"/>
                      <a:pt x="3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49" name="Freeform 1949"/>
              <p:cNvSpPr/>
              <p:nvPr/>
            </p:nvSpPr>
            <p:spPr bwMode="auto">
              <a:xfrm>
                <a:off x="2662" y="3154"/>
                <a:ext cx="0" cy="1"/>
              </a:xfrm>
              <a:custGeom>
                <a:avLst/>
                <a:gdLst>
                  <a:gd name="T0" fmla="*/ 0 h 1"/>
                  <a:gd name="T1" fmla="*/ 0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50" name="Freeform 1950"/>
              <p:cNvSpPr/>
              <p:nvPr/>
            </p:nvSpPr>
            <p:spPr bwMode="auto">
              <a:xfrm>
                <a:off x="2661" y="3153"/>
                <a:ext cx="1" cy="3"/>
              </a:xfrm>
              <a:custGeom>
                <a:avLst/>
                <a:gdLst>
                  <a:gd name="T0" fmla="*/ 1 w 1"/>
                  <a:gd name="T1" fmla="*/ 0 h 3"/>
                  <a:gd name="T2" fmla="*/ 1 w 1"/>
                  <a:gd name="T3" fmla="*/ 1 h 3"/>
                  <a:gd name="T4" fmla="*/ 0 w 1"/>
                  <a:gd name="T5" fmla="*/ 3 h 3"/>
                  <a:gd name="T6" fmla="*/ 1 w 1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3">
                    <a:moveTo>
                      <a:pt x="1" y="0"/>
                    </a:moveTo>
                    <a:lnTo>
                      <a:pt x="1" y="1"/>
                    </a:lnTo>
                    <a:lnTo>
                      <a:pt x="0" y="3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51" name="Freeform 1951"/>
              <p:cNvSpPr/>
              <p:nvPr/>
            </p:nvSpPr>
            <p:spPr bwMode="auto">
              <a:xfrm>
                <a:off x="2661" y="3152"/>
                <a:ext cx="2" cy="12"/>
              </a:xfrm>
              <a:custGeom>
                <a:avLst/>
                <a:gdLst>
                  <a:gd name="T0" fmla="*/ 3 w 3"/>
                  <a:gd name="T1" fmla="*/ 1 h 13"/>
                  <a:gd name="T2" fmla="*/ 2 w 3"/>
                  <a:gd name="T3" fmla="*/ 5 h 13"/>
                  <a:gd name="T4" fmla="*/ 0 w 3"/>
                  <a:gd name="T5" fmla="*/ 13 h 13"/>
                  <a:gd name="T6" fmla="*/ 1 w 3"/>
                  <a:gd name="T7" fmla="*/ 11 h 13"/>
                  <a:gd name="T8" fmla="*/ 3 w 3"/>
                  <a:gd name="T9" fmla="*/ 1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13">
                    <a:moveTo>
                      <a:pt x="3" y="1"/>
                    </a:moveTo>
                    <a:cubicBezTo>
                      <a:pt x="2" y="7"/>
                      <a:pt x="3" y="0"/>
                      <a:pt x="2" y="5"/>
                    </a:cubicBezTo>
                    <a:cubicBezTo>
                      <a:pt x="2" y="5"/>
                      <a:pt x="1" y="10"/>
                      <a:pt x="0" y="13"/>
                    </a:cubicBezTo>
                    <a:cubicBezTo>
                      <a:pt x="1" y="11"/>
                      <a:pt x="1" y="11"/>
                      <a:pt x="1" y="11"/>
                    </a:cubicBezTo>
                    <a:cubicBezTo>
                      <a:pt x="1" y="9"/>
                      <a:pt x="3" y="4"/>
                      <a:pt x="3" y="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52" name="Freeform 1952"/>
              <p:cNvSpPr/>
              <p:nvPr/>
            </p:nvSpPr>
            <p:spPr bwMode="auto">
              <a:xfrm>
                <a:off x="2661" y="3167"/>
                <a:ext cx="0" cy="1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lnTo>
                      <a:pt x="0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53" name="Freeform 1953"/>
              <p:cNvSpPr/>
              <p:nvPr/>
            </p:nvSpPr>
            <p:spPr bwMode="auto">
              <a:xfrm>
                <a:off x="2660" y="3157"/>
                <a:ext cx="4" cy="14"/>
              </a:xfrm>
              <a:custGeom>
                <a:avLst/>
                <a:gdLst>
                  <a:gd name="T0" fmla="*/ 5 w 5"/>
                  <a:gd name="T1" fmla="*/ 2 h 16"/>
                  <a:gd name="T2" fmla="*/ 2 w 5"/>
                  <a:gd name="T3" fmla="*/ 8 h 16"/>
                  <a:gd name="T4" fmla="*/ 4 w 5"/>
                  <a:gd name="T5" fmla="*/ 3 h 16"/>
                  <a:gd name="T6" fmla="*/ 3 w 5"/>
                  <a:gd name="T7" fmla="*/ 6 h 16"/>
                  <a:gd name="T8" fmla="*/ 4 w 5"/>
                  <a:gd name="T9" fmla="*/ 0 h 16"/>
                  <a:gd name="T10" fmla="*/ 2 w 5"/>
                  <a:gd name="T11" fmla="*/ 5 h 16"/>
                  <a:gd name="T12" fmla="*/ 3 w 5"/>
                  <a:gd name="T13" fmla="*/ 1 h 16"/>
                  <a:gd name="T14" fmla="*/ 2 w 5"/>
                  <a:gd name="T15" fmla="*/ 8 h 16"/>
                  <a:gd name="T16" fmla="*/ 2 w 5"/>
                  <a:gd name="T17" fmla="*/ 7 h 16"/>
                  <a:gd name="T18" fmla="*/ 1 w 5"/>
                  <a:gd name="T19" fmla="*/ 11 h 16"/>
                  <a:gd name="T20" fmla="*/ 0 w 5"/>
                  <a:gd name="T21" fmla="*/ 15 h 16"/>
                  <a:gd name="T22" fmla="*/ 5 w 5"/>
                  <a:gd name="T23" fmla="*/ 2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" h="16">
                    <a:moveTo>
                      <a:pt x="5" y="2"/>
                    </a:moveTo>
                    <a:cubicBezTo>
                      <a:pt x="2" y="8"/>
                      <a:pt x="2" y="8"/>
                      <a:pt x="2" y="8"/>
                    </a:cubicBezTo>
                    <a:cubicBezTo>
                      <a:pt x="3" y="6"/>
                      <a:pt x="3" y="4"/>
                      <a:pt x="4" y="3"/>
                    </a:cubicBezTo>
                    <a:cubicBezTo>
                      <a:pt x="4" y="2"/>
                      <a:pt x="3" y="6"/>
                      <a:pt x="3" y="6"/>
                    </a:cubicBezTo>
                    <a:cubicBezTo>
                      <a:pt x="4" y="0"/>
                      <a:pt x="3" y="5"/>
                      <a:pt x="4" y="0"/>
                    </a:cubicBezTo>
                    <a:cubicBezTo>
                      <a:pt x="4" y="0"/>
                      <a:pt x="4" y="0"/>
                      <a:pt x="2" y="5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2" y="8"/>
                      <a:pt x="2" y="8"/>
                      <a:pt x="2" y="8"/>
                    </a:cubicBezTo>
                    <a:cubicBezTo>
                      <a:pt x="1" y="10"/>
                      <a:pt x="3" y="3"/>
                      <a:pt x="2" y="7"/>
                    </a:cubicBezTo>
                    <a:cubicBezTo>
                      <a:pt x="1" y="10"/>
                      <a:pt x="1" y="10"/>
                      <a:pt x="1" y="11"/>
                    </a:cubicBezTo>
                    <a:cubicBezTo>
                      <a:pt x="1" y="10"/>
                      <a:pt x="0" y="16"/>
                      <a:pt x="0" y="15"/>
                    </a:cubicBezTo>
                    <a:cubicBezTo>
                      <a:pt x="1" y="15"/>
                      <a:pt x="4" y="5"/>
                      <a:pt x="5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54" name="Freeform 1954"/>
              <p:cNvSpPr/>
              <p:nvPr/>
            </p:nvSpPr>
            <p:spPr bwMode="auto">
              <a:xfrm>
                <a:off x="2661" y="3164"/>
                <a:ext cx="1" cy="3"/>
              </a:xfrm>
              <a:custGeom>
                <a:avLst/>
                <a:gdLst>
                  <a:gd name="T0" fmla="*/ 1 w 1"/>
                  <a:gd name="T1" fmla="*/ 1 h 3"/>
                  <a:gd name="T2" fmla="*/ 0 w 1"/>
                  <a:gd name="T3" fmla="*/ 3 h 3"/>
                  <a:gd name="T4" fmla="*/ 1 w 1"/>
                  <a:gd name="T5" fmla="*/ 0 h 3"/>
                  <a:gd name="T6" fmla="*/ 1 w 1"/>
                  <a:gd name="T7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3">
                    <a:moveTo>
                      <a:pt x="1" y="1"/>
                    </a:moveTo>
                    <a:lnTo>
                      <a:pt x="0" y="3"/>
                    </a:lnTo>
                    <a:lnTo>
                      <a:pt x="1" y="0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55" name="Freeform 1955"/>
              <p:cNvSpPr/>
              <p:nvPr/>
            </p:nvSpPr>
            <p:spPr bwMode="auto">
              <a:xfrm>
                <a:off x="2661" y="3157"/>
                <a:ext cx="4" cy="15"/>
              </a:xfrm>
              <a:custGeom>
                <a:avLst/>
                <a:gdLst>
                  <a:gd name="T0" fmla="*/ 5 w 5"/>
                  <a:gd name="T1" fmla="*/ 0 h 17"/>
                  <a:gd name="T2" fmla="*/ 3 w 5"/>
                  <a:gd name="T3" fmla="*/ 4 h 17"/>
                  <a:gd name="T4" fmla="*/ 4 w 5"/>
                  <a:gd name="T5" fmla="*/ 1 h 17"/>
                  <a:gd name="T6" fmla="*/ 3 w 5"/>
                  <a:gd name="T7" fmla="*/ 7 h 17"/>
                  <a:gd name="T8" fmla="*/ 4 w 5"/>
                  <a:gd name="T9" fmla="*/ 4 h 17"/>
                  <a:gd name="T10" fmla="*/ 2 w 5"/>
                  <a:gd name="T11" fmla="*/ 12 h 17"/>
                  <a:gd name="T12" fmla="*/ 2 w 5"/>
                  <a:gd name="T13" fmla="*/ 10 h 17"/>
                  <a:gd name="T14" fmla="*/ 3 w 5"/>
                  <a:gd name="T15" fmla="*/ 10 h 17"/>
                  <a:gd name="T16" fmla="*/ 3 w 5"/>
                  <a:gd name="T17" fmla="*/ 8 h 17"/>
                  <a:gd name="T18" fmla="*/ 4 w 5"/>
                  <a:gd name="T19" fmla="*/ 6 h 17"/>
                  <a:gd name="T20" fmla="*/ 5 w 5"/>
                  <a:gd name="T21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" h="17">
                    <a:moveTo>
                      <a:pt x="5" y="0"/>
                    </a:moveTo>
                    <a:cubicBezTo>
                      <a:pt x="3" y="4"/>
                      <a:pt x="3" y="4"/>
                      <a:pt x="3" y="4"/>
                    </a:cubicBezTo>
                    <a:cubicBezTo>
                      <a:pt x="3" y="4"/>
                      <a:pt x="4" y="3"/>
                      <a:pt x="4" y="1"/>
                    </a:cubicBezTo>
                    <a:cubicBezTo>
                      <a:pt x="4" y="3"/>
                      <a:pt x="3" y="5"/>
                      <a:pt x="3" y="7"/>
                    </a:cubicBezTo>
                    <a:cubicBezTo>
                      <a:pt x="1" y="12"/>
                      <a:pt x="3" y="5"/>
                      <a:pt x="4" y="4"/>
                    </a:cubicBezTo>
                    <a:cubicBezTo>
                      <a:pt x="4" y="7"/>
                      <a:pt x="3" y="7"/>
                      <a:pt x="2" y="12"/>
                    </a:cubicBezTo>
                    <a:cubicBezTo>
                      <a:pt x="2" y="12"/>
                      <a:pt x="2" y="11"/>
                      <a:pt x="2" y="10"/>
                    </a:cubicBezTo>
                    <a:cubicBezTo>
                      <a:pt x="0" y="17"/>
                      <a:pt x="2" y="11"/>
                      <a:pt x="3" y="10"/>
                    </a:cubicBezTo>
                    <a:cubicBezTo>
                      <a:pt x="3" y="9"/>
                      <a:pt x="4" y="7"/>
                      <a:pt x="3" y="8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5" y="1"/>
                      <a:pt x="5" y="0"/>
                      <a:pt x="5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56" name="Freeform 1956"/>
              <p:cNvSpPr/>
              <p:nvPr/>
            </p:nvSpPr>
            <p:spPr bwMode="auto">
              <a:xfrm>
                <a:off x="2664" y="3156"/>
                <a:ext cx="1" cy="2"/>
              </a:xfrm>
              <a:custGeom>
                <a:avLst/>
                <a:gdLst>
                  <a:gd name="T0" fmla="*/ 0 w 1"/>
                  <a:gd name="T1" fmla="*/ 1 h 2"/>
                  <a:gd name="T2" fmla="*/ 0 w 1"/>
                  <a:gd name="T3" fmla="*/ 2 h 2"/>
                  <a:gd name="T4" fmla="*/ 0 w 1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1"/>
                    </a:moveTo>
                    <a:cubicBezTo>
                      <a:pt x="0" y="1"/>
                      <a:pt x="0" y="1"/>
                      <a:pt x="0" y="2"/>
                    </a:cubicBezTo>
                    <a:cubicBezTo>
                      <a:pt x="0" y="1"/>
                      <a:pt x="1" y="0"/>
                      <a:pt x="0" y="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57" name="Freeform 1957"/>
              <p:cNvSpPr/>
              <p:nvPr/>
            </p:nvSpPr>
            <p:spPr bwMode="auto">
              <a:xfrm>
                <a:off x="2663" y="3165"/>
                <a:ext cx="0" cy="1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58" name="Freeform 1958"/>
              <p:cNvSpPr/>
              <p:nvPr/>
            </p:nvSpPr>
            <p:spPr bwMode="auto">
              <a:xfrm>
                <a:off x="2665" y="3157"/>
                <a:ext cx="0" cy="3"/>
              </a:xfrm>
              <a:custGeom>
                <a:avLst/>
                <a:gdLst>
                  <a:gd name="T0" fmla="*/ 2 h 3"/>
                  <a:gd name="T1" fmla="*/ 3 h 3"/>
                  <a:gd name="T2" fmla="*/ 0 h 3"/>
                  <a:gd name="T3" fmla="*/ 2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3">
                    <a:moveTo>
                      <a:pt x="0" y="2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59" name="Freeform 1959"/>
              <p:cNvSpPr/>
              <p:nvPr/>
            </p:nvSpPr>
            <p:spPr bwMode="auto">
              <a:xfrm>
                <a:off x="2662" y="3154"/>
                <a:ext cx="11" cy="17"/>
              </a:xfrm>
              <a:custGeom>
                <a:avLst/>
                <a:gdLst>
                  <a:gd name="T0" fmla="*/ 8 w 12"/>
                  <a:gd name="T1" fmla="*/ 16 h 19"/>
                  <a:gd name="T2" fmla="*/ 9 w 12"/>
                  <a:gd name="T3" fmla="*/ 13 h 19"/>
                  <a:gd name="T4" fmla="*/ 10 w 12"/>
                  <a:gd name="T5" fmla="*/ 9 h 19"/>
                  <a:gd name="T6" fmla="*/ 12 w 12"/>
                  <a:gd name="T7" fmla="*/ 2 h 19"/>
                  <a:gd name="T8" fmla="*/ 11 w 12"/>
                  <a:gd name="T9" fmla="*/ 5 h 19"/>
                  <a:gd name="T10" fmla="*/ 11 w 12"/>
                  <a:gd name="T11" fmla="*/ 1 h 19"/>
                  <a:gd name="T12" fmla="*/ 10 w 12"/>
                  <a:gd name="T13" fmla="*/ 3 h 19"/>
                  <a:gd name="T14" fmla="*/ 9 w 12"/>
                  <a:gd name="T15" fmla="*/ 5 h 19"/>
                  <a:gd name="T16" fmla="*/ 6 w 12"/>
                  <a:gd name="T17" fmla="*/ 3 h 19"/>
                  <a:gd name="T18" fmla="*/ 4 w 12"/>
                  <a:gd name="T19" fmla="*/ 9 h 19"/>
                  <a:gd name="T20" fmla="*/ 5 w 12"/>
                  <a:gd name="T21" fmla="*/ 5 h 19"/>
                  <a:gd name="T22" fmla="*/ 5 w 12"/>
                  <a:gd name="T23" fmla="*/ 5 h 19"/>
                  <a:gd name="T24" fmla="*/ 4 w 12"/>
                  <a:gd name="T25" fmla="*/ 3 h 19"/>
                  <a:gd name="T26" fmla="*/ 2 w 12"/>
                  <a:gd name="T27" fmla="*/ 11 h 19"/>
                  <a:gd name="T28" fmla="*/ 4 w 12"/>
                  <a:gd name="T29" fmla="*/ 3 h 19"/>
                  <a:gd name="T30" fmla="*/ 2 w 12"/>
                  <a:gd name="T31" fmla="*/ 8 h 19"/>
                  <a:gd name="T32" fmla="*/ 2 w 12"/>
                  <a:gd name="T33" fmla="*/ 13 h 19"/>
                  <a:gd name="T34" fmla="*/ 0 w 12"/>
                  <a:gd name="T35" fmla="*/ 16 h 19"/>
                  <a:gd name="T36" fmla="*/ 5 w 12"/>
                  <a:gd name="T37" fmla="*/ 7 h 19"/>
                  <a:gd name="T38" fmla="*/ 4 w 12"/>
                  <a:gd name="T39" fmla="*/ 11 h 19"/>
                  <a:gd name="T40" fmla="*/ 4 w 12"/>
                  <a:gd name="T41" fmla="*/ 15 h 19"/>
                  <a:gd name="T42" fmla="*/ 6 w 12"/>
                  <a:gd name="T43" fmla="*/ 9 h 19"/>
                  <a:gd name="T44" fmla="*/ 6 w 12"/>
                  <a:gd name="T45" fmla="*/ 11 h 19"/>
                  <a:gd name="T46" fmla="*/ 7 w 12"/>
                  <a:gd name="T47" fmla="*/ 8 h 19"/>
                  <a:gd name="T48" fmla="*/ 6 w 12"/>
                  <a:gd name="T49" fmla="*/ 12 h 19"/>
                  <a:gd name="T50" fmla="*/ 8 w 12"/>
                  <a:gd name="T51" fmla="*/ 5 h 19"/>
                  <a:gd name="T52" fmla="*/ 6 w 12"/>
                  <a:gd name="T53" fmla="*/ 16 h 19"/>
                  <a:gd name="T54" fmla="*/ 7 w 12"/>
                  <a:gd name="T55" fmla="*/ 12 h 19"/>
                  <a:gd name="T56" fmla="*/ 8 w 12"/>
                  <a:gd name="T57" fmla="*/ 8 h 19"/>
                  <a:gd name="T58" fmla="*/ 6 w 12"/>
                  <a:gd name="T59" fmla="*/ 15 h 19"/>
                  <a:gd name="T60" fmla="*/ 8 w 12"/>
                  <a:gd name="T61" fmla="*/ 11 h 19"/>
                  <a:gd name="T62" fmla="*/ 9 w 12"/>
                  <a:gd name="T63" fmla="*/ 7 h 19"/>
                  <a:gd name="T64" fmla="*/ 9 w 12"/>
                  <a:gd name="T65" fmla="*/ 9 h 19"/>
                  <a:gd name="T66" fmla="*/ 7 w 12"/>
                  <a:gd name="T67" fmla="*/ 16 h 19"/>
                  <a:gd name="T68" fmla="*/ 7 w 12"/>
                  <a:gd name="T69" fmla="*/ 19 h 19"/>
                  <a:gd name="T70" fmla="*/ 9 w 12"/>
                  <a:gd name="T71" fmla="*/ 10 h 19"/>
                  <a:gd name="T72" fmla="*/ 8 w 12"/>
                  <a:gd name="T73" fmla="*/ 16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2" h="19">
                    <a:moveTo>
                      <a:pt x="8" y="16"/>
                    </a:moveTo>
                    <a:cubicBezTo>
                      <a:pt x="9" y="14"/>
                      <a:pt x="9" y="13"/>
                      <a:pt x="9" y="13"/>
                    </a:cubicBezTo>
                    <a:cubicBezTo>
                      <a:pt x="10" y="10"/>
                      <a:pt x="10" y="11"/>
                      <a:pt x="10" y="9"/>
                    </a:cubicBezTo>
                    <a:cubicBezTo>
                      <a:pt x="11" y="7"/>
                      <a:pt x="11" y="5"/>
                      <a:pt x="12" y="2"/>
                    </a:cubicBezTo>
                    <a:cubicBezTo>
                      <a:pt x="12" y="2"/>
                      <a:pt x="11" y="6"/>
                      <a:pt x="11" y="5"/>
                    </a:cubicBezTo>
                    <a:cubicBezTo>
                      <a:pt x="11" y="1"/>
                      <a:pt x="11" y="1"/>
                      <a:pt x="11" y="1"/>
                    </a:cubicBezTo>
                    <a:cubicBezTo>
                      <a:pt x="11" y="3"/>
                      <a:pt x="9" y="6"/>
                      <a:pt x="10" y="3"/>
                    </a:cubicBezTo>
                    <a:cubicBezTo>
                      <a:pt x="10" y="2"/>
                      <a:pt x="9" y="4"/>
                      <a:pt x="9" y="5"/>
                    </a:cubicBezTo>
                    <a:cubicBezTo>
                      <a:pt x="8" y="3"/>
                      <a:pt x="6" y="6"/>
                      <a:pt x="6" y="3"/>
                    </a:cubicBezTo>
                    <a:cubicBezTo>
                      <a:pt x="4" y="9"/>
                      <a:pt x="4" y="9"/>
                      <a:pt x="4" y="9"/>
                    </a:cubicBezTo>
                    <a:cubicBezTo>
                      <a:pt x="5" y="6"/>
                      <a:pt x="4" y="9"/>
                      <a:pt x="5" y="5"/>
                    </a:cubicBezTo>
                    <a:cubicBezTo>
                      <a:pt x="5" y="6"/>
                      <a:pt x="5" y="5"/>
                      <a:pt x="5" y="5"/>
                    </a:cubicBezTo>
                    <a:cubicBezTo>
                      <a:pt x="6" y="0"/>
                      <a:pt x="4" y="5"/>
                      <a:pt x="4" y="3"/>
                    </a:cubicBezTo>
                    <a:cubicBezTo>
                      <a:pt x="4" y="4"/>
                      <a:pt x="3" y="10"/>
                      <a:pt x="2" y="11"/>
                    </a:cubicBezTo>
                    <a:cubicBezTo>
                      <a:pt x="4" y="4"/>
                      <a:pt x="2" y="11"/>
                      <a:pt x="4" y="3"/>
                    </a:cubicBezTo>
                    <a:cubicBezTo>
                      <a:pt x="4" y="1"/>
                      <a:pt x="3" y="9"/>
                      <a:pt x="2" y="8"/>
                    </a:cubicBezTo>
                    <a:cubicBezTo>
                      <a:pt x="1" y="12"/>
                      <a:pt x="2" y="10"/>
                      <a:pt x="2" y="13"/>
                    </a:cubicBezTo>
                    <a:cubicBezTo>
                      <a:pt x="1" y="16"/>
                      <a:pt x="2" y="11"/>
                      <a:pt x="0" y="16"/>
                    </a:cubicBezTo>
                    <a:cubicBezTo>
                      <a:pt x="0" y="18"/>
                      <a:pt x="4" y="9"/>
                      <a:pt x="5" y="7"/>
                    </a:cubicBezTo>
                    <a:cubicBezTo>
                      <a:pt x="4" y="11"/>
                      <a:pt x="4" y="11"/>
                      <a:pt x="4" y="11"/>
                    </a:cubicBezTo>
                    <a:cubicBezTo>
                      <a:pt x="5" y="9"/>
                      <a:pt x="6" y="9"/>
                      <a:pt x="4" y="15"/>
                    </a:cubicBezTo>
                    <a:cubicBezTo>
                      <a:pt x="5" y="11"/>
                      <a:pt x="4" y="17"/>
                      <a:pt x="6" y="9"/>
                    </a:cubicBezTo>
                    <a:cubicBezTo>
                      <a:pt x="6" y="11"/>
                      <a:pt x="6" y="10"/>
                      <a:pt x="6" y="11"/>
                    </a:cubicBezTo>
                    <a:cubicBezTo>
                      <a:pt x="7" y="8"/>
                      <a:pt x="7" y="8"/>
                      <a:pt x="7" y="8"/>
                    </a:cubicBezTo>
                    <a:cubicBezTo>
                      <a:pt x="7" y="9"/>
                      <a:pt x="6" y="13"/>
                      <a:pt x="6" y="12"/>
                    </a:cubicBezTo>
                    <a:cubicBezTo>
                      <a:pt x="7" y="9"/>
                      <a:pt x="7" y="8"/>
                      <a:pt x="8" y="5"/>
                    </a:cubicBezTo>
                    <a:cubicBezTo>
                      <a:pt x="7" y="9"/>
                      <a:pt x="7" y="12"/>
                      <a:pt x="6" y="16"/>
                    </a:cubicBezTo>
                    <a:cubicBezTo>
                      <a:pt x="7" y="12"/>
                      <a:pt x="7" y="12"/>
                      <a:pt x="7" y="12"/>
                    </a:cubicBezTo>
                    <a:cubicBezTo>
                      <a:pt x="7" y="13"/>
                      <a:pt x="8" y="10"/>
                      <a:pt x="8" y="8"/>
                    </a:cubicBezTo>
                    <a:cubicBezTo>
                      <a:pt x="8" y="8"/>
                      <a:pt x="7" y="13"/>
                      <a:pt x="6" y="15"/>
                    </a:cubicBezTo>
                    <a:cubicBezTo>
                      <a:pt x="6" y="17"/>
                      <a:pt x="9" y="8"/>
                      <a:pt x="8" y="11"/>
                    </a:cubicBezTo>
                    <a:cubicBezTo>
                      <a:pt x="9" y="7"/>
                      <a:pt x="9" y="7"/>
                      <a:pt x="9" y="7"/>
                    </a:cubicBezTo>
                    <a:cubicBezTo>
                      <a:pt x="10" y="6"/>
                      <a:pt x="9" y="10"/>
                      <a:pt x="9" y="9"/>
                    </a:cubicBezTo>
                    <a:cubicBezTo>
                      <a:pt x="8" y="14"/>
                      <a:pt x="8" y="13"/>
                      <a:pt x="7" y="16"/>
                    </a:cubicBezTo>
                    <a:cubicBezTo>
                      <a:pt x="7" y="17"/>
                      <a:pt x="7" y="17"/>
                      <a:pt x="7" y="19"/>
                    </a:cubicBezTo>
                    <a:cubicBezTo>
                      <a:pt x="8" y="16"/>
                      <a:pt x="9" y="13"/>
                      <a:pt x="9" y="10"/>
                    </a:cubicBezTo>
                    <a:cubicBezTo>
                      <a:pt x="8" y="16"/>
                      <a:pt x="8" y="16"/>
                      <a:pt x="8" y="16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60" name="Freeform 1960"/>
              <p:cNvSpPr/>
              <p:nvPr/>
            </p:nvSpPr>
            <p:spPr bwMode="auto">
              <a:xfrm>
                <a:off x="2668" y="3171"/>
                <a:ext cx="1" cy="2"/>
              </a:xfrm>
              <a:custGeom>
                <a:avLst/>
                <a:gdLst>
                  <a:gd name="T0" fmla="*/ 1 w 1"/>
                  <a:gd name="T1" fmla="*/ 0 h 2"/>
                  <a:gd name="T2" fmla="*/ 0 w 1"/>
                  <a:gd name="T3" fmla="*/ 2 h 2"/>
                  <a:gd name="T4" fmla="*/ 0 w 1"/>
                  <a:gd name="T5" fmla="*/ 1 h 2"/>
                  <a:gd name="T6" fmla="*/ 1 w 1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lnTo>
                      <a:pt x="0" y="2"/>
                    </a:lnTo>
                    <a:lnTo>
                      <a:pt x="0" y="1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61" name="Freeform 1961"/>
              <p:cNvSpPr/>
              <p:nvPr/>
            </p:nvSpPr>
            <p:spPr bwMode="auto">
              <a:xfrm>
                <a:off x="2670" y="316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62" name="Freeform 1962"/>
              <p:cNvSpPr/>
              <p:nvPr/>
            </p:nvSpPr>
            <p:spPr bwMode="auto">
              <a:xfrm>
                <a:off x="2671" y="3157"/>
                <a:ext cx="0" cy="1"/>
              </a:xfrm>
              <a:custGeom>
                <a:avLst/>
                <a:gdLst>
                  <a:gd name="T0" fmla="*/ 0 h 1"/>
                  <a:gd name="T1" fmla="*/ 0 h 1"/>
                  <a:gd name="T2" fmla="*/ 1 h 1"/>
                  <a:gd name="T3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lnTo>
                      <a:pt x="0" y="0"/>
                    </a:lnTo>
                    <a:lnTo>
                      <a:pt x="0" y="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63" name="Freeform 1963"/>
              <p:cNvSpPr/>
              <p:nvPr/>
            </p:nvSpPr>
            <p:spPr bwMode="auto">
              <a:xfrm>
                <a:off x="2667" y="3169"/>
                <a:ext cx="1" cy="3"/>
              </a:xfrm>
              <a:custGeom>
                <a:avLst/>
                <a:gdLst>
                  <a:gd name="T0" fmla="*/ 0 w 1"/>
                  <a:gd name="T1" fmla="*/ 3 h 3"/>
                  <a:gd name="T2" fmla="*/ 1 w 1"/>
                  <a:gd name="T3" fmla="*/ 0 h 3"/>
                  <a:gd name="T4" fmla="*/ 0 w 1"/>
                  <a:gd name="T5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3">
                    <a:moveTo>
                      <a:pt x="0" y="3"/>
                    </a:moveTo>
                    <a:lnTo>
                      <a:pt x="1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64" name="Freeform 1964"/>
              <p:cNvSpPr/>
              <p:nvPr/>
            </p:nvSpPr>
            <p:spPr bwMode="auto">
              <a:xfrm>
                <a:off x="2666" y="3168"/>
                <a:ext cx="1" cy="2"/>
              </a:xfrm>
              <a:custGeom>
                <a:avLst/>
                <a:gdLst>
                  <a:gd name="T0" fmla="*/ 1 w 1"/>
                  <a:gd name="T1" fmla="*/ 0 h 3"/>
                  <a:gd name="T2" fmla="*/ 0 w 1"/>
                  <a:gd name="T3" fmla="*/ 3 h 3"/>
                  <a:gd name="T4" fmla="*/ 1 w 1"/>
                  <a:gd name="T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3">
                    <a:moveTo>
                      <a:pt x="1" y="0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0" y="2"/>
                      <a:pt x="1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65" name="Freeform 1965"/>
              <p:cNvSpPr/>
              <p:nvPr/>
            </p:nvSpPr>
            <p:spPr bwMode="auto">
              <a:xfrm>
                <a:off x="2669" y="3170"/>
                <a:ext cx="1" cy="2"/>
              </a:xfrm>
              <a:custGeom>
                <a:avLst/>
                <a:gdLst>
                  <a:gd name="T0" fmla="*/ 0 w 1"/>
                  <a:gd name="T1" fmla="*/ 2 h 2"/>
                  <a:gd name="T2" fmla="*/ 0 w 1"/>
                  <a:gd name="T3" fmla="*/ 1 h 2"/>
                  <a:gd name="T4" fmla="*/ 1 w 1"/>
                  <a:gd name="T5" fmla="*/ 0 h 2"/>
                  <a:gd name="T6" fmla="*/ 0 w 1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lnTo>
                      <a:pt x="0" y="1"/>
                    </a:lnTo>
                    <a:lnTo>
                      <a:pt x="1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66" name="Freeform 1966"/>
              <p:cNvSpPr/>
              <p:nvPr/>
            </p:nvSpPr>
            <p:spPr bwMode="auto">
              <a:xfrm>
                <a:off x="2671" y="3152"/>
                <a:ext cx="7" cy="20"/>
              </a:xfrm>
              <a:custGeom>
                <a:avLst/>
                <a:gdLst>
                  <a:gd name="T0" fmla="*/ 7 w 8"/>
                  <a:gd name="T1" fmla="*/ 4 h 22"/>
                  <a:gd name="T2" fmla="*/ 7 w 8"/>
                  <a:gd name="T3" fmla="*/ 1 h 22"/>
                  <a:gd name="T4" fmla="*/ 4 w 8"/>
                  <a:gd name="T5" fmla="*/ 11 h 22"/>
                  <a:gd name="T6" fmla="*/ 7 w 8"/>
                  <a:gd name="T7" fmla="*/ 2 h 22"/>
                  <a:gd name="T8" fmla="*/ 4 w 8"/>
                  <a:gd name="T9" fmla="*/ 8 h 22"/>
                  <a:gd name="T10" fmla="*/ 4 w 8"/>
                  <a:gd name="T11" fmla="*/ 5 h 22"/>
                  <a:gd name="T12" fmla="*/ 1 w 8"/>
                  <a:gd name="T13" fmla="*/ 14 h 22"/>
                  <a:gd name="T14" fmla="*/ 4 w 8"/>
                  <a:gd name="T15" fmla="*/ 3 h 22"/>
                  <a:gd name="T16" fmla="*/ 4 w 8"/>
                  <a:gd name="T17" fmla="*/ 3 h 22"/>
                  <a:gd name="T18" fmla="*/ 3 w 8"/>
                  <a:gd name="T19" fmla="*/ 6 h 22"/>
                  <a:gd name="T20" fmla="*/ 1 w 8"/>
                  <a:gd name="T21" fmla="*/ 12 h 22"/>
                  <a:gd name="T22" fmla="*/ 0 w 8"/>
                  <a:gd name="T23" fmla="*/ 17 h 22"/>
                  <a:gd name="T24" fmla="*/ 1 w 8"/>
                  <a:gd name="T25" fmla="*/ 13 h 22"/>
                  <a:gd name="T26" fmla="*/ 0 w 8"/>
                  <a:gd name="T27" fmla="*/ 17 h 22"/>
                  <a:gd name="T28" fmla="*/ 1 w 8"/>
                  <a:gd name="T29" fmla="*/ 15 h 22"/>
                  <a:gd name="T30" fmla="*/ 0 w 8"/>
                  <a:gd name="T31" fmla="*/ 18 h 22"/>
                  <a:gd name="T32" fmla="*/ 2 w 8"/>
                  <a:gd name="T33" fmla="*/ 15 h 22"/>
                  <a:gd name="T34" fmla="*/ 1 w 8"/>
                  <a:gd name="T35" fmla="*/ 16 h 22"/>
                  <a:gd name="T36" fmla="*/ 3 w 8"/>
                  <a:gd name="T37" fmla="*/ 11 h 22"/>
                  <a:gd name="T38" fmla="*/ 2 w 8"/>
                  <a:gd name="T39" fmla="*/ 16 h 22"/>
                  <a:gd name="T40" fmla="*/ 2 w 8"/>
                  <a:gd name="T41" fmla="*/ 13 h 22"/>
                  <a:gd name="T42" fmla="*/ 2 w 8"/>
                  <a:gd name="T43" fmla="*/ 18 h 22"/>
                  <a:gd name="T44" fmla="*/ 3 w 8"/>
                  <a:gd name="T45" fmla="*/ 15 h 22"/>
                  <a:gd name="T46" fmla="*/ 2 w 8"/>
                  <a:gd name="T47" fmla="*/ 18 h 22"/>
                  <a:gd name="T48" fmla="*/ 4 w 8"/>
                  <a:gd name="T49" fmla="*/ 8 h 22"/>
                  <a:gd name="T50" fmla="*/ 3 w 8"/>
                  <a:gd name="T51" fmla="*/ 16 h 22"/>
                  <a:gd name="T52" fmla="*/ 4 w 8"/>
                  <a:gd name="T53" fmla="*/ 15 h 22"/>
                  <a:gd name="T54" fmla="*/ 4 w 8"/>
                  <a:gd name="T55" fmla="*/ 16 h 22"/>
                  <a:gd name="T56" fmla="*/ 5 w 8"/>
                  <a:gd name="T57" fmla="*/ 13 h 22"/>
                  <a:gd name="T58" fmla="*/ 5 w 8"/>
                  <a:gd name="T59" fmla="*/ 12 h 22"/>
                  <a:gd name="T60" fmla="*/ 6 w 8"/>
                  <a:gd name="T61" fmla="*/ 9 h 22"/>
                  <a:gd name="T62" fmla="*/ 5 w 8"/>
                  <a:gd name="T63" fmla="*/ 11 h 22"/>
                  <a:gd name="T64" fmla="*/ 7 w 8"/>
                  <a:gd name="T65" fmla="*/ 5 h 22"/>
                  <a:gd name="T66" fmla="*/ 6 w 8"/>
                  <a:gd name="T67" fmla="*/ 9 h 22"/>
                  <a:gd name="T68" fmla="*/ 7 w 8"/>
                  <a:gd name="T69" fmla="*/ 4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8" h="22">
                    <a:moveTo>
                      <a:pt x="7" y="4"/>
                    </a:moveTo>
                    <a:cubicBezTo>
                      <a:pt x="8" y="0"/>
                      <a:pt x="7" y="2"/>
                      <a:pt x="7" y="1"/>
                    </a:cubicBezTo>
                    <a:cubicBezTo>
                      <a:pt x="6" y="3"/>
                      <a:pt x="5" y="11"/>
                      <a:pt x="4" y="11"/>
                    </a:cubicBezTo>
                    <a:cubicBezTo>
                      <a:pt x="7" y="2"/>
                      <a:pt x="7" y="2"/>
                      <a:pt x="7" y="2"/>
                    </a:cubicBezTo>
                    <a:cubicBezTo>
                      <a:pt x="6" y="3"/>
                      <a:pt x="6" y="1"/>
                      <a:pt x="4" y="8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4" y="5"/>
                      <a:pt x="1" y="17"/>
                      <a:pt x="1" y="14"/>
                    </a:cubicBezTo>
                    <a:cubicBezTo>
                      <a:pt x="3" y="9"/>
                      <a:pt x="3" y="9"/>
                      <a:pt x="4" y="3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4" y="3"/>
                      <a:pt x="3" y="6"/>
                      <a:pt x="3" y="6"/>
                    </a:cubicBezTo>
                    <a:cubicBezTo>
                      <a:pt x="2" y="8"/>
                      <a:pt x="2" y="12"/>
                      <a:pt x="1" y="12"/>
                    </a:cubicBezTo>
                    <a:cubicBezTo>
                      <a:pt x="1" y="12"/>
                      <a:pt x="0" y="15"/>
                      <a:pt x="0" y="17"/>
                    </a:cubicBezTo>
                    <a:cubicBezTo>
                      <a:pt x="1" y="15"/>
                      <a:pt x="0" y="16"/>
                      <a:pt x="1" y="13"/>
                    </a:cubicBezTo>
                    <a:cubicBezTo>
                      <a:pt x="1" y="16"/>
                      <a:pt x="1" y="14"/>
                      <a:pt x="0" y="17"/>
                    </a:cubicBezTo>
                    <a:cubicBezTo>
                      <a:pt x="1" y="15"/>
                      <a:pt x="1" y="15"/>
                      <a:pt x="1" y="15"/>
                    </a:cubicBezTo>
                    <a:cubicBezTo>
                      <a:pt x="1" y="15"/>
                      <a:pt x="0" y="17"/>
                      <a:pt x="0" y="18"/>
                    </a:cubicBezTo>
                    <a:cubicBezTo>
                      <a:pt x="1" y="16"/>
                      <a:pt x="2" y="15"/>
                      <a:pt x="2" y="15"/>
                    </a:cubicBezTo>
                    <a:cubicBezTo>
                      <a:pt x="1" y="16"/>
                      <a:pt x="1" y="16"/>
                      <a:pt x="1" y="16"/>
                    </a:cubicBezTo>
                    <a:cubicBezTo>
                      <a:pt x="2" y="15"/>
                      <a:pt x="2" y="16"/>
                      <a:pt x="3" y="11"/>
                    </a:cubicBezTo>
                    <a:cubicBezTo>
                      <a:pt x="2" y="16"/>
                      <a:pt x="2" y="16"/>
                      <a:pt x="2" y="16"/>
                    </a:cubicBezTo>
                    <a:cubicBezTo>
                      <a:pt x="2" y="13"/>
                      <a:pt x="2" y="13"/>
                      <a:pt x="2" y="13"/>
                    </a:cubicBezTo>
                    <a:cubicBezTo>
                      <a:pt x="2" y="14"/>
                      <a:pt x="1" y="22"/>
                      <a:pt x="2" y="18"/>
                    </a:cubicBezTo>
                    <a:cubicBezTo>
                      <a:pt x="2" y="17"/>
                      <a:pt x="3" y="16"/>
                      <a:pt x="3" y="15"/>
                    </a:cubicBezTo>
                    <a:cubicBezTo>
                      <a:pt x="3" y="13"/>
                      <a:pt x="2" y="17"/>
                      <a:pt x="2" y="18"/>
                    </a:cubicBezTo>
                    <a:cubicBezTo>
                      <a:pt x="3" y="14"/>
                      <a:pt x="4" y="10"/>
                      <a:pt x="4" y="8"/>
                    </a:cubicBezTo>
                    <a:cubicBezTo>
                      <a:pt x="4" y="12"/>
                      <a:pt x="5" y="8"/>
                      <a:pt x="3" y="16"/>
                    </a:cubicBezTo>
                    <a:cubicBezTo>
                      <a:pt x="3" y="17"/>
                      <a:pt x="4" y="13"/>
                      <a:pt x="4" y="15"/>
                    </a:cubicBezTo>
                    <a:cubicBezTo>
                      <a:pt x="4" y="16"/>
                      <a:pt x="4" y="16"/>
                      <a:pt x="4" y="16"/>
                    </a:cubicBezTo>
                    <a:cubicBezTo>
                      <a:pt x="5" y="11"/>
                      <a:pt x="3" y="19"/>
                      <a:pt x="5" y="13"/>
                    </a:cubicBezTo>
                    <a:cubicBezTo>
                      <a:pt x="5" y="12"/>
                      <a:pt x="5" y="12"/>
                      <a:pt x="5" y="12"/>
                    </a:cubicBezTo>
                    <a:cubicBezTo>
                      <a:pt x="6" y="10"/>
                      <a:pt x="6" y="10"/>
                      <a:pt x="6" y="9"/>
                    </a:cubicBezTo>
                    <a:cubicBezTo>
                      <a:pt x="6" y="10"/>
                      <a:pt x="6" y="10"/>
                      <a:pt x="5" y="11"/>
                    </a:cubicBezTo>
                    <a:cubicBezTo>
                      <a:pt x="6" y="7"/>
                      <a:pt x="7" y="7"/>
                      <a:pt x="7" y="5"/>
                    </a:cubicBezTo>
                    <a:cubicBezTo>
                      <a:pt x="7" y="5"/>
                      <a:pt x="6" y="8"/>
                      <a:pt x="6" y="9"/>
                    </a:cubicBezTo>
                    <a:cubicBezTo>
                      <a:pt x="7" y="7"/>
                      <a:pt x="7" y="3"/>
                      <a:pt x="7" y="4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67" name="Freeform 1967"/>
              <p:cNvSpPr/>
              <p:nvPr/>
            </p:nvSpPr>
            <p:spPr bwMode="auto">
              <a:xfrm>
                <a:off x="2671" y="3167"/>
                <a:ext cx="0" cy="2"/>
              </a:xfrm>
              <a:custGeom>
                <a:avLst/>
                <a:gdLst>
                  <a:gd name="T0" fmla="*/ 2 h 2"/>
                  <a:gd name="T1" fmla="*/ 0 h 2"/>
                  <a:gd name="T2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68" name="Freeform 1968"/>
              <p:cNvSpPr/>
              <p:nvPr/>
            </p:nvSpPr>
            <p:spPr bwMode="auto">
              <a:xfrm>
                <a:off x="2673" y="3150"/>
                <a:ext cx="8" cy="25"/>
              </a:xfrm>
              <a:custGeom>
                <a:avLst/>
                <a:gdLst>
                  <a:gd name="T0" fmla="*/ 4 w 9"/>
                  <a:gd name="T1" fmla="*/ 13 h 27"/>
                  <a:gd name="T2" fmla="*/ 3 w 9"/>
                  <a:gd name="T3" fmla="*/ 19 h 27"/>
                  <a:gd name="T4" fmla="*/ 5 w 9"/>
                  <a:gd name="T5" fmla="*/ 9 h 27"/>
                  <a:gd name="T6" fmla="*/ 6 w 9"/>
                  <a:gd name="T7" fmla="*/ 7 h 27"/>
                  <a:gd name="T8" fmla="*/ 4 w 9"/>
                  <a:gd name="T9" fmla="*/ 16 h 27"/>
                  <a:gd name="T10" fmla="*/ 4 w 9"/>
                  <a:gd name="T11" fmla="*/ 17 h 27"/>
                  <a:gd name="T12" fmla="*/ 5 w 9"/>
                  <a:gd name="T13" fmla="*/ 11 h 27"/>
                  <a:gd name="T14" fmla="*/ 6 w 9"/>
                  <a:gd name="T15" fmla="*/ 8 h 27"/>
                  <a:gd name="T16" fmla="*/ 6 w 9"/>
                  <a:gd name="T17" fmla="*/ 10 h 27"/>
                  <a:gd name="T18" fmla="*/ 4 w 9"/>
                  <a:gd name="T19" fmla="*/ 17 h 27"/>
                  <a:gd name="T20" fmla="*/ 9 w 9"/>
                  <a:gd name="T21" fmla="*/ 2 h 27"/>
                  <a:gd name="T22" fmla="*/ 9 w 9"/>
                  <a:gd name="T23" fmla="*/ 2 h 27"/>
                  <a:gd name="T24" fmla="*/ 7 w 9"/>
                  <a:gd name="T25" fmla="*/ 9 h 27"/>
                  <a:gd name="T26" fmla="*/ 7 w 9"/>
                  <a:gd name="T27" fmla="*/ 7 h 27"/>
                  <a:gd name="T28" fmla="*/ 8 w 9"/>
                  <a:gd name="T29" fmla="*/ 4 h 27"/>
                  <a:gd name="T30" fmla="*/ 6 w 9"/>
                  <a:gd name="T31" fmla="*/ 3 h 27"/>
                  <a:gd name="T32" fmla="*/ 6 w 9"/>
                  <a:gd name="T33" fmla="*/ 4 h 27"/>
                  <a:gd name="T34" fmla="*/ 5 w 9"/>
                  <a:gd name="T35" fmla="*/ 8 h 27"/>
                  <a:gd name="T36" fmla="*/ 3 w 9"/>
                  <a:gd name="T37" fmla="*/ 14 h 27"/>
                  <a:gd name="T38" fmla="*/ 4 w 9"/>
                  <a:gd name="T39" fmla="*/ 12 h 27"/>
                  <a:gd name="T40" fmla="*/ 2 w 9"/>
                  <a:gd name="T41" fmla="*/ 19 h 27"/>
                  <a:gd name="T42" fmla="*/ 1 w 9"/>
                  <a:gd name="T43" fmla="*/ 21 h 27"/>
                  <a:gd name="T44" fmla="*/ 2 w 9"/>
                  <a:gd name="T45" fmla="*/ 22 h 27"/>
                  <a:gd name="T46" fmla="*/ 4 w 9"/>
                  <a:gd name="T47" fmla="*/ 13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9" h="27">
                    <a:moveTo>
                      <a:pt x="4" y="13"/>
                    </a:moveTo>
                    <a:cubicBezTo>
                      <a:pt x="4" y="14"/>
                      <a:pt x="3" y="17"/>
                      <a:pt x="3" y="19"/>
                    </a:cubicBezTo>
                    <a:cubicBezTo>
                      <a:pt x="4" y="16"/>
                      <a:pt x="4" y="13"/>
                      <a:pt x="5" y="9"/>
                    </a:cubicBezTo>
                    <a:cubicBezTo>
                      <a:pt x="5" y="11"/>
                      <a:pt x="6" y="7"/>
                      <a:pt x="6" y="7"/>
                    </a:cubicBezTo>
                    <a:cubicBezTo>
                      <a:pt x="5" y="9"/>
                      <a:pt x="4" y="15"/>
                      <a:pt x="4" y="16"/>
                    </a:cubicBezTo>
                    <a:cubicBezTo>
                      <a:pt x="4" y="14"/>
                      <a:pt x="4" y="17"/>
                      <a:pt x="4" y="17"/>
                    </a:cubicBezTo>
                    <a:cubicBezTo>
                      <a:pt x="4" y="14"/>
                      <a:pt x="4" y="15"/>
                      <a:pt x="5" y="11"/>
                    </a:cubicBezTo>
                    <a:cubicBezTo>
                      <a:pt x="6" y="8"/>
                      <a:pt x="7" y="6"/>
                      <a:pt x="6" y="8"/>
                    </a:cubicBezTo>
                    <a:cubicBezTo>
                      <a:pt x="6" y="11"/>
                      <a:pt x="6" y="10"/>
                      <a:pt x="6" y="10"/>
                    </a:cubicBezTo>
                    <a:cubicBezTo>
                      <a:pt x="4" y="15"/>
                      <a:pt x="5" y="13"/>
                      <a:pt x="4" y="17"/>
                    </a:cubicBezTo>
                    <a:cubicBezTo>
                      <a:pt x="6" y="11"/>
                      <a:pt x="7" y="11"/>
                      <a:pt x="9" y="2"/>
                    </a:cubicBezTo>
                    <a:cubicBezTo>
                      <a:pt x="9" y="0"/>
                      <a:pt x="9" y="2"/>
                      <a:pt x="9" y="2"/>
                    </a:cubicBezTo>
                    <a:cubicBezTo>
                      <a:pt x="8" y="4"/>
                      <a:pt x="7" y="8"/>
                      <a:pt x="7" y="9"/>
                    </a:cubicBezTo>
                    <a:cubicBezTo>
                      <a:pt x="7" y="8"/>
                      <a:pt x="6" y="11"/>
                      <a:pt x="7" y="7"/>
                    </a:cubicBezTo>
                    <a:cubicBezTo>
                      <a:pt x="8" y="4"/>
                      <a:pt x="8" y="4"/>
                      <a:pt x="8" y="4"/>
                    </a:cubicBezTo>
                    <a:cubicBezTo>
                      <a:pt x="8" y="2"/>
                      <a:pt x="7" y="2"/>
                      <a:pt x="6" y="3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5" y="6"/>
                      <a:pt x="5" y="6"/>
                      <a:pt x="5" y="8"/>
                    </a:cubicBezTo>
                    <a:cubicBezTo>
                      <a:pt x="3" y="14"/>
                      <a:pt x="3" y="14"/>
                      <a:pt x="3" y="14"/>
                    </a:cubicBezTo>
                    <a:cubicBezTo>
                      <a:pt x="3" y="14"/>
                      <a:pt x="3" y="15"/>
                      <a:pt x="4" y="12"/>
                    </a:cubicBezTo>
                    <a:cubicBezTo>
                      <a:pt x="3" y="15"/>
                      <a:pt x="2" y="17"/>
                      <a:pt x="2" y="19"/>
                    </a:cubicBezTo>
                    <a:cubicBezTo>
                      <a:pt x="1" y="20"/>
                      <a:pt x="2" y="17"/>
                      <a:pt x="1" y="21"/>
                    </a:cubicBezTo>
                    <a:cubicBezTo>
                      <a:pt x="0" y="27"/>
                      <a:pt x="2" y="17"/>
                      <a:pt x="2" y="22"/>
                    </a:cubicBezTo>
                    <a:lnTo>
                      <a:pt x="4" y="13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69" name="Freeform 1969"/>
              <p:cNvSpPr/>
              <p:nvPr/>
            </p:nvSpPr>
            <p:spPr bwMode="auto">
              <a:xfrm>
                <a:off x="2675" y="3162"/>
                <a:ext cx="1" cy="4"/>
              </a:xfrm>
              <a:custGeom>
                <a:avLst/>
                <a:gdLst>
                  <a:gd name="T0" fmla="*/ 0 w 1"/>
                  <a:gd name="T1" fmla="*/ 4 h 4"/>
                  <a:gd name="T2" fmla="*/ 1 w 1"/>
                  <a:gd name="T3" fmla="*/ 0 h 4"/>
                  <a:gd name="T4" fmla="*/ 0 w 1"/>
                  <a:gd name="T5" fmla="*/ 2 h 4"/>
                  <a:gd name="T6" fmla="*/ 0 w 1"/>
                  <a:gd name="T7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4">
                    <a:moveTo>
                      <a:pt x="0" y="4"/>
                    </a:moveTo>
                    <a:lnTo>
                      <a:pt x="1" y="0"/>
                    </a:lnTo>
                    <a:lnTo>
                      <a:pt x="0" y="2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70" name="Freeform 1970"/>
              <p:cNvSpPr/>
              <p:nvPr/>
            </p:nvSpPr>
            <p:spPr bwMode="auto">
              <a:xfrm>
                <a:off x="2678" y="3153"/>
                <a:ext cx="1" cy="4"/>
              </a:xfrm>
              <a:custGeom>
                <a:avLst/>
                <a:gdLst>
                  <a:gd name="T0" fmla="*/ 1 w 1"/>
                  <a:gd name="T1" fmla="*/ 0 h 4"/>
                  <a:gd name="T2" fmla="*/ 0 w 1"/>
                  <a:gd name="T3" fmla="*/ 3 h 4"/>
                  <a:gd name="T4" fmla="*/ 1 w 1"/>
                  <a:gd name="T5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4">
                    <a:moveTo>
                      <a:pt x="1" y="0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0" y="4"/>
                      <a:pt x="0" y="2"/>
                      <a:pt x="1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71" name="Freeform 1971"/>
              <p:cNvSpPr/>
              <p:nvPr/>
            </p:nvSpPr>
            <p:spPr bwMode="auto">
              <a:xfrm>
                <a:off x="2677" y="3164"/>
                <a:ext cx="1" cy="2"/>
              </a:xfrm>
              <a:custGeom>
                <a:avLst/>
                <a:gdLst>
                  <a:gd name="T0" fmla="*/ 0 w 1"/>
                  <a:gd name="T1" fmla="*/ 2 h 2"/>
                  <a:gd name="T2" fmla="*/ 1 w 1"/>
                  <a:gd name="T3" fmla="*/ 1 h 2"/>
                  <a:gd name="T4" fmla="*/ 1 w 1"/>
                  <a:gd name="T5" fmla="*/ 0 h 2"/>
                  <a:gd name="T6" fmla="*/ 0 w 1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1"/>
                      <a:pt x="1" y="2"/>
                      <a:pt x="0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72" name="Freeform 1972"/>
              <p:cNvSpPr/>
              <p:nvPr/>
            </p:nvSpPr>
            <p:spPr bwMode="auto">
              <a:xfrm>
                <a:off x="2679" y="3151"/>
                <a:ext cx="3" cy="12"/>
              </a:xfrm>
              <a:custGeom>
                <a:avLst/>
                <a:gdLst>
                  <a:gd name="T0" fmla="*/ 4 w 4"/>
                  <a:gd name="T1" fmla="*/ 0 h 13"/>
                  <a:gd name="T2" fmla="*/ 3 w 4"/>
                  <a:gd name="T3" fmla="*/ 0 h 13"/>
                  <a:gd name="T4" fmla="*/ 0 w 4"/>
                  <a:gd name="T5" fmla="*/ 12 h 13"/>
                  <a:gd name="T6" fmla="*/ 3 w 4"/>
                  <a:gd name="T7" fmla="*/ 4 h 13"/>
                  <a:gd name="T8" fmla="*/ 3 w 4"/>
                  <a:gd name="T9" fmla="*/ 4 h 13"/>
                  <a:gd name="T10" fmla="*/ 4 w 4"/>
                  <a:gd name="T11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13">
                    <a:moveTo>
                      <a:pt x="4" y="0"/>
                    </a:moveTo>
                    <a:cubicBezTo>
                      <a:pt x="4" y="0"/>
                      <a:pt x="3" y="3"/>
                      <a:pt x="3" y="0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13"/>
                      <a:pt x="2" y="5"/>
                      <a:pt x="3" y="4"/>
                    </a:cubicBezTo>
                    <a:cubicBezTo>
                      <a:pt x="2" y="8"/>
                      <a:pt x="3" y="3"/>
                      <a:pt x="3" y="4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73" name="Freeform 1973"/>
              <p:cNvSpPr/>
              <p:nvPr/>
            </p:nvSpPr>
            <p:spPr bwMode="auto">
              <a:xfrm>
                <a:off x="2678" y="3148"/>
                <a:ext cx="10" cy="25"/>
              </a:xfrm>
              <a:custGeom>
                <a:avLst/>
                <a:gdLst>
                  <a:gd name="T0" fmla="*/ 3 w 11"/>
                  <a:gd name="T1" fmla="*/ 18 h 28"/>
                  <a:gd name="T2" fmla="*/ 4 w 11"/>
                  <a:gd name="T3" fmla="*/ 17 h 28"/>
                  <a:gd name="T4" fmla="*/ 3 w 11"/>
                  <a:gd name="T5" fmla="*/ 19 h 28"/>
                  <a:gd name="T6" fmla="*/ 2 w 11"/>
                  <a:gd name="T7" fmla="*/ 22 h 28"/>
                  <a:gd name="T8" fmla="*/ 3 w 11"/>
                  <a:gd name="T9" fmla="*/ 19 h 28"/>
                  <a:gd name="T10" fmla="*/ 4 w 11"/>
                  <a:gd name="T11" fmla="*/ 18 h 28"/>
                  <a:gd name="T12" fmla="*/ 5 w 11"/>
                  <a:gd name="T13" fmla="*/ 14 h 28"/>
                  <a:gd name="T14" fmla="*/ 4 w 11"/>
                  <a:gd name="T15" fmla="*/ 22 h 28"/>
                  <a:gd name="T16" fmla="*/ 6 w 11"/>
                  <a:gd name="T17" fmla="*/ 11 h 28"/>
                  <a:gd name="T18" fmla="*/ 8 w 11"/>
                  <a:gd name="T19" fmla="*/ 10 h 28"/>
                  <a:gd name="T20" fmla="*/ 8 w 11"/>
                  <a:gd name="T21" fmla="*/ 10 h 28"/>
                  <a:gd name="T22" fmla="*/ 6 w 11"/>
                  <a:gd name="T23" fmla="*/ 15 h 28"/>
                  <a:gd name="T24" fmla="*/ 6 w 11"/>
                  <a:gd name="T25" fmla="*/ 15 h 28"/>
                  <a:gd name="T26" fmla="*/ 9 w 11"/>
                  <a:gd name="T27" fmla="*/ 8 h 28"/>
                  <a:gd name="T28" fmla="*/ 8 w 11"/>
                  <a:gd name="T29" fmla="*/ 9 h 28"/>
                  <a:gd name="T30" fmla="*/ 10 w 11"/>
                  <a:gd name="T31" fmla="*/ 5 h 28"/>
                  <a:gd name="T32" fmla="*/ 9 w 11"/>
                  <a:gd name="T33" fmla="*/ 5 h 28"/>
                  <a:gd name="T34" fmla="*/ 10 w 11"/>
                  <a:gd name="T35" fmla="*/ 2 h 28"/>
                  <a:gd name="T36" fmla="*/ 7 w 11"/>
                  <a:gd name="T37" fmla="*/ 6 h 28"/>
                  <a:gd name="T38" fmla="*/ 8 w 11"/>
                  <a:gd name="T39" fmla="*/ 3 h 28"/>
                  <a:gd name="T40" fmla="*/ 5 w 11"/>
                  <a:gd name="T41" fmla="*/ 12 h 28"/>
                  <a:gd name="T42" fmla="*/ 4 w 11"/>
                  <a:gd name="T43" fmla="*/ 11 h 28"/>
                  <a:gd name="T44" fmla="*/ 7 w 11"/>
                  <a:gd name="T45" fmla="*/ 5 h 28"/>
                  <a:gd name="T46" fmla="*/ 6 w 11"/>
                  <a:gd name="T47" fmla="*/ 7 h 28"/>
                  <a:gd name="T48" fmla="*/ 7 w 11"/>
                  <a:gd name="T49" fmla="*/ 2 h 28"/>
                  <a:gd name="T50" fmla="*/ 4 w 11"/>
                  <a:gd name="T51" fmla="*/ 10 h 28"/>
                  <a:gd name="T52" fmla="*/ 4 w 11"/>
                  <a:gd name="T53" fmla="*/ 8 h 28"/>
                  <a:gd name="T54" fmla="*/ 1 w 11"/>
                  <a:gd name="T55" fmla="*/ 17 h 28"/>
                  <a:gd name="T56" fmla="*/ 3 w 11"/>
                  <a:gd name="T57" fmla="*/ 16 h 28"/>
                  <a:gd name="T58" fmla="*/ 6 w 11"/>
                  <a:gd name="T59" fmla="*/ 11 h 28"/>
                  <a:gd name="T60" fmla="*/ 3 w 11"/>
                  <a:gd name="T61" fmla="*/ 17 h 28"/>
                  <a:gd name="T62" fmla="*/ 6 w 11"/>
                  <a:gd name="T63" fmla="*/ 12 h 28"/>
                  <a:gd name="T64" fmla="*/ 4 w 11"/>
                  <a:gd name="T65" fmla="*/ 17 h 28"/>
                  <a:gd name="T66" fmla="*/ 6 w 11"/>
                  <a:gd name="T67" fmla="*/ 12 h 28"/>
                  <a:gd name="T68" fmla="*/ 3 w 11"/>
                  <a:gd name="T69" fmla="*/ 18 h 28"/>
                  <a:gd name="T70" fmla="*/ 5 w 11"/>
                  <a:gd name="T71" fmla="*/ 17 h 28"/>
                  <a:gd name="T72" fmla="*/ 7 w 11"/>
                  <a:gd name="T73" fmla="*/ 10 h 28"/>
                  <a:gd name="T74" fmla="*/ 6 w 11"/>
                  <a:gd name="T75" fmla="*/ 8 h 28"/>
                  <a:gd name="T76" fmla="*/ 5 w 11"/>
                  <a:gd name="T77" fmla="*/ 13 h 28"/>
                  <a:gd name="T78" fmla="*/ 4 w 11"/>
                  <a:gd name="T79" fmla="*/ 13 h 28"/>
                  <a:gd name="T80" fmla="*/ 3 w 11"/>
                  <a:gd name="T81" fmla="*/ 16 h 28"/>
                  <a:gd name="T82" fmla="*/ 5 w 11"/>
                  <a:gd name="T83" fmla="*/ 7 h 28"/>
                  <a:gd name="T84" fmla="*/ 4 w 11"/>
                  <a:gd name="T85" fmla="*/ 8 h 28"/>
                  <a:gd name="T86" fmla="*/ 4 w 11"/>
                  <a:gd name="T87" fmla="*/ 10 h 28"/>
                  <a:gd name="T88" fmla="*/ 4 w 11"/>
                  <a:gd name="T89" fmla="*/ 8 h 28"/>
                  <a:gd name="T90" fmla="*/ 2 w 11"/>
                  <a:gd name="T91" fmla="*/ 19 h 28"/>
                  <a:gd name="T92" fmla="*/ 1 w 11"/>
                  <a:gd name="T93" fmla="*/ 24 h 28"/>
                  <a:gd name="T94" fmla="*/ 3 w 11"/>
                  <a:gd name="T95" fmla="*/ 18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1" h="28">
                    <a:moveTo>
                      <a:pt x="3" y="18"/>
                    </a:moveTo>
                    <a:cubicBezTo>
                      <a:pt x="3" y="18"/>
                      <a:pt x="4" y="15"/>
                      <a:pt x="4" y="17"/>
                    </a:cubicBezTo>
                    <a:cubicBezTo>
                      <a:pt x="3" y="19"/>
                      <a:pt x="3" y="20"/>
                      <a:pt x="3" y="19"/>
                    </a:cubicBezTo>
                    <a:cubicBezTo>
                      <a:pt x="1" y="24"/>
                      <a:pt x="3" y="19"/>
                      <a:pt x="2" y="22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3" y="21"/>
                      <a:pt x="4" y="15"/>
                      <a:pt x="4" y="18"/>
                    </a:cubicBezTo>
                    <a:cubicBezTo>
                      <a:pt x="4" y="17"/>
                      <a:pt x="5" y="17"/>
                      <a:pt x="5" y="14"/>
                    </a:cubicBezTo>
                    <a:cubicBezTo>
                      <a:pt x="5" y="18"/>
                      <a:pt x="4" y="18"/>
                      <a:pt x="4" y="22"/>
                    </a:cubicBezTo>
                    <a:cubicBezTo>
                      <a:pt x="4" y="20"/>
                      <a:pt x="5" y="15"/>
                      <a:pt x="6" y="11"/>
                    </a:cubicBezTo>
                    <a:cubicBezTo>
                      <a:pt x="6" y="15"/>
                      <a:pt x="6" y="15"/>
                      <a:pt x="8" y="10"/>
                    </a:cubicBezTo>
                    <a:cubicBezTo>
                      <a:pt x="8" y="10"/>
                      <a:pt x="8" y="10"/>
                      <a:pt x="8" y="10"/>
                    </a:cubicBezTo>
                    <a:cubicBezTo>
                      <a:pt x="4" y="20"/>
                      <a:pt x="7" y="13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7" y="14"/>
                      <a:pt x="2" y="28"/>
                      <a:pt x="9" y="8"/>
                    </a:cubicBezTo>
                    <a:cubicBezTo>
                      <a:pt x="8" y="9"/>
                      <a:pt x="8" y="10"/>
                      <a:pt x="8" y="9"/>
                    </a:cubicBezTo>
                    <a:cubicBezTo>
                      <a:pt x="10" y="5"/>
                      <a:pt x="10" y="5"/>
                      <a:pt x="10" y="5"/>
                    </a:cubicBezTo>
                    <a:cubicBezTo>
                      <a:pt x="9" y="5"/>
                      <a:pt x="8" y="8"/>
                      <a:pt x="9" y="5"/>
                    </a:cubicBezTo>
                    <a:cubicBezTo>
                      <a:pt x="10" y="2"/>
                      <a:pt x="10" y="2"/>
                      <a:pt x="10" y="2"/>
                    </a:cubicBezTo>
                    <a:cubicBezTo>
                      <a:pt x="8" y="6"/>
                      <a:pt x="8" y="4"/>
                      <a:pt x="7" y="6"/>
                    </a:cubicBezTo>
                    <a:cubicBezTo>
                      <a:pt x="8" y="3"/>
                      <a:pt x="8" y="3"/>
                      <a:pt x="8" y="3"/>
                    </a:cubicBezTo>
                    <a:cubicBezTo>
                      <a:pt x="6" y="6"/>
                      <a:pt x="8" y="5"/>
                      <a:pt x="5" y="12"/>
                    </a:cubicBezTo>
                    <a:cubicBezTo>
                      <a:pt x="8" y="3"/>
                      <a:pt x="3" y="15"/>
                      <a:pt x="4" y="11"/>
                    </a:cubicBezTo>
                    <a:cubicBezTo>
                      <a:pt x="6" y="7"/>
                      <a:pt x="5" y="9"/>
                      <a:pt x="7" y="5"/>
                    </a:cubicBezTo>
                    <a:cubicBezTo>
                      <a:pt x="5" y="9"/>
                      <a:pt x="6" y="6"/>
                      <a:pt x="6" y="7"/>
                    </a:cubicBezTo>
                    <a:cubicBezTo>
                      <a:pt x="7" y="3"/>
                      <a:pt x="5" y="7"/>
                      <a:pt x="7" y="2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5" y="7"/>
                      <a:pt x="4" y="8"/>
                      <a:pt x="4" y="8"/>
                    </a:cubicBezTo>
                    <a:cubicBezTo>
                      <a:pt x="4" y="8"/>
                      <a:pt x="2" y="15"/>
                      <a:pt x="1" y="17"/>
                    </a:cubicBezTo>
                    <a:cubicBezTo>
                      <a:pt x="2" y="15"/>
                      <a:pt x="4" y="14"/>
                      <a:pt x="3" y="16"/>
                    </a:cubicBezTo>
                    <a:cubicBezTo>
                      <a:pt x="6" y="10"/>
                      <a:pt x="4" y="16"/>
                      <a:pt x="6" y="11"/>
                    </a:cubicBezTo>
                    <a:cubicBezTo>
                      <a:pt x="3" y="17"/>
                      <a:pt x="3" y="17"/>
                      <a:pt x="3" y="17"/>
                    </a:cubicBezTo>
                    <a:cubicBezTo>
                      <a:pt x="4" y="16"/>
                      <a:pt x="5" y="14"/>
                      <a:pt x="6" y="12"/>
                    </a:cubicBezTo>
                    <a:cubicBezTo>
                      <a:pt x="6" y="11"/>
                      <a:pt x="5" y="14"/>
                      <a:pt x="4" y="17"/>
                    </a:cubicBezTo>
                    <a:cubicBezTo>
                      <a:pt x="4" y="17"/>
                      <a:pt x="5" y="15"/>
                      <a:pt x="6" y="12"/>
                    </a:cubicBezTo>
                    <a:cubicBezTo>
                      <a:pt x="3" y="18"/>
                      <a:pt x="3" y="18"/>
                      <a:pt x="3" y="18"/>
                    </a:cubicBezTo>
                    <a:cubicBezTo>
                      <a:pt x="5" y="17"/>
                      <a:pt x="5" y="17"/>
                      <a:pt x="5" y="17"/>
                    </a:cubicBezTo>
                    <a:cubicBezTo>
                      <a:pt x="11" y="0"/>
                      <a:pt x="6" y="13"/>
                      <a:pt x="7" y="10"/>
                    </a:cubicBezTo>
                    <a:cubicBezTo>
                      <a:pt x="6" y="10"/>
                      <a:pt x="6" y="10"/>
                      <a:pt x="6" y="8"/>
                    </a:cubicBezTo>
                    <a:cubicBezTo>
                      <a:pt x="5" y="13"/>
                      <a:pt x="5" y="13"/>
                      <a:pt x="5" y="13"/>
                    </a:cubicBezTo>
                    <a:cubicBezTo>
                      <a:pt x="5" y="10"/>
                      <a:pt x="2" y="22"/>
                      <a:pt x="4" y="13"/>
                    </a:cubicBezTo>
                    <a:cubicBezTo>
                      <a:pt x="3" y="16"/>
                      <a:pt x="3" y="16"/>
                      <a:pt x="3" y="16"/>
                    </a:cubicBezTo>
                    <a:cubicBezTo>
                      <a:pt x="3" y="14"/>
                      <a:pt x="4" y="10"/>
                      <a:pt x="5" y="7"/>
                    </a:cubicBezTo>
                    <a:cubicBezTo>
                      <a:pt x="4" y="8"/>
                      <a:pt x="5" y="7"/>
                      <a:pt x="4" y="8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3" y="14"/>
                      <a:pt x="3" y="12"/>
                      <a:pt x="4" y="8"/>
                    </a:cubicBezTo>
                    <a:cubicBezTo>
                      <a:pt x="3" y="13"/>
                      <a:pt x="2" y="16"/>
                      <a:pt x="2" y="19"/>
                    </a:cubicBezTo>
                    <a:cubicBezTo>
                      <a:pt x="4" y="12"/>
                      <a:pt x="0" y="27"/>
                      <a:pt x="1" y="24"/>
                    </a:cubicBezTo>
                    <a:lnTo>
                      <a:pt x="3" y="18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74" name="Freeform 1974"/>
              <p:cNvSpPr/>
              <p:nvPr/>
            </p:nvSpPr>
            <p:spPr bwMode="auto">
              <a:xfrm>
                <a:off x="2682" y="3153"/>
                <a:ext cx="0" cy="1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lnTo>
                      <a:pt x="0" y="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75" name="Freeform 1975"/>
              <p:cNvSpPr/>
              <p:nvPr/>
            </p:nvSpPr>
            <p:spPr bwMode="auto">
              <a:xfrm>
                <a:off x="2680" y="3155"/>
                <a:ext cx="1" cy="1"/>
              </a:xfrm>
              <a:custGeom>
                <a:avLst/>
                <a:gdLst>
                  <a:gd name="T0" fmla="*/ 1 w 1"/>
                  <a:gd name="T1" fmla="*/ 0 h 1"/>
                  <a:gd name="T2" fmla="*/ 1 w 1"/>
                  <a:gd name="T3" fmla="*/ 0 h 1"/>
                  <a:gd name="T4" fmla="*/ 1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1"/>
                      <a:pt x="1" y="1"/>
                      <a:pt x="1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76" name="Rectangle 1976"/>
              <p:cNvSpPr>
                <a:spLocks noChangeArrowheads="1"/>
              </p:cNvSpPr>
              <p:nvPr/>
            </p:nvSpPr>
            <p:spPr bwMode="auto">
              <a:xfrm>
                <a:off x="2681" y="3155"/>
                <a:ext cx="1" cy="1"/>
              </a:xfrm>
              <a:prstGeom prst="rect">
                <a:avLst/>
              </a:pr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77" name="Freeform 1977"/>
              <p:cNvSpPr/>
              <p:nvPr/>
            </p:nvSpPr>
            <p:spPr bwMode="auto">
              <a:xfrm>
                <a:off x="2679" y="3163"/>
                <a:ext cx="1" cy="2"/>
              </a:xfrm>
              <a:custGeom>
                <a:avLst/>
                <a:gdLst>
                  <a:gd name="T0" fmla="*/ 0 w 1"/>
                  <a:gd name="T1" fmla="*/ 2 h 2"/>
                  <a:gd name="T2" fmla="*/ 0 w 1"/>
                  <a:gd name="T3" fmla="*/ 2 h 2"/>
                  <a:gd name="T4" fmla="*/ 1 w 1"/>
                  <a:gd name="T5" fmla="*/ 0 h 2"/>
                  <a:gd name="T6" fmla="*/ 0 w 1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lnTo>
                      <a:pt x="0" y="2"/>
                    </a:lnTo>
                    <a:lnTo>
                      <a:pt x="1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78" name="Freeform 1978"/>
              <p:cNvSpPr/>
              <p:nvPr/>
            </p:nvSpPr>
            <p:spPr bwMode="auto">
              <a:xfrm>
                <a:off x="2681" y="3150"/>
                <a:ext cx="0" cy="2"/>
              </a:xfrm>
              <a:custGeom>
                <a:avLst/>
                <a:gdLst>
                  <a:gd name="T0" fmla="*/ 0 h 2"/>
                  <a:gd name="T1" fmla="*/ 2 h 2"/>
                  <a:gd name="T2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79" name="Freeform 1979"/>
              <p:cNvSpPr/>
              <p:nvPr/>
            </p:nvSpPr>
            <p:spPr bwMode="auto">
              <a:xfrm>
                <a:off x="2679" y="314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80" name="Freeform 1980"/>
              <p:cNvSpPr/>
              <p:nvPr/>
            </p:nvSpPr>
            <p:spPr bwMode="auto">
              <a:xfrm>
                <a:off x="2667" y="3143"/>
                <a:ext cx="16" cy="28"/>
              </a:xfrm>
              <a:custGeom>
                <a:avLst/>
                <a:gdLst>
                  <a:gd name="T0" fmla="*/ 2 w 18"/>
                  <a:gd name="T1" fmla="*/ 14 h 31"/>
                  <a:gd name="T2" fmla="*/ 0 w 18"/>
                  <a:gd name="T3" fmla="*/ 21 h 31"/>
                  <a:gd name="T4" fmla="*/ 0 w 18"/>
                  <a:gd name="T5" fmla="*/ 24 h 31"/>
                  <a:gd name="T6" fmla="*/ 1 w 18"/>
                  <a:gd name="T7" fmla="*/ 20 h 31"/>
                  <a:gd name="T8" fmla="*/ 3 w 18"/>
                  <a:gd name="T9" fmla="*/ 20 h 31"/>
                  <a:gd name="T10" fmla="*/ 3 w 18"/>
                  <a:gd name="T11" fmla="*/ 22 h 31"/>
                  <a:gd name="T12" fmla="*/ 6 w 18"/>
                  <a:gd name="T13" fmla="*/ 17 h 31"/>
                  <a:gd name="T14" fmla="*/ 6 w 18"/>
                  <a:gd name="T15" fmla="*/ 19 h 31"/>
                  <a:gd name="T16" fmla="*/ 6 w 18"/>
                  <a:gd name="T17" fmla="*/ 20 h 31"/>
                  <a:gd name="T18" fmla="*/ 9 w 18"/>
                  <a:gd name="T19" fmla="*/ 10 h 31"/>
                  <a:gd name="T20" fmla="*/ 9 w 18"/>
                  <a:gd name="T21" fmla="*/ 11 h 31"/>
                  <a:gd name="T22" fmla="*/ 9 w 18"/>
                  <a:gd name="T23" fmla="*/ 15 h 31"/>
                  <a:gd name="T24" fmla="*/ 10 w 18"/>
                  <a:gd name="T25" fmla="*/ 15 h 31"/>
                  <a:gd name="T26" fmla="*/ 10 w 18"/>
                  <a:gd name="T27" fmla="*/ 17 h 31"/>
                  <a:gd name="T28" fmla="*/ 12 w 18"/>
                  <a:gd name="T29" fmla="*/ 15 h 31"/>
                  <a:gd name="T30" fmla="*/ 13 w 18"/>
                  <a:gd name="T31" fmla="*/ 11 h 31"/>
                  <a:gd name="T32" fmla="*/ 12 w 18"/>
                  <a:gd name="T33" fmla="*/ 16 h 31"/>
                  <a:gd name="T34" fmla="*/ 13 w 18"/>
                  <a:gd name="T35" fmla="*/ 15 h 31"/>
                  <a:gd name="T36" fmla="*/ 15 w 18"/>
                  <a:gd name="T37" fmla="*/ 16 h 31"/>
                  <a:gd name="T38" fmla="*/ 14 w 18"/>
                  <a:gd name="T39" fmla="*/ 15 h 31"/>
                  <a:gd name="T40" fmla="*/ 13 w 18"/>
                  <a:gd name="T41" fmla="*/ 17 h 31"/>
                  <a:gd name="T42" fmla="*/ 16 w 18"/>
                  <a:gd name="T43" fmla="*/ 6 h 31"/>
                  <a:gd name="T44" fmla="*/ 16 w 18"/>
                  <a:gd name="T45" fmla="*/ 5 h 31"/>
                  <a:gd name="T46" fmla="*/ 15 w 18"/>
                  <a:gd name="T47" fmla="*/ 6 h 31"/>
                  <a:gd name="T48" fmla="*/ 15 w 18"/>
                  <a:gd name="T49" fmla="*/ 4 h 31"/>
                  <a:gd name="T50" fmla="*/ 14 w 18"/>
                  <a:gd name="T51" fmla="*/ 3 h 31"/>
                  <a:gd name="T52" fmla="*/ 13 w 18"/>
                  <a:gd name="T53" fmla="*/ 6 h 31"/>
                  <a:gd name="T54" fmla="*/ 13 w 18"/>
                  <a:gd name="T55" fmla="*/ 5 h 31"/>
                  <a:gd name="T56" fmla="*/ 13 w 18"/>
                  <a:gd name="T57" fmla="*/ 5 h 31"/>
                  <a:gd name="T58" fmla="*/ 12 w 18"/>
                  <a:gd name="T59" fmla="*/ 6 h 31"/>
                  <a:gd name="T60" fmla="*/ 10 w 18"/>
                  <a:gd name="T61" fmla="*/ 8 h 31"/>
                  <a:gd name="T62" fmla="*/ 11 w 18"/>
                  <a:gd name="T63" fmla="*/ 3 h 31"/>
                  <a:gd name="T64" fmla="*/ 11 w 18"/>
                  <a:gd name="T65" fmla="*/ 3 h 31"/>
                  <a:gd name="T66" fmla="*/ 9 w 18"/>
                  <a:gd name="T67" fmla="*/ 8 h 31"/>
                  <a:gd name="T68" fmla="*/ 8 w 18"/>
                  <a:gd name="T69" fmla="*/ 10 h 31"/>
                  <a:gd name="T70" fmla="*/ 6 w 18"/>
                  <a:gd name="T71" fmla="*/ 12 h 31"/>
                  <a:gd name="T72" fmla="*/ 6 w 18"/>
                  <a:gd name="T73" fmla="*/ 11 h 31"/>
                  <a:gd name="T74" fmla="*/ 4 w 18"/>
                  <a:gd name="T75" fmla="*/ 12 h 31"/>
                  <a:gd name="T76" fmla="*/ 3 w 18"/>
                  <a:gd name="T77" fmla="*/ 18 h 31"/>
                  <a:gd name="T78" fmla="*/ 5 w 18"/>
                  <a:gd name="T79" fmla="*/ 9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8" h="31">
                    <a:moveTo>
                      <a:pt x="3" y="8"/>
                    </a:moveTo>
                    <a:cubicBezTo>
                      <a:pt x="3" y="9"/>
                      <a:pt x="2" y="11"/>
                      <a:pt x="2" y="14"/>
                    </a:cubicBezTo>
                    <a:cubicBezTo>
                      <a:pt x="2" y="12"/>
                      <a:pt x="2" y="12"/>
                      <a:pt x="2" y="12"/>
                    </a:cubicBezTo>
                    <a:cubicBezTo>
                      <a:pt x="2" y="13"/>
                      <a:pt x="1" y="17"/>
                      <a:pt x="0" y="21"/>
                    </a:cubicBezTo>
                    <a:cubicBezTo>
                      <a:pt x="1" y="19"/>
                      <a:pt x="1" y="19"/>
                      <a:pt x="1" y="19"/>
                    </a:cubicBezTo>
                    <a:cubicBezTo>
                      <a:pt x="1" y="15"/>
                      <a:pt x="0" y="23"/>
                      <a:pt x="0" y="24"/>
                    </a:cubicBezTo>
                    <a:cubicBezTo>
                      <a:pt x="0" y="23"/>
                      <a:pt x="2" y="14"/>
                      <a:pt x="2" y="17"/>
                    </a:cubicBezTo>
                    <a:cubicBezTo>
                      <a:pt x="2" y="16"/>
                      <a:pt x="2" y="19"/>
                      <a:pt x="1" y="20"/>
                    </a:cubicBezTo>
                    <a:cubicBezTo>
                      <a:pt x="1" y="21"/>
                      <a:pt x="3" y="14"/>
                      <a:pt x="3" y="14"/>
                    </a:cubicBezTo>
                    <a:cubicBezTo>
                      <a:pt x="0" y="31"/>
                      <a:pt x="5" y="9"/>
                      <a:pt x="3" y="20"/>
                    </a:cubicBezTo>
                    <a:cubicBezTo>
                      <a:pt x="3" y="19"/>
                      <a:pt x="3" y="20"/>
                      <a:pt x="4" y="17"/>
                    </a:cubicBezTo>
                    <a:cubicBezTo>
                      <a:pt x="3" y="21"/>
                      <a:pt x="5" y="17"/>
                      <a:pt x="3" y="22"/>
                    </a:cubicBezTo>
                    <a:cubicBezTo>
                      <a:pt x="6" y="12"/>
                      <a:pt x="3" y="27"/>
                      <a:pt x="6" y="14"/>
                    </a:cubicBezTo>
                    <a:cubicBezTo>
                      <a:pt x="6" y="18"/>
                      <a:pt x="6" y="13"/>
                      <a:pt x="6" y="17"/>
                    </a:cubicBezTo>
                    <a:cubicBezTo>
                      <a:pt x="6" y="18"/>
                      <a:pt x="6" y="18"/>
                      <a:pt x="6" y="18"/>
                    </a:cubicBezTo>
                    <a:cubicBezTo>
                      <a:pt x="5" y="21"/>
                      <a:pt x="7" y="13"/>
                      <a:pt x="6" y="19"/>
                    </a:cubicBezTo>
                    <a:cubicBezTo>
                      <a:pt x="6" y="20"/>
                      <a:pt x="7" y="15"/>
                      <a:pt x="8" y="12"/>
                    </a:cubicBezTo>
                    <a:cubicBezTo>
                      <a:pt x="8" y="13"/>
                      <a:pt x="7" y="15"/>
                      <a:pt x="6" y="20"/>
                    </a:cubicBezTo>
                    <a:cubicBezTo>
                      <a:pt x="8" y="14"/>
                      <a:pt x="7" y="17"/>
                      <a:pt x="8" y="14"/>
                    </a:cubicBezTo>
                    <a:cubicBezTo>
                      <a:pt x="8" y="14"/>
                      <a:pt x="8" y="13"/>
                      <a:pt x="9" y="10"/>
                    </a:cubicBezTo>
                    <a:cubicBezTo>
                      <a:pt x="9" y="12"/>
                      <a:pt x="10" y="7"/>
                      <a:pt x="11" y="5"/>
                    </a:cubicBezTo>
                    <a:cubicBezTo>
                      <a:pt x="9" y="12"/>
                      <a:pt x="10" y="5"/>
                      <a:pt x="9" y="11"/>
                    </a:cubicBezTo>
                    <a:cubicBezTo>
                      <a:pt x="9" y="14"/>
                      <a:pt x="8" y="13"/>
                      <a:pt x="7" y="18"/>
                    </a:cubicBezTo>
                    <a:cubicBezTo>
                      <a:pt x="7" y="18"/>
                      <a:pt x="8" y="17"/>
                      <a:pt x="9" y="15"/>
                    </a:cubicBezTo>
                    <a:cubicBezTo>
                      <a:pt x="9" y="16"/>
                      <a:pt x="8" y="18"/>
                      <a:pt x="8" y="18"/>
                    </a:cubicBezTo>
                    <a:cubicBezTo>
                      <a:pt x="8" y="21"/>
                      <a:pt x="10" y="12"/>
                      <a:pt x="10" y="15"/>
                    </a:cubicBezTo>
                    <a:cubicBezTo>
                      <a:pt x="9" y="18"/>
                      <a:pt x="9" y="18"/>
                      <a:pt x="9" y="18"/>
                    </a:cubicBezTo>
                    <a:cubicBezTo>
                      <a:pt x="10" y="14"/>
                      <a:pt x="9" y="19"/>
                      <a:pt x="10" y="17"/>
                    </a:cubicBezTo>
                    <a:cubicBezTo>
                      <a:pt x="11" y="15"/>
                      <a:pt x="11" y="14"/>
                      <a:pt x="11" y="13"/>
                    </a:cubicBezTo>
                    <a:cubicBezTo>
                      <a:pt x="9" y="21"/>
                      <a:pt x="13" y="9"/>
                      <a:pt x="12" y="15"/>
                    </a:cubicBezTo>
                    <a:cubicBezTo>
                      <a:pt x="13" y="9"/>
                      <a:pt x="14" y="6"/>
                      <a:pt x="15" y="6"/>
                    </a:cubicBezTo>
                    <a:cubicBezTo>
                      <a:pt x="13" y="11"/>
                      <a:pt x="13" y="11"/>
                      <a:pt x="13" y="11"/>
                    </a:cubicBezTo>
                    <a:cubicBezTo>
                      <a:pt x="14" y="8"/>
                      <a:pt x="11" y="17"/>
                      <a:pt x="11" y="19"/>
                    </a:cubicBezTo>
                    <a:cubicBezTo>
                      <a:pt x="11" y="17"/>
                      <a:pt x="11" y="20"/>
                      <a:pt x="12" y="16"/>
                    </a:cubicBezTo>
                    <a:cubicBezTo>
                      <a:pt x="11" y="20"/>
                      <a:pt x="11" y="20"/>
                      <a:pt x="11" y="20"/>
                    </a:cubicBezTo>
                    <a:cubicBezTo>
                      <a:pt x="11" y="21"/>
                      <a:pt x="14" y="10"/>
                      <a:pt x="13" y="15"/>
                    </a:cubicBezTo>
                    <a:cubicBezTo>
                      <a:pt x="12" y="18"/>
                      <a:pt x="12" y="18"/>
                      <a:pt x="12" y="18"/>
                    </a:cubicBezTo>
                    <a:cubicBezTo>
                      <a:pt x="13" y="17"/>
                      <a:pt x="12" y="23"/>
                      <a:pt x="15" y="16"/>
                    </a:cubicBezTo>
                    <a:cubicBezTo>
                      <a:pt x="16" y="14"/>
                      <a:pt x="17" y="8"/>
                      <a:pt x="18" y="6"/>
                    </a:cubicBezTo>
                    <a:cubicBezTo>
                      <a:pt x="17" y="8"/>
                      <a:pt x="15" y="12"/>
                      <a:pt x="14" y="15"/>
                    </a:cubicBezTo>
                    <a:cubicBezTo>
                      <a:pt x="16" y="10"/>
                      <a:pt x="16" y="10"/>
                      <a:pt x="16" y="10"/>
                    </a:cubicBezTo>
                    <a:cubicBezTo>
                      <a:pt x="15" y="13"/>
                      <a:pt x="14" y="15"/>
                      <a:pt x="13" y="17"/>
                    </a:cubicBezTo>
                    <a:cubicBezTo>
                      <a:pt x="12" y="20"/>
                      <a:pt x="14" y="13"/>
                      <a:pt x="13" y="16"/>
                    </a:cubicBezTo>
                    <a:cubicBezTo>
                      <a:pt x="15" y="11"/>
                      <a:pt x="15" y="10"/>
                      <a:pt x="16" y="6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6" y="7"/>
                      <a:pt x="16" y="7"/>
                      <a:pt x="16" y="5"/>
                    </a:cubicBezTo>
                    <a:cubicBezTo>
                      <a:pt x="14" y="11"/>
                      <a:pt x="17" y="2"/>
                      <a:pt x="15" y="5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4" y="9"/>
                      <a:pt x="14" y="8"/>
                      <a:pt x="14" y="9"/>
                    </a:cubicBezTo>
                    <a:cubicBezTo>
                      <a:pt x="15" y="5"/>
                      <a:pt x="15" y="6"/>
                      <a:pt x="15" y="4"/>
                    </a:cubicBezTo>
                    <a:cubicBezTo>
                      <a:pt x="14" y="6"/>
                      <a:pt x="13" y="11"/>
                      <a:pt x="13" y="11"/>
                    </a:cubicBezTo>
                    <a:cubicBezTo>
                      <a:pt x="14" y="6"/>
                      <a:pt x="13" y="8"/>
                      <a:pt x="14" y="3"/>
                    </a:cubicBezTo>
                    <a:cubicBezTo>
                      <a:pt x="13" y="9"/>
                      <a:pt x="13" y="5"/>
                      <a:pt x="12" y="8"/>
                    </a:cubicBezTo>
                    <a:cubicBezTo>
                      <a:pt x="12" y="9"/>
                      <a:pt x="12" y="9"/>
                      <a:pt x="13" y="6"/>
                    </a:cubicBezTo>
                    <a:cubicBezTo>
                      <a:pt x="13" y="5"/>
                      <a:pt x="13" y="5"/>
                      <a:pt x="13" y="5"/>
                    </a:cubicBezTo>
                    <a:cubicBezTo>
                      <a:pt x="13" y="5"/>
                      <a:pt x="13" y="5"/>
                      <a:pt x="13" y="5"/>
                    </a:cubicBezTo>
                    <a:cubicBezTo>
                      <a:pt x="13" y="4"/>
                      <a:pt x="13" y="4"/>
                      <a:pt x="13" y="4"/>
                    </a:cubicBezTo>
                    <a:cubicBezTo>
                      <a:pt x="13" y="3"/>
                      <a:pt x="12" y="7"/>
                      <a:pt x="13" y="5"/>
                    </a:cubicBezTo>
                    <a:cubicBezTo>
                      <a:pt x="13" y="3"/>
                      <a:pt x="13" y="3"/>
                      <a:pt x="13" y="3"/>
                    </a:cubicBezTo>
                    <a:cubicBezTo>
                      <a:pt x="13" y="2"/>
                      <a:pt x="11" y="11"/>
                      <a:pt x="12" y="6"/>
                    </a:cubicBezTo>
                    <a:cubicBezTo>
                      <a:pt x="11" y="8"/>
                      <a:pt x="11" y="9"/>
                      <a:pt x="9" y="14"/>
                    </a:cubicBezTo>
                    <a:cubicBezTo>
                      <a:pt x="10" y="12"/>
                      <a:pt x="11" y="8"/>
                      <a:pt x="10" y="8"/>
                    </a:cubicBezTo>
                    <a:cubicBezTo>
                      <a:pt x="9" y="13"/>
                      <a:pt x="11" y="7"/>
                      <a:pt x="10" y="10"/>
                    </a:cubicBezTo>
                    <a:cubicBezTo>
                      <a:pt x="11" y="5"/>
                      <a:pt x="10" y="8"/>
                      <a:pt x="11" y="3"/>
                    </a:cubicBezTo>
                    <a:cubicBezTo>
                      <a:pt x="12" y="1"/>
                      <a:pt x="10" y="8"/>
                      <a:pt x="10" y="7"/>
                    </a:cubicBezTo>
                    <a:cubicBezTo>
                      <a:pt x="11" y="3"/>
                      <a:pt x="11" y="3"/>
                      <a:pt x="11" y="3"/>
                    </a:cubicBezTo>
                    <a:cubicBezTo>
                      <a:pt x="10" y="5"/>
                      <a:pt x="9" y="9"/>
                      <a:pt x="10" y="5"/>
                    </a:cubicBezTo>
                    <a:cubicBezTo>
                      <a:pt x="9" y="8"/>
                      <a:pt x="9" y="8"/>
                      <a:pt x="9" y="8"/>
                    </a:cubicBezTo>
                    <a:cubicBezTo>
                      <a:pt x="9" y="6"/>
                      <a:pt x="9" y="7"/>
                      <a:pt x="9" y="4"/>
                    </a:cubicBezTo>
                    <a:cubicBezTo>
                      <a:pt x="8" y="10"/>
                      <a:pt x="8" y="10"/>
                      <a:pt x="8" y="10"/>
                    </a:cubicBezTo>
                    <a:cubicBezTo>
                      <a:pt x="9" y="3"/>
                      <a:pt x="7" y="9"/>
                      <a:pt x="6" y="15"/>
                    </a:cubicBezTo>
                    <a:cubicBezTo>
                      <a:pt x="6" y="15"/>
                      <a:pt x="6" y="13"/>
                      <a:pt x="6" y="12"/>
                    </a:cubicBezTo>
                    <a:cubicBezTo>
                      <a:pt x="7" y="10"/>
                      <a:pt x="7" y="10"/>
                      <a:pt x="7" y="10"/>
                    </a:cubicBezTo>
                    <a:cubicBezTo>
                      <a:pt x="6" y="9"/>
                      <a:pt x="7" y="6"/>
                      <a:pt x="6" y="11"/>
                    </a:cubicBezTo>
                    <a:cubicBezTo>
                      <a:pt x="5" y="13"/>
                      <a:pt x="6" y="7"/>
                      <a:pt x="7" y="6"/>
                    </a:cubicBezTo>
                    <a:cubicBezTo>
                      <a:pt x="5" y="14"/>
                      <a:pt x="7" y="0"/>
                      <a:pt x="4" y="12"/>
                    </a:cubicBezTo>
                    <a:cubicBezTo>
                      <a:pt x="4" y="12"/>
                      <a:pt x="4" y="15"/>
                      <a:pt x="4" y="14"/>
                    </a:cubicBezTo>
                    <a:cubicBezTo>
                      <a:pt x="4" y="16"/>
                      <a:pt x="4" y="18"/>
                      <a:pt x="3" y="18"/>
                    </a:cubicBezTo>
                    <a:cubicBezTo>
                      <a:pt x="3" y="19"/>
                      <a:pt x="4" y="14"/>
                      <a:pt x="3" y="16"/>
                    </a:cubicBezTo>
                    <a:cubicBezTo>
                      <a:pt x="5" y="9"/>
                      <a:pt x="5" y="9"/>
                      <a:pt x="5" y="9"/>
                    </a:cubicBezTo>
                    <a:cubicBezTo>
                      <a:pt x="6" y="1"/>
                      <a:pt x="2" y="19"/>
                      <a:pt x="3" y="8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81" name="Freeform 1981"/>
              <p:cNvSpPr/>
              <p:nvPr/>
            </p:nvSpPr>
            <p:spPr bwMode="auto">
              <a:xfrm>
                <a:off x="2673" y="3148"/>
                <a:ext cx="1" cy="3"/>
              </a:xfrm>
              <a:custGeom>
                <a:avLst/>
                <a:gdLst>
                  <a:gd name="T0" fmla="*/ 0 w 1"/>
                  <a:gd name="T1" fmla="*/ 4 h 4"/>
                  <a:gd name="T2" fmla="*/ 1 w 1"/>
                  <a:gd name="T3" fmla="*/ 0 h 4"/>
                  <a:gd name="T4" fmla="*/ 0 w 1"/>
                  <a:gd name="T5" fmla="*/ 3 h 4"/>
                  <a:gd name="T6" fmla="*/ 0 w 1"/>
                  <a:gd name="T7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4">
                    <a:moveTo>
                      <a:pt x="0" y="4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0" y="3"/>
                      <a:pt x="0" y="4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82" name="Freeform 1982"/>
              <p:cNvSpPr/>
              <p:nvPr/>
            </p:nvSpPr>
            <p:spPr bwMode="auto">
              <a:xfrm>
                <a:off x="2673" y="3150"/>
                <a:ext cx="0" cy="2"/>
              </a:xfrm>
              <a:custGeom>
                <a:avLst/>
                <a:gdLst>
                  <a:gd name="T0" fmla="*/ 0 h 2"/>
                  <a:gd name="T1" fmla="*/ 2 h 2"/>
                  <a:gd name="T2" fmla="*/ 1 h 2"/>
                  <a:gd name="T3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1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83" name="Freeform 1983"/>
              <p:cNvSpPr/>
              <p:nvPr/>
            </p:nvSpPr>
            <p:spPr bwMode="auto">
              <a:xfrm>
                <a:off x="2669" y="3150"/>
                <a:ext cx="0" cy="2"/>
              </a:xfrm>
              <a:custGeom>
                <a:avLst/>
                <a:gdLst>
                  <a:gd name="T0" fmla="*/ 1 h 2"/>
                  <a:gd name="T1" fmla="*/ 1 h 2"/>
                  <a:gd name="T2" fmla="*/ 1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1"/>
                    </a:moveTo>
                    <a:cubicBezTo>
                      <a:pt x="0" y="1"/>
                      <a:pt x="0" y="0"/>
                      <a:pt x="0" y="1"/>
                    </a:cubicBezTo>
                    <a:cubicBezTo>
                      <a:pt x="0" y="2"/>
                      <a:pt x="0" y="2"/>
                      <a:pt x="0" y="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84" name="Rectangle 1984"/>
              <p:cNvSpPr>
                <a:spLocks noChangeArrowheads="1"/>
              </p:cNvSpPr>
              <p:nvPr/>
            </p:nvSpPr>
            <p:spPr bwMode="auto">
              <a:xfrm>
                <a:off x="2669" y="3153"/>
                <a:ext cx="1" cy="1"/>
              </a:xfrm>
              <a:prstGeom prst="rect">
                <a:avLst/>
              </a:pr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85" name="Freeform 1985"/>
              <p:cNvSpPr/>
              <p:nvPr/>
            </p:nvSpPr>
            <p:spPr bwMode="auto">
              <a:xfrm>
                <a:off x="2661" y="3149"/>
                <a:ext cx="8" cy="22"/>
              </a:xfrm>
              <a:custGeom>
                <a:avLst/>
                <a:gdLst>
                  <a:gd name="T0" fmla="*/ 2 w 9"/>
                  <a:gd name="T1" fmla="*/ 11 h 25"/>
                  <a:gd name="T2" fmla="*/ 1 w 9"/>
                  <a:gd name="T3" fmla="*/ 15 h 25"/>
                  <a:gd name="T4" fmla="*/ 1 w 9"/>
                  <a:gd name="T5" fmla="*/ 12 h 25"/>
                  <a:gd name="T6" fmla="*/ 0 w 9"/>
                  <a:gd name="T7" fmla="*/ 20 h 25"/>
                  <a:gd name="T8" fmla="*/ 3 w 9"/>
                  <a:gd name="T9" fmla="*/ 15 h 25"/>
                  <a:gd name="T10" fmla="*/ 3 w 9"/>
                  <a:gd name="T11" fmla="*/ 18 h 25"/>
                  <a:gd name="T12" fmla="*/ 5 w 9"/>
                  <a:gd name="T13" fmla="*/ 13 h 25"/>
                  <a:gd name="T14" fmla="*/ 4 w 9"/>
                  <a:gd name="T15" fmla="*/ 19 h 25"/>
                  <a:gd name="T16" fmla="*/ 5 w 9"/>
                  <a:gd name="T17" fmla="*/ 17 h 25"/>
                  <a:gd name="T18" fmla="*/ 5 w 9"/>
                  <a:gd name="T19" fmla="*/ 14 h 25"/>
                  <a:gd name="T20" fmla="*/ 5 w 9"/>
                  <a:gd name="T21" fmla="*/ 15 h 25"/>
                  <a:gd name="T22" fmla="*/ 5 w 9"/>
                  <a:gd name="T23" fmla="*/ 14 h 25"/>
                  <a:gd name="T24" fmla="*/ 6 w 9"/>
                  <a:gd name="T25" fmla="*/ 14 h 25"/>
                  <a:gd name="T26" fmla="*/ 6 w 9"/>
                  <a:gd name="T27" fmla="*/ 15 h 25"/>
                  <a:gd name="T28" fmla="*/ 6 w 9"/>
                  <a:gd name="T29" fmla="*/ 13 h 25"/>
                  <a:gd name="T30" fmla="*/ 6 w 9"/>
                  <a:gd name="T31" fmla="*/ 17 h 25"/>
                  <a:gd name="T32" fmla="*/ 8 w 9"/>
                  <a:gd name="T33" fmla="*/ 11 h 25"/>
                  <a:gd name="T34" fmla="*/ 8 w 9"/>
                  <a:gd name="T35" fmla="*/ 7 h 25"/>
                  <a:gd name="T36" fmla="*/ 7 w 9"/>
                  <a:gd name="T37" fmla="*/ 11 h 25"/>
                  <a:gd name="T38" fmla="*/ 7 w 9"/>
                  <a:gd name="T39" fmla="*/ 11 h 25"/>
                  <a:gd name="T40" fmla="*/ 6 w 9"/>
                  <a:gd name="T41" fmla="*/ 12 h 25"/>
                  <a:gd name="T42" fmla="*/ 7 w 9"/>
                  <a:gd name="T43" fmla="*/ 7 h 25"/>
                  <a:gd name="T44" fmla="*/ 7 w 9"/>
                  <a:gd name="T45" fmla="*/ 3 h 25"/>
                  <a:gd name="T46" fmla="*/ 7 w 9"/>
                  <a:gd name="T47" fmla="*/ 3 h 25"/>
                  <a:gd name="T48" fmla="*/ 7 w 9"/>
                  <a:gd name="T49" fmla="*/ 4 h 25"/>
                  <a:gd name="T50" fmla="*/ 7 w 9"/>
                  <a:gd name="T51" fmla="*/ 7 h 25"/>
                  <a:gd name="T52" fmla="*/ 5 w 9"/>
                  <a:gd name="T53" fmla="*/ 14 h 25"/>
                  <a:gd name="T54" fmla="*/ 5 w 9"/>
                  <a:gd name="T55" fmla="*/ 14 h 25"/>
                  <a:gd name="T56" fmla="*/ 6 w 9"/>
                  <a:gd name="T57" fmla="*/ 8 h 25"/>
                  <a:gd name="T58" fmla="*/ 5 w 9"/>
                  <a:gd name="T59" fmla="*/ 11 h 25"/>
                  <a:gd name="T60" fmla="*/ 6 w 9"/>
                  <a:gd name="T61" fmla="*/ 5 h 25"/>
                  <a:gd name="T62" fmla="*/ 5 w 9"/>
                  <a:gd name="T63" fmla="*/ 11 h 25"/>
                  <a:gd name="T64" fmla="*/ 4 w 9"/>
                  <a:gd name="T65" fmla="*/ 11 h 25"/>
                  <a:gd name="T66" fmla="*/ 5 w 9"/>
                  <a:gd name="T67" fmla="*/ 7 h 25"/>
                  <a:gd name="T68" fmla="*/ 4 w 9"/>
                  <a:gd name="T69" fmla="*/ 11 h 25"/>
                  <a:gd name="T70" fmla="*/ 3 w 9"/>
                  <a:gd name="T71" fmla="*/ 9 h 25"/>
                  <a:gd name="T72" fmla="*/ 3 w 9"/>
                  <a:gd name="T73" fmla="*/ 12 h 25"/>
                  <a:gd name="T74" fmla="*/ 2 w 9"/>
                  <a:gd name="T75" fmla="*/ 11 h 25"/>
                  <a:gd name="T76" fmla="*/ 2 w 9"/>
                  <a:gd name="T77" fmla="*/ 11 h 25"/>
                  <a:gd name="T78" fmla="*/ 1 w 9"/>
                  <a:gd name="T79" fmla="*/ 17 h 25"/>
                  <a:gd name="T80" fmla="*/ 2 w 9"/>
                  <a:gd name="T81" fmla="*/ 11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9" h="25">
                    <a:moveTo>
                      <a:pt x="2" y="11"/>
                    </a:moveTo>
                    <a:cubicBezTo>
                      <a:pt x="1" y="15"/>
                      <a:pt x="1" y="15"/>
                      <a:pt x="1" y="15"/>
                    </a:cubicBezTo>
                    <a:cubicBezTo>
                      <a:pt x="1" y="13"/>
                      <a:pt x="0" y="16"/>
                      <a:pt x="1" y="12"/>
                    </a:cubicBezTo>
                    <a:cubicBezTo>
                      <a:pt x="0" y="17"/>
                      <a:pt x="1" y="12"/>
                      <a:pt x="0" y="20"/>
                    </a:cubicBezTo>
                    <a:cubicBezTo>
                      <a:pt x="1" y="17"/>
                      <a:pt x="1" y="22"/>
                      <a:pt x="3" y="15"/>
                    </a:cubicBezTo>
                    <a:cubicBezTo>
                      <a:pt x="3" y="18"/>
                      <a:pt x="3" y="18"/>
                      <a:pt x="3" y="18"/>
                    </a:cubicBezTo>
                    <a:cubicBezTo>
                      <a:pt x="4" y="12"/>
                      <a:pt x="2" y="25"/>
                      <a:pt x="5" y="13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21"/>
                      <a:pt x="6" y="10"/>
                      <a:pt x="5" y="17"/>
                    </a:cubicBezTo>
                    <a:cubicBezTo>
                      <a:pt x="5" y="14"/>
                      <a:pt x="5" y="14"/>
                      <a:pt x="5" y="14"/>
                    </a:cubicBezTo>
                    <a:cubicBezTo>
                      <a:pt x="5" y="15"/>
                      <a:pt x="5" y="15"/>
                      <a:pt x="5" y="15"/>
                    </a:cubicBezTo>
                    <a:cubicBezTo>
                      <a:pt x="5" y="14"/>
                      <a:pt x="5" y="14"/>
                      <a:pt x="5" y="14"/>
                    </a:cubicBezTo>
                    <a:cubicBezTo>
                      <a:pt x="6" y="12"/>
                      <a:pt x="6" y="12"/>
                      <a:pt x="6" y="14"/>
                    </a:cubicBezTo>
                    <a:cubicBezTo>
                      <a:pt x="6" y="16"/>
                      <a:pt x="6" y="15"/>
                      <a:pt x="6" y="15"/>
                    </a:cubicBezTo>
                    <a:cubicBezTo>
                      <a:pt x="5" y="17"/>
                      <a:pt x="6" y="13"/>
                      <a:pt x="6" y="13"/>
                    </a:cubicBezTo>
                    <a:cubicBezTo>
                      <a:pt x="6" y="15"/>
                      <a:pt x="6" y="16"/>
                      <a:pt x="6" y="17"/>
                    </a:cubicBezTo>
                    <a:cubicBezTo>
                      <a:pt x="7" y="14"/>
                      <a:pt x="6" y="21"/>
                      <a:pt x="8" y="11"/>
                    </a:cubicBezTo>
                    <a:cubicBezTo>
                      <a:pt x="8" y="10"/>
                      <a:pt x="8" y="8"/>
                      <a:pt x="8" y="7"/>
                    </a:cubicBezTo>
                    <a:cubicBezTo>
                      <a:pt x="9" y="4"/>
                      <a:pt x="8" y="8"/>
                      <a:pt x="7" y="11"/>
                    </a:cubicBezTo>
                    <a:cubicBezTo>
                      <a:pt x="7" y="11"/>
                      <a:pt x="7" y="11"/>
                      <a:pt x="7" y="11"/>
                    </a:cubicBezTo>
                    <a:cubicBezTo>
                      <a:pt x="5" y="20"/>
                      <a:pt x="7" y="9"/>
                      <a:pt x="6" y="12"/>
                    </a:cubicBezTo>
                    <a:cubicBezTo>
                      <a:pt x="7" y="9"/>
                      <a:pt x="7" y="9"/>
                      <a:pt x="7" y="7"/>
                    </a:cubicBezTo>
                    <a:cubicBezTo>
                      <a:pt x="8" y="0"/>
                      <a:pt x="6" y="12"/>
                      <a:pt x="7" y="3"/>
                    </a:cubicBezTo>
                    <a:cubicBezTo>
                      <a:pt x="7" y="3"/>
                      <a:pt x="7" y="3"/>
                      <a:pt x="7" y="3"/>
                    </a:cubicBezTo>
                    <a:cubicBezTo>
                      <a:pt x="7" y="2"/>
                      <a:pt x="7" y="4"/>
                      <a:pt x="7" y="4"/>
                    </a:cubicBezTo>
                    <a:cubicBezTo>
                      <a:pt x="7" y="7"/>
                      <a:pt x="7" y="7"/>
                      <a:pt x="7" y="7"/>
                    </a:cubicBezTo>
                    <a:cubicBezTo>
                      <a:pt x="6" y="8"/>
                      <a:pt x="6" y="12"/>
                      <a:pt x="5" y="14"/>
                    </a:cubicBezTo>
                    <a:cubicBezTo>
                      <a:pt x="6" y="10"/>
                      <a:pt x="5" y="16"/>
                      <a:pt x="5" y="14"/>
                    </a:cubicBezTo>
                    <a:cubicBezTo>
                      <a:pt x="6" y="10"/>
                      <a:pt x="6" y="10"/>
                      <a:pt x="6" y="8"/>
                    </a:cubicBezTo>
                    <a:cubicBezTo>
                      <a:pt x="5" y="11"/>
                      <a:pt x="5" y="11"/>
                      <a:pt x="5" y="11"/>
                    </a:cubicBezTo>
                    <a:cubicBezTo>
                      <a:pt x="5" y="11"/>
                      <a:pt x="6" y="7"/>
                      <a:pt x="6" y="5"/>
                    </a:cubicBezTo>
                    <a:cubicBezTo>
                      <a:pt x="6" y="7"/>
                      <a:pt x="6" y="7"/>
                      <a:pt x="5" y="11"/>
                    </a:cubicBezTo>
                    <a:cubicBezTo>
                      <a:pt x="6" y="6"/>
                      <a:pt x="5" y="7"/>
                      <a:pt x="4" y="11"/>
                    </a:cubicBezTo>
                    <a:cubicBezTo>
                      <a:pt x="4" y="10"/>
                      <a:pt x="4" y="7"/>
                      <a:pt x="5" y="7"/>
                    </a:cubicBezTo>
                    <a:cubicBezTo>
                      <a:pt x="5" y="6"/>
                      <a:pt x="4" y="8"/>
                      <a:pt x="4" y="11"/>
                    </a:cubicBezTo>
                    <a:cubicBezTo>
                      <a:pt x="3" y="14"/>
                      <a:pt x="3" y="12"/>
                      <a:pt x="3" y="9"/>
                    </a:cubicBezTo>
                    <a:cubicBezTo>
                      <a:pt x="3" y="12"/>
                      <a:pt x="3" y="12"/>
                      <a:pt x="3" y="12"/>
                    </a:cubicBezTo>
                    <a:cubicBezTo>
                      <a:pt x="2" y="17"/>
                      <a:pt x="3" y="8"/>
                      <a:pt x="2" y="11"/>
                    </a:cubicBezTo>
                    <a:cubicBezTo>
                      <a:pt x="2" y="11"/>
                      <a:pt x="2" y="11"/>
                      <a:pt x="2" y="11"/>
                    </a:cubicBezTo>
                    <a:cubicBezTo>
                      <a:pt x="2" y="12"/>
                      <a:pt x="1" y="19"/>
                      <a:pt x="1" y="17"/>
                    </a:cubicBezTo>
                    <a:cubicBezTo>
                      <a:pt x="1" y="14"/>
                      <a:pt x="1" y="14"/>
                      <a:pt x="2" y="1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86" name="Freeform 1986"/>
              <p:cNvSpPr/>
              <p:nvPr/>
            </p:nvSpPr>
            <p:spPr bwMode="auto">
              <a:xfrm>
                <a:off x="2660" y="3160"/>
                <a:ext cx="1" cy="8"/>
              </a:xfrm>
              <a:custGeom>
                <a:avLst/>
                <a:gdLst>
                  <a:gd name="T0" fmla="*/ 1 w 1"/>
                  <a:gd name="T1" fmla="*/ 5 h 9"/>
                  <a:gd name="T2" fmla="*/ 1 w 1"/>
                  <a:gd name="T3" fmla="*/ 1 h 9"/>
                  <a:gd name="T4" fmla="*/ 0 w 1"/>
                  <a:gd name="T5" fmla="*/ 8 h 9"/>
                  <a:gd name="T6" fmla="*/ 1 w 1"/>
                  <a:gd name="T7" fmla="*/ 7 h 9"/>
                  <a:gd name="T8" fmla="*/ 1 w 1"/>
                  <a:gd name="T9" fmla="*/ 5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9">
                    <a:moveTo>
                      <a:pt x="1" y="5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1" y="6"/>
                      <a:pt x="0" y="8"/>
                    </a:cubicBezTo>
                    <a:cubicBezTo>
                      <a:pt x="1" y="7"/>
                      <a:pt x="0" y="9"/>
                      <a:pt x="1" y="7"/>
                    </a:cubicBezTo>
                    <a:cubicBezTo>
                      <a:pt x="1" y="6"/>
                      <a:pt x="1" y="5"/>
                      <a:pt x="1" y="5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87" name="Freeform 1987"/>
              <p:cNvSpPr/>
              <p:nvPr/>
            </p:nvSpPr>
            <p:spPr bwMode="auto">
              <a:xfrm>
                <a:off x="2659" y="3157"/>
                <a:ext cx="2" cy="17"/>
              </a:xfrm>
              <a:custGeom>
                <a:avLst/>
                <a:gdLst>
                  <a:gd name="T0" fmla="*/ 1 w 2"/>
                  <a:gd name="T1" fmla="*/ 9 h 19"/>
                  <a:gd name="T2" fmla="*/ 1 w 2"/>
                  <a:gd name="T3" fmla="*/ 12 h 19"/>
                  <a:gd name="T4" fmla="*/ 1 w 2"/>
                  <a:gd name="T5" fmla="*/ 14 h 19"/>
                  <a:gd name="T6" fmla="*/ 2 w 2"/>
                  <a:gd name="T7" fmla="*/ 7 h 19"/>
                  <a:gd name="T8" fmla="*/ 1 w 2"/>
                  <a:gd name="T9" fmla="*/ 11 h 19"/>
                  <a:gd name="T10" fmla="*/ 2 w 2"/>
                  <a:gd name="T11" fmla="*/ 6 h 19"/>
                  <a:gd name="T12" fmla="*/ 2 w 2"/>
                  <a:gd name="T13" fmla="*/ 8 h 19"/>
                  <a:gd name="T14" fmla="*/ 2 w 2"/>
                  <a:gd name="T15" fmla="*/ 6 h 19"/>
                  <a:gd name="T16" fmla="*/ 2 w 2"/>
                  <a:gd name="T17" fmla="*/ 7 h 19"/>
                  <a:gd name="T18" fmla="*/ 2 w 2"/>
                  <a:gd name="T19" fmla="*/ 4 h 19"/>
                  <a:gd name="T20" fmla="*/ 1 w 2"/>
                  <a:gd name="T21" fmla="*/ 10 h 19"/>
                  <a:gd name="T22" fmla="*/ 2 w 2"/>
                  <a:gd name="T23" fmla="*/ 4 h 19"/>
                  <a:gd name="T24" fmla="*/ 1 w 2"/>
                  <a:gd name="T25" fmla="*/ 2 h 19"/>
                  <a:gd name="T26" fmla="*/ 1 w 2"/>
                  <a:gd name="T27" fmla="*/ 4 h 19"/>
                  <a:gd name="T28" fmla="*/ 1 w 2"/>
                  <a:gd name="T29" fmla="*/ 8 h 19"/>
                  <a:gd name="T30" fmla="*/ 1 w 2"/>
                  <a:gd name="T31" fmla="*/ 3 h 19"/>
                  <a:gd name="T32" fmla="*/ 0 w 2"/>
                  <a:gd name="T33" fmla="*/ 5 h 19"/>
                  <a:gd name="T34" fmla="*/ 0 w 2"/>
                  <a:gd name="T35" fmla="*/ 12 h 19"/>
                  <a:gd name="T36" fmla="*/ 0 w 2"/>
                  <a:gd name="T37" fmla="*/ 7 h 19"/>
                  <a:gd name="T38" fmla="*/ 0 w 2"/>
                  <a:gd name="T39" fmla="*/ 6 h 19"/>
                  <a:gd name="T40" fmla="*/ 0 w 2"/>
                  <a:gd name="T41" fmla="*/ 15 h 19"/>
                  <a:gd name="T42" fmla="*/ 1 w 2"/>
                  <a:gd name="T43" fmla="*/ 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" h="19">
                    <a:moveTo>
                      <a:pt x="1" y="9"/>
                    </a:moveTo>
                    <a:cubicBezTo>
                      <a:pt x="1" y="12"/>
                      <a:pt x="1" y="12"/>
                      <a:pt x="1" y="12"/>
                    </a:cubicBezTo>
                    <a:cubicBezTo>
                      <a:pt x="1" y="12"/>
                      <a:pt x="1" y="10"/>
                      <a:pt x="1" y="14"/>
                    </a:cubicBezTo>
                    <a:cubicBezTo>
                      <a:pt x="1" y="15"/>
                      <a:pt x="1" y="9"/>
                      <a:pt x="2" y="7"/>
                    </a:cubicBezTo>
                    <a:cubicBezTo>
                      <a:pt x="1" y="11"/>
                      <a:pt x="1" y="11"/>
                      <a:pt x="1" y="11"/>
                    </a:cubicBezTo>
                    <a:cubicBezTo>
                      <a:pt x="2" y="9"/>
                      <a:pt x="1" y="13"/>
                      <a:pt x="2" y="6"/>
                    </a:cubicBezTo>
                    <a:cubicBezTo>
                      <a:pt x="2" y="6"/>
                      <a:pt x="2" y="10"/>
                      <a:pt x="2" y="8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2" y="7"/>
                      <a:pt x="2" y="7"/>
                      <a:pt x="2" y="7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0"/>
                      <a:pt x="1" y="13"/>
                      <a:pt x="1" y="10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1" y="4"/>
                      <a:pt x="1" y="6"/>
                      <a:pt x="1" y="2"/>
                    </a:cubicBezTo>
                    <a:cubicBezTo>
                      <a:pt x="1" y="2"/>
                      <a:pt x="1" y="5"/>
                      <a:pt x="1" y="4"/>
                    </a:cubicBezTo>
                    <a:cubicBezTo>
                      <a:pt x="1" y="4"/>
                      <a:pt x="1" y="7"/>
                      <a:pt x="1" y="8"/>
                    </a:cubicBezTo>
                    <a:cubicBezTo>
                      <a:pt x="1" y="13"/>
                      <a:pt x="1" y="5"/>
                      <a:pt x="1" y="3"/>
                    </a:cubicBezTo>
                    <a:cubicBezTo>
                      <a:pt x="1" y="6"/>
                      <a:pt x="0" y="10"/>
                      <a:pt x="0" y="5"/>
                    </a:cubicBezTo>
                    <a:cubicBezTo>
                      <a:pt x="0" y="9"/>
                      <a:pt x="0" y="12"/>
                      <a:pt x="0" y="12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6"/>
                      <a:pt x="0" y="5"/>
                      <a:pt x="0" y="6"/>
                    </a:cubicBezTo>
                    <a:cubicBezTo>
                      <a:pt x="0" y="9"/>
                      <a:pt x="0" y="13"/>
                      <a:pt x="0" y="15"/>
                    </a:cubicBezTo>
                    <a:cubicBezTo>
                      <a:pt x="1" y="19"/>
                      <a:pt x="0" y="8"/>
                      <a:pt x="1" y="9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88" name="Freeform 1988"/>
              <p:cNvSpPr/>
              <p:nvPr/>
            </p:nvSpPr>
            <p:spPr bwMode="auto">
              <a:xfrm>
                <a:off x="2660" y="3168"/>
                <a:ext cx="0" cy="1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  <a:gd name="T3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lnTo>
                      <a:pt x="0" y="0"/>
                    </a:lnTo>
                    <a:lnTo>
                      <a:pt x="0" y="1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89" name="Freeform 1989"/>
              <p:cNvSpPr/>
              <p:nvPr/>
            </p:nvSpPr>
            <p:spPr bwMode="auto">
              <a:xfrm>
                <a:off x="2737" y="3145"/>
                <a:ext cx="1" cy="3"/>
              </a:xfrm>
              <a:custGeom>
                <a:avLst/>
                <a:gdLst>
                  <a:gd name="T0" fmla="*/ 1 w 1"/>
                  <a:gd name="T1" fmla="*/ 2 h 3"/>
                  <a:gd name="T2" fmla="*/ 0 w 1"/>
                  <a:gd name="T3" fmla="*/ 3 h 3"/>
                  <a:gd name="T4" fmla="*/ 1 w 1"/>
                  <a:gd name="T5" fmla="*/ 0 h 3"/>
                  <a:gd name="T6" fmla="*/ 1 w 1"/>
                  <a:gd name="T7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3">
                    <a:moveTo>
                      <a:pt x="1" y="2"/>
                    </a:moveTo>
                    <a:lnTo>
                      <a:pt x="0" y="3"/>
                    </a:lnTo>
                    <a:lnTo>
                      <a:pt x="1" y="0"/>
                    </a:lnTo>
                    <a:lnTo>
                      <a:pt x="1" y="2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90" name="Freeform 1990"/>
              <p:cNvSpPr/>
              <p:nvPr/>
            </p:nvSpPr>
            <p:spPr bwMode="auto">
              <a:xfrm>
                <a:off x="2736" y="3144"/>
                <a:ext cx="3" cy="15"/>
              </a:xfrm>
              <a:custGeom>
                <a:avLst/>
                <a:gdLst>
                  <a:gd name="T0" fmla="*/ 0 w 4"/>
                  <a:gd name="T1" fmla="*/ 16 h 16"/>
                  <a:gd name="T2" fmla="*/ 1 w 4"/>
                  <a:gd name="T3" fmla="*/ 14 h 16"/>
                  <a:gd name="T4" fmla="*/ 4 w 4"/>
                  <a:gd name="T5" fmla="*/ 0 h 16"/>
                  <a:gd name="T6" fmla="*/ 1 w 4"/>
                  <a:gd name="T7" fmla="*/ 9 h 16"/>
                  <a:gd name="T8" fmla="*/ 3 w 4"/>
                  <a:gd name="T9" fmla="*/ 6 h 16"/>
                  <a:gd name="T10" fmla="*/ 1 w 4"/>
                  <a:gd name="T11" fmla="*/ 12 h 16"/>
                  <a:gd name="T12" fmla="*/ 1 w 4"/>
                  <a:gd name="T13" fmla="*/ 11 h 16"/>
                  <a:gd name="T14" fmla="*/ 0 w 4"/>
                  <a:gd name="T15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" h="16">
                    <a:moveTo>
                      <a:pt x="0" y="16"/>
                    </a:moveTo>
                    <a:cubicBezTo>
                      <a:pt x="1" y="14"/>
                      <a:pt x="1" y="14"/>
                      <a:pt x="1" y="14"/>
                    </a:cubicBezTo>
                    <a:cubicBezTo>
                      <a:pt x="3" y="4"/>
                      <a:pt x="3" y="7"/>
                      <a:pt x="4" y="0"/>
                    </a:cubicBezTo>
                    <a:cubicBezTo>
                      <a:pt x="4" y="1"/>
                      <a:pt x="2" y="5"/>
                      <a:pt x="1" y="9"/>
                    </a:cubicBezTo>
                    <a:cubicBezTo>
                      <a:pt x="2" y="8"/>
                      <a:pt x="3" y="4"/>
                      <a:pt x="3" y="6"/>
                    </a:cubicBezTo>
                    <a:cubicBezTo>
                      <a:pt x="2" y="9"/>
                      <a:pt x="2" y="8"/>
                      <a:pt x="1" y="12"/>
                    </a:cubicBezTo>
                    <a:cubicBezTo>
                      <a:pt x="0" y="15"/>
                      <a:pt x="1" y="10"/>
                      <a:pt x="1" y="11"/>
                    </a:cubicBezTo>
                    <a:lnTo>
                      <a:pt x="0" y="16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91" name="Freeform 1991"/>
              <p:cNvSpPr/>
              <p:nvPr/>
            </p:nvSpPr>
            <p:spPr bwMode="auto">
              <a:xfrm>
                <a:off x="2737" y="3150"/>
                <a:ext cx="1" cy="3"/>
              </a:xfrm>
              <a:custGeom>
                <a:avLst/>
                <a:gdLst>
                  <a:gd name="T0" fmla="*/ 1 w 1"/>
                  <a:gd name="T1" fmla="*/ 0 h 4"/>
                  <a:gd name="T2" fmla="*/ 0 w 1"/>
                  <a:gd name="T3" fmla="*/ 4 h 4"/>
                  <a:gd name="T4" fmla="*/ 1 w 1"/>
                  <a:gd name="T5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4">
                    <a:moveTo>
                      <a:pt x="1" y="0"/>
                    </a:moveTo>
                    <a:cubicBezTo>
                      <a:pt x="0" y="4"/>
                      <a:pt x="0" y="4"/>
                      <a:pt x="0" y="4"/>
                    </a:cubicBezTo>
                    <a:cubicBezTo>
                      <a:pt x="0" y="3"/>
                      <a:pt x="1" y="1"/>
                      <a:pt x="1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92" name="Freeform 1992"/>
              <p:cNvSpPr/>
              <p:nvPr/>
            </p:nvSpPr>
            <p:spPr bwMode="auto">
              <a:xfrm>
                <a:off x="2737" y="3146"/>
                <a:ext cx="2" cy="6"/>
              </a:xfrm>
              <a:custGeom>
                <a:avLst/>
                <a:gdLst>
                  <a:gd name="T0" fmla="*/ 1 w 2"/>
                  <a:gd name="T1" fmla="*/ 3 h 7"/>
                  <a:gd name="T2" fmla="*/ 0 w 2"/>
                  <a:gd name="T3" fmla="*/ 7 h 7"/>
                  <a:gd name="T4" fmla="*/ 2 w 2"/>
                  <a:gd name="T5" fmla="*/ 0 h 7"/>
                  <a:gd name="T6" fmla="*/ 1 w 2"/>
                  <a:gd name="T7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7">
                    <a:moveTo>
                      <a:pt x="1" y="3"/>
                    </a:moveTo>
                    <a:cubicBezTo>
                      <a:pt x="1" y="3"/>
                      <a:pt x="0" y="6"/>
                      <a:pt x="0" y="7"/>
                    </a:cubicBezTo>
                    <a:cubicBezTo>
                      <a:pt x="2" y="0"/>
                      <a:pt x="2" y="0"/>
                      <a:pt x="2" y="0"/>
                    </a:cubicBezTo>
                    <a:lnTo>
                      <a:pt x="1" y="3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93" name="Freeform 1993"/>
              <p:cNvSpPr/>
              <p:nvPr/>
            </p:nvSpPr>
            <p:spPr bwMode="auto">
              <a:xfrm>
                <a:off x="2739" y="3148"/>
                <a:ext cx="0" cy="1"/>
              </a:xfrm>
              <a:custGeom>
                <a:avLst/>
                <a:gdLst>
                  <a:gd name="T0" fmla="*/ 1 h 1"/>
                  <a:gd name="T1" fmla="*/ 1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94" name="Freeform 1994"/>
              <p:cNvSpPr/>
              <p:nvPr/>
            </p:nvSpPr>
            <p:spPr bwMode="auto">
              <a:xfrm>
                <a:off x="2737" y="3146"/>
                <a:ext cx="3" cy="10"/>
              </a:xfrm>
              <a:custGeom>
                <a:avLst/>
                <a:gdLst>
                  <a:gd name="T0" fmla="*/ 3 w 3"/>
                  <a:gd name="T1" fmla="*/ 2 h 11"/>
                  <a:gd name="T2" fmla="*/ 2 w 3"/>
                  <a:gd name="T3" fmla="*/ 3 h 11"/>
                  <a:gd name="T4" fmla="*/ 2 w 3"/>
                  <a:gd name="T5" fmla="*/ 3 h 11"/>
                  <a:gd name="T6" fmla="*/ 1 w 3"/>
                  <a:gd name="T7" fmla="*/ 8 h 11"/>
                  <a:gd name="T8" fmla="*/ 0 w 3"/>
                  <a:gd name="T9" fmla="*/ 8 h 11"/>
                  <a:gd name="T10" fmla="*/ 0 w 3"/>
                  <a:gd name="T11" fmla="*/ 11 h 11"/>
                  <a:gd name="T12" fmla="*/ 3 w 3"/>
                  <a:gd name="T13" fmla="*/ 2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" h="11">
                    <a:moveTo>
                      <a:pt x="3" y="2"/>
                    </a:moveTo>
                    <a:cubicBezTo>
                      <a:pt x="3" y="0"/>
                      <a:pt x="3" y="2"/>
                      <a:pt x="2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5"/>
                      <a:pt x="0" y="10"/>
                      <a:pt x="1" y="8"/>
                    </a:cubicBezTo>
                    <a:cubicBezTo>
                      <a:pt x="0" y="9"/>
                      <a:pt x="1" y="5"/>
                      <a:pt x="0" y="8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11"/>
                      <a:pt x="2" y="4"/>
                      <a:pt x="3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95" name="Freeform 1995"/>
              <p:cNvSpPr/>
              <p:nvPr/>
            </p:nvSpPr>
            <p:spPr bwMode="auto">
              <a:xfrm>
                <a:off x="2739" y="3149"/>
                <a:ext cx="0" cy="1"/>
              </a:xfrm>
              <a:custGeom>
                <a:avLst/>
                <a:gdLst>
                  <a:gd name="T0" fmla="*/ 0 h 1"/>
                  <a:gd name="T1" fmla="*/ 0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96" name="Freeform 1996"/>
              <p:cNvSpPr/>
              <p:nvPr/>
            </p:nvSpPr>
            <p:spPr bwMode="auto">
              <a:xfrm>
                <a:off x="2738" y="3149"/>
                <a:ext cx="1" cy="1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1 h 1"/>
                  <a:gd name="T4" fmla="*/ 0 w 1"/>
                  <a:gd name="T5" fmla="*/ 1 h 1"/>
                  <a:gd name="T6" fmla="*/ 1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lnTo>
                      <a:pt x="0" y="1"/>
                    </a:lnTo>
                    <a:lnTo>
                      <a:pt x="0" y="1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97" name="Freeform 1997"/>
              <p:cNvSpPr/>
              <p:nvPr/>
            </p:nvSpPr>
            <p:spPr bwMode="auto">
              <a:xfrm>
                <a:off x="2737" y="3148"/>
                <a:ext cx="3" cy="11"/>
              </a:xfrm>
              <a:custGeom>
                <a:avLst/>
                <a:gdLst>
                  <a:gd name="T0" fmla="*/ 3 w 3"/>
                  <a:gd name="T1" fmla="*/ 0 h 12"/>
                  <a:gd name="T2" fmla="*/ 2 w 3"/>
                  <a:gd name="T3" fmla="*/ 4 h 12"/>
                  <a:gd name="T4" fmla="*/ 0 w 3"/>
                  <a:gd name="T5" fmla="*/ 12 h 12"/>
                  <a:gd name="T6" fmla="*/ 1 w 3"/>
                  <a:gd name="T7" fmla="*/ 10 h 12"/>
                  <a:gd name="T8" fmla="*/ 3 w 3"/>
                  <a:gd name="T9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12">
                    <a:moveTo>
                      <a:pt x="3" y="0"/>
                    </a:moveTo>
                    <a:cubicBezTo>
                      <a:pt x="1" y="7"/>
                      <a:pt x="3" y="0"/>
                      <a:pt x="2" y="4"/>
                    </a:cubicBezTo>
                    <a:cubicBezTo>
                      <a:pt x="2" y="4"/>
                      <a:pt x="1" y="9"/>
                      <a:pt x="0" y="12"/>
                    </a:cubicBezTo>
                    <a:cubicBezTo>
                      <a:pt x="1" y="10"/>
                      <a:pt x="1" y="10"/>
                      <a:pt x="1" y="10"/>
                    </a:cubicBezTo>
                    <a:cubicBezTo>
                      <a:pt x="1" y="8"/>
                      <a:pt x="2" y="3"/>
                      <a:pt x="3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98" name="Freeform 1998"/>
              <p:cNvSpPr/>
              <p:nvPr/>
            </p:nvSpPr>
            <p:spPr bwMode="auto">
              <a:xfrm>
                <a:off x="2736" y="3161"/>
                <a:ext cx="1" cy="1"/>
              </a:xfrm>
              <a:custGeom>
                <a:avLst/>
                <a:gdLst>
                  <a:gd name="T0" fmla="*/ 0 w 1"/>
                  <a:gd name="T1" fmla="*/ 1 h 1"/>
                  <a:gd name="T2" fmla="*/ 1 w 1"/>
                  <a:gd name="T3" fmla="*/ 0 h 1"/>
                  <a:gd name="T4" fmla="*/ 0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lnTo>
                      <a:pt x="1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99" name="Freeform 1999"/>
              <p:cNvSpPr/>
              <p:nvPr/>
            </p:nvSpPr>
            <p:spPr bwMode="auto">
              <a:xfrm>
                <a:off x="2736" y="3151"/>
                <a:ext cx="4" cy="15"/>
              </a:xfrm>
              <a:custGeom>
                <a:avLst/>
                <a:gdLst>
                  <a:gd name="T0" fmla="*/ 4 w 4"/>
                  <a:gd name="T1" fmla="*/ 2 h 16"/>
                  <a:gd name="T2" fmla="*/ 2 w 4"/>
                  <a:gd name="T3" fmla="*/ 8 h 16"/>
                  <a:gd name="T4" fmla="*/ 4 w 4"/>
                  <a:gd name="T5" fmla="*/ 3 h 16"/>
                  <a:gd name="T6" fmla="*/ 2 w 4"/>
                  <a:gd name="T7" fmla="*/ 6 h 16"/>
                  <a:gd name="T8" fmla="*/ 4 w 4"/>
                  <a:gd name="T9" fmla="*/ 0 h 16"/>
                  <a:gd name="T10" fmla="*/ 2 w 4"/>
                  <a:gd name="T11" fmla="*/ 5 h 16"/>
                  <a:gd name="T12" fmla="*/ 3 w 4"/>
                  <a:gd name="T13" fmla="*/ 1 h 16"/>
                  <a:gd name="T14" fmla="*/ 2 w 4"/>
                  <a:gd name="T15" fmla="*/ 8 h 16"/>
                  <a:gd name="T16" fmla="*/ 2 w 4"/>
                  <a:gd name="T17" fmla="*/ 7 h 16"/>
                  <a:gd name="T18" fmla="*/ 1 w 4"/>
                  <a:gd name="T19" fmla="*/ 11 h 16"/>
                  <a:gd name="T20" fmla="*/ 0 w 4"/>
                  <a:gd name="T21" fmla="*/ 16 h 16"/>
                  <a:gd name="T22" fmla="*/ 4 w 4"/>
                  <a:gd name="T23" fmla="*/ 2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" h="16">
                    <a:moveTo>
                      <a:pt x="4" y="2"/>
                    </a:moveTo>
                    <a:cubicBezTo>
                      <a:pt x="2" y="8"/>
                      <a:pt x="2" y="8"/>
                      <a:pt x="2" y="8"/>
                    </a:cubicBezTo>
                    <a:cubicBezTo>
                      <a:pt x="3" y="6"/>
                      <a:pt x="3" y="4"/>
                      <a:pt x="4" y="3"/>
                    </a:cubicBezTo>
                    <a:cubicBezTo>
                      <a:pt x="4" y="2"/>
                      <a:pt x="3" y="6"/>
                      <a:pt x="2" y="6"/>
                    </a:cubicBezTo>
                    <a:cubicBezTo>
                      <a:pt x="4" y="0"/>
                      <a:pt x="3" y="5"/>
                      <a:pt x="4" y="0"/>
                    </a:cubicBezTo>
                    <a:cubicBezTo>
                      <a:pt x="4" y="0"/>
                      <a:pt x="4" y="0"/>
                      <a:pt x="2" y="5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2" y="8"/>
                      <a:pt x="2" y="8"/>
                      <a:pt x="2" y="8"/>
                    </a:cubicBezTo>
                    <a:cubicBezTo>
                      <a:pt x="1" y="10"/>
                      <a:pt x="3" y="3"/>
                      <a:pt x="2" y="7"/>
                    </a:cubicBezTo>
                    <a:cubicBezTo>
                      <a:pt x="1" y="10"/>
                      <a:pt x="1" y="11"/>
                      <a:pt x="1" y="11"/>
                    </a:cubicBezTo>
                    <a:cubicBezTo>
                      <a:pt x="1" y="10"/>
                      <a:pt x="0" y="16"/>
                      <a:pt x="0" y="16"/>
                    </a:cubicBezTo>
                    <a:cubicBezTo>
                      <a:pt x="1" y="15"/>
                      <a:pt x="3" y="5"/>
                      <a:pt x="4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00" name="Freeform 2000"/>
              <p:cNvSpPr/>
              <p:nvPr/>
            </p:nvSpPr>
            <p:spPr bwMode="auto">
              <a:xfrm>
                <a:off x="2738" y="3159"/>
                <a:ext cx="1" cy="2"/>
              </a:xfrm>
              <a:custGeom>
                <a:avLst/>
                <a:gdLst>
                  <a:gd name="T0" fmla="*/ 1 w 1"/>
                  <a:gd name="T1" fmla="*/ 1 h 2"/>
                  <a:gd name="T2" fmla="*/ 0 w 1"/>
                  <a:gd name="T3" fmla="*/ 2 h 2"/>
                  <a:gd name="T4" fmla="*/ 1 w 1"/>
                  <a:gd name="T5" fmla="*/ 0 h 2"/>
                  <a:gd name="T6" fmla="*/ 1 w 1"/>
                  <a:gd name="T7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1" y="1"/>
                    </a:moveTo>
                    <a:lnTo>
                      <a:pt x="0" y="2"/>
                    </a:lnTo>
                    <a:lnTo>
                      <a:pt x="1" y="0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01" name="Freeform 2001"/>
              <p:cNvSpPr/>
              <p:nvPr/>
            </p:nvSpPr>
            <p:spPr bwMode="auto">
              <a:xfrm>
                <a:off x="2737" y="3151"/>
                <a:ext cx="5" cy="16"/>
              </a:xfrm>
              <a:custGeom>
                <a:avLst/>
                <a:gdLst>
                  <a:gd name="T0" fmla="*/ 4 w 5"/>
                  <a:gd name="T1" fmla="*/ 1 h 17"/>
                  <a:gd name="T2" fmla="*/ 3 w 5"/>
                  <a:gd name="T3" fmla="*/ 5 h 17"/>
                  <a:gd name="T4" fmla="*/ 4 w 5"/>
                  <a:gd name="T5" fmla="*/ 2 h 17"/>
                  <a:gd name="T6" fmla="*/ 2 w 5"/>
                  <a:gd name="T7" fmla="*/ 7 h 17"/>
                  <a:gd name="T8" fmla="*/ 4 w 5"/>
                  <a:gd name="T9" fmla="*/ 4 h 17"/>
                  <a:gd name="T10" fmla="*/ 2 w 5"/>
                  <a:gd name="T11" fmla="*/ 13 h 17"/>
                  <a:gd name="T12" fmla="*/ 2 w 5"/>
                  <a:gd name="T13" fmla="*/ 11 h 17"/>
                  <a:gd name="T14" fmla="*/ 3 w 5"/>
                  <a:gd name="T15" fmla="*/ 10 h 17"/>
                  <a:gd name="T16" fmla="*/ 3 w 5"/>
                  <a:gd name="T17" fmla="*/ 8 h 17"/>
                  <a:gd name="T18" fmla="*/ 4 w 5"/>
                  <a:gd name="T19" fmla="*/ 6 h 17"/>
                  <a:gd name="T20" fmla="*/ 4 w 5"/>
                  <a:gd name="T21" fmla="*/ 1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" h="17">
                    <a:moveTo>
                      <a:pt x="4" y="1"/>
                    </a:moveTo>
                    <a:cubicBezTo>
                      <a:pt x="3" y="5"/>
                      <a:pt x="3" y="5"/>
                      <a:pt x="3" y="5"/>
                    </a:cubicBezTo>
                    <a:cubicBezTo>
                      <a:pt x="3" y="4"/>
                      <a:pt x="4" y="3"/>
                      <a:pt x="4" y="2"/>
                    </a:cubicBezTo>
                    <a:cubicBezTo>
                      <a:pt x="3" y="3"/>
                      <a:pt x="3" y="5"/>
                      <a:pt x="2" y="7"/>
                    </a:cubicBezTo>
                    <a:cubicBezTo>
                      <a:pt x="1" y="13"/>
                      <a:pt x="3" y="5"/>
                      <a:pt x="4" y="4"/>
                    </a:cubicBezTo>
                    <a:cubicBezTo>
                      <a:pt x="3" y="7"/>
                      <a:pt x="3" y="7"/>
                      <a:pt x="2" y="13"/>
                    </a:cubicBezTo>
                    <a:cubicBezTo>
                      <a:pt x="1" y="12"/>
                      <a:pt x="2" y="11"/>
                      <a:pt x="2" y="11"/>
                    </a:cubicBezTo>
                    <a:cubicBezTo>
                      <a:pt x="0" y="17"/>
                      <a:pt x="2" y="11"/>
                      <a:pt x="3" y="10"/>
                    </a:cubicBezTo>
                    <a:cubicBezTo>
                      <a:pt x="3" y="9"/>
                      <a:pt x="3" y="7"/>
                      <a:pt x="3" y="8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5" y="1"/>
                      <a:pt x="5" y="0"/>
                      <a:pt x="4" y="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02" name="Freeform 2002"/>
              <p:cNvSpPr/>
              <p:nvPr/>
            </p:nvSpPr>
            <p:spPr bwMode="auto">
              <a:xfrm>
                <a:off x="2741" y="3150"/>
                <a:ext cx="1" cy="2"/>
              </a:xfrm>
              <a:custGeom>
                <a:avLst/>
                <a:gdLst>
                  <a:gd name="T0" fmla="*/ 0 w 1"/>
                  <a:gd name="T1" fmla="*/ 2 h 2"/>
                  <a:gd name="T2" fmla="*/ 0 w 1"/>
                  <a:gd name="T3" fmla="*/ 2 h 2"/>
                  <a:gd name="T4" fmla="*/ 0 w 1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cubicBezTo>
                      <a:pt x="0" y="1"/>
                      <a:pt x="0" y="2"/>
                      <a:pt x="0" y="2"/>
                    </a:cubicBezTo>
                    <a:cubicBezTo>
                      <a:pt x="0" y="1"/>
                      <a:pt x="1" y="0"/>
                      <a:pt x="0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03" name="Freeform 2003"/>
              <p:cNvSpPr/>
              <p:nvPr/>
            </p:nvSpPr>
            <p:spPr bwMode="auto">
              <a:xfrm>
                <a:off x="2740" y="3160"/>
                <a:ext cx="0" cy="0"/>
              </a:xfrm>
              <a:custGeom>
                <a:avLst/>
                <a:gdLst>
                  <a:gd name="T0" fmla="*/ 1 h 1"/>
                  <a:gd name="T1" fmla="*/ 1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0"/>
                      <a:pt x="0" y="0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04" name="Freeform 2004"/>
              <p:cNvSpPr/>
              <p:nvPr/>
            </p:nvSpPr>
            <p:spPr bwMode="auto">
              <a:xfrm>
                <a:off x="2742" y="3151"/>
                <a:ext cx="0" cy="3"/>
              </a:xfrm>
              <a:custGeom>
                <a:avLst/>
                <a:gdLst>
                  <a:gd name="T0" fmla="*/ 3 h 3"/>
                  <a:gd name="T1" fmla="*/ 3 h 3"/>
                  <a:gd name="T2" fmla="*/ 0 h 3"/>
                  <a:gd name="T3" fmla="*/ 3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3">
                    <a:moveTo>
                      <a:pt x="0" y="3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3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05" name="Freeform 2005"/>
              <p:cNvSpPr/>
              <p:nvPr/>
            </p:nvSpPr>
            <p:spPr bwMode="auto">
              <a:xfrm>
                <a:off x="2739" y="3149"/>
                <a:ext cx="11" cy="17"/>
              </a:xfrm>
              <a:custGeom>
                <a:avLst/>
                <a:gdLst>
                  <a:gd name="T0" fmla="*/ 8 w 12"/>
                  <a:gd name="T1" fmla="*/ 16 h 19"/>
                  <a:gd name="T2" fmla="*/ 9 w 12"/>
                  <a:gd name="T3" fmla="*/ 13 h 19"/>
                  <a:gd name="T4" fmla="*/ 10 w 12"/>
                  <a:gd name="T5" fmla="*/ 9 h 19"/>
                  <a:gd name="T6" fmla="*/ 12 w 12"/>
                  <a:gd name="T7" fmla="*/ 2 h 19"/>
                  <a:gd name="T8" fmla="*/ 10 w 12"/>
                  <a:gd name="T9" fmla="*/ 5 h 19"/>
                  <a:gd name="T10" fmla="*/ 11 w 12"/>
                  <a:gd name="T11" fmla="*/ 2 h 19"/>
                  <a:gd name="T12" fmla="*/ 10 w 12"/>
                  <a:gd name="T13" fmla="*/ 4 h 19"/>
                  <a:gd name="T14" fmla="*/ 8 w 12"/>
                  <a:gd name="T15" fmla="*/ 5 h 19"/>
                  <a:gd name="T16" fmla="*/ 6 w 12"/>
                  <a:gd name="T17" fmla="*/ 3 h 19"/>
                  <a:gd name="T18" fmla="*/ 4 w 12"/>
                  <a:gd name="T19" fmla="*/ 9 h 19"/>
                  <a:gd name="T20" fmla="*/ 5 w 12"/>
                  <a:gd name="T21" fmla="*/ 5 h 19"/>
                  <a:gd name="T22" fmla="*/ 5 w 12"/>
                  <a:gd name="T23" fmla="*/ 5 h 19"/>
                  <a:gd name="T24" fmla="*/ 4 w 12"/>
                  <a:gd name="T25" fmla="*/ 3 h 19"/>
                  <a:gd name="T26" fmla="*/ 2 w 12"/>
                  <a:gd name="T27" fmla="*/ 11 h 19"/>
                  <a:gd name="T28" fmla="*/ 4 w 12"/>
                  <a:gd name="T29" fmla="*/ 3 h 19"/>
                  <a:gd name="T30" fmla="*/ 2 w 12"/>
                  <a:gd name="T31" fmla="*/ 8 h 19"/>
                  <a:gd name="T32" fmla="*/ 1 w 12"/>
                  <a:gd name="T33" fmla="*/ 13 h 19"/>
                  <a:gd name="T34" fmla="*/ 0 w 12"/>
                  <a:gd name="T35" fmla="*/ 16 h 19"/>
                  <a:gd name="T36" fmla="*/ 5 w 12"/>
                  <a:gd name="T37" fmla="*/ 8 h 19"/>
                  <a:gd name="T38" fmla="*/ 4 w 12"/>
                  <a:gd name="T39" fmla="*/ 11 h 19"/>
                  <a:gd name="T40" fmla="*/ 4 w 12"/>
                  <a:gd name="T41" fmla="*/ 15 h 19"/>
                  <a:gd name="T42" fmla="*/ 6 w 12"/>
                  <a:gd name="T43" fmla="*/ 9 h 19"/>
                  <a:gd name="T44" fmla="*/ 6 w 12"/>
                  <a:gd name="T45" fmla="*/ 11 h 19"/>
                  <a:gd name="T46" fmla="*/ 7 w 12"/>
                  <a:gd name="T47" fmla="*/ 9 h 19"/>
                  <a:gd name="T48" fmla="*/ 6 w 12"/>
                  <a:gd name="T49" fmla="*/ 12 h 19"/>
                  <a:gd name="T50" fmla="*/ 8 w 12"/>
                  <a:gd name="T51" fmla="*/ 5 h 19"/>
                  <a:gd name="T52" fmla="*/ 6 w 12"/>
                  <a:gd name="T53" fmla="*/ 16 h 19"/>
                  <a:gd name="T54" fmla="*/ 7 w 12"/>
                  <a:gd name="T55" fmla="*/ 12 h 19"/>
                  <a:gd name="T56" fmla="*/ 8 w 12"/>
                  <a:gd name="T57" fmla="*/ 8 h 19"/>
                  <a:gd name="T58" fmla="*/ 6 w 12"/>
                  <a:gd name="T59" fmla="*/ 15 h 19"/>
                  <a:gd name="T60" fmla="*/ 8 w 12"/>
                  <a:gd name="T61" fmla="*/ 11 h 19"/>
                  <a:gd name="T62" fmla="*/ 9 w 12"/>
                  <a:gd name="T63" fmla="*/ 7 h 19"/>
                  <a:gd name="T64" fmla="*/ 9 w 12"/>
                  <a:gd name="T65" fmla="*/ 9 h 19"/>
                  <a:gd name="T66" fmla="*/ 7 w 12"/>
                  <a:gd name="T67" fmla="*/ 16 h 19"/>
                  <a:gd name="T68" fmla="*/ 7 w 12"/>
                  <a:gd name="T69" fmla="*/ 19 h 19"/>
                  <a:gd name="T70" fmla="*/ 9 w 12"/>
                  <a:gd name="T71" fmla="*/ 11 h 19"/>
                  <a:gd name="T72" fmla="*/ 8 w 12"/>
                  <a:gd name="T73" fmla="*/ 16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2" h="19">
                    <a:moveTo>
                      <a:pt x="8" y="16"/>
                    </a:moveTo>
                    <a:cubicBezTo>
                      <a:pt x="9" y="14"/>
                      <a:pt x="9" y="13"/>
                      <a:pt x="9" y="13"/>
                    </a:cubicBezTo>
                    <a:cubicBezTo>
                      <a:pt x="10" y="10"/>
                      <a:pt x="10" y="11"/>
                      <a:pt x="10" y="9"/>
                    </a:cubicBezTo>
                    <a:cubicBezTo>
                      <a:pt x="10" y="7"/>
                      <a:pt x="11" y="5"/>
                      <a:pt x="12" y="2"/>
                    </a:cubicBezTo>
                    <a:cubicBezTo>
                      <a:pt x="12" y="2"/>
                      <a:pt x="11" y="6"/>
                      <a:pt x="10" y="5"/>
                    </a:cubicBezTo>
                    <a:cubicBezTo>
                      <a:pt x="11" y="2"/>
                      <a:pt x="11" y="2"/>
                      <a:pt x="11" y="2"/>
                    </a:cubicBezTo>
                    <a:cubicBezTo>
                      <a:pt x="11" y="4"/>
                      <a:pt x="9" y="6"/>
                      <a:pt x="10" y="4"/>
                    </a:cubicBezTo>
                    <a:cubicBezTo>
                      <a:pt x="10" y="2"/>
                      <a:pt x="9" y="4"/>
                      <a:pt x="8" y="5"/>
                    </a:cubicBezTo>
                    <a:cubicBezTo>
                      <a:pt x="8" y="3"/>
                      <a:pt x="6" y="6"/>
                      <a:pt x="6" y="3"/>
                    </a:cubicBezTo>
                    <a:cubicBezTo>
                      <a:pt x="4" y="9"/>
                      <a:pt x="4" y="9"/>
                      <a:pt x="4" y="9"/>
                    </a:cubicBezTo>
                    <a:cubicBezTo>
                      <a:pt x="5" y="6"/>
                      <a:pt x="4" y="9"/>
                      <a:pt x="5" y="5"/>
                    </a:cubicBezTo>
                    <a:cubicBezTo>
                      <a:pt x="4" y="6"/>
                      <a:pt x="5" y="5"/>
                      <a:pt x="5" y="5"/>
                    </a:cubicBezTo>
                    <a:cubicBezTo>
                      <a:pt x="6" y="0"/>
                      <a:pt x="4" y="5"/>
                      <a:pt x="4" y="3"/>
                    </a:cubicBezTo>
                    <a:cubicBezTo>
                      <a:pt x="4" y="5"/>
                      <a:pt x="3" y="10"/>
                      <a:pt x="2" y="11"/>
                    </a:cubicBezTo>
                    <a:cubicBezTo>
                      <a:pt x="4" y="4"/>
                      <a:pt x="2" y="11"/>
                      <a:pt x="4" y="3"/>
                    </a:cubicBezTo>
                    <a:cubicBezTo>
                      <a:pt x="4" y="1"/>
                      <a:pt x="2" y="9"/>
                      <a:pt x="2" y="8"/>
                    </a:cubicBezTo>
                    <a:cubicBezTo>
                      <a:pt x="1" y="12"/>
                      <a:pt x="2" y="10"/>
                      <a:pt x="1" y="13"/>
                    </a:cubicBezTo>
                    <a:cubicBezTo>
                      <a:pt x="0" y="16"/>
                      <a:pt x="1" y="11"/>
                      <a:pt x="0" y="16"/>
                    </a:cubicBezTo>
                    <a:cubicBezTo>
                      <a:pt x="0" y="18"/>
                      <a:pt x="3" y="10"/>
                      <a:pt x="5" y="8"/>
                    </a:cubicBezTo>
                    <a:cubicBezTo>
                      <a:pt x="4" y="11"/>
                      <a:pt x="4" y="11"/>
                      <a:pt x="4" y="11"/>
                    </a:cubicBezTo>
                    <a:cubicBezTo>
                      <a:pt x="5" y="9"/>
                      <a:pt x="5" y="9"/>
                      <a:pt x="4" y="15"/>
                    </a:cubicBezTo>
                    <a:cubicBezTo>
                      <a:pt x="5" y="11"/>
                      <a:pt x="4" y="17"/>
                      <a:pt x="6" y="9"/>
                    </a:cubicBezTo>
                    <a:cubicBezTo>
                      <a:pt x="6" y="11"/>
                      <a:pt x="6" y="10"/>
                      <a:pt x="6" y="11"/>
                    </a:cubicBezTo>
                    <a:cubicBezTo>
                      <a:pt x="7" y="9"/>
                      <a:pt x="7" y="9"/>
                      <a:pt x="7" y="9"/>
                    </a:cubicBezTo>
                    <a:cubicBezTo>
                      <a:pt x="7" y="9"/>
                      <a:pt x="6" y="13"/>
                      <a:pt x="6" y="12"/>
                    </a:cubicBezTo>
                    <a:cubicBezTo>
                      <a:pt x="7" y="9"/>
                      <a:pt x="7" y="8"/>
                      <a:pt x="8" y="5"/>
                    </a:cubicBezTo>
                    <a:cubicBezTo>
                      <a:pt x="7" y="9"/>
                      <a:pt x="7" y="12"/>
                      <a:pt x="6" y="16"/>
                    </a:cubicBezTo>
                    <a:cubicBezTo>
                      <a:pt x="7" y="12"/>
                      <a:pt x="7" y="12"/>
                      <a:pt x="7" y="12"/>
                    </a:cubicBezTo>
                    <a:cubicBezTo>
                      <a:pt x="7" y="13"/>
                      <a:pt x="8" y="10"/>
                      <a:pt x="8" y="8"/>
                    </a:cubicBezTo>
                    <a:cubicBezTo>
                      <a:pt x="8" y="8"/>
                      <a:pt x="7" y="13"/>
                      <a:pt x="6" y="15"/>
                    </a:cubicBezTo>
                    <a:cubicBezTo>
                      <a:pt x="6" y="17"/>
                      <a:pt x="9" y="8"/>
                      <a:pt x="8" y="11"/>
                    </a:cubicBezTo>
                    <a:cubicBezTo>
                      <a:pt x="9" y="7"/>
                      <a:pt x="9" y="7"/>
                      <a:pt x="9" y="7"/>
                    </a:cubicBezTo>
                    <a:cubicBezTo>
                      <a:pt x="9" y="6"/>
                      <a:pt x="9" y="11"/>
                      <a:pt x="9" y="9"/>
                    </a:cubicBezTo>
                    <a:cubicBezTo>
                      <a:pt x="8" y="14"/>
                      <a:pt x="8" y="14"/>
                      <a:pt x="7" y="16"/>
                    </a:cubicBezTo>
                    <a:cubicBezTo>
                      <a:pt x="7" y="17"/>
                      <a:pt x="7" y="17"/>
                      <a:pt x="7" y="19"/>
                    </a:cubicBezTo>
                    <a:cubicBezTo>
                      <a:pt x="7" y="16"/>
                      <a:pt x="9" y="13"/>
                      <a:pt x="9" y="11"/>
                    </a:cubicBezTo>
                    <a:cubicBezTo>
                      <a:pt x="8" y="16"/>
                      <a:pt x="8" y="16"/>
                      <a:pt x="8" y="16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06" name="Freeform 2006"/>
              <p:cNvSpPr/>
              <p:nvPr/>
            </p:nvSpPr>
            <p:spPr bwMode="auto">
              <a:xfrm>
                <a:off x="2745" y="3166"/>
                <a:ext cx="0" cy="2"/>
              </a:xfrm>
              <a:custGeom>
                <a:avLst/>
                <a:gdLst>
                  <a:gd name="T0" fmla="*/ 0 h 2"/>
                  <a:gd name="T1" fmla="*/ 2 h 2"/>
                  <a:gd name="T2" fmla="*/ 1 h 2"/>
                  <a:gd name="T3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2"/>
                    </a:lnTo>
                    <a:lnTo>
                      <a:pt x="0" y="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07" name="Freeform 2007"/>
              <p:cNvSpPr/>
              <p:nvPr/>
            </p:nvSpPr>
            <p:spPr bwMode="auto">
              <a:xfrm>
                <a:off x="2746" y="3163"/>
                <a:ext cx="0" cy="1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lnTo>
                      <a:pt x="0" y="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08" name="Rectangle 2008"/>
              <p:cNvSpPr>
                <a:spLocks noChangeArrowheads="1"/>
              </p:cNvSpPr>
              <p:nvPr/>
            </p:nvSpPr>
            <p:spPr bwMode="auto">
              <a:xfrm>
                <a:off x="2748" y="3151"/>
                <a:ext cx="1" cy="1"/>
              </a:xfrm>
              <a:prstGeom prst="rect">
                <a:avLst/>
              </a:pr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09" name="Freeform 2009"/>
              <p:cNvSpPr/>
              <p:nvPr/>
            </p:nvSpPr>
            <p:spPr bwMode="auto">
              <a:xfrm>
                <a:off x="2744" y="3163"/>
                <a:ext cx="1" cy="4"/>
              </a:xfrm>
              <a:custGeom>
                <a:avLst/>
                <a:gdLst>
                  <a:gd name="T0" fmla="*/ 0 w 1"/>
                  <a:gd name="T1" fmla="*/ 4 h 4"/>
                  <a:gd name="T2" fmla="*/ 1 w 1"/>
                  <a:gd name="T3" fmla="*/ 0 h 4"/>
                  <a:gd name="T4" fmla="*/ 0 w 1"/>
                  <a:gd name="T5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4">
                    <a:moveTo>
                      <a:pt x="0" y="4"/>
                    </a:moveTo>
                    <a:lnTo>
                      <a:pt x="1" y="0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10" name="Freeform 2010"/>
              <p:cNvSpPr/>
              <p:nvPr/>
            </p:nvSpPr>
            <p:spPr bwMode="auto">
              <a:xfrm>
                <a:off x="2743" y="3162"/>
                <a:ext cx="0" cy="3"/>
              </a:xfrm>
              <a:custGeom>
                <a:avLst/>
                <a:gdLst>
                  <a:gd name="T0" fmla="*/ 0 h 3"/>
                  <a:gd name="T1" fmla="*/ 3 h 3"/>
                  <a:gd name="T2" fmla="*/ 0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0" y="2"/>
                      <a:pt x="0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11" name="Freeform 2011"/>
              <p:cNvSpPr/>
              <p:nvPr/>
            </p:nvSpPr>
            <p:spPr bwMode="auto">
              <a:xfrm>
                <a:off x="2745" y="3165"/>
                <a:ext cx="1" cy="2"/>
              </a:xfrm>
              <a:custGeom>
                <a:avLst/>
                <a:gdLst>
                  <a:gd name="T0" fmla="*/ 0 w 1"/>
                  <a:gd name="T1" fmla="*/ 2 h 2"/>
                  <a:gd name="T2" fmla="*/ 0 w 1"/>
                  <a:gd name="T3" fmla="*/ 1 h 2"/>
                  <a:gd name="T4" fmla="*/ 1 w 1"/>
                  <a:gd name="T5" fmla="*/ 0 h 2"/>
                  <a:gd name="T6" fmla="*/ 0 w 1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lnTo>
                      <a:pt x="0" y="1"/>
                    </a:lnTo>
                    <a:lnTo>
                      <a:pt x="1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12" name="Freeform 2012"/>
              <p:cNvSpPr/>
              <p:nvPr/>
            </p:nvSpPr>
            <p:spPr bwMode="auto">
              <a:xfrm>
                <a:off x="2747" y="3147"/>
                <a:ext cx="7" cy="21"/>
              </a:xfrm>
              <a:custGeom>
                <a:avLst/>
                <a:gdLst>
                  <a:gd name="T0" fmla="*/ 7 w 8"/>
                  <a:gd name="T1" fmla="*/ 4 h 23"/>
                  <a:gd name="T2" fmla="*/ 7 w 8"/>
                  <a:gd name="T3" fmla="*/ 1 h 23"/>
                  <a:gd name="T4" fmla="*/ 4 w 8"/>
                  <a:gd name="T5" fmla="*/ 11 h 23"/>
                  <a:gd name="T6" fmla="*/ 6 w 8"/>
                  <a:gd name="T7" fmla="*/ 2 h 23"/>
                  <a:gd name="T8" fmla="*/ 3 w 8"/>
                  <a:gd name="T9" fmla="*/ 8 h 23"/>
                  <a:gd name="T10" fmla="*/ 4 w 8"/>
                  <a:gd name="T11" fmla="*/ 5 h 23"/>
                  <a:gd name="T12" fmla="*/ 1 w 8"/>
                  <a:gd name="T13" fmla="*/ 14 h 23"/>
                  <a:gd name="T14" fmla="*/ 4 w 8"/>
                  <a:gd name="T15" fmla="*/ 4 h 23"/>
                  <a:gd name="T16" fmla="*/ 4 w 8"/>
                  <a:gd name="T17" fmla="*/ 3 h 23"/>
                  <a:gd name="T18" fmla="*/ 3 w 8"/>
                  <a:gd name="T19" fmla="*/ 6 h 23"/>
                  <a:gd name="T20" fmla="*/ 1 w 8"/>
                  <a:gd name="T21" fmla="*/ 12 h 23"/>
                  <a:gd name="T22" fmla="*/ 0 w 8"/>
                  <a:gd name="T23" fmla="*/ 17 h 23"/>
                  <a:gd name="T24" fmla="*/ 1 w 8"/>
                  <a:gd name="T25" fmla="*/ 13 h 23"/>
                  <a:gd name="T26" fmla="*/ 0 w 8"/>
                  <a:gd name="T27" fmla="*/ 17 h 23"/>
                  <a:gd name="T28" fmla="*/ 1 w 8"/>
                  <a:gd name="T29" fmla="*/ 15 h 23"/>
                  <a:gd name="T30" fmla="*/ 0 w 8"/>
                  <a:gd name="T31" fmla="*/ 18 h 23"/>
                  <a:gd name="T32" fmla="*/ 2 w 8"/>
                  <a:gd name="T33" fmla="*/ 15 h 23"/>
                  <a:gd name="T34" fmla="*/ 1 w 8"/>
                  <a:gd name="T35" fmla="*/ 16 h 23"/>
                  <a:gd name="T36" fmla="*/ 3 w 8"/>
                  <a:gd name="T37" fmla="*/ 12 h 23"/>
                  <a:gd name="T38" fmla="*/ 2 w 8"/>
                  <a:gd name="T39" fmla="*/ 17 h 23"/>
                  <a:gd name="T40" fmla="*/ 2 w 8"/>
                  <a:gd name="T41" fmla="*/ 13 h 23"/>
                  <a:gd name="T42" fmla="*/ 2 w 8"/>
                  <a:gd name="T43" fmla="*/ 19 h 23"/>
                  <a:gd name="T44" fmla="*/ 3 w 8"/>
                  <a:gd name="T45" fmla="*/ 15 h 23"/>
                  <a:gd name="T46" fmla="*/ 2 w 8"/>
                  <a:gd name="T47" fmla="*/ 18 h 23"/>
                  <a:gd name="T48" fmla="*/ 4 w 8"/>
                  <a:gd name="T49" fmla="*/ 9 h 23"/>
                  <a:gd name="T50" fmla="*/ 3 w 8"/>
                  <a:gd name="T51" fmla="*/ 17 h 23"/>
                  <a:gd name="T52" fmla="*/ 4 w 8"/>
                  <a:gd name="T53" fmla="*/ 15 h 23"/>
                  <a:gd name="T54" fmla="*/ 3 w 8"/>
                  <a:gd name="T55" fmla="*/ 16 h 23"/>
                  <a:gd name="T56" fmla="*/ 5 w 8"/>
                  <a:gd name="T57" fmla="*/ 13 h 23"/>
                  <a:gd name="T58" fmla="*/ 5 w 8"/>
                  <a:gd name="T59" fmla="*/ 12 h 23"/>
                  <a:gd name="T60" fmla="*/ 6 w 8"/>
                  <a:gd name="T61" fmla="*/ 9 h 23"/>
                  <a:gd name="T62" fmla="*/ 5 w 8"/>
                  <a:gd name="T63" fmla="*/ 11 h 23"/>
                  <a:gd name="T64" fmla="*/ 7 w 8"/>
                  <a:gd name="T65" fmla="*/ 5 h 23"/>
                  <a:gd name="T66" fmla="*/ 6 w 8"/>
                  <a:gd name="T67" fmla="*/ 9 h 23"/>
                  <a:gd name="T68" fmla="*/ 7 w 8"/>
                  <a:gd name="T69" fmla="*/ 4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8" h="23">
                    <a:moveTo>
                      <a:pt x="7" y="4"/>
                    </a:moveTo>
                    <a:cubicBezTo>
                      <a:pt x="8" y="0"/>
                      <a:pt x="7" y="2"/>
                      <a:pt x="7" y="1"/>
                    </a:cubicBezTo>
                    <a:cubicBezTo>
                      <a:pt x="6" y="3"/>
                      <a:pt x="5" y="11"/>
                      <a:pt x="4" y="11"/>
                    </a:cubicBezTo>
                    <a:cubicBezTo>
                      <a:pt x="6" y="2"/>
                      <a:pt x="6" y="2"/>
                      <a:pt x="6" y="2"/>
                    </a:cubicBezTo>
                    <a:cubicBezTo>
                      <a:pt x="6" y="3"/>
                      <a:pt x="6" y="1"/>
                      <a:pt x="3" y="8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4" y="5"/>
                      <a:pt x="1" y="17"/>
                      <a:pt x="1" y="14"/>
                    </a:cubicBezTo>
                    <a:cubicBezTo>
                      <a:pt x="3" y="9"/>
                      <a:pt x="3" y="9"/>
                      <a:pt x="4" y="4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4" y="3"/>
                      <a:pt x="3" y="6"/>
                      <a:pt x="3" y="6"/>
                    </a:cubicBezTo>
                    <a:cubicBezTo>
                      <a:pt x="2" y="8"/>
                      <a:pt x="1" y="12"/>
                      <a:pt x="1" y="12"/>
                    </a:cubicBezTo>
                    <a:cubicBezTo>
                      <a:pt x="1" y="12"/>
                      <a:pt x="0" y="15"/>
                      <a:pt x="0" y="17"/>
                    </a:cubicBezTo>
                    <a:cubicBezTo>
                      <a:pt x="1" y="15"/>
                      <a:pt x="0" y="16"/>
                      <a:pt x="1" y="13"/>
                    </a:cubicBezTo>
                    <a:cubicBezTo>
                      <a:pt x="1" y="16"/>
                      <a:pt x="1" y="14"/>
                      <a:pt x="0" y="17"/>
                    </a:cubicBezTo>
                    <a:cubicBezTo>
                      <a:pt x="1" y="15"/>
                      <a:pt x="1" y="15"/>
                      <a:pt x="1" y="15"/>
                    </a:cubicBezTo>
                    <a:cubicBezTo>
                      <a:pt x="1" y="15"/>
                      <a:pt x="0" y="18"/>
                      <a:pt x="0" y="18"/>
                    </a:cubicBezTo>
                    <a:cubicBezTo>
                      <a:pt x="1" y="17"/>
                      <a:pt x="1" y="15"/>
                      <a:pt x="2" y="15"/>
                    </a:cubicBezTo>
                    <a:cubicBezTo>
                      <a:pt x="1" y="16"/>
                      <a:pt x="1" y="16"/>
                      <a:pt x="1" y="16"/>
                    </a:cubicBezTo>
                    <a:cubicBezTo>
                      <a:pt x="2" y="15"/>
                      <a:pt x="1" y="17"/>
                      <a:pt x="3" y="12"/>
                    </a:cubicBezTo>
                    <a:cubicBezTo>
                      <a:pt x="2" y="17"/>
                      <a:pt x="2" y="17"/>
                      <a:pt x="2" y="17"/>
                    </a:cubicBezTo>
                    <a:cubicBezTo>
                      <a:pt x="2" y="13"/>
                      <a:pt x="2" y="13"/>
                      <a:pt x="2" y="13"/>
                    </a:cubicBezTo>
                    <a:cubicBezTo>
                      <a:pt x="2" y="15"/>
                      <a:pt x="0" y="23"/>
                      <a:pt x="2" y="19"/>
                    </a:cubicBezTo>
                    <a:cubicBezTo>
                      <a:pt x="2" y="17"/>
                      <a:pt x="3" y="16"/>
                      <a:pt x="3" y="15"/>
                    </a:cubicBezTo>
                    <a:cubicBezTo>
                      <a:pt x="3" y="13"/>
                      <a:pt x="2" y="18"/>
                      <a:pt x="2" y="18"/>
                    </a:cubicBezTo>
                    <a:cubicBezTo>
                      <a:pt x="3" y="15"/>
                      <a:pt x="4" y="11"/>
                      <a:pt x="4" y="9"/>
                    </a:cubicBezTo>
                    <a:cubicBezTo>
                      <a:pt x="3" y="13"/>
                      <a:pt x="5" y="8"/>
                      <a:pt x="3" y="17"/>
                    </a:cubicBezTo>
                    <a:cubicBezTo>
                      <a:pt x="3" y="17"/>
                      <a:pt x="4" y="13"/>
                      <a:pt x="4" y="15"/>
                    </a:cubicBezTo>
                    <a:cubicBezTo>
                      <a:pt x="3" y="16"/>
                      <a:pt x="3" y="16"/>
                      <a:pt x="3" y="16"/>
                    </a:cubicBezTo>
                    <a:cubicBezTo>
                      <a:pt x="5" y="11"/>
                      <a:pt x="3" y="19"/>
                      <a:pt x="5" y="13"/>
                    </a:cubicBezTo>
                    <a:cubicBezTo>
                      <a:pt x="5" y="12"/>
                      <a:pt x="5" y="12"/>
                      <a:pt x="5" y="12"/>
                    </a:cubicBezTo>
                    <a:cubicBezTo>
                      <a:pt x="5" y="10"/>
                      <a:pt x="6" y="10"/>
                      <a:pt x="6" y="9"/>
                    </a:cubicBezTo>
                    <a:cubicBezTo>
                      <a:pt x="6" y="10"/>
                      <a:pt x="6" y="10"/>
                      <a:pt x="5" y="11"/>
                    </a:cubicBezTo>
                    <a:cubicBezTo>
                      <a:pt x="6" y="7"/>
                      <a:pt x="7" y="7"/>
                      <a:pt x="7" y="5"/>
                    </a:cubicBezTo>
                    <a:cubicBezTo>
                      <a:pt x="7" y="5"/>
                      <a:pt x="6" y="8"/>
                      <a:pt x="6" y="9"/>
                    </a:cubicBezTo>
                    <a:cubicBezTo>
                      <a:pt x="6" y="7"/>
                      <a:pt x="7" y="3"/>
                      <a:pt x="7" y="4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13" name="Freeform 2013"/>
              <p:cNvSpPr/>
              <p:nvPr/>
            </p:nvSpPr>
            <p:spPr bwMode="auto">
              <a:xfrm>
                <a:off x="2748" y="3161"/>
                <a:ext cx="0" cy="2"/>
              </a:xfrm>
              <a:custGeom>
                <a:avLst/>
                <a:gdLst>
                  <a:gd name="T0" fmla="*/ 2 h 2"/>
                  <a:gd name="T1" fmla="*/ 0 h 2"/>
                  <a:gd name="T2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14" name="Freeform 2014"/>
              <p:cNvSpPr/>
              <p:nvPr/>
            </p:nvSpPr>
            <p:spPr bwMode="auto">
              <a:xfrm>
                <a:off x="2750" y="3145"/>
                <a:ext cx="8" cy="24"/>
              </a:xfrm>
              <a:custGeom>
                <a:avLst/>
                <a:gdLst>
                  <a:gd name="T0" fmla="*/ 4 w 9"/>
                  <a:gd name="T1" fmla="*/ 13 h 27"/>
                  <a:gd name="T2" fmla="*/ 2 w 9"/>
                  <a:gd name="T3" fmla="*/ 19 h 27"/>
                  <a:gd name="T4" fmla="*/ 5 w 9"/>
                  <a:gd name="T5" fmla="*/ 9 h 27"/>
                  <a:gd name="T6" fmla="*/ 6 w 9"/>
                  <a:gd name="T7" fmla="*/ 7 h 27"/>
                  <a:gd name="T8" fmla="*/ 4 w 9"/>
                  <a:gd name="T9" fmla="*/ 16 h 27"/>
                  <a:gd name="T10" fmla="*/ 4 w 9"/>
                  <a:gd name="T11" fmla="*/ 17 h 27"/>
                  <a:gd name="T12" fmla="*/ 5 w 9"/>
                  <a:gd name="T13" fmla="*/ 12 h 27"/>
                  <a:gd name="T14" fmla="*/ 6 w 9"/>
                  <a:gd name="T15" fmla="*/ 9 h 27"/>
                  <a:gd name="T16" fmla="*/ 5 w 9"/>
                  <a:gd name="T17" fmla="*/ 10 h 27"/>
                  <a:gd name="T18" fmla="*/ 4 w 9"/>
                  <a:gd name="T19" fmla="*/ 17 h 27"/>
                  <a:gd name="T20" fmla="*/ 9 w 9"/>
                  <a:gd name="T21" fmla="*/ 2 h 27"/>
                  <a:gd name="T22" fmla="*/ 8 w 9"/>
                  <a:gd name="T23" fmla="*/ 3 h 27"/>
                  <a:gd name="T24" fmla="*/ 7 w 9"/>
                  <a:gd name="T25" fmla="*/ 9 h 27"/>
                  <a:gd name="T26" fmla="*/ 7 w 9"/>
                  <a:gd name="T27" fmla="*/ 7 h 27"/>
                  <a:gd name="T28" fmla="*/ 8 w 9"/>
                  <a:gd name="T29" fmla="*/ 4 h 27"/>
                  <a:gd name="T30" fmla="*/ 6 w 9"/>
                  <a:gd name="T31" fmla="*/ 4 h 27"/>
                  <a:gd name="T32" fmla="*/ 6 w 9"/>
                  <a:gd name="T33" fmla="*/ 4 h 27"/>
                  <a:gd name="T34" fmla="*/ 5 w 9"/>
                  <a:gd name="T35" fmla="*/ 8 h 27"/>
                  <a:gd name="T36" fmla="*/ 3 w 9"/>
                  <a:gd name="T37" fmla="*/ 14 h 27"/>
                  <a:gd name="T38" fmla="*/ 3 w 9"/>
                  <a:gd name="T39" fmla="*/ 12 h 27"/>
                  <a:gd name="T40" fmla="*/ 2 w 9"/>
                  <a:gd name="T41" fmla="*/ 19 h 27"/>
                  <a:gd name="T42" fmla="*/ 1 w 9"/>
                  <a:gd name="T43" fmla="*/ 22 h 27"/>
                  <a:gd name="T44" fmla="*/ 1 w 9"/>
                  <a:gd name="T45" fmla="*/ 22 h 27"/>
                  <a:gd name="T46" fmla="*/ 4 w 9"/>
                  <a:gd name="T47" fmla="*/ 13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9" h="27">
                    <a:moveTo>
                      <a:pt x="4" y="13"/>
                    </a:moveTo>
                    <a:cubicBezTo>
                      <a:pt x="4" y="14"/>
                      <a:pt x="3" y="17"/>
                      <a:pt x="2" y="19"/>
                    </a:cubicBezTo>
                    <a:cubicBezTo>
                      <a:pt x="3" y="16"/>
                      <a:pt x="4" y="13"/>
                      <a:pt x="5" y="9"/>
                    </a:cubicBezTo>
                    <a:cubicBezTo>
                      <a:pt x="4" y="11"/>
                      <a:pt x="6" y="7"/>
                      <a:pt x="6" y="7"/>
                    </a:cubicBezTo>
                    <a:cubicBezTo>
                      <a:pt x="5" y="9"/>
                      <a:pt x="4" y="15"/>
                      <a:pt x="4" y="16"/>
                    </a:cubicBezTo>
                    <a:cubicBezTo>
                      <a:pt x="4" y="14"/>
                      <a:pt x="3" y="17"/>
                      <a:pt x="4" y="17"/>
                    </a:cubicBezTo>
                    <a:cubicBezTo>
                      <a:pt x="4" y="14"/>
                      <a:pt x="4" y="15"/>
                      <a:pt x="5" y="12"/>
                    </a:cubicBezTo>
                    <a:cubicBezTo>
                      <a:pt x="6" y="8"/>
                      <a:pt x="7" y="6"/>
                      <a:pt x="6" y="9"/>
                    </a:cubicBezTo>
                    <a:cubicBezTo>
                      <a:pt x="6" y="11"/>
                      <a:pt x="6" y="10"/>
                      <a:pt x="5" y="10"/>
                    </a:cubicBezTo>
                    <a:cubicBezTo>
                      <a:pt x="4" y="15"/>
                      <a:pt x="5" y="13"/>
                      <a:pt x="4" y="17"/>
                    </a:cubicBezTo>
                    <a:cubicBezTo>
                      <a:pt x="6" y="11"/>
                      <a:pt x="7" y="11"/>
                      <a:pt x="9" y="2"/>
                    </a:cubicBezTo>
                    <a:cubicBezTo>
                      <a:pt x="9" y="0"/>
                      <a:pt x="9" y="2"/>
                      <a:pt x="8" y="3"/>
                    </a:cubicBezTo>
                    <a:cubicBezTo>
                      <a:pt x="8" y="5"/>
                      <a:pt x="7" y="8"/>
                      <a:pt x="7" y="9"/>
                    </a:cubicBezTo>
                    <a:cubicBezTo>
                      <a:pt x="7" y="8"/>
                      <a:pt x="6" y="11"/>
                      <a:pt x="7" y="7"/>
                    </a:cubicBezTo>
                    <a:cubicBezTo>
                      <a:pt x="8" y="4"/>
                      <a:pt x="8" y="4"/>
                      <a:pt x="8" y="4"/>
                    </a:cubicBezTo>
                    <a:cubicBezTo>
                      <a:pt x="8" y="2"/>
                      <a:pt x="7" y="2"/>
                      <a:pt x="6" y="4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5" y="6"/>
                      <a:pt x="5" y="7"/>
                      <a:pt x="5" y="8"/>
                    </a:cubicBezTo>
                    <a:cubicBezTo>
                      <a:pt x="3" y="14"/>
                      <a:pt x="3" y="14"/>
                      <a:pt x="3" y="14"/>
                    </a:cubicBezTo>
                    <a:cubicBezTo>
                      <a:pt x="3" y="14"/>
                      <a:pt x="3" y="15"/>
                      <a:pt x="3" y="12"/>
                    </a:cubicBezTo>
                    <a:cubicBezTo>
                      <a:pt x="3" y="15"/>
                      <a:pt x="2" y="17"/>
                      <a:pt x="2" y="19"/>
                    </a:cubicBezTo>
                    <a:cubicBezTo>
                      <a:pt x="1" y="20"/>
                      <a:pt x="2" y="17"/>
                      <a:pt x="1" y="22"/>
                    </a:cubicBezTo>
                    <a:cubicBezTo>
                      <a:pt x="0" y="27"/>
                      <a:pt x="2" y="17"/>
                      <a:pt x="1" y="22"/>
                    </a:cubicBezTo>
                    <a:lnTo>
                      <a:pt x="4" y="13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15" name="Freeform 2015"/>
              <p:cNvSpPr/>
              <p:nvPr/>
            </p:nvSpPr>
            <p:spPr bwMode="auto">
              <a:xfrm>
                <a:off x="2752" y="3158"/>
                <a:ext cx="1" cy="2"/>
              </a:xfrm>
              <a:custGeom>
                <a:avLst/>
                <a:gdLst>
                  <a:gd name="T0" fmla="*/ 0 w 1"/>
                  <a:gd name="T1" fmla="*/ 2 h 2"/>
                  <a:gd name="T2" fmla="*/ 1 w 1"/>
                  <a:gd name="T3" fmla="*/ 0 h 2"/>
                  <a:gd name="T4" fmla="*/ 0 w 1"/>
                  <a:gd name="T5" fmla="*/ 1 h 2"/>
                  <a:gd name="T6" fmla="*/ 0 w 1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lnTo>
                      <a:pt x="1" y="0"/>
                    </a:lnTo>
                    <a:lnTo>
                      <a:pt x="0" y="1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16" name="Freeform 2016"/>
              <p:cNvSpPr/>
              <p:nvPr/>
            </p:nvSpPr>
            <p:spPr bwMode="auto">
              <a:xfrm>
                <a:off x="2754" y="3148"/>
                <a:ext cx="1" cy="3"/>
              </a:xfrm>
              <a:custGeom>
                <a:avLst/>
                <a:gdLst>
                  <a:gd name="T0" fmla="*/ 1 w 1"/>
                  <a:gd name="T1" fmla="*/ 0 h 4"/>
                  <a:gd name="T2" fmla="*/ 0 w 1"/>
                  <a:gd name="T3" fmla="*/ 3 h 4"/>
                  <a:gd name="T4" fmla="*/ 1 w 1"/>
                  <a:gd name="T5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4">
                    <a:moveTo>
                      <a:pt x="1" y="0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0" y="4"/>
                      <a:pt x="0" y="2"/>
                      <a:pt x="1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17" name="Freeform 2017"/>
              <p:cNvSpPr/>
              <p:nvPr/>
            </p:nvSpPr>
            <p:spPr bwMode="auto">
              <a:xfrm>
                <a:off x="2754" y="3159"/>
                <a:ext cx="0" cy="1"/>
              </a:xfrm>
              <a:custGeom>
                <a:avLst/>
                <a:gdLst>
                  <a:gd name="T0" fmla="*/ 0 w 1"/>
                  <a:gd name="T1" fmla="*/ 2 h 2"/>
                  <a:gd name="T2" fmla="*/ 1 w 1"/>
                  <a:gd name="T3" fmla="*/ 1 h 2"/>
                  <a:gd name="T4" fmla="*/ 1 w 1"/>
                  <a:gd name="T5" fmla="*/ 0 h 2"/>
                  <a:gd name="T6" fmla="*/ 0 w 1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1"/>
                      <a:pt x="0" y="2"/>
                      <a:pt x="0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18" name="Freeform 2018"/>
              <p:cNvSpPr/>
              <p:nvPr/>
            </p:nvSpPr>
            <p:spPr bwMode="auto">
              <a:xfrm>
                <a:off x="2755" y="3146"/>
                <a:ext cx="4" cy="12"/>
              </a:xfrm>
              <a:custGeom>
                <a:avLst/>
                <a:gdLst>
                  <a:gd name="T0" fmla="*/ 4 w 4"/>
                  <a:gd name="T1" fmla="*/ 0 h 13"/>
                  <a:gd name="T2" fmla="*/ 3 w 4"/>
                  <a:gd name="T3" fmla="*/ 0 h 13"/>
                  <a:gd name="T4" fmla="*/ 0 w 4"/>
                  <a:gd name="T5" fmla="*/ 12 h 13"/>
                  <a:gd name="T6" fmla="*/ 2 w 4"/>
                  <a:gd name="T7" fmla="*/ 4 h 13"/>
                  <a:gd name="T8" fmla="*/ 3 w 4"/>
                  <a:gd name="T9" fmla="*/ 4 h 13"/>
                  <a:gd name="T10" fmla="*/ 4 w 4"/>
                  <a:gd name="T11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13">
                    <a:moveTo>
                      <a:pt x="4" y="0"/>
                    </a:moveTo>
                    <a:cubicBezTo>
                      <a:pt x="4" y="0"/>
                      <a:pt x="3" y="3"/>
                      <a:pt x="3" y="0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13"/>
                      <a:pt x="2" y="6"/>
                      <a:pt x="2" y="4"/>
                    </a:cubicBezTo>
                    <a:cubicBezTo>
                      <a:pt x="2" y="8"/>
                      <a:pt x="3" y="4"/>
                      <a:pt x="3" y="4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19" name="Freeform 2019"/>
              <p:cNvSpPr/>
              <p:nvPr/>
            </p:nvSpPr>
            <p:spPr bwMode="auto">
              <a:xfrm>
                <a:off x="2754" y="3142"/>
                <a:ext cx="10" cy="26"/>
              </a:xfrm>
              <a:custGeom>
                <a:avLst/>
                <a:gdLst>
                  <a:gd name="T0" fmla="*/ 3 w 11"/>
                  <a:gd name="T1" fmla="*/ 18 h 28"/>
                  <a:gd name="T2" fmla="*/ 3 w 11"/>
                  <a:gd name="T3" fmla="*/ 17 h 28"/>
                  <a:gd name="T4" fmla="*/ 3 w 11"/>
                  <a:gd name="T5" fmla="*/ 19 h 28"/>
                  <a:gd name="T6" fmla="*/ 2 w 11"/>
                  <a:gd name="T7" fmla="*/ 22 h 28"/>
                  <a:gd name="T8" fmla="*/ 3 w 11"/>
                  <a:gd name="T9" fmla="*/ 20 h 28"/>
                  <a:gd name="T10" fmla="*/ 4 w 11"/>
                  <a:gd name="T11" fmla="*/ 18 h 28"/>
                  <a:gd name="T12" fmla="*/ 5 w 11"/>
                  <a:gd name="T13" fmla="*/ 14 h 28"/>
                  <a:gd name="T14" fmla="*/ 4 w 11"/>
                  <a:gd name="T15" fmla="*/ 22 h 28"/>
                  <a:gd name="T16" fmla="*/ 6 w 11"/>
                  <a:gd name="T17" fmla="*/ 11 h 28"/>
                  <a:gd name="T18" fmla="*/ 8 w 11"/>
                  <a:gd name="T19" fmla="*/ 10 h 28"/>
                  <a:gd name="T20" fmla="*/ 8 w 11"/>
                  <a:gd name="T21" fmla="*/ 10 h 28"/>
                  <a:gd name="T22" fmla="*/ 6 w 11"/>
                  <a:gd name="T23" fmla="*/ 16 h 28"/>
                  <a:gd name="T24" fmla="*/ 6 w 11"/>
                  <a:gd name="T25" fmla="*/ 16 h 28"/>
                  <a:gd name="T26" fmla="*/ 9 w 11"/>
                  <a:gd name="T27" fmla="*/ 8 h 28"/>
                  <a:gd name="T28" fmla="*/ 8 w 11"/>
                  <a:gd name="T29" fmla="*/ 10 h 28"/>
                  <a:gd name="T30" fmla="*/ 10 w 11"/>
                  <a:gd name="T31" fmla="*/ 5 h 28"/>
                  <a:gd name="T32" fmla="*/ 9 w 11"/>
                  <a:gd name="T33" fmla="*/ 5 h 28"/>
                  <a:gd name="T34" fmla="*/ 10 w 11"/>
                  <a:gd name="T35" fmla="*/ 3 h 28"/>
                  <a:gd name="T36" fmla="*/ 7 w 11"/>
                  <a:gd name="T37" fmla="*/ 6 h 28"/>
                  <a:gd name="T38" fmla="*/ 8 w 11"/>
                  <a:gd name="T39" fmla="*/ 3 h 28"/>
                  <a:gd name="T40" fmla="*/ 5 w 11"/>
                  <a:gd name="T41" fmla="*/ 12 h 28"/>
                  <a:gd name="T42" fmla="*/ 4 w 11"/>
                  <a:gd name="T43" fmla="*/ 11 h 28"/>
                  <a:gd name="T44" fmla="*/ 7 w 11"/>
                  <a:gd name="T45" fmla="*/ 5 h 28"/>
                  <a:gd name="T46" fmla="*/ 5 w 11"/>
                  <a:gd name="T47" fmla="*/ 8 h 28"/>
                  <a:gd name="T48" fmla="*/ 7 w 11"/>
                  <a:gd name="T49" fmla="*/ 2 h 28"/>
                  <a:gd name="T50" fmla="*/ 4 w 11"/>
                  <a:gd name="T51" fmla="*/ 10 h 28"/>
                  <a:gd name="T52" fmla="*/ 4 w 11"/>
                  <a:gd name="T53" fmla="*/ 8 h 28"/>
                  <a:gd name="T54" fmla="*/ 1 w 11"/>
                  <a:gd name="T55" fmla="*/ 17 h 28"/>
                  <a:gd name="T56" fmla="*/ 3 w 11"/>
                  <a:gd name="T57" fmla="*/ 16 h 28"/>
                  <a:gd name="T58" fmla="*/ 5 w 11"/>
                  <a:gd name="T59" fmla="*/ 12 h 28"/>
                  <a:gd name="T60" fmla="*/ 3 w 11"/>
                  <a:gd name="T61" fmla="*/ 17 h 28"/>
                  <a:gd name="T62" fmla="*/ 6 w 11"/>
                  <a:gd name="T63" fmla="*/ 12 h 28"/>
                  <a:gd name="T64" fmla="*/ 4 w 11"/>
                  <a:gd name="T65" fmla="*/ 17 h 28"/>
                  <a:gd name="T66" fmla="*/ 6 w 11"/>
                  <a:gd name="T67" fmla="*/ 12 h 28"/>
                  <a:gd name="T68" fmla="*/ 3 w 11"/>
                  <a:gd name="T69" fmla="*/ 18 h 28"/>
                  <a:gd name="T70" fmla="*/ 5 w 11"/>
                  <a:gd name="T71" fmla="*/ 17 h 28"/>
                  <a:gd name="T72" fmla="*/ 7 w 11"/>
                  <a:gd name="T73" fmla="*/ 10 h 28"/>
                  <a:gd name="T74" fmla="*/ 6 w 11"/>
                  <a:gd name="T75" fmla="*/ 8 h 28"/>
                  <a:gd name="T76" fmla="*/ 5 w 11"/>
                  <a:gd name="T77" fmla="*/ 13 h 28"/>
                  <a:gd name="T78" fmla="*/ 3 w 11"/>
                  <a:gd name="T79" fmla="*/ 13 h 28"/>
                  <a:gd name="T80" fmla="*/ 2 w 11"/>
                  <a:gd name="T81" fmla="*/ 17 h 28"/>
                  <a:gd name="T82" fmla="*/ 5 w 11"/>
                  <a:gd name="T83" fmla="*/ 7 h 28"/>
                  <a:gd name="T84" fmla="*/ 4 w 11"/>
                  <a:gd name="T85" fmla="*/ 8 h 28"/>
                  <a:gd name="T86" fmla="*/ 4 w 11"/>
                  <a:gd name="T87" fmla="*/ 10 h 28"/>
                  <a:gd name="T88" fmla="*/ 4 w 11"/>
                  <a:gd name="T89" fmla="*/ 8 h 28"/>
                  <a:gd name="T90" fmla="*/ 1 w 11"/>
                  <a:gd name="T91" fmla="*/ 20 h 28"/>
                  <a:gd name="T92" fmla="*/ 1 w 11"/>
                  <a:gd name="T93" fmla="*/ 24 h 28"/>
                  <a:gd name="T94" fmla="*/ 3 w 11"/>
                  <a:gd name="T95" fmla="*/ 18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1" h="28">
                    <a:moveTo>
                      <a:pt x="3" y="18"/>
                    </a:moveTo>
                    <a:cubicBezTo>
                      <a:pt x="3" y="18"/>
                      <a:pt x="4" y="15"/>
                      <a:pt x="3" y="17"/>
                    </a:cubicBezTo>
                    <a:cubicBezTo>
                      <a:pt x="3" y="19"/>
                      <a:pt x="3" y="20"/>
                      <a:pt x="3" y="19"/>
                    </a:cubicBezTo>
                    <a:cubicBezTo>
                      <a:pt x="1" y="25"/>
                      <a:pt x="3" y="19"/>
                      <a:pt x="2" y="22"/>
                    </a:cubicBezTo>
                    <a:cubicBezTo>
                      <a:pt x="3" y="20"/>
                      <a:pt x="3" y="20"/>
                      <a:pt x="3" y="20"/>
                    </a:cubicBezTo>
                    <a:cubicBezTo>
                      <a:pt x="3" y="21"/>
                      <a:pt x="4" y="15"/>
                      <a:pt x="4" y="18"/>
                    </a:cubicBezTo>
                    <a:cubicBezTo>
                      <a:pt x="4" y="17"/>
                      <a:pt x="4" y="17"/>
                      <a:pt x="5" y="14"/>
                    </a:cubicBezTo>
                    <a:cubicBezTo>
                      <a:pt x="4" y="18"/>
                      <a:pt x="4" y="18"/>
                      <a:pt x="4" y="22"/>
                    </a:cubicBezTo>
                    <a:cubicBezTo>
                      <a:pt x="4" y="20"/>
                      <a:pt x="5" y="15"/>
                      <a:pt x="6" y="11"/>
                    </a:cubicBezTo>
                    <a:cubicBezTo>
                      <a:pt x="6" y="15"/>
                      <a:pt x="5" y="15"/>
                      <a:pt x="8" y="10"/>
                    </a:cubicBezTo>
                    <a:cubicBezTo>
                      <a:pt x="8" y="10"/>
                      <a:pt x="8" y="10"/>
                      <a:pt x="8" y="10"/>
                    </a:cubicBezTo>
                    <a:cubicBezTo>
                      <a:pt x="4" y="20"/>
                      <a:pt x="7" y="13"/>
                      <a:pt x="6" y="16"/>
                    </a:cubicBezTo>
                    <a:cubicBezTo>
                      <a:pt x="6" y="16"/>
                      <a:pt x="6" y="16"/>
                      <a:pt x="6" y="16"/>
                    </a:cubicBezTo>
                    <a:cubicBezTo>
                      <a:pt x="7" y="14"/>
                      <a:pt x="2" y="28"/>
                      <a:pt x="9" y="8"/>
                    </a:cubicBezTo>
                    <a:cubicBezTo>
                      <a:pt x="8" y="9"/>
                      <a:pt x="8" y="10"/>
                      <a:pt x="8" y="10"/>
                    </a:cubicBezTo>
                    <a:cubicBezTo>
                      <a:pt x="10" y="5"/>
                      <a:pt x="10" y="5"/>
                      <a:pt x="10" y="5"/>
                    </a:cubicBezTo>
                    <a:cubicBezTo>
                      <a:pt x="9" y="5"/>
                      <a:pt x="8" y="9"/>
                      <a:pt x="9" y="5"/>
                    </a:cubicBezTo>
                    <a:cubicBezTo>
                      <a:pt x="10" y="3"/>
                      <a:pt x="10" y="3"/>
                      <a:pt x="10" y="3"/>
                    </a:cubicBezTo>
                    <a:cubicBezTo>
                      <a:pt x="8" y="6"/>
                      <a:pt x="8" y="4"/>
                      <a:pt x="7" y="6"/>
                    </a:cubicBezTo>
                    <a:cubicBezTo>
                      <a:pt x="8" y="3"/>
                      <a:pt x="8" y="3"/>
                      <a:pt x="8" y="3"/>
                    </a:cubicBezTo>
                    <a:cubicBezTo>
                      <a:pt x="6" y="6"/>
                      <a:pt x="8" y="5"/>
                      <a:pt x="5" y="12"/>
                    </a:cubicBezTo>
                    <a:cubicBezTo>
                      <a:pt x="8" y="3"/>
                      <a:pt x="3" y="15"/>
                      <a:pt x="4" y="11"/>
                    </a:cubicBezTo>
                    <a:cubicBezTo>
                      <a:pt x="6" y="7"/>
                      <a:pt x="5" y="9"/>
                      <a:pt x="7" y="5"/>
                    </a:cubicBezTo>
                    <a:cubicBezTo>
                      <a:pt x="5" y="10"/>
                      <a:pt x="6" y="6"/>
                      <a:pt x="5" y="8"/>
                    </a:cubicBezTo>
                    <a:cubicBezTo>
                      <a:pt x="7" y="3"/>
                      <a:pt x="5" y="7"/>
                      <a:pt x="7" y="2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5" y="7"/>
                      <a:pt x="4" y="8"/>
                      <a:pt x="4" y="8"/>
                    </a:cubicBezTo>
                    <a:cubicBezTo>
                      <a:pt x="4" y="9"/>
                      <a:pt x="2" y="15"/>
                      <a:pt x="1" y="17"/>
                    </a:cubicBezTo>
                    <a:cubicBezTo>
                      <a:pt x="2" y="15"/>
                      <a:pt x="3" y="14"/>
                      <a:pt x="3" y="16"/>
                    </a:cubicBezTo>
                    <a:cubicBezTo>
                      <a:pt x="6" y="10"/>
                      <a:pt x="3" y="16"/>
                      <a:pt x="5" y="12"/>
                    </a:cubicBezTo>
                    <a:cubicBezTo>
                      <a:pt x="3" y="17"/>
                      <a:pt x="3" y="17"/>
                      <a:pt x="3" y="17"/>
                    </a:cubicBezTo>
                    <a:cubicBezTo>
                      <a:pt x="4" y="16"/>
                      <a:pt x="5" y="14"/>
                      <a:pt x="6" y="12"/>
                    </a:cubicBezTo>
                    <a:cubicBezTo>
                      <a:pt x="6" y="11"/>
                      <a:pt x="5" y="15"/>
                      <a:pt x="4" y="17"/>
                    </a:cubicBezTo>
                    <a:cubicBezTo>
                      <a:pt x="4" y="17"/>
                      <a:pt x="4" y="15"/>
                      <a:pt x="6" y="12"/>
                    </a:cubicBezTo>
                    <a:cubicBezTo>
                      <a:pt x="3" y="18"/>
                      <a:pt x="3" y="18"/>
                      <a:pt x="3" y="18"/>
                    </a:cubicBezTo>
                    <a:cubicBezTo>
                      <a:pt x="5" y="17"/>
                      <a:pt x="5" y="17"/>
                      <a:pt x="5" y="17"/>
                    </a:cubicBezTo>
                    <a:cubicBezTo>
                      <a:pt x="11" y="0"/>
                      <a:pt x="6" y="13"/>
                      <a:pt x="7" y="10"/>
                    </a:cubicBezTo>
                    <a:cubicBezTo>
                      <a:pt x="6" y="10"/>
                      <a:pt x="6" y="11"/>
                      <a:pt x="6" y="8"/>
                    </a:cubicBezTo>
                    <a:cubicBezTo>
                      <a:pt x="5" y="13"/>
                      <a:pt x="5" y="13"/>
                      <a:pt x="5" y="13"/>
                    </a:cubicBezTo>
                    <a:cubicBezTo>
                      <a:pt x="5" y="10"/>
                      <a:pt x="2" y="22"/>
                      <a:pt x="3" y="13"/>
                    </a:cubicBezTo>
                    <a:cubicBezTo>
                      <a:pt x="2" y="17"/>
                      <a:pt x="2" y="17"/>
                      <a:pt x="2" y="17"/>
                    </a:cubicBezTo>
                    <a:cubicBezTo>
                      <a:pt x="3" y="14"/>
                      <a:pt x="4" y="10"/>
                      <a:pt x="5" y="7"/>
                    </a:cubicBezTo>
                    <a:cubicBezTo>
                      <a:pt x="4" y="9"/>
                      <a:pt x="5" y="7"/>
                      <a:pt x="4" y="8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3" y="14"/>
                      <a:pt x="3" y="12"/>
                      <a:pt x="4" y="8"/>
                    </a:cubicBezTo>
                    <a:cubicBezTo>
                      <a:pt x="3" y="13"/>
                      <a:pt x="2" y="16"/>
                      <a:pt x="1" y="20"/>
                    </a:cubicBezTo>
                    <a:cubicBezTo>
                      <a:pt x="4" y="12"/>
                      <a:pt x="0" y="27"/>
                      <a:pt x="1" y="24"/>
                    </a:cubicBezTo>
                    <a:lnTo>
                      <a:pt x="3" y="18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20" name="Freeform 2020"/>
              <p:cNvSpPr/>
              <p:nvPr/>
            </p:nvSpPr>
            <p:spPr bwMode="auto">
              <a:xfrm>
                <a:off x="2759" y="3148"/>
                <a:ext cx="0" cy="1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lnTo>
                      <a:pt x="0" y="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21" name="Freeform 2021"/>
              <p:cNvSpPr/>
              <p:nvPr/>
            </p:nvSpPr>
            <p:spPr bwMode="auto">
              <a:xfrm>
                <a:off x="2757" y="3150"/>
                <a:ext cx="1" cy="1"/>
              </a:xfrm>
              <a:custGeom>
                <a:avLst/>
                <a:gdLst>
                  <a:gd name="T0" fmla="*/ 1 w 1"/>
                  <a:gd name="T1" fmla="*/ 0 h 2"/>
                  <a:gd name="T2" fmla="*/ 1 w 1"/>
                  <a:gd name="T3" fmla="*/ 1 h 2"/>
                  <a:gd name="T4" fmla="*/ 1 w 1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0" y="2"/>
                      <a:pt x="1" y="1"/>
                      <a:pt x="1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22" name="Rectangle 2022"/>
              <p:cNvSpPr>
                <a:spLocks noChangeArrowheads="1"/>
              </p:cNvSpPr>
              <p:nvPr/>
            </p:nvSpPr>
            <p:spPr bwMode="auto">
              <a:xfrm>
                <a:off x="2758" y="3150"/>
                <a:ext cx="1" cy="1"/>
              </a:xfrm>
              <a:prstGeom prst="rect">
                <a:avLst/>
              </a:pr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23" name="Freeform 2023"/>
              <p:cNvSpPr/>
              <p:nvPr/>
            </p:nvSpPr>
            <p:spPr bwMode="auto">
              <a:xfrm>
                <a:off x="2755" y="3158"/>
                <a:ext cx="1" cy="2"/>
              </a:xfrm>
              <a:custGeom>
                <a:avLst/>
                <a:gdLst>
                  <a:gd name="T0" fmla="*/ 0 w 1"/>
                  <a:gd name="T1" fmla="*/ 2 h 2"/>
                  <a:gd name="T2" fmla="*/ 0 w 1"/>
                  <a:gd name="T3" fmla="*/ 2 h 2"/>
                  <a:gd name="T4" fmla="*/ 1 w 1"/>
                  <a:gd name="T5" fmla="*/ 0 h 2"/>
                  <a:gd name="T6" fmla="*/ 0 w 1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lnTo>
                      <a:pt x="0" y="2"/>
                    </a:lnTo>
                    <a:lnTo>
                      <a:pt x="1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24" name="Freeform 2024"/>
              <p:cNvSpPr/>
              <p:nvPr/>
            </p:nvSpPr>
            <p:spPr bwMode="auto">
              <a:xfrm>
                <a:off x="2758" y="3145"/>
                <a:ext cx="0" cy="2"/>
              </a:xfrm>
              <a:custGeom>
                <a:avLst/>
                <a:gdLst>
                  <a:gd name="T0" fmla="*/ 0 h 2"/>
                  <a:gd name="T1" fmla="*/ 2 h 2"/>
                  <a:gd name="T2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25" name="Freeform 2025"/>
              <p:cNvSpPr/>
              <p:nvPr/>
            </p:nvSpPr>
            <p:spPr bwMode="auto">
              <a:xfrm>
                <a:off x="2755" y="314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26" name="Freeform 2026"/>
              <p:cNvSpPr/>
              <p:nvPr/>
            </p:nvSpPr>
            <p:spPr bwMode="auto">
              <a:xfrm>
                <a:off x="2744" y="3139"/>
                <a:ext cx="16" cy="27"/>
              </a:xfrm>
              <a:custGeom>
                <a:avLst/>
                <a:gdLst>
                  <a:gd name="T0" fmla="*/ 1 w 18"/>
                  <a:gd name="T1" fmla="*/ 13 h 30"/>
                  <a:gd name="T2" fmla="*/ 0 w 18"/>
                  <a:gd name="T3" fmla="*/ 20 h 30"/>
                  <a:gd name="T4" fmla="*/ 0 w 18"/>
                  <a:gd name="T5" fmla="*/ 23 h 30"/>
                  <a:gd name="T6" fmla="*/ 1 w 18"/>
                  <a:gd name="T7" fmla="*/ 19 h 30"/>
                  <a:gd name="T8" fmla="*/ 3 w 18"/>
                  <a:gd name="T9" fmla="*/ 19 h 30"/>
                  <a:gd name="T10" fmla="*/ 3 w 18"/>
                  <a:gd name="T11" fmla="*/ 21 h 30"/>
                  <a:gd name="T12" fmla="*/ 6 w 18"/>
                  <a:gd name="T13" fmla="*/ 16 h 30"/>
                  <a:gd name="T14" fmla="*/ 6 w 18"/>
                  <a:gd name="T15" fmla="*/ 18 h 30"/>
                  <a:gd name="T16" fmla="*/ 6 w 18"/>
                  <a:gd name="T17" fmla="*/ 19 h 30"/>
                  <a:gd name="T18" fmla="*/ 9 w 18"/>
                  <a:gd name="T19" fmla="*/ 10 h 30"/>
                  <a:gd name="T20" fmla="*/ 9 w 18"/>
                  <a:gd name="T21" fmla="*/ 10 h 30"/>
                  <a:gd name="T22" fmla="*/ 9 w 18"/>
                  <a:gd name="T23" fmla="*/ 14 h 30"/>
                  <a:gd name="T24" fmla="*/ 10 w 18"/>
                  <a:gd name="T25" fmla="*/ 14 h 30"/>
                  <a:gd name="T26" fmla="*/ 10 w 18"/>
                  <a:gd name="T27" fmla="*/ 16 h 30"/>
                  <a:gd name="T28" fmla="*/ 12 w 18"/>
                  <a:gd name="T29" fmla="*/ 14 h 30"/>
                  <a:gd name="T30" fmla="*/ 13 w 18"/>
                  <a:gd name="T31" fmla="*/ 10 h 30"/>
                  <a:gd name="T32" fmla="*/ 12 w 18"/>
                  <a:gd name="T33" fmla="*/ 15 h 30"/>
                  <a:gd name="T34" fmla="*/ 13 w 18"/>
                  <a:gd name="T35" fmla="*/ 14 h 30"/>
                  <a:gd name="T36" fmla="*/ 14 w 18"/>
                  <a:gd name="T37" fmla="*/ 16 h 30"/>
                  <a:gd name="T38" fmla="*/ 14 w 18"/>
                  <a:gd name="T39" fmla="*/ 14 h 30"/>
                  <a:gd name="T40" fmla="*/ 13 w 18"/>
                  <a:gd name="T41" fmla="*/ 17 h 30"/>
                  <a:gd name="T42" fmla="*/ 16 w 18"/>
                  <a:gd name="T43" fmla="*/ 5 h 30"/>
                  <a:gd name="T44" fmla="*/ 16 w 18"/>
                  <a:gd name="T45" fmla="*/ 4 h 30"/>
                  <a:gd name="T46" fmla="*/ 15 w 18"/>
                  <a:gd name="T47" fmla="*/ 5 h 30"/>
                  <a:gd name="T48" fmla="*/ 15 w 18"/>
                  <a:gd name="T49" fmla="*/ 3 h 30"/>
                  <a:gd name="T50" fmla="*/ 14 w 18"/>
                  <a:gd name="T51" fmla="*/ 3 h 30"/>
                  <a:gd name="T52" fmla="*/ 13 w 18"/>
                  <a:gd name="T53" fmla="*/ 5 h 30"/>
                  <a:gd name="T54" fmla="*/ 13 w 18"/>
                  <a:gd name="T55" fmla="*/ 4 h 30"/>
                  <a:gd name="T56" fmla="*/ 13 w 18"/>
                  <a:gd name="T57" fmla="*/ 4 h 30"/>
                  <a:gd name="T58" fmla="*/ 12 w 18"/>
                  <a:gd name="T59" fmla="*/ 5 h 30"/>
                  <a:gd name="T60" fmla="*/ 10 w 18"/>
                  <a:gd name="T61" fmla="*/ 8 h 30"/>
                  <a:gd name="T62" fmla="*/ 11 w 18"/>
                  <a:gd name="T63" fmla="*/ 3 h 30"/>
                  <a:gd name="T64" fmla="*/ 11 w 18"/>
                  <a:gd name="T65" fmla="*/ 2 h 30"/>
                  <a:gd name="T66" fmla="*/ 9 w 18"/>
                  <a:gd name="T67" fmla="*/ 7 h 30"/>
                  <a:gd name="T68" fmla="*/ 8 w 18"/>
                  <a:gd name="T69" fmla="*/ 9 h 30"/>
                  <a:gd name="T70" fmla="*/ 6 w 18"/>
                  <a:gd name="T71" fmla="*/ 11 h 30"/>
                  <a:gd name="T72" fmla="*/ 6 w 18"/>
                  <a:gd name="T73" fmla="*/ 10 h 30"/>
                  <a:gd name="T74" fmla="*/ 4 w 18"/>
                  <a:gd name="T75" fmla="*/ 11 h 30"/>
                  <a:gd name="T76" fmla="*/ 3 w 18"/>
                  <a:gd name="T77" fmla="*/ 17 h 30"/>
                  <a:gd name="T78" fmla="*/ 5 w 18"/>
                  <a:gd name="T79" fmla="*/ 8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8" h="30">
                    <a:moveTo>
                      <a:pt x="3" y="7"/>
                    </a:moveTo>
                    <a:cubicBezTo>
                      <a:pt x="3" y="8"/>
                      <a:pt x="2" y="10"/>
                      <a:pt x="1" y="13"/>
                    </a:cubicBezTo>
                    <a:cubicBezTo>
                      <a:pt x="2" y="11"/>
                      <a:pt x="2" y="11"/>
                      <a:pt x="2" y="11"/>
                    </a:cubicBezTo>
                    <a:cubicBezTo>
                      <a:pt x="2" y="12"/>
                      <a:pt x="1" y="16"/>
                      <a:pt x="0" y="20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1" y="15"/>
                      <a:pt x="0" y="22"/>
                      <a:pt x="0" y="23"/>
                    </a:cubicBezTo>
                    <a:cubicBezTo>
                      <a:pt x="0" y="22"/>
                      <a:pt x="2" y="14"/>
                      <a:pt x="2" y="16"/>
                    </a:cubicBezTo>
                    <a:cubicBezTo>
                      <a:pt x="2" y="15"/>
                      <a:pt x="2" y="18"/>
                      <a:pt x="1" y="19"/>
                    </a:cubicBezTo>
                    <a:cubicBezTo>
                      <a:pt x="1" y="20"/>
                      <a:pt x="3" y="14"/>
                      <a:pt x="3" y="13"/>
                    </a:cubicBezTo>
                    <a:cubicBezTo>
                      <a:pt x="0" y="30"/>
                      <a:pt x="5" y="8"/>
                      <a:pt x="3" y="19"/>
                    </a:cubicBezTo>
                    <a:cubicBezTo>
                      <a:pt x="3" y="18"/>
                      <a:pt x="3" y="19"/>
                      <a:pt x="4" y="16"/>
                    </a:cubicBezTo>
                    <a:cubicBezTo>
                      <a:pt x="3" y="20"/>
                      <a:pt x="4" y="17"/>
                      <a:pt x="3" y="21"/>
                    </a:cubicBezTo>
                    <a:cubicBezTo>
                      <a:pt x="6" y="11"/>
                      <a:pt x="3" y="26"/>
                      <a:pt x="6" y="13"/>
                    </a:cubicBezTo>
                    <a:cubicBezTo>
                      <a:pt x="5" y="17"/>
                      <a:pt x="6" y="13"/>
                      <a:pt x="6" y="16"/>
                    </a:cubicBezTo>
                    <a:cubicBezTo>
                      <a:pt x="6" y="17"/>
                      <a:pt x="5" y="17"/>
                      <a:pt x="5" y="17"/>
                    </a:cubicBezTo>
                    <a:cubicBezTo>
                      <a:pt x="5" y="20"/>
                      <a:pt x="7" y="12"/>
                      <a:pt x="6" y="18"/>
                    </a:cubicBezTo>
                    <a:cubicBezTo>
                      <a:pt x="6" y="19"/>
                      <a:pt x="7" y="14"/>
                      <a:pt x="7" y="11"/>
                    </a:cubicBezTo>
                    <a:cubicBezTo>
                      <a:pt x="8" y="13"/>
                      <a:pt x="7" y="14"/>
                      <a:pt x="6" y="19"/>
                    </a:cubicBezTo>
                    <a:cubicBezTo>
                      <a:pt x="7" y="14"/>
                      <a:pt x="7" y="16"/>
                      <a:pt x="8" y="13"/>
                    </a:cubicBezTo>
                    <a:cubicBezTo>
                      <a:pt x="8" y="13"/>
                      <a:pt x="8" y="12"/>
                      <a:pt x="9" y="10"/>
                    </a:cubicBezTo>
                    <a:cubicBezTo>
                      <a:pt x="9" y="11"/>
                      <a:pt x="10" y="6"/>
                      <a:pt x="11" y="4"/>
                    </a:cubicBezTo>
                    <a:cubicBezTo>
                      <a:pt x="9" y="11"/>
                      <a:pt x="10" y="4"/>
                      <a:pt x="9" y="10"/>
                    </a:cubicBezTo>
                    <a:cubicBezTo>
                      <a:pt x="8" y="13"/>
                      <a:pt x="8" y="12"/>
                      <a:pt x="7" y="17"/>
                    </a:cubicBezTo>
                    <a:cubicBezTo>
                      <a:pt x="7" y="18"/>
                      <a:pt x="8" y="17"/>
                      <a:pt x="9" y="14"/>
                    </a:cubicBezTo>
                    <a:cubicBezTo>
                      <a:pt x="9" y="15"/>
                      <a:pt x="8" y="17"/>
                      <a:pt x="8" y="18"/>
                    </a:cubicBezTo>
                    <a:cubicBezTo>
                      <a:pt x="8" y="21"/>
                      <a:pt x="10" y="11"/>
                      <a:pt x="10" y="14"/>
                    </a:cubicBezTo>
                    <a:cubicBezTo>
                      <a:pt x="9" y="17"/>
                      <a:pt x="9" y="17"/>
                      <a:pt x="9" y="17"/>
                    </a:cubicBezTo>
                    <a:cubicBezTo>
                      <a:pt x="10" y="13"/>
                      <a:pt x="9" y="18"/>
                      <a:pt x="10" y="16"/>
                    </a:cubicBezTo>
                    <a:cubicBezTo>
                      <a:pt x="11" y="14"/>
                      <a:pt x="11" y="13"/>
                      <a:pt x="11" y="12"/>
                    </a:cubicBezTo>
                    <a:cubicBezTo>
                      <a:pt x="9" y="21"/>
                      <a:pt x="13" y="8"/>
                      <a:pt x="12" y="14"/>
                    </a:cubicBezTo>
                    <a:cubicBezTo>
                      <a:pt x="13" y="9"/>
                      <a:pt x="14" y="6"/>
                      <a:pt x="15" y="5"/>
                    </a:cubicBezTo>
                    <a:cubicBezTo>
                      <a:pt x="13" y="10"/>
                      <a:pt x="13" y="10"/>
                      <a:pt x="13" y="10"/>
                    </a:cubicBezTo>
                    <a:cubicBezTo>
                      <a:pt x="14" y="7"/>
                      <a:pt x="11" y="16"/>
                      <a:pt x="10" y="18"/>
                    </a:cubicBezTo>
                    <a:cubicBezTo>
                      <a:pt x="11" y="16"/>
                      <a:pt x="11" y="19"/>
                      <a:pt x="12" y="15"/>
                    </a:cubicBezTo>
                    <a:cubicBezTo>
                      <a:pt x="11" y="19"/>
                      <a:pt x="11" y="19"/>
                      <a:pt x="11" y="19"/>
                    </a:cubicBezTo>
                    <a:cubicBezTo>
                      <a:pt x="11" y="20"/>
                      <a:pt x="14" y="10"/>
                      <a:pt x="13" y="14"/>
                    </a:cubicBezTo>
                    <a:cubicBezTo>
                      <a:pt x="12" y="17"/>
                      <a:pt x="12" y="17"/>
                      <a:pt x="12" y="17"/>
                    </a:cubicBezTo>
                    <a:cubicBezTo>
                      <a:pt x="13" y="17"/>
                      <a:pt x="12" y="22"/>
                      <a:pt x="14" y="16"/>
                    </a:cubicBezTo>
                    <a:cubicBezTo>
                      <a:pt x="15" y="13"/>
                      <a:pt x="17" y="7"/>
                      <a:pt x="18" y="5"/>
                    </a:cubicBezTo>
                    <a:cubicBezTo>
                      <a:pt x="17" y="7"/>
                      <a:pt x="15" y="12"/>
                      <a:pt x="14" y="14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4" y="12"/>
                      <a:pt x="14" y="14"/>
                      <a:pt x="13" y="17"/>
                    </a:cubicBezTo>
                    <a:cubicBezTo>
                      <a:pt x="12" y="19"/>
                      <a:pt x="14" y="12"/>
                      <a:pt x="13" y="15"/>
                    </a:cubicBezTo>
                    <a:cubicBezTo>
                      <a:pt x="15" y="10"/>
                      <a:pt x="15" y="10"/>
                      <a:pt x="16" y="5"/>
                    </a:cubicBezTo>
                    <a:cubicBezTo>
                      <a:pt x="15" y="8"/>
                      <a:pt x="15" y="8"/>
                      <a:pt x="15" y="8"/>
                    </a:cubicBezTo>
                    <a:cubicBezTo>
                      <a:pt x="16" y="6"/>
                      <a:pt x="16" y="6"/>
                      <a:pt x="16" y="4"/>
                    </a:cubicBezTo>
                    <a:cubicBezTo>
                      <a:pt x="14" y="10"/>
                      <a:pt x="16" y="2"/>
                      <a:pt x="15" y="4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4" y="8"/>
                      <a:pt x="14" y="8"/>
                      <a:pt x="14" y="8"/>
                    </a:cubicBezTo>
                    <a:cubicBezTo>
                      <a:pt x="15" y="4"/>
                      <a:pt x="15" y="5"/>
                      <a:pt x="15" y="3"/>
                    </a:cubicBezTo>
                    <a:cubicBezTo>
                      <a:pt x="14" y="5"/>
                      <a:pt x="13" y="10"/>
                      <a:pt x="13" y="10"/>
                    </a:cubicBezTo>
                    <a:cubicBezTo>
                      <a:pt x="14" y="5"/>
                      <a:pt x="13" y="7"/>
                      <a:pt x="14" y="3"/>
                    </a:cubicBezTo>
                    <a:cubicBezTo>
                      <a:pt x="13" y="8"/>
                      <a:pt x="13" y="4"/>
                      <a:pt x="12" y="7"/>
                    </a:cubicBezTo>
                    <a:cubicBezTo>
                      <a:pt x="12" y="9"/>
                      <a:pt x="12" y="8"/>
                      <a:pt x="13" y="5"/>
                    </a:cubicBezTo>
                    <a:cubicBezTo>
                      <a:pt x="13" y="4"/>
                      <a:pt x="13" y="4"/>
                      <a:pt x="13" y="4"/>
                    </a:cubicBezTo>
                    <a:cubicBezTo>
                      <a:pt x="13" y="4"/>
                      <a:pt x="13" y="4"/>
                      <a:pt x="13" y="4"/>
                    </a:cubicBezTo>
                    <a:cubicBezTo>
                      <a:pt x="13" y="3"/>
                      <a:pt x="13" y="3"/>
                      <a:pt x="13" y="3"/>
                    </a:cubicBezTo>
                    <a:cubicBezTo>
                      <a:pt x="13" y="3"/>
                      <a:pt x="12" y="7"/>
                      <a:pt x="13" y="4"/>
                    </a:cubicBezTo>
                    <a:cubicBezTo>
                      <a:pt x="13" y="2"/>
                      <a:pt x="13" y="2"/>
                      <a:pt x="13" y="2"/>
                    </a:cubicBezTo>
                    <a:cubicBezTo>
                      <a:pt x="13" y="1"/>
                      <a:pt x="11" y="10"/>
                      <a:pt x="12" y="5"/>
                    </a:cubicBezTo>
                    <a:cubicBezTo>
                      <a:pt x="11" y="8"/>
                      <a:pt x="11" y="8"/>
                      <a:pt x="9" y="13"/>
                    </a:cubicBezTo>
                    <a:cubicBezTo>
                      <a:pt x="10" y="11"/>
                      <a:pt x="11" y="7"/>
                      <a:pt x="10" y="8"/>
                    </a:cubicBezTo>
                    <a:cubicBezTo>
                      <a:pt x="9" y="12"/>
                      <a:pt x="11" y="6"/>
                      <a:pt x="10" y="9"/>
                    </a:cubicBezTo>
                    <a:cubicBezTo>
                      <a:pt x="11" y="4"/>
                      <a:pt x="10" y="7"/>
                      <a:pt x="11" y="3"/>
                    </a:cubicBezTo>
                    <a:cubicBezTo>
                      <a:pt x="12" y="1"/>
                      <a:pt x="10" y="7"/>
                      <a:pt x="10" y="6"/>
                    </a:cubicBezTo>
                    <a:cubicBezTo>
                      <a:pt x="11" y="2"/>
                      <a:pt x="11" y="2"/>
                      <a:pt x="11" y="2"/>
                    </a:cubicBezTo>
                    <a:cubicBezTo>
                      <a:pt x="10" y="4"/>
                      <a:pt x="9" y="8"/>
                      <a:pt x="10" y="4"/>
                    </a:cubicBezTo>
                    <a:cubicBezTo>
                      <a:pt x="9" y="7"/>
                      <a:pt x="9" y="7"/>
                      <a:pt x="9" y="7"/>
                    </a:cubicBezTo>
                    <a:cubicBezTo>
                      <a:pt x="9" y="5"/>
                      <a:pt x="9" y="7"/>
                      <a:pt x="9" y="3"/>
                    </a:cubicBezTo>
                    <a:cubicBezTo>
                      <a:pt x="8" y="9"/>
                      <a:pt x="8" y="9"/>
                      <a:pt x="8" y="9"/>
                    </a:cubicBezTo>
                    <a:cubicBezTo>
                      <a:pt x="9" y="2"/>
                      <a:pt x="7" y="8"/>
                      <a:pt x="5" y="14"/>
                    </a:cubicBezTo>
                    <a:cubicBezTo>
                      <a:pt x="5" y="14"/>
                      <a:pt x="6" y="13"/>
                      <a:pt x="6" y="11"/>
                    </a:cubicBezTo>
                    <a:cubicBezTo>
                      <a:pt x="6" y="9"/>
                      <a:pt x="6" y="9"/>
                      <a:pt x="6" y="9"/>
                    </a:cubicBezTo>
                    <a:cubicBezTo>
                      <a:pt x="6" y="9"/>
                      <a:pt x="7" y="5"/>
                      <a:pt x="6" y="10"/>
                    </a:cubicBezTo>
                    <a:cubicBezTo>
                      <a:pt x="5" y="12"/>
                      <a:pt x="6" y="6"/>
                      <a:pt x="6" y="5"/>
                    </a:cubicBezTo>
                    <a:cubicBezTo>
                      <a:pt x="4" y="13"/>
                      <a:pt x="6" y="0"/>
                      <a:pt x="4" y="11"/>
                    </a:cubicBezTo>
                    <a:cubicBezTo>
                      <a:pt x="4" y="11"/>
                      <a:pt x="4" y="14"/>
                      <a:pt x="4" y="13"/>
                    </a:cubicBezTo>
                    <a:cubicBezTo>
                      <a:pt x="4" y="15"/>
                      <a:pt x="3" y="17"/>
                      <a:pt x="3" y="17"/>
                    </a:cubicBezTo>
                    <a:cubicBezTo>
                      <a:pt x="3" y="18"/>
                      <a:pt x="4" y="13"/>
                      <a:pt x="3" y="15"/>
                    </a:cubicBezTo>
                    <a:cubicBezTo>
                      <a:pt x="5" y="8"/>
                      <a:pt x="5" y="8"/>
                      <a:pt x="5" y="8"/>
                    </a:cubicBezTo>
                    <a:cubicBezTo>
                      <a:pt x="6" y="0"/>
                      <a:pt x="2" y="18"/>
                      <a:pt x="3" y="7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27" name="Freeform 2027"/>
              <p:cNvSpPr/>
              <p:nvPr/>
            </p:nvSpPr>
            <p:spPr bwMode="auto">
              <a:xfrm>
                <a:off x="2750" y="3142"/>
                <a:ext cx="1" cy="4"/>
              </a:xfrm>
              <a:custGeom>
                <a:avLst/>
                <a:gdLst>
                  <a:gd name="T0" fmla="*/ 0 w 1"/>
                  <a:gd name="T1" fmla="*/ 4 h 4"/>
                  <a:gd name="T2" fmla="*/ 1 w 1"/>
                  <a:gd name="T3" fmla="*/ 0 h 4"/>
                  <a:gd name="T4" fmla="*/ 0 w 1"/>
                  <a:gd name="T5" fmla="*/ 3 h 4"/>
                  <a:gd name="T6" fmla="*/ 0 w 1"/>
                  <a:gd name="T7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4">
                    <a:moveTo>
                      <a:pt x="0" y="4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0" y="3"/>
                      <a:pt x="0" y="4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28" name="Freeform 2028"/>
              <p:cNvSpPr/>
              <p:nvPr/>
            </p:nvSpPr>
            <p:spPr bwMode="auto">
              <a:xfrm>
                <a:off x="2749" y="3145"/>
                <a:ext cx="1" cy="2"/>
              </a:xfrm>
              <a:custGeom>
                <a:avLst/>
                <a:gdLst>
                  <a:gd name="T0" fmla="*/ 1 w 1"/>
                  <a:gd name="T1" fmla="*/ 0 h 2"/>
                  <a:gd name="T2" fmla="*/ 0 w 1"/>
                  <a:gd name="T3" fmla="*/ 2 h 2"/>
                  <a:gd name="T4" fmla="*/ 1 w 1"/>
                  <a:gd name="T5" fmla="*/ 1 h 2"/>
                  <a:gd name="T6" fmla="*/ 1 w 1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1" y="2"/>
                      <a:pt x="1" y="1"/>
                    </a:cubicBez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29" name="Freeform 2029"/>
              <p:cNvSpPr/>
              <p:nvPr/>
            </p:nvSpPr>
            <p:spPr bwMode="auto">
              <a:xfrm>
                <a:off x="2745" y="3145"/>
                <a:ext cx="0" cy="2"/>
              </a:xfrm>
              <a:custGeom>
                <a:avLst/>
                <a:gdLst>
                  <a:gd name="T0" fmla="*/ 1 h 2"/>
                  <a:gd name="T1" fmla="*/ 1 h 2"/>
                  <a:gd name="T2" fmla="*/ 1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1"/>
                    </a:moveTo>
                    <a:cubicBezTo>
                      <a:pt x="0" y="1"/>
                      <a:pt x="0" y="0"/>
                      <a:pt x="0" y="1"/>
                    </a:cubicBezTo>
                    <a:cubicBezTo>
                      <a:pt x="0" y="2"/>
                      <a:pt x="0" y="2"/>
                      <a:pt x="0" y="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30" name="Freeform 2030"/>
              <p:cNvSpPr/>
              <p:nvPr/>
            </p:nvSpPr>
            <p:spPr bwMode="auto">
              <a:xfrm>
                <a:off x="2745" y="3148"/>
                <a:ext cx="0" cy="2"/>
              </a:xfrm>
              <a:custGeom>
                <a:avLst/>
                <a:gdLst>
                  <a:gd name="T0" fmla="*/ 0 h 2"/>
                  <a:gd name="T1" fmla="*/ 2 h 2"/>
                  <a:gd name="T2" fmla="*/ 1 h 2"/>
                  <a:gd name="T3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2"/>
                    </a:lnTo>
                    <a:lnTo>
                      <a:pt x="0" y="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31" name="Freeform 2031"/>
              <p:cNvSpPr/>
              <p:nvPr/>
            </p:nvSpPr>
            <p:spPr bwMode="auto">
              <a:xfrm>
                <a:off x="2737" y="3143"/>
                <a:ext cx="8" cy="23"/>
              </a:xfrm>
              <a:custGeom>
                <a:avLst/>
                <a:gdLst>
                  <a:gd name="T0" fmla="*/ 2 w 8"/>
                  <a:gd name="T1" fmla="*/ 11 h 25"/>
                  <a:gd name="T2" fmla="*/ 1 w 8"/>
                  <a:gd name="T3" fmla="*/ 15 h 25"/>
                  <a:gd name="T4" fmla="*/ 1 w 8"/>
                  <a:gd name="T5" fmla="*/ 12 h 25"/>
                  <a:gd name="T6" fmla="*/ 0 w 8"/>
                  <a:gd name="T7" fmla="*/ 20 h 25"/>
                  <a:gd name="T8" fmla="*/ 3 w 8"/>
                  <a:gd name="T9" fmla="*/ 15 h 25"/>
                  <a:gd name="T10" fmla="*/ 3 w 8"/>
                  <a:gd name="T11" fmla="*/ 18 h 25"/>
                  <a:gd name="T12" fmla="*/ 5 w 8"/>
                  <a:gd name="T13" fmla="*/ 13 h 25"/>
                  <a:gd name="T14" fmla="*/ 4 w 8"/>
                  <a:gd name="T15" fmla="*/ 19 h 25"/>
                  <a:gd name="T16" fmla="*/ 5 w 8"/>
                  <a:gd name="T17" fmla="*/ 17 h 25"/>
                  <a:gd name="T18" fmla="*/ 5 w 8"/>
                  <a:gd name="T19" fmla="*/ 14 h 25"/>
                  <a:gd name="T20" fmla="*/ 5 w 8"/>
                  <a:gd name="T21" fmla="*/ 16 h 25"/>
                  <a:gd name="T22" fmla="*/ 5 w 8"/>
                  <a:gd name="T23" fmla="*/ 14 h 25"/>
                  <a:gd name="T24" fmla="*/ 6 w 8"/>
                  <a:gd name="T25" fmla="*/ 14 h 25"/>
                  <a:gd name="T26" fmla="*/ 5 w 8"/>
                  <a:gd name="T27" fmla="*/ 15 h 25"/>
                  <a:gd name="T28" fmla="*/ 6 w 8"/>
                  <a:gd name="T29" fmla="*/ 13 h 25"/>
                  <a:gd name="T30" fmla="*/ 5 w 8"/>
                  <a:gd name="T31" fmla="*/ 17 h 25"/>
                  <a:gd name="T32" fmla="*/ 7 w 8"/>
                  <a:gd name="T33" fmla="*/ 12 h 25"/>
                  <a:gd name="T34" fmla="*/ 8 w 8"/>
                  <a:gd name="T35" fmla="*/ 8 h 25"/>
                  <a:gd name="T36" fmla="*/ 7 w 8"/>
                  <a:gd name="T37" fmla="*/ 11 h 25"/>
                  <a:gd name="T38" fmla="*/ 7 w 8"/>
                  <a:gd name="T39" fmla="*/ 11 h 25"/>
                  <a:gd name="T40" fmla="*/ 6 w 8"/>
                  <a:gd name="T41" fmla="*/ 13 h 25"/>
                  <a:gd name="T42" fmla="*/ 7 w 8"/>
                  <a:gd name="T43" fmla="*/ 7 h 25"/>
                  <a:gd name="T44" fmla="*/ 7 w 8"/>
                  <a:gd name="T45" fmla="*/ 3 h 25"/>
                  <a:gd name="T46" fmla="*/ 7 w 8"/>
                  <a:gd name="T47" fmla="*/ 3 h 25"/>
                  <a:gd name="T48" fmla="*/ 7 w 8"/>
                  <a:gd name="T49" fmla="*/ 5 h 25"/>
                  <a:gd name="T50" fmla="*/ 6 w 8"/>
                  <a:gd name="T51" fmla="*/ 7 h 25"/>
                  <a:gd name="T52" fmla="*/ 5 w 8"/>
                  <a:gd name="T53" fmla="*/ 14 h 25"/>
                  <a:gd name="T54" fmla="*/ 5 w 8"/>
                  <a:gd name="T55" fmla="*/ 14 h 25"/>
                  <a:gd name="T56" fmla="*/ 6 w 8"/>
                  <a:gd name="T57" fmla="*/ 8 h 25"/>
                  <a:gd name="T58" fmla="*/ 5 w 8"/>
                  <a:gd name="T59" fmla="*/ 11 h 25"/>
                  <a:gd name="T60" fmla="*/ 6 w 8"/>
                  <a:gd name="T61" fmla="*/ 5 h 25"/>
                  <a:gd name="T62" fmla="*/ 5 w 8"/>
                  <a:gd name="T63" fmla="*/ 11 h 25"/>
                  <a:gd name="T64" fmla="*/ 4 w 8"/>
                  <a:gd name="T65" fmla="*/ 11 h 25"/>
                  <a:gd name="T66" fmla="*/ 4 w 8"/>
                  <a:gd name="T67" fmla="*/ 7 h 25"/>
                  <a:gd name="T68" fmla="*/ 4 w 8"/>
                  <a:gd name="T69" fmla="*/ 11 h 25"/>
                  <a:gd name="T70" fmla="*/ 3 w 8"/>
                  <a:gd name="T71" fmla="*/ 9 h 25"/>
                  <a:gd name="T72" fmla="*/ 3 w 8"/>
                  <a:gd name="T73" fmla="*/ 12 h 25"/>
                  <a:gd name="T74" fmla="*/ 2 w 8"/>
                  <a:gd name="T75" fmla="*/ 11 h 25"/>
                  <a:gd name="T76" fmla="*/ 2 w 8"/>
                  <a:gd name="T77" fmla="*/ 11 h 25"/>
                  <a:gd name="T78" fmla="*/ 1 w 8"/>
                  <a:gd name="T79" fmla="*/ 18 h 25"/>
                  <a:gd name="T80" fmla="*/ 2 w 8"/>
                  <a:gd name="T81" fmla="*/ 11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8" h="25">
                    <a:moveTo>
                      <a:pt x="2" y="11"/>
                    </a:moveTo>
                    <a:cubicBezTo>
                      <a:pt x="1" y="15"/>
                      <a:pt x="1" y="15"/>
                      <a:pt x="1" y="15"/>
                    </a:cubicBezTo>
                    <a:cubicBezTo>
                      <a:pt x="1" y="13"/>
                      <a:pt x="0" y="16"/>
                      <a:pt x="1" y="12"/>
                    </a:cubicBezTo>
                    <a:cubicBezTo>
                      <a:pt x="0" y="17"/>
                      <a:pt x="0" y="12"/>
                      <a:pt x="0" y="20"/>
                    </a:cubicBezTo>
                    <a:cubicBezTo>
                      <a:pt x="1" y="17"/>
                      <a:pt x="1" y="22"/>
                      <a:pt x="3" y="15"/>
                    </a:cubicBezTo>
                    <a:cubicBezTo>
                      <a:pt x="3" y="18"/>
                      <a:pt x="3" y="18"/>
                      <a:pt x="3" y="18"/>
                    </a:cubicBezTo>
                    <a:cubicBezTo>
                      <a:pt x="4" y="12"/>
                      <a:pt x="2" y="25"/>
                      <a:pt x="5" y="13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21"/>
                      <a:pt x="6" y="10"/>
                      <a:pt x="5" y="17"/>
                    </a:cubicBezTo>
                    <a:cubicBezTo>
                      <a:pt x="5" y="14"/>
                      <a:pt x="5" y="14"/>
                      <a:pt x="5" y="14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14"/>
                      <a:pt x="5" y="14"/>
                      <a:pt x="5" y="14"/>
                    </a:cubicBezTo>
                    <a:cubicBezTo>
                      <a:pt x="6" y="12"/>
                      <a:pt x="6" y="12"/>
                      <a:pt x="6" y="14"/>
                    </a:cubicBezTo>
                    <a:cubicBezTo>
                      <a:pt x="5" y="16"/>
                      <a:pt x="6" y="15"/>
                      <a:pt x="5" y="15"/>
                    </a:cubicBezTo>
                    <a:cubicBezTo>
                      <a:pt x="5" y="18"/>
                      <a:pt x="6" y="13"/>
                      <a:pt x="6" y="13"/>
                    </a:cubicBezTo>
                    <a:cubicBezTo>
                      <a:pt x="6" y="15"/>
                      <a:pt x="6" y="16"/>
                      <a:pt x="5" y="17"/>
                    </a:cubicBezTo>
                    <a:cubicBezTo>
                      <a:pt x="6" y="14"/>
                      <a:pt x="5" y="21"/>
                      <a:pt x="7" y="12"/>
                    </a:cubicBezTo>
                    <a:cubicBezTo>
                      <a:pt x="8" y="10"/>
                      <a:pt x="8" y="8"/>
                      <a:pt x="8" y="8"/>
                    </a:cubicBezTo>
                    <a:cubicBezTo>
                      <a:pt x="8" y="5"/>
                      <a:pt x="8" y="8"/>
                      <a:pt x="7" y="11"/>
                    </a:cubicBezTo>
                    <a:cubicBezTo>
                      <a:pt x="7" y="11"/>
                      <a:pt x="7" y="11"/>
                      <a:pt x="7" y="11"/>
                    </a:cubicBezTo>
                    <a:cubicBezTo>
                      <a:pt x="5" y="20"/>
                      <a:pt x="7" y="9"/>
                      <a:pt x="6" y="13"/>
                    </a:cubicBezTo>
                    <a:cubicBezTo>
                      <a:pt x="7" y="9"/>
                      <a:pt x="7" y="9"/>
                      <a:pt x="7" y="7"/>
                    </a:cubicBezTo>
                    <a:cubicBezTo>
                      <a:pt x="8" y="0"/>
                      <a:pt x="6" y="12"/>
                      <a:pt x="7" y="3"/>
                    </a:cubicBezTo>
                    <a:cubicBezTo>
                      <a:pt x="7" y="3"/>
                      <a:pt x="7" y="3"/>
                      <a:pt x="7" y="3"/>
                    </a:cubicBezTo>
                    <a:cubicBezTo>
                      <a:pt x="7" y="2"/>
                      <a:pt x="7" y="4"/>
                      <a:pt x="7" y="5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6" y="8"/>
                      <a:pt x="5" y="12"/>
                      <a:pt x="5" y="14"/>
                    </a:cubicBezTo>
                    <a:cubicBezTo>
                      <a:pt x="6" y="10"/>
                      <a:pt x="5" y="16"/>
                      <a:pt x="5" y="14"/>
                    </a:cubicBezTo>
                    <a:cubicBezTo>
                      <a:pt x="5" y="10"/>
                      <a:pt x="6" y="10"/>
                      <a:pt x="6" y="8"/>
                    </a:cubicBezTo>
                    <a:cubicBezTo>
                      <a:pt x="5" y="11"/>
                      <a:pt x="5" y="11"/>
                      <a:pt x="5" y="11"/>
                    </a:cubicBezTo>
                    <a:cubicBezTo>
                      <a:pt x="5" y="11"/>
                      <a:pt x="6" y="7"/>
                      <a:pt x="6" y="5"/>
                    </a:cubicBezTo>
                    <a:cubicBezTo>
                      <a:pt x="5" y="7"/>
                      <a:pt x="6" y="7"/>
                      <a:pt x="5" y="11"/>
                    </a:cubicBezTo>
                    <a:cubicBezTo>
                      <a:pt x="6" y="6"/>
                      <a:pt x="5" y="7"/>
                      <a:pt x="4" y="11"/>
                    </a:cubicBezTo>
                    <a:cubicBezTo>
                      <a:pt x="4" y="10"/>
                      <a:pt x="4" y="7"/>
                      <a:pt x="4" y="7"/>
                    </a:cubicBezTo>
                    <a:cubicBezTo>
                      <a:pt x="4" y="7"/>
                      <a:pt x="4" y="8"/>
                      <a:pt x="4" y="11"/>
                    </a:cubicBezTo>
                    <a:cubicBezTo>
                      <a:pt x="3" y="14"/>
                      <a:pt x="3" y="12"/>
                      <a:pt x="3" y="9"/>
                    </a:cubicBezTo>
                    <a:cubicBezTo>
                      <a:pt x="3" y="12"/>
                      <a:pt x="3" y="12"/>
                      <a:pt x="3" y="12"/>
                    </a:cubicBezTo>
                    <a:cubicBezTo>
                      <a:pt x="2" y="17"/>
                      <a:pt x="3" y="9"/>
                      <a:pt x="2" y="11"/>
                    </a:cubicBezTo>
                    <a:cubicBezTo>
                      <a:pt x="2" y="11"/>
                      <a:pt x="2" y="11"/>
                      <a:pt x="2" y="11"/>
                    </a:cubicBezTo>
                    <a:cubicBezTo>
                      <a:pt x="2" y="12"/>
                      <a:pt x="1" y="19"/>
                      <a:pt x="1" y="18"/>
                    </a:cubicBezTo>
                    <a:cubicBezTo>
                      <a:pt x="1" y="14"/>
                      <a:pt x="1" y="14"/>
                      <a:pt x="2" y="1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32" name="Freeform 2032"/>
              <p:cNvSpPr/>
              <p:nvPr/>
            </p:nvSpPr>
            <p:spPr bwMode="auto">
              <a:xfrm>
                <a:off x="2736" y="3154"/>
                <a:ext cx="1" cy="8"/>
              </a:xfrm>
              <a:custGeom>
                <a:avLst/>
                <a:gdLst>
                  <a:gd name="T0" fmla="*/ 1 w 1"/>
                  <a:gd name="T1" fmla="*/ 5 h 9"/>
                  <a:gd name="T2" fmla="*/ 1 w 1"/>
                  <a:gd name="T3" fmla="*/ 1 h 9"/>
                  <a:gd name="T4" fmla="*/ 0 w 1"/>
                  <a:gd name="T5" fmla="*/ 8 h 9"/>
                  <a:gd name="T6" fmla="*/ 1 w 1"/>
                  <a:gd name="T7" fmla="*/ 7 h 9"/>
                  <a:gd name="T8" fmla="*/ 1 w 1"/>
                  <a:gd name="T9" fmla="*/ 5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9">
                    <a:moveTo>
                      <a:pt x="1" y="5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1" y="6"/>
                      <a:pt x="0" y="8"/>
                    </a:cubicBezTo>
                    <a:cubicBezTo>
                      <a:pt x="0" y="7"/>
                      <a:pt x="0" y="9"/>
                      <a:pt x="1" y="7"/>
                    </a:cubicBezTo>
                    <a:cubicBezTo>
                      <a:pt x="1" y="6"/>
                      <a:pt x="1" y="5"/>
                      <a:pt x="1" y="5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33" name="Freeform 2033"/>
              <p:cNvSpPr/>
              <p:nvPr/>
            </p:nvSpPr>
            <p:spPr bwMode="auto">
              <a:xfrm>
                <a:off x="2736" y="3151"/>
                <a:ext cx="1" cy="18"/>
              </a:xfrm>
              <a:custGeom>
                <a:avLst/>
                <a:gdLst>
                  <a:gd name="T0" fmla="*/ 1 w 2"/>
                  <a:gd name="T1" fmla="*/ 9 h 19"/>
                  <a:gd name="T2" fmla="*/ 0 w 2"/>
                  <a:gd name="T3" fmla="*/ 13 h 19"/>
                  <a:gd name="T4" fmla="*/ 1 w 2"/>
                  <a:gd name="T5" fmla="*/ 14 h 19"/>
                  <a:gd name="T6" fmla="*/ 1 w 2"/>
                  <a:gd name="T7" fmla="*/ 7 h 19"/>
                  <a:gd name="T8" fmla="*/ 1 w 2"/>
                  <a:gd name="T9" fmla="*/ 11 h 19"/>
                  <a:gd name="T10" fmla="*/ 2 w 2"/>
                  <a:gd name="T11" fmla="*/ 7 h 19"/>
                  <a:gd name="T12" fmla="*/ 1 w 2"/>
                  <a:gd name="T13" fmla="*/ 9 h 19"/>
                  <a:gd name="T14" fmla="*/ 2 w 2"/>
                  <a:gd name="T15" fmla="*/ 6 h 19"/>
                  <a:gd name="T16" fmla="*/ 2 w 2"/>
                  <a:gd name="T17" fmla="*/ 7 h 19"/>
                  <a:gd name="T18" fmla="*/ 2 w 2"/>
                  <a:gd name="T19" fmla="*/ 4 h 19"/>
                  <a:gd name="T20" fmla="*/ 1 w 2"/>
                  <a:gd name="T21" fmla="*/ 10 h 19"/>
                  <a:gd name="T22" fmla="*/ 1 w 2"/>
                  <a:gd name="T23" fmla="*/ 4 h 19"/>
                  <a:gd name="T24" fmla="*/ 1 w 2"/>
                  <a:gd name="T25" fmla="*/ 2 h 19"/>
                  <a:gd name="T26" fmla="*/ 1 w 2"/>
                  <a:gd name="T27" fmla="*/ 4 h 19"/>
                  <a:gd name="T28" fmla="*/ 1 w 2"/>
                  <a:gd name="T29" fmla="*/ 9 h 19"/>
                  <a:gd name="T30" fmla="*/ 1 w 2"/>
                  <a:gd name="T31" fmla="*/ 3 h 19"/>
                  <a:gd name="T32" fmla="*/ 0 w 2"/>
                  <a:gd name="T33" fmla="*/ 5 h 19"/>
                  <a:gd name="T34" fmla="*/ 0 w 2"/>
                  <a:gd name="T35" fmla="*/ 12 h 19"/>
                  <a:gd name="T36" fmla="*/ 0 w 2"/>
                  <a:gd name="T37" fmla="*/ 7 h 19"/>
                  <a:gd name="T38" fmla="*/ 0 w 2"/>
                  <a:gd name="T39" fmla="*/ 6 h 19"/>
                  <a:gd name="T40" fmla="*/ 0 w 2"/>
                  <a:gd name="T41" fmla="*/ 15 h 19"/>
                  <a:gd name="T42" fmla="*/ 1 w 2"/>
                  <a:gd name="T43" fmla="*/ 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" h="19">
                    <a:moveTo>
                      <a:pt x="1" y="9"/>
                    </a:moveTo>
                    <a:cubicBezTo>
                      <a:pt x="0" y="13"/>
                      <a:pt x="0" y="13"/>
                      <a:pt x="0" y="13"/>
                    </a:cubicBezTo>
                    <a:cubicBezTo>
                      <a:pt x="1" y="12"/>
                      <a:pt x="1" y="11"/>
                      <a:pt x="1" y="14"/>
                    </a:cubicBezTo>
                    <a:cubicBezTo>
                      <a:pt x="1" y="15"/>
                      <a:pt x="1" y="9"/>
                      <a:pt x="1" y="7"/>
                    </a:cubicBezTo>
                    <a:cubicBezTo>
                      <a:pt x="1" y="11"/>
                      <a:pt x="1" y="11"/>
                      <a:pt x="1" y="11"/>
                    </a:cubicBezTo>
                    <a:cubicBezTo>
                      <a:pt x="1" y="9"/>
                      <a:pt x="1" y="13"/>
                      <a:pt x="2" y="7"/>
                    </a:cubicBezTo>
                    <a:cubicBezTo>
                      <a:pt x="2" y="6"/>
                      <a:pt x="1" y="10"/>
                      <a:pt x="1" y="9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2" y="7"/>
                      <a:pt x="2" y="7"/>
                      <a:pt x="2" y="7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0"/>
                      <a:pt x="1" y="13"/>
                      <a:pt x="1" y="10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4"/>
                      <a:pt x="1" y="6"/>
                      <a:pt x="1" y="2"/>
                    </a:cubicBezTo>
                    <a:cubicBezTo>
                      <a:pt x="1" y="2"/>
                      <a:pt x="1" y="5"/>
                      <a:pt x="1" y="4"/>
                    </a:cubicBezTo>
                    <a:cubicBezTo>
                      <a:pt x="1" y="4"/>
                      <a:pt x="1" y="7"/>
                      <a:pt x="1" y="9"/>
                    </a:cubicBezTo>
                    <a:cubicBezTo>
                      <a:pt x="1" y="13"/>
                      <a:pt x="1" y="5"/>
                      <a:pt x="1" y="3"/>
                    </a:cubicBezTo>
                    <a:cubicBezTo>
                      <a:pt x="1" y="7"/>
                      <a:pt x="0" y="10"/>
                      <a:pt x="0" y="5"/>
                    </a:cubicBezTo>
                    <a:cubicBezTo>
                      <a:pt x="0" y="9"/>
                      <a:pt x="0" y="12"/>
                      <a:pt x="0" y="12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6"/>
                      <a:pt x="0" y="5"/>
                      <a:pt x="0" y="6"/>
                    </a:cubicBezTo>
                    <a:cubicBezTo>
                      <a:pt x="0" y="9"/>
                      <a:pt x="0" y="13"/>
                      <a:pt x="0" y="15"/>
                    </a:cubicBezTo>
                    <a:cubicBezTo>
                      <a:pt x="0" y="19"/>
                      <a:pt x="0" y="8"/>
                      <a:pt x="1" y="9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34" name="Rectangle 2034"/>
              <p:cNvSpPr>
                <a:spLocks noChangeArrowheads="1"/>
              </p:cNvSpPr>
              <p:nvPr/>
            </p:nvSpPr>
            <p:spPr bwMode="auto">
              <a:xfrm>
                <a:off x="2736" y="3163"/>
                <a:ext cx="1" cy="1"/>
              </a:xfrm>
              <a:prstGeom prst="rect">
                <a:avLst/>
              </a:pr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35" name="Freeform 2035"/>
              <p:cNvSpPr/>
              <p:nvPr/>
            </p:nvSpPr>
            <p:spPr bwMode="auto">
              <a:xfrm>
                <a:off x="2804" y="3145"/>
                <a:ext cx="1" cy="3"/>
              </a:xfrm>
              <a:custGeom>
                <a:avLst/>
                <a:gdLst>
                  <a:gd name="T0" fmla="*/ 0 w 1"/>
                  <a:gd name="T1" fmla="*/ 2 h 3"/>
                  <a:gd name="T2" fmla="*/ 0 w 1"/>
                  <a:gd name="T3" fmla="*/ 3 h 3"/>
                  <a:gd name="T4" fmla="*/ 1 w 1"/>
                  <a:gd name="T5" fmla="*/ 0 h 3"/>
                  <a:gd name="T6" fmla="*/ 0 w 1"/>
                  <a:gd name="T7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3">
                    <a:moveTo>
                      <a:pt x="0" y="2"/>
                    </a:moveTo>
                    <a:lnTo>
                      <a:pt x="0" y="3"/>
                    </a:lnTo>
                    <a:lnTo>
                      <a:pt x="1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36" name="Freeform 2036"/>
              <p:cNvSpPr/>
              <p:nvPr/>
            </p:nvSpPr>
            <p:spPr bwMode="auto">
              <a:xfrm>
                <a:off x="2801" y="3144"/>
                <a:ext cx="4" cy="15"/>
              </a:xfrm>
              <a:custGeom>
                <a:avLst/>
                <a:gdLst>
                  <a:gd name="T0" fmla="*/ 0 w 4"/>
                  <a:gd name="T1" fmla="*/ 16 h 16"/>
                  <a:gd name="T2" fmla="*/ 1 w 4"/>
                  <a:gd name="T3" fmla="*/ 14 h 16"/>
                  <a:gd name="T4" fmla="*/ 4 w 4"/>
                  <a:gd name="T5" fmla="*/ 0 h 16"/>
                  <a:gd name="T6" fmla="*/ 1 w 4"/>
                  <a:gd name="T7" fmla="*/ 9 h 16"/>
                  <a:gd name="T8" fmla="*/ 3 w 4"/>
                  <a:gd name="T9" fmla="*/ 6 h 16"/>
                  <a:gd name="T10" fmla="*/ 1 w 4"/>
                  <a:gd name="T11" fmla="*/ 12 h 16"/>
                  <a:gd name="T12" fmla="*/ 1 w 4"/>
                  <a:gd name="T13" fmla="*/ 11 h 16"/>
                  <a:gd name="T14" fmla="*/ 0 w 4"/>
                  <a:gd name="T15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" h="16">
                    <a:moveTo>
                      <a:pt x="0" y="16"/>
                    </a:moveTo>
                    <a:cubicBezTo>
                      <a:pt x="1" y="14"/>
                      <a:pt x="1" y="14"/>
                      <a:pt x="1" y="14"/>
                    </a:cubicBezTo>
                    <a:cubicBezTo>
                      <a:pt x="3" y="4"/>
                      <a:pt x="3" y="7"/>
                      <a:pt x="4" y="0"/>
                    </a:cubicBezTo>
                    <a:cubicBezTo>
                      <a:pt x="4" y="1"/>
                      <a:pt x="3" y="5"/>
                      <a:pt x="1" y="9"/>
                    </a:cubicBezTo>
                    <a:cubicBezTo>
                      <a:pt x="2" y="8"/>
                      <a:pt x="3" y="4"/>
                      <a:pt x="3" y="6"/>
                    </a:cubicBezTo>
                    <a:cubicBezTo>
                      <a:pt x="2" y="9"/>
                      <a:pt x="2" y="8"/>
                      <a:pt x="1" y="12"/>
                    </a:cubicBezTo>
                    <a:cubicBezTo>
                      <a:pt x="0" y="15"/>
                      <a:pt x="2" y="10"/>
                      <a:pt x="1" y="11"/>
                    </a:cubicBezTo>
                    <a:lnTo>
                      <a:pt x="0" y="16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37" name="Freeform 2037"/>
              <p:cNvSpPr/>
              <p:nvPr/>
            </p:nvSpPr>
            <p:spPr bwMode="auto">
              <a:xfrm>
                <a:off x="2803" y="3150"/>
                <a:ext cx="1" cy="3"/>
              </a:xfrm>
              <a:custGeom>
                <a:avLst/>
                <a:gdLst>
                  <a:gd name="T0" fmla="*/ 1 w 1"/>
                  <a:gd name="T1" fmla="*/ 0 h 4"/>
                  <a:gd name="T2" fmla="*/ 0 w 1"/>
                  <a:gd name="T3" fmla="*/ 4 h 4"/>
                  <a:gd name="T4" fmla="*/ 1 w 1"/>
                  <a:gd name="T5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4">
                    <a:moveTo>
                      <a:pt x="1" y="0"/>
                    </a:moveTo>
                    <a:cubicBezTo>
                      <a:pt x="0" y="4"/>
                      <a:pt x="0" y="4"/>
                      <a:pt x="0" y="4"/>
                    </a:cubicBezTo>
                    <a:cubicBezTo>
                      <a:pt x="0" y="3"/>
                      <a:pt x="1" y="1"/>
                      <a:pt x="1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38" name="Freeform 2038"/>
              <p:cNvSpPr/>
              <p:nvPr/>
            </p:nvSpPr>
            <p:spPr bwMode="auto">
              <a:xfrm>
                <a:off x="2803" y="3146"/>
                <a:ext cx="2" cy="6"/>
              </a:xfrm>
              <a:custGeom>
                <a:avLst/>
                <a:gdLst>
                  <a:gd name="T0" fmla="*/ 2 w 2"/>
                  <a:gd name="T1" fmla="*/ 3 h 7"/>
                  <a:gd name="T2" fmla="*/ 0 w 2"/>
                  <a:gd name="T3" fmla="*/ 7 h 7"/>
                  <a:gd name="T4" fmla="*/ 2 w 2"/>
                  <a:gd name="T5" fmla="*/ 0 h 7"/>
                  <a:gd name="T6" fmla="*/ 2 w 2"/>
                  <a:gd name="T7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7">
                    <a:moveTo>
                      <a:pt x="2" y="3"/>
                    </a:moveTo>
                    <a:cubicBezTo>
                      <a:pt x="2" y="3"/>
                      <a:pt x="1" y="6"/>
                      <a:pt x="0" y="7"/>
                    </a:cubicBezTo>
                    <a:cubicBezTo>
                      <a:pt x="2" y="0"/>
                      <a:pt x="2" y="0"/>
                      <a:pt x="2" y="0"/>
                    </a:cubicBezTo>
                    <a:lnTo>
                      <a:pt x="2" y="3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39" name="Freeform 2039"/>
              <p:cNvSpPr/>
              <p:nvPr/>
            </p:nvSpPr>
            <p:spPr bwMode="auto">
              <a:xfrm>
                <a:off x="2805" y="3148"/>
                <a:ext cx="1" cy="1"/>
              </a:xfrm>
              <a:custGeom>
                <a:avLst/>
                <a:gdLst>
                  <a:gd name="T0" fmla="*/ 0 w 1"/>
                  <a:gd name="T1" fmla="*/ 1 h 1"/>
                  <a:gd name="T2" fmla="*/ 0 w 1"/>
                  <a:gd name="T3" fmla="*/ 1 h 1"/>
                  <a:gd name="T4" fmla="*/ 0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0"/>
                      <a:pt x="0" y="0"/>
                      <a:pt x="0" y="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40" name="Freeform 2040"/>
              <p:cNvSpPr/>
              <p:nvPr/>
            </p:nvSpPr>
            <p:spPr bwMode="auto">
              <a:xfrm>
                <a:off x="2803" y="3146"/>
                <a:ext cx="3" cy="10"/>
              </a:xfrm>
              <a:custGeom>
                <a:avLst/>
                <a:gdLst>
                  <a:gd name="T0" fmla="*/ 3 w 3"/>
                  <a:gd name="T1" fmla="*/ 2 h 11"/>
                  <a:gd name="T2" fmla="*/ 2 w 3"/>
                  <a:gd name="T3" fmla="*/ 3 h 11"/>
                  <a:gd name="T4" fmla="*/ 2 w 3"/>
                  <a:gd name="T5" fmla="*/ 3 h 11"/>
                  <a:gd name="T6" fmla="*/ 1 w 3"/>
                  <a:gd name="T7" fmla="*/ 8 h 11"/>
                  <a:gd name="T8" fmla="*/ 1 w 3"/>
                  <a:gd name="T9" fmla="*/ 8 h 11"/>
                  <a:gd name="T10" fmla="*/ 0 w 3"/>
                  <a:gd name="T11" fmla="*/ 11 h 11"/>
                  <a:gd name="T12" fmla="*/ 3 w 3"/>
                  <a:gd name="T13" fmla="*/ 2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" h="11">
                    <a:moveTo>
                      <a:pt x="3" y="2"/>
                    </a:moveTo>
                    <a:cubicBezTo>
                      <a:pt x="3" y="0"/>
                      <a:pt x="3" y="2"/>
                      <a:pt x="2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5"/>
                      <a:pt x="1" y="10"/>
                      <a:pt x="1" y="8"/>
                    </a:cubicBezTo>
                    <a:cubicBezTo>
                      <a:pt x="0" y="9"/>
                      <a:pt x="2" y="5"/>
                      <a:pt x="1" y="8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11"/>
                      <a:pt x="2" y="4"/>
                      <a:pt x="3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41" name="Freeform 2041"/>
              <p:cNvSpPr/>
              <p:nvPr/>
            </p:nvSpPr>
            <p:spPr bwMode="auto">
              <a:xfrm>
                <a:off x="2805" y="3149"/>
                <a:ext cx="0" cy="1"/>
              </a:xfrm>
              <a:custGeom>
                <a:avLst/>
                <a:gdLst>
                  <a:gd name="T0" fmla="*/ 0 h 1"/>
                  <a:gd name="T1" fmla="*/ 0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42" name="Freeform 2042"/>
              <p:cNvSpPr/>
              <p:nvPr/>
            </p:nvSpPr>
            <p:spPr bwMode="auto">
              <a:xfrm>
                <a:off x="2804" y="3149"/>
                <a:ext cx="1" cy="1"/>
              </a:xfrm>
              <a:custGeom>
                <a:avLst/>
                <a:gdLst>
                  <a:gd name="T0" fmla="*/ 1 w 1"/>
                  <a:gd name="T1" fmla="*/ 0 h 1"/>
                  <a:gd name="T2" fmla="*/ 1 w 1"/>
                  <a:gd name="T3" fmla="*/ 1 h 1"/>
                  <a:gd name="T4" fmla="*/ 0 w 1"/>
                  <a:gd name="T5" fmla="*/ 1 h 1"/>
                  <a:gd name="T6" fmla="*/ 1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lnTo>
                      <a:pt x="1" y="1"/>
                    </a:lnTo>
                    <a:lnTo>
                      <a:pt x="0" y="1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43" name="Freeform 2043"/>
              <p:cNvSpPr/>
              <p:nvPr/>
            </p:nvSpPr>
            <p:spPr bwMode="auto">
              <a:xfrm>
                <a:off x="2803" y="3148"/>
                <a:ext cx="3" cy="11"/>
              </a:xfrm>
              <a:custGeom>
                <a:avLst/>
                <a:gdLst>
                  <a:gd name="T0" fmla="*/ 3 w 3"/>
                  <a:gd name="T1" fmla="*/ 0 h 12"/>
                  <a:gd name="T2" fmla="*/ 2 w 3"/>
                  <a:gd name="T3" fmla="*/ 4 h 12"/>
                  <a:gd name="T4" fmla="*/ 0 w 3"/>
                  <a:gd name="T5" fmla="*/ 12 h 12"/>
                  <a:gd name="T6" fmla="*/ 1 w 3"/>
                  <a:gd name="T7" fmla="*/ 10 h 12"/>
                  <a:gd name="T8" fmla="*/ 3 w 3"/>
                  <a:gd name="T9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12">
                    <a:moveTo>
                      <a:pt x="3" y="0"/>
                    </a:moveTo>
                    <a:cubicBezTo>
                      <a:pt x="2" y="7"/>
                      <a:pt x="3" y="0"/>
                      <a:pt x="2" y="4"/>
                    </a:cubicBezTo>
                    <a:cubicBezTo>
                      <a:pt x="2" y="4"/>
                      <a:pt x="1" y="9"/>
                      <a:pt x="0" y="12"/>
                    </a:cubicBezTo>
                    <a:cubicBezTo>
                      <a:pt x="1" y="10"/>
                      <a:pt x="1" y="10"/>
                      <a:pt x="1" y="10"/>
                    </a:cubicBezTo>
                    <a:cubicBezTo>
                      <a:pt x="2" y="8"/>
                      <a:pt x="3" y="3"/>
                      <a:pt x="3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44" name="Freeform 2044"/>
              <p:cNvSpPr/>
              <p:nvPr/>
            </p:nvSpPr>
            <p:spPr bwMode="auto">
              <a:xfrm>
                <a:off x="2803" y="3161"/>
                <a:ext cx="0" cy="1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lnTo>
                      <a:pt x="0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45" name="Freeform 2045"/>
              <p:cNvSpPr/>
              <p:nvPr/>
            </p:nvSpPr>
            <p:spPr bwMode="auto">
              <a:xfrm>
                <a:off x="2802" y="3151"/>
                <a:ext cx="5" cy="15"/>
              </a:xfrm>
              <a:custGeom>
                <a:avLst/>
                <a:gdLst>
                  <a:gd name="T0" fmla="*/ 5 w 5"/>
                  <a:gd name="T1" fmla="*/ 2 h 16"/>
                  <a:gd name="T2" fmla="*/ 2 w 5"/>
                  <a:gd name="T3" fmla="*/ 8 h 16"/>
                  <a:gd name="T4" fmla="*/ 4 w 5"/>
                  <a:gd name="T5" fmla="*/ 3 h 16"/>
                  <a:gd name="T6" fmla="*/ 3 w 5"/>
                  <a:gd name="T7" fmla="*/ 6 h 16"/>
                  <a:gd name="T8" fmla="*/ 4 w 5"/>
                  <a:gd name="T9" fmla="*/ 0 h 16"/>
                  <a:gd name="T10" fmla="*/ 2 w 5"/>
                  <a:gd name="T11" fmla="*/ 5 h 16"/>
                  <a:gd name="T12" fmla="*/ 3 w 5"/>
                  <a:gd name="T13" fmla="*/ 1 h 16"/>
                  <a:gd name="T14" fmla="*/ 2 w 5"/>
                  <a:gd name="T15" fmla="*/ 8 h 16"/>
                  <a:gd name="T16" fmla="*/ 2 w 5"/>
                  <a:gd name="T17" fmla="*/ 7 h 16"/>
                  <a:gd name="T18" fmla="*/ 1 w 5"/>
                  <a:gd name="T19" fmla="*/ 11 h 16"/>
                  <a:gd name="T20" fmla="*/ 1 w 5"/>
                  <a:gd name="T21" fmla="*/ 16 h 16"/>
                  <a:gd name="T22" fmla="*/ 5 w 5"/>
                  <a:gd name="T23" fmla="*/ 2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" h="16">
                    <a:moveTo>
                      <a:pt x="5" y="2"/>
                    </a:moveTo>
                    <a:cubicBezTo>
                      <a:pt x="2" y="8"/>
                      <a:pt x="2" y="8"/>
                      <a:pt x="2" y="8"/>
                    </a:cubicBezTo>
                    <a:cubicBezTo>
                      <a:pt x="3" y="6"/>
                      <a:pt x="3" y="4"/>
                      <a:pt x="4" y="3"/>
                    </a:cubicBezTo>
                    <a:cubicBezTo>
                      <a:pt x="4" y="2"/>
                      <a:pt x="3" y="6"/>
                      <a:pt x="3" y="6"/>
                    </a:cubicBezTo>
                    <a:cubicBezTo>
                      <a:pt x="4" y="0"/>
                      <a:pt x="3" y="5"/>
                      <a:pt x="4" y="0"/>
                    </a:cubicBezTo>
                    <a:cubicBezTo>
                      <a:pt x="4" y="0"/>
                      <a:pt x="4" y="0"/>
                      <a:pt x="2" y="5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2" y="8"/>
                      <a:pt x="2" y="8"/>
                      <a:pt x="2" y="8"/>
                    </a:cubicBezTo>
                    <a:cubicBezTo>
                      <a:pt x="1" y="10"/>
                      <a:pt x="3" y="3"/>
                      <a:pt x="2" y="7"/>
                    </a:cubicBezTo>
                    <a:cubicBezTo>
                      <a:pt x="1" y="10"/>
                      <a:pt x="1" y="11"/>
                      <a:pt x="1" y="11"/>
                    </a:cubicBezTo>
                    <a:cubicBezTo>
                      <a:pt x="1" y="10"/>
                      <a:pt x="0" y="16"/>
                      <a:pt x="1" y="16"/>
                    </a:cubicBezTo>
                    <a:cubicBezTo>
                      <a:pt x="1" y="15"/>
                      <a:pt x="4" y="5"/>
                      <a:pt x="5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46" name="Freeform 2046"/>
              <p:cNvSpPr/>
              <p:nvPr/>
            </p:nvSpPr>
            <p:spPr bwMode="auto">
              <a:xfrm>
                <a:off x="2804" y="3159"/>
                <a:ext cx="1" cy="2"/>
              </a:xfrm>
              <a:custGeom>
                <a:avLst/>
                <a:gdLst>
                  <a:gd name="T0" fmla="*/ 1 w 1"/>
                  <a:gd name="T1" fmla="*/ 1 h 2"/>
                  <a:gd name="T2" fmla="*/ 0 w 1"/>
                  <a:gd name="T3" fmla="*/ 2 h 2"/>
                  <a:gd name="T4" fmla="*/ 1 w 1"/>
                  <a:gd name="T5" fmla="*/ 0 h 2"/>
                  <a:gd name="T6" fmla="*/ 1 w 1"/>
                  <a:gd name="T7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1" y="1"/>
                    </a:moveTo>
                    <a:lnTo>
                      <a:pt x="0" y="2"/>
                    </a:lnTo>
                    <a:lnTo>
                      <a:pt x="1" y="0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47" name="Freeform 2047"/>
              <p:cNvSpPr/>
              <p:nvPr/>
            </p:nvSpPr>
            <p:spPr bwMode="auto">
              <a:xfrm>
                <a:off x="2803" y="3151"/>
                <a:ext cx="5" cy="16"/>
              </a:xfrm>
              <a:custGeom>
                <a:avLst/>
                <a:gdLst>
                  <a:gd name="T0" fmla="*/ 5 w 5"/>
                  <a:gd name="T1" fmla="*/ 1 h 17"/>
                  <a:gd name="T2" fmla="*/ 3 w 5"/>
                  <a:gd name="T3" fmla="*/ 5 h 17"/>
                  <a:gd name="T4" fmla="*/ 4 w 5"/>
                  <a:gd name="T5" fmla="*/ 2 h 17"/>
                  <a:gd name="T6" fmla="*/ 3 w 5"/>
                  <a:gd name="T7" fmla="*/ 7 h 17"/>
                  <a:gd name="T8" fmla="*/ 4 w 5"/>
                  <a:gd name="T9" fmla="*/ 4 h 17"/>
                  <a:gd name="T10" fmla="*/ 2 w 5"/>
                  <a:gd name="T11" fmla="*/ 13 h 17"/>
                  <a:gd name="T12" fmla="*/ 2 w 5"/>
                  <a:gd name="T13" fmla="*/ 11 h 17"/>
                  <a:gd name="T14" fmla="*/ 3 w 5"/>
                  <a:gd name="T15" fmla="*/ 10 h 17"/>
                  <a:gd name="T16" fmla="*/ 3 w 5"/>
                  <a:gd name="T17" fmla="*/ 8 h 17"/>
                  <a:gd name="T18" fmla="*/ 4 w 5"/>
                  <a:gd name="T19" fmla="*/ 6 h 17"/>
                  <a:gd name="T20" fmla="*/ 5 w 5"/>
                  <a:gd name="T21" fmla="*/ 1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" h="17">
                    <a:moveTo>
                      <a:pt x="5" y="1"/>
                    </a:moveTo>
                    <a:cubicBezTo>
                      <a:pt x="3" y="5"/>
                      <a:pt x="3" y="5"/>
                      <a:pt x="3" y="5"/>
                    </a:cubicBezTo>
                    <a:cubicBezTo>
                      <a:pt x="3" y="4"/>
                      <a:pt x="4" y="3"/>
                      <a:pt x="4" y="2"/>
                    </a:cubicBezTo>
                    <a:cubicBezTo>
                      <a:pt x="4" y="3"/>
                      <a:pt x="3" y="5"/>
                      <a:pt x="3" y="7"/>
                    </a:cubicBezTo>
                    <a:cubicBezTo>
                      <a:pt x="1" y="13"/>
                      <a:pt x="3" y="5"/>
                      <a:pt x="4" y="4"/>
                    </a:cubicBezTo>
                    <a:cubicBezTo>
                      <a:pt x="4" y="7"/>
                      <a:pt x="3" y="7"/>
                      <a:pt x="2" y="13"/>
                    </a:cubicBezTo>
                    <a:cubicBezTo>
                      <a:pt x="2" y="12"/>
                      <a:pt x="2" y="11"/>
                      <a:pt x="2" y="11"/>
                    </a:cubicBezTo>
                    <a:cubicBezTo>
                      <a:pt x="0" y="17"/>
                      <a:pt x="2" y="11"/>
                      <a:pt x="3" y="10"/>
                    </a:cubicBezTo>
                    <a:cubicBezTo>
                      <a:pt x="3" y="9"/>
                      <a:pt x="4" y="7"/>
                      <a:pt x="3" y="8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5" y="1"/>
                      <a:pt x="5" y="0"/>
                      <a:pt x="5" y="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48" name="Freeform 2048"/>
              <p:cNvSpPr/>
              <p:nvPr/>
            </p:nvSpPr>
            <p:spPr bwMode="auto">
              <a:xfrm>
                <a:off x="2807" y="3150"/>
                <a:ext cx="1" cy="2"/>
              </a:xfrm>
              <a:custGeom>
                <a:avLst/>
                <a:gdLst>
                  <a:gd name="T0" fmla="*/ 0 w 1"/>
                  <a:gd name="T1" fmla="*/ 2 h 2"/>
                  <a:gd name="T2" fmla="*/ 0 w 1"/>
                  <a:gd name="T3" fmla="*/ 2 h 2"/>
                  <a:gd name="T4" fmla="*/ 0 w 1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cubicBezTo>
                      <a:pt x="0" y="1"/>
                      <a:pt x="0" y="2"/>
                      <a:pt x="0" y="2"/>
                    </a:cubicBezTo>
                    <a:cubicBezTo>
                      <a:pt x="0" y="1"/>
                      <a:pt x="1" y="0"/>
                      <a:pt x="0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49" name="Freeform 2049"/>
              <p:cNvSpPr/>
              <p:nvPr/>
            </p:nvSpPr>
            <p:spPr bwMode="auto">
              <a:xfrm>
                <a:off x="2806" y="3160"/>
                <a:ext cx="0" cy="0"/>
              </a:xfrm>
              <a:custGeom>
                <a:avLst/>
                <a:gdLst>
                  <a:gd name="T0" fmla="*/ 1 h 1"/>
                  <a:gd name="T1" fmla="*/ 1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0"/>
                      <a:pt x="0" y="0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50" name="Freeform 2050"/>
              <p:cNvSpPr/>
              <p:nvPr/>
            </p:nvSpPr>
            <p:spPr bwMode="auto">
              <a:xfrm>
                <a:off x="2808" y="3151"/>
                <a:ext cx="0" cy="3"/>
              </a:xfrm>
              <a:custGeom>
                <a:avLst/>
                <a:gdLst>
                  <a:gd name="T0" fmla="*/ 3 h 3"/>
                  <a:gd name="T1" fmla="*/ 3 h 3"/>
                  <a:gd name="T2" fmla="*/ 0 h 3"/>
                  <a:gd name="T3" fmla="*/ 3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3">
                    <a:moveTo>
                      <a:pt x="0" y="3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3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51" name="Freeform 2051"/>
              <p:cNvSpPr/>
              <p:nvPr/>
            </p:nvSpPr>
            <p:spPr bwMode="auto">
              <a:xfrm>
                <a:off x="2805" y="3149"/>
                <a:ext cx="11" cy="17"/>
              </a:xfrm>
              <a:custGeom>
                <a:avLst/>
                <a:gdLst>
                  <a:gd name="T0" fmla="*/ 8 w 12"/>
                  <a:gd name="T1" fmla="*/ 16 h 19"/>
                  <a:gd name="T2" fmla="*/ 9 w 12"/>
                  <a:gd name="T3" fmla="*/ 13 h 19"/>
                  <a:gd name="T4" fmla="*/ 10 w 12"/>
                  <a:gd name="T5" fmla="*/ 9 h 19"/>
                  <a:gd name="T6" fmla="*/ 12 w 12"/>
                  <a:gd name="T7" fmla="*/ 2 h 19"/>
                  <a:gd name="T8" fmla="*/ 11 w 12"/>
                  <a:gd name="T9" fmla="*/ 5 h 19"/>
                  <a:gd name="T10" fmla="*/ 11 w 12"/>
                  <a:gd name="T11" fmla="*/ 2 h 19"/>
                  <a:gd name="T12" fmla="*/ 10 w 12"/>
                  <a:gd name="T13" fmla="*/ 4 h 19"/>
                  <a:gd name="T14" fmla="*/ 9 w 12"/>
                  <a:gd name="T15" fmla="*/ 5 h 19"/>
                  <a:gd name="T16" fmla="*/ 6 w 12"/>
                  <a:gd name="T17" fmla="*/ 3 h 19"/>
                  <a:gd name="T18" fmla="*/ 4 w 12"/>
                  <a:gd name="T19" fmla="*/ 9 h 19"/>
                  <a:gd name="T20" fmla="*/ 5 w 12"/>
                  <a:gd name="T21" fmla="*/ 5 h 19"/>
                  <a:gd name="T22" fmla="*/ 5 w 12"/>
                  <a:gd name="T23" fmla="*/ 5 h 19"/>
                  <a:gd name="T24" fmla="*/ 4 w 12"/>
                  <a:gd name="T25" fmla="*/ 3 h 19"/>
                  <a:gd name="T26" fmla="*/ 2 w 12"/>
                  <a:gd name="T27" fmla="*/ 11 h 19"/>
                  <a:gd name="T28" fmla="*/ 4 w 12"/>
                  <a:gd name="T29" fmla="*/ 3 h 19"/>
                  <a:gd name="T30" fmla="*/ 3 w 12"/>
                  <a:gd name="T31" fmla="*/ 8 h 19"/>
                  <a:gd name="T32" fmla="*/ 2 w 12"/>
                  <a:gd name="T33" fmla="*/ 13 h 19"/>
                  <a:gd name="T34" fmla="*/ 1 w 12"/>
                  <a:gd name="T35" fmla="*/ 16 h 19"/>
                  <a:gd name="T36" fmla="*/ 5 w 12"/>
                  <a:gd name="T37" fmla="*/ 8 h 19"/>
                  <a:gd name="T38" fmla="*/ 4 w 12"/>
                  <a:gd name="T39" fmla="*/ 11 h 19"/>
                  <a:gd name="T40" fmla="*/ 4 w 12"/>
                  <a:gd name="T41" fmla="*/ 15 h 19"/>
                  <a:gd name="T42" fmla="*/ 6 w 12"/>
                  <a:gd name="T43" fmla="*/ 9 h 19"/>
                  <a:gd name="T44" fmla="*/ 6 w 12"/>
                  <a:gd name="T45" fmla="*/ 11 h 19"/>
                  <a:gd name="T46" fmla="*/ 7 w 12"/>
                  <a:gd name="T47" fmla="*/ 9 h 19"/>
                  <a:gd name="T48" fmla="*/ 6 w 12"/>
                  <a:gd name="T49" fmla="*/ 12 h 19"/>
                  <a:gd name="T50" fmla="*/ 8 w 12"/>
                  <a:gd name="T51" fmla="*/ 5 h 19"/>
                  <a:gd name="T52" fmla="*/ 6 w 12"/>
                  <a:gd name="T53" fmla="*/ 16 h 19"/>
                  <a:gd name="T54" fmla="*/ 7 w 12"/>
                  <a:gd name="T55" fmla="*/ 12 h 19"/>
                  <a:gd name="T56" fmla="*/ 8 w 12"/>
                  <a:gd name="T57" fmla="*/ 8 h 19"/>
                  <a:gd name="T58" fmla="*/ 6 w 12"/>
                  <a:gd name="T59" fmla="*/ 15 h 19"/>
                  <a:gd name="T60" fmla="*/ 8 w 12"/>
                  <a:gd name="T61" fmla="*/ 11 h 19"/>
                  <a:gd name="T62" fmla="*/ 9 w 12"/>
                  <a:gd name="T63" fmla="*/ 7 h 19"/>
                  <a:gd name="T64" fmla="*/ 9 w 12"/>
                  <a:gd name="T65" fmla="*/ 9 h 19"/>
                  <a:gd name="T66" fmla="*/ 7 w 12"/>
                  <a:gd name="T67" fmla="*/ 16 h 19"/>
                  <a:gd name="T68" fmla="*/ 7 w 12"/>
                  <a:gd name="T69" fmla="*/ 19 h 19"/>
                  <a:gd name="T70" fmla="*/ 9 w 12"/>
                  <a:gd name="T71" fmla="*/ 11 h 19"/>
                  <a:gd name="T72" fmla="*/ 8 w 12"/>
                  <a:gd name="T73" fmla="*/ 16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2" h="19">
                    <a:moveTo>
                      <a:pt x="8" y="16"/>
                    </a:moveTo>
                    <a:cubicBezTo>
                      <a:pt x="9" y="14"/>
                      <a:pt x="9" y="13"/>
                      <a:pt x="9" y="13"/>
                    </a:cubicBezTo>
                    <a:cubicBezTo>
                      <a:pt x="10" y="10"/>
                      <a:pt x="10" y="11"/>
                      <a:pt x="10" y="9"/>
                    </a:cubicBezTo>
                    <a:cubicBezTo>
                      <a:pt x="11" y="7"/>
                      <a:pt x="11" y="5"/>
                      <a:pt x="12" y="2"/>
                    </a:cubicBezTo>
                    <a:cubicBezTo>
                      <a:pt x="12" y="2"/>
                      <a:pt x="11" y="6"/>
                      <a:pt x="11" y="5"/>
                    </a:cubicBezTo>
                    <a:cubicBezTo>
                      <a:pt x="11" y="2"/>
                      <a:pt x="11" y="2"/>
                      <a:pt x="11" y="2"/>
                    </a:cubicBezTo>
                    <a:cubicBezTo>
                      <a:pt x="11" y="4"/>
                      <a:pt x="9" y="6"/>
                      <a:pt x="10" y="4"/>
                    </a:cubicBezTo>
                    <a:cubicBezTo>
                      <a:pt x="10" y="2"/>
                      <a:pt x="9" y="4"/>
                      <a:pt x="9" y="5"/>
                    </a:cubicBezTo>
                    <a:cubicBezTo>
                      <a:pt x="8" y="3"/>
                      <a:pt x="6" y="6"/>
                      <a:pt x="6" y="3"/>
                    </a:cubicBezTo>
                    <a:cubicBezTo>
                      <a:pt x="4" y="9"/>
                      <a:pt x="4" y="9"/>
                      <a:pt x="4" y="9"/>
                    </a:cubicBezTo>
                    <a:cubicBezTo>
                      <a:pt x="5" y="6"/>
                      <a:pt x="4" y="9"/>
                      <a:pt x="5" y="5"/>
                    </a:cubicBezTo>
                    <a:cubicBezTo>
                      <a:pt x="5" y="6"/>
                      <a:pt x="5" y="5"/>
                      <a:pt x="5" y="5"/>
                    </a:cubicBezTo>
                    <a:cubicBezTo>
                      <a:pt x="6" y="0"/>
                      <a:pt x="4" y="5"/>
                      <a:pt x="4" y="3"/>
                    </a:cubicBezTo>
                    <a:cubicBezTo>
                      <a:pt x="4" y="5"/>
                      <a:pt x="3" y="10"/>
                      <a:pt x="2" y="11"/>
                    </a:cubicBezTo>
                    <a:cubicBezTo>
                      <a:pt x="4" y="4"/>
                      <a:pt x="2" y="11"/>
                      <a:pt x="4" y="3"/>
                    </a:cubicBezTo>
                    <a:cubicBezTo>
                      <a:pt x="4" y="1"/>
                      <a:pt x="3" y="9"/>
                      <a:pt x="3" y="8"/>
                    </a:cubicBezTo>
                    <a:cubicBezTo>
                      <a:pt x="1" y="12"/>
                      <a:pt x="2" y="10"/>
                      <a:pt x="2" y="13"/>
                    </a:cubicBezTo>
                    <a:cubicBezTo>
                      <a:pt x="1" y="16"/>
                      <a:pt x="2" y="11"/>
                      <a:pt x="1" y="16"/>
                    </a:cubicBezTo>
                    <a:cubicBezTo>
                      <a:pt x="0" y="18"/>
                      <a:pt x="4" y="10"/>
                      <a:pt x="5" y="8"/>
                    </a:cubicBezTo>
                    <a:cubicBezTo>
                      <a:pt x="4" y="11"/>
                      <a:pt x="4" y="11"/>
                      <a:pt x="4" y="11"/>
                    </a:cubicBezTo>
                    <a:cubicBezTo>
                      <a:pt x="5" y="9"/>
                      <a:pt x="6" y="9"/>
                      <a:pt x="4" y="15"/>
                    </a:cubicBezTo>
                    <a:cubicBezTo>
                      <a:pt x="5" y="11"/>
                      <a:pt x="4" y="17"/>
                      <a:pt x="6" y="9"/>
                    </a:cubicBezTo>
                    <a:cubicBezTo>
                      <a:pt x="6" y="11"/>
                      <a:pt x="6" y="10"/>
                      <a:pt x="6" y="11"/>
                    </a:cubicBezTo>
                    <a:cubicBezTo>
                      <a:pt x="7" y="9"/>
                      <a:pt x="7" y="9"/>
                      <a:pt x="7" y="9"/>
                    </a:cubicBezTo>
                    <a:cubicBezTo>
                      <a:pt x="7" y="9"/>
                      <a:pt x="6" y="13"/>
                      <a:pt x="6" y="12"/>
                    </a:cubicBezTo>
                    <a:cubicBezTo>
                      <a:pt x="7" y="9"/>
                      <a:pt x="7" y="8"/>
                      <a:pt x="8" y="5"/>
                    </a:cubicBezTo>
                    <a:cubicBezTo>
                      <a:pt x="7" y="9"/>
                      <a:pt x="7" y="12"/>
                      <a:pt x="6" y="16"/>
                    </a:cubicBezTo>
                    <a:cubicBezTo>
                      <a:pt x="7" y="12"/>
                      <a:pt x="7" y="12"/>
                      <a:pt x="7" y="12"/>
                    </a:cubicBezTo>
                    <a:cubicBezTo>
                      <a:pt x="7" y="13"/>
                      <a:pt x="8" y="10"/>
                      <a:pt x="8" y="8"/>
                    </a:cubicBezTo>
                    <a:cubicBezTo>
                      <a:pt x="8" y="8"/>
                      <a:pt x="7" y="13"/>
                      <a:pt x="6" y="15"/>
                    </a:cubicBezTo>
                    <a:cubicBezTo>
                      <a:pt x="6" y="17"/>
                      <a:pt x="9" y="8"/>
                      <a:pt x="8" y="11"/>
                    </a:cubicBezTo>
                    <a:cubicBezTo>
                      <a:pt x="9" y="7"/>
                      <a:pt x="9" y="7"/>
                      <a:pt x="9" y="7"/>
                    </a:cubicBezTo>
                    <a:cubicBezTo>
                      <a:pt x="10" y="6"/>
                      <a:pt x="9" y="11"/>
                      <a:pt x="9" y="9"/>
                    </a:cubicBezTo>
                    <a:cubicBezTo>
                      <a:pt x="8" y="14"/>
                      <a:pt x="8" y="14"/>
                      <a:pt x="7" y="16"/>
                    </a:cubicBezTo>
                    <a:cubicBezTo>
                      <a:pt x="7" y="17"/>
                      <a:pt x="7" y="17"/>
                      <a:pt x="7" y="19"/>
                    </a:cubicBezTo>
                    <a:cubicBezTo>
                      <a:pt x="8" y="16"/>
                      <a:pt x="9" y="13"/>
                      <a:pt x="9" y="11"/>
                    </a:cubicBezTo>
                    <a:cubicBezTo>
                      <a:pt x="8" y="16"/>
                      <a:pt x="8" y="16"/>
                      <a:pt x="8" y="16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52" name="Freeform 2052"/>
              <p:cNvSpPr/>
              <p:nvPr/>
            </p:nvSpPr>
            <p:spPr bwMode="auto">
              <a:xfrm>
                <a:off x="2810" y="3166"/>
                <a:ext cx="1" cy="2"/>
              </a:xfrm>
              <a:custGeom>
                <a:avLst/>
                <a:gdLst>
                  <a:gd name="T0" fmla="*/ 1 w 1"/>
                  <a:gd name="T1" fmla="*/ 0 h 2"/>
                  <a:gd name="T2" fmla="*/ 0 w 1"/>
                  <a:gd name="T3" fmla="*/ 2 h 2"/>
                  <a:gd name="T4" fmla="*/ 0 w 1"/>
                  <a:gd name="T5" fmla="*/ 1 h 2"/>
                  <a:gd name="T6" fmla="*/ 1 w 1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lnTo>
                      <a:pt x="0" y="2"/>
                    </a:lnTo>
                    <a:lnTo>
                      <a:pt x="0" y="1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53" name="Freeform 2053"/>
              <p:cNvSpPr/>
              <p:nvPr/>
            </p:nvSpPr>
            <p:spPr bwMode="auto">
              <a:xfrm>
                <a:off x="2812" y="3163"/>
                <a:ext cx="0" cy="1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lnTo>
                      <a:pt x="0" y="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54" name="Rectangle 2054"/>
              <p:cNvSpPr>
                <a:spLocks noChangeArrowheads="1"/>
              </p:cNvSpPr>
              <p:nvPr/>
            </p:nvSpPr>
            <p:spPr bwMode="auto">
              <a:xfrm>
                <a:off x="2814" y="3151"/>
                <a:ext cx="1" cy="1"/>
              </a:xfrm>
              <a:prstGeom prst="rect">
                <a:avLst/>
              </a:pr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55" name="Freeform 2055"/>
              <p:cNvSpPr/>
              <p:nvPr/>
            </p:nvSpPr>
            <p:spPr bwMode="auto">
              <a:xfrm>
                <a:off x="2810" y="3163"/>
                <a:ext cx="0" cy="4"/>
              </a:xfrm>
              <a:custGeom>
                <a:avLst/>
                <a:gdLst>
                  <a:gd name="T0" fmla="*/ 4 h 4"/>
                  <a:gd name="T1" fmla="*/ 0 h 4"/>
                  <a:gd name="T2" fmla="*/ 4 h 4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4">
                    <a:moveTo>
                      <a:pt x="0" y="4"/>
                    </a:moveTo>
                    <a:lnTo>
                      <a:pt x="0" y="0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56" name="Freeform 2056"/>
              <p:cNvSpPr/>
              <p:nvPr/>
            </p:nvSpPr>
            <p:spPr bwMode="auto">
              <a:xfrm>
                <a:off x="2809" y="3162"/>
                <a:ext cx="1" cy="3"/>
              </a:xfrm>
              <a:custGeom>
                <a:avLst/>
                <a:gdLst>
                  <a:gd name="T0" fmla="*/ 1 w 1"/>
                  <a:gd name="T1" fmla="*/ 0 h 3"/>
                  <a:gd name="T2" fmla="*/ 0 w 1"/>
                  <a:gd name="T3" fmla="*/ 3 h 3"/>
                  <a:gd name="T4" fmla="*/ 1 w 1"/>
                  <a:gd name="T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3">
                    <a:moveTo>
                      <a:pt x="1" y="0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0" y="2"/>
                      <a:pt x="1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57" name="Freeform 2057"/>
              <p:cNvSpPr/>
              <p:nvPr/>
            </p:nvSpPr>
            <p:spPr bwMode="auto">
              <a:xfrm>
                <a:off x="2811" y="3165"/>
                <a:ext cx="1" cy="2"/>
              </a:xfrm>
              <a:custGeom>
                <a:avLst/>
                <a:gdLst>
                  <a:gd name="T0" fmla="*/ 0 w 1"/>
                  <a:gd name="T1" fmla="*/ 2 h 2"/>
                  <a:gd name="T2" fmla="*/ 0 w 1"/>
                  <a:gd name="T3" fmla="*/ 1 h 2"/>
                  <a:gd name="T4" fmla="*/ 1 w 1"/>
                  <a:gd name="T5" fmla="*/ 0 h 2"/>
                  <a:gd name="T6" fmla="*/ 0 w 1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lnTo>
                      <a:pt x="0" y="1"/>
                    </a:lnTo>
                    <a:lnTo>
                      <a:pt x="1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58" name="Freeform 2058"/>
              <p:cNvSpPr/>
              <p:nvPr/>
            </p:nvSpPr>
            <p:spPr bwMode="auto">
              <a:xfrm>
                <a:off x="2813" y="3147"/>
                <a:ext cx="7" cy="21"/>
              </a:xfrm>
              <a:custGeom>
                <a:avLst/>
                <a:gdLst>
                  <a:gd name="T0" fmla="*/ 7 w 8"/>
                  <a:gd name="T1" fmla="*/ 4 h 23"/>
                  <a:gd name="T2" fmla="*/ 7 w 8"/>
                  <a:gd name="T3" fmla="*/ 1 h 23"/>
                  <a:gd name="T4" fmla="*/ 4 w 8"/>
                  <a:gd name="T5" fmla="*/ 11 h 23"/>
                  <a:gd name="T6" fmla="*/ 7 w 8"/>
                  <a:gd name="T7" fmla="*/ 2 h 23"/>
                  <a:gd name="T8" fmla="*/ 4 w 8"/>
                  <a:gd name="T9" fmla="*/ 8 h 23"/>
                  <a:gd name="T10" fmla="*/ 4 w 8"/>
                  <a:gd name="T11" fmla="*/ 5 h 23"/>
                  <a:gd name="T12" fmla="*/ 1 w 8"/>
                  <a:gd name="T13" fmla="*/ 14 h 23"/>
                  <a:gd name="T14" fmla="*/ 4 w 8"/>
                  <a:gd name="T15" fmla="*/ 4 h 23"/>
                  <a:gd name="T16" fmla="*/ 4 w 8"/>
                  <a:gd name="T17" fmla="*/ 3 h 23"/>
                  <a:gd name="T18" fmla="*/ 3 w 8"/>
                  <a:gd name="T19" fmla="*/ 6 h 23"/>
                  <a:gd name="T20" fmla="*/ 1 w 8"/>
                  <a:gd name="T21" fmla="*/ 12 h 23"/>
                  <a:gd name="T22" fmla="*/ 0 w 8"/>
                  <a:gd name="T23" fmla="*/ 17 h 23"/>
                  <a:gd name="T24" fmla="*/ 1 w 8"/>
                  <a:gd name="T25" fmla="*/ 13 h 23"/>
                  <a:gd name="T26" fmla="*/ 0 w 8"/>
                  <a:gd name="T27" fmla="*/ 17 h 23"/>
                  <a:gd name="T28" fmla="*/ 1 w 8"/>
                  <a:gd name="T29" fmla="*/ 15 h 23"/>
                  <a:gd name="T30" fmla="*/ 0 w 8"/>
                  <a:gd name="T31" fmla="*/ 18 h 23"/>
                  <a:gd name="T32" fmla="*/ 2 w 8"/>
                  <a:gd name="T33" fmla="*/ 15 h 23"/>
                  <a:gd name="T34" fmla="*/ 1 w 8"/>
                  <a:gd name="T35" fmla="*/ 16 h 23"/>
                  <a:gd name="T36" fmla="*/ 3 w 8"/>
                  <a:gd name="T37" fmla="*/ 12 h 23"/>
                  <a:gd name="T38" fmla="*/ 2 w 8"/>
                  <a:gd name="T39" fmla="*/ 17 h 23"/>
                  <a:gd name="T40" fmla="*/ 3 w 8"/>
                  <a:gd name="T41" fmla="*/ 13 h 23"/>
                  <a:gd name="T42" fmla="*/ 2 w 8"/>
                  <a:gd name="T43" fmla="*/ 19 h 23"/>
                  <a:gd name="T44" fmla="*/ 3 w 8"/>
                  <a:gd name="T45" fmla="*/ 15 h 23"/>
                  <a:gd name="T46" fmla="*/ 2 w 8"/>
                  <a:gd name="T47" fmla="*/ 18 h 23"/>
                  <a:gd name="T48" fmla="*/ 4 w 8"/>
                  <a:gd name="T49" fmla="*/ 9 h 23"/>
                  <a:gd name="T50" fmla="*/ 3 w 8"/>
                  <a:gd name="T51" fmla="*/ 17 h 23"/>
                  <a:gd name="T52" fmla="*/ 4 w 8"/>
                  <a:gd name="T53" fmla="*/ 15 h 23"/>
                  <a:gd name="T54" fmla="*/ 4 w 8"/>
                  <a:gd name="T55" fmla="*/ 16 h 23"/>
                  <a:gd name="T56" fmla="*/ 5 w 8"/>
                  <a:gd name="T57" fmla="*/ 13 h 23"/>
                  <a:gd name="T58" fmla="*/ 5 w 8"/>
                  <a:gd name="T59" fmla="*/ 12 h 23"/>
                  <a:gd name="T60" fmla="*/ 6 w 8"/>
                  <a:gd name="T61" fmla="*/ 9 h 23"/>
                  <a:gd name="T62" fmla="*/ 5 w 8"/>
                  <a:gd name="T63" fmla="*/ 11 h 23"/>
                  <a:gd name="T64" fmla="*/ 7 w 8"/>
                  <a:gd name="T65" fmla="*/ 5 h 23"/>
                  <a:gd name="T66" fmla="*/ 6 w 8"/>
                  <a:gd name="T67" fmla="*/ 9 h 23"/>
                  <a:gd name="T68" fmla="*/ 7 w 8"/>
                  <a:gd name="T69" fmla="*/ 4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8" h="23">
                    <a:moveTo>
                      <a:pt x="7" y="4"/>
                    </a:moveTo>
                    <a:cubicBezTo>
                      <a:pt x="8" y="0"/>
                      <a:pt x="7" y="2"/>
                      <a:pt x="7" y="1"/>
                    </a:cubicBezTo>
                    <a:cubicBezTo>
                      <a:pt x="6" y="3"/>
                      <a:pt x="5" y="11"/>
                      <a:pt x="4" y="11"/>
                    </a:cubicBezTo>
                    <a:cubicBezTo>
                      <a:pt x="7" y="2"/>
                      <a:pt x="7" y="2"/>
                      <a:pt x="7" y="2"/>
                    </a:cubicBezTo>
                    <a:cubicBezTo>
                      <a:pt x="6" y="3"/>
                      <a:pt x="6" y="1"/>
                      <a:pt x="4" y="8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4" y="5"/>
                      <a:pt x="1" y="17"/>
                      <a:pt x="1" y="14"/>
                    </a:cubicBezTo>
                    <a:cubicBezTo>
                      <a:pt x="3" y="9"/>
                      <a:pt x="3" y="9"/>
                      <a:pt x="4" y="4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4" y="3"/>
                      <a:pt x="3" y="6"/>
                      <a:pt x="3" y="6"/>
                    </a:cubicBezTo>
                    <a:cubicBezTo>
                      <a:pt x="2" y="8"/>
                      <a:pt x="2" y="12"/>
                      <a:pt x="1" y="12"/>
                    </a:cubicBezTo>
                    <a:cubicBezTo>
                      <a:pt x="1" y="12"/>
                      <a:pt x="1" y="15"/>
                      <a:pt x="0" y="17"/>
                    </a:cubicBezTo>
                    <a:cubicBezTo>
                      <a:pt x="1" y="15"/>
                      <a:pt x="1" y="16"/>
                      <a:pt x="1" y="13"/>
                    </a:cubicBezTo>
                    <a:cubicBezTo>
                      <a:pt x="1" y="16"/>
                      <a:pt x="1" y="14"/>
                      <a:pt x="0" y="17"/>
                    </a:cubicBezTo>
                    <a:cubicBezTo>
                      <a:pt x="1" y="15"/>
                      <a:pt x="1" y="15"/>
                      <a:pt x="1" y="15"/>
                    </a:cubicBezTo>
                    <a:cubicBezTo>
                      <a:pt x="1" y="15"/>
                      <a:pt x="0" y="18"/>
                      <a:pt x="0" y="18"/>
                    </a:cubicBezTo>
                    <a:cubicBezTo>
                      <a:pt x="1" y="17"/>
                      <a:pt x="2" y="15"/>
                      <a:pt x="2" y="15"/>
                    </a:cubicBezTo>
                    <a:cubicBezTo>
                      <a:pt x="1" y="16"/>
                      <a:pt x="1" y="16"/>
                      <a:pt x="1" y="16"/>
                    </a:cubicBezTo>
                    <a:cubicBezTo>
                      <a:pt x="2" y="15"/>
                      <a:pt x="2" y="17"/>
                      <a:pt x="3" y="12"/>
                    </a:cubicBezTo>
                    <a:cubicBezTo>
                      <a:pt x="2" y="17"/>
                      <a:pt x="2" y="17"/>
                      <a:pt x="2" y="17"/>
                    </a:cubicBezTo>
                    <a:cubicBezTo>
                      <a:pt x="3" y="13"/>
                      <a:pt x="3" y="13"/>
                      <a:pt x="3" y="13"/>
                    </a:cubicBezTo>
                    <a:cubicBezTo>
                      <a:pt x="3" y="15"/>
                      <a:pt x="1" y="23"/>
                      <a:pt x="2" y="19"/>
                    </a:cubicBezTo>
                    <a:cubicBezTo>
                      <a:pt x="2" y="17"/>
                      <a:pt x="3" y="16"/>
                      <a:pt x="3" y="15"/>
                    </a:cubicBezTo>
                    <a:cubicBezTo>
                      <a:pt x="3" y="13"/>
                      <a:pt x="2" y="18"/>
                      <a:pt x="2" y="18"/>
                    </a:cubicBezTo>
                    <a:cubicBezTo>
                      <a:pt x="3" y="15"/>
                      <a:pt x="4" y="11"/>
                      <a:pt x="4" y="9"/>
                    </a:cubicBezTo>
                    <a:cubicBezTo>
                      <a:pt x="4" y="13"/>
                      <a:pt x="5" y="8"/>
                      <a:pt x="3" y="17"/>
                    </a:cubicBezTo>
                    <a:cubicBezTo>
                      <a:pt x="3" y="17"/>
                      <a:pt x="4" y="13"/>
                      <a:pt x="4" y="15"/>
                    </a:cubicBezTo>
                    <a:cubicBezTo>
                      <a:pt x="4" y="16"/>
                      <a:pt x="4" y="16"/>
                      <a:pt x="4" y="16"/>
                    </a:cubicBezTo>
                    <a:cubicBezTo>
                      <a:pt x="5" y="11"/>
                      <a:pt x="3" y="19"/>
                      <a:pt x="5" y="13"/>
                    </a:cubicBezTo>
                    <a:cubicBezTo>
                      <a:pt x="5" y="12"/>
                      <a:pt x="5" y="12"/>
                      <a:pt x="5" y="12"/>
                    </a:cubicBezTo>
                    <a:cubicBezTo>
                      <a:pt x="6" y="10"/>
                      <a:pt x="6" y="10"/>
                      <a:pt x="6" y="9"/>
                    </a:cubicBezTo>
                    <a:cubicBezTo>
                      <a:pt x="6" y="10"/>
                      <a:pt x="6" y="10"/>
                      <a:pt x="5" y="11"/>
                    </a:cubicBezTo>
                    <a:cubicBezTo>
                      <a:pt x="6" y="7"/>
                      <a:pt x="7" y="7"/>
                      <a:pt x="7" y="5"/>
                    </a:cubicBezTo>
                    <a:cubicBezTo>
                      <a:pt x="7" y="5"/>
                      <a:pt x="6" y="8"/>
                      <a:pt x="6" y="9"/>
                    </a:cubicBezTo>
                    <a:cubicBezTo>
                      <a:pt x="7" y="7"/>
                      <a:pt x="7" y="3"/>
                      <a:pt x="7" y="4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59" name="Freeform 2059"/>
              <p:cNvSpPr/>
              <p:nvPr/>
            </p:nvSpPr>
            <p:spPr bwMode="auto">
              <a:xfrm>
                <a:off x="2814" y="3161"/>
                <a:ext cx="0" cy="2"/>
              </a:xfrm>
              <a:custGeom>
                <a:avLst/>
                <a:gdLst>
                  <a:gd name="T0" fmla="*/ 2 h 2"/>
                  <a:gd name="T1" fmla="*/ 0 h 2"/>
                  <a:gd name="T2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60" name="Freeform 2060"/>
              <p:cNvSpPr/>
              <p:nvPr/>
            </p:nvSpPr>
            <p:spPr bwMode="auto">
              <a:xfrm>
                <a:off x="2816" y="3145"/>
                <a:ext cx="8" cy="24"/>
              </a:xfrm>
              <a:custGeom>
                <a:avLst/>
                <a:gdLst>
                  <a:gd name="T0" fmla="*/ 4 w 9"/>
                  <a:gd name="T1" fmla="*/ 13 h 27"/>
                  <a:gd name="T2" fmla="*/ 3 w 9"/>
                  <a:gd name="T3" fmla="*/ 19 h 27"/>
                  <a:gd name="T4" fmla="*/ 5 w 9"/>
                  <a:gd name="T5" fmla="*/ 9 h 27"/>
                  <a:gd name="T6" fmla="*/ 6 w 9"/>
                  <a:gd name="T7" fmla="*/ 7 h 27"/>
                  <a:gd name="T8" fmla="*/ 4 w 9"/>
                  <a:gd name="T9" fmla="*/ 16 h 27"/>
                  <a:gd name="T10" fmla="*/ 4 w 9"/>
                  <a:gd name="T11" fmla="*/ 17 h 27"/>
                  <a:gd name="T12" fmla="*/ 5 w 9"/>
                  <a:gd name="T13" fmla="*/ 12 h 27"/>
                  <a:gd name="T14" fmla="*/ 6 w 9"/>
                  <a:gd name="T15" fmla="*/ 9 h 27"/>
                  <a:gd name="T16" fmla="*/ 6 w 9"/>
                  <a:gd name="T17" fmla="*/ 10 h 27"/>
                  <a:gd name="T18" fmla="*/ 4 w 9"/>
                  <a:gd name="T19" fmla="*/ 17 h 27"/>
                  <a:gd name="T20" fmla="*/ 9 w 9"/>
                  <a:gd name="T21" fmla="*/ 2 h 27"/>
                  <a:gd name="T22" fmla="*/ 9 w 9"/>
                  <a:gd name="T23" fmla="*/ 3 h 27"/>
                  <a:gd name="T24" fmla="*/ 7 w 9"/>
                  <a:gd name="T25" fmla="*/ 9 h 27"/>
                  <a:gd name="T26" fmla="*/ 7 w 9"/>
                  <a:gd name="T27" fmla="*/ 7 h 27"/>
                  <a:gd name="T28" fmla="*/ 8 w 9"/>
                  <a:gd name="T29" fmla="*/ 4 h 27"/>
                  <a:gd name="T30" fmla="*/ 6 w 9"/>
                  <a:gd name="T31" fmla="*/ 4 h 27"/>
                  <a:gd name="T32" fmla="*/ 6 w 9"/>
                  <a:gd name="T33" fmla="*/ 4 h 27"/>
                  <a:gd name="T34" fmla="*/ 5 w 9"/>
                  <a:gd name="T35" fmla="*/ 8 h 27"/>
                  <a:gd name="T36" fmla="*/ 3 w 9"/>
                  <a:gd name="T37" fmla="*/ 14 h 27"/>
                  <a:gd name="T38" fmla="*/ 4 w 9"/>
                  <a:gd name="T39" fmla="*/ 12 h 27"/>
                  <a:gd name="T40" fmla="*/ 2 w 9"/>
                  <a:gd name="T41" fmla="*/ 19 h 27"/>
                  <a:gd name="T42" fmla="*/ 1 w 9"/>
                  <a:gd name="T43" fmla="*/ 22 h 27"/>
                  <a:gd name="T44" fmla="*/ 2 w 9"/>
                  <a:gd name="T45" fmla="*/ 22 h 27"/>
                  <a:gd name="T46" fmla="*/ 4 w 9"/>
                  <a:gd name="T47" fmla="*/ 13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9" h="27">
                    <a:moveTo>
                      <a:pt x="4" y="13"/>
                    </a:moveTo>
                    <a:cubicBezTo>
                      <a:pt x="4" y="14"/>
                      <a:pt x="3" y="17"/>
                      <a:pt x="3" y="19"/>
                    </a:cubicBezTo>
                    <a:cubicBezTo>
                      <a:pt x="4" y="16"/>
                      <a:pt x="4" y="13"/>
                      <a:pt x="5" y="9"/>
                    </a:cubicBezTo>
                    <a:cubicBezTo>
                      <a:pt x="5" y="11"/>
                      <a:pt x="6" y="7"/>
                      <a:pt x="6" y="7"/>
                    </a:cubicBezTo>
                    <a:cubicBezTo>
                      <a:pt x="5" y="9"/>
                      <a:pt x="4" y="15"/>
                      <a:pt x="4" y="16"/>
                    </a:cubicBezTo>
                    <a:cubicBezTo>
                      <a:pt x="4" y="14"/>
                      <a:pt x="4" y="17"/>
                      <a:pt x="4" y="17"/>
                    </a:cubicBezTo>
                    <a:cubicBezTo>
                      <a:pt x="4" y="14"/>
                      <a:pt x="4" y="15"/>
                      <a:pt x="5" y="12"/>
                    </a:cubicBezTo>
                    <a:cubicBezTo>
                      <a:pt x="6" y="8"/>
                      <a:pt x="7" y="6"/>
                      <a:pt x="6" y="9"/>
                    </a:cubicBezTo>
                    <a:cubicBezTo>
                      <a:pt x="6" y="11"/>
                      <a:pt x="6" y="10"/>
                      <a:pt x="6" y="10"/>
                    </a:cubicBezTo>
                    <a:cubicBezTo>
                      <a:pt x="5" y="15"/>
                      <a:pt x="5" y="13"/>
                      <a:pt x="4" y="17"/>
                    </a:cubicBezTo>
                    <a:cubicBezTo>
                      <a:pt x="6" y="11"/>
                      <a:pt x="7" y="11"/>
                      <a:pt x="9" y="2"/>
                    </a:cubicBezTo>
                    <a:cubicBezTo>
                      <a:pt x="9" y="0"/>
                      <a:pt x="9" y="2"/>
                      <a:pt x="9" y="3"/>
                    </a:cubicBezTo>
                    <a:cubicBezTo>
                      <a:pt x="8" y="5"/>
                      <a:pt x="7" y="8"/>
                      <a:pt x="7" y="9"/>
                    </a:cubicBezTo>
                    <a:cubicBezTo>
                      <a:pt x="7" y="8"/>
                      <a:pt x="6" y="11"/>
                      <a:pt x="7" y="7"/>
                    </a:cubicBezTo>
                    <a:cubicBezTo>
                      <a:pt x="8" y="4"/>
                      <a:pt x="8" y="4"/>
                      <a:pt x="8" y="4"/>
                    </a:cubicBezTo>
                    <a:cubicBezTo>
                      <a:pt x="8" y="2"/>
                      <a:pt x="7" y="2"/>
                      <a:pt x="6" y="4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5" y="6"/>
                      <a:pt x="5" y="7"/>
                      <a:pt x="5" y="8"/>
                    </a:cubicBezTo>
                    <a:cubicBezTo>
                      <a:pt x="3" y="14"/>
                      <a:pt x="3" y="14"/>
                      <a:pt x="3" y="14"/>
                    </a:cubicBezTo>
                    <a:cubicBezTo>
                      <a:pt x="3" y="14"/>
                      <a:pt x="3" y="15"/>
                      <a:pt x="4" y="12"/>
                    </a:cubicBezTo>
                    <a:cubicBezTo>
                      <a:pt x="3" y="15"/>
                      <a:pt x="2" y="17"/>
                      <a:pt x="2" y="19"/>
                    </a:cubicBezTo>
                    <a:cubicBezTo>
                      <a:pt x="2" y="20"/>
                      <a:pt x="2" y="17"/>
                      <a:pt x="1" y="22"/>
                    </a:cubicBezTo>
                    <a:cubicBezTo>
                      <a:pt x="0" y="27"/>
                      <a:pt x="2" y="17"/>
                      <a:pt x="2" y="22"/>
                    </a:cubicBezTo>
                    <a:lnTo>
                      <a:pt x="4" y="13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61" name="Freeform 2061"/>
              <p:cNvSpPr/>
              <p:nvPr/>
            </p:nvSpPr>
            <p:spPr bwMode="auto">
              <a:xfrm>
                <a:off x="2818" y="3158"/>
                <a:ext cx="1" cy="2"/>
              </a:xfrm>
              <a:custGeom>
                <a:avLst/>
                <a:gdLst>
                  <a:gd name="T0" fmla="*/ 0 w 1"/>
                  <a:gd name="T1" fmla="*/ 2 h 2"/>
                  <a:gd name="T2" fmla="*/ 1 w 1"/>
                  <a:gd name="T3" fmla="*/ 0 h 2"/>
                  <a:gd name="T4" fmla="*/ 1 w 1"/>
                  <a:gd name="T5" fmla="*/ 1 h 2"/>
                  <a:gd name="T6" fmla="*/ 0 w 1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lnTo>
                      <a:pt x="1" y="0"/>
                    </a:lnTo>
                    <a:lnTo>
                      <a:pt x="1" y="1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62" name="Freeform 2062"/>
              <p:cNvSpPr/>
              <p:nvPr/>
            </p:nvSpPr>
            <p:spPr bwMode="auto">
              <a:xfrm>
                <a:off x="2820" y="3148"/>
                <a:ext cx="1" cy="3"/>
              </a:xfrm>
              <a:custGeom>
                <a:avLst/>
                <a:gdLst>
                  <a:gd name="T0" fmla="*/ 1 w 1"/>
                  <a:gd name="T1" fmla="*/ 0 h 4"/>
                  <a:gd name="T2" fmla="*/ 0 w 1"/>
                  <a:gd name="T3" fmla="*/ 3 h 4"/>
                  <a:gd name="T4" fmla="*/ 1 w 1"/>
                  <a:gd name="T5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4">
                    <a:moveTo>
                      <a:pt x="1" y="0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0" y="4"/>
                      <a:pt x="0" y="2"/>
                      <a:pt x="1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63" name="Freeform 2063"/>
              <p:cNvSpPr/>
              <p:nvPr/>
            </p:nvSpPr>
            <p:spPr bwMode="auto">
              <a:xfrm>
                <a:off x="2819" y="3159"/>
                <a:ext cx="1" cy="1"/>
              </a:xfrm>
              <a:custGeom>
                <a:avLst/>
                <a:gdLst>
                  <a:gd name="T0" fmla="*/ 0 w 1"/>
                  <a:gd name="T1" fmla="*/ 2 h 2"/>
                  <a:gd name="T2" fmla="*/ 1 w 1"/>
                  <a:gd name="T3" fmla="*/ 1 h 2"/>
                  <a:gd name="T4" fmla="*/ 1 w 1"/>
                  <a:gd name="T5" fmla="*/ 0 h 2"/>
                  <a:gd name="T6" fmla="*/ 0 w 1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1"/>
                      <a:pt x="1" y="2"/>
                      <a:pt x="0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64" name="Freeform 2064"/>
              <p:cNvSpPr/>
              <p:nvPr/>
            </p:nvSpPr>
            <p:spPr bwMode="auto">
              <a:xfrm>
                <a:off x="2821" y="3146"/>
                <a:ext cx="4" cy="12"/>
              </a:xfrm>
              <a:custGeom>
                <a:avLst/>
                <a:gdLst>
                  <a:gd name="T0" fmla="*/ 4 w 4"/>
                  <a:gd name="T1" fmla="*/ 0 h 13"/>
                  <a:gd name="T2" fmla="*/ 3 w 4"/>
                  <a:gd name="T3" fmla="*/ 0 h 13"/>
                  <a:gd name="T4" fmla="*/ 0 w 4"/>
                  <a:gd name="T5" fmla="*/ 12 h 13"/>
                  <a:gd name="T6" fmla="*/ 3 w 4"/>
                  <a:gd name="T7" fmla="*/ 4 h 13"/>
                  <a:gd name="T8" fmla="*/ 3 w 4"/>
                  <a:gd name="T9" fmla="*/ 4 h 13"/>
                  <a:gd name="T10" fmla="*/ 4 w 4"/>
                  <a:gd name="T11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13">
                    <a:moveTo>
                      <a:pt x="4" y="0"/>
                    </a:moveTo>
                    <a:cubicBezTo>
                      <a:pt x="4" y="0"/>
                      <a:pt x="3" y="3"/>
                      <a:pt x="3" y="0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13"/>
                      <a:pt x="2" y="6"/>
                      <a:pt x="3" y="4"/>
                    </a:cubicBezTo>
                    <a:cubicBezTo>
                      <a:pt x="2" y="8"/>
                      <a:pt x="3" y="4"/>
                      <a:pt x="3" y="4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65" name="Freeform 2065"/>
              <p:cNvSpPr/>
              <p:nvPr/>
            </p:nvSpPr>
            <p:spPr bwMode="auto">
              <a:xfrm>
                <a:off x="2820" y="3142"/>
                <a:ext cx="10" cy="26"/>
              </a:xfrm>
              <a:custGeom>
                <a:avLst/>
                <a:gdLst>
                  <a:gd name="T0" fmla="*/ 3 w 11"/>
                  <a:gd name="T1" fmla="*/ 18 h 28"/>
                  <a:gd name="T2" fmla="*/ 4 w 11"/>
                  <a:gd name="T3" fmla="*/ 17 h 28"/>
                  <a:gd name="T4" fmla="*/ 3 w 11"/>
                  <a:gd name="T5" fmla="*/ 19 h 28"/>
                  <a:gd name="T6" fmla="*/ 2 w 11"/>
                  <a:gd name="T7" fmla="*/ 22 h 28"/>
                  <a:gd name="T8" fmla="*/ 3 w 11"/>
                  <a:gd name="T9" fmla="*/ 20 h 28"/>
                  <a:gd name="T10" fmla="*/ 4 w 11"/>
                  <a:gd name="T11" fmla="*/ 18 h 28"/>
                  <a:gd name="T12" fmla="*/ 5 w 11"/>
                  <a:gd name="T13" fmla="*/ 14 h 28"/>
                  <a:gd name="T14" fmla="*/ 4 w 11"/>
                  <a:gd name="T15" fmla="*/ 22 h 28"/>
                  <a:gd name="T16" fmla="*/ 6 w 11"/>
                  <a:gd name="T17" fmla="*/ 11 h 28"/>
                  <a:gd name="T18" fmla="*/ 8 w 11"/>
                  <a:gd name="T19" fmla="*/ 10 h 28"/>
                  <a:gd name="T20" fmla="*/ 8 w 11"/>
                  <a:gd name="T21" fmla="*/ 10 h 28"/>
                  <a:gd name="T22" fmla="*/ 6 w 11"/>
                  <a:gd name="T23" fmla="*/ 16 h 28"/>
                  <a:gd name="T24" fmla="*/ 6 w 11"/>
                  <a:gd name="T25" fmla="*/ 16 h 28"/>
                  <a:gd name="T26" fmla="*/ 9 w 11"/>
                  <a:gd name="T27" fmla="*/ 8 h 28"/>
                  <a:gd name="T28" fmla="*/ 8 w 11"/>
                  <a:gd name="T29" fmla="*/ 10 h 28"/>
                  <a:gd name="T30" fmla="*/ 10 w 11"/>
                  <a:gd name="T31" fmla="*/ 5 h 28"/>
                  <a:gd name="T32" fmla="*/ 9 w 11"/>
                  <a:gd name="T33" fmla="*/ 5 h 28"/>
                  <a:gd name="T34" fmla="*/ 10 w 11"/>
                  <a:gd name="T35" fmla="*/ 3 h 28"/>
                  <a:gd name="T36" fmla="*/ 7 w 11"/>
                  <a:gd name="T37" fmla="*/ 6 h 28"/>
                  <a:gd name="T38" fmla="*/ 8 w 11"/>
                  <a:gd name="T39" fmla="*/ 3 h 28"/>
                  <a:gd name="T40" fmla="*/ 5 w 11"/>
                  <a:gd name="T41" fmla="*/ 12 h 28"/>
                  <a:gd name="T42" fmla="*/ 5 w 11"/>
                  <a:gd name="T43" fmla="*/ 11 h 28"/>
                  <a:gd name="T44" fmla="*/ 7 w 11"/>
                  <a:gd name="T45" fmla="*/ 5 h 28"/>
                  <a:gd name="T46" fmla="*/ 6 w 11"/>
                  <a:gd name="T47" fmla="*/ 8 h 28"/>
                  <a:gd name="T48" fmla="*/ 7 w 11"/>
                  <a:gd name="T49" fmla="*/ 2 h 28"/>
                  <a:gd name="T50" fmla="*/ 4 w 11"/>
                  <a:gd name="T51" fmla="*/ 10 h 28"/>
                  <a:gd name="T52" fmla="*/ 4 w 11"/>
                  <a:gd name="T53" fmla="*/ 8 h 28"/>
                  <a:gd name="T54" fmla="*/ 1 w 11"/>
                  <a:gd name="T55" fmla="*/ 17 h 28"/>
                  <a:gd name="T56" fmla="*/ 3 w 11"/>
                  <a:gd name="T57" fmla="*/ 16 h 28"/>
                  <a:gd name="T58" fmla="*/ 6 w 11"/>
                  <a:gd name="T59" fmla="*/ 12 h 28"/>
                  <a:gd name="T60" fmla="*/ 3 w 11"/>
                  <a:gd name="T61" fmla="*/ 17 h 28"/>
                  <a:gd name="T62" fmla="*/ 6 w 11"/>
                  <a:gd name="T63" fmla="*/ 12 h 28"/>
                  <a:gd name="T64" fmla="*/ 4 w 11"/>
                  <a:gd name="T65" fmla="*/ 17 h 28"/>
                  <a:gd name="T66" fmla="*/ 6 w 11"/>
                  <a:gd name="T67" fmla="*/ 12 h 28"/>
                  <a:gd name="T68" fmla="*/ 3 w 11"/>
                  <a:gd name="T69" fmla="*/ 18 h 28"/>
                  <a:gd name="T70" fmla="*/ 5 w 11"/>
                  <a:gd name="T71" fmla="*/ 17 h 28"/>
                  <a:gd name="T72" fmla="*/ 7 w 11"/>
                  <a:gd name="T73" fmla="*/ 10 h 28"/>
                  <a:gd name="T74" fmla="*/ 6 w 11"/>
                  <a:gd name="T75" fmla="*/ 8 h 28"/>
                  <a:gd name="T76" fmla="*/ 5 w 11"/>
                  <a:gd name="T77" fmla="*/ 13 h 28"/>
                  <a:gd name="T78" fmla="*/ 4 w 11"/>
                  <a:gd name="T79" fmla="*/ 13 h 28"/>
                  <a:gd name="T80" fmla="*/ 3 w 11"/>
                  <a:gd name="T81" fmla="*/ 17 h 28"/>
                  <a:gd name="T82" fmla="*/ 5 w 11"/>
                  <a:gd name="T83" fmla="*/ 7 h 28"/>
                  <a:gd name="T84" fmla="*/ 4 w 11"/>
                  <a:gd name="T85" fmla="*/ 8 h 28"/>
                  <a:gd name="T86" fmla="*/ 4 w 11"/>
                  <a:gd name="T87" fmla="*/ 10 h 28"/>
                  <a:gd name="T88" fmla="*/ 4 w 11"/>
                  <a:gd name="T89" fmla="*/ 8 h 28"/>
                  <a:gd name="T90" fmla="*/ 2 w 11"/>
                  <a:gd name="T91" fmla="*/ 20 h 28"/>
                  <a:gd name="T92" fmla="*/ 1 w 11"/>
                  <a:gd name="T93" fmla="*/ 24 h 28"/>
                  <a:gd name="T94" fmla="*/ 3 w 11"/>
                  <a:gd name="T95" fmla="*/ 18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1" h="28">
                    <a:moveTo>
                      <a:pt x="3" y="18"/>
                    </a:moveTo>
                    <a:cubicBezTo>
                      <a:pt x="3" y="18"/>
                      <a:pt x="4" y="15"/>
                      <a:pt x="4" y="17"/>
                    </a:cubicBezTo>
                    <a:cubicBezTo>
                      <a:pt x="3" y="19"/>
                      <a:pt x="3" y="20"/>
                      <a:pt x="3" y="19"/>
                    </a:cubicBezTo>
                    <a:cubicBezTo>
                      <a:pt x="2" y="25"/>
                      <a:pt x="3" y="19"/>
                      <a:pt x="2" y="22"/>
                    </a:cubicBezTo>
                    <a:cubicBezTo>
                      <a:pt x="3" y="20"/>
                      <a:pt x="3" y="20"/>
                      <a:pt x="3" y="20"/>
                    </a:cubicBezTo>
                    <a:cubicBezTo>
                      <a:pt x="3" y="21"/>
                      <a:pt x="4" y="15"/>
                      <a:pt x="4" y="18"/>
                    </a:cubicBezTo>
                    <a:cubicBezTo>
                      <a:pt x="4" y="17"/>
                      <a:pt x="5" y="17"/>
                      <a:pt x="5" y="14"/>
                    </a:cubicBezTo>
                    <a:cubicBezTo>
                      <a:pt x="5" y="18"/>
                      <a:pt x="4" y="18"/>
                      <a:pt x="4" y="22"/>
                    </a:cubicBezTo>
                    <a:cubicBezTo>
                      <a:pt x="4" y="20"/>
                      <a:pt x="5" y="15"/>
                      <a:pt x="6" y="11"/>
                    </a:cubicBezTo>
                    <a:cubicBezTo>
                      <a:pt x="6" y="15"/>
                      <a:pt x="6" y="15"/>
                      <a:pt x="8" y="10"/>
                    </a:cubicBezTo>
                    <a:cubicBezTo>
                      <a:pt x="8" y="10"/>
                      <a:pt x="8" y="10"/>
                      <a:pt x="8" y="10"/>
                    </a:cubicBezTo>
                    <a:cubicBezTo>
                      <a:pt x="4" y="20"/>
                      <a:pt x="7" y="13"/>
                      <a:pt x="6" y="16"/>
                    </a:cubicBezTo>
                    <a:cubicBezTo>
                      <a:pt x="6" y="16"/>
                      <a:pt x="6" y="16"/>
                      <a:pt x="6" y="16"/>
                    </a:cubicBezTo>
                    <a:cubicBezTo>
                      <a:pt x="7" y="14"/>
                      <a:pt x="2" y="28"/>
                      <a:pt x="9" y="8"/>
                    </a:cubicBezTo>
                    <a:cubicBezTo>
                      <a:pt x="8" y="9"/>
                      <a:pt x="8" y="10"/>
                      <a:pt x="8" y="10"/>
                    </a:cubicBezTo>
                    <a:cubicBezTo>
                      <a:pt x="10" y="5"/>
                      <a:pt x="10" y="5"/>
                      <a:pt x="10" y="5"/>
                    </a:cubicBezTo>
                    <a:cubicBezTo>
                      <a:pt x="9" y="5"/>
                      <a:pt x="8" y="9"/>
                      <a:pt x="9" y="5"/>
                    </a:cubicBezTo>
                    <a:cubicBezTo>
                      <a:pt x="10" y="3"/>
                      <a:pt x="10" y="3"/>
                      <a:pt x="10" y="3"/>
                    </a:cubicBezTo>
                    <a:cubicBezTo>
                      <a:pt x="8" y="6"/>
                      <a:pt x="8" y="4"/>
                      <a:pt x="7" y="6"/>
                    </a:cubicBezTo>
                    <a:cubicBezTo>
                      <a:pt x="8" y="3"/>
                      <a:pt x="8" y="3"/>
                      <a:pt x="8" y="3"/>
                    </a:cubicBezTo>
                    <a:cubicBezTo>
                      <a:pt x="6" y="6"/>
                      <a:pt x="8" y="5"/>
                      <a:pt x="5" y="12"/>
                    </a:cubicBezTo>
                    <a:cubicBezTo>
                      <a:pt x="8" y="3"/>
                      <a:pt x="3" y="15"/>
                      <a:pt x="5" y="11"/>
                    </a:cubicBezTo>
                    <a:cubicBezTo>
                      <a:pt x="6" y="7"/>
                      <a:pt x="6" y="9"/>
                      <a:pt x="7" y="5"/>
                    </a:cubicBezTo>
                    <a:cubicBezTo>
                      <a:pt x="5" y="10"/>
                      <a:pt x="6" y="6"/>
                      <a:pt x="6" y="8"/>
                    </a:cubicBezTo>
                    <a:cubicBezTo>
                      <a:pt x="7" y="3"/>
                      <a:pt x="6" y="7"/>
                      <a:pt x="7" y="2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5" y="7"/>
                      <a:pt x="4" y="8"/>
                      <a:pt x="4" y="8"/>
                    </a:cubicBezTo>
                    <a:cubicBezTo>
                      <a:pt x="4" y="9"/>
                      <a:pt x="2" y="15"/>
                      <a:pt x="1" y="17"/>
                    </a:cubicBezTo>
                    <a:cubicBezTo>
                      <a:pt x="2" y="15"/>
                      <a:pt x="4" y="14"/>
                      <a:pt x="3" y="16"/>
                    </a:cubicBezTo>
                    <a:cubicBezTo>
                      <a:pt x="6" y="10"/>
                      <a:pt x="4" y="16"/>
                      <a:pt x="6" y="12"/>
                    </a:cubicBezTo>
                    <a:cubicBezTo>
                      <a:pt x="3" y="17"/>
                      <a:pt x="3" y="17"/>
                      <a:pt x="3" y="17"/>
                    </a:cubicBezTo>
                    <a:cubicBezTo>
                      <a:pt x="4" y="16"/>
                      <a:pt x="5" y="14"/>
                      <a:pt x="6" y="12"/>
                    </a:cubicBezTo>
                    <a:cubicBezTo>
                      <a:pt x="6" y="11"/>
                      <a:pt x="5" y="15"/>
                      <a:pt x="4" y="17"/>
                    </a:cubicBezTo>
                    <a:cubicBezTo>
                      <a:pt x="4" y="17"/>
                      <a:pt x="5" y="15"/>
                      <a:pt x="6" y="12"/>
                    </a:cubicBezTo>
                    <a:cubicBezTo>
                      <a:pt x="3" y="18"/>
                      <a:pt x="3" y="18"/>
                      <a:pt x="3" y="18"/>
                    </a:cubicBezTo>
                    <a:cubicBezTo>
                      <a:pt x="5" y="17"/>
                      <a:pt x="5" y="17"/>
                      <a:pt x="5" y="17"/>
                    </a:cubicBezTo>
                    <a:cubicBezTo>
                      <a:pt x="11" y="0"/>
                      <a:pt x="6" y="13"/>
                      <a:pt x="7" y="10"/>
                    </a:cubicBezTo>
                    <a:cubicBezTo>
                      <a:pt x="6" y="10"/>
                      <a:pt x="6" y="11"/>
                      <a:pt x="6" y="8"/>
                    </a:cubicBezTo>
                    <a:cubicBezTo>
                      <a:pt x="5" y="13"/>
                      <a:pt x="5" y="13"/>
                      <a:pt x="5" y="13"/>
                    </a:cubicBezTo>
                    <a:cubicBezTo>
                      <a:pt x="5" y="10"/>
                      <a:pt x="2" y="22"/>
                      <a:pt x="4" y="13"/>
                    </a:cubicBezTo>
                    <a:cubicBezTo>
                      <a:pt x="3" y="17"/>
                      <a:pt x="3" y="17"/>
                      <a:pt x="3" y="17"/>
                    </a:cubicBezTo>
                    <a:cubicBezTo>
                      <a:pt x="3" y="14"/>
                      <a:pt x="4" y="10"/>
                      <a:pt x="5" y="7"/>
                    </a:cubicBezTo>
                    <a:cubicBezTo>
                      <a:pt x="4" y="9"/>
                      <a:pt x="5" y="7"/>
                      <a:pt x="4" y="8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3" y="14"/>
                      <a:pt x="3" y="12"/>
                      <a:pt x="4" y="8"/>
                    </a:cubicBezTo>
                    <a:cubicBezTo>
                      <a:pt x="3" y="13"/>
                      <a:pt x="2" y="16"/>
                      <a:pt x="2" y="20"/>
                    </a:cubicBezTo>
                    <a:cubicBezTo>
                      <a:pt x="4" y="12"/>
                      <a:pt x="0" y="27"/>
                      <a:pt x="1" y="24"/>
                    </a:cubicBezTo>
                    <a:lnTo>
                      <a:pt x="3" y="18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</p:grpSp>
        <p:grpSp>
          <p:nvGrpSpPr>
            <p:cNvPr id="1722" name="Group 2267"/>
            <p:cNvGrpSpPr/>
            <p:nvPr/>
          </p:nvGrpSpPr>
          <p:grpSpPr bwMode="auto">
            <a:xfrm>
              <a:off x="2393" y="2584"/>
              <a:ext cx="705" cy="591"/>
              <a:chOff x="2393" y="2584"/>
              <a:chExt cx="705" cy="591"/>
            </a:xfrm>
          </p:grpSpPr>
          <p:sp>
            <p:nvSpPr>
              <p:cNvPr id="1766" name="Freeform 2067"/>
              <p:cNvSpPr/>
              <p:nvPr/>
            </p:nvSpPr>
            <p:spPr bwMode="auto">
              <a:xfrm>
                <a:off x="2825" y="3148"/>
                <a:ext cx="0" cy="1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lnTo>
                      <a:pt x="0" y="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67" name="Freeform 2068"/>
              <p:cNvSpPr/>
              <p:nvPr/>
            </p:nvSpPr>
            <p:spPr bwMode="auto">
              <a:xfrm>
                <a:off x="2823" y="3150"/>
                <a:ext cx="1" cy="1"/>
              </a:xfrm>
              <a:custGeom>
                <a:avLst/>
                <a:gdLst>
                  <a:gd name="T0" fmla="*/ 1 w 1"/>
                  <a:gd name="T1" fmla="*/ 0 h 2"/>
                  <a:gd name="T2" fmla="*/ 1 w 1"/>
                  <a:gd name="T3" fmla="*/ 1 h 2"/>
                  <a:gd name="T4" fmla="*/ 1 w 1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0" y="2"/>
                      <a:pt x="1" y="1"/>
                      <a:pt x="1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68" name="Rectangle 2069"/>
              <p:cNvSpPr>
                <a:spLocks noChangeArrowheads="1"/>
              </p:cNvSpPr>
              <p:nvPr/>
            </p:nvSpPr>
            <p:spPr bwMode="auto">
              <a:xfrm>
                <a:off x="2824" y="3150"/>
                <a:ext cx="1" cy="1"/>
              </a:xfrm>
              <a:prstGeom prst="rect">
                <a:avLst/>
              </a:pr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69" name="Freeform 2070"/>
              <p:cNvSpPr/>
              <p:nvPr/>
            </p:nvSpPr>
            <p:spPr bwMode="auto">
              <a:xfrm>
                <a:off x="2821" y="3158"/>
                <a:ext cx="1" cy="2"/>
              </a:xfrm>
              <a:custGeom>
                <a:avLst/>
                <a:gdLst>
                  <a:gd name="T0" fmla="*/ 0 w 1"/>
                  <a:gd name="T1" fmla="*/ 2 h 2"/>
                  <a:gd name="T2" fmla="*/ 0 w 1"/>
                  <a:gd name="T3" fmla="*/ 2 h 2"/>
                  <a:gd name="T4" fmla="*/ 1 w 1"/>
                  <a:gd name="T5" fmla="*/ 0 h 2"/>
                  <a:gd name="T6" fmla="*/ 0 w 1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lnTo>
                      <a:pt x="0" y="2"/>
                    </a:lnTo>
                    <a:lnTo>
                      <a:pt x="1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70" name="Freeform 2071"/>
              <p:cNvSpPr/>
              <p:nvPr/>
            </p:nvSpPr>
            <p:spPr bwMode="auto">
              <a:xfrm>
                <a:off x="2824" y="3145"/>
                <a:ext cx="0" cy="2"/>
              </a:xfrm>
              <a:custGeom>
                <a:avLst/>
                <a:gdLst>
                  <a:gd name="T0" fmla="*/ 0 h 2"/>
                  <a:gd name="T1" fmla="*/ 2 h 2"/>
                  <a:gd name="T2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71" name="Freeform 2072"/>
              <p:cNvSpPr/>
              <p:nvPr/>
            </p:nvSpPr>
            <p:spPr bwMode="auto">
              <a:xfrm>
                <a:off x="2821" y="314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72" name="Freeform 2073"/>
              <p:cNvSpPr/>
              <p:nvPr/>
            </p:nvSpPr>
            <p:spPr bwMode="auto">
              <a:xfrm>
                <a:off x="2810" y="3139"/>
                <a:ext cx="16" cy="27"/>
              </a:xfrm>
              <a:custGeom>
                <a:avLst/>
                <a:gdLst>
                  <a:gd name="T0" fmla="*/ 2 w 18"/>
                  <a:gd name="T1" fmla="*/ 13 h 30"/>
                  <a:gd name="T2" fmla="*/ 0 w 18"/>
                  <a:gd name="T3" fmla="*/ 20 h 30"/>
                  <a:gd name="T4" fmla="*/ 0 w 18"/>
                  <a:gd name="T5" fmla="*/ 23 h 30"/>
                  <a:gd name="T6" fmla="*/ 1 w 18"/>
                  <a:gd name="T7" fmla="*/ 19 h 30"/>
                  <a:gd name="T8" fmla="*/ 3 w 18"/>
                  <a:gd name="T9" fmla="*/ 19 h 30"/>
                  <a:gd name="T10" fmla="*/ 3 w 18"/>
                  <a:gd name="T11" fmla="*/ 21 h 30"/>
                  <a:gd name="T12" fmla="*/ 6 w 18"/>
                  <a:gd name="T13" fmla="*/ 16 h 30"/>
                  <a:gd name="T14" fmla="*/ 6 w 18"/>
                  <a:gd name="T15" fmla="*/ 18 h 30"/>
                  <a:gd name="T16" fmla="*/ 6 w 18"/>
                  <a:gd name="T17" fmla="*/ 19 h 30"/>
                  <a:gd name="T18" fmla="*/ 9 w 18"/>
                  <a:gd name="T19" fmla="*/ 10 h 30"/>
                  <a:gd name="T20" fmla="*/ 10 w 18"/>
                  <a:gd name="T21" fmla="*/ 10 h 30"/>
                  <a:gd name="T22" fmla="*/ 9 w 18"/>
                  <a:gd name="T23" fmla="*/ 14 h 30"/>
                  <a:gd name="T24" fmla="*/ 10 w 18"/>
                  <a:gd name="T25" fmla="*/ 14 h 30"/>
                  <a:gd name="T26" fmla="*/ 10 w 18"/>
                  <a:gd name="T27" fmla="*/ 16 h 30"/>
                  <a:gd name="T28" fmla="*/ 12 w 18"/>
                  <a:gd name="T29" fmla="*/ 14 h 30"/>
                  <a:gd name="T30" fmla="*/ 13 w 18"/>
                  <a:gd name="T31" fmla="*/ 10 h 30"/>
                  <a:gd name="T32" fmla="*/ 12 w 18"/>
                  <a:gd name="T33" fmla="*/ 15 h 30"/>
                  <a:gd name="T34" fmla="*/ 13 w 18"/>
                  <a:gd name="T35" fmla="*/ 14 h 30"/>
                  <a:gd name="T36" fmla="*/ 15 w 18"/>
                  <a:gd name="T37" fmla="*/ 16 h 30"/>
                  <a:gd name="T38" fmla="*/ 14 w 18"/>
                  <a:gd name="T39" fmla="*/ 14 h 30"/>
                  <a:gd name="T40" fmla="*/ 13 w 18"/>
                  <a:gd name="T41" fmla="*/ 17 h 30"/>
                  <a:gd name="T42" fmla="*/ 16 w 18"/>
                  <a:gd name="T43" fmla="*/ 5 h 30"/>
                  <a:gd name="T44" fmla="*/ 16 w 18"/>
                  <a:gd name="T45" fmla="*/ 4 h 30"/>
                  <a:gd name="T46" fmla="*/ 15 w 18"/>
                  <a:gd name="T47" fmla="*/ 5 h 30"/>
                  <a:gd name="T48" fmla="*/ 15 w 18"/>
                  <a:gd name="T49" fmla="*/ 3 h 30"/>
                  <a:gd name="T50" fmla="*/ 14 w 18"/>
                  <a:gd name="T51" fmla="*/ 3 h 30"/>
                  <a:gd name="T52" fmla="*/ 13 w 18"/>
                  <a:gd name="T53" fmla="*/ 5 h 30"/>
                  <a:gd name="T54" fmla="*/ 13 w 18"/>
                  <a:gd name="T55" fmla="*/ 4 h 30"/>
                  <a:gd name="T56" fmla="*/ 13 w 18"/>
                  <a:gd name="T57" fmla="*/ 4 h 30"/>
                  <a:gd name="T58" fmla="*/ 12 w 18"/>
                  <a:gd name="T59" fmla="*/ 5 h 30"/>
                  <a:gd name="T60" fmla="*/ 11 w 18"/>
                  <a:gd name="T61" fmla="*/ 8 h 30"/>
                  <a:gd name="T62" fmla="*/ 11 w 18"/>
                  <a:gd name="T63" fmla="*/ 3 h 30"/>
                  <a:gd name="T64" fmla="*/ 11 w 18"/>
                  <a:gd name="T65" fmla="*/ 2 h 30"/>
                  <a:gd name="T66" fmla="*/ 9 w 18"/>
                  <a:gd name="T67" fmla="*/ 7 h 30"/>
                  <a:gd name="T68" fmla="*/ 8 w 18"/>
                  <a:gd name="T69" fmla="*/ 9 h 30"/>
                  <a:gd name="T70" fmla="*/ 6 w 18"/>
                  <a:gd name="T71" fmla="*/ 11 h 30"/>
                  <a:gd name="T72" fmla="*/ 6 w 18"/>
                  <a:gd name="T73" fmla="*/ 10 h 30"/>
                  <a:gd name="T74" fmla="*/ 4 w 18"/>
                  <a:gd name="T75" fmla="*/ 11 h 30"/>
                  <a:gd name="T76" fmla="*/ 3 w 18"/>
                  <a:gd name="T77" fmla="*/ 17 h 30"/>
                  <a:gd name="T78" fmla="*/ 5 w 18"/>
                  <a:gd name="T79" fmla="*/ 8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8" h="30">
                    <a:moveTo>
                      <a:pt x="3" y="7"/>
                    </a:moveTo>
                    <a:cubicBezTo>
                      <a:pt x="3" y="8"/>
                      <a:pt x="2" y="10"/>
                      <a:pt x="2" y="13"/>
                    </a:cubicBezTo>
                    <a:cubicBezTo>
                      <a:pt x="2" y="11"/>
                      <a:pt x="2" y="11"/>
                      <a:pt x="2" y="11"/>
                    </a:cubicBezTo>
                    <a:cubicBezTo>
                      <a:pt x="2" y="12"/>
                      <a:pt x="1" y="16"/>
                      <a:pt x="0" y="20"/>
                    </a:cubicBezTo>
                    <a:cubicBezTo>
                      <a:pt x="1" y="18"/>
                      <a:pt x="1" y="18"/>
                      <a:pt x="1" y="18"/>
                    </a:cubicBezTo>
                    <a:cubicBezTo>
                      <a:pt x="1" y="15"/>
                      <a:pt x="0" y="22"/>
                      <a:pt x="0" y="23"/>
                    </a:cubicBezTo>
                    <a:cubicBezTo>
                      <a:pt x="0" y="22"/>
                      <a:pt x="2" y="14"/>
                      <a:pt x="2" y="16"/>
                    </a:cubicBezTo>
                    <a:cubicBezTo>
                      <a:pt x="2" y="15"/>
                      <a:pt x="2" y="18"/>
                      <a:pt x="1" y="19"/>
                    </a:cubicBezTo>
                    <a:cubicBezTo>
                      <a:pt x="1" y="20"/>
                      <a:pt x="3" y="14"/>
                      <a:pt x="3" y="13"/>
                    </a:cubicBezTo>
                    <a:cubicBezTo>
                      <a:pt x="0" y="30"/>
                      <a:pt x="5" y="8"/>
                      <a:pt x="3" y="19"/>
                    </a:cubicBezTo>
                    <a:cubicBezTo>
                      <a:pt x="3" y="18"/>
                      <a:pt x="3" y="19"/>
                      <a:pt x="4" y="16"/>
                    </a:cubicBezTo>
                    <a:cubicBezTo>
                      <a:pt x="3" y="20"/>
                      <a:pt x="5" y="17"/>
                      <a:pt x="3" y="21"/>
                    </a:cubicBezTo>
                    <a:cubicBezTo>
                      <a:pt x="6" y="11"/>
                      <a:pt x="3" y="26"/>
                      <a:pt x="6" y="13"/>
                    </a:cubicBezTo>
                    <a:cubicBezTo>
                      <a:pt x="6" y="17"/>
                      <a:pt x="6" y="13"/>
                      <a:pt x="6" y="16"/>
                    </a:cubicBezTo>
                    <a:cubicBezTo>
                      <a:pt x="6" y="17"/>
                      <a:pt x="6" y="17"/>
                      <a:pt x="6" y="17"/>
                    </a:cubicBezTo>
                    <a:cubicBezTo>
                      <a:pt x="5" y="20"/>
                      <a:pt x="7" y="12"/>
                      <a:pt x="6" y="18"/>
                    </a:cubicBezTo>
                    <a:cubicBezTo>
                      <a:pt x="6" y="19"/>
                      <a:pt x="7" y="14"/>
                      <a:pt x="8" y="11"/>
                    </a:cubicBezTo>
                    <a:cubicBezTo>
                      <a:pt x="8" y="13"/>
                      <a:pt x="7" y="14"/>
                      <a:pt x="6" y="19"/>
                    </a:cubicBezTo>
                    <a:cubicBezTo>
                      <a:pt x="8" y="14"/>
                      <a:pt x="7" y="16"/>
                      <a:pt x="8" y="13"/>
                    </a:cubicBezTo>
                    <a:cubicBezTo>
                      <a:pt x="8" y="13"/>
                      <a:pt x="8" y="12"/>
                      <a:pt x="9" y="10"/>
                    </a:cubicBezTo>
                    <a:cubicBezTo>
                      <a:pt x="9" y="11"/>
                      <a:pt x="10" y="6"/>
                      <a:pt x="11" y="4"/>
                    </a:cubicBezTo>
                    <a:cubicBezTo>
                      <a:pt x="9" y="11"/>
                      <a:pt x="10" y="4"/>
                      <a:pt x="10" y="10"/>
                    </a:cubicBezTo>
                    <a:cubicBezTo>
                      <a:pt x="9" y="13"/>
                      <a:pt x="8" y="12"/>
                      <a:pt x="7" y="17"/>
                    </a:cubicBezTo>
                    <a:cubicBezTo>
                      <a:pt x="7" y="18"/>
                      <a:pt x="8" y="17"/>
                      <a:pt x="9" y="14"/>
                    </a:cubicBezTo>
                    <a:cubicBezTo>
                      <a:pt x="9" y="15"/>
                      <a:pt x="8" y="17"/>
                      <a:pt x="8" y="18"/>
                    </a:cubicBezTo>
                    <a:cubicBezTo>
                      <a:pt x="8" y="21"/>
                      <a:pt x="10" y="11"/>
                      <a:pt x="10" y="14"/>
                    </a:cubicBezTo>
                    <a:cubicBezTo>
                      <a:pt x="9" y="17"/>
                      <a:pt x="9" y="17"/>
                      <a:pt x="9" y="17"/>
                    </a:cubicBezTo>
                    <a:cubicBezTo>
                      <a:pt x="10" y="13"/>
                      <a:pt x="9" y="18"/>
                      <a:pt x="10" y="16"/>
                    </a:cubicBezTo>
                    <a:cubicBezTo>
                      <a:pt x="11" y="14"/>
                      <a:pt x="11" y="13"/>
                      <a:pt x="11" y="12"/>
                    </a:cubicBezTo>
                    <a:cubicBezTo>
                      <a:pt x="9" y="21"/>
                      <a:pt x="13" y="8"/>
                      <a:pt x="12" y="14"/>
                    </a:cubicBezTo>
                    <a:cubicBezTo>
                      <a:pt x="13" y="9"/>
                      <a:pt x="14" y="6"/>
                      <a:pt x="15" y="5"/>
                    </a:cubicBezTo>
                    <a:cubicBezTo>
                      <a:pt x="13" y="10"/>
                      <a:pt x="13" y="10"/>
                      <a:pt x="13" y="10"/>
                    </a:cubicBezTo>
                    <a:cubicBezTo>
                      <a:pt x="14" y="7"/>
                      <a:pt x="11" y="16"/>
                      <a:pt x="11" y="18"/>
                    </a:cubicBezTo>
                    <a:cubicBezTo>
                      <a:pt x="12" y="16"/>
                      <a:pt x="11" y="19"/>
                      <a:pt x="12" y="15"/>
                    </a:cubicBezTo>
                    <a:cubicBezTo>
                      <a:pt x="11" y="19"/>
                      <a:pt x="11" y="19"/>
                      <a:pt x="11" y="19"/>
                    </a:cubicBezTo>
                    <a:cubicBezTo>
                      <a:pt x="11" y="20"/>
                      <a:pt x="14" y="10"/>
                      <a:pt x="13" y="14"/>
                    </a:cubicBezTo>
                    <a:cubicBezTo>
                      <a:pt x="12" y="17"/>
                      <a:pt x="12" y="17"/>
                      <a:pt x="12" y="17"/>
                    </a:cubicBezTo>
                    <a:cubicBezTo>
                      <a:pt x="13" y="17"/>
                      <a:pt x="12" y="22"/>
                      <a:pt x="15" y="16"/>
                    </a:cubicBezTo>
                    <a:cubicBezTo>
                      <a:pt x="16" y="13"/>
                      <a:pt x="17" y="7"/>
                      <a:pt x="18" y="5"/>
                    </a:cubicBezTo>
                    <a:cubicBezTo>
                      <a:pt x="17" y="7"/>
                      <a:pt x="15" y="12"/>
                      <a:pt x="14" y="14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5" y="12"/>
                      <a:pt x="14" y="14"/>
                      <a:pt x="13" y="17"/>
                    </a:cubicBezTo>
                    <a:cubicBezTo>
                      <a:pt x="12" y="19"/>
                      <a:pt x="14" y="12"/>
                      <a:pt x="13" y="15"/>
                    </a:cubicBezTo>
                    <a:cubicBezTo>
                      <a:pt x="15" y="10"/>
                      <a:pt x="15" y="10"/>
                      <a:pt x="16" y="5"/>
                    </a:cubicBezTo>
                    <a:cubicBezTo>
                      <a:pt x="15" y="8"/>
                      <a:pt x="15" y="8"/>
                      <a:pt x="15" y="8"/>
                    </a:cubicBezTo>
                    <a:cubicBezTo>
                      <a:pt x="16" y="6"/>
                      <a:pt x="16" y="6"/>
                      <a:pt x="16" y="4"/>
                    </a:cubicBezTo>
                    <a:cubicBezTo>
                      <a:pt x="14" y="10"/>
                      <a:pt x="17" y="2"/>
                      <a:pt x="15" y="4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8"/>
                      <a:pt x="14" y="8"/>
                      <a:pt x="14" y="8"/>
                    </a:cubicBezTo>
                    <a:cubicBezTo>
                      <a:pt x="15" y="4"/>
                      <a:pt x="15" y="5"/>
                      <a:pt x="15" y="3"/>
                    </a:cubicBezTo>
                    <a:cubicBezTo>
                      <a:pt x="14" y="5"/>
                      <a:pt x="13" y="10"/>
                      <a:pt x="13" y="10"/>
                    </a:cubicBezTo>
                    <a:cubicBezTo>
                      <a:pt x="14" y="5"/>
                      <a:pt x="13" y="7"/>
                      <a:pt x="14" y="3"/>
                    </a:cubicBezTo>
                    <a:cubicBezTo>
                      <a:pt x="13" y="8"/>
                      <a:pt x="13" y="4"/>
                      <a:pt x="12" y="7"/>
                    </a:cubicBezTo>
                    <a:cubicBezTo>
                      <a:pt x="12" y="9"/>
                      <a:pt x="12" y="8"/>
                      <a:pt x="13" y="5"/>
                    </a:cubicBezTo>
                    <a:cubicBezTo>
                      <a:pt x="13" y="4"/>
                      <a:pt x="13" y="4"/>
                      <a:pt x="13" y="4"/>
                    </a:cubicBezTo>
                    <a:cubicBezTo>
                      <a:pt x="13" y="4"/>
                      <a:pt x="13" y="4"/>
                      <a:pt x="13" y="4"/>
                    </a:cubicBezTo>
                    <a:cubicBezTo>
                      <a:pt x="13" y="3"/>
                      <a:pt x="13" y="3"/>
                      <a:pt x="13" y="3"/>
                    </a:cubicBezTo>
                    <a:cubicBezTo>
                      <a:pt x="13" y="3"/>
                      <a:pt x="12" y="7"/>
                      <a:pt x="13" y="4"/>
                    </a:cubicBezTo>
                    <a:cubicBezTo>
                      <a:pt x="13" y="2"/>
                      <a:pt x="13" y="2"/>
                      <a:pt x="13" y="2"/>
                    </a:cubicBezTo>
                    <a:cubicBezTo>
                      <a:pt x="13" y="1"/>
                      <a:pt x="11" y="10"/>
                      <a:pt x="12" y="5"/>
                    </a:cubicBezTo>
                    <a:cubicBezTo>
                      <a:pt x="11" y="8"/>
                      <a:pt x="11" y="8"/>
                      <a:pt x="9" y="13"/>
                    </a:cubicBezTo>
                    <a:cubicBezTo>
                      <a:pt x="10" y="11"/>
                      <a:pt x="11" y="7"/>
                      <a:pt x="11" y="8"/>
                    </a:cubicBezTo>
                    <a:cubicBezTo>
                      <a:pt x="9" y="12"/>
                      <a:pt x="11" y="6"/>
                      <a:pt x="10" y="9"/>
                    </a:cubicBezTo>
                    <a:cubicBezTo>
                      <a:pt x="11" y="4"/>
                      <a:pt x="10" y="7"/>
                      <a:pt x="11" y="3"/>
                    </a:cubicBezTo>
                    <a:cubicBezTo>
                      <a:pt x="12" y="1"/>
                      <a:pt x="10" y="7"/>
                      <a:pt x="10" y="6"/>
                    </a:cubicBezTo>
                    <a:cubicBezTo>
                      <a:pt x="11" y="2"/>
                      <a:pt x="11" y="2"/>
                      <a:pt x="11" y="2"/>
                    </a:cubicBezTo>
                    <a:cubicBezTo>
                      <a:pt x="10" y="4"/>
                      <a:pt x="9" y="8"/>
                      <a:pt x="10" y="4"/>
                    </a:cubicBezTo>
                    <a:cubicBezTo>
                      <a:pt x="9" y="7"/>
                      <a:pt x="9" y="7"/>
                      <a:pt x="9" y="7"/>
                    </a:cubicBezTo>
                    <a:cubicBezTo>
                      <a:pt x="9" y="5"/>
                      <a:pt x="9" y="7"/>
                      <a:pt x="10" y="3"/>
                    </a:cubicBezTo>
                    <a:cubicBezTo>
                      <a:pt x="8" y="9"/>
                      <a:pt x="8" y="9"/>
                      <a:pt x="8" y="9"/>
                    </a:cubicBezTo>
                    <a:cubicBezTo>
                      <a:pt x="9" y="2"/>
                      <a:pt x="7" y="8"/>
                      <a:pt x="6" y="14"/>
                    </a:cubicBezTo>
                    <a:cubicBezTo>
                      <a:pt x="6" y="14"/>
                      <a:pt x="6" y="13"/>
                      <a:pt x="6" y="11"/>
                    </a:cubicBezTo>
                    <a:cubicBezTo>
                      <a:pt x="7" y="9"/>
                      <a:pt x="7" y="9"/>
                      <a:pt x="7" y="9"/>
                    </a:cubicBezTo>
                    <a:cubicBezTo>
                      <a:pt x="6" y="9"/>
                      <a:pt x="7" y="5"/>
                      <a:pt x="6" y="10"/>
                    </a:cubicBezTo>
                    <a:cubicBezTo>
                      <a:pt x="5" y="12"/>
                      <a:pt x="6" y="6"/>
                      <a:pt x="7" y="5"/>
                    </a:cubicBezTo>
                    <a:cubicBezTo>
                      <a:pt x="5" y="13"/>
                      <a:pt x="7" y="0"/>
                      <a:pt x="4" y="11"/>
                    </a:cubicBezTo>
                    <a:cubicBezTo>
                      <a:pt x="4" y="11"/>
                      <a:pt x="4" y="14"/>
                      <a:pt x="4" y="13"/>
                    </a:cubicBezTo>
                    <a:cubicBezTo>
                      <a:pt x="4" y="15"/>
                      <a:pt x="4" y="17"/>
                      <a:pt x="3" y="17"/>
                    </a:cubicBezTo>
                    <a:cubicBezTo>
                      <a:pt x="3" y="18"/>
                      <a:pt x="4" y="13"/>
                      <a:pt x="3" y="15"/>
                    </a:cubicBezTo>
                    <a:cubicBezTo>
                      <a:pt x="5" y="8"/>
                      <a:pt x="5" y="8"/>
                      <a:pt x="5" y="8"/>
                    </a:cubicBezTo>
                    <a:cubicBezTo>
                      <a:pt x="6" y="0"/>
                      <a:pt x="2" y="18"/>
                      <a:pt x="3" y="7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73" name="Freeform 2074"/>
              <p:cNvSpPr/>
              <p:nvPr/>
            </p:nvSpPr>
            <p:spPr bwMode="auto">
              <a:xfrm>
                <a:off x="2816" y="3142"/>
                <a:ext cx="1" cy="4"/>
              </a:xfrm>
              <a:custGeom>
                <a:avLst/>
                <a:gdLst>
                  <a:gd name="T0" fmla="*/ 0 w 1"/>
                  <a:gd name="T1" fmla="*/ 4 h 4"/>
                  <a:gd name="T2" fmla="*/ 1 w 1"/>
                  <a:gd name="T3" fmla="*/ 0 h 4"/>
                  <a:gd name="T4" fmla="*/ 0 w 1"/>
                  <a:gd name="T5" fmla="*/ 3 h 4"/>
                  <a:gd name="T6" fmla="*/ 0 w 1"/>
                  <a:gd name="T7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4">
                    <a:moveTo>
                      <a:pt x="0" y="4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0" y="3"/>
                      <a:pt x="0" y="4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74" name="Freeform 2075"/>
              <p:cNvSpPr/>
              <p:nvPr/>
            </p:nvSpPr>
            <p:spPr bwMode="auto">
              <a:xfrm>
                <a:off x="2816" y="3145"/>
                <a:ext cx="0" cy="2"/>
              </a:xfrm>
              <a:custGeom>
                <a:avLst/>
                <a:gdLst>
                  <a:gd name="T0" fmla="*/ 0 h 2"/>
                  <a:gd name="T1" fmla="*/ 2 h 2"/>
                  <a:gd name="T2" fmla="*/ 1 h 2"/>
                  <a:gd name="T3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1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75" name="Freeform 2076"/>
              <p:cNvSpPr/>
              <p:nvPr/>
            </p:nvSpPr>
            <p:spPr bwMode="auto">
              <a:xfrm>
                <a:off x="2811" y="3145"/>
                <a:ext cx="0" cy="2"/>
              </a:xfrm>
              <a:custGeom>
                <a:avLst/>
                <a:gdLst>
                  <a:gd name="T0" fmla="*/ 1 h 2"/>
                  <a:gd name="T1" fmla="*/ 1 h 2"/>
                  <a:gd name="T2" fmla="*/ 1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1"/>
                    </a:moveTo>
                    <a:cubicBezTo>
                      <a:pt x="0" y="1"/>
                      <a:pt x="0" y="0"/>
                      <a:pt x="0" y="1"/>
                    </a:cubicBezTo>
                    <a:cubicBezTo>
                      <a:pt x="0" y="2"/>
                      <a:pt x="0" y="2"/>
                      <a:pt x="0" y="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76" name="Freeform 2077"/>
              <p:cNvSpPr/>
              <p:nvPr/>
            </p:nvSpPr>
            <p:spPr bwMode="auto">
              <a:xfrm>
                <a:off x="2811" y="3148"/>
                <a:ext cx="0" cy="2"/>
              </a:xfrm>
              <a:custGeom>
                <a:avLst/>
                <a:gdLst>
                  <a:gd name="T0" fmla="*/ 0 h 2"/>
                  <a:gd name="T1" fmla="*/ 2 h 2"/>
                  <a:gd name="T2" fmla="*/ 1 h 2"/>
                  <a:gd name="T3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2"/>
                    </a:lnTo>
                    <a:lnTo>
                      <a:pt x="0" y="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77" name="Freeform 2078"/>
              <p:cNvSpPr/>
              <p:nvPr/>
            </p:nvSpPr>
            <p:spPr bwMode="auto">
              <a:xfrm>
                <a:off x="2803" y="3143"/>
                <a:ext cx="8" cy="23"/>
              </a:xfrm>
              <a:custGeom>
                <a:avLst/>
                <a:gdLst>
                  <a:gd name="T0" fmla="*/ 2 w 9"/>
                  <a:gd name="T1" fmla="*/ 11 h 25"/>
                  <a:gd name="T2" fmla="*/ 1 w 9"/>
                  <a:gd name="T3" fmla="*/ 15 h 25"/>
                  <a:gd name="T4" fmla="*/ 1 w 9"/>
                  <a:gd name="T5" fmla="*/ 12 h 25"/>
                  <a:gd name="T6" fmla="*/ 0 w 9"/>
                  <a:gd name="T7" fmla="*/ 20 h 25"/>
                  <a:gd name="T8" fmla="*/ 3 w 9"/>
                  <a:gd name="T9" fmla="*/ 15 h 25"/>
                  <a:gd name="T10" fmla="*/ 3 w 9"/>
                  <a:gd name="T11" fmla="*/ 18 h 25"/>
                  <a:gd name="T12" fmla="*/ 5 w 9"/>
                  <a:gd name="T13" fmla="*/ 13 h 25"/>
                  <a:gd name="T14" fmla="*/ 4 w 9"/>
                  <a:gd name="T15" fmla="*/ 19 h 25"/>
                  <a:gd name="T16" fmla="*/ 5 w 9"/>
                  <a:gd name="T17" fmla="*/ 17 h 25"/>
                  <a:gd name="T18" fmla="*/ 5 w 9"/>
                  <a:gd name="T19" fmla="*/ 14 h 25"/>
                  <a:gd name="T20" fmla="*/ 5 w 9"/>
                  <a:gd name="T21" fmla="*/ 16 h 25"/>
                  <a:gd name="T22" fmla="*/ 5 w 9"/>
                  <a:gd name="T23" fmla="*/ 14 h 25"/>
                  <a:gd name="T24" fmla="*/ 6 w 9"/>
                  <a:gd name="T25" fmla="*/ 14 h 25"/>
                  <a:gd name="T26" fmla="*/ 6 w 9"/>
                  <a:gd name="T27" fmla="*/ 15 h 25"/>
                  <a:gd name="T28" fmla="*/ 6 w 9"/>
                  <a:gd name="T29" fmla="*/ 13 h 25"/>
                  <a:gd name="T30" fmla="*/ 6 w 9"/>
                  <a:gd name="T31" fmla="*/ 17 h 25"/>
                  <a:gd name="T32" fmla="*/ 8 w 9"/>
                  <a:gd name="T33" fmla="*/ 12 h 25"/>
                  <a:gd name="T34" fmla="*/ 8 w 9"/>
                  <a:gd name="T35" fmla="*/ 8 h 25"/>
                  <a:gd name="T36" fmla="*/ 7 w 9"/>
                  <a:gd name="T37" fmla="*/ 11 h 25"/>
                  <a:gd name="T38" fmla="*/ 7 w 9"/>
                  <a:gd name="T39" fmla="*/ 11 h 25"/>
                  <a:gd name="T40" fmla="*/ 6 w 9"/>
                  <a:gd name="T41" fmla="*/ 13 h 25"/>
                  <a:gd name="T42" fmla="*/ 7 w 9"/>
                  <a:gd name="T43" fmla="*/ 7 h 25"/>
                  <a:gd name="T44" fmla="*/ 7 w 9"/>
                  <a:gd name="T45" fmla="*/ 3 h 25"/>
                  <a:gd name="T46" fmla="*/ 7 w 9"/>
                  <a:gd name="T47" fmla="*/ 3 h 25"/>
                  <a:gd name="T48" fmla="*/ 7 w 9"/>
                  <a:gd name="T49" fmla="*/ 5 h 25"/>
                  <a:gd name="T50" fmla="*/ 7 w 9"/>
                  <a:gd name="T51" fmla="*/ 7 h 25"/>
                  <a:gd name="T52" fmla="*/ 5 w 9"/>
                  <a:gd name="T53" fmla="*/ 14 h 25"/>
                  <a:gd name="T54" fmla="*/ 5 w 9"/>
                  <a:gd name="T55" fmla="*/ 14 h 25"/>
                  <a:gd name="T56" fmla="*/ 6 w 9"/>
                  <a:gd name="T57" fmla="*/ 8 h 25"/>
                  <a:gd name="T58" fmla="*/ 6 w 9"/>
                  <a:gd name="T59" fmla="*/ 11 h 25"/>
                  <a:gd name="T60" fmla="*/ 6 w 9"/>
                  <a:gd name="T61" fmla="*/ 5 h 25"/>
                  <a:gd name="T62" fmla="*/ 5 w 9"/>
                  <a:gd name="T63" fmla="*/ 11 h 25"/>
                  <a:gd name="T64" fmla="*/ 4 w 9"/>
                  <a:gd name="T65" fmla="*/ 11 h 25"/>
                  <a:gd name="T66" fmla="*/ 5 w 9"/>
                  <a:gd name="T67" fmla="*/ 7 h 25"/>
                  <a:gd name="T68" fmla="*/ 4 w 9"/>
                  <a:gd name="T69" fmla="*/ 11 h 25"/>
                  <a:gd name="T70" fmla="*/ 3 w 9"/>
                  <a:gd name="T71" fmla="*/ 9 h 25"/>
                  <a:gd name="T72" fmla="*/ 3 w 9"/>
                  <a:gd name="T73" fmla="*/ 12 h 25"/>
                  <a:gd name="T74" fmla="*/ 2 w 9"/>
                  <a:gd name="T75" fmla="*/ 11 h 25"/>
                  <a:gd name="T76" fmla="*/ 2 w 9"/>
                  <a:gd name="T77" fmla="*/ 11 h 25"/>
                  <a:gd name="T78" fmla="*/ 1 w 9"/>
                  <a:gd name="T79" fmla="*/ 18 h 25"/>
                  <a:gd name="T80" fmla="*/ 2 w 9"/>
                  <a:gd name="T81" fmla="*/ 11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9" h="25">
                    <a:moveTo>
                      <a:pt x="2" y="11"/>
                    </a:moveTo>
                    <a:cubicBezTo>
                      <a:pt x="1" y="15"/>
                      <a:pt x="1" y="15"/>
                      <a:pt x="1" y="15"/>
                    </a:cubicBezTo>
                    <a:cubicBezTo>
                      <a:pt x="1" y="13"/>
                      <a:pt x="0" y="16"/>
                      <a:pt x="1" y="12"/>
                    </a:cubicBezTo>
                    <a:cubicBezTo>
                      <a:pt x="0" y="17"/>
                      <a:pt x="1" y="12"/>
                      <a:pt x="0" y="20"/>
                    </a:cubicBezTo>
                    <a:cubicBezTo>
                      <a:pt x="1" y="17"/>
                      <a:pt x="1" y="22"/>
                      <a:pt x="3" y="15"/>
                    </a:cubicBezTo>
                    <a:cubicBezTo>
                      <a:pt x="3" y="18"/>
                      <a:pt x="3" y="18"/>
                      <a:pt x="3" y="18"/>
                    </a:cubicBezTo>
                    <a:cubicBezTo>
                      <a:pt x="4" y="12"/>
                      <a:pt x="2" y="25"/>
                      <a:pt x="5" y="13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21"/>
                      <a:pt x="6" y="10"/>
                      <a:pt x="5" y="17"/>
                    </a:cubicBezTo>
                    <a:cubicBezTo>
                      <a:pt x="5" y="14"/>
                      <a:pt x="5" y="14"/>
                      <a:pt x="5" y="14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14"/>
                      <a:pt x="5" y="14"/>
                      <a:pt x="5" y="14"/>
                    </a:cubicBezTo>
                    <a:cubicBezTo>
                      <a:pt x="6" y="12"/>
                      <a:pt x="6" y="12"/>
                      <a:pt x="6" y="14"/>
                    </a:cubicBezTo>
                    <a:cubicBezTo>
                      <a:pt x="6" y="16"/>
                      <a:pt x="6" y="15"/>
                      <a:pt x="6" y="15"/>
                    </a:cubicBezTo>
                    <a:cubicBezTo>
                      <a:pt x="5" y="18"/>
                      <a:pt x="6" y="13"/>
                      <a:pt x="6" y="13"/>
                    </a:cubicBezTo>
                    <a:cubicBezTo>
                      <a:pt x="6" y="15"/>
                      <a:pt x="6" y="16"/>
                      <a:pt x="6" y="17"/>
                    </a:cubicBezTo>
                    <a:cubicBezTo>
                      <a:pt x="7" y="14"/>
                      <a:pt x="6" y="21"/>
                      <a:pt x="8" y="12"/>
                    </a:cubicBezTo>
                    <a:cubicBezTo>
                      <a:pt x="8" y="10"/>
                      <a:pt x="8" y="8"/>
                      <a:pt x="8" y="8"/>
                    </a:cubicBezTo>
                    <a:cubicBezTo>
                      <a:pt x="9" y="5"/>
                      <a:pt x="8" y="8"/>
                      <a:pt x="7" y="11"/>
                    </a:cubicBezTo>
                    <a:cubicBezTo>
                      <a:pt x="7" y="11"/>
                      <a:pt x="7" y="11"/>
                      <a:pt x="7" y="11"/>
                    </a:cubicBezTo>
                    <a:cubicBezTo>
                      <a:pt x="5" y="20"/>
                      <a:pt x="7" y="9"/>
                      <a:pt x="6" y="13"/>
                    </a:cubicBezTo>
                    <a:cubicBezTo>
                      <a:pt x="7" y="9"/>
                      <a:pt x="7" y="9"/>
                      <a:pt x="7" y="7"/>
                    </a:cubicBezTo>
                    <a:cubicBezTo>
                      <a:pt x="8" y="0"/>
                      <a:pt x="6" y="12"/>
                      <a:pt x="7" y="3"/>
                    </a:cubicBezTo>
                    <a:cubicBezTo>
                      <a:pt x="7" y="3"/>
                      <a:pt x="7" y="3"/>
                      <a:pt x="7" y="3"/>
                    </a:cubicBezTo>
                    <a:cubicBezTo>
                      <a:pt x="7" y="2"/>
                      <a:pt x="7" y="4"/>
                      <a:pt x="7" y="5"/>
                    </a:cubicBezTo>
                    <a:cubicBezTo>
                      <a:pt x="7" y="7"/>
                      <a:pt x="7" y="7"/>
                      <a:pt x="7" y="7"/>
                    </a:cubicBezTo>
                    <a:cubicBezTo>
                      <a:pt x="6" y="8"/>
                      <a:pt x="6" y="12"/>
                      <a:pt x="5" y="14"/>
                    </a:cubicBezTo>
                    <a:cubicBezTo>
                      <a:pt x="6" y="10"/>
                      <a:pt x="5" y="16"/>
                      <a:pt x="5" y="14"/>
                    </a:cubicBezTo>
                    <a:cubicBezTo>
                      <a:pt x="6" y="10"/>
                      <a:pt x="6" y="10"/>
                      <a:pt x="6" y="8"/>
                    </a:cubicBezTo>
                    <a:cubicBezTo>
                      <a:pt x="6" y="11"/>
                      <a:pt x="6" y="11"/>
                      <a:pt x="6" y="11"/>
                    </a:cubicBezTo>
                    <a:cubicBezTo>
                      <a:pt x="5" y="11"/>
                      <a:pt x="6" y="7"/>
                      <a:pt x="6" y="5"/>
                    </a:cubicBezTo>
                    <a:cubicBezTo>
                      <a:pt x="6" y="7"/>
                      <a:pt x="6" y="7"/>
                      <a:pt x="5" y="11"/>
                    </a:cubicBezTo>
                    <a:cubicBezTo>
                      <a:pt x="6" y="6"/>
                      <a:pt x="5" y="7"/>
                      <a:pt x="4" y="11"/>
                    </a:cubicBezTo>
                    <a:cubicBezTo>
                      <a:pt x="4" y="10"/>
                      <a:pt x="5" y="7"/>
                      <a:pt x="5" y="7"/>
                    </a:cubicBezTo>
                    <a:cubicBezTo>
                      <a:pt x="5" y="7"/>
                      <a:pt x="4" y="8"/>
                      <a:pt x="4" y="11"/>
                    </a:cubicBezTo>
                    <a:cubicBezTo>
                      <a:pt x="3" y="14"/>
                      <a:pt x="3" y="12"/>
                      <a:pt x="3" y="9"/>
                    </a:cubicBezTo>
                    <a:cubicBezTo>
                      <a:pt x="3" y="12"/>
                      <a:pt x="3" y="12"/>
                      <a:pt x="3" y="12"/>
                    </a:cubicBezTo>
                    <a:cubicBezTo>
                      <a:pt x="2" y="17"/>
                      <a:pt x="3" y="9"/>
                      <a:pt x="2" y="11"/>
                    </a:cubicBezTo>
                    <a:cubicBezTo>
                      <a:pt x="2" y="11"/>
                      <a:pt x="2" y="11"/>
                      <a:pt x="2" y="11"/>
                    </a:cubicBezTo>
                    <a:cubicBezTo>
                      <a:pt x="2" y="12"/>
                      <a:pt x="1" y="19"/>
                      <a:pt x="1" y="18"/>
                    </a:cubicBezTo>
                    <a:cubicBezTo>
                      <a:pt x="1" y="14"/>
                      <a:pt x="1" y="14"/>
                      <a:pt x="2" y="1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78" name="Freeform 2079"/>
              <p:cNvSpPr/>
              <p:nvPr/>
            </p:nvSpPr>
            <p:spPr bwMode="auto">
              <a:xfrm>
                <a:off x="2802" y="3154"/>
                <a:ext cx="1" cy="8"/>
              </a:xfrm>
              <a:custGeom>
                <a:avLst/>
                <a:gdLst>
                  <a:gd name="T0" fmla="*/ 1 w 1"/>
                  <a:gd name="T1" fmla="*/ 5 h 9"/>
                  <a:gd name="T2" fmla="*/ 1 w 1"/>
                  <a:gd name="T3" fmla="*/ 1 h 9"/>
                  <a:gd name="T4" fmla="*/ 1 w 1"/>
                  <a:gd name="T5" fmla="*/ 8 h 9"/>
                  <a:gd name="T6" fmla="*/ 1 w 1"/>
                  <a:gd name="T7" fmla="*/ 7 h 9"/>
                  <a:gd name="T8" fmla="*/ 1 w 1"/>
                  <a:gd name="T9" fmla="*/ 5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9">
                    <a:moveTo>
                      <a:pt x="1" y="5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1" y="6"/>
                      <a:pt x="1" y="8"/>
                    </a:cubicBezTo>
                    <a:cubicBezTo>
                      <a:pt x="1" y="7"/>
                      <a:pt x="0" y="9"/>
                      <a:pt x="1" y="7"/>
                    </a:cubicBezTo>
                    <a:cubicBezTo>
                      <a:pt x="1" y="6"/>
                      <a:pt x="1" y="5"/>
                      <a:pt x="1" y="5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79" name="Freeform 2080"/>
              <p:cNvSpPr/>
              <p:nvPr/>
            </p:nvSpPr>
            <p:spPr bwMode="auto">
              <a:xfrm>
                <a:off x="2801" y="3151"/>
                <a:ext cx="2" cy="18"/>
              </a:xfrm>
              <a:custGeom>
                <a:avLst/>
                <a:gdLst>
                  <a:gd name="T0" fmla="*/ 1 w 2"/>
                  <a:gd name="T1" fmla="*/ 9 h 19"/>
                  <a:gd name="T2" fmla="*/ 1 w 2"/>
                  <a:gd name="T3" fmla="*/ 13 h 19"/>
                  <a:gd name="T4" fmla="*/ 1 w 2"/>
                  <a:gd name="T5" fmla="*/ 14 h 19"/>
                  <a:gd name="T6" fmla="*/ 2 w 2"/>
                  <a:gd name="T7" fmla="*/ 7 h 19"/>
                  <a:gd name="T8" fmla="*/ 1 w 2"/>
                  <a:gd name="T9" fmla="*/ 11 h 19"/>
                  <a:gd name="T10" fmla="*/ 2 w 2"/>
                  <a:gd name="T11" fmla="*/ 7 h 19"/>
                  <a:gd name="T12" fmla="*/ 2 w 2"/>
                  <a:gd name="T13" fmla="*/ 9 h 19"/>
                  <a:gd name="T14" fmla="*/ 2 w 2"/>
                  <a:gd name="T15" fmla="*/ 6 h 19"/>
                  <a:gd name="T16" fmla="*/ 2 w 2"/>
                  <a:gd name="T17" fmla="*/ 7 h 19"/>
                  <a:gd name="T18" fmla="*/ 2 w 2"/>
                  <a:gd name="T19" fmla="*/ 4 h 19"/>
                  <a:gd name="T20" fmla="*/ 1 w 2"/>
                  <a:gd name="T21" fmla="*/ 10 h 19"/>
                  <a:gd name="T22" fmla="*/ 2 w 2"/>
                  <a:gd name="T23" fmla="*/ 4 h 19"/>
                  <a:gd name="T24" fmla="*/ 1 w 2"/>
                  <a:gd name="T25" fmla="*/ 2 h 19"/>
                  <a:gd name="T26" fmla="*/ 1 w 2"/>
                  <a:gd name="T27" fmla="*/ 4 h 19"/>
                  <a:gd name="T28" fmla="*/ 1 w 2"/>
                  <a:gd name="T29" fmla="*/ 9 h 19"/>
                  <a:gd name="T30" fmla="*/ 1 w 2"/>
                  <a:gd name="T31" fmla="*/ 3 h 19"/>
                  <a:gd name="T32" fmla="*/ 0 w 2"/>
                  <a:gd name="T33" fmla="*/ 5 h 19"/>
                  <a:gd name="T34" fmla="*/ 0 w 2"/>
                  <a:gd name="T35" fmla="*/ 12 h 19"/>
                  <a:gd name="T36" fmla="*/ 0 w 2"/>
                  <a:gd name="T37" fmla="*/ 7 h 19"/>
                  <a:gd name="T38" fmla="*/ 0 w 2"/>
                  <a:gd name="T39" fmla="*/ 6 h 19"/>
                  <a:gd name="T40" fmla="*/ 0 w 2"/>
                  <a:gd name="T41" fmla="*/ 15 h 19"/>
                  <a:gd name="T42" fmla="*/ 1 w 2"/>
                  <a:gd name="T43" fmla="*/ 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" h="19">
                    <a:moveTo>
                      <a:pt x="1" y="9"/>
                    </a:moveTo>
                    <a:cubicBezTo>
                      <a:pt x="1" y="13"/>
                      <a:pt x="1" y="13"/>
                      <a:pt x="1" y="13"/>
                    </a:cubicBezTo>
                    <a:cubicBezTo>
                      <a:pt x="1" y="12"/>
                      <a:pt x="1" y="11"/>
                      <a:pt x="1" y="14"/>
                    </a:cubicBezTo>
                    <a:cubicBezTo>
                      <a:pt x="1" y="15"/>
                      <a:pt x="1" y="9"/>
                      <a:pt x="2" y="7"/>
                    </a:cubicBezTo>
                    <a:cubicBezTo>
                      <a:pt x="1" y="11"/>
                      <a:pt x="1" y="11"/>
                      <a:pt x="1" y="11"/>
                    </a:cubicBezTo>
                    <a:cubicBezTo>
                      <a:pt x="2" y="9"/>
                      <a:pt x="1" y="13"/>
                      <a:pt x="2" y="7"/>
                    </a:cubicBezTo>
                    <a:cubicBezTo>
                      <a:pt x="2" y="6"/>
                      <a:pt x="2" y="10"/>
                      <a:pt x="2" y="9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2" y="7"/>
                      <a:pt x="2" y="7"/>
                      <a:pt x="2" y="7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0"/>
                      <a:pt x="1" y="13"/>
                      <a:pt x="1" y="10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1" y="4"/>
                      <a:pt x="1" y="6"/>
                      <a:pt x="1" y="2"/>
                    </a:cubicBezTo>
                    <a:cubicBezTo>
                      <a:pt x="1" y="2"/>
                      <a:pt x="1" y="5"/>
                      <a:pt x="1" y="4"/>
                    </a:cubicBezTo>
                    <a:cubicBezTo>
                      <a:pt x="1" y="4"/>
                      <a:pt x="1" y="7"/>
                      <a:pt x="1" y="9"/>
                    </a:cubicBezTo>
                    <a:cubicBezTo>
                      <a:pt x="1" y="13"/>
                      <a:pt x="1" y="5"/>
                      <a:pt x="1" y="3"/>
                    </a:cubicBezTo>
                    <a:cubicBezTo>
                      <a:pt x="1" y="7"/>
                      <a:pt x="1" y="10"/>
                      <a:pt x="0" y="5"/>
                    </a:cubicBezTo>
                    <a:cubicBezTo>
                      <a:pt x="0" y="9"/>
                      <a:pt x="0" y="12"/>
                      <a:pt x="0" y="12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6"/>
                      <a:pt x="0" y="5"/>
                      <a:pt x="0" y="6"/>
                    </a:cubicBezTo>
                    <a:cubicBezTo>
                      <a:pt x="0" y="9"/>
                      <a:pt x="0" y="13"/>
                      <a:pt x="0" y="15"/>
                    </a:cubicBezTo>
                    <a:cubicBezTo>
                      <a:pt x="1" y="19"/>
                      <a:pt x="0" y="8"/>
                      <a:pt x="1" y="9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80" name="Rectangle 2081"/>
              <p:cNvSpPr>
                <a:spLocks noChangeArrowheads="1"/>
              </p:cNvSpPr>
              <p:nvPr/>
            </p:nvSpPr>
            <p:spPr bwMode="auto">
              <a:xfrm>
                <a:off x="2802" y="3163"/>
                <a:ext cx="1" cy="1"/>
              </a:xfrm>
              <a:prstGeom prst="rect">
                <a:avLst/>
              </a:pr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81" name="Freeform 2082"/>
              <p:cNvSpPr/>
              <p:nvPr/>
            </p:nvSpPr>
            <p:spPr bwMode="auto">
              <a:xfrm>
                <a:off x="2875" y="3137"/>
                <a:ext cx="1" cy="3"/>
              </a:xfrm>
              <a:custGeom>
                <a:avLst/>
                <a:gdLst>
                  <a:gd name="T0" fmla="*/ 0 w 1"/>
                  <a:gd name="T1" fmla="*/ 2 h 3"/>
                  <a:gd name="T2" fmla="*/ 0 w 1"/>
                  <a:gd name="T3" fmla="*/ 3 h 3"/>
                  <a:gd name="T4" fmla="*/ 1 w 1"/>
                  <a:gd name="T5" fmla="*/ 0 h 3"/>
                  <a:gd name="T6" fmla="*/ 0 w 1"/>
                  <a:gd name="T7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3">
                    <a:moveTo>
                      <a:pt x="0" y="2"/>
                    </a:moveTo>
                    <a:lnTo>
                      <a:pt x="0" y="3"/>
                    </a:lnTo>
                    <a:lnTo>
                      <a:pt x="1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82" name="Freeform 2083"/>
              <p:cNvSpPr/>
              <p:nvPr/>
            </p:nvSpPr>
            <p:spPr bwMode="auto">
              <a:xfrm>
                <a:off x="2873" y="3136"/>
                <a:ext cx="3" cy="14"/>
              </a:xfrm>
              <a:custGeom>
                <a:avLst/>
                <a:gdLst>
                  <a:gd name="T0" fmla="*/ 0 w 4"/>
                  <a:gd name="T1" fmla="*/ 16 h 16"/>
                  <a:gd name="T2" fmla="*/ 1 w 4"/>
                  <a:gd name="T3" fmla="*/ 14 h 16"/>
                  <a:gd name="T4" fmla="*/ 4 w 4"/>
                  <a:gd name="T5" fmla="*/ 0 h 16"/>
                  <a:gd name="T6" fmla="*/ 2 w 4"/>
                  <a:gd name="T7" fmla="*/ 9 h 16"/>
                  <a:gd name="T8" fmla="*/ 3 w 4"/>
                  <a:gd name="T9" fmla="*/ 6 h 16"/>
                  <a:gd name="T10" fmla="*/ 1 w 4"/>
                  <a:gd name="T11" fmla="*/ 12 h 16"/>
                  <a:gd name="T12" fmla="*/ 1 w 4"/>
                  <a:gd name="T13" fmla="*/ 11 h 16"/>
                  <a:gd name="T14" fmla="*/ 0 w 4"/>
                  <a:gd name="T15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" h="16">
                    <a:moveTo>
                      <a:pt x="0" y="16"/>
                    </a:moveTo>
                    <a:cubicBezTo>
                      <a:pt x="1" y="14"/>
                      <a:pt x="1" y="14"/>
                      <a:pt x="1" y="14"/>
                    </a:cubicBezTo>
                    <a:cubicBezTo>
                      <a:pt x="3" y="4"/>
                      <a:pt x="3" y="7"/>
                      <a:pt x="4" y="0"/>
                    </a:cubicBezTo>
                    <a:cubicBezTo>
                      <a:pt x="4" y="1"/>
                      <a:pt x="3" y="5"/>
                      <a:pt x="2" y="9"/>
                    </a:cubicBezTo>
                    <a:cubicBezTo>
                      <a:pt x="2" y="8"/>
                      <a:pt x="3" y="5"/>
                      <a:pt x="3" y="6"/>
                    </a:cubicBezTo>
                    <a:cubicBezTo>
                      <a:pt x="2" y="9"/>
                      <a:pt x="2" y="8"/>
                      <a:pt x="1" y="12"/>
                    </a:cubicBezTo>
                    <a:cubicBezTo>
                      <a:pt x="0" y="15"/>
                      <a:pt x="2" y="10"/>
                      <a:pt x="1" y="11"/>
                    </a:cubicBezTo>
                    <a:lnTo>
                      <a:pt x="0" y="16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83" name="Freeform 2084"/>
              <p:cNvSpPr/>
              <p:nvPr/>
            </p:nvSpPr>
            <p:spPr bwMode="auto">
              <a:xfrm>
                <a:off x="2875" y="3141"/>
                <a:ext cx="0" cy="5"/>
              </a:xfrm>
              <a:custGeom>
                <a:avLst/>
                <a:gdLst>
                  <a:gd name="T0" fmla="*/ 1 w 1"/>
                  <a:gd name="T1" fmla="*/ 0 h 5"/>
                  <a:gd name="T2" fmla="*/ 0 w 1"/>
                  <a:gd name="T3" fmla="*/ 5 h 5"/>
                  <a:gd name="T4" fmla="*/ 1 w 1"/>
                  <a:gd name="T5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5">
                    <a:moveTo>
                      <a:pt x="1" y="0"/>
                    </a:moveTo>
                    <a:cubicBezTo>
                      <a:pt x="0" y="5"/>
                      <a:pt x="0" y="5"/>
                      <a:pt x="0" y="5"/>
                    </a:cubicBezTo>
                    <a:cubicBezTo>
                      <a:pt x="0" y="3"/>
                      <a:pt x="1" y="1"/>
                      <a:pt x="1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84" name="Freeform 2085"/>
              <p:cNvSpPr/>
              <p:nvPr/>
            </p:nvSpPr>
            <p:spPr bwMode="auto">
              <a:xfrm>
                <a:off x="2875" y="3139"/>
                <a:ext cx="1" cy="5"/>
              </a:xfrm>
              <a:custGeom>
                <a:avLst/>
                <a:gdLst>
                  <a:gd name="T0" fmla="*/ 2 w 2"/>
                  <a:gd name="T1" fmla="*/ 2 h 6"/>
                  <a:gd name="T2" fmla="*/ 0 w 2"/>
                  <a:gd name="T3" fmla="*/ 6 h 6"/>
                  <a:gd name="T4" fmla="*/ 2 w 2"/>
                  <a:gd name="T5" fmla="*/ 0 h 6"/>
                  <a:gd name="T6" fmla="*/ 2 w 2"/>
                  <a:gd name="T7" fmla="*/ 2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6">
                    <a:moveTo>
                      <a:pt x="2" y="2"/>
                    </a:moveTo>
                    <a:cubicBezTo>
                      <a:pt x="2" y="2"/>
                      <a:pt x="1" y="6"/>
                      <a:pt x="0" y="6"/>
                    </a:cubicBezTo>
                    <a:cubicBezTo>
                      <a:pt x="2" y="0"/>
                      <a:pt x="2" y="0"/>
                      <a:pt x="2" y="0"/>
                    </a:cubicBezTo>
                    <a:lnTo>
                      <a:pt x="2" y="2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85" name="Freeform 2086"/>
              <p:cNvSpPr/>
              <p:nvPr/>
            </p:nvSpPr>
            <p:spPr bwMode="auto">
              <a:xfrm>
                <a:off x="2876" y="3140"/>
                <a:ext cx="1" cy="1"/>
              </a:xfrm>
              <a:custGeom>
                <a:avLst/>
                <a:gdLst>
                  <a:gd name="T0" fmla="*/ 0 w 1"/>
                  <a:gd name="T1" fmla="*/ 1 h 1"/>
                  <a:gd name="T2" fmla="*/ 0 w 1"/>
                  <a:gd name="T3" fmla="*/ 1 h 1"/>
                  <a:gd name="T4" fmla="*/ 0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0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86" name="Freeform 2087"/>
              <p:cNvSpPr/>
              <p:nvPr/>
            </p:nvSpPr>
            <p:spPr bwMode="auto">
              <a:xfrm>
                <a:off x="2875" y="3138"/>
                <a:ext cx="2" cy="11"/>
              </a:xfrm>
              <a:custGeom>
                <a:avLst/>
                <a:gdLst>
                  <a:gd name="T0" fmla="*/ 3 w 3"/>
                  <a:gd name="T1" fmla="*/ 3 h 12"/>
                  <a:gd name="T2" fmla="*/ 2 w 3"/>
                  <a:gd name="T3" fmla="*/ 3 h 12"/>
                  <a:gd name="T4" fmla="*/ 2 w 3"/>
                  <a:gd name="T5" fmla="*/ 3 h 12"/>
                  <a:gd name="T6" fmla="*/ 1 w 3"/>
                  <a:gd name="T7" fmla="*/ 8 h 12"/>
                  <a:gd name="T8" fmla="*/ 1 w 3"/>
                  <a:gd name="T9" fmla="*/ 8 h 12"/>
                  <a:gd name="T10" fmla="*/ 0 w 3"/>
                  <a:gd name="T11" fmla="*/ 12 h 12"/>
                  <a:gd name="T12" fmla="*/ 3 w 3"/>
                  <a:gd name="T13" fmla="*/ 3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" h="12">
                    <a:moveTo>
                      <a:pt x="3" y="3"/>
                    </a:moveTo>
                    <a:cubicBezTo>
                      <a:pt x="3" y="0"/>
                      <a:pt x="3" y="2"/>
                      <a:pt x="2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5"/>
                      <a:pt x="1" y="10"/>
                      <a:pt x="1" y="8"/>
                    </a:cubicBezTo>
                    <a:cubicBezTo>
                      <a:pt x="0" y="9"/>
                      <a:pt x="2" y="5"/>
                      <a:pt x="1" y="8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11"/>
                      <a:pt x="2" y="5"/>
                      <a:pt x="3" y="3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87" name="Freeform 2088"/>
              <p:cNvSpPr/>
              <p:nvPr/>
            </p:nvSpPr>
            <p:spPr bwMode="auto">
              <a:xfrm>
                <a:off x="2876" y="3141"/>
                <a:ext cx="0" cy="0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88" name="Freeform 2089"/>
              <p:cNvSpPr/>
              <p:nvPr/>
            </p:nvSpPr>
            <p:spPr bwMode="auto">
              <a:xfrm>
                <a:off x="2875" y="3141"/>
                <a:ext cx="1" cy="2"/>
              </a:xfrm>
              <a:custGeom>
                <a:avLst/>
                <a:gdLst>
                  <a:gd name="T0" fmla="*/ 1 w 1"/>
                  <a:gd name="T1" fmla="*/ 0 h 2"/>
                  <a:gd name="T2" fmla="*/ 1 w 1"/>
                  <a:gd name="T3" fmla="*/ 0 h 2"/>
                  <a:gd name="T4" fmla="*/ 0 w 1"/>
                  <a:gd name="T5" fmla="*/ 2 h 2"/>
                  <a:gd name="T6" fmla="*/ 1 w 1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lnTo>
                      <a:pt x="1" y="0"/>
                    </a:lnTo>
                    <a:lnTo>
                      <a:pt x="0" y="2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89" name="Freeform 2090"/>
              <p:cNvSpPr/>
              <p:nvPr/>
            </p:nvSpPr>
            <p:spPr bwMode="auto">
              <a:xfrm>
                <a:off x="2875" y="3140"/>
                <a:ext cx="2" cy="10"/>
              </a:xfrm>
              <a:custGeom>
                <a:avLst/>
                <a:gdLst>
                  <a:gd name="T0" fmla="*/ 3 w 3"/>
                  <a:gd name="T1" fmla="*/ 0 h 12"/>
                  <a:gd name="T2" fmla="*/ 2 w 3"/>
                  <a:gd name="T3" fmla="*/ 5 h 12"/>
                  <a:gd name="T4" fmla="*/ 0 w 3"/>
                  <a:gd name="T5" fmla="*/ 12 h 12"/>
                  <a:gd name="T6" fmla="*/ 1 w 3"/>
                  <a:gd name="T7" fmla="*/ 11 h 12"/>
                  <a:gd name="T8" fmla="*/ 3 w 3"/>
                  <a:gd name="T9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12">
                    <a:moveTo>
                      <a:pt x="3" y="0"/>
                    </a:moveTo>
                    <a:cubicBezTo>
                      <a:pt x="2" y="7"/>
                      <a:pt x="3" y="0"/>
                      <a:pt x="2" y="5"/>
                    </a:cubicBezTo>
                    <a:cubicBezTo>
                      <a:pt x="2" y="4"/>
                      <a:pt x="1" y="9"/>
                      <a:pt x="0" y="12"/>
                    </a:cubicBezTo>
                    <a:cubicBezTo>
                      <a:pt x="1" y="11"/>
                      <a:pt x="1" y="11"/>
                      <a:pt x="1" y="11"/>
                    </a:cubicBezTo>
                    <a:cubicBezTo>
                      <a:pt x="2" y="8"/>
                      <a:pt x="3" y="3"/>
                      <a:pt x="3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90" name="Freeform 2091"/>
              <p:cNvSpPr/>
              <p:nvPr/>
            </p:nvSpPr>
            <p:spPr bwMode="auto">
              <a:xfrm>
                <a:off x="2875" y="3153"/>
                <a:ext cx="0" cy="2"/>
              </a:xfrm>
              <a:custGeom>
                <a:avLst/>
                <a:gdLst>
                  <a:gd name="T0" fmla="*/ 2 h 2"/>
                  <a:gd name="T1" fmla="*/ 0 h 2"/>
                  <a:gd name="T2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91" name="Freeform 2092"/>
              <p:cNvSpPr/>
              <p:nvPr/>
            </p:nvSpPr>
            <p:spPr bwMode="auto">
              <a:xfrm>
                <a:off x="2874" y="3143"/>
                <a:ext cx="4" cy="16"/>
              </a:xfrm>
              <a:custGeom>
                <a:avLst/>
                <a:gdLst>
                  <a:gd name="T0" fmla="*/ 5 w 5"/>
                  <a:gd name="T1" fmla="*/ 2 h 17"/>
                  <a:gd name="T2" fmla="*/ 2 w 5"/>
                  <a:gd name="T3" fmla="*/ 8 h 17"/>
                  <a:gd name="T4" fmla="*/ 4 w 5"/>
                  <a:gd name="T5" fmla="*/ 4 h 17"/>
                  <a:gd name="T6" fmla="*/ 3 w 5"/>
                  <a:gd name="T7" fmla="*/ 6 h 17"/>
                  <a:gd name="T8" fmla="*/ 4 w 5"/>
                  <a:gd name="T9" fmla="*/ 0 h 17"/>
                  <a:gd name="T10" fmla="*/ 3 w 5"/>
                  <a:gd name="T11" fmla="*/ 6 h 17"/>
                  <a:gd name="T12" fmla="*/ 3 w 5"/>
                  <a:gd name="T13" fmla="*/ 2 h 17"/>
                  <a:gd name="T14" fmla="*/ 2 w 5"/>
                  <a:gd name="T15" fmla="*/ 8 h 17"/>
                  <a:gd name="T16" fmla="*/ 2 w 5"/>
                  <a:gd name="T17" fmla="*/ 8 h 17"/>
                  <a:gd name="T18" fmla="*/ 1 w 5"/>
                  <a:gd name="T19" fmla="*/ 11 h 17"/>
                  <a:gd name="T20" fmla="*/ 1 w 5"/>
                  <a:gd name="T21" fmla="*/ 16 h 17"/>
                  <a:gd name="T22" fmla="*/ 5 w 5"/>
                  <a:gd name="T23" fmla="*/ 2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" h="17">
                    <a:moveTo>
                      <a:pt x="5" y="2"/>
                    </a:moveTo>
                    <a:cubicBezTo>
                      <a:pt x="2" y="8"/>
                      <a:pt x="2" y="8"/>
                      <a:pt x="2" y="8"/>
                    </a:cubicBezTo>
                    <a:cubicBezTo>
                      <a:pt x="3" y="6"/>
                      <a:pt x="4" y="4"/>
                      <a:pt x="4" y="4"/>
                    </a:cubicBezTo>
                    <a:cubicBezTo>
                      <a:pt x="4" y="3"/>
                      <a:pt x="3" y="7"/>
                      <a:pt x="3" y="6"/>
                    </a:cubicBezTo>
                    <a:cubicBezTo>
                      <a:pt x="4" y="0"/>
                      <a:pt x="3" y="6"/>
                      <a:pt x="4" y="0"/>
                    </a:cubicBezTo>
                    <a:cubicBezTo>
                      <a:pt x="4" y="0"/>
                      <a:pt x="4" y="1"/>
                      <a:pt x="3" y="6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2" y="8"/>
                      <a:pt x="2" y="8"/>
                      <a:pt x="2" y="8"/>
                    </a:cubicBezTo>
                    <a:cubicBezTo>
                      <a:pt x="1" y="10"/>
                      <a:pt x="3" y="3"/>
                      <a:pt x="2" y="8"/>
                    </a:cubicBezTo>
                    <a:cubicBezTo>
                      <a:pt x="1" y="10"/>
                      <a:pt x="1" y="11"/>
                      <a:pt x="1" y="11"/>
                    </a:cubicBezTo>
                    <a:cubicBezTo>
                      <a:pt x="1" y="10"/>
                      <a:pt x="0" y="17"/>
                      <a:pt x="1" y="16"/>
                    </a:cubicBezTo>
                    <a:cubicBezTo>
                      <a:pt x="1" y="15"/>
                      <a:pt x="4" y="5"/>
                      <a:pt x="5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92" name="Freeform 2093"/>
              <p:cNvSpPr/>
              <p:nvPr/>
            </p:nvSpPr>
            <p:spPr bwMode="auto">
              <a:xfrm>
                <a:off x="2875" y="3150"/>
                <a:ext cx="1" cy="4"/>
              </a:xfrm>
              <a:custGeom>
                <a:avLst/>
                <a:gdLst>
                  <a:gd name="T0" fmla="*/ 1 w 1"/>
                  <a:gd name="T1" fmla="*/ 1 h 4"/>
                  <a:gd name="T2" fmla="*/ 0 w 1"/>
                  <a:gd name="T3" fmla="*/ 4 h 4"/>
                  <a:gd name="T4" fmla="*/ 1 w 1"/>
                  <a:gd name="T5" fmla="*/ 0 h 4"/>
                  <a:gd name="T6" fmla="*/ 1 w 1"/>
                  <a:gd name="T7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4">
                    <a:moveTo>
                      <a:pt x="1" y="1"/>
                    </a:moveTo>
                    <a:lnTo>
                      <a:pt x="0" y="4"/>
                    </a:lnTo>
                    <a:lnTo>
                      <a:pt x="1" y="0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93" name="Freeform 2094"/>
              <p:cNvSpPr/>
              <p:nvPr/>
            </p:nvSpPr>
            <p:spPr bwMode="auto">
              <a:xfrm>
                <a:off x="2875" y="3143"/>
                <a:ext cx="4" cy="16"/>
              </a:xfrm>
              <a:custGeom>
                <a:avLst/>
                <a:gdLst>
                  <a:gd name="T0" fmla="*/ 5 w 5"/>
                  <a:gd name="T1" fmla="*/ 1 h 17"/>
                  <a:gd name="T2" fmla="*/ 3 w 5"/>
                  <a:gd name="T3" fmla="*/ 5 h 17"/>
                  <a:gd name="T4" fmla="*/ 4 w 5"/>
                  <a:gd name="T5" fmla="*/ 2 h 17"/>
                  <a:gd name="T6" fmla="*/ 3 w 5"/>
                  <a:gd name="T7" fmla="*/ 7 h 17"/>
                  <a:gd name="T8" fmla="*/ 4 w 5"/>
                  <a:gd name="T9" fmla="*/ 4 h 17"/>
                  <a:gd name="T10" fmla="*/ 2 w 5"/>
                  <a:gd name="T11" fmla="*/ 13 h 17"/>
                  <a:gd name="T12" fmla="*/ 2 w 5"/>
                  <a:gd name="T13" fmla="*/ 11 h 17"/>
                  <a:gd name="T14" fmla="*/ 3 w 5"/>
                  <a:gd name="T15" fmla="*/ 10 h 17"/>
                  <a:gd name="T16" fmla="*/ 3 w 5"/>
                  <a:gd name="T17" fmla="*/ 8 h 17"/>
                  <a:gd name="T18" fmla="*/ 4 w 5"/>
                  <a:gd name="T19" fmla="*/ 6 h 17"/>
                  <a:gd name="T20" fmla="*/ 5 w 5"/>
                  <a:gd name="T21" fmla="*/ 1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" h="17">
                    <a:moveTo>
                      <a:pt x="5" y="1"/>
                    </a:moveTo>
                    <a:cubicBezTo>
                      <a:pt x="3" y="5"/>
                      <a:pt x="3" y="5"/>
                      <a:pt x="3" y="5"/>
                    </a:cubicBezTo>
                    <a:cubicBezTo>
                      <a:pt x="3" y="4"/>
                      <a:pt x="4" y="3"/>
                      <a:pt x="4" y="2"/>
                    </a:cubicBezTo>
                    <a:cubicBezTo>
                      <a:pt x="4" y="3"/>
                      <a:pt x="3" y="6"/>
                      <a:pt x="3" y="7"/>
                    </a:cubicBezTo>
                    <a:cubicBezTo>
                      <a:pt x="1" y="13"/>
                      <a:pt x="3" y="5"/>
                      <a:pt x="4" y="4"/>
                    </a:cubicBezTo>
                    <a:cubicBezTo>
                      <a:pt x="4" y="7"/>
                      <a:pt x="3" y="7"/>
                      <a:pt x="2" y="13"/>
                    </a:cubicBezTo>
                    <a:cubicBezTo>
                      <a:pt x="2" y="13"/>
                      <a:pt x="2" y="11"/>
                      <a:pt x="2" y="11"/>
                    </a:cubicBezTo>
                    <a:cubicBezTo>
                      <a:pt x="0" y="17"/>
                      <a:pt x="2" y="12"/>
                      <a:pt x="3" y="10"/>
                    </a:cubicBezTo>
                    <a:cubicBezTo>
                      <a:pt x="3" y="9"/>
                      <a:pt x="4" y="8"/>
                      <a:pt x="3" y="8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5" y="1"/>
                      <a:pt x="5" y="0"/>
                      <a:pt x="5" y="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94" name="Freeform 2095"/>
              <p:cNvSpPr/>
              <p:nvPr/>
            </p:nvSpPr>
            <p:spPr bwMode="auto">
              <a:xfrm>
                <a:off x="2878" y="3142"/>
                <a:ext cx="1" cy="3"/>
              </a:xfrm>
              <a:custGeom>
                <a:avLst/>
                <a:gdLst>
                  <a:gd name="T0" fmla="*/ 0 w 1"/>
                  <a:gd name="T1" fmla="*/ 2 h 3"/>
                  <a:gd name="T2" fmla="*/ 0 w 1"/>
                  <a:gd name="T3" fmla="*/ 3 h 3"/>
                  <a:gd name="T4" fmla="*/ 0 w 1"/>
                  <a:gd name="T5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3">
                    <a:moveTo>
                      <a:pt x="0" y="2"/>
                    </a:moveTo>
                    <a:cubicBezTo>
                      <a:pt x="0" y="1"/>
                      <a:pt x="0" y="2"/>
                      <a:pt x="0" y="3"/>
                    </a:cubicBezTo>
                    <a:cubicBezTo>
                      <a:pt x="0" y="1"/>
                      <a:pt x="1" y="0"/>
                      <a:pt x="0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95" name="Freeform 2096"/>
              <p:cNvSpPr/>
              <p:nvPr/>
            </p:nvSpPr>
            <p:spPr bwMode="auto">
              <a:xfrm>
                <a:off x="2877" y="3151"/>
                <a:ext cx="0" cy="1"/>
              </a:xfrm>
              <a:custGeom>
                <a:avLst/>
                <a:gdLst>
                  <a:gd name="T0" fmla="*/ 1 h 1"/>
                  <a:gd name="T1" fmla="*/ 1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96" name="Freeform 2097"/>
              <p:cNvSpPr/>
              <p:nvPr/>
            </p:nvSpPr>
            <p:spPr bwMode="auto">
              <a:xfrm>
                <a:off x="2879" y="3144"/>
                <a:ext cx="0" cy="2"/>
              </a:xfrm>
              <a:custGeom>
                <a:avLst/>
                <a:gdLst>
                  <a:gd name="T0" fmla="*/ 2 h 2"/>
                  <a:gd name="T1" fmla="*/ 2 h 2"/>
                  <a:gd name="T2" fmla="*/ 0 h 2"/>
                  <a:gd name="T3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97" name="Freeform 2098"/>
              <p:cNvSpPr/>
              <p:nvPr/>
            </p:nvSpPr>
            <p:spPr bwMode="auto">
              <a:xfrm>
                <a:off x="2876" y="3141"/>
                <a:ext cx="11" cy="17"/>
              </a:xfrm>
              <a:custGeom>
                <a:avLst/>
                <a:gdLst>
                  <a:gd name="T0" fmla="*/ 8 w 12"/>
                  <a:gd name="T1" fmla="*/ 17 h 19"/>
                  <a:gd name="T2" fmla="*/ 9 w 12"/>
                  <a:gd name="T3" fmla="*/ 13 h 19"/>
                  <a:gd name="T4" fmla="*/ 10 w 12"/>
                  <a:gd name="T5" fmla="*/ 9 h 19"/>
                  <a:gd name="T6" fmla="*/ 12 w 12"/>
                  <a:gd name="T7" fmla="*/ 2 h 19"/>
                  <a:gd name="T8" fmla="*/ 11 w 12"/>
                  <a:gd name="T9" fmla="*/ 5 h 19"/>
                  <a:gd name="T10" fmla="*/ 12 w 12"/>
                  <a:gd name="T11" fmla="*/ 2 h 19"/>
                  <a:gd name="T12" fmla="*/ 10 w 12"/>
                  <a:gd name="T13" fmla="*/ 4 h 19"/>
                  <a:gd name="T14" fmla="*/ 9 w 12"/>
                  <a:gd name="T15" fmla="*/ 5 h 19"/>
                  <a:gd name="T16" fmla="*/ 6 w 12"/>
                  <a:gd name="T17" fmla="*/ 3 h 19"/>
                  <a:gd name="T18" fmla="*/ 4 w 12"/>
                  <a:gd name="T19" fmla="*/ 9 h 19"/>
                  <a:gd name="T20" fmla="*/ 5 w 12"/>
                  <a:gd name="T21" fmla="*/ 5 h 19"/>
                  <a:gd name="T22" fmla="*/ 5 w 12"/>
                  <a:gd name="T23" fmla="*/ 5 h 19"/>
                  <a:gd name="T24" fmla="*/ 4 w 12"/>
                  <a:gd name="T25" fmla="*/ 4 h 19"/>
                  <a:gd name="T26" fmla="*/ 3 w 12"/>
                  <a:gd name="T27" fmla="*/ 11 h 19"/>
                  <a:gd name="T28" fmla="*/ 4 w 12"/>
                  <a:gd name="T29" fmla="*/ 3 h 19"/>
                  <a:gd name="T30" fmla="*/ 3 w 12"/>
                  <a:gd name="T31" fmla="*/ 8 h 19"/>
                  <a:gd name="T32" fmla="*/ 2 w 12"/>
                  <a:gd name="T33" fmla="*/ 13 h 19"/>
                  <a:gd name="T34" fmla="*/ 1 w 12"/>
                  <a:gd name="T35" fmla="*/ 16 h 19"/>
                  <a:gd name="T36" fmla="*/ 5 w 12"/>
                  <a:gd name="T37" fmla="*/ 8 h 19"/>
                  <a:gd name="T38" fmla="*/ 4 w 12"/>
                  <a:gd name="T39" fmla="*/ 12 h 19"/>
                  <a:gd name="T40" fmla="*/ 4 w 12"/>
                  <a:gd name="T41" fmla="*/ 15 h 19"/>
                  <a:gd name="T42" fmla="*/ 6 w 12"/>
                  <a:gd name="T43" fmla="*/ 9 h 19"/>
                  <a:gd name="T44" fmla="*/ 6 w 12"/>
                  <a:gd name="T45" fmla="*/ 11 h 19"/>
                  <a:gd name="T46" fmla="*/ 7 w 12"/>
                  <a:gd name="T47" fmla="*/ 9 h 19"/>
                  <a:gd name="T48" fmla="*/ 6 w 12"/>
                  <a:gd name="T49" fmla="*/ 13 h 19"/>
                  <a:gd name="T50" fmla="*/ 8 w 12"/>
                  <a:gd name="T51" fmla="*/ 5 h 19"/>
                  <a:gd name="T52" fmla="*/ 6 w 12"/>
                  <a:gd name="T53" fmla="*/ 16 h 19"/>
                  <a:gd name="T54" fmla="*/ 7 w 12"/>
                  <a:gd name="T55" fmla="*/ 12 h 19"/>
                  <a:gd name="T56" fmla="*/ 8 w 12"/>
                  <a:gd name="T57" fmla="*/ 9 h 19"/>
                  <a:gd name="T58" fmla="*/ 6 w 12"/>
                  <a:gd name="T59" fmla="*/ 15 h 19"/>
                  <a:gd name="T60" fmla="*/ 8 w 12"/>
                  <a:gd name="T61" fmla="*/ 11 h 19"/>
                  <a:gd name="T62" fmla="*/ 9 w 12"/>
                  <a:gd name="T63" fmla="*/ 8 h 19"/>
                  <a:gd name="T64" fmla="*/ 9 w 12"/>
                  <a:gd name="T65" fmla="*/ 10 h 19"/>
                  <a:gd name="T66" fmla="*/ 7 w 12"/>
                  <a:gd name="T67" fmla="*/ 16 h 19"/>
                  <a:gd name="T68" fmla="*/ 7 w 12"/>
                  <a:gd name="T69" fmla="*/ 19 h 19"/>
                  <a:gd name="T70" fmla="*/ 9 w 12"/>
                  <a:gd name="T71" fmla="*/ 11 h 19"/>
                  <a:gd name="T72" fmla="*/ 8 w 12"/>
                  <a:gd name="T73" fmla="*/ 17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2" h="19">
                    <a:moveTo>
                      <a:pt x="8" y="17"/>
                    </a:moveTo>
                    <a:cubicBezTo>
                      <a:pt x="9" y="14"/>
                      <a:pt x="9" y="13"/>
                      <a:pt x="9" y="13"/>
                    </a:cubicBezTo>
                    <a:cubicBezTo>
                      <a:pt x="10" y="10"/>
                      <a:pt x="10" y="11"/>
                      <a:pt x="10" y="9"/>
                    </a:cubicBezTo>
                    <a:cubicBezTo>
                      <a:pt x="11" y="7"/>
                      <a:pt x="11" y="6"/>
                      <a:pt x="12" y="2"/>
                    </a:cubicBezTo>
                    <a:cubicBezTo>
                      <a:pt x="12" y="2"/>
                      <a:pt x="11" y="6"/>
                      <a:pt x="11" y="5"/>
                    </a:cubicBezTo>
                    <a:cubicBezTo>
                      <a:pt x="12" y="2"/>
                      <a:pt x="12" y="2"/>
                      <a:pt x="12" y="2"/>
                    </a:cubicBezTo>
                    <a:cubicBezTo>
                      <a:pt x="11" y="4"/>
                      <a:pt x="9" y="7"/>
                      <a:pt x="10" y="4"/>
                    </a:cubicBezTo>
                    <a:cubicBezTo>
                      <a:pt x="10" y="3"/>
                      <a:pt x="9" y="4"/>
                      <a:pt x="9" y="5"/>
                    </a:cubicBezTo>
                    <a:cubicBezTo>
                      <a:pt x="8" y="3"/>
                      <a:pt x="6" y="6"/>
                      <a:pt x="6" y="3"/>
                    </a:cubicBezTo>
                    <a:cubicBezTo>
                      <a:pt x="4" y="9"/>
                      <a:pt x="4" y="9"/>
                      <a:pt x="4" y="9"/>
                    </a:cubicBezTo>
                    <a:cubicBezTo>
                      <a:pt x="5" y="6"/>
                      <a:pt x="4" y="9"/>
                      <a:pt x="5" y="5"/>
                    </a:cubicBezTo>
                    <a:cubicBezTo>
                      <a:pt x="5" y="6"/>
                      <a:pt x="5" y="5"/>
                      <a:pt x="5" y="5"/>
                    </a:cubicBezTo>
                    <a:cubicBezTo>
                      <a:pt x="6" y="0"/>
                      <a:pt x="4" y="6"/>
                      <a:pt x="4" y="4"/>
                    </a:cubicBezTo>
                    <a:cubicBezTo>
                      <a:pt x="4" y="5"/>
                      <a:pt x="3" y="10"/>
                      <a:pt x="3" y="11"/>
                    </a:cubicBezTo>
                    <a:cubicBezTo>
                      <a:pt x="4" y="4"/>
                      <a:pt x="2" y="11"/>
                      <a:pt x="4" y="3"/>
                    </a:cubicBezTo>
                    <a:cubicBezTo>
                      <a:pt x="4" y="1"/>
                      <a:pt x="3" y="9"/>
                      <a:pt x="3" y="8"/>
                    </a:cubicBezTo>
                    <a:cubicBezTo>
                      <a:pt x="1" y="12"/>
                      <a:pt x="2" y="10"/>
                      <a:pt x="2" y="13"/>
                    </a:cubicBezTo>
                    <a:cubicBezTo>
                      <a:pt x="1" y="16"/>
                      <a:pt x="2" y="12"/>
                      <a:pt x="1" y="16"/>
                    </a:cubicBezTo>
                    <a:cubicBezTo>
                      <a:pt x="0" y="18"/>
                      <a:pt x="4" y="10"/>
                      <a:pt x="5" y="8"/>
                    </a:cubicBezTo>
                    <a:cubicBezTo>
                      <a:pt x="4" y="12"/>
                      <a:pt x="4" y="12"/>
                      <a:pt x="4" y="12"/>
                    </a:cubicBezTo>
                    <a:cubicBezTo>
                      <a:pt x="5" y="9"/>
                      <a:pt x="6" y="9"/>
                      <a:pt x="4" y="15"/>
                    </a:cubicBezTo>
                    <a:cubicBezTo>
                      <a:pt x="5" y="12"/>
                      <a:pt x="4" y="17"/>
                      <a:pt x="6" y="9"/>
                    </a:cubicBezTo>
                    <a:cubicBezTo>
                      <a:pt x="6" y="11"/>
                      <a:pt x="6" y="11"/>
                      <a:pt x="6" y="11"/>
                    </a:cubicBezTo>
                    <a:cubicBezTo>
                      <a:pt x="7" y="9"/>
                      <a:pt x="7" y="9"/>
                      <a:pt x="7" y="9"/>
                    </a:cubicBezTo>
                    <a:cubicBezTo>
                      <a:pt x="7" y="9"/>
                      <a:pt x="6" y="13"/>
                      <a:pt x="6" y="13"/>
                    </a:cubicBezTo>
                    <a:cubicBezTo>
                      <a:pt x="7" y="9"/>
                      <a:pt x="7" y="8"/>
                      <a:pt x="8" y="5"/>
                    </a:cubicBezTo>
                    <a:cubicBezTo>
                      <a:pt x="7" y="9"/>
                      <a:pt x="7" y="13"/>
                      <a:pt x="6" y="16"/>
                    </a:cubicBezTo>
                    <a:cubicBezTo>
                      <a:pt x="7" y="12"/>
                      <a:pt x="7" y="12"/>
                      <a:pt x="7" y="12"/>
                    </a:cubicBezTo>
                    <a:cubicBezTo>
                      <a:pt x="7" y="13"/>
                      <a:pt x="8" y="10"/>
                      <a:pt x="8" y="9"/>
                    </a:cubicBezTo>
                    <a:cubicBezTo>
                      <a:pt x="8" y="9"/>
                      <a:pt x="7" y="13"/>
                      <a:pt x="6" y="15"/>
                    </a:cubicBezTo>
                    <a:cubicBezTo>
                      <a:pt x="6" y="17"/>
                      <a:pt x="9" y="8"/>
                      <a:pt x="8" y="11"/>
                    </a:cubicBezTo>
                    <a:cubicBezTo>
                      <a:pt x="9" y="8"/>
                      <a:pt x="9" y="8"/>
                      <a:pt x="9" y="8"/>
                    </a:cubicBezTo>
                    <a:cubicBezTo>
                      <a:pt x="10" y="7"/>
                      <a:pt x="9" y="11"/>
                      <a:pt x="9" y="10"/>
                    </a:cubicBezTo>
                    <a:cubicBezTo>
                      <a:pt x="8" y="15"/>
                      <a:pt x="8" y="14"/>
                      <a:pt x="7" y="16"/>
                    </a:cubicBezTo>
                    <a:cubicBezTo>
                      <a:pt x="7" y="17"/>
                      <a:pt x="7" y="17"/>
                      <a:pt x="7" y="19"/>
                    </a:cubicBezTo>
                    <a:cubicBezTo>
                      <a:pt x="8" y="16"/>
                      <a:pt x="9" y="13"/>
                      <a:pt x="9" y="11"/>
                    </a:cubicBezTo>
                    <a:cubicBezTo>
                      <a:pt x="8" y="16"/>
                      <a:pt x="8" y="16"/>
                      <a:pt x="8" y="17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98" name="Freeform 2099"/>
              <p:cNvSpPr/>
              <p:nvPr/>
            </p:nvSpPr>
            <p:spPr bwMode="auto">
              <a:xfrm>
                <a:off x="2882" y="3158"/>
                <a:ext cx="1" cy="2"/>
              </a:xfrm>
              <a:custGeom>
                <a:avLst/>
                <a:gdLst>
                  <a:gd name="T0" fmla="*/ 1 w 1"/>
                  <a:gd name="T1" fmla="*/ 0 h 2"/>
                  <a:gd name="T2" fmla="*/ 0 w 1"/>
                  <a:gd name="T3" fmla="*/ 2 h 2"/>
                  <a:gd name="T4" fmla="*/ 0 w 1"/>
                  <a:gd name="T5" fmla="*/ 2 h 2"/>
                  <a:gd name="T6" fmla="*/ 1 w 1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lnTo>
                      <a:pt x="0" y="2"/>
                    </a:lnTo>
                    <a:lnTo>
                      <a:pt x="0" y="2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99" name="Freeform 2100"/>
              <p:cNvSpPr/>
              <p:nvPr/>
            </p:nvSpPr>
            <p:spPr bwMode="auto">
              <a:xfrm>
                <a:off x="2884" y="3156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00" name="Rectangle 2101"/>
              <p:cNvSpPr>
                <a:spLocks noChangeArrowheads="1"/>
              </p:cNvSpPr>
              <p:nvPr/>
            </p:nvSpPr>
            <p:spPr bwMode="auto">
              <a:xfrm>
                <a:off x="2885" y="3144"/>
                <a:ext cx="1" cy="1"/>
              </a:xfrm>
              <a:prstGeom prst="rect">
                <a:avLst/>
              </a:pr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01" name="Freeform 2102"/>
              <p:cNvSpPr/>
              <p:nvPr/>
            </p:nvSpPr>
            <p:spPr bwMode="auto">
              <a:xfrm>
                <a:off x="2881" y="3155"/>
                <a:ext cx="1" cy="4"/>
              </a:xfrm>
              <a:custGeom>
                <a:avLst/>
                <a:gdLst>
                  <a:gd name="T0" fmla="*/ 0 w 1"/>
                  <a:gd name="T1" fmla="*/ 4 h 4"/>
                  <a:gd name="T2" fmla="*/ 1 w 1"/>
                  <a:gd name="T3" fmla="*/ 0 h 4"/>
                  <a:gd name="T4" fmla="*/ 0 w 1"/>
                  <a:gd name="T5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4">
                    <a:moveTo>
                      <a:pt x="0" y="4"/>
                    </a:moveTo>
                    <a:lnTo>
                      <a:pt x="1" y="0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02" name="Freeform 2103"/>
              <p:cNvSpPr/>
              <p:nvPr/>
            </p:nvSpPr>
            <p:spPr bwMode="auto">
              <a:xfrm>
                <a:off x="2880" y="3154"/>
                <a:ext cx="1" cy="3"/>
              </a:xfrm>
              <a:custGeom>
                <a:avLst/>
                <a:gdLst>
                  <a:gd name="T0" fmla="*/ 1 w 1"/>
                  <a:gd name="T1" fmla="*/ 0 h 3"/>
                  <a:gd name="T2" fmla="*/ 0 w 1"/>
                  <a:gd name="T3" fmla="*/ 3 h 3"/>
                  <a:gd name="T4" fmla="*/ 1 w 1"/>
                  <a:gd name="T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3">
                    <a:moveTo>
                      <a:pt x="1" y="0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0" y="2"/>
                      <a:pt x="1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03" name="Freeform 2104"/>
              <p:cNvSpPr/>
              <p:nvPr/>
            </p:nvSpPr>
            <p:spPr bwMode="auto">
              <a:xfrm>
                <a:off x="2883" y="3157"/>
                <a:ext cx="1" cy="2"/>
              </a:xfrm>
              <a:custGeom>
                <a:avLst/>
                <a:gdLst>
                  <a:gd name="T0" fmla="*/ 0 w 1"/>
                  <a:gd name="T1" fmla="*/ 2 h 2"/>
                  <a:gd name="T2" fmla="*/ 0 w 1"/>
                  <a:gd name="T3" fmla="*/ 1 h 2"/>
                  <a:gd name="T4" fmla="*/ 1 w 1"/>
                  <a:gd name="T5" fmla="*/ 0 h 2"/>
                  <a:gd name="T6" fmla="*/ 0 w 1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lnTo>
                      <a:pt x="0" y="1"/>
                    </a:lnTo>
                    <a:lnTo>
                      <a:pt x="1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04" name="Freeform 2105"/>
              <p:cNvSpPr/>
              <p:nvPr/>
            </p:nvSpPr>
            <p:spPr bwMode="auto">
              <a:xfrm>
                <a:off x="2884" y="3139"/>
                <a:ext cx="8" cy="21"/>
              </a:xfrm>
              <a:custGeom>
                <a:avLst/>
                <a:gdLst>
                  <a:gd name="T0" fmla="*/ 7 w 8"/>
                  <a:gd name="T1" fmla="*/ 4 h 23"/>
                  <a:gd name="T2" fmla="*/ 7 w 8"/>
                  <a:gd name="T3" fmla="*/ 2 h 23"/>
                  <a:gd name="T4" fmla="*/ 4 w 8"/>
                  <a:gd name="T5" fmla="*/ 11 h 23"/>
                  <a:gd name="T6" fmla="*/ 7 w 8"/>
                  <a:gd name="T7" fmla="*/ 2 h 23"/>
                  <a:gd name="T8" fmla="*/ 4 w 8"/>
                  <a:gd name="T9" fmla="*/ 9 h 23"/>
                  <a:gd name="T10" fmla="*/ 4 w 8"/>
                  <a:gd name="T11" fmla="*/ 5 h 23"/>
                  <a:gd name="T12" fmla="*/ 1 w 8"/>
                  <a:gd name="T13" fmla="*/ 15 h 23"/>
                  <a:gd name="T14" fmla="*/ 4 w 8"/>
                  <a:gd name="T15" fmla="*/ 4 h 23"/>
                  <a:gd name="T16" fmla="*/ 4 w 8"/>
                  <a:gd name="T17" fmla="*/ 3 h 23"/>
                  <a:gd name="T18" fmla="*/ 3 w 8"/>
                  <a:gd name="T19" fmla="*/ 6 h 23"/>
                  <a:gd name="T20" fmla="*/ 1 w 8"/>
                  <a:gd name="T21" fmla="*/ 12 h 23"/>
                  <a:gd name="T22" fmla="*/ 0 w 8"/>
                  <a:gd name="T23" fmla="*/ 18 h 23"/>
                  <a:gd name="T24" fmla="*/ 1 w 8"/>
                  <a:gd name="T25" fmla="*/ 14 h 23"/>
                  <a:gd name="T26" fmla="*/ 0 w 8"/>
                  <a:gd name="T27" fmla="*/ 18 h 23"/>
                  <a:gd name="T28" fmla="*/ 1 w 8"/>
                  <a:gd name="T29" fmla="*/ 15 h 23"/>
                  <a:gd name="T30" fmla="*/ 1 w 8"/>
                  <a:gd name="T31" fmla="*/ 18 h 23"/>
                  <a:gd name="T32" fmla="*/ 2 w 8"/>
                  <a:gd name="T33" fmla="*/ 15 h 23"/>
                  <a:gd name="T34" fmla="*/ 1 w 8"/>
                  <a:gd name="T35" fmla="*/ 16 h 23"/>
                  <a:gd name="T36" fmla="*/ 3 w 8"/>
                  <a:gd name="T37" fmla="*/ 12 h 23"/>
                  <a:gd name="T38" fmla="*/ 2 w 8"/>
                  <a:gd name="T39" fmla="*/ 17 h 23"/>
                  <a:gd name="T40" fmla="*/ 3 w 8"/>
                  <a:gd name="T41" fmla="*/ 13 h 23"/>
                  <a:gd name="T42" fmla="*/ 2 w 8"/>
                  <a:gd name="T43" fmla="*/ 19 h 23"/>
                  <a:gd name="T44" fmla="*/ 3 w 8"/>
                  <a:gd name="T45" fmla="*/ 15 h 23"/>
                  <a:gd name="T46" fmla="*/ 2 w 8"/>
                  <a:gd name="T47" fmla="*/ 18 h 23"/>
                  <a:gd name="T48" fmla="*/ 4 w 8"/>
                  <a:gd name="T49" fmla="*/ 9 h 23"/>
                  <a:gd name="T50" fmla="*/ 3 w 8"/>
                  <a:gd name="T51" fmla="*/ 17 h 23"/>
                  <a:gd name="T52" fmla="*/ 4 w 8"/>
                  <a:gd name="T53" fmla="*/ 15 h 23"/>
                  <a:gd name="T54" fmla="*/ 4 w 8"/>
                  <a:gd name="T55" fmla="*/ 17 h 23"/>
                  <a:gd name="T56" fmla="*/ 5 w 8"/>
                  <a:gd name="T57" fmla="*/ 14 h 23"/>
                  <a:gd name="T58" fmla="*/ 5 w 8"/>
                  <a:gd name="T59" fmla="*/ 12 h 23"/>
                  <a:gd name="T60" fmla="*/ 6 w 8"/>
                  <a:gd name="T61" fmla="*/ 10 h 23"/>
                  <a:gd name="T62" fmla="*/ 5 w 8"/>
                  <a:gd name="T63" fmla="*/ 11 h 23"/>
                  <a:gd name="T64" fmla="*/ 7 w 8"/>
                  <a:gd name="T65" fmla="*/ 6 h 23"/>
                  <a:gd name="T66" fmla="*/ 6 w 8"/>
                  <a:gd name="T67" fmla="*/ 9 h 23"/>
                  <a:gd name="T68" fmla="*/ 7 w 8"/>
                  <a:gd name="T69" fmla="*/ 4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8" h="23">
                    <a:moveTo>
                      <a:pt x="7" y="4"/>
                    </a:moveTo>
                    <a:cubicBezTo>
                      <a:pt x="8" y="0"/>
                      <a:pt x="7" y="2"/>
                      <a:pt x="7" y="2"/>
                    </a:cubicBezTo>
                    <a:cubicBezTo>
                      <a:pt x="6" y="4"/>
                      <a:pt x="5" y="11"/>
                      <a:pt x="4" y="11"/>
                    </a:cubicBezTo>
                    <a:cubicBezTo>
                      <a:pt x="7" y="2"/>
                      <a:pt x="7" y="2"/>
                      <a:pt x="7" y="2"/>
                    </a:cubicBezTo>
                    <a:cubicBezTo>
                      <a:pt x="6" y="3"/>
                      <a:pt x="6" y="1"/>
                      <a:pt x="4" y="9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4" y="5"/>
                      <a:pt x="1" y="18"/>
                      <a:pt x="1" y="15"/>
                    </a:cubicBezTo>
                    <a:cubicBezTo>
                      <a:pt x="3" y="9"/>
                      <a:pt x="3" y="9"/>
                      <a:pt x="4" y="4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4" y="4"/>
                      <a:pt x="3" y="7"/>
                      <a:pt x="3" y="6"/>
                    </a:cubicBezTo>
                    <a:cubicBezTo>
                      <a:pt x="2" y="8"/>
                      <a:pt x="2" y="12"/>
                      <a:pt x="1" y="12"/>
                    </a:cubicBezTo>
                    <a:cubicBezTo>
                      <a:pt x="1" y="13"/>
                      <a:pt x="1" y="15"/>
                      <a:pt x="0" y="18"/>
                    </a:cubicBezTo>
                    <a:cubicBezTo>
                      <a:pt x="1" y="15"/>
                      <a:pt x="1" y="17"/>
                      <a:pt x="1" y="14"/>
                    </a:cubicBezTo>
                    <a:cubicBezTo>
                      <a:pt x="1" y="17"/>
                      <a:pt x="1" y="15"/>
                      <a:pt x="0" y="18"/>
                    </a:cubicBezTo>
                    <a:cubicBezTo>
                      <a:pt x="1" y="15"/>
                      <a:pt x="1" y="15"/>
                      <a:pt x="1" y="15"/>
                    </a:cubicBezTo>
                    <a:cubicBezTo>
                      <a:pt x="1" y="16"/>
                      <a:pt x="0" y="18"/>
                      <a:pt x="1" y="18"/>
                    </a:cubicBezTo>
                    <a:cubicBezTo>
                      <a:pt x="1" y="17"/>
                      <a:pt x="2" y="15"/>
                      <a:pt x="2" y="15"/>
                    </a:cubicBezTo>
                    <a:cubicBezTo>
                      <a:pt x="1" y="16"/>
                      <a:pt x="1" y="16"/>
                      <a:pt x="1" y="16"/>
                    </a:cubicBezTo>
                    <a:cubicBezTo>
                      <a:pt x="2" y="15"/>
                      <a:pt x="2" y="17"/>
                      <a:pt x="3" y="12"/>
                    </a:cubicBezTo>
                    <a:cubicBezTo>
                      <a:pt x="2" y="17"/>
                      <a:pt x="2" y="17"/>
                      <a:pt x="2" y="17"/>
                    </a:cubicBezTo>
                    <a:cubicBezTo>
                      <a:pt x="3" y="13"/>
                      <a:pt x="3" y="13"/>
                      <a:pt x="3" y="13"/>
                    </a:cubicBezTo>
                    <a:cubicBezTo>
                      <a:pt x="3" y="15"/>
                      <a:pt x="1" y="23"/>
                      <a:pt x="2" y="19"/>
                    </a:cubicBezTo>
                    <a:cubicBezTo>
                      <a:pt x="2" y="18"/>
                      <a:pt x="3" y="16"/>
                      <a:pt x="3" y="15"/>
                    </a:cubicBezTo>
                    <a:cubicBezTo>
                      <a:pt x="3" y="13"/>
                      <a:pt x="2" y="18"/>
                      <a:pt x="2" y="18"/>
                    </a:cubicBezTo>
                    <a:cubicBezTo>
                      <a:pt x="3" y="15"/>
                      <a:pt x="4" y="11"/>
                      <a:pt x="4" y="9"/>
                    </a:cubicBezTo>
                    <a:cubicBezTo>
                      <a:pt x="4" y="13"/>
                      <a:pt x="5" y="8"/>
                      <a:pt x="3" y="17"/>
                    </a:cubicBezTo>
                    <a:cubicBezTo>
                      <a:pt x="3" y="17"/>
                      <a:pt x="4" y="13"/>
                      <a:pt x="4" y="15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5" y="11"/>
                      <a:pt x="3" y="19"/>
                      <a:pt x="5" y="14"/>
                    </a:cubicBezTo>
                    <a:cubicBezTo>
                      <a:pt x="5" y="12"/>
                      <a:pt x="5" y="12"/>
                      <a:pt x="5" y="12"/>
                    </a:cubicBezTo>
                    <a:cubicBezTo>
                      <a:pt x="6" y="10"/>
                      <a:pt x="6" y="10"/>
                      <a:pt x="6" y="10"/>
                    </a:cubicBezTo>
                    <a:cubicBezTo>
                      <a:pt x="6" y="10"/>
                      <a:pt x="6" y="10"/>
                      <a:pt x="5" y="11"/>
                    </a:cubicBezTo>
                    <a:cubicBezTo>
                      <a:pt x="6" y="7"/>
                      <a:pt x="7" y="7"/>
                      <a:pt x="7" y="6"/>
                    </a:cubicBezTo>
                    <a:cubicBezTo>
                      <a:pt x="7" y="5"/>
                      <a:pt x="6" y="8"/>
                      <a:pt x="6" y="9"/>
                    </a:cubicBezTo>
                    <a:cubicBezTo>
                      <a:pt x="7" y="7"/>
                      <a:pt x="7" y="4"/>
                      <a:pt x="7" y="4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05" name="Freeform 2106"/>
              <p:cNvSpPr/>
              <p:nvPr/>
            </p:nvSpPr>
            <p:spPr bwMode="auto">
              <a:xfrm>
                <a:off x="2885" y="3153"/>
                <a:ext cx="0" cy="2"/>
              </a:xfrm>
              <a:custGeom>
                <a:avLst/>
                <a:gdLst>
                  <a:gd name="T0" fmla="*/ 2 h 2"/>
                  <a:gd name="T1" fmla="*/ 0 h 2"/>
                  <a:gd name="T2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06" name="Freeform 2107"/>
              <p:cNvSpPr/>
              <p:nvPr/>
            </p:nvSpPr>
            <p:spPr bwMode="auto">
              <a:xfrm>
                <a:off x="2887" y="3137"/>
                <a:ext cx="8" cy="24"/>
              </a:xfrm>
              <a:custGeom>
                <a:avLst/>
                <a:gdLst>
                  <a:gd name="T0" fmla="*/ 4 w 9"/>
                  <a:gd name="T1" fmla="*/ 14 h 27"/>
                  <a:gd name="T2" fmla="*/ 3 w 9"/>
                  <a:gd name="T3" fmla="*/ 19 h 27"/>
                  <a:gd name="T4" fmla="*/ 5 w 9"/>
                  <a:gd name="T5" fmla="*/ 9 h 27"/>
                  <a:gd name="T6" fmla="*/ 6 w 9"/>
                  <a:gd name="T7" fmla="*/ 7 h 27"/>
                  <a:gd name="T8" fmla="*/ 4 w 9"/>
                  <a:gd name="T9" fmla="*/ 16 h 27"/>
                  <a:gd name="T10" fmla="*/ 4 w 9"/>
                  <a:gd name="T11" fmla="*/ 17 h 27"/>
                  <a:gd name="T12" fmla="*/ 5 w 9"/>
                  <a:gd name="T13" fmla="*/ 12 h 27"/>
                  <a:gd name="T14" fmla="*/ 6 w 9"/>
                  <a:gd name="T15" fmla="*/ 9 h 27"/>
                  <a:gd name="T16" fmla="*/ 6 w 9"/>
                  <a:gd name="T17" fmla="*/ 11 h 27"/>
                  <a:gd name="T18" fmla="*/ 4 w 9"/>
                  <a:gd name="T19" fmla="*/ 17 h 27"/>
                  <a:gd name="T20" fmla="*/ 9 w 9"/>
                  <a:gd name="T21" fmla="*/ 2 h 27"/>
                  <a:gd name="T22" fmla="*/ 9 w 9"/>
                  <a:gd name="T23" fmla="*/ 3 h 27"/>
                  <a:gd name="T24" fmla="*/ 7 w 9"/>
                  <a:gd name="T25" fmla="*/ 10 h 27"/>
                  <a:gd name="T26" fmla="*/ 7 w 9"/>
                  <a:gd name="T27" fmla="*/ 8 h 27"/>
                  <a:gd name="T28" fmla="*/ 8 w 9"/>
                  <a:gd name="T29" fmla="*/ 4 h 27"/>
                  <a:gd name="T30" fmla="*/ 6 w 9"/>
                  <a:gd name="T31" fmla="*/ 4 h 27"/>
                  <a:gd name="T32" fmla="*/ 6 w 9"/>
                  <a:gd name="T33" fmla="*/ 4 h 27"/>
                  <a:gd name="T34" fmla="*/ 5 w 9"/>
                  <a:gd name="T35" fmla="*/ 8 h 27"/>
                  <a:gd name="T36" fmla="*/ 3 w 9"/>
                  <a:gd name="T37" fmla="*/ 14 h 27"/>
                  <a:gd name="T38" fmla="*/ 4 w 9"/>
                  <a:gd name="T39" fmla="*/ 13 h 27"/>
                  <a:gd name="T40" fmla="*/ 2 w 9"/>
                  <a:gd name="T41" fmla="*/ 19 h 27"/>
                  <a:gd name="T42" fmla="*/ 1 w 9"/>
                  <a:gd name="T43" fmla="*/ 22 h 27"/>
                  <a:gd name="T44" fmla="*/ 2 w 9"/>
                  <a:gd name="T45" fmla="*/ 22 h 27"/>
                  <a:gd name="T46" fmla="*/ 4 w 9"/>
                  <a:gd name="T47" fmla="*/ 14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9" h="27">
                    <a:moveTo>
                      <a:pt x="4" y="14"/>
                    </a:moveTo>
                    <a:cubicBezTo>
                      <a:pt x="4" y="15"/>
                      <a:pt x="3" y="17"/>
                      <a:pt x="3" y="19"/>
                    </a:cubicBezTo>
                    <a:cubicBezTo>
                      <a:pt x="4" y="16"/>
                      <a:pt x="4" y="13"/>
                      <a:pt x="5" y="9"/>
                    </a:cubicBezTo>
                    <a:cubicBezTo>
                      <a:pt x="5" y="11"/>
                      <a:pt x="6" y="7"/>
                      <a:pt x="6" y="7"/>
                    </a:cubicBezTo>
                    <a:cubicBezTo>
                      <a:pt x="5" y="10"/>
                      <a:pt x="4" y="15"/>
                      <a:pt x="4" y="16"/>
                    </a:cubicBezTo>
                    <a:cubicBezTo>
                      <a:pt x="4" y="15"/>
                      <a:pt x="4" y="17"/>
                      <a:pt x="4" y="17"/>
                    </a:cubicBezTo>
                    <a:cubicBezTo>
                      <a:pt x="4" y="14"/>
                      <a:pt x="4" y="15"/>
                      <a:pt x="5" y="12"/>
                    </a:cubicBezTo>
                    <a:cubicBezTo>
                      <a:pt x="6" y="9"/>
                      <a:pt x="7" y="6"/>
                      <a:pt x="6" y="9"/>
                    </a:cubicBezTo>
                    <a:cubicBezTo>
                      <a:pt x="6" y="11"/>
                      <a:pt x="6" y="11"/>
                      <a:pt x="6" y="11"/>
                    </a:cubicBezTo>
                    <a:cubicBezTo>
                      <a:pt x="5" y="15"/>
                      <a:pt x="5" y="13"/>
                      <a:pt x="4" y="17"/>
                    </a:cubicBezTo>
                    <a:cubicBezTo>
                      <a:pt x="6" y="11"/>
                      <a:pt x="7" y="12"/>
                      <a:pt x="9" y="2"/>
                    </a:cubicBezTo>
                    <a:cubicBezTo>
                      <a:pt x="9" y="0"/>
                      <a:pt x="9" y="2"/>
                      <a:pt x="9" y="3"/>
                    </a:cubicBezTo>
                    <a:cubicBezTo>
                      <a:pt x="8" y="5"/>
                      <a:pt x="7" y="8"/>
                      <a:pt x="7" y="10"/>
                    </a:cubicBezTo>
                    <a:cubicBezTo>
                      <a:pt x="7" y="8"/>
                      <a:pt x="6" y="11"/>
                      <a:pt x="7" y="8"/>
                    </a:cubicBezTo>
                    <a:cubicBezTo>
                      <a:pt x="8" y="4"/>
                      <a:pt x="8" y="4"/>
                      <a:pt x="8" y="4"/>
                    </a:cubicBezTo>
                    <a:cubicBezTo>
                      <a:pt x="8" y="2"/>
                      <a:pt x="7" y="3"/>
                      <a:pt x="6" y="4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5" y="7"/>
                      <a:pt x="5" y="7"/>
                      <a:pt x="5" y="8"/>
                    </a:cubicBezTo>
                    <a:cubicBezTo>
                      <a:pt x="3" y="14"/>
                      <a:pt x="3" y="14"/>
                      <a:pt x="3" y="14"/>
                    </a:cubicBezTo>
                    <a:cubicBezTo>
                      <a:pt x="3" y="14"/>
                      <a:pt x="3" y="15"/>
                      <a:pt x="4" y="13"/>
                    </a:cubicBezTo>
                    <a:cubicBezTo>
                      <a:pt x="3" y="15"/>
                      <a:pt x="3" y="17"/>
                      <a:pt x="2" y="19"/>
                    </a:cubicBezTo>
                    <a:cubicBezTo>
                      <a:pt x="2" y="20"/>
                      <a:pt x="2" y="18"/>
                      <a:pt x="1" y="22"/>
                    </a:cubicBezTo>
                    <a:cubicBezTo>
                      <a:pt x="0" y="27"/>
                      <a:pt x="2" y="18"/>
                      <a:pt x="2" y="22"/>
                    </a:cubicBezTo>
                    <a:lnTo>
                      <a:pt x="4" y="14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07" name="Freeform 2108"/>
              <p:cNvSpPr/>
              <p:nvPr/>
            </p:nvSpPr>
            <p:spPr bwMode="auto">
              <a:xfrm>
                <a:off x="2889" y="3150"/>
                <a:ext cx="1" cy="2"/>
              </a:xfrm>
              <a:custGeom>
                <a:avLst/>
                <a:gdLst>
                  <a:gd name="T0" fmla="*/ 0 w 1"/>
                  <a:gd name="T1" fmla="*/ 2 h 2"/>
                  <a:gd name="T2" fmla="*/ 1 w 1"/>
                  <a:gd name="T3" fmla="*/ 0 h 2"/>
                  <a:gd name="T4" fmla="*/ 1 w 1"/>
                  <a:gd name="T5" fmla="*/ 0 h 2"/>
                  <a:gd name="T6" fmla="*/ 0 w 1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lnTo>
                      <a:pt x="1" y="0"/>
                    </a:lnTo>
                    <a:lnTo>
                      <a:pt x="1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08" name="Freeform 2109"/>
              <p:cNvSpPr/>
              <p:nvPr/>
            </p:nvSpPr>
            <p:spPr bwMode="auto">
              <a:xfrm>
                <a:off x="2892" y="3140"/>
                <a:ext cx="1" cy="3"/>
              </a:xfrm>
              <a:custGeom>
                <a:avLst/>
                <a:gdLst>
                  <a:gd name="T0" fmla="*/ 1 w 1"/>
                  <a:gd name="T1" fmla="*/ 0 h 4"/>
                  <a:gd name="T2" fmla="*/ 0 w 1"/>
                  <a:gd name="T3" fmla="*/ 3 h 4"/>
                  <a:gd name="T4" fmla="*/ 1 w 1"/>
                  <a:gd name="T5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4">
                    <a:moveTo>
                      <a:pt x="1" y="0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0" y="4"/>
                      <a:pt x="0" y="2"/>
                      <a:pt x="1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09" name="Freeform 2110"/>
              <p:cNvSpPr/>
              <p:nvPr/>
            </p:nvSpPr>
            <p:spPr bwMode="auto">
              <a:xfrm>
                <a:off x="2891" y="3150"/>
                <a:ext cx="1" cy="2"/>
              </a:xfrm>
              <a:custGeom>
                <a:avLst/>
                <a:gdLst>
                  <a:gd name="T0" fmla="*/ 0 w 1"/>
                  <a:gd name="T1" fmla="*/ 2 h 2"/>
                  <a:gd name="T2" fmla="*/ 1 w 1"/>
                  <a:gd name="T3" fmla="*/ 1 h 2"/>
                  <a:gd name="T4" fmla="*/ 1 w 1"/>
                  <a:gd name="T5" fmla="*/ 0 h 2"/>
                  <a:gd name="T6" fmla="*/ 0 w 1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1"/>
                      <a:pt x="1" y="2"/>
                      <a:pt x="0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10" name="Freeform 2111"/>
              <p:cNvSpPr/>
              <p:nvPr/>
            </p:nvSpPr>
            <p:spPr bwMode="auto">
              <a:xfrm>
                <a:off x="2893" y="3138"/>
                <a:ext cx="3" cy="12"/>
              </a:xfrm>
              <a:custGeom>
                <a:avLst/>
                <a:gdLst>
                  <a:gd name="T0" fmla="*/ 4 w 4"/>
                  <a:gd name="T1" fmla="*/ 0 h 13"/>
                  <a:gd name="T2" fmla="*/ 3 w 4"/>
                  <a:gd name="T3" fmla="*/ 0 h 13"/>
                  <a:gd name="T4" fmla="*/ 0 w 4"/>
                  <a:gd name="T5" fmla="*/ 12 h 13"/>
                  <a:gd name="T6" fmla="*/ 3 w 4"/>
                  <a:gd name="T7" fmla="*/ 4 h 13"/>
                  <a:gd name="T8" fmla="*/ 3 w 4"/>
                  <a:gd name="T9" fmla="*/ 5 h 13"/>
                  <a:gd name="T10" fmla="*/ 4 w 4"/>
                  <a:gd name="T11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13">
                    <a:moveTo>
                      <a:pt x="4" y="0"/>
                    </a:moveTo>
                    <a:cubicBezTo>
                      <a:pt x="4" y="1"/>
                      <a:pt x="3" y="4"/>
                      <a:pt x="3" y="0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13"/>
                      <a:pt x="2" y="6"/>
                      <a:pt x="3" y="4"/>
                    </a:cubicBezTo>
                    <a:cubicBezTo>
                      <a:pt x="2" y="8"/>
                      <a:pt x="3" y="4"/>
                      <a:pt x="3" y="5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11" name="Freeform 2112"/>
              <p:cNvSpPr/>
              <p:nvPr/>
            </p:nvSpPr>
            <p:spPr bwMode="auto">
              <a:xfrm>
                <a:off x="2892" y="3134"/>
                <a:ext cx="10" cy="26"/>
              </a:xfrm>
              <a:custGeom>
                <a:avLst/>
                <a:gdLst>
                  <a:gd name="T0" fmla="*/ 3 w 11"/>
                  <a:gd name="T1" fmla="*/ 18 h 28"/>
                  <a:gd name="T2" fmla="*/ 4 w 11"/>
                  <a:gd name="T3" fmla="*/ 17 h 28"/>
                  <a:gd name="T4" fmla="*/ 3 w 11"/>
                  <a:gd name="T5" fmla="*/ 20 h 28"/>
                  <a:gd name="T6" fmla="*/ 2 w 11"/>
                  <a:gd name="T7" fmla="*/ 22 h 28"/>
                  <a:gd name="T8" fmla="*/ 3 w 11"/>
                  <a:gd name="T9" fmla="*/ 20 h 28"/>
                  <a:gd name="T10" fmla="*/ 4 w 11"/>
                  <a:gd name="T11" fmla="*/ 19 h 28"/>
                  <a:gd name="T12" fmla="*/ 5 w 11"/>
                  <a:gd name="T13" fmla="*/ 14 h 28"/>
                  <a:gd name="T14" fmla="*/ 4 w 11"/>
                  <a:gd name="T15" fmla="*/ 22 h 28"/>
                  <a:gd name="T16" fmla="*/ 6 w 11"/>
                  <a:gd name="T17" fmla="*/ 11 h 28"/>
                  <a:gd name="T18" fmla="*/ 8 w 11"/>
                  <a:gd name="T19" fmla="*/ 11 h 28"/>
                  <a:gd name="T20" fmla="*/ 8 w 11"/>
                  <a:gd name="T21" fmla="*/ 10 h 28"/>
                  <a:gd name="T22" fmla="*/ 6 w 11"/>
                  <a:gd name="T23" fmla="*/ 16 h 28"/>
                  <a:gd name="T24" fmla="*/ 6 w 11"/>
                  <a:gd name="T25" fmla="*/ 16 h 28"/>
                  <a:gd name="T26" fmla="*/ 9 w 11"/>
                  <a:gd name="T27" fmla="*/ 8 h 28"/>
                  <a:gd name="T28" fmla="*/ 8 w 11"/>
                  <a:gd name="T29" fmla="*/ 10 h 28"/>
                  <a:gd name="T30" fmla="*/ 10 w 11"/>
                  <a:gd name="T31" fmla="*/ 5 h 28"/>
                  <a:gd name="T32" fmla="*/ 9 w 11"/>
                  <a:gd name="T33" fmla="*/ 5 h 28"/>
                  <a:gd name="T34" fmla="*/ 10 w 11"/>
                  <a:gd name="T35" fmla="*/ 3 h 28"/>
                  <a:gd name="T36" fmla="*/ 7 w 11"/>
                  <a:gd name="T37" fmla="*/ 6 h 28"/>
                  <a:gd name="T38" fmla="*/ 8 w 11"/>
                  <a:gd name="T39" fmla="*/ 3 h 28"/>
                  <a:gd name="T40" fmla="*/ 5 w 11"/>
                  <a:gd name="T41" fmla="*/ 12 h 28"/>
                  <a:gd name="T42" fmla="*/ 5 w 11"/>
                  <a:gd name="T43" fmla="*/ 11 h 28"/>
                  <a:gd name="T44" fmla="*/ 7 w 11"/>
                  <a:gd name="T45" fmla="*/ 5 h 28"/>
                  <a:gd name="T46" fmla="*/ 6 w 11"/>
                  <a:gd name="T47" fmla="*/ 8 h 28"/>
                  <a:gd name="T48" fmla="*/ 7 w 11"/>
                  <a:gd name="T49" fmla="*/ 2 h 28"/>
                  <a:gd name="T50" fmla="*/ 4 w 11"/>
                  <a:gd name="T51" fmla="*/ 10 h 28"/>
                  <a:gd name="T52" fmla="*/ 4 w 11"/>
                  <a:gd name="T53" fmla="*/ 9 h 28"/>
                  <a:gd name="T54" fmla="*/ 1 w 11"/>
                  <a:gd name="T55" fmla="*/ 17 h 28"/>
                  <a:gd name="T56" fmla="*/ 3 w 11"/>
                  <a:gd name="T57" fmla="*/ 16 h 28"/>
                  <a:gd name="T58" fmla="*/ 6 w 11"/>
                  <a:gd name="T59" fmla="*/ 12 h 28"/>
                  <a:gd name="T60" fmla="*/ 3 w 11"/>
                  <a:gd name="T61" fmla="*/ 17 h 28"/>
                  <a:gd name="T62" fmla="*/ 6 w 11"/>
                  <a:gd name="T63" fmla="*/ 12 h 28"/>
                  <a:gd name="T64" fmla="*/ 4 w 11"/>
                  <a:gd name="T65" fmla="*/ 17 h 28"/>
                  <a:gd name="T66" fmla="*/ 6 w 11"/>
                  <a:gd name="T67" fmla="*/ 12 h 28"/>
                  <a:gd name="T68" fmla="*/ 3 w 11"/>
                  <a:gd name="T69" fmla="*/ 19 h 28"/>
                  <a:gd name="T70" fmla="*/ 5 w 11"/>
                  <a:gd name="T71" fmla="*/ 17 h 28"/>
                  <a:gd name="T72" fmla="*/ 7 w 11"/>
                  <a:gd name="T73" fmla="*/ 10 h 28"/>
                  <a:gd name="T74" fmla="*/ 6 w 11"/>
                  <a:gd name="T75" fmla="*/ 9 h 28"/>
                  <a:gd name="T76" fmla="*/ 5 w 11"/>
                  <a:gd name="T77" fmla="*/ 13 h 28"/>
                  <a:gd name="T78" fmla="*/ 4 w 11"/>
                  <a:gd name="T79" fmla="*/ 13 h 28"/>
                  <a:gd name="T80" fmla="*/ 3 w 11"/>
                  <a:gd name="T81" fmla="*/ 17 h 28"/>
                  <a:gd name="T82" fmla="*/ 5 w 11"/>
                  <a:gd name="T83" fmla="*/ 7 h 28"/>
                  <a:gd name="T84" fmla="*/ 4 w 11"/>
                  <a:gd name="T85" fmla="*/ 8 h 28"/>
                  <a:gd name="T86" fmla="*/ 4 w 11"/>
                  <a:gd name="T87" fmla="*/ 11 h 28"/>
                  <a:gd name="T88" fmla="*/ 4 w 11"/>
                  <a:gd name="T89" fmla="*/ 9 h 28"/>
                  <a:gd name="T90" fmla="*/ 2 w 11"/>
                  <a:gd name="T91" fmla="*/ 20 h 28"/>
                  <a:gd name="T92" fmla="*/ 1 w 11"/>
                  <a:gd name="T93" fmla="*/ 24 h 28"/>
                  <a:gd name="T94" fmla="*/ 3 w 11"/>
                  <a:gd name="T95" fmla="*/ 18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1" h="28">
                    <a:moveTo>
                      <a:pt x="3" y="18"/>
                    </a:moveTo>
                    <a:cubicBezTo>
                      <a:pt x="3" y="18"/>
                      <a:pt x="4" y="15"/>
                      <a:pt x="4" y="17"/>
                    </a:cubicBezTo>
                    <a:cubicBezTo>
                      <a:pt x="3" y="19"/>
                      <a:pt x="3" y="20"/>
                      <a:pt x="3" y="20"/>
                    </a:cubicBezTo>
                    <a:cubicBezTo>
                      <a:pt x="2" y="25"/>
                      <a:pt x="3" y="19"/>
                      <a:pt x="2" y="22"/>
                    </a:cubicBezTo>
                    <a:cubicBezTo>
                      <a:pt x="3" y="20"/>
                      <a:pt x="3" y="20"/>
                      <a:pt x="3" y="20"/>
                    </a:cubicBezTo>
                    <a:cubicBezTo>
                      <a:pt x="3" y="21"/>
                      <a:pt x="4" y="16"/>
                      <a:pt x="4" y="19"/>
                    </a:cubicBezTo>
                    <a:cubicBezTo>
                      <a:pt x="4" y="17"/>
                      <a:pt x="5" y="17"/>
                      <a:pt x="5" y="14"/>
                    </a:cubicBezTo>
                    <a:cubicBezTo>
                      <a:pt x="5" y="18"/>
                      <a:pt x="4" y="18"/>
                      <a:pt x="4" y="22"/>
                    </a:cubicBezTo>
                    <a:cubicBezTo>
                      <a:pt x="4" y="20"/>
                      <a:pt x="5" y="16"/>
                      <a:pt x="6" y="11"/>
                    </a:cubicBezTo>
                    <a:cubicBezTo>
                      <a:pt x="6" y="15"/>
                      <a:pt x="6" y="15"/>
                      <a:pt x="8" y="11"/>
                    </a:cubicBezTo>
                    <a:cubicBezTo>
                      <a:pt x="8" y="10"/>
                      <a:pt x="8" y="10"/>
                      <a:pt x="8" y="10"/>
                    </a:cubicBezTo>
                    <a:cubicBezTo>
                      <a:pt x="4" y="21"/>
                      <a:pt x="7" y="13"/>
                      <a:pt x="6" y="16"/>
                    </a:cubicBezTo>
                    <a:cubicBezTo>
                      <a:pt x="6" y="16"/>
                      <a:pt x="6" y="16"/>
                      <a:pt x="6" y="16"/>
                    </a:cubicBezTo>
                    <a:cubicBezTo>
                      <a:pt x="7" y="15"/>
                      <a:pt x="2" y="28"/>
                      <a:pt x="9" y="8"/>
                    </a:cubicBezTo>
                    <a:cubicBezTo>
                      <a:pt x="8" y="9"/>
                      <a:pt x="8" y="10"/>
                      <a:pt x="8" y="10"/>
                    </a:cubicBezTo>
                    <a:cubicBezTo>
                      <a:pt x="10" y="5"/>
                      <a:pt x="10" y="5"/>
                      <a:pt x="10" y="5"/>
                    </a:cubicBezTo>
                    <a:cubicBezTo>
                      <a:pt x="9" y="6"/>
                      <a:pt x="8" y="9"/>
                      <a:pt x="9" y="5"/>
                    </a:cubicBezTo>
                    <a:cubicBezTo>
                      <a:pt x="10" y="3"/>
                      <a:pt x="10" y="3"/>
                      <a:pt x="10" y="3"/>
                    </a:cubicBezTo>
                    <a:cubicBezTo>
                      <a:pt x="8" y="6"/>
                      <a:pt x="8" y="4"/>
                      <a:pt x="7" y="6"/>
                    </a:cubicBezTo>
                    <a:cubicBezTo>
                      <a:pt x="8" y="3"/>
                      <a:pt x="8" y="3"/>
                      <a:pt x="8" y="3"/>
                    </a:cubicBezTo>
                    <a:cubicBezTo>
                      <a:pt x="6" y="6"/>
                      <a:pt x="8" y="5"/>
                      <a:pt x="5" y="12"/>
                    </a:cubicBezTo>
                    <a:cubicBezTo>
                      <a:pt x="8" y="3"/>
                      <a:pt x="3" y="15"/>
                      <a:pt x="5" y="11"/>
                    </a:cubicBezTo>
                    <a:cubicBezTo>
                      <a:pt x="6" y="8"/>
                      <a:pt x="6" y="9"/>
                      <a:pt x="7" y="5"/>
                    </a:cubicBezTo>
                    <a:cubicBezTo>
                      <a:pt x="5" y="10"/>
                      <a:pt x="6" y="7"/>
                      <a:pt x="6" y="8"/>
                    </a:cubicBezTo>
                    <a:cubicBezTo>
                      <a:pt x="7" y="3"/>
                      <a:pt x="6" y="7"/>
                      <a:pt x="7" y="2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5" y="8"/>
                      <a:pt x="4" y="8"/>
                      <a:pt x="4" y="9"/>
                    </a:cubicBezTo>
                    <a:cubicBezTo>
                      <a:pt x="4" y="9"/>
                      <a:pt x="2" y="15"/>
                      <a:pt x="1" y="17"/>
                    </a:cubicBezTo>
                    <a:cubicBezTo>
                      <a:pt x="2" y="15"/>
                      <a:pt x="4" y="14"/>
                      <a:pt x="3" y="16"/>
                    </a:cubicBezTo>
                    <a:cubicBezTo>
                      <a:pt x="6" y="11"/>
                      <a:pt x="4" y="17"/>
                      <a:pt x="6" y="12"/>
                    </a:cubicBezTo>
                    <a:cubicBezTo>
                      <a:pt x="3" y="17"/>
                      <a:pt x="3" y="17"/>
                      <a:pt x="3" y="17"/>
                    </a:cubicBezTo>
                    <a:cubicBezTo>
                      <a:pt x="4" y="16"/>
                      <a:pt x="5" y="14"/>
                      <a:pt x="6" y="12"/>
                    </a:cubicBezTo>
                    <a:cubicBezTo>
                      <a:pt x="6" y="11"/>
                      <a:pt x="5" y="15"/>
                      <a:pt x="4" y="17"/>
                    </a:cubicBezTo>
                    <a:cubicBezTo>
                      <a:pt x="4" y="17"/>
                      <a:pt x="5" y="15"/>
                      <a:pt x="6" y="12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5" y="17"/>
                      <a:pt x="5" y="17"/>
                      <a:pt x="5" y="17"/>
                    </a:cubicBezTo>
                    <a:cubicBezTo>
                      <a:pt x="11" y="0"/>
                      <a:pt x="6" y="13"/>
                      <a:pt x="7" y="10"/>
                    </a:cubicBezTo>
                    <a:cubicBezTo>
                      <a:pt x="6" y="11"/>
                      <a:pt x="6" y="11"/>
                      <a:pt x="6" y="9"/>
                    </a:cubicBezTo>
                    <a:cubicBezTo>
                      <a:pt x="5" y="13"/>
                      <a:pt x="5" y="13"/>
                      <a:pt x="5" y="13"/>
                    </a:cubicBezTo>
                    <a:cubicBezTo>
                      <a:pt x="5" y="11"/>
                      <a:pt x="2" y="22"/>
                      <a:pt x="4" y="13"/>
                    </a:cubicBezTo>
                    <a:cubicBezTo>
                      <a:pt x="3" y="17"/>
                      <a:pt x="3" y="17"/>
                      <a:pt x="3" y="17"/>
                    </a:cubicBezTo>
                    <a:cubicBezTo>
                      <a:pt x="3" y="15"/>
                      <a:pt x="4" y="10"/>
                      <a:pt x="5" y="7"/>
                    </a:cubicBezTo>
                    <a:cubicBezTo>
                      <a:pt x="4" y="9"/>
                      <a:pt x="5" y="7"/>
                      <a:pt x="4" y="8"/>
                    </a:cubicBezTo>
                    <a:cubicBezTo>
                      <a:pt x="4" y="11"/>
                      <a:pt x="4" y="11"/>
                      <a:pt x="4" y="11"/>
                    </a:cubicBezTo>
                    <a:cubicBezTo>
                      <a:pt x="3" y="14"/>
                      <a:pt x="3" y="12"/>
                      <a:pt x="4" y="9"/>
                    </a:cubicBezTo>
                    <a:cubicBezTo>
                      <a:pt x="3" y="13"/>
                      <a:pt x="2" y="16"/>
                      <a:pt x="2" y="20"/>
                    </a:cubicBezTo>
                    <a:cubicBezTo>
                      <a:pt x="4" y="12"/>
                      <a:pt x="0" y="28"/>
                      <a:pt x="1" y="24"/>
                    </a:cubicBezTo>
                    <a:lnTo>
                      <a:pt x="3" y="18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12" name="Freeform 2113"/>
              <p:cNvSpPr/>
              <p:nvPr/>
            </p:nvSpPr>
            <p:spPr bwMode="auto">
              <a:xfrm>
                <a:off x="2896" y="3140"/>
                <a:ext cx="0" cy="1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lnTo>
                      <a:pt x="0" y="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13" name="Freeform 2114"/>
              <p:cNvSpPr/>
              <p:nvPr/>
            </p:nvSpPr>
            <p:spPr bwMode="auto">
              <a:xfrm>
                <a:off x="2894" y="3142"/>
                <a:ext cx="1" cy="1"/>
              </a:xfrm>
              <a:custGeom>
                <a:avLst/>
                <a:gdLst>
                  <a:gd name="T0" fmla="*/ 1 w 1"/>
                  <a:gd name="T1" fmla="*/ 0 h 1"/>
                  <a:gd name="T2" fmla="*/ 1 w 1"/>
                  <a:gd name="T3" fmla="*/ 0 h 1"/>
                  <a:gd name="T4" fmla="*/ 1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1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14" name="Rectangle 2115"/>
              <p:cNvSpPr>
                <a:spLocks noChangeArrowheads="1"/>
              </p:cNvSpPr>
              <p:nvPr/>
            </p:nvSpPr>
            <p:spPr bwMode="auto">
              <a:xfrm>
                <a:off x="2895" y="3142"/>
                <a:ext cx="1" cy="1"/>
              </a:xfrm>
              <a:prstGeom prst="rect">
                <a:avLst/>
              </a:pr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15" name="Freeform 2116"/>
              <p:cNvSpPr/>
              <p:nvPr/>
            </p:nvSpPr>
            <p:spPr bwMode="auto">
              <a:xfrm>
                <a:off x="2893" y="3150"/>
                <a:ext cx="1" cy="1"/>
              </a:xfrm>
              <a:custGeom>
                <a:avLst/>
                <a:gdLst>
                  <a:gd name="T0" fmla="*/ 0 w 1"/>
                  <a:gd name="T1" fmla="*/ 1 h 1"/>
                  <a:gd name="T2" fmla="*/ 0 w 1"/>
                  <a:gd name="T3" fmla="*/ 1 h 1"/>
                  <a:gd name="T4" fmla="*/ 1 w 1"/>
                  <a:gd name="T5" fmla="*/ 0 h 1"/>
                  <a:gd name="T6" fmla="*/ 0 w 1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lnTo>
                      <a:pt x="0" y="1"/>
                    </a:lnTo>
                    <a:lnTo>
                      <a:pt x="1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16" name="Freeform 2117"/>
              <p:cNvSpPr/>
              <p:nvPr/>
            </p:nvSpPr>
            <p:spPr bwMode="auto">
              <a:xfrm>
                <a:off x="2895" y="3137"/>
                <a:ext cx="1" cy="2"/>
              </a:xfrm>
              <a:custGeom>
                <a:avLst/>
                <a:gdLst>
                  <a:gd name="T0" fmla="*/ 1 w 1"/>
                  <a:gd name="T1" fmla="*/ 0 h 2"/>
                  <a:gd name="T2" fmla="*/ 0 w 1"/>
                  <a:gd name="T3" fmla="*/ 2 h 2"/>
                  <a:gd name="T4" fmla="*/ 1 w 1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lnTo>
                      <a:pt x="0" y="2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17" name="Freeform 2118"/>
              <p:cNvSpPr/>
              <p:nvPr/>
            </p:nvSpPr>
            <p:spPr bwMode="auto">
              <a:xfrm>
                <a:off x="2893" y="3134"/>
                <a:ext cx="0" cy="1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lnTo>
                      <a:pt x="0" y="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18" name="Freeform 2119"/>
              <p:cNvSpPr/>
              <p:nvPr/>
            </p:nvSpPr>
            <p:spPr bwMode="auto">
              <a:xfrm>
                <a:off x="2881" y="3131"/>
                <a:ext cx="16" cy="27"/>
              </a:xfrm>
              <a:custGeom>
                <a:avLst/>
                <a:gdLst>
                  <a:gd name="T0" fmla="*/ 2 w 18"/>
                  <a:gd name="T1" fmla="*/ 14 h 30"/>
                  <a:gd name="T2" fmla="*/ 0 w 18"/>
                  <a:gd name="T3" fmla="*/ 20 h 30"/>
                  <a:gd name="T4" fmla="*/ 0 w 18"/>
                  <a:gd name="T5" fmla="*/ 23 h 30"/>
                  <a:gd name="T6" fmla="*/ 1 w 18"/>
                  <a:gd name="T7" fmla="*/ 20 h 30"/>
                  <a:gd name="T8" fmla="*/ 3 w 18"/>
                  <a:gd name="T9" fmla="*/ 19 h 30"/>
                  <a:gd name="T10" fmla="*/ 3 w 18"/>
                  <a:gd name="T11" fmla="*/ 22 h 30"/>
                  <a:gd name="T12" fmla="*/ 6 w 18"/>
                  <a:gd name="T13" fmla="*/ 16 h 30"/>
                  <a:gd name="T14" fmla="*/ 6 w 18"/>
                  <a:gd name="T15" fmla="*/ 18 h 30"/>
                  <a:gd name="T16" fmla="*/ 6 w 18"/>
                  <a:gd name="T17" fmla="*/ 20 h 30"/>
                  <a:gd name="T18" fmla="*/ 9 w 18"/>
                  <a:gd name="T19" fmla="*/ 10 h 30"/>
                  <a:gd name="T20" fmla="*/ 10 w 18"/>
                  <a:gd name="T21" fmla="*/ 10 h 30"/>
                  <a:gd name="T22" fmla="*/ 9 w 18"/>
                  <a:gd name="T23" fmla="*/ 14 h 30"/>
                  <a:gd name="T24" fmla="*/ 10 w 18"/>
                  <a:gd name="T25" fmla="*/ 14 h 30"/>
                  <a:gd name="T26" fmla="*/ 10 w 18"/>
                  <a:gd name="T27" fmla="*/ 16 h 30"/>
                  <a:gd name="T28" fmla="*/ 12 w 18"/>
                  <a:gd name="T29" fmla="*/ 14 h 30"/>
                  <a:gd name="T30" fmla="*/ 13 w 18"/>
                  <a:gd name="T31" fmla="*/ 10 h 30"/>
                  <a:gd name="T32" fmla="*/ 12 w 18"/>
                  <a:gd name="T33" fmla="*/ 15 h 30"/>
                  <a:gd name="T34" fmla="*/ 13 w 18"/>
                  <a:gd name="T35" fmla="*/ 14 h 30"/>
                  <a:gd name="T36" fmla="*/ 15 w 18"/>
                  <a:gd name="T37" fmla="*/ 16 h 30"/>
                  <a:gd name="T38" fmla="*/ 14 w 18"/>
                  <a:gd name="T39" fmla="*/ 14 h 30"/>
                  <a:gd name="T40" fmla="*/ 13 w 18"/>
                  <a:gd name="T41" fmla="*/ 17 h 30"/>
                  <a:gd name="T42" fmla="*/ 16 w 18"/>
                  <a:gd name="T43" fmla="*/ 6 h 30"/>
                  <a:gd name="T44" fmla="*/ 17 w 18"/>
                  <a:gd name="T45" fmla="*/ 4 h 30"/>
                  <a:gd name="T46" fmla="*/ 15 w 18"/>
                  <a:gd name="T47" fmla="*/ 5 h 30"/>
                  <a:gd name="T48" fmla="*/ 15 w 18"/>
                  <a:gd name="T49" fmla="*/ 3 h 30"/>
                  <a:gd name="T50" fmla="*/ 14 w 18"/>
                  <a:gd name="T51" fmla="*/ 3 h 30"/>
                  <a:gd name="T52" fmla="*/ 13 w 18"/>
                  <a:gd name="T53" fmla="*/ 5 h 30"/>
                  <a:gd name="T54" fmla="*/ 13 w 18"/>
                  <a:gd name="T55" fmla="*/ 4 h 30"/>
                  <a:gd name="T56" fmla="*/ 13 w 18"/>
                  <a:gd name="T57" fmla="*/ 4 h 30"/>
                  <a:gd name="T58" fmla="*/ 12 w 18"/>
                  <a:gd name="T59" fmla="*/ 5 h 30"/>
                  <a:gd name="T60" fmla="*/ 11 w 18"/>
                  <a:gd name="T61" fmla="*/ 8 h 30"/>
                  <a:gd name="T62" fmla="*/ 11 w 18"/>
                  <a:gd name="T63" fmla="*/ 3 h 30"/>
                  <a:gd name="T64" fmla="*/ 11 w 18"/>
                  <a:gd name="T65" fmla="*/ 3 h 30"/>
                  <a:gd name="T66" fmla="*/ 9 w 18"/>
                  <a:gd name="T67" fmla="*/ 8 h 30"/>
                  <a:gd name="T68" fmla="*/ 8 w 18"/>
                  <a:gd name="T69" fmla="*/ 9 h 30"/>
                  <a:gd name="T70" fmla="*/ 6 w 18"/>
                  <a:gd name="T71" fmla="*/ 11 h 30"/>
                  <a:gd name="T72" fmla="*/ 6 w 18"/>
                  <a:gd name="T73" fmla="*/ 10 h 30"/>
                  <a:gd name="T74" fmla="*/ 4 w 18"/>
                  <a:gd name="T75" fmla="*/ 12 h 30"/>
                  <a:gd name="T76" fmla="*/ 3 w 18"/>
                  <a:gd name="T77" fmla="*/ 18 h 30"/>
                  <a:gd name="T78" fmla="*/ 5 w 18"/>
                  <a:gd name="T79" fmla="*/ 8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8" h="30">
                    <a:moveTo>
                      <a:pt x="4" y="7"/>
                    </a:moveTo>
                    <a:cubicBezTo>
                      <a:pt x="3" y="9"/>
                      <a:pt x="2" y="10"/>
                      <a:pt x="2" y="14"/>
                    </a:cubicBezTo>
                    <a:cubicBezTo>
                      <a:pt x="2" y="11"/>
                      <a:pt x="2" y="11"/>
                      <a:pt x="2" y="11"/>
                    </a:cubicBezTo>
                    <a:cubicBezTo>
                      <a:pt x="2" y="12"/>
                      <a:pt x="1" y="16"/>
                      <a:pt x="0" y="20"/>
                    </a:cubicBezTo>
                    <a:cubicBezTo>
                      <a:pt x="1" y="18"/>
                      <a:pt x="1" y="18"/>
                      <a:pt x="1" y="18"/>
                    </a:cubicBezTo>
                    <a:cubicBezTo>
                      <a:pt x="1" y="15"/>
                      <a:pt x="0" y="22"/>
                      <a:pt x="0" y="23"/>
                    </a:cubicBezTo>
                    <a:cubicBezTo>
                      <a:pt x="0" y="22"/>
                      <a:pt x="2" y="14"/>
                      <a:pt x="2" y="16"/>
                    </a:cubicBezTo>
                    <a:cubicBezTo>
                      <a:pt x="2" y="16"/>
                      <a:pt x="2" y="18"/>
                      <a:pt x="1" y="20"/>
                    </a:cubicBezTo>
                    <a:cubicBezTo>
                      <a:pt x="2" y="20"/>
                      <a:pt x="3" y="14"/>
                      <a:pt x="3" y="13"/>
                    </a:cubicBezTo>
                    <a:cubicBezTo>
                      <a:pt x="0" y="30"/>
                      <a:pt x="5" y="8"/>
                      <a:pt x="3" y="19"/>
                    </a:cubicBezTo>
                    <a:cubicBezTo>
                      <a:pt x="3" y="18"/>
                      <a:pt x="3" y="20"/>
                      <a:pt x="4" y="16"/>
                    </a:cubicBezTo>
                    <a:cubicBezTo>
                      <a:pt x="3" y="21"/>
                      <a:pt x="5" y="17"/>
                      <a:pt x="3" y="22"/>
                    </a:cubicBezTo>
                    <a:cubicBezTo>
                      <a:pt x="6" y="12"/>
                      <a:pt x="3" y="26"/>
                      <a:pt x="6" y="14"/>
                    </a:cubicBezTo>
                    <a:cubicBezTo>
                      <a:pt x="6" y="17"/>
                      <a:pt x="6" y="13"/>
                      <a:pt x="6" y="16"/>
                    </a:cubicBezTo>
                    <a:cubicBezTo>
                      <a:pt x="6" y="17"/>
                      <a:pt x="6" y="17"/>
                      <a:pt x="6" y="18"/>
                    </a:cubicBezTo>
                    <a:cubicBezTo>
                      <a:pt x="5" y="20"/>
                      <a:pt x="7" y="12"/>
                      <a:pt x="6" y="18"/>
                    </a:cubicBezTo>
                    <a:cubicBezTo>
                      <a:pt x="6" y="19"/>
                      <a:pt x="7" y="15"/>
                      <a:pt x="8" y="11"/>
                    </a:cubicBezTo>
                    <a:cubicBezTo>
                      <a:pt x="8" y="13"/>
                      <a:pt x="7" y="14"/>
                      <a:pt x="6" y="20"/>
                    </a:cubicBezTo>
                    <a:cubicBezTo>
                      <a:pt x="8" y="14"/>
                      <a:pt x="7" y="17"/>
                      <a:pt x="8" y="14"/>
                    </a:cubicBezTo>
                    <a:cubicBezTo>
                      <a:pt x="8" y="13"/>
                      <a:pt x="8" y="12"/>
                      <a:pt x="9" y="10"/>
                    </a:cubicBezTo>
                    <a:cubicBezTo>
                      <a:pt x="9" y="11"/>
                      <a:pt x="10" y="6"/>
                      <a:pt x="11" y="4"/>
                    </a:cubicBezTo>
                    <a:cubicBezTo>
                      <a:pt x="10" y="11"/>
                      <a:pt x="10" y="5"/>
                      <a:pt x="10" y="10"/>
                    </a:cubicBezTo>
                    <a:cubicBezTo>
                      <a:pt x="9" y="13"/>
                      <a:pt x="8" y="13"/>
                      <a:pt x="7" y="17"/>
                    </a:cubicBezTo>
                    <a:cubicBezTo>
                      <a:pt x="7" y="18"/>
                      <a:pt x="8" y="17"/>
                      <a:pt x="9" y="14"/>
                    </a:cubicBezTo>
                    <a:cubicBezTo>
                      <a:pt x="9" y="15"/>
                      <a:pt x="8" y="17"/>
                      <a:pt x="8" y="18"/>
                    </a:cubicBezTo>
                    <a:cubicBezTo>
                      <a:pt x="8" y="21"/>
                      <a:pt x="10" y="11"/>
                      <a:pt x="10" y="14"/>
                    </a:cubicBezTo>
                    <a:cubicBezTo>
                      <a:pt x="9" y="18"/>
                      <a:pt x="9" y="18"/>
                      <a:pt x="9" y="18"/>
                    </a:cubicBezTo>
                    <a:cubicBezTo>
                      <a:pt x="10" y="13"/>
                      <a:pt x="9" y="19"/>
                      <a:pt x="10" y="16"/>
                    </a:cubicBezTo>
                    <a:cubicBezTo>
                      <a:pt x="11" y="15"/>
                      <a:pt x="11" y="13"/>
                      <a:pt x="11" y="12"/>
                    </a:cubicBezTo>
                    <a:cubicBezTo>
                      <a:pt x="9" y="21"/>
                      <a:pt x="13" y="8"/>
                      <a:pt x="12" y="14"/>
                    </a:cubicBezTo>
                    <a:cubicBezTo>
                      <a:pt x="13" y="9"/>
                      <a:pt x="14" y="6"/>
                      <a:pt x="15" y="5"/>
                    </a:cubicBezTo>
                    <a:cubicBezTo>
                      <a:pt x="13" y="10"/>
                      <a:pt x="13" y="10"/>
                      <a:pt x="13" y="10"/>
                    </a:cubicBezTo>
                    <a:cubicBezTo>
                      <a:pt x="14" y="7"/>
                      <a:pt x="11" y="16"/>
                      <a:pt x="11" y="19"/>
                    </a:cubicBezTo>
                    <a:cubicBezTo>
                      <a:pt x="12" y="16"/>
                      <a:pt x="11" y="19"/>
                      <a:pt x="12" y="15"/>
                    </a:cubicBezTo>
                    <a:cubicBezTo>
                      <a:pt x="11" y="19"/>
                      <a:pt x="11" y="19"/>
                      <a:pt x="11" y="19"/>
                    </a:cubicBezTo>
                    <a:cubicBezTo>
                      <a:pt x="11" y="20"/>
                      <a:pt x="14" y="10"/>
                      <a:pt x="13" y="14"/>
                    </a:cubicBezTo>
                    <a:cubicBezTo>
                      <a:pt x="12" y="17"/>
                      <a:pt x="12" y="17"/>
                      <a:pt x="12" y="17"/>
                    </a:cubicBezTo>
                    <a:cubicBezTo>
                      <a:pt x="13" y="17"/>
                      <a:pt x="12" y="22"/>
                      <a:pt x="15" y="16"/>
                    </a:cubicBezTo>
                    <a:cubicBezTo>
                      <a:pt x="16" y="13"/>
                      <a:pt x="17" y="7"/>
                      <a:pt x="18" y="5"/>
                    </a:cubicBezTo>
                    <a:cubicBezTo>
                      <a:pt x="17" y="7"/>
                      <a:pt x="15" y="12"/>
                      <a:pt x="14" y="14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5" y="12"/>
                      <a:pt x="14" y="14"/>
                      <a:pt x="13" y="17"/>
                    </a:cubicBezTo>
                    <a:cubicBezTo>
                      <a:pt x="12" y="19"/>
                      <a:pt x="14" y="13"/>
                      <a:pt x="13" y="15"/>
                    </a:cubicBezTo>
                    <a:cubicBezTo>
                      <a:pt x="15" y="10"/>
                      <a:pt x="15" y="10"/>
                      <a:pt x="16" y="6"/>
                    </a:cubicBezTo>
                    <a:cubicBezTo>
                      <a:pt x="15" y="8"/>
                      <a:pt x="15" y="8"/>
                      <a:pt x="15" y="8"/>
                    </a:cubicBezTo>
                    <a:cubicBezTo>
                      <a:pt x="16" y="6"/>
                      <a:pt x="16" y="6"/>
                      <a:pt x="17" y="4"/>
                    </a:cubicBezTo>
                    <a:cubicBezTo>
                      <a:pt x="14" y="10"/>
                      <a:pt x="17" y="2"/>
                      <a:pt x="15" y="4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8"/>
                      <a:pt x="14" y="8"/>
                      <a:pt x="14" y="9"/>
                    </a:cubicBezTo>
                    <a:cubicBezTo>
                      <a:pt x="15" y="5"/>
                      <a:pt x="15" y="5"/>
                      <a:pt x="15" y="3"/>
                    </a:cubicBezTo>
                    <a:cubicBezTo>
                      <a:pt x="14" y="5"/>
                      <a:pt x="13" y="10"/>
                      <a:pt x="13" y="10"/>
                    </a:cubicBezTo>
                    <a:cubicBezTo>
                      <a:pt x="14" y="5"/>
                      <a:pt x="13" y="7"/>
                      <a:pt x="14" y="3"/>
                    </a:cubicBezTo>
                    <a:cubicBezTo>
                      <a:pt x="13" y="8"/>
                      <a:pt x="13" y="5"/>
                      <a:pt x="12" y="8"/>
                    </a:cubicBezTo>
                    <a:cubicBezTo>
                      <a:pt x="12" y="9"/>
                      <a:pt x="12" y="8"/>
                      <a:pt x="13" y="5"/>
                    </a:cubicBezTo>
                    <a:cubicBezTo>
                      <a:pt x="13" y="4"/>
                      <a:pt x="13" y="4"/>
                      <a:pt x="13" y="4"/>
                    </a:cubicBezTo>
                    <a:cubicBezTo>
                      <a:pt x="13" y="4"/>
                      <a:pt x="13" y="4"/>
                      <a:pt x="13" y="4"/>
                    </a:cubicBezTo>
                    <a:cubicBezTo>
                      <a:pt x="13" y="3"/>
                      <a:pt x="13" y="3"/>
                      <a:pt x="13" y="3"/>
                    </a:cubicBezTo>
                    <a:cubicBezTo>
                      <a:pt x="13" y="3"/>
                      <a:pt x="12" y="7"/>
                      <a:pt x="13" y="4"/>
                    </a:cubicBezTo>
                    <a:cubicBezTo>
                      <a:pt x="13" y="3"/>
                      <a:pt x="13" y="3"/>
                      <a:pt x="13" y="2"/>
                    </a:cubicBezTo>
                    <a:cubicBezTo>
                      <a:pt x="13" y="1"/>
                      <a:pt x="11" y="10"/>
                      <a:pt x="12" y="5"/>
                    </a:cubicBezTo>
                    <a:cubicBezTo>
                      <a:pt x="11" y="8"/>
                      <a:pt x="11" y="8"/>
                      <a:pt x="9" y="14"/>
                    </a:cubicBezTo>
                    <a:cubicBezTo>
                      <a:pt x="10" y="12"/>
                      <a:pt x="11" y="7"/>
                      <a:pt x="11" y="8"/>
                    </a:cubicBezTo>
                    <a:cubicBezTo>
                      <a:pt x="9" y="13"/>
                      <a:pt x="11" y="6"/>
                      <a:pt x="10" y="9"/>
                    </a:cubicBezTo>
                    <a:cubicBezTo>
                      <a:pt x="11" y="4"/>
                      <a:pt x="10" y="8"/>
                      <a:pt x="11" y="3"/>
                    </a:cubicBezTo>
                    <a:cubicBezTo>
                      <a:pt x="12" y="1"/>
                      <a:pt x="10" y="7"/>
                      <a:pt x="10" y="6"/>
                    </a:cubicBezTo>
                    <a:cubicBezTo>
                      <a:pt x="11" y="3"/>
                      <a:pt x="11" y="3"/>
                      <a:pt x="11" y="3"/>
                    </a:cubicBezTo>
                    <a:cubicBezTo>
                      <a:pt x="10" y="4"/>
                      <a:pt x="9" y="8"/>
                      <a:pt x="10" y="4"/>
                    </a:cubicBezTo>
                    <a:cubicBezTo>
                      <a:pt x="9" y="8"/>
                      <a:pt x="9" y="8"/>
                      <a:pt x="9" y="8"/>
                    </a:cubicBezTo>
                    <a:cubicBezTo>
                      <a:pt x="9" y="6"/>
                      <a:pt x="9" y="7"/>
                      <a:pt x="10" y="3"/>
                    </a:cubicBezTo>
                    <a:cubicBezTo>
                      <a:pt x="8" y="9"/>
                      <a:pt x="8" y="9"/>
                      <a:pt x="8" y="9"/>
                    </a:cubicBezTo>
                    <a:cubicBezTo>
                      <a:pt x="9" y="2"/>
                      <a:pt x="7" y="9"/>
                      <a:pt x="6" y="14"/>
                    </a:cubicBezTo>
                    <a:cubicBezTo>
                      <a:pt x="6" y="14"/>
                      <a:pt x="6" y="13"/>
                      <a:pt x="6" y="11"/>
                    </a:cubicBezTo>
                    <a:cubicBezTo>
                      <a:pt x="7" y="9"/>
                      <a:pt x="7" y="9"/>
                      <a:pt x="7" y="9"/>
                    </a:cubicBezTo>
                    <a:cubicBezTo>
                      <a:pt x="7" y="9"/>
                      <a:pt x="7" y="5"/>
                      <a:pt x="6" y="10"/>
                    </a:cubicBezTo>
                    <a:cubicBezTo>
                      <a:pt x="5" y="12"/>
                      <a:pt x="6" y="7"/>
                      <a:pt x="7" y="6"/>
                    </a:cubicBezTo>
                    <a:cubicBezTo>
                      <a:pt x="5" y="13"/>
                      <a:pt x="7" y="0"/>
                      <a:pt x="4" y="12"/>
                    </a:cubicBezTo>
                    <a:cubicBezTo>
                      <a:pt x="4" y="12"/>
                      <a:pt x="4" y="14"/>
                      <a:pt x="4" y="14"/>
                    </a:cubicBezTo>
                    <a:cubicBezTo>
                      <a:pt x="4" y="15"/>
                      <a:pt x="4" y="17"/>
                      <a:pt x="3" y="18"/>
                    </a:cubicBezTo>
                    <a:cubicBezTo>
                      <a:pt x="3" y="18"/>
                      <a:pt x="4" y="14"/>
                      <a:pt x="3" y="15"/>
                    </a:cubicBezTo>
                    <a:cubicBezTo>
                      <a:pt x="5" y="8"/>
                      <a:pt x="5" y="8"/>
                      <a:pt x="5" y="8"/>
                    </a:cubicBezTo>
                    <a:cubicBezTo>
                      <a:pt x="6" y="0"/>
                      <a:pt x="2" y="18"/>
                      <a:pt x="4" y="7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19" name="Freeform 2120"/>
              <p:cNvSpPr/>
              <p:nvPr/>
            </p:nvSpPr>
            <p:spPr bwMode="auto">
              <a:xfrm>
                <a:off x="2887" y="3134"/>
                <a:ext cx="1" cy="4"/>
              </a:xfrm>
              <a:custGeom>
                <a:avLst/>
                <a:gdLst>
                  <a:gd name="T0" fmla="*/ 0 w 1"/>
                  <a:gd name="T1" fmla="*/ 4 h 4"/>
                  <a:gd name="T2" fmla="*/ 1 w 1"/>
                  <a:gd name="T3" fmla="*/ 0 h 4"/>
                  <a:gd name="T4" fmla="*/ 0 w 1"/>
                  <a:gd name="T5" fmla="*/ 4 h 4"/>
                  <a:gd name="T6" fmla="*/ 0 w 1"/>
                  <a:gd name="T7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4">
                    <a:moveTo>
                      <a:pt x="0" y="4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3"/>
                      <a:pt x="0" y="3"/>
                      <a:pt x="0" y="4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20" name="Freeform 2121"/>
              <p:cNvSpPr/>
              <p:nvPr/>
            </p:nvSpPr>
            <p:spPr bwMode="auto">
              <a:xfrm>
                <a:off x="2887" y="3138"/>
                <a:ext cx="0" cy="1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21" name="Freeform 2122"/>
              <p:cNvSpPr/>
              <p:nvPr/>
            </p:nvSpPr>
            <p:spPr bwMode="auto">
              <a:xfrm>
                <a:off x="2883" y="3137"/>
                <a:ext cx="0" cy="2"/>
              </a:xfrm>
              <a:custGeom>
                <a:avLst/>
                <a:gdLst>
                  <a:gd name="T0" fmla="*/ 1 h 2"/>
                  <a:gd name="T1" fmla="*/ 1 h 2"/>
                  <a:gd name="T2" fmla="*/ 1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1"/>
                    </a:moveTo>
                    <a:cubicBezTo>
                      <a:pt x="0" y="1"/>
                      <a:pt x="0" y="0"/>
                      <a:pt x="0" y="1"/>
                    </a:cubicBezTo>
                    <a:cubicBezTo>
                      <a:pt x="0" y="2"/>
                      <a:pt x="0" y="2"/>
                      <a:pt x="0" y="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22" name="Rectangle 2123"/>
              <p:cNvSpPr>
                <a:spLocks noChangeArrowheads="1"/>
              </p:cNvSpPr>
              <p:nvPr/>
            </p:nvSpPr>
            <p:spPr bwMode="auto">
              <a:xfrm>
                <a:off x="2883" y="3141"/>
                <a:ext cx="1" cy="1"/>
              </a:xfrm>
              <a:prstGeom prst="rect">
                <a:avLst/>
              </a:pr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23" name="Freeform 2124"/>
              <p:cNvSpPr/>
              <p:nvPr/>
            </p:nvSpPr>
            <p:spPr bwMode="auto">
              <a:xfrm>
                <a:off x="2875" y="3135"/>
                <a:ext cx="8" cy="24"/>
              </a:xfrm>
              <a:custGeom>
                <a:avLst/>
                <a:gdLst>
                  <a:gd name="T0" fmla="*/ 2 w 9"/>
                  <a:gd name="T1" fmla="*/ 11 h 26"/>
                  <a:gd name="T2" fmla="*/ 1 w 9"/>
                  <a:gd name="T3" fmla="*/ 16 h 26"/>
                  <a:gd name="T4" fmla="*/ 1 w 9"/>
                  <a:gd name="T5" fmla="*/ 12 h 26"/>
                  <a:gd name="T6" fmla="*/ 0 w 9"/>
                  <a:gd name="T7" fmla="*/ 20 h 26"/>
                  <a:gd name="T8" fmla="*/ 3 w 9"/>
                  <a:gd name="T9" fmla="*/ 15 h 26"/>
                  <a:gd name="T10" fmla="*/ 3 w 9"/>
                  <a:gd name="T11" fmla="*/ 19 h 26"/>
                  <a:gd name="T12" fmla="*/ 5 w 9"/>
                  <a:gd name="T13" fmla="*/ 13 h 26"/>
                  <a:gd name="T14" fmla="*/ 4 w 9"/>
                  <a:gd name="T15" fmla="*/ 20 h 26"/>
                  <a:gd name="T16" fmla="*/ 5 w 9"/>
                  <a:gd name="T17" fmla="*/ 17 h 26"/>
                  <a:gd name="T18" fmla="*/ 5 w 9"/>
                  <a:gd name="T19" fmla="*/ 15 h 26"/>
                  <a:gd name="T20" fmla="*/ 5 w 9"/>
                  <a:gd name="T21" fmla="*/ 16 h 26"/>
                  <a:gd name="T22" fmla="*/ 5 w 9"/>
                  <a:gd name="T23" fmla="*/ 15 h 26"/>
                  <a:gd name="T24" fmla="*/ 6 w 9"/>
                  <a:gd name="T25" fmla="*/ 14 h 26"/>
                  <a:gd name="T26" fmla="*/ 6 w 9"/>
                  <a:gd name="T27" fmla="*/ 16 h 26"/>
                  <a:gd name="T28" fmla="*/ 6 w 9"/>
                  <a:gd name="T29" fmla="*/ 14 h 26"/>
                  <a:gd name="T30" fmla="*/ 6 w 9"/>
                  <a:gd name="T31" fmla="*/ 17 h 26"/>
                  <a:gd name="T32" fmla="*/ 8 w 9"/>
                  <a:gd name="T33" fmla="*/ 12 h 26"/>
                  <a:gd name="T34" fmla="*/ 8 w 9"/>
                  <a:gd name="T35" fmla="*/ 8 h 26"/>
                  <a:gd name="T36" fmla="*/ 7 w 9"/>
                  <a:gd name="T37" fmla="*/ 11 h 26"/>
                  <a:gd name="T38" fmla="*/ 7 w 9"/>
                  <a:gd name="T39" fmla="*/ 11 h 26"/>
                  <a:gd name="T40" fmla="*/ 6 w 9"/>
                  <a:gd name="T41" fmla="*/ 13 h 26"/>
                  <a:gd name="T42" fmla="*/ 8 w 9"/>
                  <a:gd name="T43" fmla="*/ 7 h 26"/>
                  <a:gd name="T44" fmla="*/ 7 w 9"/>
                  <a:gd name="T45" fmla="*/ 3 h 26"/>
                  <a:gd name="T46" fmla="*/ 7 w 9"/>
                  <a:gd name="T47" fmla="*/ 3 h 26"/>
                  <a:gd name="T48" fmla="*/ 7 w 9"/>
                  <a:gd name="T49" fmla="*/ 5 h 26"/>
                  <a:gd name="T50" fmla="*/ 7 w 9"/>
                  <a:gd name="T51" fmla="*/ 7 h 26"/>
                  <a:gd name="T52" fmla="*/ 5 w 9"/>
                  <a:gd name="T53" fmla="*/ 14 h 26"/>
                  <a:gd name="T54" fmla="*/ 5 w 9"/>
                  <a:gd name="T55" fmla="*/ 14 h 26"/>
                  <a:gd name="T56" fmla="*/ 6 w 9"/>
                  <a:gd name="T57" fmla="*/ 9 h 26"/>
                  <a:gd name="T58" fmla="*/ 6 w 9"/>
                  <a:gd name="T59" fmla="*/ 11 h 26"/>
                  <a:gd name="T60" fmla="*/ 6 w 9"/>
                  <a:gd name="T61" fmla="*/ 5 h 26"/>
                  <a:gd name="T62" fmla="*/ 5 w 9"/>
                  <a:gd name="T63" fmla="*/ 11 h 26"/>
                  <a:gd name="T64" fmla="*/ 4 w 9"/>
                  <a:gd name="T65" fmla="*/ 11 h 26"/>
                  <a:gd name="T66" fmla="*/ 5 w 9"/>
                  <a:gd name="T67" fmla="*/ 8 h 26"/>
                  <a:gd name="T68" fmla="*/ 4 w 9"/>
                  <a:gd name="T69" fmla="*/ 12 h 26"/>
                  <a:gd name="T70" fmla="*/ 3 w 9"/>
                  <a:gd name="T71" fmla="*/ 10 h 26"/>
                  <a:gd name="T72" fmla="*/ 3 w 9"/>
                  <a:gd name="T73" fmla="*/ 12 h 26"/>
                  <a:gd name="T74" fmla="*/ 2 w 9"/>
                  <a:gd name="T75" fmla="*/ 12 h 26"/>
                  <a:gd name="T76" fmla="*/ 2 w 9"/>
                  <a:gd name="T77" fmla="*/ 12 h 26"/>
                  <a:gd name="T78" fmla="*/ 1 w 9"/>
                  <a:gd name="T79" fmla="*/ 18 h 26"/>
                  <a:gd name="T80" fmla="*/ 2 w 9"/>
                  <a:gd name="T81" fmla="*/ 11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9" h="26">
                    <a:moveTo>
                      <a:pt x="2" y="11"/>
                    </a:moveTo>
                    <a:cubicBezTo>
                      <a:pt x="1" y="16"/>
                      <a:pt x="1" y="16"/>
                      <a:pt x="1" y="16"/>
                    </a:cubicBezTo>
                    <a:cubicBezTo>
                      <a:pt x="1" y="13"/>
                      <a:pt x="0" y="16"/>
                      <a:pt x="1" y="12"/>
                    </a:cubicBezTo>
                    <a:cubicBezTo>
                      <a:pt x="0" y="17"/>
                      <a:pt x="1" y="12"/>
                      <a:pt x="0" y="20"/>
                    </a:cubicBezTo>
                    <a:cubicBezTo>
                      <a:pt x="1" y="17"/>
                      <a:pt x="1" y="22"/>
                      <a:pt x="3" y="15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4" y="12"/>
                      <a:pt x="2" y="26"/>
                      <a:pt x="5" y="13"/>
                    </a:cubicBezTo>
                    <a:cubicBezTo>
                      <a:pt x="4" y="20"/>
                      <a:pt x="4" y="20"/>
                      <a:pt x="4" y="20"/>
                    </a:cubicBezTo>
                    <a:cubicBezTo>
                      <a:pt x="4" y="21"/>
                      <a:pt x="6" y="11"/>
                      <a:pt x="5" y="17"/>
                    </a:cubicBezTo>
                    <a:cubicBezTo>
                      <a:pt x="5" y="15"/>
                      <a:pt x="5" y="15"/>
                      <a:pt x="5" y="15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15"/>
                      <a:pt x="5" y="15"/>
                      <a:pt x="5" y="15"/>
                    </a:cubicBezTo>
                    <a:cubicBezTo>
                      <a:pt x="6" y="12"/>
                      <a:pt x="6" y="13"/>
                      <a:pt x="6" y="14"/>
                    </a:cubicBezTo>
                    <a:cubicBezTo>
                      <a:pt x="6" y="16"/>
                      <a:pt x="6" y="15"/>
                      <a:pt x="6" y="16"/>
                    </a:cubicBezTo>
                    <a:cubicBezTo>
                      <a:pt x="5" y="18"/>
                      <a:pt x="6" y="13"/>
                      <a:pt x="6" y="14"/>
                    </a:cubicBezTo>
                    <a:cubicBezTo>
                      <a:pt x="6" y="15"/>
                      <a:pt x="6" y="16"/>
                      <a:pt x="6" y="17"/>
                    </a:cubicBezTo>
                    <a:cubicBezTo>
                      <a:pt x="7" y="15"/>
                      <a:pt x="6" y="21"/>
                      <a:pt x="8" y="12"/>
                    </a:cubicBezTo>
                    <a:cubicBezTo>
                      <a:pt x="8" y="10"/>
                      <a:pt x="8" y="9"/>
                      <a:pt x="8" y="8"/>
                    </a:cubicBezTo>
                    <a:cubicBezTo>
                      <a:pt x="9" y="5"/>
                      <a:pt x="8" y="9"/>
                      <a:pt x="7" y="11"/>
                    </a:cubicBezTo>
                    <a:cubicBezTo>
                      <a:pt x="7" y="11"/>
                      <a:pt x="7" y="11"/>
                      <a:pt x="7" y="11"/>
                    </a:cubicBezTo>
                    <a:cubicBezTo>
                      <a:pt x="5" y="20"/>
                      <a:pt x="7" y="9"/>
                      <a:pt x="6" y="13"/>
                    </a:cubicBezTo>
                    <a:cubicBezTo>
                      <a:pt x="7" y="9"/>
                      <a:pt x="7" y="9"/>
                      <a:pt x="8" y="7"/>
                    </a:cubicBezTo>
                    <a:cubicBezTo>
                      <a:pt x="8" y="0"/>
                      <a:pt x="6" y="12"/>
                      <a:pt x="7" y="3"/>
                    </a:cubicBezTo>
                    <a:cubicBezTo>
                      <a:pt x="7" y="3"/>
                      <a:pt x="7" y="3"/>
                      <a:pt x="7" y="3"/>
                    </a:cubicBezTo>
                    <a:cubicBezTo>
                      <a:pt x="7" y="2"/>
                      <a:pt x="7" y="4"/>
                      <a:pt x="7" y="5"/>
                    </a:cubicBezTo>
                    <a:cubicBezTo>
                      <a:pt x="7" y="7"/>
                      <a:pt x="7" y="7"/>
                      <a:pt x="7" y="7"/>
                    </a:cubicBezTo>
                    <a:cubicBezTo>
                      <a:pt x="6" y="8"/>
                      <a:pt x="6" y="12"/>
                      <a:pt x="5" y="14"/>
                    </a:cubicBezTo>
                    <a:cubicBezTo>
                      <a:pt x="6" y="10"/>
                      <a:pt x="5" y="16"/>
                      <a:pt x="5" y="14"/>
                    </a:cubicBezTo>
                    <a:cubicBezTo>
                      <a:pt x="6" y="10"/>
                      <a:pt x="6" y="11"/>
                      <a:pt x="6" y="9"/>
                    </a:cubicBezTo>
                    <a:cubicBezTo>
                      <a:pt x="6" y="11"/>
                      <a:pt x="6" y="11"/>
                      <a:pt x="6" y="11"/>
                    </a:cubicBezTo>
                    <a:cubicBezTo>
                      <a:pt x="5" y="11"/>
                      <a:pt x="6" y="7"/>
                      <a:pt x="6" y="5"/>
                    </a:cubicBezTo>
                    <a:cubicBezTo>
                      <a:pt x="6" y="8"/>
                      <a:pt x="6" y="7"/>
                      <a:pt x="5" y="11"/>
                    </a:cubicBezTo>
                    <a:cubicBezTo>
                      <a:pt x="6" y="6"/>
                      <a:pt x="5" y="7"/>
                      <a:pt x="4" y="11"/>
                    </a:cubicBezTo>
                    <a:cubicBezTo>
                      <a:pt x="4" y="10"/>
                      <a:pt x="5" y="7"/>
                      <a:pt x="5" y="8"/>
                    </a:cubicBezTo>
                    <a:cubicBezTo>
                      <a:pt x="5" y="7"/>
                      <a:pt x="4" y="9"/>
                      <a:pt x="4" y="12"/>
                    </a:cubicBezTo>
                    <a:cubicBezTo>
                      <a:pt x="3" y="14"/>
                      <a:pt x="3" y="12"/>
                      <a:pt x="3" y="10"/>
                    </a:cubicBezTo>
                    <a:cubicBezTo>
                      <a:pt x="3" y="12"/>
                      <a:pt x="3" y="12"/>
                      <a:pt x="3" y="12"/>
                    </a:cubicBezTo>
                    <a:cubicBezTo>
                      <a:pt x="2" y="17"/>
                      <a:pt x="3" y="9"/>
                      <a:pt x="2" y="12"/>
                    </a:cubicBezTo>
                    <a:cubicBezTo>
                      <a:pt x="2" y="12"/>
                      <a:pt x="2" y="12"/>
                      <a:pt x="2" y="12"/>
                    </a:cubicBezTo>
                    <a:cubicBezTo>
                      <a:pt x="2" y="12"/>
                      <a:pt x="1" y="19"/>
                      <a:pt x="1" y="18"/>
                    </a:cubicBezTo>
                    <a:cubicBezTo>
                      <a:pt x="1" y="14"/>
                      <a:pt x="1" y="15"/>
                      <a:pt x="2" y="1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24" name="Freeform 2125"/>
              <p:cNvSpPr/>
              <p:nvPr/>
            </p:nvSpPr>
            <p:spPr bwMode="auto">
              <a:xfrm>
                <a:off x="2874" y="3147"/>
                <a:ext cx="1" cy="7"/>
              </a:xfrm>
              <a:custGeom>
                <a:avLst/>
                <a:gdLst>
                  <a:gd name="T0" fmla="*/ 1 w 1"/>
                  <a:gd name="T1" fmla="*/ 5 h 8"/>
                  <a:gd name="T2" fmla="*/ 1 w 1"/>
                  <a:gd name="T3" fmla="*/ 1 h 8"/>
                  <a:gd name="T4" fmla="*/ 1 w 1"/>
                  <a:gd name="T5" fmla="*/ 8 h 8"/>
                  <a:gd name="T6" fmla="*/ 1 w 1"/>
                  <a:gd name="T7" fmla="*/ 6 h 8"/>
                  <a:gd name="T8" fmla="*/ 1 w 1"/>
                  <a:gd name="T9" fmla="*/ 5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8">
                    <a:moveTo>
                      <a:pt x="1" y="5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1" y="5"/>
                      <a:pt x="1" y="8"/>
                    </a:cubicBezTo>
                    <a:cubicBezTo>
                      <a:pt x="1" y="7"/>
                      <a:pt x="0" y="8"/>
                      <a:pt x="1" y="6"/>
                    </a:cubicBezTo>
                    <a:cubicBezTo>
                      <a:pt x="1" y="6"/>
                      <a:pt x="1" y="4"/>
                      <a:pt x="1" y="5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25" name="Freeform 2126"/>
              <p:cNvSpPr/>
              <p:nvPr/>
            </p:nvSpPr>
            <p:spPr bwMode="auto">
              <a:xfrm>
                <a:off x="2873" y="3143"/>
                <a:ext cx="2" cy="17"/>
              </a:xfrm>
              <a:custGeom>
                <a:avLst/>
                <a:gdLst>
                  <a:gd name="T0" fmla="*/ 1 w 2"/>
                  <a:gd name="T1" fmla="*/ 9 h 19"/>
                  <a:gd name="T2" fmla="*/ 1 w 2"/>
                  <a:gd name="T3" fmla="*/ 13 h 19"/>
                  <a:gd name="T4" fmla="*/ 1 w 2"/>
                  <a:gd name="T5" fmla="*/ 14 h 19"/>
                  <a:gd name="T6" fmla="*/ 2 w 2"/>
                  <a:gd name="T7" fmla="*/ 8 h 19"/>
                  <a:gd name="T8" fmla="*/ 1 w 2"/>
                  <a:gd name="T9" fmla="*/ 12 h 19"/>
                  <a:gd name="T10" fmla="*/ 2 w 2"/>
                  <a:gd name="T11" fmla="*/ 7 h 19"/>
                  <a:gd name="T12" fmla="*/ 2 w 2"/>
                  <a:gd name="T13" fmla="*/ 9 h 19"/>
                  <a:gd name="T14" fmla="*/ 2 w 2"/>
                  <a:gd name="T15" fmla="*/ 7 h 19"/>
                  <a:gd name="T16" fmla="*/ 2 w 2"/>
                  <a:gd name="T17" fmla="*/ 7 h 19"/>
                  <a:gd name="T18" fmla="*/ 2 w 2"/>
                  <a:gd name="T19" fmla="*/ 4 h 19"/>
                  <a:gd name="T20" fmla="*/ 1 w 2"/>
                  <a:gd name="T21" fmla="*/ 10 h 19"/>
                  <a:gd name="T22" fmla="*/ 2 w 2"/>
                  <a:gd name="T23" fmla="*/ 5 h 19"/>
                  <a:gd name="T24" fmla="*/ 1 w 2"/>
                  <a:gd name="T25" fmla="*/ 3 h 19"/>
                  <a:gd name="T26" fmla="*/ 1 w 2"/>
                  <a:gd name="T27" fmla="*/ 4 h 19"/>
                  <a:gd name="T28" fmla="*/ 1 w 2"/>
                  <a:gd name="T29" fmla="*/ 9 h 19"/>
                  <a:gd name="T30" fmla="*/ 1 w 2"/>
                  <a:gd name="T31" fmla="*/ 3 h 19"/>
                  <a:gd name="T32" fmla="*/ 0 w 2"/>
                  <a:gd name="T33" fmla="*/ 5 h 19"/>
                  <a:gd name="T34" fmla="*/ 0 w 2"/>
                  <a:gd name="T35" fmla="*/ 12 h 19"/>
                  <a:gd name="T36" fmla="*/ 0 w 2"/>
                  <a:gd name="T37" fmla="*/ 7 h 19"/>
                  <a:gd name="T38" fmla="*/ 0 w 2"/>
                  <a:gd name="T39" fmla="*/ 6 h 19"/>
                  <a:gd name="T40" fmla="*/ 0 w 2"/>
                  <a:gd name="T41" fmla="*/ 15 h 19"/>
                  <a:gd name="T42" fmla="*/ 1 w 2"/>
                  <a:gd name="T43" fmla="*/ 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" h="19">
                    <a:moveTo>
                      <a:pt x="1" y="9"/>
                    </a:moveTo>
                    <a:cubicBezTo>
                      <a:pt x="1" y="13"/>
                      <a:pt x="1" y="13"/>
                      <a:pt x="1" y="13"/>
                    </a:cubicBezTo>
                    <a:cubicBezTo>
                      <a:pt x="1" y="12"/>
                      <a:pt x="1" y="11"/>
                      <a:pt x="1" y="14"/>
                    </a:cubicBezTo>
                    <a:cubicBezTo>
                      <a:pt x="1" y="15"/>
                      <a:pt x="1" y="9"/>
                      <a:pt x="2" y="8"/>
                    </a:cubicBezTo>
                    <a:cubicBezTo>
                      <a:pt x="1" y="12"/>
                      <a:pt x="1" y="12"/>
                      <a:pt x="1" y="12"/>
                    </a:cubicBezTo>
                    <a:cubicBezTo>
                      <a:pt x="2" y="9"/>
                      <a:pt x="1" y="14"/>
                      <a:pt x="2" y="7"/>
                    </a:cubicBezTo>
                    <a:cubicBezTo>
                      <a:pt x="2" y="6"/>
                      <a:pt x="2" y="10"/>
                      <a:pt x="2" y="9"/>
                    </a:cubicBezTo>
                    <a:cubicBezTo>
                      <a:pt x="2" y="7"/>
                      <a:pt x="2" y="7"/>
                      <a:pt x="2" y="7"/>
                    </a:cubicBezTo>
                    <a:cubicBezTo>
                      <a:pt x="2" y="7"/>
                      <a:pt x="2" y="7"/>
                      <a:pt x="2" y="7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0"/>
                      <a:pt x="1" y="13"/>
                      <a:pt x="1" y="10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1" y="4"/>
                      <a:pt x="1" y="6"/>
                      <a:pt x="1" y="3"/>
                    </a:cubicBezTo>
                    <a:cubicBezTo>
                      <a:pt x="1" y="3"/>
                      <a:pt x="1" y="6"/>
                      <a:pt x="1" y="4"/>
                    </a:cubicBezTo>
                    <a:cubicBezTo>
                      <a:pt x="1" y="5"/>
                      <a:pt x="1" y="7"/>
                      <a:pt x="1" y="9"/>
                    </a:cubicBezTo>
                    <a:cubicBezTo>
                      <a:pt x="1" y="13"/>
                      <a:pt x="1" y="5"/>
                      <a:pt x="1" y="3"/>
                    </a:cubicBezTo>
                    <a:cubicBezTo>
                      <a:pt x="1" y="7"/>
                      <a:pt x="1" y="10"/>
                      <a:pt x="0" y="5"/>
                    </a:cubicBezTo>
                    <a:cubicBezTo>
                      <a:pt x="0" y="9"/>
                      <a:pt x="0" y="13"/>
                      <a:pt x="0" y="12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7"/>
                      <a:pt x="0" y="5"/>
                      <a:pt x="0" y="6"/>
                    </a:cubicBezTo>
                    <a:cubicBezTo>
                      <a:pt x="0" y="9"/>
                      <a:pt x="0" y="13"/>
                      <a:pt x="0" y="15"/>
                    </a:cubicBezTo>
                    <a:cubicBezTo>
                      <a:pt x="1" y="19"/>
                      <a:pt x="0" y="8"/>
                      <a:pt x="1" y="9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26" name="Rectangle 2127"/>
              <p:cNvSpPr>
                <a:spLocks noChangeArrowheads="1"/>
              </p:cNvSpPr>
              <p:nvPr/>
            </p:nvSpPr>
            <p:spPr bwMode="auto">
              <a:xfrm>
                <a:off x="2874" y="3155"/>
                <a:ext cx="1" cy="1"/>
              </a:xfrm>
              <a:prstGeom prst="rect">
                <a:avLst/>
              </a:pr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27" name="Freeform 2128"/>
              <p:cNvSpPr/>
              <p:nvPr/>
            </p:nvSpPr>
            <p:spPr bwMode="auto">
              <a:xfrm>
                <a:off x="2949" y="3137"/>
                <a:ext cx="1" cy="3"/>
              </a:xfrm>
              <a:custGeom>
                <a:avLst/>
                <a:gdLst>
                  <a:gd name="T0" fmla="*/ 0 w 1"/>
                  <a:gd name="T1" fmla="*/ 2 h 3"/>
                  <a:gd name="T2" fmla="*/ 0 w 1"/>
                  <a:gd name="T3" fmla="*/ 3 h 3"/>
                  <a:gd name="T4" fmla="*/ 1 w 1"/>
                  <a:gd name="T5" fmla="*/ 0 h 3"/>
                  <a:gd name="T6" fmla="*/ 0 w 1"/>
                  <a:gd name="T7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3">
                    <a:moveTo>
                      <a:pt x="0" y="2"/>
                    </a:moveTo>
                    <a:lnTo>
                      <a:pt x="0" y="3"/>
                    </a:lnTo>
                    <a:lnTo>
                      <a:pt x="1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28" name="Freeform 2129"/>
              <p:cNvSpPr/>
              <p:nvPr/>
            </p:nvSpPr>
            <p:spPr bwMode="auto">
              <a:xfrm>
                <a:off x="2947" y="3136"/>
                <a:ext cx="3" cy="14"/>
              </a:xfrm>
              <a:custGeom>
                <a:avLst/>
                <a:gdLst>
                  <a:gd name="T0" fmla="*/ 0 w 4"/>
                  <a:gd name="T1" fmla="*/ 16 h 16"/>
                  <a:gd name="T2" fmla="*/ 1 w 4"/>
                  <a:gd name="T3" fmla="*/ 14 h 16"/>
                  <a:gd name="T4" fmla="*/ 4 w 4"/>
                  <a:gd name="T5" fmla="*/ 0 h 16"/>
                  <a:gd name="T6" fmla="*/ 1 w 4"/>
                  <a:gd name="T7" fmla="*/ 9 h 16"/>
                  <a:gd name="T8" fmla="*/ 3 w 4"/>
                  <a:gd name="T9" fmla="*/ 6 h 16"/>
                  <a:gd name="T10" fmla="*/ 1 w 4"/>
                  <a:gd name="T11" fmla="*/ 12 h 16"/>
                  <a:gd name="T12" fmla="*/ 1 w 4"/>
                  <a:gd name="T13" fmla="*/ 11 h 16"/>
                  <a:gd name="T14" fmla="*/ 0 w 4"/>
                  <a:gd name="T15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" h="16">
                    <a:moveTo>
                      <a:pt x="0" y="16"/>
                    </a:moveTo>
                    <a:cubicBezTo>
                      <a:pt x="1" y="14"/>
                      <a:pt x="1" y="14"/>
                      <a:pt x="1" y="14"/>
                    </a:cubicBezTo>
                    <a:cubicBezTo>
                      <a:pt x="3" y="4"/>
                      <a:pt x="3" y="7"/>
                      <a:pt x="4" y="0"/>
                    </a:cubicBezTo>
                    <a:cubicBezTo>
                      <a:pt x="4" y="1"/>
                      <a:pt x="2" y="5"/>
                      <a:pt x="1" y="9"/>
                    </a:cubicBezTo>
                    <a:cubicBezTo>
                      <a:pt x="2" y="8"/>
                      <a:pt x="3" y="5"/>
                      <a:pt x="3" y="6"/>
                    </a:cubicBezTo>
                    <a:cubicBezTo>
                      <a:pt x="2" y="9"/>
                      <a:pt x="2" y="8"/>
                      <a:pt x="1" y="12"/>
                    </a:cubicBezTo>
                    <a:cubicBezTo>
                      <a:pt x="0" y="15"/>
                      <a:pt x="1" y="10"/>
                      <a:pt x="1" y="11"/>
                    </a:cubicBezTo>
                    <a:lnTo>
                      <a:pt x="0" y="16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29" name="Freeform 2130"/>
              <p:cNvSpPr/>
              <p:nvPr/>
            </p:nvSpPr>
            <p:spPr bwMode="auto">
              <a:xfrm>
                <a:off x="2949" y="3141"/>
                <a:ext cx="0" cy="5"/>
              </a:xfrm>
              <a:custGeom>
                <a:avLst/>
                <a:gdLst>
                  <a:gd name="T0" fmla="*/ 1 w 1"/>
                  <a:gd name="T1" fmla="*/ 0 h 5"/>
                  <a:gd name="T2" fmla="*/ 0 w 1"/>
                  <a:gd name="T3" fmla="*/ 5 h 5"/>
                  <a:gd name="T4" fmla="*/ 1 w 1"/>
                  <a:gd name="T5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5">
                    <a:moveTo>
                      <a:pt x="1" y="0"/>
                    </a:moveTo>
                    <a:cubicBezTo>
                      <a:pt x="0" y="5"/>
                      <a:pt x="0" y="5"/>
                      <a:pt x="0" y="5"/>
                    </a:cubicBezTo>
                    <a:cubicBezTo>
                      <a:pt x="0" y="3"/>
                      <a:pt x="1" y="1"/>
                      <a:pt x="1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30" name="Freeform 2131"/>
              <p:cNvSpPr/>
              <p:nvPr/>
            </p:nvSpPr>
            <p:spPr bwMode="auto">
              <a:xfrm>
                <a:off x="2949" y="3139"/>
                <a:ext cx="1" cy="5"/>
              </a:xfrm>
              <a:custGeom>
                <a:avLst/>
                <a:gdLst>
                  <a:gd name="T0" fmla="*/ 2 w 2"/>
                  <a:gd name="T1" fmla="*/ 2 h 6"/>
                  <a:gd name="T2" fmla="*/ 0 w 2"/>
                  <a:gd name="T3" fmla="*/ 6 h 6"/>
                  <a:gd name="T4" fmla="*/ 2 w 2"/>
                  <a:gd name="T5" fmla="*/ 0 h 6"/>
                  <a:gd name="T6" fmla="*/ 2 w 2"/>
                  <a:gd name="T7" fmla="*/ 2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6">
                    <a:moveTo>
                      <a:pt x="2" y="2"/>
                    </a:moveTo>
                    <a:cubicBezTo>
                      <a:pt x="2" y="2"/>
                      <a:pt x="1" y="6"/>
                      <a:pt x="0" y="6"/>
                    </a:cubicBezTo>
                    <a:cubicBezTo>
                      <a:pt x="2" y="0"/>
                      <a:pt x="2" y="0"/>
                      <a:pt x="2" y="0"/>
                    </a:cubicBezTo>
                    <a:lnTo>
                      <a:pt x="2" y="2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31" name="Freeform 2132"/>
              <p:cNvSpPr/>
              <p:nvPr/>
            </p:nvSpPr>
            <p:spPr bwMode="auto">
              <a:xfrm>
                <a:off x="2950" y="3140"/>
                <a:ext cx="1" cy="1"/>
              </a:xfrm>
              <a:custGeom>
                <a:avLst/>
                <a:gdLst>
                  <a:gd name="T0" fmla="*/ 0 w 1"/>
                  <a:gd name="T1" fmla="*/ 1 h 1"/>
                  <a:gd name="T2" fmla="*/ 0 w 1"/>
                  <a:gd name="T3" fmla="*/ 1 h 1"/>
                  <a:gd name="T4" fmla="*/ 0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0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32" name="Freeform 2133"/>
              <p:cNvSpPr/>
              <p:nvPr/>
            </p:nvSpPr>
            <p:spPr bwMode="auto">
              <a:xfrm>
                <a:off x="2949" y="3138"/>
                <a:ext cx="2" cy="11"/>
              </a:xfrm>
              <a:custGeom>
                <a:avLst/>
                <a:gdLst>
                  <a:gd name="T0" fmla="*/ 3 w 3"/>
                  <a:gd name="T1" fmla="*/ 3 h 12"/>
                  <a:gd name="T2" fmla="*/ 2 w 3"/>
                  <a:gd name="T3" fmla="*/ 3 h 12"/>
                  <a:gd name="T4" fmla="*/ 2 w 3"/>
                  <a:gd name="T5" fmla="*/ 3 h 12"/>
                  <a:gd name="T6" fmla="*/ 1 w 3"/>
                  <a:gd name="T7" fmla="*/ 8 h 12"/>
                  <a:gd name="T8" fmla="*/ 1 w 3"/>
                  <a:gd name="T9" fmla="*/ 8 h 12"/>
                  <a:gd name="T10" fmla="*/ 0 w 3"/>
                  <a:gd name="T11" fmla="*/ 12 h 12"/>
                  <a:gd name="T12" fmla="*/ 3 w 3"/>
                  <a:gd name="T13" fmla="*/ 3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" h="12">
                    <a:moveTo>
                      <a:pt x="3" y="3"/>
                    </a:moveTo>
                    <a:cubicBezTo>
                      <a:pt x="3" y="0"/>
                      <a:pt x="3" y="2"/>
                      <a:pt x="2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5"/>
                      <a:pt x="0" y="10"/>
                      <a:pt x="1" y="8"/>
                    </a:cubicBezTo>
                    <a:cubicBezTo>
                      <a:pt x="0" y="9"/>
                      <a:pt x="1" y="5"/>
                      <a:pt x="1" y="8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11"/>
                      <a:pt x="2" y="5"/>
                      <a:pt x="3" y="3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33" name="Freeform 2134"/>
              <p:cNvSpPr/>
              <p:nvPr/>
            </p:nvSpPr>
            <p:spPr bwMode="auto">
              <a:xfrm>
                <a:off x="2950" y="3141"/>
                <a:ext cx="0" cy="0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34" name="Freeform 2135"/>
              <p:cNvSpPr/>
              <p:nvPr/>
            </p:nvSpPr>
            <p:spPr bwMode="auto">
              <a:xfrm>
                <a:off x="2949" y="3141"/>
                <a:ext cx="1" cy="2"/>
              </a:xfrm>
              <a:custGeom>
                <a:avLst/>
                <a:gdLst>
                  <a:gd name="T0" fmla="*/ 1 w 1"/>
                  <a:gd name="T1" fmla="*/ 0 h 2"/>
                  <a:gd name="T2" fmla="*/ 1 w 1"/>
                  <a:gd name="T3" fmla="*/ 0 h 2"/>
                  <a:gd name="T4" fmla="*/ 0 w 1"/>
                  <a:gd name="T5" fmla="*/ 2 h 2"/>
                  <a:gd name="T6" fmla="*/ 1 w 1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lnTo>
                      <a:pt x="1" y="0"/>
                    </a:lnTo>
                    <a:lnTo>
                      <a:pt x="0" y="2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35" name="Freeform 2136"/>
              <p:cNvSpPr/>
              <p:nvPr/>
            </p:nvSpPr>
            <p:spPr bwMode="auto">
              <a:xfrm>
                <a:off x="2949" y="3140"/>
                <a:ext cx="2" cy="10"/>
              </a:xfrm>
              <a:custGeom>
                <a:avLst/>
                <a:gdLst>
                  <a:gd name="T0" fmla="*/ 3 w 3"/>
                  <a:gd name="T1" fmla="*/ 0 h 12"/>
                  <a:gd name="T2" fmla="*/ 2 w 3"/>
                  <a:gd name="T3" fmla="*/ 5 h 12"/>
                  <a:gd name="T4" fmla="*/ 0 w 3"/>
                  <a:gd name="T5" fmla="*/ 12 h 12"/>
                  <a:gd name="T6" fmla="*/ 1 w 3"/>
                  <a:gd name="T7" fmla="*/ 11 h 12"/>
                  <a:gd name="T8" fmla="*/ 3 w 3"/>
                  <a:gd name="T9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12">
                    <a:moveTo>
                      <a:pt x="3" y="0"/>
                    </a:moveTo>
                    <a:cubicBezTo>
                      <a:pt x="2" y="7"/>
                      <a:pt x="3" y="0"/>
                      <a:pt x="2" y="5"/>
                    </a:cubicBezTo>
                    <a:cubicBezTo>
                      <a:pt x="2" y="4"/>
                      <a:pt x="1" y="9"/>
                      <a:pt x="0" y="12"/>
                    </a:cubicBezTo>
                    <a:cubicBezTo>
                      <a:pt x="1" y="11"/>
                      <a:pt x="1" y="11"/>
                      <a:pt x="1" y="11"/>
                    </a:cubicBezTo>
                    <a:cubicBezTo>
                      <a:pt x="1" y="8"/>
                      <a:pt x="3" y="3"/>
                      <a:pt x="3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36" name="Freeform 2137"/>
              <p:cNvSpPr/>
              <p:nvPr/>
            </p:nvSpPr>
            <p:spPr bwMode="auto">
              <a:xfrm>
                <a:off x="2948" y="3153"/>
                <a:ext cx="1" cy="2"/>
              </a:xfrm>
              <a:custGeom>
                <a:avLst/>
                <a:gdLst>
                  <a:gd name="T0" fmla="*/ 0 w 1"/>
                  <a:gd name="T1" fmla="*/ 2 h 2"/>
                  <a:gd name="T2" fmla="*/ 1 w 1"/>
                  <a:gd name="T3" fmla="*/ 0 h 2"/>
                  <a:gd name="T4" fmla="*/ 0 w 1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lnTo>
                      <a:pt x="1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37" name="Freeform 2138"/>
              <p:cNvSpPr/>
              <p:nvPr/>
            </p:nvSpPr>
            <p:spPr bwMode="auto">
              <a:xfrm>
                <a:off x="2948" y="3143"/>
                <a:ext cx="4" cy="16"/>
              </a:xfrm>
              <a:custGeom>
                <a:avLst/>
                <a:gdLst>
                  <a:gd name="T0" fmla="*/ 5 w 5"/>
                  <a:gd name="T1" fmla="*/ 2 h 17"/>
                  <a:gd name="T2" fmla="*/ 2 w 5"/>
                  <a:gd name="T3" fmla="*/ 8 h 17"/>
                  <a:gd name="T4" fmla="*/ 4 w 5"/>
                  <a:gd name="T5" fmla="*/ 4 h 17"/>
                  <a:gd name="T6" fmla="*/ 3 w 5"/>
                  <a:gd name="T7" fmla="*/ 6 h 17"/>
                  <a:gd name="T8" fmla="*/ 4 w 5"/>
                  <a:gd name="T9" fmla="*/ 0 h 17"/>
                  <a:gd name="T10" fmla="*/ 2 w 5"/>
                  <a:gd name="T11" fmla="*/ 6 h 17"/>
                  <a:gd name="T12" fmla="*/ 3 w 5"/>
                  <a:gd name="T13" fmla="*/ 2 h 17"/>
                  <a:gd name="T14" fmla="*/ 2 w 5"/>
                  <a:gd name="T15" fmla="*/ 8 h 17"/>
                  <a:gd name="T16" fmla="*/ 2 w 5"/>
                  <a:gd name="T17" fmla="*/ 8 h 17"/>
                  <a:gd name="T18" fmla="*/ 1 w 5"/>
                  <a:gd name="T19" fmla="*/ 11 h 17"/>
                  <a:gd name="T20" fmla="*/ 0 w 5"/>
                  <a:gd name="T21" fmla="*/ 16 h 17"/>
                  <a:gd name="T22" fmla="*/ 5 w 5"/>
                  <a:gd name="T23" fmla="*/ 2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" h="17">
                    <a:moveTo>
                      <a:pt x="5" y="2"/>
                    </a:moveTo>
                    <a:cubicBezTo>
                      <a:pt x="2" y="8"/>
                      <a:pt x="2" y="8"/>
                      <a:pt x="2" y="8"/>
                    </a:cubicBezTo>
                    <a:cubicBezTo>
                      <a:pt x="3" y="6"/>
                      <a:pt x="3" y="4"/>
                      <a:pt x="4" y="4"/>
                    </a:cubicBezTo>
                    <a:cubicBezTo>
                      <a:pt x="4" y="3"/>
                      <a:pt x="3" y="7"/>
                      <a:pt x="3" y="6"/>
                    </a:cubicBezTo>
                    <a:cubicBezTo>
                      <a:pt x="4" y="0"/>
                      <a:pt x="3" y="6"/>
                      <a:pt x="4" y="0"/>
                    </a:cubicBezTo>
                    <a:cubicBezTo>
                      <a:pt x="4" y="0"/>
                      <a:pt x="4" y="1"/>
                      <a:pt x="2" y="6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2" y="8"/>
                      <a:pt x="2" y="8"/>
                      <a:pt x="2" y="8"/>
                    </a:cubicBezTo>
                    <a:cubicBezTo>
                      <a:pt x="1" y="10"/>
                      <a:pt x="3" y="3"/>
                      <a:pt x="2" y="8"/>
                    </a:cubicBezTo>
                    <a:cubicBezTo>
                      <a:pt x="1" y="10"/>
                      <a:pt x="1" y="11"/>
                      <a:pt x="1" y="11"/>
                    </a:cubicBezTo>
                    <a:cubicBezTo>
                      <a:pt x="1" y="10"/>
                      <a:pt x="0" y="17"/>
                      <a:pt x="0" y="16"/>
                    </a:cubicBezTo>
                    <a:cubicBezTo>
                      <a:pt x="1" y="15"/>
                      <a:pt x="4" y="5"/>
                      <a:pt x="5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38" name="Freeform 2139"/>
              <p:cNvSpPr/>
              <p:nvPr/>
            </p:nvSpPr>
            <p:spPr bwMode="auto">
              <a:xfrm>
                <a:off x="2949" y="3150"/>
                <a:ext cx="1" cy="4"/>
              </a:xfrm>
              <a:custGeom>
                <a:avLst/>
                <a:gdLst>
                  <a:gd name="T0" fmla="*/ 1 w 1"/>
                  <a:gd name="T1" fmla="*/ 1 h 4"/>
                  <a:gd name="T2" fmla="*/ 0 w 1"/>
                  <a:gd name="T3" fmla="*/ 4 h 4"/>
                  <a:gd name="T4" fmla="*/ 1 w 1"/>
                  <a:gd name="T5" fmla="*/ 0 h 4"/>
                  <a:gd name="T6" fmla="*/ 1 w 1"/>
                  <a:gd name="T7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4">
                    <a:moveTo>
                      <a:pt x="1" y="1"/>
                    </a:moveTo>
                    <a:lnTo>
                      <a:pt x="0" y="4"/>
                    </a:lnTo>
                    <a:lnTo>
                      <a:pt x="1" y="0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39" name="Freeform 2140"/>
              <p:cNvSpPr/>
              <p:nvPr/>
            </p:nvSpPr>
            <p:spPr bwMode="auto">
              <a:xfrm>
                <a:off x="2949" y="3143"/>
                <a:ext cx="4" cy="16"/>
              </a:xfrm>
              <a:custGeom>
                <a:avLst/>
                <a:gdLst>
                  <a:gd name="T0" fmla="*/ 5 w 5"/>
                  <a:gd name="T1" fmla="*/ 1 h 17"/>
                  <a:gd name="T2" fmla="*/ 3 w 5"/>
                  <a:gd name="T3" fmla="*/ 5 h 17"/>
                  <a:gd name="T4" fmla="*/ 4 w 5"/>
                  <a:gd name="T5" fmla="*/ 2 h 17"/>
                  <a:gd name="T6" fmla="*/ 3 w 5"/>
                  <a:gd name="T7" fmla="*/ 7 h 17"/>
                  <a:gd name="T8" fmla="*/ 4 w 5"/>
                  <a:gd name="T9" fmla="*/ 4 h 17"/>
                  <a:gd name="T10" fmla="*/ 2 w 5"/>
                  <a:gd name="T11" fmla="*/ 13 h 17"/>
                  <a:gd name="T12" fmla="*/ 2 w 5"/>
                  <a:gd name="T13" fmla="*/ 11 h 17"/>
                  <a:gd name="T14" fmla="*/ 3 w 5"/>
                  <a:gd name="T15" fmla="*/ 10 h 17"/>
                  <a:gd name="T16" fmla="*/ 3 w 5"/>
                  <a:gd name="T17" fmla="*/ 8 h 17"/>
                  <a:gd name="T18" fmla="*/ 4 w 5"/>
                  <a:gd name="T19" fmla="*/ 6 h 17"/>
                  <a:gd name="T20" fmla="*/ 5 w 5"/>
                  <a:gd name="T21" fmla="*/ 1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" h="17">
                    <a:moveTo>
                      <a:pt x="5" y="1"/>
                    </a:moveTo>
                    <a:cubicBezTo>
                      <a:pt x="3" y="5"/>
                      <a:pt x="3" y="5"/>
                      <a:pt x="3" y="5"/>
                    </a:cubicBezTo>
                    <a:cubicBezTo>
                      <a:pt x="3" y="4"/>
                      <a:pt x="4" y="3"/>
                      <a:pt x="4" y="2"/>
                    </a:cubicBezTo>
                    <a:cubicBezTo>
                      <a:pt x="4" y="3"/>
                      <a:pt x="3" y="6"/>
                      <a:pt x="3" y="7"/>
                    </a:cubicBezTo>
                    <a:cubicBezTo>
                      <a:pt x="1" y="13"/>
                      <a:pt x="3" y="5"/>
                      <a:pt x="4" y="4"/>
                    </a:cubicBezTo>
                    <a:cubicBezTo>
                      <a:pt x="4" y="7"/>
                      <a:pt x="3" y="7"/>
                      <a:pt x="2" y="13"/>
                    </a:cubicBezTo>
                    <a:cubicBezTo>
                      <a:pt x="2" y="13"/>
                      <a:pt x="2" y="11"/>
                      <a:pt x="2" y="11"/>
                    </a:cubicBezTo>
                    <a:cubicBezTo>
                      <a:pt x="0" y="17"/>
                      <a:pt x="2" y="12"/>
                      <a:pt x="3" y="10"/>
                    </a:cubicBezTo>
                    <a:cubicBezTo>
                      <a:pt x="3" y="9"/>
                      <a:pt x="3" y="8"/>
                      <a:pt x="3" y="8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5" y="1"/>
                      <a:pt x="5" y="0"/>
                      <a:pt x="5" y="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40" name="Freeform 2141"/>
              <p:cNvSpPr/>
              <p:nvPr/>
            </p:nvSpPr>
            <p:spPr bwMode="auto">
              <a:xfrm>
                <a:off x="2952" y="3142"/>
                <a:ext cx="1" cy="3"/>
              </a:xfrm>
              <a:custGeom>
                <a:avLst/>
                <a:gdLst>
                  <a:gd name="T0" fmla="*/ 0 w 1"/>
                  <a:gd name="T1" fmla="*/ 2 h 3"/>
                  <a:gd name="T2" fmla="*/ 0 w 1"/>
                  <a:gd name="T3" fmla="*/ 3 h 3"/>
                  <a:gd name="T4" fmla="*/ 0 w 1"/>
                  <a:gd name="T5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3">
                    <a:moveTo>
                      <a:pt x="0" y="2"/>
                    </a:moveTo>
                    <a:cubicBezTo>
                      <a:pt x="0" y="1"/>
                      <a:pt x="0" y="2"/>
                      <a:pt x="0" y="3"/>
                    </a:cubicBezTo>
                    <a:cubicBezTo>
                      <a:pt x="0" y="1"/>
                      <a:pt x="1" y="0"/>
                      <a:pt x="0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41" name="Freeform 2142"/>
              <p:cNvSpPr/>
              <p:nvPr/>
            </p:nvSpPr>
            <p:spPr bwMode="auto">
              <a:xfrm>
                <a:off x="2951" y="3151"/>
                <a:ext cx="0" cy="1"/>
              </a:xfrm>
              <a:custGeom>
                <a:avLst/>
                <a:gdLst>
                  <a:gd name="T0" fmla="*/ 1 h 1"/>
                  <a:gd name="T1" fmla="*/ 1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42" name="Freeform 2143"/>
              <p:cNvSpPr/>
              <p:nvPr/>
            </p:nvSpPr>
            <p:spPr bwMode="auto">
              <a:xfrm>
                <a:off x="2953" y="3144"/>
                <a:ext cx="0" cy="2"/>
              </a:xfrm>
              <a:custGeom>
                <a:avLst/>
                <a:gdLst>
                  <a:gd name="T0" fmla="*/ 2 h 2"/>
                  <a:gd name="T1" fmla="*/ 2 h 2"/>
                  <a:gd name="T2" fmla="*/ 0 h 2"/>
                  <a:gd name="T3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43" name="Freeform 2144"/>
              <p:cNvSpPr/>
              <p:nvPr/>
            </p:nvSpPr>
            <p:spPr bwMode="auto">
              <a:xfrm>
                <a:off x="2950" y="3141"/>
                <a:ext cx="11" cy="17"/>
              </a:xfrm>
              <a:custGeom>
                <a:avLst/>
                <a:gdLst>
                  <a:gd name="T0" fmla="*/ 8 w 12"/>
                  <a:gd name="T1" fmla="*/ 17 h 19"/>
                  <a:gd name="T2" fmla="*/ 9 w 12"/>
                  <a:gd name="T3" fmla="*/ 13 h 19"/>
                  <a:gd name="T4" fmla="*/ 10 w 12"/>
                  <a:gd name="T5" fmla="*/ 9 h 19"/>
                  <a:gd name="T6" fmla="*/ 12 w 12"/>
                  <a:gd name="T7" fmla="*/ 2 h 19"/>
                  <a:gd name="T8" fmla="*/ 11 w 12"/>
                  <a:gd name="T9" fmla="*/ 5 h 19"/>
                  <a:gd name="T10" fmla="*/ 11 w 12"/>
                  <a:gd name="T11" fmla="*/ 2 h 19"/>
                  <a:gd name="T12" fmla="*/ 10 w 12"/>
                  <a:gd name="T13" fmla="*/ 4 h 19"/>
                  <a:gd name="T14" fmla="*/ 9 w 12"/>
                  <a:gd name="T15" fmla="*/ 5 h 19"/>
                  <a:gd name="T16" fmla="*/ 6 w 12"/>
                  <a:gd name="T17" fmla="*/ 3 h 19"/>
                  <a:gd name="T18" fmla="*/ 4 w 12"/>
                  <a:gd name="T19" fmla="*/ 9 h 19"/>
                  <a:gd name="T20" fmla="*/ 5 w 12"/>
                  <a:gd name="T21" fmla="*/ 5 h 19"/>
                  <a:gd name="T22" fmla="*/ 5 w 12"/>
                  <a:gd name="T23" fmla="*/ 5 h 19"/>
                  <a:gd name="T24" fmla="*/ 4 w 12"/>
                  <a:gd name="T25" fmla="*/ 4 h 19"/>
                  <a:gd name="T26" fmla="*/ 2 w 12"/>
                  <a:gd name="T27" fmla="*/ 11 h 19"/>
                  <a:gd name="T28" fmla="*/ 4 w 12"/>
                  <a:gd name="T29" fmla="*/ 3 h 19"/>
                  <a:gd name="T30" fmla="*/ 2 w 12"/>
                  <a:gd name="T31" fmla="*/ 8 h 19"/>
                  <a:gd name="T32" fmla="*/ 1 w 12"/>
                  <a:gd name="T33" fmla="*/ 13 h 19"/>
                  <a:gd name="T34" fmla="*/ 0 w 12"/>
                  <a:gd name="T35" fmla="*/ 16 h 19"/>
                  <a:gd name="T36" fmla="*/ 5 w 12"/>
                  <a:gd name="T37" fmla="*/ 8 h 19"/>
                  <a:gd name="T38" fmla="*/ 4 w 12"/>
                  <a:gd name="T39" fmla="*/ 12 h 19"/>
                  <a:gd name="T40" fmla="*/ 4 w 12"/>
                  <a:gd name="T41" fmla="*/ 15 h 19"/>
                  <a:gd name="T42" fmla="*/ 6 w 12"/>
                  <a:gd name="T43" fmla="*/ 9 h 19"/>
                  <a:gd name="T44" fmla="*/ 6 w 12"/>
                  <a:gd name="T45" fmla="*/ 11 h 19"/>
                  <a:gd name="T46" fmla="*/ 7 w 12"/>
                  <a:gd name="T47" fmla="*/ 9 h 19"/>
                  <a:gd name="T48" fmla="*/ 6 w 12"/>
                  <a:gd name="T49" fmla="*/ 13 h 19"/>
                  <a:gd name="T50" fmla="*/ 8 w 12"/>
                  <a:gd name="T51" fmla="*/ 5 h 19"/>
                  <a:gd name="T52" fmla="*/ 6 w 12"/>
                  <a:gd name="T53" fmla="*/ 16 h 19"/>
                  <a:gd name="T54" fmla="*/ 7 w 12"/>
                  <a:gd name="T55" fmla="*/ 12 h 19"/>
                  <a:gd name="T56" fmla="*/ 8 w 12"/>
                  <a:gd name="T57" fmla="*/ 9 h 19"/>
                  <a:gd name="T58" fmla="*/ 6 w 12"/>
                  <a:gd name="T59" fmla="*/ 15 h 19"/>
                  <a:gd name="T60" fmla="*/ 8 w 12"/>
                  <a:gd name="T61" fmla="*/ 11 h 19"/>
                  <a:gd name="T62" fmla="*/ 9 w 12"/>
                  <a:gd name="T63" fmla="*/ 8 h 19"/>
                  <a:gd name="T64" fmla="*/ 9 w 12"/>
                  <a:gd name="T65" fmla="*/ 10 h 19"/>
                  <a:gd name="T66" fmla="*/ 7 w 12"/>
                  <a:gd name="T67" fmla="*/ 16 h 19"/>
                  <a:gd name="T68" fmla="*/ 7 w 12"/>
                  <a:gd name="T69" fmla="*/ 19 h 19"/>
                  <a:gd name="T70" fmla="*/ 9 w 12"/>
                  <a:gd name="T71" fmla="*/ 11 h 19"/>
                  <a:gd name="T72" fmla="*/ 8 w 12"/>
                  <a:gd name="T73" fmla="*/ 17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2" h="19">
                    <a:moveTo>
                      <a:pt x="8" y="17"/>
                    </a:moveTo>
                    <a:cubicBezTo>
                      <a:pt x="9" y="14"/>
                      <a:pt x="9" y="13"/>
                      <a:pt x="9" y="13"/>
                    </a:cubicBezTo>
                    <a:cubicBezTo>
                      <a:pt x="10" y="10"/>
                      <a:pt x="10" y="11"/>
                      <a:pt x="10" y="9"/>
                    </a:cubicBezTo>
                    <a:cubicBezTo>
                      <a:pt x="11" y="7"/>
                      <a:pt x="11" y="6"/>
                      <a:pt x="12" y="2"/>
                    </a:cubicBezTo>
                    <a:cubicBezTo>
                      <a:pt x="12" y="2"/>
                      <a:pt x="11" y="6"/>
                      <a:pt x="11" y="5"/>
                    </a:cubicBezTo>
                    <a:cubicBezTo>
                      <a:pt x="11" y="2"/>
                      <a:pt x="11" y="2"/>
                      <a:pt x="11" y="2"/>
                    </a:cubicBezTo>
                    <a:cubicBezTo>
                      <a:pt x="11" y="4"/>
                      <a:pt x="9" y="7"/>
                      <a:pt x="10" y="4"/>
                    </a:cubicBezTo>
                    <a:cubicBezTo>
                      <a:pt x="10" y="3"/>
                      <a:pt x="9" y="4"/>
                      <a:pt x="9" y="5"/>
                    </a:cubicBezTo>
                    <a:cubicBezTo>
                      <a:pt x="8" y="3"/>
                      <a:pt x="6" y="6"/>
                      <a:pt x="6" y="3"/>
                    </a:cubicBezTo>
                    <a:cubicBezTo>
                      <a:pt x="4" y="9"/>
                      <a:pt x="4" y="9"/>
                      <a:pt x="4" y="9"/>
                    </a:cubicBezTo>
                    <a:cubicBezTo>
                      <a:pt x="5" y="6"/>
                      <a:pt x="4" y="9"/>
                      <a:pt x="5" y="5"/>
                    </a:cubicBezTo>
                    <a:cubicBezTo>
                      <a:pt x="5" y="6"/>
                      <a:pt x="5" y="5"/>
                      <a:pt x="5" y="5"/>
                    </a:cubicBezTo>
                    <a:cubicBezTo>
                      <a:pt x="6" y="0"/>
                      <a:pt x="4" y="6"/>
                      <a:pt x="4" y="4"/>
                    </a:cubicBezTo>
                    <a:cubicBezTo>
                      <a:pt x="4" y="5"/>
                      <a:pt x="3" y="10"/>
                      <a:pt x="2" y="11"/>
                    </a:cubicBezTo>
                    <a:cubicBezTo>
                      <a:pt x="4" y="4"/>
                      <a:pt x="2" y="11"/>
                      <a:pt x="4" y="3"/>
                    </a:cubicBezTo>
                    <a:cubicBezTo>
                      <a:pt x="4" y="1"/>
                      <a:pt x="2" y="9"/>
                      <a:pt x="2" y="8"/>
                    </a:cubicBezTo>
                    <a:cubicBezTo>
                      <a:pt x="1" y="12"/>
                      <a:pt x="2" y="10"/>
                      <a:pt x="1" y="13"/>
                    </a:cubicBezTo>
                    <a:cubicBezTo>
                      <a:pt x="1" y="16"/>
                      <a:pt x="2" y="12"/>
                      <a:pt x="0" y="16"/>
                    </a:cubicBezTo>
                    <a:cubicBezTo>
                      <a:pt x="0" y="18"/>
                      <a:pt x="4" y="10"/>
                      <a:pt x="5" y="8"/>
                    </a:cubicBezTo>
                    <a:cubicBezTo>
                      <a:pt x="4" y="12"/>
                      <a:pt x="4" y="12"/>
                      <a:pt x="4" y="12"/>
                    </a:cubicBezTo>
                    <a:cubicBezTo>
                      <a:pt x="5" y="9"/>
                      <a:pt x="5" y="9"/>
                      <a:pt x="4" y="15"/>
                    </a:cubicBezTo>
                    <a:cubicBezTo>
                      <a:pt x="5" y="12"/>
                      <a:pt x="4" y="17"/>
                      <a:pt x="6" y="9"/>
                    </a:cubicBezTo>
                    <a:cubicBezTo>
                      <a:pt x="6" y="11"/>
                      <a:pt x="6" y="11"/>
                      <a:pt x="6" y="11"/>
                    </a:cubicBezTo>
                    <a:cubicBezTo>
                      <a:pt x="7" y="9"/>
                      <a:pt x="7" y="9"/>
                      <a:pt x="7" y="9"/>
                    </a:cubicBezTo>
                    <a:cubicBezTo>
                      <a:pt x="7" y="9"/>
                      <a:pt x="6" y="13"/>
                      <a:pt x="6" y="13"/>
                    </a:cubicBezTo>
                    <a:cubicBezTo>
                      <a:pt x="7" y="9"/>
                      <a:pt x="7" y="8"/>
                      <a:pt x="8" y="5"/>
                    </a:cubicBezTo>
                    <a:cubicBezTo>
                      <a:pt x="7" y="9"/>
                      <a:pt x="7" y="13"/>
                      <a:pt x="6" y="16"/>
                    </a:cubicBezTo>
                    <a:cubicBezTo>
                      <a:pt x="7" y="12"/>
                      <a:pt x="7" y="12"/>
                      <a:pt x="7" y="12"/>
                    </a:cubicBezTo>
                    <a:cubicBezTo>
                      <a:pt x="7" y="13"/>
                      <a:pt x="8" y="10"/>
                      <a:pt x="8" y="9"/>
                    </a:cubicBezTo>
                    <a:cubicBezTo>
                      <a:pt x="8" y="9"/>
                      <a:pt x="7" y="13"/>
                      <a:pt x="6" y="15"/>
                    </a:cubicBezTo>
                    <a:cubicBezTo>
                      <a:pt x="6" y="17"/>
                      <a:pt x="9" y="8"/>
                      <a:pt x="8" y="11"/>
                    </a:cubicBezTo>
                    <a:cubicBezTo>
                      <a:pt x="9" y="8"/>
                      <a:pt x="9" y="8"/>
                      <a:pt x="9" y="8"/>
                    </a:cubicBezTo>
                    <a:cubicBezTo>
                      <a:pt x="10" y="7"/>
                      <a:pt x="9" y="11"/>
                      <a:pt x="9" y="10"/>
                    </a:cubicBezTo>
                    <a:cubicBezTo>
                      <a:pt x="8" y="15"/>
                      <a:pt x="8" y="14"/>
                      <a:pt x="7" y="16"/>
                    </a:cubicBezTo>
                    <a:cubicBezTo>
                      <a:pt x="7" y="17"/>
                      <a:pt x="7" y="17"/>
                      <a:pt x="7" y="19"/>
                    </a:cubicBezTo>
                    <a:cubicBezTo>
                      <a:pt x="8" y="16"/>
                      <a:pt x="9" y="13"/>
                      <a:pt x="9" y="11"/>
                    </a:cubicBezTo>
                    <a:cubicBezTo>
                      <a:pt x="8" y="16"/>
                      <a:pt x="8" y="16"/>
                      <a:pt x="8" y="17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44" name="Freeform 2145"/>
              <p:cNvSpPr/>
              <p:nvPr/>
            </p:nvSpPr>
            <p:spPr bwMode="auto">
              <a:xfrm>
                <a:off x="2956" y="3158"/>
                <a:ext cx="1" cy="2"/>
              </a:xfrm>
              <a:custGeom>
                <a:avLst/>
                <a:gdLst>
                  <a:gd name="T0" fmla="*/ 1 w 1"/>
                  <a:gd name="T1" fmla="*/ 0 h 2"/>
                  <a:gd name="T2" fmla="*/ 0 w 1"/>
                  <a:gd name="T3" fmla="*/ 2 h 2"/>
                  <a:gd name="T4" fmla="*/ 0 w 1"/>
                  <a:gd name="T5" fmla="*/ 2 h 2"/>
                  <a:gd name="T6" fmla="*/ 1 w 1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lnTo>
                      <a:pt x="0" y="2"/>
                    </a:lnTo>
                    <a:lnTo>
                      <a:pt x="0" y="2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45" name="Freeform 2146"/>
              <p:cNvSpPr/>
              <p:nvPr/>
            </p:nvSpPr>
            <p:spPr bwMode="auto">
              <a:xfrm>
                <a:off x="2958" y="3156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46" name="Rectangle 2147"/>
              <p:cNvSpPr>
                <a:spLocks noChangeArrowheads="1"/>
              </p:cNvSpPr>
              <p:nvPr/>
            </p:nvSpPr>
            <p:spPr bwMode="auto">
              <a:xfrm>
                <a:off x="2959" y="3144"/>
                <a:ext cx="1" cy="1"/>
              </a:xfrm>
              <a:prstGeom prst="rect">
                <a:avLst/>
              </a:pr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47" name="Freeform 2148"/>
              <p:cNvSpPr/>
              <p:nvPr/>
            </p:nvSpPr>
            <p:spPr bwMode="auto">
              <a:xfrm>
                <a:off x="2955" y="3155"/>
                <a:ext cx="1" cy="4"/>
              </a:xfrm>
              <a:custGeom>
                <a:avLst/>
                <a:gdLst>
                  <a:gd name="T0" fmla="*/ 0 w 1"/>
                  <a:gd name="T1" fmla="*/ 4 h 4"/>
                  <a:gd name="T2" fmla="*/ 1 w 1"/>
                  <a:gd name="T3" fmla="*/ 0 h 4"/>
                  <a:gd name="T4" fmla="*/ 0 w 1"/>
                  <a:gd name="T5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4">
                    <a:moveTo>
                      <a:pt x="0" y="4"/>
                    </a:moveTo>
                    <a:lnTo>
                      <a:pt x="1" y="0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48" name="Freeform 2149"/>
              <p:cNvSpPr/>
              <p:nvPr/>
            </p:nvSpPr>
            <p:spPr bwMode="auto">
              <a:xfrm>
                <a:off x="2954" y="3154"/>
                <a:ext cx="1" cy="3"/>
              </a:xfrm>
              <a:custGeom>
                <a:avLst/>
                <a:gdLst>
                  <a:gd name="T0" fmla="*/ 1 w 1"/>
                  <a:gd name="T1" fmla="*/ 0 h 3"/>
                  <a:gd name="T2" fmla="*/ 0 w 1"/>
                  <a:gd name="T3" fmla="*/ 3 h 3"/>
                  <a:gd name="T4" fmla="*/ 1 w 1"/>
                  <a:gd name="T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3">
                    <a:moveTo>
                      <a:pt x="1" y="0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0" y="2"/>
                      <a:pt x="1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49" name="Freeform 2150"/>
              <p:cNvSpPr/>
              <p:nvPr/>
            </p:nvSpPr>
            <p:spPr bwMode="auto">
              <a:xfrm>
                <a:off x="2957" y="3157"/>
                <a:ext cx="1" cy="2"/>
              </a:xfrm>
              <a:custGeom>
                <a:avLst/>
                <a:gdLst>
                  <a:gd name="T0" fmla="*/ 0 w 1"/>
                  <a:gd name="T1" fmla="*/ 2 h 2"/>
                  <a:gd name="T2" fmla="*/ 0 w 1"/>
                  <a:gd name="T3" fmla="*/ 1 h 2"/>
                  <a:gd name="T4" fmla="*/ 1 w 1"/>
                  <a:gd name="T5" fmla="*/ 0 h 2"/>
                  <a:gd name="T6" fmla="*/ 0 w 1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lnTo>
                      <a:pt x="0" y="1"/>
                    </a:lnTo>
                    <a:lnTo>
                      <a:pt x="1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50" name="Freeform 2151"/>
              <p:cNvSpPr/>
              <p:nvPr/>
            </p:nvSpPr>
            <p:spPr bwMode="auto">
              <a:xfrm>
                <a:off x="2959" y="3139"/>
                <a:ext cx="7" cy="21"/>
              </a:xfrm>
              <a:custGeom>
                <a:avLst/>
                <a:gdLst>
                  <a:gd name="T0" fmla="*/ 7 w 8"/>
                  <a:gd name="T1" fmla="*/ 4 h 23"/>
                  <a:gd name="T2" fmla="*/ 7 w 8"/>
                  <a:gd name="T3" fmla="*/ 2 h 23"/>
                  <a:gd name="T4" fmla="*/ 4 w 8"/>
                  <a:gd name="T5" fmla="*/ 11 h 23"/>
                  <a:gd name="T6" fmla="*/ 7 w 8"/>
                  <a:gd name="T7" fmla="*/ 2 h 23"/>
                  <a:gd name="T8" fmla="*/ 3 w 8"/>
                  <a:gd name="T9" fmla="*/ 9 h 23"/>
                  <a:gd name="T10" fmla="*/ 4 w 8"/>
                  <a:gd name="T11" fmla="*/ 5 h 23"/>
                  <a:gd name="T12" fmla="*/ 1 w 8"/>
                  <a:gd name="T13" fmla="*/ 15 h 23"/>
                  <a:gd name="T14" fmla="*/ 4 w 8"/>
                  <a:gd name="T15" fmla="*/ 4 h 23"/>
                  <a:gd name="T16" fmla="*/ 4 w 8"/>
                  <a:gd name="T17" fmla="*/ 3 h 23"/>
                  <a:gd name="T18" fmla="*/ 3 w 8"/>
                  <a:gd name="T19" fmla="*/ 6 h 23"/>
                  <a:gd name="T20" fmla="*/ 1 w 8"/>
                  <a:gd name="T21" fmla="*/ 12 h 23"/>
                  <a:gd name="T22" fmla="*/ 0 w 8"/>
                  <a:gd name="T23" fmla="*/ 18 h 23"/>
                  <a:gd name="T24" fmla="*/ 1 w 8"/>
                  <a:gd name="T25" fmla="*/ 14 h 23"/>
                  <a:gd name="T26" fmla="*/ 0 w 8"/>
                  <a:gd name="T27" fmla="*/ 18 h 23"/>
                  <a:gd name="T28" fmla="*/ 1 w 8"/>
                  <a:gd name="T29" fmla="*/ 15 h 23"/>
                  <a:gd name="T30" fmla="*/ 0 w 8"/>
                  <a:gd name="T31" fmla="*/ 18 h 23"/>
                  <a:gd name="T32" fmla="*/ 2 w 8"/>
                  <a:gd name="T33" fmla="*/ 15 h 23"/>
                  <a:gd name="T34" fmla="*/ 1 w 8"/>
                  <a:gd name="T35" fmla="*/ 16 h 23"/>
                  <a:gd name="T36" fmla="*/ 3 w 8"/>
                  <a:gd name="T37" fmla="*/ 12 h 23"/>
                  <a:gd name="T38" fmla="*/ 2 w 8"/>
                  <a:gd name="T39" fmla="*/ 17 h 23"/>
                  <a:gd name="T40" fmla="*/ 2 w 8"/>
                  <a:gd name="T41" fmla="*/ 13 h 23"/>
                  <a:gd name="T42" fmla="*/ 2 w 8"/>
                  <a:gd name="T43" fmla="*/ 19 h 23"/>
                  <a:gd name="T44" fmla="*/ 3 w 8"/>
                  <a:gd name="T45" fmla="*/ 15 h 23"/>
                  <a:gd name="T46" fmla="*/ 2 w 8"/>
                  <a:gd name="T47" fmla="*/ 18 h 23"/>
                  <a:gd name="T48" fmla="*/ 4 w 8"/>
                  <a:gd name="T49" fmla="*/ 9 h 23"/>
                  <a:gd name="T50" fmla="*/ 3 w 8"/>
                  <a:gd name="T51" fmla="*/ 17 h 23"/>
                  <a:gd name="T52" fmla="*/ 4 w 8"/>
                  <a:gd name="T53" fmla="*/ 15 h 23"/>
                  <a:gd name="T54" fmla="*/ 4 w 8"/>
                  <a:gd name="T55" fmla="*/ 17 h 23"/>
                  <a:gd name="T56" fmla="*/ 5 w 8"/>
                  <a:gd name="T57" fmla="*/ 14 h 23"/>
                  <a:gd name="T58" fmla="*/ 5 w 8"/>
                  <a:gd name="T59" fmla="*/ 12 h 23"/>
                  <a:gd name="T60" fmla="*/ 6 w 8"/>
                  <a:gd name="T61" fmla="*/ 10 h 23"/>
                  <a:gd name="T62" fmla="*/ 5 w 8"/>
                  <a:gd name="T63" fmla="*/ 11 h 23"/>
                  <a:gd name="T64" fmla="*/ 7 w 8"/>
                  <a:gd name="T65" fmla="*/ 6 h 23"/>
                  <a:gd name="T66" fmla="*/ 6 w 8"/>
                  <a:gd name="T67" fmla="*/ 9 h 23"/>
                  <a:gd name="T68" fmla="*/ 7 w 8"/>
                  <a:gd name="T69" fmla="*/ 4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8" h="23">
                    <a:moveTo>
                      <a:pt x="7" y="4"/>
                    </a:moveTo>
                    <a:cubicBezTo>
                      <a:pt x="8" y="0"/>
                      <a:pt x="7" y="2"/>
                      <a:pt x="7" y="2"/>
                    </a:cubicBezTo>
                    <a:cubicBezTo>
                      <a:pt x="6" y="4"/>
                      <a:pt x="5" y="11"/>
                      <a:pt x="4" y="11"/>
                    </a:cubicBezTo>
                    <a:cubicBezTo>
                      <a:pt x="7" y="2"/>
                      <a:pt x="7" y="2"/>
                      <a:pt x="7" y="2"/>
                    </a:cubicBezTo>
                    <a:cubicBezTo>
                      <a:pt x="6" y="3"/>
                      <a:pt x="6" y="1"/>
                      <a:pt x="3" y="9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4" y="5"/>
                      <a:pt x="1" y="18"/>
                      <a:pt x="1" y="15"/>
                    </a:cubicBezTo>
                    <a:cubicBezTo>
                      <a:pt x="3" y="9"/>
                      <a:pt x="3" y="9"/>
                      <a:pt x="4" y="4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4" y="4"/>
                      <a:pt x="3" y="7"/>
                      <a:pt x="3" y="6"/>
                    </a:cubicBezTo>
                    <a:cubicBezTo>
                      <a:pt x="2" y="8"/>
                      <a:pt x="1" y="12"/>
                      <a:pt x="1" y="12"/>
                    </a:cubicBezTo>
                    <a:cubicBezTo>
                      <a:pt x="1" y="13"/>
                      <a:pt x="0" y="15"/>
                      <a:pt x="0" y="18"/>
                    </a:cubicBezTo>
                    <a:cubicBezTo>
                      <a:pt x="1" y="15"/>
                      <a:pt x="0" y="17"/>
                      <a:pt x="1" y="14"/>
                    </a:cubicBezTo>
                    <a:cubicBezTo>
                      <a:pt x="1" y="17"/>
                      <a:pt x="1" y="15"/>
                      <a:pt x="0" y="18"/>
                    </a:cubicBezTo>
                    <a:cubicBezTo>
                      <a:pt x="1" y="15"/>
                      <a:pt x="1" y="15"/>
                      <a:pt x="1" y="15"/>
                    </a:cubicBezTo>
                    <a:cubicBezTo>
                      <a:pt x="1" y="16"/>
                      <a:pt x="0" y="18"/>
                      <a:pt x="0" y="18"/>
                    </a:cubicBezTo>
                    <a:cubicBezTo>
                      <a:pt x="1" y="17"/>
                      <a:pt x="2" y="15"/>
                      <a:pt x="2" y="15"/>
                    </a:cubicBezTo>
                    <a:cubicBezTo>
                      <a:pt x="1" y="16"/>
                      <a:pt x="1" y="16"/>
                      <a:pt x="1" y="16"/>
                    </a:cubicBezTo>
                    <a:cubicBezTo>
                      <a:pt x="2" y="15"/>
                      <a:pt x="2" y="17"/>
                      <a:pt x="3" y="12"/>
                    </a:cubicBezTo>
                    <a:cubicBezTo>
                      <a:pt x="2" y="17"/>
                      <a:pt x="2" y="17"/>
                      <a:pt x="2" y="17"/>
                    </a:cubicBezTo>
                    <a:cubicBezTo>
                      <a:pt x="2" y="13"/>
                      <a:pt x="2" y="13"/>
                      <a:pt x="2" y="13"/>
                    </a:cubicBezTo>
                    <a:cubicBezTo>
                      <a:pt x="2" y="15"/>
                      <a:pt x="1" y="23"/>
                      <a:pt x="2" y="19"/>
                    </a:cubicBezTo>
                    <a:cubicBezTo>
                      <a:pt x="2" y="18"/>
                      <a:pt x="3" y="16"/>
                      <a:pt x="3" y="15"/>
                    </a:cubicBezTo>
                    <a:cubicBezTo>
                      <a:pt x="3" y="13"/>
                      <a:pt x="2" y="18"/>
                      <a:pt x="2" y="18"/>
                    </a:cubicBezTo>
                    <a:cubicBezTo>
                      <a:pt x="3" y="15"/>
                      <a:pt x="4" y="11"/>
                      <a:pt x="4" y="9"/>
                    </a:cubicBezTo>
                    <a:cubicBezTo>
                      <a:pt x="4" y="13"/>
                      <a:pt x="5" y="8"/>
                      <a:pt x="3" y="17"/>
                    </a:cubicBezTo>
                    <a:cubicBezTo>
                      <a:pt x="3" y="17"/>
                      <a:pt x="4" y="13"/>
                      <a:pt x="4" y="15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5" y="11"/>
                      <a:pt x="3" y="19"/>
                      <a:pt x="5" y="14"/>
                    </a:cubicBezTo>
                    <a:cubicBezTo>
                      <a:pt x="5" y="12"/>
                      <a:pt x="5" y="12"/>
                      <a:pt x="5" y="12"/>
                    </a:cubicBezTo>
                    <a:cubicBezTo>
                      <a:pt x="6" y="10"/>
                      <a:pt x="6" y="10"/>
                      <a:pt x="6" y="10"/>
                    </a:cubicBezTo>
                    <a:cubicBezTo>
                      <a:pt x="6" y="10"/>
                      <a:pt x="6" y="10"/>
                      <a:pt x="5" y="11"/>
                    </a:cubicBezTo>
                    <a:cubicBezTo>
                      <a:pt x="6" y="7"/>
                      <a:pt x="7" y="7"/>
                      <a:pt x="7" y="6"/>
                    </a:cubicBezTo>
                    <a:cubicBezTo>
                      <a:pt x="7" y="5"/>
                      <a:pt x="6" y="8"/>
                      <a:pt x="6" y="9"/>
                    </a:cubicBezTo>
                    <a:cubicBezTo>
                      <a:pt x="7" y="7"/>
                      <a:pt x="7" y="4"/>
                      <a:pt x="7" y="4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51" name="Freeform 2152"/>
              <p:cNvSpPr/>
              <p:nvPr/>
            </p:nvSpPr>
            <p:spPr bwMode="auto">
              <a:xfrm>
                <a:off x="2959" y="3153"/>
                <a:ext cx="0" cy="2"/>
              </a:xfrm>
              <a:custGeom>
                <a:avLst/>
                <a:gdLst>
                  <a:gd name="T0" fmla="*/ 2 h 2"/>
                  <a:gd name="T1" fmla="*/ 0 h 2"/>
                  <a:gd name="T2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52" name="Freeform 2153"/>
              <p:cNvSpPr/>
              <p:nvPr/>
            </p:nvSpPr>
            <p:spPr bwMode="auto">
              <a:xfrm>
                <a:off x="2961" y="3137"/>
                <a:ext cx="8" cy="24"/>
              </a:xfrm>
              <a:custGeom>
                <a:avLst/>
                <a:gdLst>
                  <a:gd name="T0" fmla="*/ 4 w 9"/>
                  <a:gd name="T1" fmla="*/ 14 h 27"/>
                  <a:gd name="T2" fmla="*/ 3 w 9"/>
                  <a:gd name="T3" fmla="*/ 19 h 27"/>
                  <a:gd name="T4" fmla="*/ 5 w 9"/>
                  <a:gd name="T5" fmla="*/ 9 h 27"/>
                  <a:gd name="T6" fmla="*/ 6 w 9"/>
                  <a:gd name="T7" fmla="*/ 7 h 27"/>
                  <a:gd name="T8" fmla="*/ 4 w 9"/>
                  <a:gd name="T9" fmla="*/ 16 h 27"/>
                  <a:gd name="T10" fmla="*/ 4 w 9"/>
                  <a:gd name="T11" fmla="*/ 17 h 27"/>
                  <a:gd name="T12" fmla="*/ 5 w 9"/>
                  <a:gd name="T13" fmla="*/ 12 h 27"/>
                  <a:gd name="T14" fmla="*/ 6 w 9"/>
                  <a:gd name="T15" fmla="*/ 9 h 27"/>
                  <a:gd name="T16" fmla="*/ 6 w 9"/>
                  <a:gd name="T17" fmla="*/ 11 h 27"/>
                  <a:gd name="T18" fmla="*/ 4 w 9"/>
                  <a:gd name="T19" fmla="*/ 17 h 27"/>
                  <a:gd name="T20" fmla="*/ 9 w 9"/>
                  <a:gd name="T21" fmla="*/ 2 h 27"/>
                  <a:gd name="T22" fmla="*/ 8 w 9"/>
                  <a:gd name="T23" fmla="*/ 3 h 27"/>
                  <a:gd name="T24" fmla="*/ 7 w 9"/>
                  <a:gd name="T25" fmla="*/ 10 h 27"/>
                  <a:gd name="T26" fmla="*/ 7 w 9"/>
                  <a:gd name="T27" fmla="*/ 8 h 27"/>
                  <a:gd name="T28" fmla="*/ 8 w 9"/>
                  <a:gd name="T29" fmla="*/ 4 h 27"/>
                  <a:gd name="T30" fmla="*/ 6 w 9"/>
                  <a:gd name="T31" fmla="*/ 4 h 27"/>
                  <a:gd name="T32" fmla="*/ 6 w 9"/>
                  <a:gd name="T33" fmla="*/ 4 h 27"/>
                  <a:gd name="T34" fmla="*/ 5 w 9"/>
                  <a:gd name="T35" fmla="*/ 8 h 27"/>
                  <a:gd name="T36" fmla="*/ 3 w 9"/>
                  <a:gd name="T37" fmla="*/ 14 h 27"/>
                  <a:gd name="T38" fmla="*/ 4 w 9"/>
                  <a:gd name="T39" fmla="*/ 13 h 27"/>
                  <a:gd name="T40" fmla="*/ 2 w 9"/>
                  <a:gd name="T41" fmla="*/ 19 h 27"/>
                  <a:gd name="T42" fmla="*/ 1 w 9"/>
                  <a:gd name="T43" fmla="*/ 22 h 27"/>
                  <a:gd name="T44" fmla="*/ 2 w 9"/>
                  <a:gd name="T45" fmla="*/ 22 h 27"/>
                  <a:gd name="T46" fmla="*/ 4 w 9"/>
                  <a:gd name="T47" fmla="*/ 14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9" h="27">
                    <a:moveTo>
                      <a:pt x="4" y="14"/>
                    </a:moveTo>
                    <a:cubicBezTo>
                      <a:pt x="4" y="15"/>
                      <a:pt x="3" y="17"/>
                      <a:pt x="3" y="19"/>
                    </a:cubicBezTo>
                    <a:cubicBezTo>
                      <a:pt x="3" y="16"/>
                      <a:pt x="4" y="13"/>
                      <a:pt x="5" y="9"/>
                    </a:cubicBezTo>
                    <a:cubicBezTo>
                      <a:pt x="5" y="11"/>
                      <a:pt x="6" y="7"/>
                      <a:pt x="6" y="7"/>
                    </a:cubicBezTo>
                    <a:cubicBezTo>
                      <a:pt x="5" y="10"/>
                      <a:pt x="4" y="15"/>
                      <a:pt x="4" y="16"/>
                    </a:cubicBezTo>
                    <a:cubicBezTo>
                      <a:pt x="4" y="15"/>
                      <a:pt x="4" y="17"/>
                      <a:pt x="4" y="17"/>
                    </a:cubicBezTo>
                    <a:cubicBezTo>
                      <a:pt x="4" y="14"/>
                      <a:pt x="4" y="15"/>
                      <a:pt x="5" y="12"/>
                    </a:cubicBezTo>
                    <a:cubicBezTo>
                      <a:pt x="6" y="9"/>
                      <a:pt x="7" y="6"/>
                      <a:pt x="6" y="9"/>
                    </a:cubicBezTo>
                    <a:cubicBezTo>
                      <a:pt x="6" y="11"/>
                      <a:pt x="6" y="11"/>
                      <a:pt x="6" y="11"/>
                    </a:cubicBezTo>
                    <a:cubicBezTo>
                      <a:pt x="4" y="15"/>
                      <a:pt x="5" y="13"/>
                      <a:pt x="4" y="17"/>
                    </a:cubicBezTo>
                    <a:cubicBezTo>
                      <a:pt x="6" y="11"/>
                      <a:pt x="7" y="12"/>
                      <a:pt x="9" y="2"/>
                    </a:cubicBezTo>
                    <a:cubicBezTo>
                      <a:pt x="9" y="0"/>
                      <a:pt x="9" y="2"/>
                      <a:pt x="8" y="3"/>
                    </a:cubicBezTo>
                    <a:cubicBezTo>
                      <a:pt x="8" y="5"/>
                      <a:pt x="7" y="8"/>
                      <a:pt x="7" y="10"/>
                    </a:cubicBezTo>
                    <a:cubicBezTo>
                      <a:pt x="7" y="8"/>
                      <a:pt x="6" y="11"/>
                      <a:pt x="7" y="8"/>
                    </a:cubicBezTo>
                    <a:cubicBezTo>
                      <a:pt x="8" y="4"/>
                      <a:pt x="8" y="4"/>
                      <a:pt x="8" y="4"/>
                    </a:cubicBezTo>
                    <a:cubicBezTo>
                      <a:pt x="8" y="2"/>
                      <a:pt x="7" y="3"/>
                      <a:pt x="6" y="4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5" y="7"/>
                      <a:pt x="5" y="7"/>
                      <a:pt x="5" y="8"/>
                    </a:cubicBezTo>
                    <a:cubicBezTo>
                      <a:pt x="3" y="14"/>
                      <a:pt x="3" y="14"/>
                      <a:pt x="3" y="14"/>
                    </a:cubicBezTo>
                    <a:cubicBezTo>
                      <a:pt x="3" y="14"/>
                      <a:pt x="3" y="15"/>
                      <a:pt x="4" y="13"/>
                    </a:cubicBezTo>
                    <a:cubicBezTo>
                      <a:pt x="3" y="15"/>
                      <a:pt x="2" y="17"/>
                      <a:pt x="2" y="19"/>
                    </a:cubicBezTo>
                    <a:cubicBezTo>
                      <a:pt x="1" y="20"/>
                      <a:pt x="2" y="18"/>
                      <a:pt x="1" y="22"/>
                    </a:cubicBezTo>
                    <a:cubicBezTo>
                      <a:pt x="0" y="27"/>
                      <a:pt x="2" y="18"/>
                      <a:pt x="2" y="22"/>
                    </a:cubicBezTo>
                    <a:lnTo>
                      <a:pt x="4" y="14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53" name="Freeform 2154"/>
              <p:cNvSpPr/>
              <p:nvPr/>
            </p:nvSpPr>
            <p:spPr bwMode="auto">
              <a:xfrm>
                <a:off x="2963" y="3150"/>
                <a:ext cx="1" cy="2"/>
              </a:xfrm>
              <a:custGeom>
                <a:avLst/>
                <a:gdLst>
                  <a:gd name="T0" fmla="*/ 0 w 1"/>
                  <a:gd name="T1" fmla="*/ 2 h 2"/>
                  <a:gd name="T2" fmla="*/ 1 w 1"/>
                  <a:gd name="T3" fmla="*/ 0 h 2"/>
                  <a:gd name="T4" fmla="*/ 0 w 1"/>
                  <a:gd name="T5" fmla="*/ 0 h 2"/>
                  <a:gd name="T6" fmla="*/ 0 w 1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lnTo>
                      <a:pt x="1" y="0"/>
                    </a:ln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54" name="Freeform 2155"/>
              <p:cNvSpPr/>
              <p:nvPr/>
            </p:nvSpPr>
            <p:spPr bwMode="auto">
              <a:xfrm>
                <a:off x="2966" y="3140"/>
                <a:ext cx="1" cy="3"/>
              </a:xfrm>
              <a:custGeom>
                <a:avLst/>
                <a:gdLst>
                  <a:gd name="T0" fmla="*/ 1 w 1"/>
                  <a:gd name="T1" fmla="*/ 0 h 4"/>
                  <a:gd name="T2" fmla="*/ 0 w 1"/>
                  <a:gd name="T3" fmla="*/ 3 h 4"/>
                  <a:gd name="T4" fmla="*/ 1 w 1"/>
                  <a:gd name="T5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4">
                    <a:moveTo>
                      <a:pt x="1" y="0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0" y="4"/>
                      <a:pt x="0" y="2"/>
                      <a:pt x="1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55" name="Freeform 2156"/>
              <p:cNvSpPr/>
              <p:nvPr/>
            </p:nvSpPr>
            <p:spPr bwMode="auto">
              <a:xfrm>
                <a:off x="2965" y="3150"/>
                <a:ext cx="1" cy="2"/>
              </a:xfrm>
              <a:custGeom>
                <a:avLst/>
                <a:gdLst>
                  <a:gd name="T0" fmla="*/ 0 w 1"/>
                  <a:gd name="T1" fmla="*/ 2 h 2"/>
                  <a:gd name="T2" fmla="*/ 1 w 1"/>
                  <a:gd name="T3" fmla="*/ 1 h 2"/>
                  <a:gd name="T4" fmla="*/ 1 w 1"/>
                  <a:gd name="T5" fmla="*/ 0 h 2"/>
                  <a:gd name="T6" fmla="*/ 0 w 1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1"/>
                      <a:pt x="1" y="2"/>
                      <a:pt x="0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56" name="Freeform 2157"/>
              <p:cNvSpPr/>
              <p:nvPr/>
            </p:nvSpPr>
            <p:spPr bwMode="auto">
              <a:xfrm>
                <a:off x="2967" y="3138"/>
                <a:ext cx="3" cy="12"/>
              </a:xfrm>
              <a:custGeom>
                <a:avLst/>
                <a:gdLst>
                  <a:gd name="T0" fmla="*/ 4 w 4"/>
                  <a:gd name="T1" fmla="*/ 0 h 13"/>
                  <a:gd name="T2" fmla="*/ 3 w 4"/>
                  <a:gd name="T3" fmla="*/ 0 h 13"/>
                  <a:gd name="T4" fmla="*/ 0 w 4"/>
                  <a:gd name="T5" fmla="*/ 12 h 13"/>
                  <a:gd name="T6" fmla="*/ 3 w 4"/>
                  <a:gd name="T7" fmla="*/ 4 h 13"/>
                  <a:gd name="T8" fmla="*/ 3 w 4"/>
                  <a:gd name="T9" fmla="*/ 5 h 13"/>
                  <a:gd name="T10" fmla="*/ 4 w 4"/>
                  <a:gd name="T11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13">
                    <a:moveTo>
                      <a:pt x="4" y="0"/>
                    </a:moveTo>
                    <a:cubicBezTo>
                      <a:pt x="4" y="1"/>
                      <a:pt x="3" y="4"/>
                      <a:pt x="3" y="0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13"/>
                      <a:pt x="2" y="6"/>
                      <a:pt x="3" y="4"/>
                    </a:cubicBezTo>
                    <a:cubicBezTo>
                      <a:pt x="2" y="8"/>
                      <a:pt x="3" y="4"/>
                      <a:pt x="3" y="5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57" name="Freeform 2158"/>
              <p:cNvSpPr/>
              <p:nvPr/>
            </p:nvSpPr>
            <p:spPr bwMode="auto">
              <a:xfrm>
                <a:off x="2966" y="3134"/>
                <a:ext cx="10" cy="26"/>
              </a:xfrm>
              <a:custGeom>
                <a:avLst/>
                <a:gdLst>
                  <a:gd name="T0" fmla="*/ 3 w 11"/>
                  <a:gd name="T1" fmla="*/ 18 h 28"/>
                  <a:gd name="T2" fmla="*/ 4 w 11"/>
                  <a:gd name="T3" fmla="*/ 17 h 28"/>
                  <a:gd name="T4" fmla="*/ 3 w 11"/>
                  <a:gd name="T5" fmla="*/ 20 h 28"/>
                  <a:gd name="T6" fmla="*/ 2 w 11"/>
                  <a:gd name="T7" fmla="*/ 22 h 28"/>
                  <a:gd name="T8" fmla="*/ 3 w 11"/>
                  <a:gd name="T9" fmla="*/ 20 h 28"/>
                  <a:gd name="T10" fmla="*/ 4 w 11"/>
                  <a:gd name="T11" fmla="*/ 19 h 28"/>
                  <a:gd name="T12" fmla="*/ 5 w 11"/>
                  <a:gd name="T13" fmla="*/ 14 h 28"/>
                  <a:gd name="T14" fmla="*/ 4 w 11"/>
                  <a:gd name="T15" fmla="*/ 22 h 28"/>
                  <a:gd name="T16" fmla="*/ 6 w 11"/>
                  <a:gd name="T17" fmla="*/ 11 h 28"/>
                  <a:gd name="T18" fmla="*/ 8 w 11"/>
                  <a:gd name="T19" fmla="*/ 11 h 28"/>
                  <a:gd name="T20" fmla="*/ 8 w 11"/>
                  <a:gd name="T21" fmla="*/ 10 h 28"/>
                  <a:gd name="T22" fmla="*/ 6 w 11"/>
                  <a:gd name="T23" fmla="*/ 16 h 28"/>
                  <a:gd name="T24" fmla="*/ 6 w 11"/>
                  <a:gd name="T25" fmla="*/ 16 h 28"/>
                  <a:gd name="T26" fmla="*/ 9 w 11"/>
                  <a:gd name="T27" fmla="*/ 8 h 28"/>
                  <a:gd name="T28" fmla="*/ 8 w 11"/>
                  <a:gd name="T29" fmla="*/ 10 h 28"/>
                  <a:gd name="T30" fmla="*/ 10 w 11"/>
                  <a:gd name="T31" fmla="*/ 5 h 28"/>
                  <a:gd name="T32" fmla="*/ 9 w 11"/>
                  <a:gd name="T33" fmla="*/ 5 h 28"/>
                  <a:gd name="T34" fmla="*/ 10 w 11"/>
                  <a:gd name="T35" fmla="*/ 3 h 28"/>
                  <a:gd name="T36" fmla="*/ 7 w 11"/>
                  <a:gd name="T37" fmla="*/ 6 h 28"/>
                  <a:gd name="T38" fmla="*/ 8 w 11"/>
                  <a:gd name="T39" fmla="*/ 3 h 28"/>
                  <a:gd name="T40" fmla="*/ 5 w 11"/>
                  <a:gd name="T41" fmla="*/ 12 h 28"/>
                  <a:gd name="T42" fmla="*/ 4 w 11"/>
                  <a:gd name="T43" fmla="*/ 11 h 28"/>
                  <a:gd name="T44" fmla="*/ 7 w 11"/>
                  <a:gd name="T45" fmla="*/ 5 h 28"/>
                  <a:gd name="T46" fmla="*/ 6 w 11"/>
                  <a:gd name="T47" fmla="*/ 8 h 28"/>
                  <a:gd name="T48" fmla="*/ 7 w 11"/>
                  <a:gd name="T49" fmla="*/ 2 h 28"/>
                  <a:gd name="T50" fmla="*/ 4 w 11"/>
                  <a:gd name="T51" fmla="*/ 10 h 28"/>
                  <a:gd name="T52" fmla="*/ 4 w 11"/>
                  <a:gd name="T53" fmla="*/ 9 h 28"/>
                  <a:gd name="T54" fmla="*/ 1 w 11"/>
                  <a:gd name="T55" fmla="*/ 17 h 28"/>
                  <a:gd name="T56" fmla="*/ 3 w 11"/>
                  <a:gd name="T57" fmla="*/ 16 h 28"/>
                  <a:gd name="T58" fmla="*/ 6 w 11"/>
                  <a:gd name="T59" fmla="*/ 12 h 28"/>
                  <a:gd name="T60" fmla="*/ 3 w 11"/>
                  <a:gd name="T61" fmla="*/ 17 h 28"/>
                  <a:gd name="T62" fmla="*/ 6 w 11"/>
                  <a:gd name="T63" fmla="*/ 12 h 28"/>
                  <a:gd name="T64" fmla="*/ 4 w 11"/>
                  <a:gd name="T65" fmla="*/ 17 h 28"/>
                  <a:gd name="T66" fmla="*/ 6 w 11"/>
                  <a:gd name="T67" fmla="*/ 12 h 28"/>
                  <a:gd name="T68" fmla="*/ 3 w 11"/>
                  <a:gd name="T69" fmla="*/ 19 h 28"/>
                  <a:gd name="T70" fmla="*/ 5 w 11"/>
                  <a:gd name="T71" fmla="*/ 17 h 28"/>
                  <a:gd name="T72" fmla="*/ 7 w 11"/>
                  <a:gd name="T73" fmla="*/ 10 h 28"/>
                  <a:gd name="T74" fmla="*/ 6 w 11"/>
                  <a:gd name="T75" fmla="*/ 9 h 28"/>
                  <a:gd name="T76" fmla="*/ 5 w 11"/>
                  <a:gd name="T77" fmla="*/ 13 h 28"/>
                  <a:gd name="T78" fmla="*/ 4 w 11"/>
                  <a:gd name="T79" fmla="*/ 13 h 28"/>
                  <a:gd name="T80" fmla="*/ 3 w 11"/>
                  <a:gd name="T81" fmla="*/ 17 h 28"/>
                  <a:gd name="T82" fmla="*/ 5 w 11"/>
                  <a:gd name="T83" fmla="*/ 7 h 28"/>
                  <a:gd name="T84" fmla="*/ 4 w 11"/>
                  <a:gd name="T85" fmla="*/ 8 h 28"/>
                  <a:gd name="T86" fmla="*/ 4 w 11"/>
                  <a:gd name="T87" fmla="*/ 11 h 28"/>
                  <a:gd name="T88" fmla="*/ 4 w 11"/>
                  <a:gd name="T89" fmla="*/ 9 h 28"/>
                  <a:gd name="T90" fmla="*/ 2 w 11"/>
                  <a:gd name="T91" fmla="*/ 20 h 28"/>
                  <a:gd name="T92" fmla="*/ 1 w 11"/>
                  <a:gd name="T93" fmla="*/ 24 h 28"/>
                  <a:gd name="T94" fmla="*/ 3 w 11"/>
                  <a:gd name="T95" fmla="*/ 18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1" h="28">
                    <a:moveTo>
                      <a:pt x="3" y="18"/>
                    </a:moveTo>
                    <a:cubicBezTo>
                      <a:pt x="3" y="18"/>
                      <a:pt x="4" y="15"/>
                      <a:pt x="4" y="17"/>
                    </a:cubicBezTo>
                    <a:cubicBezTo>
                      <a:pt x="3" y="19"/>
                      <a:pt x="3" y="20"/>
                      <a:pt x="3" y="20"/>
                    </a:cubicBezTo>
                    <a:cubicBezTo>
                      <a:pt x="1" y="25"/>
                      <a:pt x="3" y="19"/>
                      <a:pt x="2" y="22"/>
                    </a:cubicBezTo>
                    <a:cubicBezTo>
                      <a:pt x="3" y="20"/>
                      <a:pt x="3" y="20"/>
                      <a:pt x="3" y="20"/>
                    </a:cubicBezTo>
                    <a:cubicBezTo>
                      <a:pt x="3" y="21"/>
                      <a:pt x="4" y="16"/>
                      <a:pt x="4" y="19"/>
                    </a:cubicBezTo>
                    <a:cubicBezTo>
                      <a:pt x="4" y="17"/>
                      <a:pt x="4" y="17"/>
                      <a:pt x="5" y="14"/>
                    </a:cubicBezTo>
                    <a:cubicBezTo>
                      <a:pt x="5" y="18"/>
                      <a:pt x="4" y="18"/>
                      <a:pt x="4" y="22"/>
                    </a:cubicBezTo>
                    <a:cubicBezTo>
                      <a:pt x="4" y="20"/>
                      <a:pt x="5" y="16"/>
                      <a:pt x="6" y="11"/>
                    </a:cubicBezTo>
                    <a:cubicBezTo>
                      <a:pt x="6" y="15"/>
                      <a:pt x="6" y="15"/>
                      <a:pt x="8" y="11"/>
                    </a:cubicBezTo>
                    <a:cubicBezTo>
                      <a:pt x="8" y="10"/>
                      <a:pt x="8" y="10"/>
                      <a:pt x="8" y="10"/>
                    </a:cubicBezTo>
                    <a:cubicBezTo>
                      <a:pt x="4" y="21"/>
                      <a:pt x="7" y="13"/>
                      <a:pt x="6" y="16"/>
                    </a:cubicBezTo>
                    <a:cubicBezTo>
                      <a:pt x="6" y="16"/>
                      <a:pt x="6" y="16"/>
                      <a:pt x="6" y="16"/>
                    </a:cubicBezTo>
                    <a:cubicBezTo>
                      <a:pt x="7" y="15"/>
                      <a:pt x="2" y="28"/>
                      <a:pt x="9" y="8"/>
                    </a:cubicBezTo>
                    <a:cubicBezTo>
                      <a:pt x="8" y="9"/>
                      <a:pt x="8" y="10"/>
                      <a:pt x="8" y="10"/>
                    </a:cubicBezTo>
                    <a:cubicBezTo>
                      <a:pt x="10" y="5"/>
                      <a:pt x="10" y="5"/>
                      <a:pt x="10" y="5"/>
                    </a:cubicBezTo>
                    <a:cubicBezTo>
                      <a:pt x="9" y="6"/>
                      <a:pt x="8" y="9"/>
                      <a:pt x="9" y="5"/>
                    </a:cubicBezTo>
                    <a:cubicBezTo>
                      <a:pt x="10" y="3"/>
                      <a:pt x="10" y="3"/>
                      <a:pt x="10" y="3"/>
                    </a:cubicBezTo>
                    <a:cubicBezTo>
                      <a:pt x="8" y="6"/>
                      <a:pt x="8" y="4"/>
                      <a:pt x="7" y="6"/>
                    </a:cubicBezTo>
                    <a:cubicBezTo>
                      <a:pt x="8" y="3"/>
                      <a:pt x="8" y="3"/>
                      <a:pt x="8" y="3"/>
                    </a:cubicBezTo>
                    <a:cubicBezTo>
                      <a:pt x="6" y="6"/>
                      <a:pt x="8" y="5"/>
                      <a:pt x="5" y="12"/>
                    </a:cubicBezTo>
                    <a:cubicBezTo>
                      <a:pt x="8" y="3"/>
                      <a:pt x="3" y="15"/>
                      <a:pt x="4" y="11"/>
                    </a:cubicBezTo>
                    <a:cubicBezTo>
                      <a:pt x="6" y="8"/>
                      <a:pt x="5" y="9"/>
                      <a:pt x="7" y="5"/>
                    </a:cubicBezTo>
                    <a:cubicBezTo>
                      <a:pt x="5" y="10"/>
                      <a:pt x="6" y="7"/>
                      <a:pt x="6" y="8"/>
                    </a:cubicBezTo>
                    <a:cubicBezTo>
                      <a:pt x="7" y="3"/>
                      <a:pt x="5" y="7"/>
                      <a:pt x="7" y="2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5" y="8"/>
                      <a:pt x="4" y="8"/>
                      <a:pt x="4" y="9"/>
                    </a:cubicBezTo>
                    <a:cubicBezTo>
                      <a:pt x="4" y="9"/>
                      <a:pt x="2" y="15"/>
                      <a:pt x="1" y="17"/>
                    </a:cubicBezTo>
                    <a:cubicBezTo>
                      <a:pt x="2" y="15"/>
                      <a:pt x="4" y="14"/>
                      <a:pt x="3" y="16"/>
                    </a:cubicBezTo>
                    <a:cubicBezTo>
                      <a:pt x="6" y="11"/>
                      <a:pt x="4" y="17"/>
                      <a:pt x="6" y="12"/>
                    </a:cubicBezTo>
                    <a:cubicBezTo>
                      <a:pt x="3" y="17"/>
                      <a:pt x="3" y="17"/>
                      <a:pt x="3" y="17"/>
                    </a:cubicBezTo>
                    <a:cubicBezTo>
                      <a:pt x="4" y="16"/>
                      <a:pt x="5" y="14"/>
                      <a:pt x="6" y="12"/>
                    </a:cubicBezTo>
                    <a:cubicBezTo>
                      <a:pt x="6" y="11"/>
                      <a:pt x="5" y="15"/>
                      <a:pt x="4" y="17"/>
                    </a:cubicBezTo>
                    <a:cubicBezTo>
                      <a:pt x="4" y="17"/>
                      <a:pt x="5" y="15"/>
                      <a:pt x="6" y="12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5" y="17"/>
                      <a:pt x="5" y="17"/>
                      <a:pt x="5" y="17"/>
                    </a:cubicBezTo>
                    <a:cubicBezTo>
                      <a:pt x="11" y="0"/>
                      <a:pt x="6" y="13"/>
                      <a:pt x="7" y="10"/>
                    </a:cubicBezTo>
                    <a:cubicBezTo>
                      <a:pt x="6" y="11"/>
                      <a:pt x="6" y="11"/>
                      <a:pt x="6" y="9"/>
                    </a:cubicBezTo>
                    <a:cubicBezTo>
                      <a:pt x="5" y="13"/>
                      <a:pt x="5" y="13"/>
                      <a:pt x="5" y="13"/>
                    </a:cubicBezTo>
                    <a:cubicBezTo>
                      <a:pt x="5" y="11"/>
                      <a:pt x="2" y="22"/>
                      <a:pt x="4" y="13"/>
                    </a:cubicBezTo>
                    <a:cubicBezTo>
                      <a:pt x="3" y="17"/>
                      <a:pt x="3" y="17"/>
                      <a:pt x="3" y="17"/>
                    </a:cubicBezTo>
                    <a:cubicBezTo>
                      <a:pt x="3" y="15"/>
                      <a:pt x="4" y="10"/>
                      <a:pt x="5" y="7"/>
                    </a:cubicBezTo>
                    <a:cubicBezTo>
                      <a:pt x="4" y="9"/>
                      <a:pt x="5" y="7"/>
                      <a:pt x="4" y="8"/>
                    </a:cubicBezTo>
                    <a:cubicBezTo>
                      <a:pt x="4" y="11"/>
                      <a:pt x="4" y="11"/>
                      <a:pt x="4" y="11"/>
                    </a:cubicBezTo>
                    <a:cubicBezTo>
                      <a:pt x="3" y="14"/>
                      <a:pt x="3" y="12"/>
                      <a:pt x="4" y="9"/>
                    </a:cubicBezTo>
                    <a:cubicBezTo>
                      <a:pt x="3" y="13"/>
                      <a:pt x="2" y="16"/>
                      <a:pt x="2" y="20"/>
                    </a:cubicBezTo>
                    <a:cubicBezTo>
                      <a:pt x="4" y="12"/>
                      <a:pt x="0" y="28"/>
                      <a:pt x="1" y="24"/>
                    </a:cubicBezTo>
                    <a:lnTo>
                      <a:pt x="3" y="18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58" name="Freeform 2159"/>
              <p:cNvSpPr/>
              <p:nvPr/>
            </p:nvSpPr>
            <p:spPr bwMode="auto">
              <a:xfrm>
                <a:off x="2970" y="3140"/>
                <a:ext cx="0" cy="1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lnTo>
                      <a:pt x="0" y="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59" name="Freeform 2160"/>
              <p:cNvSpPr/>
              <p:nvPr/>
            </p:nvSpPr>
            <p:spPr bwMode="auto">
              <a:xfrm>
                <a:off x="2968" y="3142"/>
                <a:ext cx="1" cy="1"/>
              </a:xfrm>
              <a:custGeom>
                <a:avLst/>
                <a:gdLst>
                  <a:gd name="T0" fmla="*/ 1 w 1"/>
                  <a:gd name="T1" fmla="*/ 0 h 1"/>
                  <a:gd name="T2" fmla="*/ 1 w 1"/>
                  <a:gd name="T3" fmla="*/ 0 h 1"/>
                  <a:gd name="T4" fmla="*/ 1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1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60" name="Rectangle 2161"/>
              <p:cNvSpPr>
                <a:spLocks noChangeArrowheads="1"/>
              </p:cNvSpPr>
              <p:nvPr/>
            </p:nvSpPr>
            <p:spPr bwMode="auto">
              <a:xfrm>
                <a:off x="2969" y="3142"/>
                <a:ext cx="1" cy="1"/>
              </a:xfrm>
              <a:prstGeom prst="rect">
                <a:avLst/>
              </a:pr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61" name="Freeform 2162"/>
              <p:cNvSpPr/>
              <p:nvPr/>
            </p:nvSpPr>
            <p:spPr bwMode="auto">
              <a:xfrm>
                <a:off x="2967" y="3150"/>
                <a:ext cx="1" cy="1"/>
              </a:xfrm>
              <a:custGeom>
                <a:avLst/>
                <a:gdLst>
                  <a:gd name="T0" fmla="*/ 0 w 1"/>
                  <a:gd name="T1" fmla="*/ 1 h 1"/>
                  <a:gd name="T2" fmla="*/ 0 w 1"/>
                  <a:gd name="T3" fmla="*/ 1 h 1"/>
                  <a:gd name="T4" fmla="*/ 1 w 1"/>
                  <a:gd name="T5" fmla="*/ 0 h 1"/>
                  <a:gd name="T6" fmla="*/ 0 w 1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lnTo>
                      <a:pt x="0" y="1"/>
                    </a:lnTo>
                    <a:lnTo>
                      <a:pt x="1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62" name="Freeform 2163"/>
              <p:cNvSpPr/>
              <p:nvPr/>
            </p:nvSpPr>
            <p:spPr bwMode="auto">
              <a:xfrm>
                <a:off x="2969" y="3137"/>
                <a:ext cx="0" cy="2"/>
              </a:xfrm>
              <a:custGeom>
                <a:avLst/>
                <a:gdLst>
                  <a:gd name="T0" fmla="*/ 0 h 2"/>
                  <a:gd name="T1" fmla="*/ 2 h 2"/>
                  <a:gd name="T2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63" name="Freeform 2164"/>
              <p:cNvSpPr/>
              <p:nvPr/>
            </p:nvSpPr>
            <p:spPr bwMode="auto">
              <a:xfrm>
                <a:off x="2967" y="3134"/>
                <a:ext cx="0" cy="1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lnTo>
                      <a:pt x="0" y="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64" name="Freeform 2165"/>
              <p:cNvSpPr/>
              <p:nvPr/>
            </p:nvSpPr>
            <p:spPr bwMode="auto">
              <a:xfrm>
                <a:off x="2955" y="3131"/>
                <a:ext cx="16" cy="27"/>
              </a:xfrm>
              <a:custGeom>
                <a:avLst/>
                <a:gdLst>
                  <a:gd name="T0" fmla="*/ 2 w 18"/>
                  <a:gd name="T1" fmla="*/ 14 h 30"/>
                  <a:gd name="T2" fmla="*/ 0 w 18"/>
                  <a:gd name="T3" fmla="*/ 20 h 30"/>
                  <a:gd name="T4" fmla="*/ 0 w 18"/>
                  <a:gd name="T5" fmla="*/ 23 h 30"/>
                  <a:gd name="T6" fmla="*/ 1 w 18"/>
                  <a:gd name="T7" fmla="*/ 20 h 30"/>
                  <a:gd name="T8" fmla="*/ 3 w 18"/>
                  <a:gd name="T9" fmla="*/ 19 h 30"/>
                  <a:gd name="T10" fmla="*/ 3 w 18"/>
                  <a:gd name="T11" fmla="*/ 22 h 30"/>
                  <a:gd name="T12" fmla="*/ 6 w 18"/>
                  <a:gd name="T13" fmla="*/ 16 h 30"/>
                  <a:gd name="T14" fmla="*/ 6 w 18"/>
                  <a:gd name="T15" fmla="*/ 18 h 30"/>
                  <a:gd name="T16" fmla="*/ 6 w 18"/>
                  <a:gd name="T17" fmla="*/ 20 h 30"/>
                  <a:gd name="T18" fmla="*/ 9 w 18"/>
                  <a:gd name="T19" fmla="*/ 10 h 30"/>
                  <a:gd name="T20" fmla="*/ 9 w 18"/>
                  <a:gd name="T21" fmla="*/ 10 h 30"/>
                  <a:gd name="T22" fmla="*/ 9 w 18"/>
                  <a:gd name="T23" fmla="*/ 14 h 30"/>
                  <a:gd name="T24" fmla="*/ 10 w 18"/>
                  <a:gd name="T25" fmla="*/ 14 h 30"/>
                  <a:gd name="T26" fmla="*/ 10 w 18"/>
                  <a:gd name="T27" fmla="*/ 16 h 30"/>
                  <a:gd name="T28" fmla="*/ 12 w 18"/>
                  <a:gd name="T29" fmla="*/ 14 h 30"/>
                  <a:gd name="T30" fmla="*/ 13 w 18"/>
                  <a:gd name="T31" fmla="*/ 10 h 30"/>
                  <a:gd name="T32" fmla="*/ 12 w 18"/>
                  <a:gd name="T33" fmla="*/ 15 h 30"/>
                  <a:gd name="T34" fmla="*/ 13 w 18"/>
                  <a:gd name="T35" fmla="*/ 14 h 30"/>
                  <a:gd name="T36" fmla="*/ 15 w 18"/>
                  <a:gd name="T37" fmla="*/ 16 h 30"/>
                  <a:gd name="T38" fmla="*/ 14 w 18"/>
                  <a:gd name="T39" fmla="*/ 14 h 30"/>
                  <a:gd name="T40" fmla="*/ 13 w 18"/>
                  <a:gd name="T41" fmla="*/ 17 h 30"/>
                  <a:gd name="T42" fmla="*/ 16 w 18"/>
                  <a:gd name="T43" fmla="*/ 6 h 30"/>
                  <a:gd name="T44" fmla="*/ 16 w 18"/>
                  <a:gd name="T45" fmla="*/ 4 h 30"/>
                  <a:gd name="T46" fmla="*/ 15 w 18"/>
                  <a:gd name="T47" fmla="*/ 5 h 30"/>
                  <a:gd name="T48" fmla="*/ 15 w 18"/>
                  <a:gd name="T49" fmla="*/ 3 h 30"/>
                  <a:gd name="T50" fmla="*/ 14 w 18"/>
                  <a:gd name="T51" fmla="*/ 3 h 30"/>
                  <a:gd name="T52" fmla="*/ 13 w 18"/>
                  <a:gd name="T53" fmla="*/ 5 h 30"/>
                  <a:gd name="T54" fmla="*/ 13 w 18"/>
                  <a:gd name="T55" fmla="*/ 4 h 30"/>
                  <a:gd name="T56" fmla="*/ 13 w 18"/>
                  <a:gd name="T57" fmla="*/ 4 h 30"/>
                  <a:gd name="T58" fmla="*/ 12 w 18"/>
                  <a:gd name="T59" fmla="*/ 5 h 30"/>
                  <a:gd name="T60" fmla="*/ 10 w 18"/>
                  <a:gd name="T61" fmla="*/ 8 h 30"/>
                  <a:gd name="T62" fmla="*/ 11 w 18"/>
                  <a:gd name="T63" fmla="*/ 3 h 30"/>
                  <a:gd name="T64" fmla="*/ 11 w 18"/>
                  <a:gd name="T65" fmla="*/ 3 h 30"/>
                  <a:gd name="T66" fmla="*/ 9 w 18"/>
                  <a:gd name="T67" fmla="*/ 8 h 30"/>
                  <a:gd name="T68" fmla="*/ 8 w 18"/>
                  <a:gd name="T69" fmla="*/ 9 h 30"/>
                  <a:gd name="T70" fmla="*/ 6 w 18"/>
                  <a:gd name="T71" fmla="*/ 11 h 30"/>
                  <a:gd name="T72" fmla="*/ 6 w 18"/>
                  <a:gd name="T73" fmla="*/ 10 h 30"/>
                  <a:gd name="T74" fmla="*/ 4 w 18"/>
                  <a:gd name="T75" fmla="*/ 12 h 30"/>
                  <a:gd name="T76" fmla="*/ 3 w 18"/>
                  <a:gd name="T77" fmla="*/ 18 h 30"/>
                  <a:gd name="T78" fmla="*/ 5 w 18"/>
                  <a:gd name="T79" fmla="*/ 8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8" h="30">
                    <a:moveTo>
                      <a:pt x="3" y="7"/>
                    </a:moveTo>
                    <a:cubicBezTo>
                      <a:pt x="3" y="9"/>
                      <a:pt x="2" y="10"/>
                      <a:pt x="2" y="14"/>
                    </a:cubicBezTo>
                    <a:cubicBezTo>
                      <a:pt x="2" y="11"/>
                      <a:pt x="2" y="11"/>
                      <a:pt x="2" y="11"/>
                    </a:cubicBezTo>
                    <a:cubicBezTo>
                      <a:pt x="2" y="12"/>
                      <a:pt x="1" y="16"/>
                      <a:pt x="0" y="20"/>
                    </a:cubicBezTo>
                    <a:cubicBezTo>
                      <a:pt x="1" y="18"/>
                      <a:pt x="1" y="18"/>
                      <a:pt x="1" y="18"/>
                    </a:cubicBezTo>
                    <a:cubicBezTo>
                      <a:pt x="1" y="15"/>
                      <a:pt x="0" y="22"/>
                      <a:pt x="0" y="23"/>
                    </a:cubicBezTo>
                    <a:cubicBezTo>
                      <a:pt x="0" y="22"/>
                      <a:pt x="2" y="14"/>
                      <a:pt x="2" y="16"/>
                    </a:cubicBezTo>
                    <a:cubicBezTo>
                      <a:pt x="2" y="16"/>
                      <a:pt x="2" y="18"/>
                      <a:pt x="1" y="20"/>
                    </a:cubicBezTo>
                    <a:cubicBezTo>
                      <a:pt x="1" y="20"/>
                      <a:pt x="3" y="14"/>
                      <a:pt x="3" y="13"/>
                    </a:cubicBezTo>
                    <a:cubicBezTo>
                      <a:pt x="0" y="30"/>
                      <a:pt x="5" y="8"/>
                      <a:pt x="3" y="19"/>
                    </a:cubicBezTo>
                    <a:cubicBezTo>
                      <a:pt x="3" y="18"/>
                      <a:pt x="3" y="20"/>
                      <a:pt x="4" y="16"/>
                    </a:cubicBezTo>
                    <a:cubicBezTo>
                      <a:pt x="3" y="21"/>
                      <a:pt x="5" y="17"/>
                      <a:pt x="3" y="22"/>
                    </a:cubicBezTo>
                    <a:cubicBezTo>
                      <a:pt x="6" y="12"/>
                      <a:pt x="3" y="26"/>
                      <a:pt x="6" y="14"/>
                    </a:cubicBezTo>
                    <a:cubicBezTo>
                      <a:pt x="6" y="17"/>
                      <a:pt x="6" y="13"/>
                      <a:pt x="6" y="16"/>
                    </a:cubicBezTo>
                    <a:cubicBezTo>
                      <a:pt x="6" y="17"/>
                      <a:pt x="6" y="17"/>
                      <a:pt x="6" y="18"/>
                    </a:cubicBezTo>
                    <a:cubicBezTo>
                      <a:pt x="5" y="20"/>
                      <a:pt x="7" y="12"/>
                      <a:pt x="6" y="18"/>
                    </a:cubicBezTo>
                    <a:cubicBezTo>
                      <a:pt x="6" y="19"/>
                      <a:pt x="7" y="15"/>
                      <a:pt x="8" y="11"/>
                    </a:cubicBezTo>
                    <a:cubicBezTo>
                      <a:pt x="8" y="13"/>
                      <a:pt x="7" y="14"/>
                      <a:pt x="6" y="20"/>
                    </a:cubicBezTo>
                    <a:cubicBezTo>
                      <a:pt x="8" y="14"/>
                      <a:pt x="7" y="17"/>
                      <a:pt x="8" y="14"/>
                    </a:cubicBezTo>
                    <a:cubicBezTo>
                      <a:pt x="8" y="13"/>
                      <a:pt x="8" y="12"/>
                      <a:pt x="9" y="10"/>
                    </a:cubicBezTo>
                    <a:cubicBezTo>
                      <a:pt x="9" y="11"/>
                      <a:pt x="10" y="6"/>
                      <a:pt x="11" y="4"/>
                    </a:cubicBezTo>
                    <a:cubicBezTo>
                      <a:pt x="9" y="11"/>
                      <a:pt x="10" y="5"/>
                      <a:pt x="9" y="10"/>
                    </a:cubicBezTo>
                    <a:cubicBezTo>
                      <a:pt x="8" y="13"/>
                      <a:pt x="8" y="13"/>
                      <a:pt x="7" y="17"/>
                    </a:cubicBezTo>
                    <a:cubicBezTo>
                      <a:pt x="7" y="18"/>
                      <a:pt x="8" y="17"/>
                      <a:pt x="9" y="14"/>
                    </a:cubicBezTo>
                    <a:cubicBezTo>
                      <a:pt x="9" y="15"/>
                      <a:pt x="8" y="17"/>
                      <a:pt x="8" y="18"/>
                    </a:cubicBezTo>
                    <a:cubicBezTo>
                      <a:pt x="8" y="21"/>
                      <a:pt x="10" y="11"/>
                      <a:pt x="10" y="14"/>
                    </a:cubicBezTo>
                    <a:cubicBezTo>
                      <a:pt x="9" y="18"/>
                      <a:pt x="9" y="18"/>
                      <a:pt x="9" y="18"/>
                    </a:cubicBezTo>
                    <a:cubicBezTo>
                      <a:pt x="10" y="13"/>
                      <a:pt x="9" y="19"/>
                      <a:pt x="10" y="16"/>
                    </a:cubicBezTo>
                    <a:cubicBezTo>
                      <a:pt x="11" y="15"/>
                      <a:pt x="11" y="13"/>
                      <a:pt x="11" y="12"/>
                    </a:cubicBezTo>
                    <a:cubicBezTo>
                      <a:pt x="9" y="21"/>
                      <a:pt x="13" y="8"/>
                      <a:pt x="12" y="14"/>
                    </a:cubicBezTo>
                    <a:cubicBezTo>
                      <a:pt x="13" y="9"/>
                      <a:pt x="14" y="6"/>
                      <a:pt x="15" y="5"/>
                    </a:cubicBezTo>
                    <a:cubicBezTo>
                      <a:pt x="13" y="10"/>
                      <a:pt x="13" y="10"/>
                      <a:pt x="13" y="10"/>
                    </a:cubicBezTo>
                    <a:cubicBezTo>
                      <a:pt x="14" y="7"/>
                      <a:pt x="11" y="16"/>
                      <a:pt x="10" y="19"/>
                    </a:cubicBezTo>
                    <a:cubicBezTo>
                      <a:pt x="11" y="16"/>
                      <a:pt x="11" y="19"/>
                      <a:pt x="12" y="15"/>
                    </a:cubicBezTo>
                    <a:cubicBezTo>
                      <a:pt x="11" y="19"/>
                      <a:pt x="11" y="19"/>
                      <a:pt x="11" y="19"/>
                    </a:cubicBezTo>
                    <a:cubicBezTo>
                      <a:pt x="11" y="20"/>
                      <a:pt x="14" y="10"/>
                      <a:pt x="13" y="14"/>
                    </a:cubicBezTo>
                    <a:cubicBezTo>
                      <a:pt x="12" y="17"/>
                      <a:pt x="12" y="17"/>
                      <a:pt x="12" y="17"/>
                    </a:cubicBezTo>
                    <a:cubicBezTo>
                      <a:pt x="13" y="17"/>
                      <a:pt x="12" y="22"/>
                      <a:pt x="15" y="16"/>
                    </a:cubicBezTo>
                    <a:cubicBezTo>
                      <a:pt x="16" y="13"/>
                      <a:pt x="17" y="7"/>
                      <a:pt x="18" y="5"/>
                    </a:cubicBezTo>
                    <a:cubicBezTo>
                      <a:pt x="17" y="7"/>
                      <a:pt x="15" y="12"/>
                      <a:pt x="14" y="14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5" y="12"/>
                      <a:pt x="14" y="14"/>
                      <a:pt x="13" y="17"/>
                    </a:cubicBezTo>
                    <a:cubicBezTo>
                      <a:pt x="12" y="19"/>
                      <a:pt x="14" y="13"/>
                      <a:pt x="13" y="15"/>
                    </a:cubicBezTo>
                    <a:cubicBezTo>
                      <a:pt x="15" y="10"/>
                      <a:pt x="15" y="10"/>
                      <a:pt x="16" y="6"/>
                    </a:cubicBezTo>
                    <a:cubicBezTo>
                      <a:pt x="15" y="8"/>
                      <a:pt x="15" y="8"/>
                      <a:pt x="15" y="8"/>
                    </a:cubicBezTo>
                    <a:cubicBezTo>
                      <a:pt x="16" y="6"/>
                      <a:pt x="16" y="6"/>
                      <a:pt x="16" y="4"/>
                    </a:cubicBezTo>
                    <a:cubicBezTo>
                      <a:pt x="14" y="10"/>
                      <a:pt x="17" y="2"/>
                      <a:pt x="15" y="4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4" y="8"/>
                      <a:pt x="14" y="8"/>
                      <a:pt x="14" y="9"/>
                    </a:cubicBezTo>
                    <a:cubicBezTo>
                      <a:pt x="15" y="5"/>
                      <a:pt x="15" y="5"/>
                      <a:pt x="15" y="3"/>
                    </a:cubicBezTo>
                    <a:cubicBezTo>
                      <a:pt x="14" y="5"/>
                      <a:pt x="13" y="10"/>
                      <a:pt x="13" y="10"/>
                    </a:cubicBezTo>
                    <a:cubicBezTo>
                      <a:pt x="14" y="5"/>
                      <a:pt x="13" y="7"/>
                      <a:pt x="14" y="3"/>
                    </a:cubicBezTo>
                    <a:cubicBezTo>
                      <a:pt x="13" y="8"/>
                      <a:pt x="13" y="5"/>
                      <a:pt x="12" y="8"/>
                    </a:cubicBezTo>
                    <a:cubicBezTo>
                      <a:pt x="12" y="9"/>
                      <a:pt x="12" y="8"/>
                      <a:pt x="13" y="5"/>
                    </a:cubicBezTo>
                    <a:cubicBezTo>
                      <a:pt x="13" y="4"/>
                      <a:pt x="13" y="4"/>
                      <a:pt x="13" y="4"/>
                    </a:cubicBezTo>
                    <a:cubicBezTo>
                      <a:pt x="13" y="4"/>
                      <a:pt x="13" y="4"/>
                      <a:pt x="13" y="4"/>
                    </a:cubicBezTo>
                    <a:cubicBezTo>
                      <a:pt x="13" y="3"/>
                      <a:pt x="13" y="3"/>
                      <a:pt x="13" y="3"/>
                    </a:cubicBezTo>
                    <a:cubicBezTo>
                      <a:pt x="13" y="3"/>
                      <a:pt x="12" y="7"/>
                      <a:pt x="13" y="4"/>
                    </a:cubicBezTo>
                    <a:cubicBezTo>
                      <a:pt x="13" y="3"/>
                      <a:pt x="13" y="3"/>
                      <a:pt x="13" y="2"/>
                    </a:cubicBezTo>
                    <a:cubicBezTo>
                      <a:pt x="13" y="1"/>
                      <a:pt x="11" y="10"/>
                      <a:pt x="12" y="5"/>
                    </a:cubicBezTo>
                    <a:cubicBezTo>
                      <a:pt x="11" y="8"/>
                      <a:pt x="11" y="8"/>
                      <a:pt x="9" y="14"/>
                    </a:cubicBezTo>
                    <a:cubicBezTo>
                      <a:pt x="10" y="12"/>
                      <a:pt x="11" y="7"/>
                      <a:pt x="10" y="8"/>
                    </a:cubicBezTo>
                    <a:cubicBezTo>
                      <a:pt x="9" y="13"/>
                      <a:pt x="11" y="6"/>
                      <a:pt x="10" y="9"/>
                    </a:cubicBezTo>
                    <a:cubicBezTo>
                      <a:pt x="11" y="4"/>
                      <a:pt x="10" y="8"/>
                      <a:pt x="11" y="3"/>
                    </a:cubicBezTo>
                    <a:cubicBezTo>
                      <a:pt x="12" y="1"/>
                      <a:pt x="10" y="7"/>
                      <a:pt x="10" y="6"/>
                    </a:cubicBezTo>
                    <a:cubicBezTo>
                      <a:pt x="11" y="3"/>
                      <a:pt x="11" y="3"/>
                      <a:pt x="11" y="3"/>
                    </a:cubicBezTo>
                    <a:cubicBezTo>
                      <a:pt x="10" y="4"/>
                      <a:pt x="9" y="8"/>
                      <a:pt x="10" y="4"/>
                    </a:cubicBezTo>
                    <a:cubicBezTo>
                      <a:pt x="9" y="8"/>
                      <a:pt x="9" y="8"/>
                      <a:pt x="9" y="8"/>
                    </a:cubicBezTo>
                    <a:cubicBezTo>
                      <a:pt x="9" y="6"/>
                      <a:pt x="9" y="7"/>
                      <a:pt x="9" y="3"/>
                    </a:cubicBezTo>
                    <a:cubicBezTo>
                      <a:pt x="8" y="9"/>
                      <a:pt x="8" y="9"/>
                      <a:pt x="8" y="9"/>
                    </a:cubicBezTo>
                    <a:cubicBezTo>
                      <a:pt x="9" y="2"/>
                      <a:pt x="7" y="9"/>
                      <a:pt x="6" y="14"/>
                    </a:cubicBezTo>
                    <a:cubicBezTo>
                      <a:pt x="6" y="14"/>
                      <a:pt x="6" y="13"/>
                      <a:pt x="6" y="11"/>
                    </a:cubicBezTo>
                    <a:cubicBezTo>
                      <a:pt x="7" y="9"/>
                      <a:pt x="7" y="9"/>
                      <a:pt x="7" y="9"/>
                    </a:cubicBezTo>
                    <a:cubicBezTo>
                      <a:pt x="6" y="9"/>
                      <a:pt x="7" y="5"/>
                      <a:pt x="6" y="10"/>
                    </a:cubicBezTo>
                    <a:cubicBezTo>
                      <a:pt x="5" y="12"/>
                      <a:pt x="6" y="7"/>
                      <a:pt x="6" y="6"/>
                    </a:cubicBezTo>
                    <a:cubicBezTo>
                      <a:pt x="5" y="13"/>
                      <a:pt x="7" y="0"/>
                      <a:pt x="4" y="12"/>
                    </a:cubicBezTo>
                    <a:cubicBezTo>
                      <a:pt x="4" y="12"/>
                      <a:pt x="4" y="14"/>
                      <a:pt x="4" y="14"/>
                    </a:cubicBezTo>
                    <a:cubicBezTo>
                      <a:pt x="4" y="15"/>
                      <a:pt x="4" y="17"/>
                      <a:pt x="3" y="18"/>
                    </a:cubicBezTo>
                    <a:cubicBezTo>
                      <a:pt x="3" y="18"/>
                      <a:pt x="4" y="14"/>
                      <a:pt x="3" y="15"/>
                    </a:cubicBezTo>
                    <a:cubicBezTo>
                      <a:pt x="5" y="8"/>
                      <a:pt x="5" y="8"/>
                      <a:pt x="5" y="8"/>
                    </a:cubicBezTo>
                    <a:cubicBezTo>
                      <a:pt x="6" y="0"/>
                      <a:pt x="2" y="18"/>
                      <a:pt x="3" y="7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65" name="Freeform 2166"/>
              <p:cNvSpPr/>
              <p:nvPr/>
            </p:nvSpPr>
            <p:spPr bwMode="auto">
              <a:xfrm>
                <a:off x="2961" y="3134"/>
                <a:ext cx="1" cy="4"/>
              </a:xfrm>
              <a:custGeom>
                <a:avLst/>
                <a:gdLst>
                  <a:gd name="T0" fmla="*/ 0 w 1"/>
                  <a:gd name="T1" fmla="*/ 4 h 4"/>
                  <a:gd name="T2" fmla="*/ 1 w 1"/>
                  <a:gd name="T3" fmla="*/ 0 h 4"/>
                  <a:gd name="T4" fmla="*/ 0 w 1"/>
                  <a:gd name="T5" fmla="*/ 4 h 4"/>
                  <a:gd name="T6" fmla="*/ 0 w 1"/>
                  <a:gd name="T7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4">
                    <a:moveTo>
                      <a:pt x="0" y="4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3"/>
                      <a:pt x="0" y="3"/>
                      <a:pt x="0" y="4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66" name="Freeform 2167"/>
              <p:cNvSpPr/>
              <p:nvPr/>
            </p:nvSpPr>
            <p:spPr bwMode="auto">
              <a:xfrm>
                <a:off x="2961" y="3138"/>
                <a:ext cx="0" cy="1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67" name="Freeform 2168"/>
              <p:cNvSpPr/>
              <p:nvPr/>
            </p:nvSpPr>
            <p:spPr bwMode="auto">
              <a:xfrm>
                <a:off x="2957" y="3137"/>
                <a:ext cx="0" cy="2"/>
              </a:xfrm>
              <a:custGeom>
                <a:avLst/>
                <a:gdLst>
                  <a:gd name="T0" fmla="*/ 1 h 2"/>
                  <a:gd name="T1" fmla="*/ 1 h 2"/>
                  <a:gd name="T2" fmla="*/ 1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1"/>
                    </a:moveTo>
                    <a:cubicBezTo>
                      <a:pt x="0" y="1"/>
                      <a:pt x="0" y="0"/>
                      <a:pt x="0" y="1"/>
                    </a:cubicBezTo>
                    <a:cubicBezTo>
                      <a:pt x="0" y="2"/>
                      <a:pt x="0" y="2"/>
                      <a:pt x="0" y="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68" name="Rectangle 2169"/>
              <p:cNvSpPr>
                <a:spLocks noChangeArrowheads="1"/>
              </p:cNvSpPr>
              <p:nvPr/>
            </p:nvSpPr>
            <p:spPr bwMode="auto">
              <a:xfrm>
                <a:off x="2957" y="3141"/>
                <a:ext cx="1" cy="1"/>
              </a:xfrm>
              <a:prstGeom prst="rect">
                <a:avLst/>
              </a:pr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69" name="Freeform 2170"/>
              <p:cNvSpPr/>
              <p:nvPr/>
            </p:nvSpPr>
            <p:spPr bwMode="auto">
              <a:xfrm>
                <a:off x="2949" y="3135"/>
                <a:ext cx="8" cy="24"/>
              </a:xfrm>
              <a:custGeom>
                <a:avLst/>
                <a:gdLst>
                  <a:gd name="T0" fmla="*/ 2 w 9"/>
                  <a:gd name="T1" fmla="*/ 11 h 26"/>
                  <a:gd name="T2" fmla="*/ 1 w 9"/>
                  <a:gd name="T3" fmla="*/ 16 h 26"/>
                  <a:gd name="T4" fmla="*/ 1 w 9"/>
                  <a:gd name="T5" fmla="*/ 12 h 26"/>
                  <a:gd name="T6" fmla="*/ 0 w 9"/>
                  <a:gd name="T7" fmla="*/ 20 h 26"/>
                  <a:gd name="T8" fmla="*/ 3 w 9"/>
                  <a:gd name="T9" fmla="*/ 15 h 26"/>
                  <a:gd name="T10" fmla="*/ 3 w 9"/>
                  <a:gd name="T11" fmla="*/ 19 h 26"/>
                  <a:gd name="T12" fmla="*/ 5 w 9"/>
                  <a:gd name="T13" fmla="*/ 13 h 26"/>
                  <a:gd name="T14" fmla="*/ 4 w 9"/>
                  <a:gd name="T15" fmla="*/ 20 h 26"/>
                  <a:gd name="T16" fmla="*/ 5 w 9"/>
                  <a:gd name="T17" fmla="*/ 17 h 26"/>
                  <a:gd name="T18" fmla="*/ 5 w 9"/>
                  <a:gd name="T19" fmla="*/ 15 h 26"/>
                  <a:gd name="T20" fmla="*/ 5 w 9"/>
                  <a:gd name="T21" fmla="*/ 16 h 26"/>
                  <a:gd name="T22" fmla="*/ 5 w 9"/>
                  <a:gd name="T23" fmla="*/ 15 h 26"/>
                  <a:gd name="T24" fmla="*/ 6 w 9"/>
                  <a:gd name="T25" fmla="*/ 14 h 26"/>
                  <a:gd name="T26" fmla="*/ 6 w 9"/>
                  <a:gd name="T27" fmla="*/ 16 h 26"/>
                  <a:gd name="T28" fmla="*/ 6 w 9"/>
                  <a:gd name="T29" fmla="*/ 14 h 26"/>
                  <a:gd name="T30" fmla="*/ 6 w 9"/>
                  <a:gd name="T31" fmla="*/ 17 h 26"/>
                  <a:gd name="T32" fmla="*/ 8 w 9"/>
                  <a:gd name="T33" fmla="*/ 12 h 26"/>
                  <a:gd name="T34" fmla="*/ 8 w 9"/>
                  <a:gd name="T35" fmla="*/ 8 h 26"/>
                  <a:gd name="T36" fmla="*/ 7 w 9"/>
                  <a:gd name="T37" fmla="*/ 11 h 26"/>
                  <a:gd name="T38" fmla="*/ 7 w 9"/>
                  <a:gd name="T39" fmla="*/ 11 h 26"/>
                  <a:gd name="T40" fmla="*/ 6 w 9"/>
                  <a:gd name="T41" fmla="*/ 13 h 26"/>
                  <a:gd name="T42" fmla="*/ 7 w 9"/>
                  <a:gd name="T43" fmla="*/ 7 h 26"/>
                  <a:gd name="T44" fmla="*/ 7 w 9"/>
                  <a:gd name="T45" fmla="*/ 3 h 26"/>
                  <a:gd name="T46" fmla="*/ 7 w 9"/>
                  <a:gd name="T47" fmla="*/ 3 h 26"/>
                  <a:gd name="T48" fmla="*/ 7 w 9"/>
                  <a:gd name="T49" fmla="*/ 5 h 26"/>
                  <a:gd name="T50" fmla="*/ 7 w 9"/>
                  <a:gd name="T51" fmla="*/ 7 h 26"/>
                  <a:gd name="T52" fmla="*/ 5 w 9"/>
                  <a:gd name="T53" fmla="*/ 14 h 26"/>
                  <a:gd name="T54" fmla="*/ 5 w 9"/>
                  <a:gd name="T55" fmla="*/ 14 h 26"/>
                  <a:gd name="T56" fmla="*/ 6 w 9"/>
                  <a:gd name="T57" fmla="*/ 9 h 26"/>
                  <a:gd name="T58" fmla="*/ 5 w 9"/>
                  <a:gd name="T59" fmla="*/ 11 h 26"/>
                  <a:gd name="T60" fmla="*/ 6 w 9"/>
                  <a:gd name="T61" fmla="*/ 5 h 26"/>
                  <a:gd name="T62" fmla="*/ 5 w 9"/>
                  <a:gd name="T63" fmla="*/ 11 h 26"/>
                  <a:gd name="T64" fmla="*/ 4 w 9"/>
                  <a:gd name="T65" fmla="*/ 11 h 26"/>
                  <a:gd name="T66" fmla="*/ 5 w 9"/>
                  <a:gd name="T67" fmla="*/ 8 h 26"/>
                  <a:gd name="T68" fmla="*/ 4 w 9"/>
                  <a:gd name="T69" fmla="*/ 12 h 26"/>
                  <a:gd name="T70" fmla="*/ 3 w 9"/>
                  <a:gd name="T71" fmla="*/ 10 h 26"/>
                  <a:gd name="T72" fmla="*/ 3 w 9"/>
                  <a:gd name="T73" fmla="*/ 12 h 26"/>
                  <a:gd name="T74" fmla="*/ 2 w 9"/>
                  <a:gd name="T75" fmla="*/ 12 h 26"/>
                  <a:gd name="T76" fmla="*/ 2 w 9"/>
                  <a:gd name="T77" fmla="*/ 12 h 26"/>
                  <a:gd name="T78" fmla="*/ 1 w 9"/>
                  <a:gd name="T79" fmla="*/ 18 h 26"/>
                  <a:gd name="T80" fmla="*/ 2 w 9"/>
                  <a:gd name="T81" fmla="*/ 11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9" h="26">
                    <a:moveTo>
                      <a:pt x="2" y="11"/>
                    </a:moveTo>
                    <a:cubicBezTo>
                      <a:pt x="1" y="16"/>
                      <a:pt x="1" y="16"/>
                      <a:pt x="1" y="16"/>
                    </a:cubicBezTo>
                    <a:cubicBezTo>
                      <a:pt x="1" y="13"/>
                      <a:pt x="0" y="16"/>
                      <a:pt x="1" y="12"/>
                    </a:cubicBezTo>
                    <a:cubicBezTo>
                      <a:pt x="0" y="17"/>
                      <a:pt x="1" y="12"/>
                      <a:pt x="0" y="20"/>
                    </a:cubicBezTo>
                    <a:cubicBezTo>
                      <a:pt x="1" y="17"/>
                      <a:pt x="1" y="22"/>
                      <a:pt x="3" y="15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4" y="12"/>
                      <a:pt x="2" y="26"/>
                      <a:pt x="5" y="13"/>
                    </a:cubicBezTo>
                    <a:cubicBezTo>
                      <a:pt x="4" y="20"/>
                      <a:pt x="4" y="20"/>
                      <a:pt x="4" y="20"/>
                    </a:cubicBezTo>
                    <a:cubicBezTo>
                      <a:pt x="4" y="21"/>
                      <a:pt x="6" y="11"/>
                      <a:pt x="5" y="17"/>
                    </a:cubicBezTo>
                    <a:cubicBezTo>
                      <a:pt x="5" y="15"/>
                      <a:pt x="5" y="15"/>
                      <a:pt x="5" y="15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15"/>
                      <a:pt x="5" y="15"/>
                      <a:pt x="5" y="15"/>
                    </a:cubicBezTo>
                    <a:cubicBezTo>
                      <a:pt x="6" y="12"/>
                      <a:pt x="6" y="13"/>
                      <a:pt x="6" y="14"/>
                    </a:cubicBezTo>
                    <a:cubicBezTo>
                      <a:pt x="6" y="16"/>
                      <a:pt x="6" y="15"/>
                      <a:pt x="6" y="16"/>
                    </a:cubicBezTo>
                    <a:cubicBezTo>
                      <a:pt x="5" y="18"/>
                      <a:pt x="6" y="13"/>
                      <a:pt x="6" y="14"/>
                    </a:cubicBezTo>
                    <a:cubicBezTo>
                      <a:pt x="6" y="15"/>
                      <a:pt x="6" y="16"/>
                      <a:pt x="6" y="17"/>
                    </a:cubicBezTo>
                    <a:cubicBezTo>
                      <a:pt x="7" y="15"/>
                      <a:pt x="6" y="21"/>
                      <a:pt x="8" y="12"/>
                    </a:cubicBezTo>
                    <a:cubicBezTo>
                      <a:pt x="8" y="10"/>
                      <a:pt x="8" y="9"/>
                      <a:pt x="8" y="8"/>
                    </a:cubicBezTo>
                    <a:cubicBezTo>
                      <a:pt x="9" y="5"/>
                      <a:pt x="8" y="9"/>
                      <a:pt x="7" y="11"/>
                    </a:cubicBezTo>
                    <a:cubicBezTo>
                      <a:pt x="7" y="11"/>
                      <a:pt x="7" y="11"/>
                      <a:pt x="7" y="11"/>
                    </a:cubicBezTo>
                    <a:cubicBezTo>
                      <a:pt x="5" y="20"/>
                      <a:pt x="7" y="9"/>
                      <a:pt x="6" y="13"/>
                    </a:cubicBezTo>
                    <a:cubicBezTo>
                      <a:pt x="7" y="9"/>
                      <a:pt x="7" y="9"/>
                      <a:pt x="7" y="7"/>
                    </a:cubicBezTo>
                    <a:cubicBezTo>
                      <a:pt x="8" y="0"/>
                      <a:pt x="6" y="12"/>
                      <a:pt x="7" y="3"/>
                    </a:cubicBezTo>
                    <a:cubicBezTo>
                      <a:pt x="7" y="3"/>
                      <a:pt x="7" y="3"/>
                      <a:pt x="7" y="3"/>
                    </a:cubicBezTo>
                    <a:cubicBezTo>
                      <a:pt x="7" y="2"/>
                      <a:pt x="7" y="4"/>
                      <a:pt x="7" y="5"/>
                    </a:cubicBezTo>
                    <a:cubicBezTo>
                      <a:pt x="7" y="7"/>
                      <a:pt x="7" y="7"/>
                      <a:pt x="7" y="7"/>
                    </a:cubicBezTo>
                    <a:cubicBezTo>
                      <a:pt x="6" y="8"/>
                      <a:pt x="6" y="12"/>
                      <a:pt x="5" y="14"/>
                    </a:cubicBezTo>
                    <a:cubicBezTo>
                      <a:pt x="6" y="10"/>
                      <a:pt x="5" y="16"/>
                      <a:pt x="5" y="14"/>
                    </a:cubicBezTo>
                    <a:cubicBezTo>
                      <a:pt x="6" y="10"/>
                      <a:pt x="6" y="11"/>
                      <a:pt x="6" y="9"/>
                    </a:cubicBezTo>
                    <a:cubicBezTo>
                      <a:pt x="5" y="11"/>
                      <a:pt x="5" y="11"/>
                      <a:pt x="5" y="11"/>
                    </a:cubicBezTo>
                    <a:cubicBezTo>
                      <a:pt x="5" y="11"/>
                      <a:pt x="6" y="7"/>
                      <a:pt x="6" y="5"/>
                    </a:cubicBezTo>
                    <a:cubicBezTo>
                      <a:pt x="6" y="8"/>
                      <a:pt x="6" y="7"/>
                      <a:pt x="5" y="11"/>
                    </a:cubicBezTo>
                    <a:cubicBezTo>
                      <a:pt x="6" y="6"/>
                      <a:pt x="5" y="7"/>
                      <a:pt x="4" y="11"/>
                    </a:cubicBezTo>
                    <a:cubicBezTo>
                      <a:pt x="4" y="10"/>
                      <a:pt x="4" y="7"/>
                      <a:pt x="5" y="8"/>
                    </a:cubicBezTo>
                    <a:cubicBezTo>
                      <a:pt x="5" y="7"/>
                      <a:pt x="4" y="9"/>
                      <a:pt x="4" y="12"/>
                    </a:cubicBezTo>
                    <a:cubicBezTo>
                      <a:pt x="3" y="14"/>
                      <a:pt x="3" y="12"/>
                      <a:pt x="3" y="10"/>
                    </a:cubicBezTo>
                    <a:cubicBezTo>
                      <a:pt x="3" y="12"/>
                      <a:pt x="3" y="12"/>
                      <a:pt x="3" y="12"/>
                    </a:cubicBezTo>
                    <a:cubicBezTo>
                      <a:pt x="2" y="17"/>
                      <a:pt x="3" y="9"/>
                      <a:pt x="2" y="12"/>
                    </a:cubicBezTo>
                    <a:cubicBezTo>
                      <a:pt x="2" y="12"/>
                      <a:pt x="2" y="12"/>
                      <a:pt x="2" y="12"/>
                    </a:cubicBezTo>
                    <a:cubicBezTo>
                      <a:pt x="2" y="12"/>
                      <a:pt x="1" y="19"/>
                      <a:pt x="1" y="18"/>
                    </a:cubicBezTo>
                    <a:cubicBezTo>
                      <a:pt x="1" y="14"/>
                      <a:pt x="1" y="15"/>
                      <a:pt x="2" y="1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70" name="Freeform 2171"/>
              <p:cNvSpPr/>
              <p:nvPr/>
            </p:nvSpPr>
            <p:spPr bwMode="auto">
              <a:xfrm>
                <a:off x="2948" y="3147"/>
                <a:ext cx="1" cy="7"/>
              </a:xfrm>
              <a:custGeom>
                <a:avLst/>
                <a:gdLst>
                  <a:gd name="T0" fmla="*/ 1 w 1"/>
                  <a:gd name="T1" fmla="*/ 5 h 8"/>
                  <a:gd name="T2" fmla="*/ 1 w 1"/>
                  <a:gd name="T3" fmla="*/ 1 h 8"/>
                  <a:gd name="T4" fmla="*/ 0 w 1"/>
                  <a:gd name="T5" fmla="*/ 8 h 8"/>
                  <a:gd name="T6" fmla="*/ 1 w 1"/>
                  <a:gd name="T7" fmla="*/ 6 h 8"/>
                  <a:gd name="T8" fmla="*/ 1 w 1"/>
                  <a:gd name="T9" fmla="*/ 5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8">
                    <a:moveTo>
                      <a:pt x="1" y="5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1" y="5"/>
                      <a:pt x="0" y="8"/>
                    </a:cubicBezTo>
                    <a:cubicBezTo>
                      <a:pt x="1" y="7"/>
                      <a:pt x="0" y="8"/>
                      <a:pt x="1" y="6"/>
                    </a:cubicBezTo>
                    <a:cubicBezTo>
                      <a:pt x="1" y="6"/>
                      <a:pt x="1" y="4"/>
                      <a:pt x="1" y="5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71" name="Freeform 2172"/>
              <p:cNvSpPr/>
              <p:nvPr/>
            </p:nvSpPr>
            <p:spPr bwMode="auto">
              <a:xfrm>
                <a:off x="2947" y="3143"/>
                <a:ext cx="2" cy="17"/>
              </a:xfrm>
              <a:custGeom>
                <a:avLst/>
                <a:gdLst>
                  <a:gd name="T0" fmla="*/ 1 w 2"/>
                  <a:gd name="T1" fmla="*/ 9 h 19"/>
                  <a:gd name="T2" fmla="*/ 1 w 2"/>
                  <a:gd name="T3" fmla="*/ 13 h 19"/>
                  <a:gd name="T4" fmla="*/ 1 w 2"/>
                  <a:gd name="T5" fmla="*/ 14 h 19"/>
                  <a:gd name="T6" fmla="*/ 2 w 2"/>
                  <a:gd name="T7" fmla="*/ 8 h 19"/>
                  <a:gd name="T8" fmla="*/ 1 w 2"/>
                  <a:gd name="T9" fmla="*/ 12 h 19"/>
                  <a:gd name="T10" fmla="*/ 2 w 2"/>
                  <a:gd name="T11" fmla="*/ 7 h 19"/>
                  <a:gd name="T12" fmla="*/ 2 w 2"/>
                  <a:gd name="T13" fmla="*/ 9 h 19"/>
                  <a:gd name="T14" fmla="*/ 2 w 2"/>
                  <a:gd name="T15" fmla="*/ 7 h 19"/>
                  <a:gd name="T16" fmla="*/ 2 w 2"/>
                  <a:gd name="T17" fmla="*/ 7 h 19"/>
                  <a:gd name="T18" fmla="*/ 2 w 2"/>
                  <a:gd name="T19" fmla="*/ 4 h 19"/>
                  <a:gd name="T20" fmla="*/ 1 w 2"/>
                  <a:gd name="T21" fmla="*/ 10 h 19"/>
                  <a:gd name="T22" fmla="*/ 1 w 2"/>
                  <a:gd name="T23" fmla="*/ 5 h 19"/>
                  <a:gd name="T24" fmla="*/ 1 w 2"/>
                  <a:gd name="T25" fmla="*/ 3 h 19"/>
                  <a:gd name="T26" fmla="*/ 1 w 2"/>
                  <a:gd name="T27" fmla="*/ 4 h 19"/>
                  <a:gd name="T28" fmla="*/ 1 w 2"/>
                  <a:gd name="T29" fmla="*/ 9 h 19"/>
                  <a:gd name="T30" fmla="*/ 1 w 2"/>
                  <a:gd name="T31" fmla="*/ 3 h 19"/>
                  <a:gd name="T32" fmla="*/ 0 w 2"/>
                  <a:gd name="T33" fmla="*/ 5 h 19"/>
                  <a:gd name="T34" fmla="*/ 0 w 2"/>
                  <a:gd name="T35" fmla="*/ 12 h 19"/>
                  <a:gd name="T36" fmla="*/ 0 w 2"/>
                  <a:gd name="T37" fmla="*/ 7 h 19"/>
                  <a:gd name="T38" fmla="*/ 0 w 2"/>
                  <a:gd name="T39" fmla="*/ 6 h 19"/>
                  <a:gd name="T40" fmla="*/ 0 w 2"/>
                  <a:gd name="T41" fmla="*/ 15 h 19"/>
                  <a:gd name="T42" fmla="*/ 1 w 2"/>
                  <a:gd name="T43" fmla="*/ 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" h="19">
                    <a:moveTo>
                      <a:pt x="1" y="9"/>
                    </a:moveTo>
                    <a:cubicBezTo>
                      <a:pt x="1" y="13"/>
                      <a:pt x="1" y="13"/>
                      <a:pt x="1" y="13"/>
                    </a:cubicBezTo>
                    <a:cubicBezTo>
                      <a:pt x="1" y="12"/>
                      <a:pt x="1" y="11"/>
                      <a:pt x="1" y="14"/>
                    </a:cubicBezTo>
                    <a:cubicBezTo>
                      <a:pt x="1" y="15"/>
                      <a:pt x="1" y="9"/>
                      <a:pt x="2" y="8"/>
                    </a:cubicBezTo>
                    <a:cubicBezTo>
                      <a:pt x="1" y="12"/>
                      <a:pt x="1" y="12"/>
                      <a:pt x="1" y="12"/>
                    </a:cubicBezTo>
                    <a:cubicBezTo>
                      <a:pt x="2" y="9"/>
                      <a:pt x="1" y="14"/>
                      <a:pt x="2" y="7"/>
                    </a:cubicBezTo>
                    <a:cubicBezTo>
                      <a:pt x="2" y="6"/>
                      <a:pt x="2" y="10"/>
                      <a:pt x="2" y="9"/>
                    </a:cubicBezTo>
                    <a:cubicBezTo>
                      <a:pt x="2" y="7"/>
                      <a:pt x="2" y="7"/>
                      <a:pt x="2" y="7"/>
                    </a:cubicBezTo>
                    <a:cubicBezTo>
                      <a:pt x="2" y="7"/>
                      <a:pt x="2" y="7"/>
                      <a:pt x="2" y="7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0"/>
                      <a:pt x="1" y="13"/>
                      <a:pt x="1" y="10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1" y="4"/>
                      <a:pt x="1" y="6"/>
                      <a:pt x="1" y="3"/>
                    </a:cubicBezTo>
                    <a:cubicBezTo>
                      <a:pt x="1" y="3"/>
                      <a:pt x="1" y="6"/>
                      <a:pt x="1" y="4"/>
                    </a:cubicBezTo>
                    <a:cubicBezTo>
                      <a:pt x="1" y="5"/>
                      <a:pt x="1" y="7"/>
                      <a:pt x="1" y="9"/>
                    </a:cubicBezTo>
                    <a:cubicBezTo>
                      <a:pt x="1" y="13"/>
                      <a:pt x="1" y="5"/>
                      <a:pt x="1" y="3"/>
                    </a:cubicBezTo>
                    <a:cubicBezTo>
                      <a:pt x="1" y="7"/>
                      <a:pt x="0" y="10"/>
                      <a:pt x="0" y="5"/>
                    </a:cubicBezTo>
                    <a:cubicBezTo>
                      <a:pt x="0" y="9"/>
                      <a:pt x="0" y="13"/>
                      <a:pt x="0" y="12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7"/>
                      <a:pt x="0" y="5"/>
                      <a:pt x="0" y="6"/>
                    </a:cubicBezTo>
                    <a:cubicBezTo>
                      <a:pt x="0" y="9"/>
                      <a:pt x="0" y="13"/>
                      <a:pt x="0" y="15"/>
                    </a:cubicBezTo>
                    <a:cubicBezTo>
                      <a:pt x="1" y="19"/>
                      <a:pt x="0" y="8"/>
                      <a:pt x="1" y="9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72" name="Rectangle 2173"/>
              <p:cNvSpPr>
                <a:spLocks noChangeArrowheads="1"/>
              </p:cNvSpPr>
              <p:nvPr/>
            </p:nvSpPr>
            <p:spPr bwMode="auto">
              <a:xfrm>
                <a:off x="2948" y="3155"/>
                <a:ext cx="1" cy="1"/>
              </a:xfrm>
              <a:prstGeom prst="rect">
                <a:avLst/>
              </a:pr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73" name="Freeform 2174"/>
              <p:cNvSpPr/>
              <p:nvPr/>
            </p:nvSpPr>
            <p:spPr bwMode="auto">
              <a:xfrm>
                <a:off x="3023" y="3150"/>
                <a:ext cx="1" cy="3"/>
              </a:xfrm>
              <a:custGeom>
                <a:avLst/>
                <a:gdLst>
                  <a:gd name="T0" fmla="*/ 0 w 1"/>
                  <a:gd name="T1" fmla="*/ 2 h 3"/>
                  <a:gd name="T2" fmla="*/ 0 w 1"/>
                  <a:gd name="T3" fmla="*/ 3 h 3"/>
                  <a:gd name="T4" fmla="*/ 1 w 1"/>
                  <a:gd name="T5" fmla="*/ 0 h 3"/>
                  <a:gd name="T6" fmla="*/ 0 w 1"/>
                  <a:gd name="T7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3">
                    <a:moveTo>
                      <a:pt x="0" y="2"/>
                    </a:moveTo>
                    <a:lnTo>
                      <a:pt x="0" y="3"/>
                    </a:lnTo>
                    <a:lnTo>
                      <a:pt x="1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74" name="Freeform 2175"/>
              <p:cNvSpPr/>
              <p:nvPr/>
            </p:nvSpPr>
            <p:spPr bwMode="auto">
              <a:xfrm>
                <a:off x="3021" y="3150"/>
                <a:ext cx="3" cy="13"/>
              </a:xfrm>
              <a:custGeom>
                <a:avLst/>
                <a:gdLst>
                  <a:gd name="T0" fmla="*/ 0 w 4"/>
                  <a:gd name="T1" fmla="*/ 15 h 15"/>
                  <a:gd name="T2" fmla="*/ 1 w 4"/>
                  <a:gd name="T3" fmla="*/ 14 h 15"/>
                  <a:gd name="T4" fmla="*/ 4 w 4"/>
                  <a:gd name="T5" fmla="*/ 0 h 15"/>
                  <a:gd name="T6" fmla="*/ 1 w 4"/>
                  <a:gd name="T7" fmla="*/ 8 h 15"/>
                  <a:gd name="T8" fmla="*/ 3 w 4"/>
                  <a:gd name="T9" fmla="*/ 6 h 15"/>
                  <a:gd name="T10" fmla="*/ 1 w 4"/>
                  <a:gd name="T11" fmla="*/ 12 h 15"/>
                  <a:gd name="T12" fmla="*/ 1 w 4"/>
                  <a:gd name="T13" fmla="*/ 11 h 15"/>
                  <a:gd name="T14" fmla="*/ 0 w 4"/>
                  <a:gd name="T15" fmla="*/ 15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" h="15">
                    <a:moveTo>
                      <a:pt x="0" y="15"/>
                    </a:moveTo>
                    <a:cubicBezTo>
                      <a:pt x="1" y="14"/>
                      <a:pt x="1" y="14"/>
                      <a:pt x="1" y="14"/>
                    </a:cubicBezTo>
                    <a:cubicBezTo>
                      <a:pt x="3" y="4"/>
                      <a:pt x="3" y="7"/>
                      <a:pt x="4" y="0"/>
                    </a:cubicBezTo>
                    <a:cubicBezTo>
                      <a:pt x="4" y="1"/>
                      <a:pt x="2" y="5"/>
                      <a:pt x="1" y="8"/>
                    </a:cubicBezTo>
                    <a:cubicBezTo>
                      <a:pt x="2" y="8"/>
                      <a:pt x="3" y="4"/>
                      <a:pt x="3" y="6"/>
                    </a:cubicBezTo>
                    <a:cubicBezTo>
                      <a:pt x="2" y="8"/>
                      <a:pt x="2" y="8"/>
                      <a:pt x="1" y="12"/>
                    </a:cubicBezTo>
                    <a:cubicBezTo>
                      <a:pt x="0" y="15"/>
                      <a:pt x="1" y="9"/>
                      <a:pt x="1" y="11"/>
                    </a:cubicBezTo>
                    <a:lnTo>
                      <a:pt x="0" y="15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75" name="Freeform 2176"/>
              <p:cNvSpPr/>
              <p:nvPr/>
            </p:nvSpPr>
            <p:spPr bwMode="auto">
              <a:xfrm>
                <a:off x="3023" y="3154"/>
                <a:ext cx="0" cy="5"/>
              </a:xfrm>
              <a:custGeom>
                <a:avLst/>
                <a:gdLst>
                  <a:gd name="T0" fmla="*/ 1 w 1"/>
                  <a:gd name="T1" fmla="*/ 0 h 5"/>
                  <a:gd name="T2" fmla="*/ 0 w 1"/>
                  <a:gd name="T3" fmla="*/ 5 h 5"/>
                  <a:gd name="T4" fmla="*/ 1 w 1"/>
                  <a:gd name="T5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5">
                    <a:moveTo>
                      <a:pt x="1" y="0"/>
                    </a:moveTo>
                    <a:cubicBezTo>
                      <a:pt x="0" y="5"/>
                      <a:pt x="0" y="5"/>
                      <a:pt x="0" y="5"/>
                    </a:cubicBezTo>
                    <a:cubicBezTo>
                      <a:pt x="0" y="4"/>
                      <a:pt x="1" y="1"/>
                      <a:pt x="1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76" name="Freeform 2177"/>
              <p:cNvSpPr/>
              <p:nvPr/>
            </p:nvSpPr>
            <p:spPr bwMode="auto">
              <a:xfrm>
                <a:off x="3023" y="3151"/>
                <a:ext cx="1" cy="7"/>
              </a:xfrm>
              <a:custGeom>
                <a:avLst/>
                <a:gdLst>
                  <a:gd name="T0" fmla="*/ 1 w 2"/>
                  <a:gd name="T1" fmla="*/ 2 h 7"/>
                  <a:gd name="T2" fmla="*/ 0 w 2"/>
                  <a:gd name="T3" fmla="*/ 7 h 7"/>
                  <a:gd name="T4" fmla="*/ 2 w 2"/>
                  <a:gd name="T5" fmla="*/ 0 h 7"/>
                  <a:gd name="T6" fmla="*/ 1 w 2"/>
                  <a:gd name="T7" fmla="*/ 2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7">
                    <a:moveTo>
                      <a:pt x="1" y="2"/>
                    </a:moveTo>
                    <a:cubicBezTo>
                      <a:pt x="2" y="3"/>
                      <a:pt x="0" y="6"/>
                      <a:pt x="0" y="7"/>
                    </a:cubicBezTo>
                    <a:cubicBezTo>
                      <a:pt x="2" y="0"/>
                      <a:pt x="2" y="0"/>
                      <a:pt x="2" y="0"/>
                    </a:cubicBezTo>
                    <a:lnTo>
                      <a:pt x="1" y="2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77" name="Freeform 2178"/>
              <p:cNvSpPr/>
              <p:nvPr/>
            </p:nvSpPr>
            <p:spPr bwMode="auto">
              <a:xfrm>
                <a:off x="3024" y="3152"/>
                <a:ext cx="1" cy="2"/>
              </a:xfrm>
              <a:custGeom>
                <a:avLst/>
                <a:gdLst>
                  <a:gd name="T0" fmla="*/ 0 w 1"/>
                  <a:gd name="T1" fmla="*/ 2 h 2"/>
                  <a:gd name="T2" fmla="*/ 0 w 1"/>
                  <a:gd name="T3" fmla="*/ 1 h 2"/>
                  <a:gd name="T4" fmla="*/ 0 w 1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0"/>
                      <a:pt x="0" y="1"/>
                      <a:pt x="0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78" name="Freeform 2179"/>
              <p:cNvSpPr/>
              <p:nvPr/>
            </p:nvSpPr>
            <p:spPr bwMode="auto">
              <a:xfrm>
                <a:off x="3023" y="3151"/>
                <a:ext cx="2" cy="10"/>
              </a:xfrm>
              <a:custGeom>
                <a:avLst/>
                <a:gdLst>
                  <a:gd name="T0" fmla="*/ 3 w 3"/>
                  <a:gd name="T1" fmla="*/ 2 h 11"/>
                  <a:gd name="T2" fmla="*/ 2 w 3"/>
                  <a:gd name="T3" fmla="*/ 2 h 11"/>
                  <a:gd name="T4" fmla="*/ 2 w 3"/>
                  <a:gd name="T5" fmla="*/ 3 h 11"/>
                  <a:gd name="T6" fmla="*/ 1 w 3"/>
                  <a:gd name="T7" fmla="*/ 8 h 11"/>
                  <a:gd name="T8" fmla="*/ 0 w 3"/>
                  <a:gd name="T9" fmla="*/ 8 h 11"/>
                  <a:gd name="T10" fmla="*/ 0 w 3"/>
                  <a:gd name="T11" fmla="*/ 11 h 11"/>
                  <a:gd name="T12" fmla="*/ 3 w 3"/>
                  <a:gd name="T13" fmla="*/ 2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" h="11">
                    <a:moveTo>
                      <a:pt x="3" y="2"/>
                    </a:moveTo>
                    <a:cubicBezTo>
                      <a:pt x="3" y="0"/>
                      <a:pt x="3" y="1"/>
                      <a:pt x="2" y="2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5"/>
                      <a:pt x="0" y="9"/>
                      <a:pt x="1" y="8"/>
                    </a:cubicBezTo>
                    <a:cubicBezTo>
                      <a:pt x="0" y="9"/>
                      <a:pt x="1" y="5"/>
                      <a:pt x="0" y="8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11"/>
                      <a:pt x="2" y="4"/>
                      <a:pt x="3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79" name="Freeform 2180"/>
              <p:cNvSpPr/>
              <p:nvPr/>
            </p:nvSpPr>
            <p:spPr bwMode="auto">
              <a:xfrm>
                <a:off x="3024" y="3154"/>
                <a:ext cx="0" cy="1"/>
              </a:xfrm>
              <a:custGeom>
                <a:avLst/>
                <a:gdLst>
                  <a:gd name="T0" fmla="*/ 0 h 1"/>
                  <a:gd name="T1" fmla="*/ 0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80" name="Freeform 2181"/>
              <p:cNvSpPr/>
              <p:nvPr/>
            </p:nvSpPr>
            <p:spPr bwMode="auto">
              <a:xfrm>
                <a:off x="3023" y="3153"/>
                <a:ext cx="1" cy="3"/>
              </a:xfrm>
              <a:custGeom>
                <a:avLst/>
                <a:gdLst>
                  <a:gd name="T0" fmla="*/ 1 w 1"/>
                  <a:gd name="T1" fmla="*/ 0 h 3"/>
                  <a:gd name="T2" fmla="*/ 1 w 1"/>
                  <a:gd name="T3" fmla="*/ 1 h 3"/>
                  <a:gd name="T4" fmla="*/ 0 w 1"/>
                  <a:gd name="T5" fmla="*/ 3 h 3"/>
                  <a:gd name="T6" fmla="*/ 1 w 1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3">
                    <a:moveTo>
                      <a:pt x="1" y="0"/>
                    </a:moveTo>
                    <a:lnTo>
                      <a:pt x="1" y="1"/>
                    </a:lnTo>
                    <a:lnTo>
                      <a:pt x="0" y="3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81" name="Freeform 2182"/>
              <p:cNvSpPr/>
              <p:nvPr/>
            </p:nvSpPr>
            <p:spPr bwMode="auto">
              <a:xfrm>
                <a:off x="3023" y="3152"/>
                <a:ext cx="2" cy="12"/>
              </a:xfrm>
              <a:custGeom>
                <a:avLst/>
                <a:gdLst>
                  <a:gd name="T0" fmla="*/ 3 w 3"/>
                  <a:gd name="T1" fmla="*/ 1 h 13"/>
                  <a:gd name="T2" fmla="*/ 2 w 3"/>
                  <a:gd name="T3" fmla="*/ 5 h 13"/>
                  <a:gd name="T4" fmla="*/ 0 w 3"/>
                  <a:gd name="T5" fmla="*/ 13 h 13"/>
                  <a:gd name="T6" fmla="*/ 1 w 3"/>
                  <a:gd name="T7" fmla="*/ 11 h 13"/>
                  <a:gd name="T8" fmla="*/ 3 w 3"/>
                  <a:gd name="T9" fmla="*/ 1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13">
                    <a:moveTo>
                      <a:pt x="3" y="1"/>
                    </a:moveTo>
                    <a:cubicBezTo>
                      <a:pt x="2" y="7"/>
                      <a:pt x="3" y="0"/>
                      <a:pt x="2" y="5"/>
                    </a:cubicBezTo>
                    <a:cubicBezTo>
                      <a:pt x="2" y="5"/>
                      <a:pt x="1" y="10"/>
                      <a:pt x="0" y="13"/>
                    </a:cubicBezTo>
                    <a:cubicBezTo>
                      <a:pt x="1" y="11"/>
                      <a:pt x="1" y="11"/>
                      <a:pt x="1" y="11"/>
                    </a:cubicBezTo>
                    <a:cubicBezTo>
                      <a:pt x="1" y="9"/>
                      <a:pt x="3" y="4"/>
                      <a:pt x="3" y="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82" name="Freeform 2183"/>
              <p:cNvSpPr/>
              <p:nvPr/>
            </p:nvSpPr>
            <p:spPr bwMode="auto">
              <a:xfrm>
                <a:off x="3022" y="3167"/>
                <a:ext cx="1" cy="1"/>
              </a:xfrm>
              <a:custGeom>
                <a:avLst/>
                <a:gdLst>
                  <a:gd name="T0" fmla="*/ 0 w 1"/>
                  <a:gd name="T1" fmla="*/ 1 h 1"/>
                  <a:gd name="T2" fmla="*/ 1 w 1"/>
                  <a:gd name="T3" fmla="*/ 0 h 1"/>
                  <a:gd name="T4" fmla="*/ 0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lnTo>
                      <a:pt x="1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83" name="Freeform 2184"/>
              <p:cNvSpPr/>
              <p:nvPr/>
            </p:nvSpPr>
            <p:spPr bwMode="auto">
              <a:xfrm>
                <a:off x="3022" y="3157"/>
                <a:ext cx="4" cy="14"/>
              </a:xfrm>
              <a:custGeom>
                <a:avLst/>
                <a:gdLst>
                  <a:gd name="T0" fmla="*/ 5 w 5"/>
                  <a:gd name="T1" fmla="*/ 2 h 16"/>
                  <a:gd name="T2" fmla="*/ 2 w 5"/>
                  <a:gd name="T3" fmla="*/ 8 h 16"/>
                  <a:gd name="T4" fmla="*/ 4 w 5"/>
                  <a:gd name="T5" fmla="*/ 3 h 16"/>
                  <a:gd name="T6" fmla="*/ 3 w 5"/>
                  <a:gd name="T7" fmla="*/ 6 h 16"/>
                  <a:gd name="T8" fmla="*/ 4 w 5"/>
                  <a:gd name="T9" fmla="*/ 0 h 16"/>
                  <a:gd name="T10" fmla="*/ 2 w 5"/>
                  <a:gd name="T11" fmla="*/ 5 h 16"/>
                  <a:gd name="T12" fmla="*/ 3 w 5"/>
                  <a:gd name="T13" fmla="*/ 1 h 16"/>
                  <a:gd name="T14" fmla="*/ 2 w 5"/>
                  <a:gd name="T15" fmla="*/ 8 h 16"/>
                  <a:gd name="T16" fmla="*/ 2 w 5"/>
                  <a:gd name="T17" fmla="*/ 7 h 16"/>
                  <a:gd name="T18" fmla="*/ 1 w 5"/>
                  <a:gd name="T19" fmla="*/ 11 h 16"/>
                  <a:gd name="T20" fmla="*/ 0 w 5"/>
                  <a:gd name="T21" fmla="*/ 15 h 16"/>
                  <a:gd name="T22" fmla="*/ 5 w 5"/>
                  <a:gd name="T23" fmla="*/ 2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" h="16">
                    <a:moveTo>
                      <a:pt x="5" y="2"/>
                    </a:moveTo>
                    <a:cubicBezTo>
                      <a:pt x="2" y="8"/>
                      <a:pt x="2" y="8"/>
                      <a:pt x="2" y="8"/>
                    </a:cubicBezTo>
                    <a:cubicBezTo>
                      <a:pt x="3" y="6"/>
                      <a:pt x="3" y="4"/>
                      <a:pt x="4" y="3"/>
                    </a:cubicBezTo>
                    <a:cubicBezTo>
                      <a:pt x="4" y="2"/>
                      <a:pt x="3" y="6"/>
                      <a:pt x="3" y="6"/>
                    </a:cubicBezTo>
                    <a:cubicBezTo>
                      <a:pt x="4" y="0"/>
                      <a:pt x="3" y="5"/>
                      <a:pt x="4" y="0"/>
                    </a:cubicBezTo>
                    <a:cubicBezTo>
                      <a:pt x="4" y="0"/>
                      <a:pt x="4" y="0"/>
                      <a:pt x="2" y="5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2" y="8"/>
                      <a:pt x="2" y="8"/>
                      <a:pt x="2" y="8"/>
                    </a:cubicBezTo>
                    <a:cubicBezTo>
                      <a:pt x="1" y="10"/>
                      <a:pt x="3" y="3"/>
                      <a:pt x="2" y="7"/>
                    </a:cubicBezTo>
                    <a:cubicBezTo>
                      <a:pt x="1" y="10"/>
                      <a:pt x="1" y="10"/>
                      <a:pt x="1" y="11"/>
                    </a:cubicBezTo>
                    <a:cubicBezTo>
                      <a:pt x="1" y="10"/>
                      <a:pt x="0" y="16"/>
                      <a:pt x="0" y="15"/>
                    </a:cubicBezTo>
                    <a:cubicBezTo>
                      <a:pt x="1" y="15"/>
                      <a:pt x="4" y="5"/>
                      <a:pt x="5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84" name="Freeform 2185"/>
              <p:cNvSpPr/>
              <p:nvPr/>
            </p:nvSpPr>
            <p:spPr bwMode="auto">
              <a:xfrm>
                <a:off x="3023" y="3164"/>
                <a:ext cx="1" cy="3"/>
              </a:xfrm>
              <a:custGeom>
                <a:avLst/>
                <a:gdLst>
                  <a:gd name="T0" fmla="*/ 1 w 1"/>
                  <a:gd name="T1" fmla="*/ 1 h 3"/>
                  <a:gd name="T2" fmla="*/ 0 w 1"/>
                  <a:gd name="T3" fmla="*/ 3 h 3"/>
                  <a:gd name="T4" fmla="*/ 1 w 1"/>
                  <a:gd name="T5" fmla="*/ 0 h 3"/>
                  <a:gd name="T6" fmla="*/ 1 w 1"/>
                  <a:gd name="T7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3">
                    <a:moveTo>
                      <a:pt x="1" y="1"/>
                    </a:moveTo>
                    <a:lnTo>
                      <a:pt x="0" y="3"/>
                    </a:lnTo>
                    <a:lnTo>
                      <a:pt x="1" y="0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85" name="Freeform 2186"/>
              <p:cNvSpPr/>
              <p:nvPr/>
            </p:nvSpPr>
            <p:spPr bwMode="auto">
              <a:xfrm>
                <a:off x="3023" y="3157"/>
                <a:ext cx="4" cy="15"/>
              </a:xfrm>
              <a:custGeom>
                <a:avLst/>
                <a:gdLst>
                  <a:gd name="T0" fmla="*/ 5 w 5"/>
                  <a:gd name="T1" fmla="*/ 0 h 17"/>
                  <a:gd name="T2" fmla="*/ 3 w 5"/>
                  <a:gd name="T3" fmla="*/ 4 h 17"/>
                  <a:gd name="T4" fmla="*/ 4 w 5"/>
                  <a:gd name="T5" fmla="*/ 1 h 17"/>
                  <a:gd name="T6" fmla="*/ 2 w 5"/>
                  <a:gd name="T7" fmla="*/ 7 h 17"/>
                  <a:gd name="T8" fmla="*/ 4 w 5"/>
                  <a:gd name="T9" fmla="*/ 4 h 17"/>
                  <a:gd name="T10" fmla="*/ 2 w 5"/>
                  <a:gd name="T11" fmla="*/ 12 h 17"/>
                  <a:gd name="T12" fmla="*/ 2 w 5"/>
                  <a:gd name="T13" fmla="*/ 10 h 17"/>
                  <a:gd name="T14" fmla="*/ 3 w 5"/>
                  <a:gd name="T15" fmla="*/ 10 h 17"/>
                  <a:gd name="T16" fmla="*/ 3 w 5"/>
                  <a:gd name="T17" fmla="*/ 8 h 17"/>
                  <a:gd name="T18" fmla="*/ 4 w 5"/>
                  <a:gd name="T19" fmla="*/ 6 h 17"/>
                  <a:gd name="T20" fmla="*/ 5 w 5"/>
                  <a:gd name="T21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" h="17">
                    <a:moveTo>
                      <a:pt x="5" y="0"/>
                    </a:moveTo>
                    <a:cubicBezTo>
                      <a:pt x="3" y="4"/>
                      <a:pt x="3" y="4"/>
                      <a:pt x="3" y="4"/>
                    </a:cubicBezTo>
                    <a:cubicBezTo>
                      <a:pt x="3" y="4"/>
                      <a:pt x="4" y="3"/>
                      <a:pt x="4" y="1"/>
                    </a:cubicBezTo>
                    <a:cubicBezTo>
                      <a:pt x="4" y="3"/>
                      <a:pt x="3" y="5"/>
                      <a:pt x="2" y="7"/>
                    </a:cubicBezTo>
                    <a:cubicBezTo>
                      <a:pt x="1" y="12"/>
                      <a:pt x="3" y="5"/>
                      <a:pt x="4" y="4"/>
                    </a:cubicBezTo>
                    <a:cubicBezTo>
                      <a:pt x="3" y="7"/>
                      <a:pt x="3" y="7"/>
                      <a:pt x="2" y="12"/>
                    </a:cubicBezTo>
                    <a:cubicBezTo>
                      <a:pt x="2" y="12"/>
                      <a:pt x="2" y="11"/>
                      <a:pt x="2" y="10"/>
                    </a:cubicBezTo>
                    <a:cubicBezTo>
                      <a:pt x="0" y="17"/>
                      <a:pt x="2" y="11"/>
                      <a:pt x="3" y="10"/>
                    </a:cubicBezTo>
                    <a:cubicBezTo>
                      <a:pt x="3" y="9"/>
                      <a:pt x="3" y="7"/>
                      <a:pt x="3" y="8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5" y="1"/>
                      <a:pt x="5" y="0"/>
                      <a:pt x="5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86" name="Freeform 2187"/>
              <p:cNvSpPr/>
              <p:nvPr/>
            </p:nvSpPr>
            <p:spPr bwMode="auto">
              <a:xfrm>
                <a:off x="3026" y="3156"/>
                <a:ext cx="1" cy="2"/>
              </a:xfrm>
              <a:custGeom>
                <a:avLst/>
                <a:gdLst>
                  <a:gd name="T0" fmla="*/ 0 w 1"/>
                  <a:gd name="T1" fmla="*/ 1 h 2"/>
                  <a:gd name="T2" fmla="*/ 0 w 1"/>
                  <a:gd name="T3" fmla="*/ 2 h 2"/>
                  <a:gd name="T4" fmla="*/ 0 w 1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1"/>
                    </a:moveTo>
                    <a:cubicBezTo>
                      <a:pt x="0" y="1"/>
                      <a:pt x="0" y="1"/>
                      <a:pt x="0" y="2"/>
                    </a:cubicBezTo>
                    <a:cubicBezTo>
                      <a:pt x="0" y="1"/>
                      <a:pt x="1" y="0"/>
                      <a:pt x="0" y="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87" name="Freeform 2188"/>
              <p:cNvSpPr/>
              <p:nvPr/>
            </p:nvSpPr>
            <p:spPr bwMode="auto">
              <a:xfrm>
                <a:off x="3025" y="3165"/>
                <a:ext cx="0" cy="1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88" name="Freeform 2189"/>
              <p:cNvSpPr/>
              <p:nvPr/>
            </p:nvSpPr>
            <p:spPr bwMode="auto">
              <a:xfrm>
                <a:off x="3027" y="3157"/>
                <a:ext cx="0" cy="3"/>
              </a:xfrm>
              <a:custGeom>
                <a:avLst/>
                <a:gdLst>
                  <a:gd name="T0" fmla="*/ 2 h 3"/>
                  <a:gd name="T1" fmla="*/ 3 h 3"/>
                  <a:gd name="T2" fmla="*/ 0 h 3"/>
                  <a:gd name="T3" fmla="*/ 2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3">
                    <a:moveTo>
                      <a:pt x="0" y="2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89" name="Freeform 2190"/>
              <p:cNvSpPr/>
              <p:nvPr/>
            </p:nvSpPr>
            <p:spPr bwMode="auto">
              <a:xfrm>
                <a:off x="3024" y="3154"/>
                <a:ext cx="11" cy="17"/>
              </a:xfrm>
              <a:custGeom>
                <a:avLst/>
                <a:gdLst>
                  <a:gd name="T0" fmla="*/ 8 w 12"/>
                  <a:gd name="T1" fmla="*/ 16 h 19"/>
                  <a:gd name="T2" fmla="*/ 9 w 12"/>
                  <a:gd name="T3" fmla="*/ 13 h 19"/>
                  <a:gd name="T4" fmla="*/ 10 w 12"/>
                  <a:gd name="T5" fmla="*/ 9 h 19"/>
                  <a:gd name="T6" fmla="*/ 12 w 12"/>
                  <a:gd name="T7" fmla="*/ 2 h 19"/>
                  <a:gd name="T8" fmla="*/ 11 w 12"/>
                  <a:gd name="T9" fmla="*/ 5 h 19"/>
                  <a:gd name="T10" fmla="*/ 11 w 12"/>
                  <a:gd name="T11" fmla="*/ 1 h 19"/>
                  <a:gd name="T12" fmla="*/ 10 w 12"/>
                  <a:gd name="T13" fmla="*/ 3 h 19"/>
                  <a:gd name="T14" fmla="*/ 8 w 12"/>
                  <a:gd name="T15" fmla="*/ 5 h 19"/>
                  <a:gd name="T16" fmla="*/ 6 w 12"/>
                  <a:gd name="T17" fmla="*/ 3 h 19"/>
                  <a:gd name="T18" fmla="*/ 4 w 12"/>
                  <a:gd name="T19" fmla="*/ 9 h 19"/>
                  <a:gd name="T20" fmla="*/ 5 w 12"/>
                  <a:gd name="T21" fmla="*/ 5 h 19"/>
                  <a:gd name="T22" fmla="*/ 5 w 12"/>
                  <a:gd name="T23" fmla="*/ 5 h 19"/>
                  <a:gd name="T24" fmla="*/ 4 w 12"/>
                  <a:gd name="T25" fmla="*/ 3 h 19"/>
                  <a:gd name="T26" fmla="*/ 2 w 12"/>
                  <a:gd name="T27" fmla="*/ 11 h 19"/>
                  <a:gd name="T28" fmla="*/ 4 w 12"/>
                  <a:gd name="T29" fmla="*/ 3 h 19"/>
                  <a:gd name="T30" fmla="*/ 2 w 12"/>
                  <a:gd name="T31" fmla="*/ 8 h 19"/>
                  <a:gd name="T32" fmla="*/ 1 w 12"/>
                  <a:gd name="T33" fmla="*/ 13 h 19"/>
                  <a:gd name="T34" fmla="*/ 0 w 12"/>
                  <a:gd name="T35" fmla="*/ 16 h 19"/>
                  <a:gd name="T36" fmla="*/ 5 w 12"/>
                  <a:gd name="T37" fmla="*/ 7 h 19"/>
                  <a:gd name="T38" fmla="*/ 4 w 12"/>
                  <a:gd name="T39" fmla="*/ 11 h 19"/>
                  <a:gd name="T40" fmla="*/ 4 w 12"/>
                  <a:gd name="T41" fmla="*/ 15 h 19"/>
                  <a:gd name="T42" fmla="*/ 6 w 12"/>
                  <a:gd name="T43" fmla="*/ 9 h 19"/>
                  <a:gd name="T44" fmla="*/ 6 w 12"/>
                  <a:gd name="T45" fmla="*/ 11 h 19"/>
                  <a:gd name="T46" fmla="*/ 7 w 12"/>
                  <a:gd name="T47" fmla="*/ 8 h 19"/>
                  <a:gd name="T48" fmla="*/ 6 w 12"/>
                  <a:gd name="T49" fmla="*/ 12 h 19"/>
                  <a:gd name="T50" fmla="*/ 8 w 12"/>
                  <a:gd name="T51" fmla="*/ 5 h 19"/>
                  <a:gd name="T52" fmla="*/ 6 w 12"/>
                  <a:gd name="T53" fmla="*/ 16 h 19"/>
                  <a:gd name="T54" fmla="*/ 7 w 12"/>
                  <a:gd name="T55" fmla="*/ 12 h 19"/>
                  <a:gd name="T56" fmla="*/ 8 w 12"/>
                  <a:gd name="T57" fmla="*/ 8 h 19"/>
                  <a:gd name="T58" fmla="*/ 6 w 12"/>
                  <a:gd name="T59" fmla="*/ 15 h 19"/>
                  <a:gd name="T60" fmla="*/ 8 w 12"/>
                  <a:gd name="T61" fmla="*/ 11 h 19"/>
                  <a:gd name="T62" fmla="*/ 9 w 12"/>
                  <a:gd name="T63" fmla="*/ 7 h 19"/>
                  <a:gd name="T64" fmla="*/ 9 w 12"/>
                  <a:gd name="T65" fmla="*/ 9 h 19"/>
                  <a:gd name="T66" fmla="*/ 7 w 12"/>
                  <a:gd name="T67" fmla="*/ 16 h 19"/>
                  <a:gd name="T68" fmla="*/ 7 w 12"/>
                  <a:gd name="T69" fmla="*/ 19 h 19"/>
                  <a:gd name="T70" fmla="*/ 9 w 12"/>
                  <a:gd name="T71" fmla="*/ 10 h 19"/>
                  <a:gd name="T72" fmla="*/ 8 w 12"/>
                  <a:gd name="T73" fmla="*/ 16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2" h="19">
                    <a:moveTo>
                      <a:pt x="8" y="16"/>
                    </a:moveTo>
                    <a:cubicBezTo>
                      <a:pt x="9" y="14"/>
                      <a:pt x="9" y="13"/>
                      <a:pt x="9" y="13"/>
                    </a:cubicBezTo>
                    <a:cubicBezTo>
                      <a:pt x="10" y="10"/>
                      <a:pt x="10" y="11"/>
                      <a:pt x="10" y="9"/>
                    </a:cubicBezTo>
                    <a:cubicBezTo>
                      <a:pt x="11" y="7"/>
                      <a:pt x="11" y="5"/>
                      <a:pt x="12" y="2"/>
                    </a:cubicBezTo>
                    <a:cubicBezTo>
                      <a:pt x="12" y="2"/>
                      <a:pt x="11" y="6"/>
                      <a:pt x="11" y="5"/>
                    </a:cubicBezTo>
                    <a:cubicBezTo>
                      <a:pt x="11" y="1"/>
                      <a:pt x="11" y="1"/>
                      <a:pt x="11" y="1"/>
                    </a:cubicBezTo>
                    <a:cubicBezTo>
                      <a:pt x="11" y="3"/>
                      <a:pt x="9" y="6"/>
                      <a:pt x="10" y="3"/>
                    </a:cubicBezTo>
                    <a:cubicBezTo>
                      <a:pt x="10" y="2"/>
                      <a:pt x="9" y="4"/>
                      <a:pt x="8" y="5"/>
                    </a:cubicBezTo>
                    <a:cubicBezTo>
                      <a:pt x="8" y="3"/>
                      <a:pt x="6" y="6"/>
                      <a:pt x="6" y="3"/>
                    </a:cubicBezTo>
                    <a:cubicBezTo>
                      <a:pt x="4" y="9"/>
                      <a:pt x="4" y="9"/>
                      <a:pt x="4" y="9"/>
                    </a:cubicBezTo>
                    <a:cubicBezTo>
                      <a:pt x="5" y="6"/>
                      <a:pt x="4" y="9"/>
                      <a:pt x="5" y="5"/>
                    </a:cubicBezTo>
                    <a:cubicBezTo>
                      <a:pt x="5" y="6"/>
                      <a:pt x="5" y="5"/>
                      <a:pt x="5" y="5"/>
                    </a:cubicBezTo>
                    <a:cubicBezTo>
                      <a:pt x="6" y="0"/>
                      <a:pt x="4" y="5"/>
                      <a:pt x="4" y="3"/>
                    </a:cubicBezTo>
                    <a:cubicBezTo>
                      <a:pt x="4" y="4"/>
                      <a:pt x="3" y="10"/>
                      <a:pt x="2" y="11"/>
                    </a:cubicBezTo>
                    <a:cubicBezTo>
                      <a:pt x="4" y="4"/>
                      <a:pt x="2" y="11"/>
                      <a:pt x="4" y="3"/>
                    </a:cubicBezTo>
                    <a:cubicBezTo>
                      <a:pt x="4" y="1"/>
                      <a:pt x="2" y="9"/>
                      <a:pt x="2" y="8"/>
                    </a:cubicBezTo>
                    <a:cubicBezTo>
                      <a:pt x="1" y="12"/>
                      <a:pt x="2" y="10"/>
                      <a:pt x="1" y="13"/>
                    </a:cubicBezTo>
                    <a:cubicBezTo>
                      <a:pt x="0" y="16"/>
                      <a:pt x="2" y="11"/>
                      <a:pt x="0" y="16"/>
                    </a:cubicBezTo>
                    <a:cubicBezTo>
                      <a:pt x="0" y="18"/>
                      <a:pt x="3" y="9"/>
                      <a:pt x="5" y="7"/>
                    </a:cubicBezTo>
                    <a:cubicBezTo>
                      <a:pt x="4" y="11"/>
                      <a:pt x="4" y="11"/>
                      <a:pt x="4" y="11"/>
                    </a:cubicBezTo>
                    <a:cubicBezTo>
                      <a:pt x="5" y="9"/>
                      <a:pt x="5" y="9"/>
                      <a:pt x="4" y="15"/>
                    </a:cubicBezTo>
                    <a:cubicBezTo>
                      <a:pt x="5" y="11"/>
                      <a:pt x="4" y="17"/>
                      <a:pt x="6" y="9"/>
                    </a:cubicBezTo>
                    <a:cubicBezTo>
                      <a:pt x="6" y="11"/>
                      <a:pt x="6" y="10"/>
                      <a:pt x="6" y="11"/>
                    </a:cubicBezTo>
                    <a:cubicBezTo>
                      <a:pt x="7" y="8"/>
                      <a:pt x="7" y="8"/>
                      <a:pt x="7" y="8"/>
                    </a:cubicBezTo>
                    <a:cubicBezTo>
                      <a:pt x="7" y="8"/>
                      <a:pt x="6" y="13"/>
                      <a:pt x="6" y="12"/>
                    </a:cubicBezTo>
                    <a:cubicBezTo>
                      <a:pt x="7" y="9"/>
                      <a:pt x="7" y="8"/>
                      <a:pt x="8" y="5"/>
                    </a:cubicBezTo>
                    <a:cubicBezTo>
                      <a:pt x="7" y="9"/>
                      <a:pt x="7" y="12"/>
                      <a:pt x="6" y="16"/>
                    </a:cubicBezTo>
                    <a:cubicBezTo>
                      <a:pt x="7" y="12"/>
                      <a:pt x="7" y="12"/>
                      <a:pt x="7" y="12"/>
                    </a:cubicBezTo>
                    <a:cubicBezTo>
                      <a:pt x="7" y="13"/>
                      <a:pt x="8" y="10"/>
                      <a:pt x="8" y="8"/>
                    </a:cubicBezTo>
                    <a:cubicBezTo>
                      <a:pt x="8" y="8"/>
                      <a:pt x="7" y="13"/>
                      <a:pt x="6" y="15"/>
                    </a:cubicBezTo>
                    <a:cubicBezTo>
                      <a:pt x="6" y="16"/>
                      <a:pt x="9" y="8"/>
                      <a:pt x="8" y="11"/>
                    </a:cubicBezTo>
                    <a:cubicBezTo>
                      <a:pt x="9" y="7"/>
                      <a:pt x="9" y="7"/>
                      <a:pt x="9" y="7"/>
                    </a:cubicBezTo>
                    <a:cubicBezTo>
                      <a:pt x="9" y="6"/>
                      <a:pt x="9" y="10"/>
                      <a:pt x="9" y="9"/>
                    </a:cubicBezTo>
                    <a:cubicBezTo>
                      <a:pt x="8" y="14"/>
                      <a:pt x="8" y="13"/>
                      <a:pt x="7" y="16"/>
                    </a:cubicBezTo>
                    <a:cubicBezTo>
                      <a:pt x="7" y="17"/>
                      <a:pt x="7" y="17"/>
                      <a:pt x="7" y="19"/>
                    </a:cubicBezTo>
                    <a:cubicBezTo>
                      <a:pt x="7" y="16"/>
                      <a:pt x="9" y="13"/>
                      <a:pt x="9" y="10"/>
                    </a:cubicBezTo>
                    <a:cubicBezTo>
                      <a:pt x="8" y="16"/>
                      <a:pt x="8" y="16"/>
                      <a:pt x="8" y="16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90" name="Freeform 2191"/>
              <p:cNvSpPr/>
              <p:nvPr/>
            </p:nvSpPr>
            <p:spPr bwMode="auto">
              <a:xfrm>
                <a:off x="3030" y="3171"/>
                <a:ext cx="1" cy="2"/>
              </a:xfrm>
              <a:custGeom>
                <a:avLst/>
                <a:gdLst>
                  <a:gd name="T0" fmla="*/ 1 w 1"/>
                  <a:gd name="T1" fmla="*/ 0 h 2"/>
                  <a:gd name="T2" fmla="*/ 0 w 1"/>
                  <a:gd name="T3" fmla="*/ 2 h 2"/>
                  <a:gd name="T4" fmla="*/ 0 w 1"/>
                  <a:gd name="T5" fmla="*/ 1 h 2"/>
                  <a:gd name="T6" fmla="*/ 1 w 1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lnTo>
                      <a:pt x="0" y="2"/>
                    </a:lnTo>
                    <a:lnTo>
                      <a:pt x="0" y="1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91" name="Freeform 2192"/>
              <p:cNvSpPr/>
              <p:nvPr/>
            </p:nvSpPr>
            <p:spPr bwMode="auto">
              <a:xfrm>
                <a:off x="3032" y="316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92" name="Freeform 2193"/>
              <p:cNvSpPr/>
              <p:nvPr/>
            </p:nvSpPr>
            <p:spPr bwMode="auto">
              <a:xfrm>
                <a:off x="3033" y="3157"/>
                <a:ext cx="0" cy="1"/>
              </a:xfrm>
              <a:custGeom>
                <a:avLst/>
                <a:gdLst>
                  <a:gd name="T0" fmla="*/ 0 h 1"/>
                  <a:gd name="T1" fmla="*/ 0 h 1"/>
                  <a:gd name="T2" fmla="*/ 1 h 1"/>
                  <a:gd name="T3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lnTo>
                      <a:pt x="0" y="0"/>
                    </a:lnTo>
                    <a:lnTo>
                      <a:pt x="0" y="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93" name="Freeform 2194"/>
              <p:cNvSpPr/>
              <p:nvPr/>
            </p:nvSpPr>
            <p:spPr bwMode="auto">
              <a:xfrm>
                <a:off x="3029" y="3169"/>
                <a:ext cx="1" cy="3"/>
              </a:xfrm>
              <a:custGeom>
                <a:avLst/>
                <a:gdLst>
                  <a:gd name="T0" fmla="*/ 0 w 1"/>
                  <a:gd name="T1" fmla="*/ 3 h 3"/>
                  <a:gd name="T2" fmla="*/ 1 w 1"/>
                  <a:gd name="T3" fmla="*/ 0 h 3"/>
                  <a:gd name="T4" fmla="*/ 0 w 1"/>
                  <a:gd name="T5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3">
                    <a:moveTo>
                      <a:pt x="0" y="3"/>
                    </a:moveTo>
                    <a:lnTo>
                      <a:pt x="1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94" name="Freeform 2195"/>
              <p:cNvSpPr/>
              <p:nvPr/>
            </p:nvSpPr>
            <p:spPr bwMode="auto">
              <a:xfrm>
                <a:off x="3028" y="3168"/>
                <a:ext cx="0" cy="2"/>
              </a:xfrm>
              <a:custGeom>
                <a:avLst/>
                <a:gdLst>
                  <a:gd name="T0" fmla="*/ 0 h 3"/>
                  <a:gd name="T1" fmla="*/ 3 h 3"/>
                  <a:gd name="T2" fmla="*/ 0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0" y="2"/>
                      <a:pt x="0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95" name="Freeform 2196"/>
              <p:cNvSpPr/>
              <p:nvPr/>
            </p:nvSpPr>
            <p:spPr bwMode="auto">
              <a:xfrm>
                <a:off x="3031" y="3170"/>
                <a:ext cx="1" cy="2"/>
              </a:xfrm>
              <a:custGeom>
                <a:avLst/>
                <a:gdLst>
                  <a:gd name="T0" fmla="*/ 0 w 1"/>
                  <a:gd name="T1" fmla="*/ 2 h 2"/>
                  <a:gd name="T2" fmla="*/ 0 w 1"/>
                  <a:gd name="T3" fmla="*/ 1 h 2"/>
                  <a:gd name="T4" fmla="*/ 1 w 1"/>
                  <a:gd name="T5" fmla="*/ 0 h 2"/>
                  <a:gd name="T6" fmla="*/ 0 w 1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lnTo>
                      <a:pt x="0" y="1"/>
                    </a:lnTo>
                    <a:lnTo>
                      <a:pt x="1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96" name="Freeform 2197"/>
              <p:cNvSpPr/>
              <p:nvPr/>
            </p:nvSpPr>
            <p:spPr bwMode="auto">
              <a:xfrm>
                <a:off x="3033" y="3152"/>
                <a:ext cx="7" cy="20"/>
              </a:xfrm>
              <a:custGeom>
                <a:avLst/>
                <a:gdLst>
                  <a:gd name="T0" fmla="*/ 7 w 8"/>
                  <a:gd name="T1" fmla="*/ 4 h 22"/>
                  <a:gd name="T2" fmla="*/ 7 w 8"/>
                  <a:gd name="T3" fmla="*/ 1 h 22"/>
                  <a:gd name="T4" fmla="*/ 4 w 8"/>
                  <a:gd name="T5" fmla="*/ 11 h 22"/>
                  <a:gd name="T6" fmla="*/ 7 w 8"/>
                  <a:gd name="T7" fmla="*/ 2 h 22"/>
                  <a:gd name="T8" fmla="*/ 3 w 8"/>
                  <a:gd name="T9" fmla="*/ 8 h 22"/>
                  <a:gd name="T10" fmla="*/ 4 w 8"/>
                  <a:gd name="T11" fmla="*/ 5 h 22"/>
                  <a:gd name="T12" fmla="*/ 1 w 8"/>
                  <a:gd name="T13" fmla="*/ 14 h 22"/>
                  <a:gd name="T14" fmla="*/ 4 w 8"/>
                  <a:gd name="T15" fmla="*/ 3 h 22"/>
                  <a:gd name="T16" fmla="*/ 4 w 8"/>
                  <a:gd name="T17" fmla="*/ 3 h 22"/>
                  <a:gd name="T18" fmla="*/ 3 w 8"/>
                  <a:gd name="T19" fmla="*/ 6 h 22"/>
                  <a:gd name="T20" fmla="*/ 1 w 8"/>
                  <a:gd name="T21" fmla="*/ 12 h 22"/>
                  <a:gd name="T22" fmla="*/ 0 w 8"/>
                  <a:gd name="T23" fmla="*/ 17 h 22"/>
                  <a:gd name="T24" fmla="*/ 1 w 8"/>
                  <a:gd name="T25" fmla="*/ 13 h 22"/>
                  <a:gd name="T26" fmla="*/ 0 w 8"/>
                  <a:gd name="T27" fmla="*/ 17 h 22"/>
                  <a:gd name="T28" fmla="*/ 1 w 8"/>
                  <a:gd name="T29" fmla="*/ 15 h 22"/>
                  <a:gd name="T30" fmla="*/ 0 w 8"/>
                  <a:gd name="T31" fmla="*/ 18 h 22"/>
                  <a:gd name="T32" fmla="*/ 2 w 8"/>
                  <a:gd name="T33" fmla="*/ 15 h 22"/>
                  <a:gd name="T34" fmla="*/ 1 w 8"/>
                  <a:gd name="T35" fmla="*/ 16 h 22"/>
                  <a:gd name="T36" fmla="*/ 3 w 8"/>
                  <a:gd name="T37" fmla="*/ 11 h 22"/>
                  <a:gd name="T38" fmla="*/ 2 w 8"/>
                  <a:gd name="T39" fmla="*/ 16 h 22"/>
                  <a:gd name="T40" fmla="*/ 2 w 8"/>
                  <a:gd name="T41" fmla="*/ 13 h 22"/>
                  <a:gd name="T42" fmla="*/ 2 w 8"/>
                  <a:gd name="T43" fmla="*/ 18 h 22"/>
                  <a:gd name="T44" fmla="*/ 3 w 8"/>
                  <a:gd name="T45" fmla="*/ 15 h 22"/>
                  <a:gd name="T46" fmla="*/ 2 w 8"/>
                  <a:gd name="T47" fmla="*/ 18 h 22"/>
                  <a:gd name="T48" fmla="*/ 4 w 8"/>
                  <a:gd name="T49" fmla="*/ 8 h 22"/>
                  <a:gd name="T50" fmla="*/ 3 w 8"/>
                  <a:gd name="T51" fmla="*/ 16 h 22"/>
                  <a:gd name="T52" fmla="*/ 4 w 8"/>
                  <a:gd name="T53" fmla="*/ 15 h 22"/>
                  <a:gd name="T54" fmla="*/ 4 w 8"/>
                  <a:gd name="T55" fmla="*/ 16 h 22"/>
                  <a:gd name="T56" fmla="*/ 5 w 8"/>
                  <a:gd name="T57" fmla="*/ 13 h 22"/>
                  <a:gd name="T58" fmla="*/ 5 w 8"/>
                  <a:gd name="T59" fmla="*/ 12 h 22"/>
                  <a:gd name="T60" fmla="*/ 6 w 8"/>
                  <a:gd name="T61" fmla="*/ 9 h 22"/>
                  <a:gd name="T62" fmla="*/ 5 w 8"/>
                  <a:gd name="T63" fmla="*/ 11 h 22"/>
                  <a:gd name="T64" fmla="*/ 7 w 8"/>
                  <a:gd name="T65" fmla="*/ 5 h 22"/>
                  <a:gd name="T66" fmla="*/ 6 w 8"/>
                  <a:gd name="T67" fmla="*/ 9 h 22"/>
                  <a:gd name="T68" fmla="*/ 7 w 8"/>
                  <a:gd name="T69" fmla="*/ 4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8" h="22">
                    <a:moveTo>
                      <a:pt x="7" y="4"/>
                    </a:moveTo>
                    <a:cubicBezTo>
                      <a:pt x="8" y="0"/>
                      <a:pt x="7" y="2"/>
                      <a:pt x="7" y="1"/>
                    </a:cubicBezTo>
                    <a:cubicBezTo>
                      <a:pt x="6" y="3"/>
                      <a:pt x="5" y="11"/>
                      <a:pt x="4" y="11"/>
                    </a:cubicBezTo>
                    <a:cubicBezTo>
                      <a:pt x="7" y="2"/>
                      <a:pt x="7" y="2"/>
                      <a:pt x="7" y="2"/>
                    </a:cubicBezTo>
                    <a:cubicBezTo>
                      <a:pt x="6" y="3"/>
                      <a:pt x="6" y="1"/>
                      <a:pt x="3" y="8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4" y="5"/>
                      <a:pt x="1" y="17"/>
                      <a:pt x="1" y="14"/>
                    </a:cubicBezTo>
                    <a:cubicBezTo>
                      <a:pt x="3" y="9"/>
                      <a:pt x="3" y="9"/>
                      <a:pt x="4" y="3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4" y="3"/>
                      <a:pt x="3" y="6"/>
                      <a:pt x="3" y="6"/>
                    </a:cubicBezTo>
                    <a:cubicBezTo>
                      <a:pt x="2" y="8"/>
                      <a:pt x="1" y="12"/>
                      <a:pt x="1" y="12"/>
                    </a:cubicBezTo>
                    <a:cubicBezTo>
                      <a:pt x="1" y="12"/>
                      <a:pt x="0" y="15"/>
                      <a:pt x="0" y="17"/>
                    </a:cubicBezTo>
                    <a:cubicBezTo>
                      <a:pt x="1" y="15"/>
                      <a:pt x="0" y="16"/>
                      <a:pt x="1" y="13"/>
                    </a:cubicBezTo>
                    <a:cubicBezTo>
                      <a:pt x="1" y="16"/>
                      <a:pt x="1" y="14"/>
                      <a:pt x="0" y="17"/>
                    </a:cubicBezTo>
                    <a:cubicBezTo>
                      <a:pt x="1" y="15"/>
                      <a:pt x="1" y="15"/>
                      <a:pt x="1" y="15"/>
                    </a:cubicBezTo>
                    <a:cubicBezTo>
                      <a:pt x="1" y="15"/>
                      <a:pt x="0" y="17"/>
                      <a:pt x="0" y="18"/>
                    </a:cubicBezTo>
                    <a:cubicBezTo>
                      <a:pt x="1" y="16"/>
                      <a:pt x="2" y="15"/>
                      <a:pt x="2" y="15"/>
                    </a:cubicBezTo>
                    <a:cubicBezTo>
                      <a:pt x="1" y="16"/>
                      <a:pt x="1" y="16"/>
                      <a:pt x="1" y="16"/>
                    </a:cubicBezTo>
                    <a:cubicBezTo>
                      <a:pt x="2" y="15"/>
                      <a:pt x="1" y="16"/>
                      <a:pt x="3" y="11"/>
                    </a:cubicBezTo>
                    <a:cubicBezTo>
                      <a:pt x="2" y="16"/>
                      <a:pt x="2" y="16"/>
                      <a:pt x="2" y="16"/>
                    </a:cubicBezTo>
                    <a:cubicBezTo>
                      <a:pt x="2" y="13"/>
                      <a:pt x="2" y="13"/>
                      <a:pt x="2" y="13"/>
                    </a:cubicBezTo>
                    <a:cubicBezTo>
                      <a:pt x="2" y="14"/>
                      <a:pt x="0" y="22"/>
                      <a:pt x="2" y="18"/>
                    </a:cubicBezTo>
                    <a:cubicBezTo>
                      <a:pt x="2" y="17"/>
                      <a:pt x="3" y="16"/>
                      <a:pt x="3" y="15"/>
                    </a:cubicBezTo>
                    <a:cubicBezTo>
                      <a:pt x="3" y="13"/>
                      <a:pt x="2" y="17"/>
                      <a:pt x="2" y="18"/>
                    </a:cubicBezTo>
                    <a:cubicBezTo>
                      <a:pt x="3" y="14"/>
                      <a:pt x="4" y="10"/>
                      <a:pt x="4" y="8"/>
                    </a:cubicBezTo>
                    <a:cubicBezTo>
                      <a:pt x="3" y="12"/>
                      <a:pt x="5" y="8"/>
                      <a:pt x="3" y="16"/>
                    </a:cubicBezTo>
                    <a:cubicBezTo>
                      <a:pt x="3" y="17"/>
                      <a:pt x="4" y="13"/>
                      <a:pt x="4" y="15"/>
                    </a:cubicBezTo>
                    <a:cubicBezTo>
                      <a:pt x="4" y="16"/>
                      <a:pt x="4" y="16"/>
                      <a:pt x="4" y="16"/>
                    </a:cubicBezTo>
                    <a:cubicBezTo>
                      <a:pt x="5" y="11"/>
                      <a:pt x="3" y="19"/>
                      <a:pt x="5" y="13"/>
                    </a:cubicBezTo>
                    <a:cubicBezTo>
                      <a:pt x="5" y="12"/>
                      <a:pt x="5" y="12"/>
                      <a:pt x="5" y="12"/>
                    </a:cubicBezTo>
                    <a:cubicBezTo>
                      <a:pt x="6" y="10"/>
                      <a:pt x="6" y="10"/>
                      <a:pt x="6" y="9"/>
                    </a:cubicBezTo>
                    <a:cubicBezTo>
                      <a:pt x="6" y="10"/>
                      <a:pt x="6" y="10"/>
                      <a:pt x="5" y="11"/>
                    </a:cubicBezTo>
                    <a:cubicBezTo>
                      <a:pt x="6" y="7"/>
                      <a:pt x="7" y="7"/>
                      <a:pt x="7" y="5"/>
                    </a:cubicBezTo>
                    <a:cubicBezTo>
                      <a:pt x="7" y="5"/>
                      <a:pt x="6" y="8"/>
                      <a:pt x="6" y="9"/>
                    </a:cubicBezTo>
                    <a:cubicBezTo>
                      <a:pt x="7" y="7"/>
                      <a:pt x="7" y="3"/>
                      <a:pt x="7" y="4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97" name="Freeform 2198"/>
              <p:cNvSpPr/>
              <p:nvPr/>
            </p:nvSpPr>
            <p:spPr bwMode="auto">
              <a:xfrm>
                <a:off x="3033" y="3167"/>
                <a:ext cx="0" cy="2"/>
              </a:xfrm>
              <a:custGeom>
                <a:avLst/>
                <a:gdLst>
                  <a:gd name="T0" fmla="*/ 2 h 2"/>
                  <a:gd name="T1" fmla="*/ 0 h 2"/>
                  <a:gd name="T2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98" name="Freeform 2199"/>
              <p:cNvSpPr/>
              <p:nvPr/>
            </p:nvSpPr>
            <p:spPr bwMode="auto">
              <a:xfrm>
                <a:off x="3035" y="3150"/>
                <a:ext cx="8" cy="25"/>
              </a:xfrm>
              <a:custGeom>
                <a:avLst/>
                <a:gdLst>
                  <a:gd name="T0" fmla="*/ 4 w 9"/>
                  <a:gd name="T1" fmla="*/ 13 h 27"/>
                  <a:gd name="T2" fmla="*/ 3 w 9"/>
                  <a:gd name="T3" fmla="*/ 19 h 27"/>
                  <a:gd name="T4" fmla="*/ 5 w 9"/>
                  <a:gd name="T5" fmla="*/ 9 h 27"/>
                  <a:gd name="T6" fmla="*/ 6 w 9"/>
                  <a:gd name="T7" fmla="*/ 7 h 27"/>
                  <a:gd name="T8" fmla="*/ 4 w 9"/>
                  <a:gd name="T9" fmla="*/ 16 h 27"/>
                  <a:gd name="T10" fmla="*/ 4 w 9"/>
                  <a:gd name="T11" fmla="*/ 17 h 27"/>
                  <a:gd name="T12" fmla="*/ 5 w 9"/>
                  <a:gd name="T13" fmla="*/ 11 h 27"/>
                  <a:gd name="T14" fmla="*/ 6 w 9"/>
                  <a:gd name="T15" fmla="*/ 8 h 27"/>
                  <a:gd name="T16" fmla="*/ 6 w 9"/>
                  <a:gd name="T17" fmla="*/ 10 h 27"/>
                  <a:gd name="T18" fmla="*/ 4 w 9"/>
                  <a:gd name="T19" fmla="*/ 17 h 27"/>
                  <a:gd name="T20" fmla="*/ 9 w 9"/>
                  <a:gd name="T21" fmla="*/ 2 h 27"/>
                  <a:gd name="T22" fmla="*/ 8 w 9"/>
                  <a:gd name="T23" fmla="*/ 2 h 27"/>
                  <a:gd name="T24" fmla="*/ 7 w 9"/>
                  <a:gd name="T25" fmla="*/ 9 h 27"/>
                  <a:gd name="T26" fmla="*/ 7 w 9"/>
                  <a:gd name="T27" fmla="*/ 7 h 27"/>
                  <a:gd name="T28" fmla="*/ 8 w 9"/>
                  <a:gd name="T29" fmla="*/ 4 h 27"/>
                  <a:gd name="T30" fmla="*/ 6 w 9"/>
                  <a:gd name="T31" fmla="*/ 3 h 27"/>
                  <a:gd name="T32" fmla="*/ 6 w 9"/>
                  <a:gd name="T33" fmla="*/ 4 h 27"/>
                  <a:gd name="T34" fmla="*/ 5 w 9"/>
                  <a:gd name="T35" fmla="*/ 8 h 27"/>
                  <a:gd name="T36" fmla="*/ 3 w 9"/>
                  <a:gd name="T37" fmla="*/ 14 h 27"/>
                  <a:gd name="T38" fmla="*/ 4 w 9"/>
                  <a:gd name="T39" fmla="*/ 12 h 27"/>
                  <a:gd name="T40" fmla="*/ 2 w 9"/>
                  <a:gd name="T41" fmla="*/ 19 h 27"/>
                  <a:gd name="T42" fmla="*/ 1 w 9"/>
                  <a:gd name="T43" fmla="*/ 21 h 27"/>
                  <a:gd name="T44" fmla="*/ 1 w 9"/>
                  <a:gd name="T45" fmla="*/ 22 h 27"/>
                  <a:gd name="T46" fmla="*/ 4 w 9"/>
                  <a:gd name="T47" fmla="*/ 13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9" h="27">
                    <a:moveTo>
                      <a:pt x="4" y="13"/>
                    </a:moveTo>
                    <a:cubicBezTo>
                      <a:pt x="4" y="14"/>
                      <a:pt x="3" y="17"/>
                      <a:pt x="3" y="19"/>
                    </a:cubicBezTo>
                    <a:cubicBezTo>
                      <a:pt x="3" y="16"/>
                      <a:pt x="4" y="13"/>
                      <a:pt x="5" y="9"/>
                    </a:cubicBezTo>
                    <a:cubicBezTo>
                      <a:pt x="5" y="11"/>
                      <a:pt x="6" y="7"/>
                      <a:pt x="6" y="7"/>
                    </a:cubicBezTo>
                    <a:cubicBezTo>
                      <a:pt x="5" y="9"/>
                      <a:pt x="4" y="15"/>
                      <a:pt x="4" y="16"/>
                    </a:cubicBezTo>
                    <a:cubicBezTo>
                      <a:pt x="4" y="14"/>
                      <a:pt x="4" y="17"/>
                      <a:pt x="4" y="17"/>
                    </a:cubicBezTo>
                    <a:cubicBezTo>
                      <a:pt x="4" y="14"/>
                      <a:pt x="4" y="15"/>
                      <a:pt x="5" y="11"/>
                    </a:cubicBezTo>
                    <a:cubicBezTo>
                      <a:pt x="6" y="8"/>
                      <a:pt x="7" y="6"/>
                      <a:pt x="6" y="8"/>
                    </a:cubicBezTo>
                    <a:cubicBezTo>
                      <a:pt x="6" y="11"/>
                      <a:pt x="6" y="10"/>
                      <a:pt x="6" y="10"/>
                    </a:cubicBezTo>
                    <a:cubicBezTo>
                      <a:pt x="4" y="15"/>
                      <a:pt x="5" y="13"/>
                      <a:pt x="4" y="17"/>
                    </a:cubicBezTo>
                    <a:cubicBezTo>
                      <a:pt x="6" y="11"/>
                      <a:pt x="7" y="11"/>
                      <a:pt x="9" y="2"/>
                    </a:cubicBezTo>
                    <a:cubicBezTo>
                      <a:pt x="9" y="0"/>
                      <a:pt x="9" y="2"/>
                      <a:pt x="8" y="2"/>
                    </a:cubicBezTo>
                    <a:cubicBezTo>
                      <a:pt x="8" y="4"/>
                      <a:pt x="7" y="8"/>
                      <a:pt x="7" y="9"/>
                    </a:cubicBezTo>
                    <a:cubicBezTo>
                      <a:pt x="7" y="8"/>
                      <a:pt x="6" y="11"/>
                      <a:pt x="7" y="7"/>
                    </a:cubicBezTo>
                    <a:cubicBezTo>
                      <a:pt x="8" y="4"/>
                      <a:pt x="8" y="4"/>
                      <a:pt x="8" y="4"/>
                    </a:cubicBezTo>
                    <a:cubicBezTo>
                      <a:pt x="8" y="2"/>
                      <a:pt x="7" y="2"/>
                      <a:pt x="6" y="3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5" y="6"/>
                      <a:pt x="5" y="6"/>
                      <a:pt x="5" y="8"/>
                    </a:cubicBezTo>
                    <a:cubicBezTo>
                      <a:pt x="3" y="14"/>
                      <a:pt x="3" y="14"/>
                      <a:pt x="3" y="14"/>
                    </a:cubicBezTo>
                    <a:cubicBezTo>
                      <a:pt x="3" y="14"/>
                      <a:pt x="3" y="14"/>
                      <a:pt x="4" y="12"/>
                    </a:cubicBezTo>
                    <a:cubicBezTo>
                      <a:pt x="3" y="15"/>
                      <a:pt x="2" y="17"/>
                      <a:pt x="2" y="19"/>
                    </a:cubicBezTo>
                    <a:cubicBezTo>
                      <a:pt x="1" y="20"/>
                      <a:pt x="2" y="17"/>
                      <a:pt x="1" y="21"/>
                    </a:cubicBezTo>
                    <a:cubicBezTo>
                      <a:pt x="0" y="27"/>
                      <a:pt x="2" y="17"/>
                      <a:pt x="1" y="22"/>
                    </a:cubicBezTo>
                    <a:lnTo>
                      <a:pt x="4" y="13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99" name="Freeform 2200"/>
              <p:cNvSpPr/>
              <p:nvPr/>
            </p:nvSpPr>
            <p:spPr bwMode="auto">
              <a:xfrm>
                <a:off x="3037" y="3162"/>
                <a:ext cx="1" cy="4"/>
              </a:xfrm>
              <a:custGeom>
                <a:avLst/>
                <a:gdLst>
                  <a:gd name="T0" fmla="*/ 0 w 1"/>
                  <a:gd name="T1" fmla="*/ 4 h 4"/>
                  <a:gd name="T2" fmla="*/ 1 w 1"/>
                  <a:gd name="T3" fmla="*/ 0 h 4"/>
                  <a:gd name="T4" fmla="*/ 0 w 1"/>
                  <a:gd name="T5" fmla="*/ 2 h 4"/>
                  <a:gd name="T6" fmla="*/ 0 w 1"/>
                  <a:gd name="T7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4">
                    <a:moveTo>
                      <a:pt x="0" y="4"/>
                    </a:moveTo>
                    <a:lnTo>
                      <a:pt x="1" y="0"/>
                    </a:lnTo>
                    <a:lnTo>
                      <a:pt x="0" y="2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00" name="Freeform 2201"/>
              <p:cNvSpPr/>
              <p:nvPr/>
            </p:nvSpPr>
            <p:spPr bwMode="auto">
              <a:xfrm>
                <a:off x="3040" y="3153"/>
                <a:ext cx="1" cy="4"/>
              </a:xfrm>
              <a:custGeom>
                <a:avLst/>
                <a:gdLst>
                  <a:gd name="T0" fmla="*/ 1 w 1"/>
                  <a:gd name="T1" fmla="*/ 0 h 4"/>
                  <a:gd name="T2" fmla="*/ 0 w 1"/>
                  <a:gd name="T3" fmla="*/ 3 h 4"/>
                  <a:gd name="T4" fmla="*/ 1 w 1"/>
                  <a:gd name="T5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4">
                    <a:moveTo>
                      <a:pt x="1" y="0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0" y="4"/>
                      <a:pt x="0" y="2"/>
                      <a:pt x="1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01" name="Freeform 2202"/>
              <p:cNvSpPr/>
              <p:nvPr/>
            </p:nvSpPr>
            <p:spPr bwMode="auto">
              <a:xfrm>
                <a:off x="3039" y="3164"/>
                <a:ext cx="1" cy="2"/>
              </a:xfrm>
              <a:custGeom>
                <a:avLst/>
                <a:gdLst>
                  <a:gd name="T0" fmla="*/ 0 w 1"/>
                  <a:gd name="T1" fmla="*/ 2 h 2"/>
                  <a:gd name="T2" fmla="*/ 1 w 1"/>
                  <a:gd name="T3" fmla="*/ 1 h 2"/>
                  <a:gd name="T4" fmla="*/ 1 w 1"/>
                  <a:gd name="T5" fmla="*/ 0 h 2"/>
                  <a:gd name="T6" fmla="*/ 0 w 1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1"/>
                      <a:pt x="0" y="2"/>
                      <a:pt x="0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02" name="Freeform 2203"/>
              <p:cNvSpPr/>
              <p:nvPr/>
            </p:nvSpPr>
            <p:spPr bwMode="auto">
              <a:xfrm>
                <a:off x="3041" y="3151"/>
                <a:ext cx="3" cy="11"/>
              </a:xfrm>
              <a:custGeom>
                <a:avLst/>
                <a:gdLst>
                  <a:gd name="T0" fmla="*/ 4 w 4"/>
                  <a:gd name="T1" fmla="*/ 0 h 12"/>
                  <a:gd name="T2" fmla="*/ 3 w 4"/>
                  <a:gd name="T3" fmla="*/ 0 h 12"/>
                  <a:gd name="T4" fmla="*/ 0 w 4"/>
                  <a:gd name="T5" fmla="*/ 12 h 12"/>
                  <a:gd name="T6" fmla="*/ 3 w 4"/>
                  <a:gd name="T7" fmla="*/ 4 h 12"/>
                  <a:gd name="T8" fmla="*/ 3 w 4"/>
                  <a:gd name="T9" fmla="*/ 4 h 12"/>
                  <a:gd name="T10" fmla="*/ 4 w 4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12">
                    <a:moveTo>
                      <a:pt x="4" y="0"/>
                    </a:moveTo>
                    <a:cubicBezTo>
                      <a:pt x="4" y="0"/>
                      <a:pt x="3" y="3"/>
                      <a:pt x="3" y="0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12"/>
                      <a:pt x="2" y="5"/>
                      <a:pt x="3" y="4"/>
                    </a:cubicBezTo>
                    <a:cubicBezTo>
                      <a:pt x="2" y="8"/>
                      <a:pt x="3" y="3"/>
                      <a:pt x="3" y="4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03" name="Freeform 2204"/>
              <p:cNvSpPr/>
              <p:nvPr/>
            </p:nvSpPr>
            <p:spPr bwMode="auto">
              <a:xfrm>
                <a:off x="3040" y="3148"/>
                <a:ext cx="10" cy="25"/>
              </a:xfrm>
              <a:custGeom>
                <a:avLst/>
                <a:gdLst>
                  <a:gd name="T0" fmla="*/ 3 w 11"/>
                  <a:gd name="T1" fmla="*/ 18 h 28"/>
                  <a:gd name="T2" fmla="*/ 3 w 11"/>
                  <a:gd name="T3" fmla="*/ 17 h 28"/>
                  <a:gd name="T4" fmla="*/ 3 w 11"/>
                  <a:gd name="T5" fmla="*/ 19 h 28"/>
                  <a:gd name="T6" fmla="*/ 2 w 11"/>
                  <a:gd name="T7" fmla="*/ 22 h 28"/>
                  <a:gd name="T8" fmla="*/ 3 w 11"/>
                  <a:gd name="T9" fmla="*/ 19 h 28"/>
                  <a:gd name="T10" fmla="*/ 4 w 11"/>
                  <a:gd name="T11" fmla="*/ 18 h 28"/>
                  <a:gd name="T12" fmla="*/ 5 w 11"/>
                  <a:gd name="T13" fmla="*/ 14 h 28"/>
                  <a:gd name="T14" fmla="*/ 4 w 11"/>
                  <a:gd name="T15" fmla="*/ 22 h 28"/>
                  <a:gd name="T16" fmla="*/ 6 w 11"/>
                  <a:gd name="T17" fmla="*/ 11 h 28"/>
                  <a:gd name="T18" fmla="*/ 8 w 11"/>
                  <a:gd name="T19" fmla="*/ 10 h 28"/>
                  <a:gd name="T20" fmla="*/ 8 w 11"/>
                  <a:gd name="T21" fmla="*/ 10 h 28"/>
                  <a:gd name="T22" fmla="*/ 6 w 11"/>
                  <a:gd name="T23" fmla="*/ 15 h 28"/>
                  <a:gd name="T24" fmla="*/ 6 w 11"/>
                  <a:gd name="T25" fmla="*/ 15 h 28"/>
                  <a:gd name="T26" fmla="*/ 9 w 11"/>
                  <a:gd name="T27" fmla="*/ 8 h 28"/>
                  <a:gd name="T28" fmla="*/ 8 w 11"/>
                  <a:gd name="T29" fmla="*/ 9 h 28"/>
                  <a:gd name="T30" fmla="*/ 10 w 11"/>
                  <a:gd name="T31" fmla="*/ 5 h 28"/>
                  <a:gd name="T32" fmla="*/ 9 w 11"/>
                  <a:gd name="T33" fmla="*/ 5 h 28"/>
                  <a:gd name="T34" fmla="*/ 10 w 11"/>
                  <a:gd name="T35" fmla="*/ 2 h 28"/>
                  <a:gd name="T36" fmla="*/ 7 w 11"/>
                  <a:gd name="T37" fmla="*/ 6 h 28"/>
                  <a:gd name="T38" fmla="*/ 8 w 11"/>
                  <a:gd name="T39" fmla="*/ 3 h 28"/>
                  <a:gd name="T40" fmla="*/ 5 w 11"/>
                  <a:gd name="T41" fmla="*/ 12 h 28"/>
                  <a:gd name="T42" fmla="*/ 4 w 11"/>
                  <a:gd name="T43" fmla="*/ 11 h 28"/>
                  <a:gd name="T44" fmla="*/ 7 w 11"/>
                  <a:gd name="T45" fmla="*/ 5 h 28"/>
                  <a:gd name="T46" fmla="*/ 6 w 11"/>
                  <a:gd name="T47" fmla="*/ 7 h 28"/>
                  <a:gd name="T48" fmla="*/ 7 w 11"/>
                  <a:gd name="T49" fmla="*/ 2 h 28"/>
                  <a:gd name="T50" fmla="*/ 4 w 11"/>
                  <a:gd name="T51" fmla="*/ 10 h 28"/>
                  <a:gd name="T52" fmla="*/ 4 w 11"/>
                  <a:gd name="T53" fmla="*/ 8 h 28"/>
                  <a:gd name="T54" fmla="*/ 1 w 11"/>
                  <a:gd name="T55" fmla="*/ 17 h 28"/>
                  <a:gd name="T56" fmla="*/ 3 w 11"/>
                  <a:gd name="T57" fmla="*/ 16 h 28"/>
                  <a:gd name="T58" fmla="*/ 6 w 11"/>
                  <a:gd name="T59" fmla="*/ 11 h 28"/>
                  <a:gd name="T60" fmla="*/ 3 w 11"/>
                  <a:gd name="T61" fmla="*/ 17 h 28"/>
                  <a:gd name="T62" fmla="*/ 6 w 11"/>
                  <a:gd name="T63" fmla="*/ 12 h 28"/>
                  <a:gd name="T64" fmla="*/ 4 w 11"/>
                  <a:gd name="T65" fmla="*/ 17 h 28"/>
                  <a:gd name="T66" fmla="*/ 6 w 11"/>
                  <a:gd name="T67" fmla="*/ 12 h 28"/>
                  <a:gd name="T68" fmla="*/ 3 w 11"/>
                  <a:gd name="T69" fmla="*/ 18 h 28"/>
                  <a:gd name="T70" fmla="*/ 5 w 11"/>
                  <a:gd name="T71" fmla="*/ 17 h 28"/>
                  <a:gd name="T72" fmla="*/ 7 w 11"/>
                  <a:gd name="T73" fmla="*/ 10 h 28"/>
                  <a:gd name="T74" fmla="*/ 6 w 11"/>
                  <a:gd name="T75" fmla="*/ 8 h 28"/>
                  <a:gd name="T76" fmla="*/ 5 w 11"/>
                  <a:gd name="T77" fmla="*/ 13 h 28"/>
                  <a:gd name="T78" fmla="*/ 3 w 11"/>
                  <a:gd name="T79" fmla="*/ 13 h 28"/>
                  <a:gd name="T80" fmla="*/ 2 w 11"/>
                  <a:gd name="T81" fmla="*/ 16 h 28"/>
                  <a:gd name="T82" fmla="*/ 5 w 11"/>
                  <a:gd name="T83" fmla="*/ 7 h 28"/>
                  <a:gd name="T84" fmla="*/ 4 w 11"/>
                  <a:gd name="T85" fmla="*/ 8 h 28"/>
                  <a:gd name="T86" fmla="*/ 4 w 11"/>
                  <a:gd name="T87" fmla="*/ 10 h 28"/>
                  <a:gd name="T88" fmla="*/ 4 w 11"/>
                  <a:gd name="T89" fmla="*/ 8 h 28"/>
                  <a:gd name="T90" fmla="*/ 1 w 11"/>
                  <a:gd name="T91" fmla="*/ 19 h 28"/>
                  <a:gd name="T92" fmla="*/ 1 w 11"/>
                  <a:gd name="T93" fmla="*/ 24 h 28"/>
                  <a:gd name="T94" fmla="*/ 3 w 11"/>
                  <a:gd name="T95" fmla="*/ 18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1" h="28">
                    <a:moveTo>
                      <a:pt x="3" y="18"/>
                    </a:moveTo>
                    <a:cubicBezTo>
                      <a:pt x="3" y="18"/>
                      <a:pt x="4" y="15"/>
                      <a:pt x="3" y="17"/>
                    </a:cubicBezTo>
                    <a:cubicBezTo>
                      <a:pt x="3" y="19"/>
                      <a:pt x="3" y="20"/>
                      <a:pt x="3" y="19"/>
                    </a:cubicBezTo>
                    <a:cubicBezTo>
                      <a:pt x="1" y="24"/>
                      <a:pt x="3" y="19"/>
                      <a:pt x="2" y="22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3" y="21"/>
                      <a:pt x="4" y="15"/>
                      <a:pt x="4" y="18"/>
                    </a:cubicBezTo>
                    <a:cubicBezTo>
                      <a:pt x="4" y="17"/>
                      <a:pt x="4" y="17"/>
                      <a:pt x="5" y="14"/>
                    </a:cubicBezTo>
                    <a:cubicBezTo>
                      <a:pt x="4" y="18"/>
                      <a:pt x="4" y="18"/>
                      <a:pt x="4" y="22"/>
                    </a:cubicBezTo>
                    <a:cubicBezTo>
                      <a:pt x="4" y="20"/>
                      <a:pt x="5" y="15"/>
                      <a:pt x="6" y="11"/>
                    </a:cubicBezTo>
                    <a:cubicBezTo>
                      <a:pt x="6" y="15"/>
                      <a:pt x="6" y="15"/>
                      <a:pt x="8" y="10"/>
                    </a:cubicBezTo>
                    <a:cubicBezTo>
                      <a:pt x="8" y="10"/>
                      <a:pt x="8" y="10"/>
                      <a:pt x="8" y="10"/>
                    </a:cubicBezTo>
                    <a:cubicBezTo>
                      <a:pt x="4" y="20"/>
                      <a:pt x="7" y="13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7" y="14"/>
                      <a:pt x="2" y="28"/>
                      <a:pt x="9" y="8"/>
                    </a:cubicBezTo>
                    <a:cubicBezTo>
                      <a:pt x="8" y="9"/>
                      <a:pt x="8" y="10"/>
                      <a:pt x="8" y="9"/>
                    </a:cubicBezTo>
                    <a:cubicBezTo>
                      <a:pt x="10" y="5"/>
                      <a:pt x="10" y="5"/>
                      <a:pt x="10" y="5"/>
                    </a:cubicBezTo>
                    <a:cubicBezTo>
                      <a:pt x="9" y="5"/>
                      <a:pt x="8" y="8"/>
                      <a:pt x="9" y="5"/>
                    </a:cubicBezTo>
                    <a:cubicBezTo>
                      <a:pt x="10" y="2"/>
                      <a:pt x="10" y="2"/>
                      <a:pt x="10" y="2"/>
                    </a:cubicBezTo>
                    <a:cubicBezTo>
                      <a:pt x="8" y="6"/>
                      <a:pt x="8" y="4"/>
                      <a:pt x="7" y="6"/>
                    </a:cubicBezTo>
                    <a:cubicBezTo>
                      <a:pt x="8" y="3"/>
                      <a:pt x="8" y="3"/>
                      <a:pt x="8" y="3"/>
                    </a:cubicBezTo>
                    <a:cubicBezTo>
                      <a:pt x="6" y="6"/>
                      <a:pt x="8" y="4"/>
                      <a:pt x="5" y="12"/>
                    </a:cubicBezTo>
                    <a:cubicBezTo>
                      <a:pt x="8" y="3"/>
                      <a:pt x="3" y="14"/>
                      <a:pt x="4" y="11"/>
                    </a:cubicBezTo>
                    <a:cubicBezTo>
                      <a:pt x="6" y="7"/>
                      <a:pt x="5" y="9"/>
                      <a:pt x="7" y="5"/>
                    </a:cubicBezTo>
                    <a:cubicBezTo>
                      <a:pt x="5" y="9"/>
                      <a:pt x="6" y="6"/>
                      <a:pt x="6" y="7"/>
                    </a:cubicBezTo>
                    <a:cubicBezTo>
                      <a:pt x="7" y="3"/>
                      <a:pt x="5" y="7"/>
                      <a:pt x="7" y="2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5" y="7"/>
                      <a:pt x="4" y="8"/>
                      <a:pt x="4" y="8"/>
                    </a:cubicBezTo>
                    <a:cubicBezTo>
                      <a:pt x="4" y="8"/>
                      <a:pt x="2" y="15"/>
                      <a:pt x="1" y="17"/>
                    </a:cubicBezTo>
                    <a:cubicBezTo>
                      <a:pt x="2" y="15"/>
                      <a:pt x="4" y="14"/>
                      <a:pt x="3" y="16"/>
                    </a:cubicBezTo>
                    <a:cubicBezTo>
                      <a:pt x="6" y="10"/>
                      <a:pt x="3" y="16"/>
                      <a:pt x="6" y="11"/>
                    </a:cubicBezTo>
                    <a:cubicBezTo>
                      <a:pt x="3" y="17"/>
                      <a:pt x="3" y="17"/>
                      <a:pt x="3" y="17"/>
                    </a:cubicBezTo>
                    <a:cubicBezTo>
                      <a:pt x="4" y="16"/>
                      <a:pt x="5" y="14"/>
                      <a:pt x="6" y="12"/>
                    </a:cubicBezTo>
                    <a:cubicBezTo>
                      <a:pt x="6" y="11"/>
                      <a:pt x="5" y="14"/>
                      <a:pt x="4" y="17"/>
                    </a:cubicBezTo>
                    <a:cubicBezTo>
                      <a:pt x="4" y="17"/>
                      <a:pt x="4" y="15"/>
                      <a:pt x="6" y="12"/>
                    </a:cubicBezTo>
                    <a:cubicBezTo>
                      <a:pt x="3" y="18"/>
                      <a:pt x="3" y="18"/>
                      <a:pt x="3" y="18"/>
                    </a:cubicBezTo>
                    <a:cubicBezTo>
                      <a:pt x="5" y="17"/>
                      <a:pt x="5" y="17"/>
                      <a:pt x="5" y="17"/>
                    </a:cubicBezTo>
                    <a:cubicBezTo>
                      <a:pt x="11" y="0"/>
                      <a:pt x="6" y="13"/>
                      <a:pt x="7" y="10"/>
                    </a:cubicBezTo>
                    <a:cubicBezTo>
                      <a:pt x="6" y="10"/>
                      <a:pt x="6" y="10"/>
                      <a:pt x="6" y="8"/>
                    </a:cubicBezTo>
                    <a:cubicBezTo>
                      <a:pt x="5" y="13"/>
                      <a:pt x="5" y="13"/>
                      <a:pt x="5" y="13"/>
                    </a:cubicBezTo>
                    <a:cubicBezTo>
                      <a:pt x="5" y="10"/>
                      <a:pt x="2" y="22"/>
                      <a:pt x="3" y="13"/>
                    </a:cubicBezTo>
                    <a:cubicBezTo>
                      <a:pt x="2" y="16"/>
                      <a:pt x="2" y="16"/>
                      <a:pt x="2" y="16"/>
                    </a:cubicBezTo>
                    <a:cubicBezTo>
                      <a:pt x="3" y="14"/>
                      <a:pt x="4" y="10"/>
                      <a:pt x="5" y="7"/>
                    </a:cubicBezTo>
                    <a:cubicBezTo>
                      <a:pt x="4" y="8"/>
                      <a:pt x="5" y="7"/>
                      <a:pt x="4" y="8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3" y="14"/>
                      <a:pt x="3" y="12"/>
                      <a:pt x="4" y="8"/>
                    </a:cubicBezTo>
                    <a:cubicBezTo>
                      <a:pt x="3" y="13"/>
                      <a:pt x="2" y="16"/>
                      <a:pt x="1" y="19"/>
                    </a:cubicBezTo>
                    <a:cubicBezTo>
                      <a:pt x="4" y="12"/>
                      <a:pt x="0" y="27"/>
                      <a:pt x="1" y="24"/>
                    </a:cubicBezTo>
                    <a:lnTo>
                      <a:pt x="3" y="18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04" name="Freeform 2205"/>
              <p:cNvSpPr/>
              <p:nvPr/>
            </p:nvSpPr>
            <p:spPr bwMode="auto">
              <a:xfrm>
                <a:off x="3044" y="3153"/>
                <a:ext cx="0" cy="1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lnTo>
                      <a:pt x="0" y="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05" name="Freeform 2206"/>
              <p:cNvSpPr/>
              <p:nvPr/>
            </p:nvSpPr>
            <p:spPr bwMode="auto">
              <a:xfrm>
                <a:off x="3042" y="3155"/>
                <a:ext cx="1" cy="1"/>
              </a:xfrm>
              <a:custGeom>
                <a:avLst/>
                <a:gdLst>
                  <a:gd name="T0" fmla="*/ 1 w 1"/>
                  <a:gd name="T1" fmla="*/ 0 h 1"/>
                  <a:gd name="T2" fmla="*/ 1 w 1"/>
                  <a:gd name="T3" fmla="*/ 0 h 1"/>
                  <a:gd name="T4" fmla="*/ 1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1"/>
                      <a:pt x="1" y="1"/>
                      <a:pt x="1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06" name="Rectangle 2207"/>
              <p:cNvSpPr>
                <a:spLocks noChangeArrowheads="1"/>
              </p:cNvSpPr>
              <p:nvPr/>
            </p:nvSpPr>
            <p:spPr bwMode="auto">
              <a:xfrm>
                <a:off x="3043" y="3155"/>
                <a:ext cx="1" cy="1"/>
              </a:xfrm>
              <a:prstGeom prst="rect">
                <a:avLst/>
              </a:pr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07" name="Freeform 2208"/>
              <p:cNvSpPr/>
              <p:nvPr/>
            </p:nvSpPr>
            <p:spPr bwMode="auto">
              <a:xfrm>
                <a:off x="3041" y="3163"/>
                <a:ext cx="1" cy="2"/>
              </a:xfrm>
              <a:custGeom>
                <a:avLst/>
                <a:gdLst>
                  <a:gd name="T0" fmla="*/ 0 w 1"/>
                  <a:gd name="T1" fmla="*/ 2 h 2"/>
                  <a:gd name="T2" fmla="*/ 0 w 1"/>
                  <a:gd name="T3" fmla="*/ 2 h 2"/>
                  <a:gd name="T4" fmla="*/ 1 w 1"/>
                  <a:gd name="T5" fmla="*/ 0 h 2"/>
                  <a:gd name="T6" fmla="*/ 0 w 1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lnTo>
                      <a:pt x="0" y="2"/>
                    </a:lnTo>
                    <a:lnTo>
                      <a:pt x="1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08" name="Freeform 2209"/>
              <p:cNvSpPr/>
              <p:nvPr/>
            </p:nvSpPr>
            <p:spPr bwMode="auto">
              <a:xfrm>
                <a:off x="3043" y="3150"/>
                <a:ext cx="0" cy="2"/>
              </a:xfrm>
              <a:custGeom>
                <a:avLst/>
                <a:gdLst>
                  <a:gd name="T0" fmla="*/ 0 h 2"/>
                  <a:gd name="T1" fmla="*/ 2 h 2"/>
                  <a:gd name="T2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09" name="Freeform 2210"/>
              <p:cNvSpPr/>
              <p:nvPr/>
            </p:nvSpPr>
            <p:spPr bwMode="auto">
              <a:xfrm>
                <a:off x="3041" y="314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10" name="Freeform 2211"/>
              <p:cNvSpPr/>
              <p:nvPr/>
            </p:nvSpPr>
            <p:spPr bwMode="auto">
              <a:xfrm>
                <a:off x="3029" y="3143"/>
                <a:ext cx="16" cy="28"/>
              </a:xfrm>
              <a:custGeom>
                <a:avLst/>
                <a:gdLst>
                  <a:gd name="T0" fmla="*/ 1 w 18"/>
                  <a:gd name="T1" fmla="*/ 14 h 31"/>
                  <a:gd name="T2" fmla="*/ 0 w 18"/>
                  <a:gd name="T3" fmla="*/ 21 h 31"/>
                  <a:gd name="T4" fmla="*/ 0 w 18"/>
                  <a:gd name="T5" fmla="*/ 24 h 31"/>
                  <a:gd name="T6" fmla="*/ 1 w 18"/>
                  <a:gd name="T7" fmla="*/ 20 h 31"/>
                  <a:gd name="T8" fmla="*/ 3 w 18"/>
                  <a:gd name="T9" fmla="*/ 20 h 31"/>
                  <a:gd name="T10" fmla="*/ 3 w 18"/>
                  <a:gd name="T11" fmla="*/ 22 h 31"/>
                  <a:gd name="T12" fmla="*/ 6 w 18"/>
                  <a:gd name="T13" fmla="*/ 16 h 31"/>
                  <a:gd name="T14" fmla="*/ 6 w 18"/>
                  <a:gd name="T15" fmla="*/ 19 h 31"/>
                  <a:gd name="T16" fmla="*/ 6 w 18"/>
                  <a:gd name="T17" fmla="*/ 20 h 31"/>
                  <a:gd name="T18" fmla="*/ 9 w 18"/>
                  <a:gd name="T19" fmla="*/ 10 h 31"/>
                  <a:gd name="T20" fmla="*/ 9 w 18"/>
                  <a:gd name="T21" fmla="*/ 11 h 31"/>
                  <a:gd name="T22" fmla="*/ 9 w 18"/>
                  <a:gd name="T23" fmla="*/ 15 h 31"/>
                  <a:gd name="T24" fmla="*/ 10 w 18"/>
                  <a:gd name="T25" fmla="*/ 15 h 31"/>
                  <a:gd name="T26" fmla="*/ 10 w 18"/>
                  <a:gd name="T27" fmla="*/ 17 h 31"/>
                  <a:gd name="T28" fmla="*/ 12 w 18"/>
                  <a:gd name="T29" fmla="*/ 15 h 31"/>
                  <a:gd name="T30" fmla="*/ 13 w 18"/>
                  <a:gd name="T31" fmla="*/ 11 h 31"/>
                  <a:gd name="T32" fmla="*/ 12 w 18"/>
                  <a:gd name="T33" fmla="*/ 16 h 31"/>
                  <a:gd name="T34" fmla="*/ 13 w 18"/>
                  <a:gd name="T35" fmla="*/ 15 h 31"/>
                  <a:gd name="T36" fmla="*/ 15 w 18"/>
                  <a:gd name="T37" fmla="*/ 16 h 31"/>
                  <a:gd name="T38" fmla="*/ 14 w 18"/>
                  <a:gd name="T39" fmla="*/ 15 h 31"/>
                  <a:gd name="T40" fmla="*/ 13 w 18"/>
                  <a:gd name="T41" fmla="*/ 17 h 31"/>
                  <a:gd name="T42" fmla="*/ 16 w 18"/>
                  <a:gd name="T43" fmla="*/ 6 h 31"/>
                  <a:gd name="T44" fmla="*/ 16 w 18"/>
                  <a:gd name="T45" fmla="*/ 5 h 31"/>
                  <a:gd name="T46" fmla="*/ 15 w 18"/>
                  <a:gd name="T47" fmla="*/ 6 h 31"/>
                  <a:gd name="T48" fmla="*/ 15 w 18"/>
                  <a:gd name="T49" fmla="*/ 4 h 31"/>
                  <a:gd name="T50" fmla="*/ 14 w 18"/>
                  <a:gd name="T51" fmla="*/ 3 h 31"/>
                  <a:gd name="T52" fmla="*/ 13 w 18"/>
                  <a:gd name="T53" fmla="*/ 6 h 31"/>
                  <a:gd name="T54" fmla="*/ 13 w 18"/>
                  <a:gd name="T55" fmla="*/ 5 h 31"/>
                  <a:gd name="T56" fmla="*/ 13 w 18"/>
                  <a:gd name="T57" fmla="*/ 5 h 31"/>
                  <a:gd name="T58" fmla="*/ 12 w 18"/>
                  <a:gd name="T59" fmla="*/ 6 h 31"/>
                  <a:gd name="T60" fmla="*/ 10 w 18"/>
                  <a:gd name="T61" fmla="*/ 8 h 31"/>
                  <a:gd name="T62" fmla="*/ 11 w 18"/>
                  <a:gd name="T63" fmla="*/ 3 h 31"/>
                  <a:gd name="T64" fmla="*/ 11 w 18"/>
                  <a:gd name="T65" fmla="*/ 3 h 31"/>
                  <a:gd name="T66" fmla="*/ 9 w 18"/>
                  <a:gd name="T67" fmla="*/ 8 h 31"/>
                  <a:gd name="T68" fmla="*/ 8 w 18"/>
                  <a:gd name="T69" fmla="*/ 10 h 31"/>
                  <a:gd name="T70" fmla="*/ 6 w 18"/>
                  <a:gd name="T71" fmla="*/ 12 h 31"/>
                  <a:gd name="T72" fmla="*/ 6 w 18"/>
                  <a:gd name="T73" fmla="*/ 11 h 31"/>
                  <a:gd name="T74" fmla="*/ 4 w 18"/>
                  <a:gd name="T75" fmla="*/ 12 h 31"/>
                  <a:gd name="T76" fmla="*/ 3 w 18"/>
                  <a:gd name="T77" fmla="*/ 18 h 31"/>
                  <a:gd name="T78" fmla="*/ 5 w 18"/>
                  <a:gd name="T79" fmla="*/ 9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8" h="31">
                    <a:moveTo>
                      <a:pt x="3" y="8"/>
                    </a:moveTo>
                    <a:cubicBezTo>
                      <a:pt x="3" y="9"/>
                      <a:pt x="2" y="11"/>
                      <a:pt x="1" y="14"/>
                    </a:cubicBezTo>
                    <a:cubicBezTo>
                      <a:pt x="2" y="12"/>
                      <a:pt x="2" y="12"/>
                      <a:pt x="2" y="12"/>
                    </a:cubicBezTo>
                    <a:cubicBezTo>
                      <a:pt x="2" y="13"/>
                      <a:pt x="1" y="17"/>
                      <a:pt x="0" y="21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1" y="15"/>
                      <a:pt x="0" y="23"/>
                      <a:pt x="0" y="24"/>
                    </a:cubicBezTo>
                    <a:cubicBezTo>
                      <a:pt x="0" y="23"/>
                      <a:pt x="2" y="14"/>
                      <a:pt x="2" y="17"/>
                    </a:cubicBezTo>
                    <a:cubicBezTo>
                      <a:pt x="2" y="16"/>
                      <a:pt x="2" y="19"/>
                      <a:pt x="1" y="20"/>
                    </a:cubicBezTo>
                    <a:cubicBezTo>
                      <a:pt x="1" y="21"/>
                      <a:pt x="3" y="14"/>
                      <a:pt x="3" y="14"/>
                    </a:cubicBezTo>
                    <a:cubicBezTo>
                      <a:pt x="0" y="31"/>
                      <a:pt x="5" y="9"/>
                      <a:pt x="3" y="20"/>
                    </a:cubicBezTo>
                    <a:cubicBezTo>
                      <a:pt x="3" y="19"/>
                      <a:pt x="3" y="20"/>
                      <a:pt x="4" y="17"/>
                    </a:cubicBezTo>
                    <a:cubicBezTo>
                      <a:pt x="3" y="21"/>
                      <a:pt x="4" y="17"/>
                      <a:pt x="3" y="22"/>
                    </a:cubicBezTo>
                    <a:cubicBezTo>
                      <a:pt x="6" y="12"/>
                      <a:pt x="3" y="27"/>
                      <a:pt x="6" y="14"/>
                    </a:cubicBezTo>
                    <a:cubicBezTo>
                      <a:pt x="6" y="18"/>
                      <a:pt x="6" y="13"/>
                      <a:pt x="6" y="16"/>
                    </a:cubicBezTo>
                    <a:cubicBezTo>
                      <a:pt x="6" y="18"/>
                      <a:pt x="6" y="18"/>
                      <a:pt x="5" y="18"/>
                    </a:cubicBezTo>
                    <a:cubicBezTo>
                      <a:pt x="5" y="21"/>
                      <a:pt x="7" y="13"/>
                      <a:pt x="6" y="19"/>
                    </a:cubicBezTo>
                    <a:cubicBezTo>
                      <a:pt x="6" y="20"/>
                      <a:pt x="7" y="15"/>
                      <a:pt x="8" y="12"/>
                    </a:cubicBezTo>
                    <a:cubicBezTo>
                      <a:pt x="8" y="13"/>
                      <a:pt x="7" y="15"/>
                      <a:pt x="6" y="20"/>
                    </a:cubicBezTo>
                    <a:cubicBezTo>
                      <a:pt x="8" y="14"/>
                      <a:pt x="7" y="17"/>
                      <a:pt x="8" y="14"/>
                    </a:cubicBezTo>
                    <a:cubicBezTo>
                      <a:pt x="8" y="14"/>
                      <a:pt x="8" y="13"/>
                      <a:pt x="9" y="10"/>
                    </a:cubicBezTo>
                    <a:cubicBezTo>
                      <a:pt x="9" y="12"/>
                      <a:pt x="10" y="7"/>
                      <a:pt x="11" y="5"/>
                    </a:cubicBezTo>
                    <a:cubicBezTo>
                      <a:pt x="9" y="12"/>
                      <a:pt x="10" y="5"/>
                      <a:pt x="9" y="11"/>
                    </a:cubicBezTo>
                    <a:cubicBezTo>
                      <a:pt x="8" y="14"/>
                      <a:pt x="8" y="13"/>
                      <a:pt x="7" y="18"/>
                    </a:cubicBezTo>
                    <a:cubicBezTo>
                      <a:pt x="7" y="18"/>
                      <a:pt x="8" y="17"/>
                      <a:pt x="9" y="15"/>
                    </a:cubicBezTo>
                    <a:cubicBezTo>
                      <a:pt x="9" y="16"/>
                      <a:pt x="8" y="18"/>
                      <a:pt x="8" y="18"/>
                    </a:cubicBezTo>
                    <a:cubicBezTo>
                      <a:pt x="8" y="21"/>
                      <a:pt x="10" y="12"/>
                      <a:pt x="10" y="15"/>
                    </a:cubicBezTo>
                    <a:cubicBezTo>
                      <a:pt x="9" y="18"/>
                      <a:pt x="9" y="18"/>
                      <a:pt x="9" y="18"/>
                    </a:cubicBezTo>
                    <a:cubicBezTo>
                      <a:pt x="10" y="14"/>
                      <a:pt x="9" y="19"/>
                      <a:pt x="10" y="17"/>
                    </a:cubicBezTo>
                    <a:cubicBezTo>
                      <a:pt x="11" y="15"/>
                      <a:pt x="11" y="14"/>
                      <a:pt x="11" y="13"/>
                    </a:cubicBezTo>
                    <a:cubicBezTo>
                      <a:pt x="9" y="21"/>
                      <a:pt x="13" y="9"/>
                      <a:pt x="12" y="15"/>
                    </a:cubicBezTo>
                    <a:cubicBezTo>
                      <a:pt x="13" y="9"/>
                      <a:pt x="14" y="6"/>
                      <a:pt x="15" y="6"/>
                    </a:cubicBezTo>
                    <a:cubicBezTo>
                      <a:pt x="13" y="11"/>
                      <a:pt x="13" y="11"/>
                      <a:pt x="13" y="11"/>
                    </a:cubicBezTo>
                    <a:cubicBezTo>
                      <a:pt x="14" y="8"/>
                      <a:pt x="11" y="17"/>
                      <a:pt x="10" y="19"/>
                    </a:cubicBezTo>
                    <a:cubicBezTo>
                      <a:pt x="11" y="17"/>
                      <a:pt x="11" y="20"/>
                      <a:pt x="12" y="16"/>
                    </a:cubicBezTo>
                    <a:cubicBezTo>
                      <a:pt x="11" y="20"/>
                      <a:pt x="11" y="20"/>
                      <a:pt x="11" y="20"/>
                    </a:cubicBezTo>
                    <a:cubicBezTo>
                      <a:pt x="11" y="21"/>
                      <a:pt x="14" y="10"/>
                      <a:pt x="13" y="15"/>
                    </a:cubicBezTo>
                    <a:cubicBezTo>
                      <a:pt x="12" y="18"/>
                      <a:pt x="12" y="18"/>
                      <a:pt x="12" y="18"/>
                    </a:cubicBezTo>
                    <a:cubicBezTo>
                      <a:pt x="13" y="17"/>
                      <a:pt x="12" y="23"/>
                      <a:pt x="15" y="16"/>
                    </a:cubicBezTo>
                    <a:cubicBezTo>
                      <a:pt x="15" y="14"/>
                      <a:pt x="17" y="8"/>
                      <a:pt x="18" y="6"/>
                    </a:cubicBezTo>
                    <a:cubicBezTo>
                      <a:pt x="17" y="8"/>
                      <a:pt x="15" y="12"/>
                      <a:pt x="14" y="15"/>
                    </a:cubicBezTo>
                    <a:cubicBezTo>
                      <a:pt x="16" y="10"/>
                      <a:pt x="16" y="10"/>
                      <a:pt x="16" y="10"/>
                    </a:cubicBezTo>
                    <a:cubicBezTo>
                      <a:pt x="15" y="13"/>
                      <a:pt x="14" y="15"/>
                      <a:pt x="13" y="17"/>
                    </a:cubicBezTo>
                    <a:cubicBezTo>
                      <a:pt x="12" y="20"/>
                      <a:pt x="14" y="13"/>
                      <a:pt x="13" y="16"/>
                    </a:cubicBezTo>
                    <a:cubicBezTo>
                      <a:pt x="15" y="11"/>
                      <a:pt x="15" y="10"/>
                      <a:pt x="16" y="6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6" y="7"/>
                      <a:pt x="16" y="7"/>
                      <a:pt x="16" y="5"/>
                    </a:cubicBezTo>
                    <a:cubicBezTo>
                      <a:pt x="14" y="11"/>
                      <a:pt x="17" y="2"/>
                      <a:pt x="15" y="5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4" y="9"/>
                      <a:pt x="14" y="8"/>
                      <a:pt x="14" y="9"/>
                    </a:cubicBezTo>
                    <a:cubicBezTo>
                      <a:pt x="15" y="5"/>
                      <a:pt x="15" y="6"/>
                      <a:pt x="15" y="4"/>
                    </a:cubicBezTo>
                    <a:cubicBezTo>
                      <a:pt x="14" y="6"/>
                      <a:pt x="13" y="11"/>
                      <a:pt x="13" y="11"/>
                    </a:cubicBezTo>
                    <a:cubicBezTo>
                      <a:pt x="14" y="6"/>
                      <a:pt x="13" y="8"/>
                      <a:pt x="14" y="3"/>
                    </a:cubicBezTo>
                    <a:cubicBezTo>
                      <a:pt x="13" y="9"/>
                      <a:pt x="13" y="5"/>
                      <a:pt x="12" y="8"/>
                    </a:cubicBezTo>
                    <a:cubicBezTo>
                      <a:pt x="12" y="9"/>
                      <a:pt x="12" y="9"/>
                      <a:pt x="13" y="6"/>
                    </a:cubicBezTo>
                    <a:cubicBezTo>
                      <a:pt x="13" y="5"/>
                      <a:pt x="13" y="5"/>
                      <a:pt x="13" y="5"/>
                    </a:cubicBezTo>
                    <a:cubicBezTo>
                      <a:pt x="13" y="5"/>
                      <a:pt x="13" y="5"/>
                      <a:pt x="13" y="5"/>
                    </a:cubicBezTo>
                    <a:cubicBezTo>
                      <a:pt x="13" y="4"/>
                      <a:pt x="13" y="4"/>
                      <a:pt x="13" y="4"/>
                    </a:cubicBezTo>
                    <a:cubicBezTo>
                      <a:pt x="13" y="3"/>
                      <a:pt x="12" y="7"/>
                      <a:pt x="13" y="5"/>
                    </a:cubicBezTo>
                    <a:cubicBezTo>
                      <a:pt x="13" y="3"/>
                      <a:pt x="13" y="3"/>
                      <a:pt x="13" y="3"/>
                    </a:cubicBezTo>
                    <a:cubicBezTo>
                      <a:pt x="13" y="2"/>
                      <a:pt x="11" y="11"/>
                      <a:pt x="12" y="6"/>
                    </a:cubicBezTo>
                    <a:cubicBezTo>
                      <a:pt x="11" y="8"/>
                      <a:pt x="11" y="9"/>
                      <a:pt x="9" y="14"/>
                    </a:cubicBezTo>
                    <a:cubicBezTo>
                      <a:pt x="10" y="12"/>
                      <a:pt x="11" y="8"/>
                      <a:pt x="10" y="8"/>
                    </a:cubicBezTo>
                    <a:cubicBezTo>
                      <a:pt x="9" y="13"/>
                      <a:pt x="11" y="7"/>
                      <a:pt x="10" y="10"/>
                    </a:cubicBezTo>
                    <a:cubicBezTo>
                      <a:pt x="11" y="5"/>
                      <a:pt x="10" y="8"/>
                      <a:pt x="11" y="3"/>
                    </a:cubicBezTo>
                    <a:cubicBezTo>
                      <a:pt x="12" y="1"/>
                      <a:pt x="10" y="8"/>
                      <a:pt x="10" y="7"/>
                    </a:cubicBezTo>
                    <a:cubicBezTo>
                      <a:pt x="11" y="3"/>
                      <a:pt x="11" y="3"/>
                      <a:pt x="11" y="3"/>
                    </a:cubicBezTo>
                    <a:cubicBezTo>
                      <a:pt x="10" y="5"/>
                      <a:pt x="9" y="9"/>
                      <a:pt x="10" y="5"/>
                    </a:cubicBezTo>
                    <a:cubicBezTo>
                      <a:pt x="9" y="8"/>
                      <a:pt x="9" y="8"/>
                      <a:pt x="9" y="8"/>
                    </a:cubicBezTo>
                    <a:cubicBezTo>
                      <a:pt x="9" y="6"/>
                      <a:pt x="9" y="7"/>
                      <a:pt x="9" y="4"/>
                    </a:cubicBezTo>
                    <a:cubicBezTo>
                      <a:pt x="8" y="10"/>
                      <a:pt x="8" y="10"/>
                      <a:pt x="8" y="10"/>
                    </a:cubicBezTo>
                    <a:cubicBezTo>
                      <a:pt x="9" y="3"/>
                      <a:pt x="7" y="9"/>
                      <a:pt x="6" y="15"/>
                    </a:cubicBezTo>
                    <a:cubicBezTo>
                      <a:pt x="5" y="15"/>
                      <a:pt x="6" y="13"/>
                      <a:pt x="6" y="12"/>
                    </a:cubicBezTo>
                    <a:cubicBezTo>
                      <a:pt x="7" y="10"/>
                      <a:pt x="7" y="10"/>
                      <a:pt x="7" y="10"/>
                    </a:cubicBezTo>
                    <a:cubicBezTo>
                      <a:pt x="6" y="9"/>
                      <a:pt x="7" y="6"/>
                      <a:pt x="6" y="11"/>
                    </a:cubicBezTo>
                    <a:cubicBezTo>
                      <a:pt x="5" y="13"/>
                      <a:pt x="6" y="7"/>
                      <a:pt x="6" y="6"/>
                    </a:cubicBezTo>
                    <a:cubicBezTo>
                      <a:pt x="4" y="14"/>
                      <a:pt x="6" y="0"/>
                      <a:pt x="4" y="12"/>
                    </a:cubicBezTo>
                    <a:cubicBezTo>
                      <a:pt x="4" y="12"/>
                      <a:pt x="4" y="15"/>
                      <a:pt x="4" y="14"/>
                    </a:cubicBezTo>
                    <a:cubicBezTo>
                      <a:pt x="4" y="16"/>
                      <a:pt x="4" y="18"/>
                      <a:pt x="3" y="18"/>
                    </a:cubicBezTo>
                    <a:cubicBezTo>
                      <a:pt x="3" y="19"/>
                      <a:pt x="4" y="14"/>
                      <a:pt x="3" y="16"/>
                    </a:cubicBezTo>
                    <a:cubicBezTo>
                      <a:pt x="5" y="9"/>
                      <a:pt x="5" y="9"/>
                      <a:pt x="5" y="9"/>
                    </a:cubicBezTo>
                    <a:cubicBezTo>
                      <a:pt x="6" y="1"/>
                      <a:pt x="2" y="19"/>
                      <a:pt x="3" y="8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11" name="Freeform 2212"/>
              <p:cNvSpPr/>
              <p:nvPr/>
            </p:nvSpPr>
            <p:spPr bwMode="auto">
              <a:xfrm>
                <a:off x="3035" y="3148"/>
                <a:ext cx="1" cy="3"/>
              </a:xfrm>
              <a:custGeom>
                <a:avLst/>
                <a:gdLst>
                  <a:gd name="T0" fmla="*/ 0 w 1"/>
                  <a:gd name="T1" fmla="*/ 4 h 4"/>
                  <a:gd name="T2" fmla="*/ 1 w 1"/>
                  <a:gd name="T3" fmla="*/ 0 h 4"/>
                  <a:gd name="T4" fmla="*/ 0 w 1"/>
                  <a:gd name="T5" fmla="*/ 3 h 4"/>
                  <a:gd name="T6" fmla="*/ 0 w 1"/>
                  <a:gd name="T7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4">
                    <a:moveTo>
                      <a:pt x="0" y="4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0" y="3"/>
                      <a:pt x="0" y="4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12" name="Freeform 2213"/>
              <p:cNvSpPr/>
              <p:nvPr/>
            </p:nvSpPr>
            <p:spPr bwMode="auto">
              <a:xfrm>
                <a:off x="3035" y="3150"/>
                <a:ext cx="0" cy="2"/>
              </a:xfrm>
              <a:custGeom>
                <a:avLst/>
                <a:gdLst>
                  <a:gd name="T0" fmla="*/ 0 h 2"/>
                  <a:gd name="T1" fmla="*/ 2 h 2"/>
                  <a:gd name="T2" fmla="*/ 1 h 2"/>
                  <a:gd name="T3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1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13" name="Freeform 2214"/>
              <p:cNvSpPr/>
              <p:nvPr/>
            </p:nvSpPr>
            <p:spPr bwMode="auto">
              <a:xfrm>
                <a:off x="3031" y="3150"/>
                <a:ext cx="0" cy="2"/>
              </a:xfrm>
              <a:custGeom>
                <a:avLst/>
                <a:gdLst>
                  <a:gd name="T0" fmla="*/ 1 h 2"/>
                  <a:gd name="T1" fmla="*/ 1 h 2"/>
                  <a:gd name="T2" fmla="*/ 1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1"/>
                    </a:moveTo>
                    <a:cubicBezTo>
                      <a:pt x="0" y="1"/>
                      <a:pt x="0" y="0"/>
                      <a:pt x="0" y="1"/>
                    </a:cubicBezTo>
                    <a:cubicBezTo>
                      <a:pt x="0" y="2"/>
                      <a:pt x="0" y="2"/>
                      <a:pt x="0" y="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14" name="Freeform 2215"/>
              <p:cNvSpPr/>
              <p:nvPr/>
            </p:nvSpPr>
            <p:spPr bwMode="auto">
              <a:xfrm>
                <a:off x="3031" y="3153"/>
                <a:ext cx="0" cy="1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  <a:gd name="T3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lnTo>
                      <a:pt x="0" y="1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15" name="Freeform 2216"/>
              <p:cNvSpPr/>
              <p:nvPr/>
            </p:nvSpPr>
            <p:spPr bwMode="auto">
              <a:xfrm>
                <a:off x="3023" y="3149"/>
                <a:ext cx="7" cy="22"/>
              </a:xfrm>
              <a:custGeom>
                <a:avLst/>
                <a:gdLst>
                  <a:gd name="T0" fmla="*/ 2 w 8"/>
                  <a:gd name="T1" fmla="*/ 11 h 25"/>
                  <a:gd name="T2" fmla="*/ 1 w 8"/>
                  <a:gd name="T3" fmla="*/ 15 h 25"/>
                  <a:gd name="T4" fmla="*/ 1 w 8"/>
                  <a:gd name="T5" fmla="*/ 12 h 25"/>
                  <a:gd name="T6" fmla="*/ 0 w 8"/>
                  <a:gd name="T7" fmla="*/ 20 h 25"/>
                  <a:gd name="T8" fmla="*/ 3 w 8"/>
                  <a:gd name="T9" fmla="*/ 15 h 25"/>
                  <a:gd name="T10" fmla="*/ 3 w 8"/>
                  <a:gd name="T11" fmla="*/ 18 h 25"/>
                  <a:gd name="T12" fmla="*/ 5 w 8"/>
                  <a:gd name="T13" fmla="*/ 13 h 25"/>
                  <a:gd name="T14" fmla="*/ 4 w 8"/>
                  <a:gd name="T15" fmla="*/ 19 h 25"/>
                  <a:gd name="T16" fmla="*/ 5 w 8"/>
                  <a:gd name="T17" fmla="*/ 17 h 25"/>
                  <a:gd name="T18" fmla="*/ 5 w 8"/>
                  <a:gd name="T19" fmla="*/ 14 h 25"/>
                  <a:gd name="T20" fmla="*/ 5 w 8"/>
                  <a:gd name="T21" fmla="*/ 15 h 25"/>
                  <a:gd name="T22" fmla="*/ 5 w 8"/>
                  <a:gd name="T23" fmla="*/ 14 h 25"/>
                  <a:gd name="T24" fmla="*/ 6 w 8"/>
                  <a:gd name="T25" fmla="*/ 14 h 25"/>
                  <a:gd name="T26" fmla="*/ 5 w 8"/>
                  <a:gd name="T27" fmla="*/ 15 h 25"/>
                  <a:gd name="T28" fmla="*/ 6 w 8"/>
                  <a:gd name="T29" fmla="*/ 13 h 25"/>
                  <a:gd name="T30" fmla="*/ 6 w 8"/>
                  <a:gd name="T31" fmla="*/ 17 h 25"/>
                  <a:gd name="T32" fmla="*/ 7 w 8"/>
                  <a:gd name="T33" fmla="*/ 11 h 25"/>
                  <a:gd name="T34" fmla="*/ 8 w 8"/>
                  <a:gd name="T35" fmla="*/ 7 h 25"/>
                  <a:gd name="T36" fmla="*/ 7 w 8"/>
                  <a:gd name="T37" fmla="*/ 11 h 25"/>
                  <a:gd name="T38" fmla="*/ 7 w 8"/>
                  <a:gd name="T39" fmla="*/ 11 h 25"/>
                  <a:gd name="T40" fmla="*/ 6 w 8"/>
                  <a:gd name="T41" fmla="*/ 12 h 25"/>
                  <a:gd name="T42" fmla="*/ 7 w 8"/>
                  <a:gd name="T43" fmla="*/ 7 h 25"/>
                  <a:gd name="T44" fmla="*/ 7 w 8"/>
                  <a:gd name="T45" fmla="*/ 3 h 25"/>
                  <a:gd name="T46" fmla="*/ 7 w 8"/>
                  <a:gd name="T47" fmla="*/ 3 h 25"/>
                  <a:gd name="T48" fmla="*/ 7 w 8"/>
                  <a:gd name="T49" fmla="*/ 4 h 25"/>
                  <a:gd name="T50" fmla="*/ 6 w 8"/>
                  <a:gd name="T51" fmla="*/ 7 h 25"/>
                  <a:gd name="T52" fmla="*/ 5 w 8"/>
                  <a:gd name="T53" fmla="*/ 14 h 25"/>
                  <a:gd name="T54" fmla="*/ 5 w 8"/>
                  <a:gd name="T55" fmla="*/ 14 h 25"/>
                  <a:gd name="T56" fmla="*/ 6 w 8"/>
                  <a:gd name="T57" fmla="*/ 8 h 25"/>
                  <a:gd name="T58" fmla="*/ 5 w 8"/>
                  <a:gd name="T59" fmla="*/ 11 h 25"/>
                  <a:gd name="T60" fmla="*/ 6 w 8"/>
                  <a:gd name="T61" fmla="*/ 5 h 25"/>
                  <a:gd name="T62" fmla="*/ 5 w 8"/>
                  <a:gd name="T63" fmla="*/ 11 h 25"/>
                  <a:gd name="T64" fmla="*/ 4 w 8"/>
                  <a:gd name="T65" fmla="*/ 11 h 25"/>
                  <a:gd name="T66" fmla="*/ 4 w 8"/>
                  <a:gd name="T67" fmla="*/ 7 h 25"/>
                  <a:gd name="T68" fmla="*/ 4 w 8"/>
                  <a:gd name="T69" fmla="*/ 11 h 25"/>
                  <a:gd name="T70" fmla="*/ 3 w 8"/>
                  <a:gd name="T71" fmla="*/ 9 h 25"/>
                  <a:gd name="T72" fmla="*/ 3 w 8"/>
                  <a:gd name="T73" fmla="*/ 12 h 25"/>
                  <a:gd name="T74" fmla="*/ 2 w 8"/>
                  <a:gd name="T75" fmla="*/ 11 h 25"/>
                  <a:gd name="T76" fmla="*/ 2 w 8"/>
                  <a:gd name="T77" fmla="*/ 11 h 25"/>
                  <a:gd name="T78" fmla="*/ 1 w 8"/>
                  <a:gd name="T79" fmla="*/ 17 h 25"/>
                  <a:gd name="T80" fmla="*/ 2 w 8"/>
                  <a:gd name="T81" fmla="*/ 11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8" h="25">
                    <a:moveTo>
                      <a:pt x="2" y="11"/>
                    </a:moveTo>
                    <a:cubicBezTo>
                      <a:pt x="1" y="15"/>
                      <a:pt x="1" y="15"/>
                      <a:pt x="1" y="15"/>
                    </a:cubicBezTo>
                    <a:cubicBezTo>
                      <a:pt x="1" y="13"/>
                      <a:pt x="0" y="16"/>
                      <a:pt x="1" y="12"/>
                    </a:cubicBezTo>
                    <a:cubicBezTo>
                      <a:pt x="0" y="17"/>
                      <a:pt x="1" y="12"/>
                      <a:pt x="0" y="20"/>
                    </a:cubicBezTo>
                    <a:cubicBezTo>
                      <a:pt x="1" y="17"/>
                      <a:pt x="1" y="22"/>
                      <a:pt x="3" y="15"/>
                    </a:cubicBezTo>
                    <a:cubicBezTo>
                      <a:pt x="3" y="18"/>
                      <a:pt x="3" y="18"/>
                      <a:pt x="3" y="18"/>
                    </a:cubicBezTo>
                    <a:cubicBezTo>
                      <a:pt x="4" y="12"/>
                      <a:pt x="2" y="25"/>
                      <a:pt x="5" y="13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21"/>
                      <a:pt x="6" y="10"/>
                      <a:pt x="5" y="17"/>
                    </a:cubicBezTo>
                    <a:cubicBezTo>
                      <a:pt x="5" y="14"/>
                      <a:pt x="5" y="14"/>
                      <a:pt x="5" y="14"/>
                    </a:cubicBezTo>
                    <a:cubicBezTo>
                      <a:pt x="5" y="15"/>
                      <a:pt x="5" y="15"/>
                      <a:pt x="5" y="15"/>
                    </a:cubicBezTo>
                    <a:cubicBezTo>
                      <a:pt x="5" y="14"/>
                      <a:pt x="5" y="14"/>
                      <a:pt x="5" y="14"/>
                    </a:cubicBezTo>
                    <a:cubicBezTo>
                      <a:pt x="6" y="12"/>
                      <a:pt x="6" y="12"/>
                      <a:pt x="6" y="14"/>
                    </a:cubicBezTo>
                    <a:cubicBezTo>
                      <a:pt x="6" y="16"/>
                      <a:pt x="6" y="15"/>
                      <a:pt x="5" y="15"/>
                    </a:cubicBezTo>
                    <a:cubicBezTo>
                      <a:pt x="5" y="17"/>
                      <a:pt x="6" y="13"/>
                      <a:pt x="6" y="13"/>
                    </a:cubicBezTo>
                    <a:cubicBezTo>
                      <a:pt x="6" y="15"/>
                      <a:pt x="6" y="16"/>
                      <a:pt x="6" y="17"/>
                    </a:cubicBezTo>
                    <a:cubicBezTo>
                      <a:pt x="6" y="14"/>
                      <a:pt x="5" y="21"/>
                      <a:pt x="7" y="11"/>
                    </a:cubicBezTo>
                    <a:cubicBezTo>
                      <a:pt x="8" y="10"/>
                      <a:pt x="8" y="8"/>
                      <a:pt x="8" y="7"/>
                    </a:cubicBezTo>
                    <a:cubicBezTo>
                      <a:pt x="8" y="4"/>
                      <a:pt x="8" y="8"/>
                      <a:pt x="7" y="11"/>
                    </a:cubicBezTo>
                    <a:cubicBezTo>
                      <a:pt x="7" y="11"/>
                      <a:pt x="7" y="11"/>
                      <a:pt x="7" y="11"/>
                    </a:cubicBezTo>
                    <a:cubicBezTo>
                      <a:pt x="5" y="20"/>
                      <a:pt x="7" y="9"/>
                      <a:pt x="6" y="12"/>
                    </a:cubicBezTo>
                    <a:cubicBezTo>
                      <a:pt x="7" y="9"/>
                      <a:pt x="7" y="9"/>
                      <a:pt x="7" y="7"/>
                    </a:cubicBezTo>
                    <a:cubicBezTo>
                      <a:pt x="8" y="0"/>
                      <a:pt x="6" y="12"/>
                      <a:pt x="7" y="3"/>
                    </a:cubicBezTo>
                    <a:cubicBezTo>
                      <a:pt x="7" y="3"/>
                      <a:pt x="7" y="3"/>
                      <a:pt x="7" y="3"/>
                    </a:cubicBezTo>
                    <a:cubicBezTo>
                      <a:pt x="7" y="2"/>
                      <a:pt x="7" y="4"/>
                      <a:pt x="7" y="4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6" y="8"/>
                      <a:pt x="6" y="12"/>
                      <a:pt x="5" y="14"/>
                    </a:cubicBezTo>
                    <a:cubicBezTo>
                      <a:pt x="6" y="10"/>
                      <a:pt x="5" y="16"/>
                      <a:pt x="5" y="14"/>
                    </a:cubicBezTo>
                    <a:cubicBezTo>
                      <a:pt x="5" y="10"/>
                      <a:pt x="6" y="10"/>
                      <a:pt x="6" y="8"/>
                    </a:cubicBezTo>
                    <a:cubicBezTo>
                      <a:pt x="5" y="11"/>
                      <a:pt x="5" y="11"/>
                      <a:pt x="5" y="11"/>
                    </a:cubicBezTo>
                    <a:cubicBezTo>
                      <a:pt x="5" y="11"/>
                      <a:pt x="6" y="7"/>
                      <a:pt x="6" y="5"/>
                    </a:cubicBezTo>
                    <a:cubicBezTo>
                      <a:pt x="6" y="7"/>
                      <a:pt x="6" y="7"/>
                      <a:pt x="5" y="11"/>
                    </a:cubicBezTo>
                    <a:cubicBezTo>
                      <a:pt x="6" y="6"/>
                      <a:pt x="5" y="7"/>
                      <a:pt x="4" y="11"/>
                    </a:cubicBezTo>
                    <a:cubicBezTo>
                      <a:pt x="4" y="10"/>
                      <a:pt x="4" y="7"/>
                      <a:pt x="4" y="7"/>
                    </a:cubicBezTo>
                    <a:cubicBezTo>
                      <a:pt x="5" y="6"/>
                      <a:pt x="4" y="8"/>
                      <a:pt x="4" y="11"/>
                    </a:cubicBezTo>
                    <a:cubicBezTo>
                      <a:pt x="3" y="14"/>
                      <a:pt x="3" y="12"/>
                      <a:pt x="3" y="9"/>
                    </a:cubicBezTo>
                    <a:cubicBezTo>
                      <a:pt x="3" y="12"/>
                      <a:pt x="3" y="12"/>
                      <a:pt x="3" y="12"/>
                    </a:cubicBezTo>
                    <a:cubicBezTo>
                      <a:pt x="2" y="17"/>
                      <a:pt x="3" y="8"/>
                      <a:pt x="2" y="11"/>
                    </a:cubicBezTo>
                    <a:cubicBezTo>
                      <a:pt x="2" y="11"/>
                      <a:pt x="2" y="11"/>
                      <a:pt x="2" y="11"/>
                    </a:cubicBezTo>
                    <a:cubicBezTo>
                      <a:pt x="2" y="12"/>
                      <a:pt x="1" y="19"/>
                      <a:pt x="1" y="17"/>
                    </a:cubicBezTo>
                    <a:cubicBezTo>
                      <a:pt x="1" y="14"/>
                      <a:pt x="1" y="14"/>
                      <a:pt x="2" y="1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16" name="Freeform 2217"/>
              <p:cNvSpPr/>
              <p:nvPr/>
            </p:nvSpPr>
            <p:spPr bwMode="auto">
              <a:xfrm>
                <a:off x="3022" y="3160"/>
                <a:ext cx="1" cy="8"/>
              </a:xfrm>
              <a:custGeom>
                <a:avLst/>
                <a:gdLst>
                  <a:gd name="T0" fmla="*/ 1 w 1"/>
                  <a:gd name="T1" fmla="*/ 5 h 9"/>
                  <a:gd name="T2" fmla="*/ 1 w 1"/>
                  <a:gd name="T3" fmla="*/ 1 h 9"/>
                  <a:gd name="T4" fmla="*/ 0 w 1"/>
                  <a:gd name="T5" fmla="*/ 8 h 9"/>
                  <a:gd name="T6" fmla="*/ 1 w 1"/>
                  <a:gd name="T7" fmla="*/ 7 h 9"/>
                  <a:gd name="T8" fmla="*/ 1 w 1"/>
                  <a:gd name="T9" fmla="*/ 5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9">
                    <a:moveTo>
                      <a:pt x="1" y="5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1" y="6"/>
                      <a:pt x="0" y="8"/>
                    </a:cubicBezTo>
                    <a:cubicBezTo>
                      <a:pt x="1" y="7"/>
                      <a:pt x="0" y="9"/>
                      <a:pt x="1" y="7"/>
                    </a:cubicBezTo>
                    <a:cubicBezTo>
                      <a:pt x="1" y="6"/>
                      <a:pt x="1" y="5"/>
                      <a:pt x="1" y="5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17" name="Freeform 2218"/>
              <p:cNvSpPr/>
              <p:nvPr/>
            </p:nvSpPr>
            <p:spPr bwMode="auto">
              <a:xfrm>
                <a:off x="3021" y="3157"/>
                <a:ext cx="2" cy="17"/>
              </a:xfrm>
              <a:custGeom>
                <a:avLst/>
                <a:gdLst>
                  <a:gd name="T0" fmla="*/ 1 w 2"/>
                  <a:gd name="T1" fmla="*/ 9 h 19"/>
                  <a:gd name="T2" fmla="*/ 1 w 2"/>
                  <a:gd name="T3" fmla="*/ 12 h 19"/>
                  <a:gd name="T4" fmla="*/ 1 w 2"/>
                  <a:gd name="T5" fmla="*/ 14 h 19"/>
                  <a:gd name="T6" fmla="*/ 2 w 2"/>
                  <a:gd name="T7" fmla="*/ 7 h 19"/>
                  <a:gd name="T8" fmla="*/ 1 w 2"/>
                  <a:gd name="T9" fmla="*/ 11 h 19"/>
                  <a:gd name="T10" fmla="*/ 2 w 2"/>
                  <a:gd name="T11" fmla="*/ 6 h 19"/>
                  <a:gd name="T12" fmla="*/ 2 w 2"/>
                  <a:gd name="T13" fmla="*/ 8 h 19"/>
                  <a:gd name="T14" fmla="*/ 2 w 2"/>
                  <a:gd name="T15" fmla="*/ 6 h 19"/>
                  <a:gd name="T16" fmla="*/ 2 w 2"/>
                  <a:gd name="T17" fmla="*/ 7 h 19"/>
                  <a:gd name="T18" fmla="*/ 2 w 2"/>
                  <a:gd name="T19" fmla="*/ 4 h 19"/>
                  <a:gd name="T20" fmla="*/ 1 w 2"/>
                  <a:gd name="T21" fmla="*/ 10 h 19"/>
                  <a:gd name="T22" fmla="*/ 1 w 2"/>
                  <a:gd name="T23" fmla="*/ 4 h 19"/>
                  <a:gd name="T24" fmla="*/ 1 w 2"/>
                  <a:gd name="T25" fmla="*/ 2 h 19"/>
                  <a:gd name="T26" fmla="*/ 1 w 2"/>
                  <a:gd name="T27" fmla="*/ 4 h 19"/>
                  <a:gd name="T28" fmla="*/ 1 w 2"/>
                  <a:gd name="T29" fmla="*/ 8 h 19"/>
                  <a:gd name="T30" fmla="*/ 1 w 2"/>
                  <a:gd name="T31" fmla="*/ 3 h 19"/>
                  <a:gd name="T32" fmla="*/ 0 w 2"/>
                  <a:gd name="T33" fmla="*/ 5 h 19"/>
                  <a:gd name="T34" fmla="*/ 0 w 2"/>
                  <a:gd name="T35" fmla="*/ 12 h 19"/>
                  <a:gd name="T36" fmla="*/ 0 w 2"/>
                  <a:gd name="T37" fmla="*/ 7 h 19"/>
                  <a:gd name="T38" fmla="*/ 0 w 2"/>
                  <a:gd name="T39" fmla="*/ 6 h 19"/>
                  <a:gd name="T40" fmla="*/ 0 w 2"/>
                  <a:gd name="T41" fmla="*/ 15 h 19"/>
                  <a:gd name="T42" fmla="*/ 1 w 2"/>
                  <a:gd name="T43" fmla="*/ 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" h="19">
                    <a:moveTo>
                      <a:pt x="1" y="9"/>
                    </a:moveTo>
                    <a:cubicBezTo>
                      <a:pt x="1" y="12"/>
                      <a:pt x="1" y="12"/>
                      <a:pt x="1" y="12"/>
                    </a:cubicBezTo>
                    <a:cubicBezTo>
                      <a:pt x="1" y="12"/>
                      <a:pt x="1" y="10"/>
                      <a:pt x="1" y="14"/>
                    </a:cubicBezTo>
                    <a:cubicBezTo>
                      <a:pt x="1" y="15"/>
                      <a:pt x="1" y="9"/>
                      <a:pt x="2" y="7"/>
                    </a:cubicBezTo>
                    <a:cubicBezTo>
                      <a:pt x="1" y="11"/>
                      <a:pt x="1" y="11"/>
                      <a:pt x="1" y="11"/>
                    </a:cubicBezTo>
                    <a:cubicBezTo>
                      <a:pt x="2" y="9"/>
                      <a:pt x="1" y="13"/>
                      <a:pt x="2" y="6"/>
                    </a:cubicBezTo>
                    <a:cubicBezTo>
                      <a:pt x="2" y="6"/>
                      <a:pt x="1" y="10"/>
                      <a:pt x="2" y="8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2" y="7"/>
                      <a:pt x="2" y="7"/>
                      <a:pt x="2" y="7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0"/>
                      <a:pt x="1" y="13"/>
                      <a:pt x="1" y="10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4"/>
                      <a:pt x="1" y="6"/>
                      <a:pt x="1" y="2"/>
                    </a:cubicBezTo>
                    <a:cubicBezTo>
                      <a:pt x="1" y="2"/>
                      <a:pt x="1" y="5"/>
                      <a:pt x="1" y="4"/>
                    </a:cubicBezTo>
                    <a:cubicBezTo>
                      <a:pt x="1" y="4"/>
                      <a:pt x="1" y="7"/>
                      <a:pt x="1" y="8"/>
                    </a:cubicBezTo>
                    <a:cubicBezTo>
                      <a:pt x="1" y="13"/>
                      <a:pt x="1" y="5"/>
                      <a:pt x="1" y="3"/>
                    </a:cubicBezTo>
                    <a:cubicBezTo>
                      <a:pt x="1" y="6"/>
                      <a:pt x="0" y="10"/>
                      <a:pt x="0" y="5"/>
                    </a:cubicBezTo>
                    <a:cubicBezTo>
                      <a:pt x="0" y="9"/>
                      <a:pt x="0" y="12"/>
                      <a:pt x="0" y="12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6"/>
                      <a:pt x="0" y="5"/>
                      <a:pt x="0" y="6"/>
                    </a:cubicBezTo>
                    <a:cubicBezTo>
                      <a:pt x="0" y="9"/>
                      <a:pt x="0" y="13"/>
                      <a:pt x="0" y="15"/>
                    </a:cubicBezTo>
                    <a:cubicBezTo>
                      <a:pt x="0" y="19"/>
                      <a:pt x="0" y="8"/>
                      <a:pt x="1" y="9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18" name="Freeform 2219"/>
              <p:cNvSpPr/>
              <p:nvPr/>
            </p:nvSpPr>
            <p:spPr bwMode="auto">
              <a:xfrm>
                <a:off x="3021" y="3168"/>
                <a:ext cx="1" cy="1"/>
              </a:xfrm>
              <a:custGeom>
                <a:avLst/>
                <a:gdLst>
                  <a:gd name="T0" fmla="*/ 1 w 1"/>
                  <a:gd name="T1" fmla="*/ 1 h 1"/>
                  <a:gd name="T2" fmla="*/ 1 w 1"/>
                  <a:gd name="T3" fmla="*/ 0 h 1"/>
                  <a:gd name="T4" fmla="*/ 0 w 1"/>
                  <a:gd name="T5" fmla="*/ 1 h 1"/>
                  <a:gd name="T6" fmla="*/ 1 w 1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lnTo>
                      <a:pt x="1" y="0"/>
                    </a:lnTo>
                    <a:lnTo>
                      <a:pt x="0" y="1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19" name="Freeform 2220"/>
              <p:cNvSpPr/>
              <p:nvPr/>
            </p:nvSpPr>
            <p:spPr bwMode="auto">
              <a:xfrm>
                <a:off x="3070" y="3148"/>
                <a:ext cx="1" cy="2"/>
              </a:xfrm>
              <a:custGeom>
                <a:avLst/>
                <a:gdLst>
                  <a:gd name="T0" fmla="*/ 0 w 1"/>
                  <a:gd name="T1" fmla="*/ 2 h 2"/>
                  <a:gd name="T2" fmla="*/ 0 w 1"/>
                  <a:gd name="T3" fmla="*/ 2 h 2"/>
                  <a:gd name="T4" fmla="*/ 1 w 1"/>
                  <a:gd name="T5" fmla="*/ 0 h 2"/>
                  <a:gd name="T6" fmla="*/ 0 w 1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lnTo>
                      <a:pt x="0" y="2"/>
                    </a:lnTo>
                    <a:lnTo>
                      <a:pt x="1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20" name="Freeform 2221"/>
              <p:cNvSpPr/>
              <p:nvPr/>
            </p:nvSpPr>
            <p:spPr bwMode="auto">
              <a:xfrm>
                <a:off x="3069" y="3147"/>
                <a:ext cx="3" cy="13"/>
              </a:xfrm>
              <a:custGeom>
                <a:avLst/>
                <a:gdLst>
                  <a:gd name="T0" fmla="*/ 0 w 4"/>
                  <a:gd name="T1" fmla="*/ 15 h 15"/>
                  <a:gd name="T2" fmla="*/ 0 w 4"/>
                  <a:gd name="T3" fmla="*/ 14 h 15"/>
                  <a:gd name="T4" fmla="*/ 4 w 4"/>
                  <a:gd name="T5" fmla="*/ 0 h 15"/>
                  <a:gd name="T6" fmla="*/ 1 w 4"/>
                  <a:gd name="T7" fmla="*/ 9 h 15"/>
                  <a:gd name="T8" fmla="*/ 2 w 4"/>
                  <a:gd name="T9" fmla="*/ 6 h 15"/>
                  <a:gd name="T10" fmla="*/ 0 w 4"/>
                  <a:gd name="T11" fmla="*/ 12 h 15"/>
                  <a:gd name="T12" fmla="*/ 1 w 4"/>
                  <a:gd name="T13" fmla="*/ 11 h 15"/>
                  <a:gd name="T14" fmla="*/ 0 w 4"/>
                  <a:gd name="T15" fmla="*/ 15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" h="15">
                    <a:moveTo>
                      <a:pt x="0" y="15"/>
                    </a:moveTo>
                    <a:cubicBezTo>
                      <a:pt x="0" y="14"/>
                      <a:pt x="0" y="14"/>
                      <a:pt x="0" y="14"/>
                    </a:cubicBezTo>
                    <a:cubicBezTo>
                      <a:pt x="3" y="4"/>
                      <a:pt x="2" y="7"/>
                      <a:pt x="4" y="0"/>
                    </a:cubicBezTo>
                    <a:cubicBezTo>
                      <a:pt x="3" y="1"/>
                      <a:pt x="2" y="5"/>
                      <a:pt x="1" y="9"/>
                    </a:cubicBezTo>
                    <a:cubicBezTo>
                      <a:pt x="1" y="8"/>
                      <a:pt x="2" y="4"/>
                      <a:pt x="2" y="6"/>
                    </a:cubicBezTo>
                    <a:cubicBezTo>
                      <a:pt x="1" y="8"/>
                      <a:pt x="1" y="8"/>
                      <a:pt x="0" y="12"/>
                    </a:cubicBezTo>
                    <a:cubicBezTo>
                      <a:pt x="0" y="15"/>
                      <a:pt x="1" y="9"/>
                      <a:pt x="1" y="11"/>
                    </a:cubicBezTo>
                    <a:lnTo>
                      <a:pt x="0" y="15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21" name="Freeform 2222"/>
              <p:cNvSpPr/>
              <p:nvPr/>
            </p:nvSpPr>
            <p:spPr bwMode="auto">
              <a:xfrm>
                <a:off x="3070" y="3152"/>
                <a:ext cx="1" cy="4"/>
              </a:xfrm>
              <a:custGeom>
                <a:avLst/>
                <a:gdLst>
                  <a:gd name="T0" fmla="*/ 2 w 2"/>
                  <a:gd name="T1" fmla="*/ 0 h 4"/>
                  <a:gd name="T2" fmla="*/ 0 w 2"/>
                  <a:gd name="T3" fmla="*/ 4 h 4"/>
                  <a:gd name="T4" fmla="*/ 2 w 2"/>
                  <a:gd name="T5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4">
                    <a:moveTo>
                      <a:pt x="2" y="0"/>
                    </a:moveTo>
                    <a:cubicBezTo>
                      <a:pt x="0" y="4"/>
                      <a:pt x="0" y="4"/>
                      <a:pt x="0" y="4"/>
                    </a:cubicBezTo>
                    <a:cubicBezTo>
                      <a:pt x="1" y="3"/>
                      <a:pt x="2" y="1"/>
                      <a:pt x="2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22" name="Freeform 2223"/>
              <p:cNvSpPr/>
              <p:nvPr/>
            </p:nvSpPr>
            <p:spPr bwMode="auto">
              <a:xfrm>
                <a:off x="3070" y="3149"/>
                <a:ext cx="2" cy="6"/>
              </a:xfrm>
              <a:custGeom>
                <a:avLst/>
                <a:gdLst>
                  <a:gd name="T0" fmla="*/ 1 w 2"/>
                  <a:gd name="T1" fmla="*/ 3 h 7"/>
                  <a:gd name="T2" fmla="*/ 0 w 2"/>
                  <a:gd name="T3" fmla="*/ 7 h 7"/>
                  <a:gd name="T4" fmla="*/ 2 w 2"/>
                  <a:gd name="T5" fmla="*/ 0 h 7"/>
                  <a:gd name="T6" fmla="*/ 1 w 2"/>
                  <a:gd name="T7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7">
                    <a:moveTo>
                      <a:pt x="1" y="3"/>
                    </a:moveTo>
                    <a:cubicBezTo>
                      <a:pt x="1" y="3"/>
                      <a:pt x="0" y="6"/>
                      <a:pt x="0" y="7"/>
                    </a:cubicBezTo>
                    <a:cubicBezTo>
                      <a:pt x="2" y="0"/>
                      <a:pt x="2" y="0"/>
                      <a:pt x="2" y="0"/>
                    </a:cubicBezTo>
                    <a:lnTo>
                      <a:pt x="1" y="3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23" name="Freeform 2224"/>
              <p:cNvSpPr/>
              <p:nvPr/>
            </p:nvSpPr>
            <p:spPr bwMode="auto">
              <a:xfrm>
                <a:off x="3072" y="3150"/>
                <a:ext cx="0" cy="1"/>
              </a:xfrm>
              <a:custGeom>
                <a:avLst/>
                <a:gdLst>
                  <a:gd name="T0" fmla="*/ 2 h 2"/>
                  <a:gd name="T1" fmla="*/ 2 h 2"/>
                  <a:gd name="T2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0" y="0"/>
                      <a:pt x="0" y="1"/>
                      <a:pt x="0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24" name="Freeform 2225"/>
              <p:cNvSpPr/>
              <p:nvPr/>
            </p:nvSpPr>
            <p:spPr bwMode="auto">
              <a:xfrm>
                <a:off x="3070" y="3149"/>
                <a:ext cx="3" cy="10"/>
              </a:xfrm>
              <a:custGeom>
                <a:avLst/>
                <a:gdLst>
                  <a:gd name="T0" fmla="*/ 3 w 4"/>
                  <a:gd name="T1" fmla="*/ 2 h 11"/>
                  <a:gd name="T2" fmla="*/ 3 w 4"/>
                  <a:gd name="T3" fmla="*/ 3 h 11"/>
                  <a:gd name="T4" fmla="*/ 3 w 4"/>
                  <a:gd name="T5" fmla="*/ 3 h 11"/>
                  <a:gd name="T6" fmla="*/ 1 w 4"/>
                  <a:gd name="T7" fmla="*/ 8 h 11"/>
                  <a:gd name="T8" fmla="*/ 1 w 4"/>
                  <a:gd name="T9" fmla="*/ 8 h 11"/>
                  <a:gd name="T10" fmla="*/ 0 w 4"/>
                  <a:gd name="T11" fmla="*/ 11 h 11"/>
                  <a:gd name="T12" fmla="*/ 3 w 4"/>
                  <a:gd name="T13" fmla="*/ 2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11">
                    <a:moveTo>
                      <a:pt x="3" y="2"/>
                    </a:moveTo>
                    <a:cubicBezTo>
                      <a:pt x="4" y="0"/>
                      <a:pt x="3" y="1"/>
                      <a:pt x="3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2" y="5"/>
                      <a:pt x="1" y="9"/>
                      <a:pt x="1" y="8"/>
                    </a:cubicBezTo>
                    <a:cubicBezTo>
                      <a:pt x="1" y="9"/>
                      <a:pt x="2" y="5"/>
                      <a:pt x="1" y="8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1" y="11"/>
                      <a:pt x="3" y="4"/>
                      <a:pt x="3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25" name="Freeform 2226"/>
              <p:cNvSpPr/>
              <p:nvPr/>
            </p:nvSpPr>
            <p:spPr bwMode="auto">
              <a:xfrm>
                <a:off x="3071" y="3151"/>
                <a:ext cx="1" cy="1"/>
              </a:xfrm>
              <a:custGeom>
                <a:avLst/>
                <a:gdLst>
                  <a:gd name="T0" fmla="*/ 1 w 1"/>
                  <a:gd name="T1" fmla="*/ 0 h 1"/>
                  <a:gd name="T2" fmla="*/ 1 w 1"/>
                  <a:gd name="T3" fmla="*/ 0 h 1"/>
                  <a:gd name="T4" fmla="*/ 1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1"/>
                      <a:pt x="1" y="1"/>
                      <a:pt x="1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26" name="Freeform 2227"/>
              <p:cNvSpPr/>
              <p:nvPr/>
            </p:nvSpPr>
            <p:spPr bwMode="auto">
              <a:xfrm>
                <a:off x="3071" y="3151"/>
                <a:ext cx="1" cy="2"/>
              </a:xfrm>
              <a:custGeom>
                <a:avLst/>
                <a:gdLst>
                  <a:gd name="T0" fmla="*/ 1 w 1"/>
                  <a:gd name="T1" fmla="*/ 0 h 2"/>
                  <a:gd name="T2" fmla="*/ 0 w 1"/>
                  <a:gd name="T3" fmla="*/ 0 h 2"/>
                  <a:gd name="T4" fmla="*/ 0 w 1"/>
                  <a:gd name="T5" fmla="*/ 2 h 2"/>
                  <a:gd name="T6" fmla="*/ 1 w 1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27" name="Freeform 2228"/>
              <p:cNvSpPr/>
              <p:nvPr/>
            </p:nvSpPr>
            <p:spPr bwMode="auto">
              <a:xfrm>
                <a:off x="3070" y="3150"/>
                <a:ext cx="3" cy="11"/>
              </a:xfrm>
              <a:custGeom>
                <a:avLst/>
                <a:gdLst>
                  <a:gd name="T0" fmla="*/ 3 w 3"/>
                  <a:gd name="T1" fmla="*/ 1 h 13"/>
                  <a:gd name="T2" fmla="*/ 1 w 3"/>
                  <a:gd name="T3" fmla="*/ 5 h 13"/>
                  <a:gd name="T4" fmla="*/ 0 w 3"/>
                  <a:gd name="T5" fmla="*/ 13 h 13"/>
                  <a:gd name="T6" fmla="*/ 0 w 3"/>
                  <a:gd name="T7" fmla="*/ 11 h 13"/>
                  <a:gd name="T8" fmla="*/ 3 w 3"/>
                  <a:gd name="T9" fmla="*/ 1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13">
                    <a:moveTo>
                      <a:pt x="3" y="1"/>
                    </a:moveTo>
                    <a:cubicBezTo>
                      <a:pt x="1" y="7"/>
                      <a:pt x="3" y="0"/>
                      <a:pt x="1" y="5"/>
                    </a:cubicBezTo>
                    <a:cubicBezTo>
                      <a:pt x="2" y="5"/>
                      <a:pt x="1" y="10"/>
                      <a:pt x="0" y="13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1" y="9"/>
                      <a:pt x="2" y="4"/>
                      <a:pt x="3" y="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28" name="Freeform 2229"/>
              <p:cNvSpPr/>
              <p:nvPr/>
            </p:nvSpPr>
            <p:spPr bwMode="auto">
              <a:xfrm>
                <a:off x="3070" y="3164"/>
                <a:ext cx="0" cy="1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lnTo>
                      <a:pt x="0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29" name="Freeform 2230"/>
              <p:cNvSpPr/>
              <p:nvPr/>
            </p:nvSpPr>
            <p:spPr bwMode="auto">
              <a:xfrm>
                <a:off x="3070" y="3154"/>
                <a:ext cx="3" cy="15"/>
              </a:xfrm>
              <a:custGeom>
                <a:avLst/>
                <a:gdLst>
                  <a:gd name="T0" fmla="*/ 4 w 4"/>
                  <a:gd name="T1" fmla="*/ 2 h 16"/>
                  <a:gd name="T2" fmla="*/ 2 w 4"/>
                  <a:gd name="T3" fmla="*/ 8 h 16"/>
                  <a:gd name="T4" fmla="*/ 3 w 4"/>
                  <a:gd name="T5" fmla="*/ 3 h 16"/>
                  <a:gd name="T6" fmla="*/ 2 w 4"/>
                  <a:gd name="T7" fmla="*/ 6 h 16"/>
                  <a:gd name="T8" fmla="*/ 4 w 4"/>
                  <a:gd name="T9" fmla="*/ 0 h 16"/>
                  <a:gd name="T10" fmla="*/ 2 w 4"/>
                  <a:gd name="T11" fmla="*/ 5 h 16"/>
                  <a:gd name="T12" fmla="*/ 3 w 4"/>
                  <a:gd name="T13" fmla="*/ 1 h 16"/>
                  <a:gd name="T14" fmla="*/ 1 w 4"/>
                  <a:gd name="T15" fmla="*/ 8 h 16"/>
                  <a:gd name="T16" fmla="*/ 2 w 4"/>
                  <a:gd name="T17" fmla="*/ 7 h 16"/>
                  <a:gd name="T18" fmla="*/ 0 w 4"/>
                  <a:gd name="T19" fmla="*/ 11 h 16"/>
                  <a:gd name="T20" fmla="*/ 0 w 4"/>
                  <a:gd name="T21" fmla="*/ 15 h 16"/>
                  <a:gd name="T22" fmla="*/ 4 w 4"/>
                  <a:gd name="T23" fmla="*/ 2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" h="16">
                    <a:moveTo>
                      <a:pt x="4" y="2"/>
                    </a:moveTo>
                    <a:cubicBezTo>
                      <a:pt x="2" y="8"/>
                      <a:pt x="2" y="8"/>
                      <a:pt x="2" y="8"/>
                    </a:cubicBezTo>
                    <a:cubicBezTo>
                      <a:pt x="3" y="6"/>
                      <a:pt x="3" y="4"/>
                      <a:pt x="3" y="3"/>
                    </a:cubicBezTo>
                    <a:cubicBezTo>
                      <a:pt x="3" y="2"/>
                      <a:pt x="2" y="6"/>
                      <a:pt x="2" y="6"/>
                    </a:cubicBezTo>
                    <a:cubicBezTo>
                      <a:pt x="4" y="0"/>
                      <a:pt x="3" y="5"/>
                      <a:pt x="4" y="0"/>
                    </a:cubicBezTo>
                    <a:cubicBezTo>
                      <a:pt x="4" y="0"/>
                      <a:pt x="4" y="0"/>
                      <a:pt x="2" y="5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1" y="8"/>
                      <a:pt x="1" y="8"/>
                      <a:pt x="1" y="8"/>
                    </a:cubicBezTo>
                    <a:cubicBezTo>
                      <a:pt x="1" y="10"/>
                      <a:pt x="3" y="3"/>
                      <a:pt x="2" y="7"/>
                    </a:cubicBezTo>
                    <a:cubicBezTo>
                      <a:pt x="1" y="10"/>
                      <a:pt x="1" y="10"/>
                      <a:pt x="0" y="11"/>
                    </a:cubicBezTo>
                    <a:cubicBezTo>
                      <a:pt x="1" y="10"/>
                      <a:pt x="0" y="16"/>
                      <a:pt x="0" y="15"/>
                    </a:cubicBezTo>
                    <a:cubicBezTo>
                      <a:pt x="1" y="15"/>
                      <a:pt x="3" y="5"/>
                      <a:pt x="4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30" name="Freeform 2231"/>
              <p:cNvSpPr/>
              <p:nvPr/>
            </p:nvSpPr>
            <p:spPr bwMode="auto">
              <a:xfrm>
                <a:off x="3071" y="3161"/>
                <a:ext cx="1" cy="3"/>
              </a:xfrm>
              <a:custGeom>
                <a:avLst/>
                <a:gdLst>
                  <a:gd name="T0" fmla="*/ 0 w 1"/>
                  <a:gd name="T1" fmla="*/ 1 h 3"/>
                  <a:gd name="T2" fmla="*/ 0 w 1"/>
                  <a:gd name="T3" fmla="*/ 3 h 3"/>
                  <a:gd name="T4" fmla="*/ 1 w 1"/>
                  <a:gd name="T5" fmla="*/ 0 h 3"/>
                  <a:gd name="T6" fmla="*/ 0 w 1"/>
                  <a:gd name="T7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3">
                    <a:moveTo>
                      <a:pt x="0" y="1"/>
                    </a:moveTo>
                    <a:lnTo>
                      <a:pt x="0" y="3"/>
                    </a:lnTo>
                    <a:lnTo>
                      <a:pt x="1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31" name="Freeform 2232"/>
              <p:cNvSpPr/>
              <p:nvPr/>
            </p:nvSpPr>
            <p:spPr bwMode="auto">
              <a:xfrm>
                <a:off x="3070" y="3154"/>
                <a:ext cx="5" cy="15"/>
              </a:xfrm>
              <a:custGeom>
                <a:avLst/>
                <a:gdLst>
                  <a:gd name="T0" fmla="*/ 4 w 5"/>
                  <a:gd name="T1" fmla="*/ 1 h 17"/>
                  <a:gd name="T2" fmla="*/ 3 w 5"/>
                  <a:gd name="T3" fmla="*/ 5 h 17"/>
                  <a:gd name="T4" fmla="*/ 4 w 5"/>
                  <a:gd name="T5" fmla="*/ 1 h 17"/>
                  <a:gd name="T6" fmla="*/ 2 w 5"/>
                  <a:gd name="T7" fmla="*/ 7 h 17"/>
                  <a:gd name="T8" fmla="*/ 3 w 5"/>
                  <a:gd name="T9" fmla="*/ 4 h 17"/>
                  <a:gd name="T10" fmla="*/ 1 w 5"/>
                  <a:gd name="T11" fmla="*/ 13 h 17"/>
                  <a:gd name="T12" fmla="*/ 2 w 5"/>
                  <a:gd name="T13" fmla="*/ 11 h 17"/>
                  <a:gd name="T14" fmla="*/ 3 w 5"/>
                  <a:gd name="T15" fmla="*/ 10 h 17"/>
                  <a:gd name="T16" fmla="*/ 3 w 5"/>
                  <a:gd name="T17" fmla="*/ 8 h 17"/>
                  <a:gd name="T18" fmla="*/ 4 w 5"/>
                  <a:gd name="T19" fmla="*/ 6 h 17"/>
                  <a:gd name="T20" fmla="*/ 4 w 5"/>
                  <a:gd name="T21" fmla="*/ 1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" h="17">
                    <a:moveTo>
                      <a:pt x="4" y="1"/>
                    </a:moveTo>
                    <a:cubicBezTo>
                      <a:pt x="3" y="5"/>
                      <a:pt x="3" y="5"/>
                      <a:pt x="3" y="5"/>
                    </a:cubicBezTo>
                    <a:cubicBezTo>
                      <a:pt x="3" y="4"/>
                      <a:pt x="3" y="3"/>
                      <a:pt x="4" y="1"/>
                    </a:cubicBezTo>
                    <a:cubicBezTo>
                      <a:pt x="3" y="3"/>
                      <a:pt x="2" y="5"/>
                      <a:pt x="2" y="7"/>
                    </a:cubicBezTo>
                    <a:cubicBezTo>
                      <a:pt x="1" y="12"/>
                      <a:pt x="3" y="5"/>
                      <a:pt x="3" y="4"/>
                    </a:cubicBezTo>
                    <a:cubicBezTo>
                      <a:pt x="3" y="7"/>
                      <a:pt x="3" y="7"/>
                      <a:pt x="1" y="13"/>
                    </a:cubicBezTo>
                    <a:cubicBezTo>
                      <a:pt x="1" y="12"/>
                      <a:pt x="2" y="11"/>
                      <a:pt x="2" y="11"/>
                    </a:cubicBezTo>
                    <a:cubicBezTo>
                      <a:pt x="0" y="17"/>
                      <a:pt x="2" y="11"/>
                      <a:pt x="3" y="10"/>
                    </a:cubicBezTo>
                    <a:cubicBezTo>
                      <a:pt x="3" y="9"/>
                      <a:pt x="3" y="7"/>
                      <a:pt x="3" y="8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5" y="1"/>
                      <a:pt x="5" y="0"/>
                      <a:pt x="4" y="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32" name="Freeform 2233"/>
              <p:cNvSpPr/>
              <p:nvPr/>
            </p:nvSpPr>
            <p:spPr bwMode="auto">
              <a:xfrm>
                <a:off x="3074" y="3153"/>
                <a:ext cx="0" cy="2"/>
              </a:xfrm>
              <a:custGeom>
                <a:avLst/>
                <a:gdLst>
                  <a:gd name="T0" fmla="*/ 1 h 2"/>
                  <a:gd name="T1" fmla="*/ 2 h 2"/>
                  <a:gd name="T2" fmla="*/ 1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1"/>
                    </a:moveTo>
                    <a:cubicBezTo>
                      <a:pt x="0" y="1"/>
                      <a:pt x="0" y="1"/>
                      <a:pt x="0" y="2"/>
                    </a:cubicBezTo>
                    <a:cubicBezTo>
                      <a:pt x="0" y="1"/>
                      <a:pt x="0" y="0"/>
                      <a:pt x="0" y="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33" name="Freeform 2234"/>
              <p:cNvSpPr/>
              <p:nvPr/>
            </p:nvSpPr>
            <p:spPr bwMode="auto">
              <a:xfrm>
                <a:off x="3072" y="3162"/>
                <a:ext cx="1" cy="1"/>
              </a:xfrm>
              <a:custGeom>
                <a:avLst/>
                <a:gdLst>
                  <a:gd name="T0" fmla="*/ 1 w 1"/>
                  <a:gd name="T1" fmla="*/ 0 h 1"/>
                  <a:gd name="T2" fmla="*/ 1 w 1"/>
                  <a:gd name="T3" fmla="*/ 1 h 1"/>
                  <a:gd name="T4" fmla="*/ 1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1" y="0"/>
                      <a:pt x="1" y="0"/>
                      <a:pt x="1" y="1"/>
                    </a:cubicBezTo>
                    <a:cubicBezTo>
                      <a:pt x="0" y="1"/>
                      <a:pt x="1" y="1"/>
                      <a:pt x="1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34" name="Freeform 2235"/>
              <p:cNvSpPr/>
              <p:nvPr/>
            </p:nvSpPr>
            <p:spPr bwMode="auto">
              <a:xfrm>
                <a:off x="3074" y="3154"/>
                <a:ext cx="1" cy="3"/>
              </a:xfrm>
              <a:custGeom>
                <a:avLst/>
                <a:gdLst>
                  <a:gd name="T0" fmla="*/ 0 w 1"/>
                  <a:gd name="T1" fmla="*/ 3 h 3"/>
                  <a:gd name="T2" fmla="*/ 0 w 1"/>
                  <a:gd name="T3" fmla="*/ 3 h 3"/>
                  <a:gd name="T4" fmla="*/ 1 w 1"/>
                  <a:gd name="T5" fmla="*/ 0 h 3"/>
                  <a:gd name="T6" fmla="*/ 0 w 1"/>
                  <a:gd name="T7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3">
                    <a:moveTo>
                      <a:pt x="0" y="3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1"/>
                      <a:pt x="1" y="1"/>
                      <a:pt x="0" y="3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35" name="Freeform 2236"/>
              <p:cNvSpPr/>
              <p:nvPr/>
            </p:nvSpPr>
            <p:spPr bwMode="auto">
              <a:xfrm>
                <a:off x="3072" y="3151"/>
                <a:ext cx="11" cy="18"/>
              </a:xfrm>
              <a:custGeom>
                <a:avLst/>
                <a:gdLst>
                  <a:gd name="T0" fmla="*/ 8 w 12"/>
                  <a:gd name="T1" fmla="*/ 16 h 19"/>
                  <a:gd name="T2" fmla="*/ 8 w 12"/>
                  <a:gd name="T3" fmla="*/ 13 h 19"/>
                  <a:gd name="T4" fmla="*/ 10 w 12"/>
                  <a:gd name="T5" fmla="*/ 9 h 19"/>
                  <a:gd name="T6" fmla="*/ 12 w 12"/>
                  <a:gd name="T7" fmla="*/ 2 h 19"/>
                  <a:gd name="T8" fmla="*/ 10 w 12"/>
                  <a:gd name="T9" fmla="*/ 5 h 19"/>
                  <a:gd name="T10" fmla="*/ 11 w 12"/>
                  <a:gd name="T11" fmla="*/ 2 h 19"/>
                  <a:gd name="T12" fmla="*/ 9 w 12"/>
                  <a:gd name="T13" fmla="*/ 4 h 19"/>
                  <a:gd name="T14" fmla="*/ 8 w 12"/>
                  <a:gd name="T15" fmla="*/ 5 h 19"/>
                  <a:gd name="T16" fmla="*/ 5 w 12"/>
                  <a:gd name="T17" fmla="*/ 3 h 19"/>
                  <a:gd name="T18" fmla="*/ 4 w 12"/>
                  <a:gd name="T19" fmla="*/ 9 h 19"/>
                  <a:gd name="T20" fmla="*/ 4 w 12"/>
                  <a:gd name="T21" fmla="*/ 5 h 19"/>
                  <a:gd name="T22" fmla="*/ 5 w 12"/>
                  <a:gd name="T23" fmla="*/ 5 h 19"/>
                  <a:gd name="T24" fmla="*/ 4 w 12"/>
                  <a:gd name="T25" fmla="*/ 3 h 19"/>
                  <a:gd name="T26" fmla="*/ 2 w 12"/>
                  <a:gd name="T27" fmla="*/ 11 h 19"/>
                  <a:gd name="T28" fmla="*/ 4 w 12"/>
                  <a:gd name="T29" fmla="*/ 3 h 19"/>
                  <a:gd name="T30" fmla="*/ 2 w 12"/>
                  <a:gd name="T31" fmla="*/ 8 h 19"/>
                  <a:gd name="T32" fmla="*/ 1 w 12"/>
                  <a:gd name="T33" fmla="*/ 13 h 19"/>
                  <a:gd name="T34" fmla="*/ 0 w 12"/>
                  <a:gd name="T35" fmla="*/ 16 h 19"/>
                  <a:gd name="T36" fmla="*/ 4 w 12"/>
                  <a:gd name="T37" fmla="*/ 7 h 19"/>
                  <a:gd name="T38" fmla="*/ 3 w 12"/>
                  <a:gd name="T39" fmla="*/ 11 h 19"/>
                  <a:gd name="T40" fmla="*/ 4 w 12"/>
                  <a:gd name="T41" fmla="*/ 15 h 19"/>
                  <a:gd name="T42" fmla="*/ 6 w 12"/>
                  <a:gd name="T43" fmla="*/ 9 h 19"/>
                  <a:gd name="T44" fmla="*/ 6 w 12"/>
                  <a:gd name="T45" fmla="*/ 11 h 19"/>
                  <a:gd name="T46" fmla="*/ 6 w 12"/>
                  <a:gd name="T47" fmla="*/ 8 h 19"/>
                  <a:gd name="T48" fmla="*/ 6 w 12"/>
                  <a:gd name="T49" fmla="*/ 12 h 19"/>
                  <a:gd name="T50" fmla="*/ 8 w 12"/>
                  <a:gd name="T51" fmla="*/ 5 h 19"/>
                  <a:gd name="T52" fmla="*/ 6 w 12"/>
                  <a:gd name="T53" fmla="*/ 16 h 19"/>
                  <a:gd name="T54" fmla="*/ 7 w 12"/>
                  <a:gd name="T55" fmla="*/ 12 h 19"/>
                  <a:gd name="T56" fmla="*/ 8 w 12"/>
                  <a:gd name="T57" fmla="*/ 8 h 19"/>
                  <a:gd name="T58" fmla="*/ 6 w 12"/>
                  <a:gd name="T59" fmla="*/ 15 h 19"/>
                  <a:gd name="T60" fmla="*/ 8 w 12"/>
                  <a:gd name="T61" fmla="*/ 11 h 19"/>
                  <a:gd name="T62" fmla="*/ 9 w 12"/>
                  <a:gd name="T63" fmla="*/ 7 h 19"/>
                  <a:gd name="T64" fmla="*/ 9 w 12"/>
                  <a:gd name="T65" fmla="*/ 9 h 19"/>
                  <a:gd name="T66" fmla="*/ 7 w 12"/>
                  <a:gd name="T67" fmla="*/ 16 h 19"/>
                  <a:gd name="T68" fmla="*/ 6 w 12"/>
                  <a:gd name="T69" fmla="*/ 19 h 19"/>
                  <a:gd name="T70" fmla="*/ 9 w 12"/>
                  <a:gd name="T71" fmla="*/ 10 h 19"/>
                  <a:gd name="T72" fmla="*/ 8 w 12"/>
                  <a:gd name="T73" fmla="*/ 16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2" h="19">
                    <a:moveTo>
                      <a:pt x="8" y="16"/>
                    </a:moveTo>
                    <a:cubicBezTo>
                      <a:pt x="8" y="14"/>
                      <a:pt x="9" y="13"/>
                      <a:pt x="8" y="13"/>
                    </a:cubicBezTo>
                    <a:cubicBezTo>
                      <a:pt x="9" y="10"/>
                      <a:pt x="9" y="11"/>
                      <a:pt x="10" y="9"/>
                    </a:cubicBezTo>
                    <a:cubicBezTo>
                      <a:pt x="10" y="7"/>
                      <a:pt x="11" y="5"/>
                      <a:pt x="12" y="2"/>
                    </a:cubicBezTo>
                    <a:cubicBezTo>
                      <a:pt x="11" y="2"/>
                      <a:pt x="10" y="6"/>
                      <a:pt x="10" y="5"/>
                    </a:cubicBezTo>
                    <a:cubicBezTo>
                      <a:pt x="11" y="2"/>
                      <a:pt x="11" y="2"/>
                      <a:pt x="11" y="2"/>
                    </a:cubicBezTo>
                    <a:cubicBezTo>
                      <a:pt x="10" y="3"/>
                      <a:pt x="9" y="6"/>
                      <a:pt x="9" y="4"/>
                    </a:cubicBezTo>
                    <a:cubicBezTo>
                      <a:pt x="9" y="2"/>
                      <a:pt x="9" y="4"/>
                      <a:pt x="8" y="5"/>
                    </a:cubicBezTo>
                    <a:cubicBezTo>
                      <a:pt x="8" y="3"/>
                      <a:pt x="6" y="6"/>
                      <a:pt x="5" y="3"/>
                    </a:cubicBezTo>
                    <a:cubicBezTo>
                      <a:pt x="4" y="9"/>
                      <a:pt x="4" y="9"/>
                      <a:pt x="4" y="9"/>
                    </a:cubicBezTo>
                    <a:cubicBezTo>
                      <a:pt x="4" y="6"/>
                      <a:pt x="3" y="9"/>
                      <a:pt x="4" y="5"/>
                    </a:cubicBezTo>
                    <a:cubicBezTo>
                      <a:pt x="4" y="6"/>
                      <a:pt x="4" y="5"/>
                      <a:pt x="5" y="5"/>
                    </a:cubicBezTo>
                    <a:cubicBezTo>
                      <a:pt x="6" y="0"/>
                      <a:pt x="4" y="5"/>
                      <a:pt x="4" y="3"/>
                    </a:cubicBezTo>
                    <a:cubicBezTo>
                      <a:pt x="4" y="4"/>
                      <a:pt x="2" y="10"/>
                      <a:pt x="2" y="11"/>
                    </a:cubicBezTo>
                    <a:cubicBezTo>
                      <a:pt x="4" y="4"/>
                      <a:pt x="2" y="11"/>
                      <a:pt x="4" y="3"/>
                    </a:cubicBezTo>
                    <a:cubicBezTo>
                      <a:pt x="4" y="1"/>
                      <a:pt x="2" y="9"/>
                      <a:pt x="2" y="8"/>
                    </a:cubicBezTo>
                    <a:cubicBezTo>
                      <a:pt x="1" y="12"/>
                      <a:pt x="2" y="10"/>
                      <a:pt x="1" y="13"/>
                    </a:cubicBezTo>
                    <a:cubicBezTo>
                      <a:pt x="0" y="16"/>
                      <a:pt x="1" y="11"/>
                      <a:pt x="0" y="16"/>
                    </a:cubicBezTo>
                    <a:cubicBezTo>
                      <a:pt x="0" y="18"/>
                      <a:pt x="3" y="10"/>
                      <a:pt x="4" y="7"/>
                    </a:cubicBezTo>
                    <a:cubicBezTo>
                      <a:pt x="3" y="11"/>
                      <a:pt x="3" y="11"/>
                      <a:pt x="3" y="11"/>
                    </a:cubicBezTo>
                    <a:cubicBezTo>
                      <a:pt x="4" y="9"/>
                      <a:pt x="5" y="9"/>
                      <a:pt x="4" y="15"/>
                    </a:cubicBezTo>
                    <a:cubicBezTo>
                      <a:pt x="5" y="11"/>
                      <a:pt x="4" y="17"/>
                      <a:pt x="6" y="9"/>
                    </a:cubicBezTo>
                    <a:cubicBezTo>
                      <a:pt x="6" y="11"/>
                      <a:pt x="6" y="10"/>
                      <a:pt x="6" y="11"/>
                    </a:cubicBezTo>
                    <a:cubicBezTo>
                      <a:pt x="6" y="8"/>
                      <a:pt x="6" y="8"/>
                      <a:pt x="6" y="8"/>
                    </a:cubicBezTo>
                    <a:cubicBezTo>
                      <a:pt x="6" y="9"/>
                      <a:pt x="5" y="13"/>
                      <a:pt x="6" y="12"/>
                    </a:cubicBezTo>
                    <a:cubicBezTo>
                      <a:pt x="6" y="9"/>
                      <a:pt x="7" y="8"/>
                      <a:pt x="8" y="5"/>
                    </a:cubicBezTo>
                    <a:cubicBezTo>
                      <a:pt x="7" y="9"/>
                      <a:pt x="6" y="12"/>
                      <a:pt x="6" y="16"/>
                    </a:cubicBezTo>
                    <a:cubicBezTo>
                      <a:pt x="7" y="12"/>
                      <a:pt x="7" y="12"/>
                      <a:pt x="7" y="12"/>
                    </a:cubicBezTo>
                    <a:cubicBezTo>
                      <a:pt x="6" y="13"/>
                      <a:pt x="7" y="10"/>
                      <a:pt x="8" y="8"/>
                    </a:cubicBezTo>
                    <a:cubicBezTo>
                      <a:pt x="8" y="8"/>
                      <a:pt x="7" y="13"/>
                      <a:pt x="6" y="15"/>
                    </a:cubicBezTo>
                    <a:cubicBezTo>
                      <a:pt x="6" y="17"/>
                      <a:pt x="8" y="8"/>
                      <a:pt x="8" y="11"/>
                    </a:cubicBezTo>
                    <a:cubicBezTo>
                      <a:pt x="9" y="7"/>
                      <a:pt x="9" y="7"/>
                      <a:pt x="9" y="7"/>
                    </a:cubicBezTo>
                    <a:cubicBezTo>
                      <a:pt x="9" y="6"/>
                      <a:pt x="8" y="10"/>
                      <a:pt x="9" y="9"/>
                    </a:cubicBezTo>
                    <a:cubicBezTo>
                      <a:pt x="8" y="14"/>
                      <a:pt x="8" y="14"/>
                      <a:pt x="7" y="16"/>
                    </a:cubicBezTo>
                    <a:cubicBezTo>
                      <a:pt x="7" y="17"/>
                      <a:pt x="7" y="17"/>
                      <a:pt x="6" y="19"/>
                    </a:cubicBezTo>
                    <a:cubicBezTo>
                      <a:pt x="7" y="16"/>
                      <a:pt x="8" y="13"/>
                      <a:pt x="9" y="10"/>
                    </a:cubicBezTo>
                    <a:cubicBezTo>
                      <a:pt x="7" y="16"/>
                      <a:pt x="8" y="16"/>
                      <a:pt x="8" y="16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36" name="Freeform 2237"/>
              <p:cNvSpPr/>
              <p:nvPr/>
            </p:nvSpPr>
            <p:spPr bwMode="auto">
              <a:xfrm>
                <a:off x="3078" y="3169"/>
                <a:ext cx="0" cy="1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  <a:gd name="T3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lnTo>
                      <a:pt x="0" y="1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37" name="Freeform 2238"/>
              <p:cNvSpPr/>
              <p:nvPr/>
            </p:nvSpPr>
            <p:spPr bwMode="auto">
              <a:xfrm>
                <a:off x="3079" y="3166"/>
                <a:ext cx="0" cy="1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lnTo>
                      <a:pt x="0" y="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38" name="Rectangle 2239"/>
              <p:cNvSpPr>
                <a:spLocks noChangeArrowheads="1"/>
              </p:cNvSpPr>
              <p:nvPr/>
            </p:nvSpPr>
            <p:spPr bwMode="auto">
              <a:xfrm>
                <a:off x="3080" y="3154"/>
                <a:ext cx="1" cy="1"/>
              </a:xfrm>
              <a:prstGeom prst="rect">
                <a:avLst/>
              </a:pr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39" name="Freeform 2240"/>
              <p:cNvSpPr/>
              <p:nvPr/>
            </p:nvSpPr>
            <p:spPr bwMode="auto">
              <a:xfrm>
                <a:off x="3077" y="3166"/>
                <a:ext cx="1" cy="3"/>
              </a:xfrm>
              <a:custGeom>
                <a:avLst/>
                <a:gdLst>
                  <a:gd name="T0" fmla="*/ 0 w 1"/>
                  <a:gd name="T1" fmla="*/ 3 h 3"/>
                  <a:gd name="T2" fmla="*/ 1 w 1"/>
                  <a:gd name="T3" fmla="*/ 0 h 3"/>
                  <a:gd name="T4" fmla="*/ 0 w 1"/>
                  <a:gd name="T5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3">
                    <a:moveTo>
                      <a:pt x="0" y="3"/>
                    </a:moveTo>
                    <a:lnTo>
                      <a:pt x="1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40" name="Freeform 2241"/>
              <p:cNvSpPr/>
              <p:nvPr/>
            </p:nvSpPr>
            <p:spPr bwMode="auto">
              <a:xfrm>
                <a:off x="3075" y="3165"/>
                <a:ext cx="1" cy="3"/>
              </a:xfrm>
              <a:custGeom>
                <a:avLst/>
                <a:gdLst>
                  <a:gd name="T0" fmla="*/ 1 w 1"/>
                  <a:gd name="T1" fmla="*/ 0 h 3"/>
                  <a:gd name="T2" fmla="*/ 0 w 1"/>
                  <a:gd name="T3" fmla="*/ 3 h 3"/>
                  <a:gd name="T4" fmla="*/ 1 w 1"/>
                  <a:gd name="T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3">
                    <a:moveTo>
                      <a:pt x="1" y="0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1" y="2"/>
                      <a:pt x="1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41" name="Freeform 2242"/>
              <p:cNvSpPr/>
              <p:nvPr/>
            </p:nvSpPr>
            <p:spPr bwMode="auto">
              <a:xfrm>
                <a:off x="3078" y="3168"/>
                <a:ext cx="1" cy="1"/>
              </a:xfrm>
              <a:custGeom>
                <a:avLst/>
                <a:gdLst>
                  <a:gd name="T0" fmla="*/ 0 w 1"/>
                  <a:gd name="T1" fmla="*/ 1 h 1"/>
                  <a:gd name="T2" fmla="*/ 1 w 1"/>
                  <a:gd name="T3" fmla="*/ 1 h 1"/>
                  <a:gd name="T4" fmla="*/ 1 w 1"/>
                  <a:gd name="T5" fmla="*/ 0 h 1"/>
                  <a:gd name="T6" fmla="*/ 0 w 1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lnTo>
                      <a:pt x="1" y="1"/>
                    </a:lnTo>
                    <a:lnTo>
                      <a:pt x="1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42" name="Freeform 2243"/>
              <p:cNvSpPr/>
              <p:nvPr/>
            </p:nvSpPr>
            <p:spPr bwMode="auto">
              <a:xfrm>
                <a:off x="3079" y="3150"/>
                <a:ext cx="9" cy="20"/>
              </a:xfrm>
              <a:custGeom>
                <a:avLst/>
                <a:gdLst>
                  <a:gd name="T0" fmla="*/ 8 w 9"/>
                  <a:gd name="T1" fmla="*/ 4 h 23"/>
                  <a:gd name="T2" fmla="*/ 8 w 9"/>
                  <a:gd name="T3" fmla="*/ 1 h 23"/>
                  <a:gd name="T4" fmla="*/ 5 w 9"/>
                  <a:gd name="T5" fmla="*/ 11 h 23"/>
                  <a:gd name="T6" fmla="*/ 7 w 9"/>
                  <a:gd name="T7" fmla="*/ 2 h 23"/>
                  <a:gd name="T8" fmla="*/ 4 w 9"/>
                  <a:gd name="T9" fmla="*/ 8 h 23"/>
                  <a:gd name="T10" fmla="*/ 5 w 9"/>
                  <a:gd name="T11" fmla="*/ 5 h 23"/>
                  <a:gd name="T12" fmla="*/ 2 w 9"/>
                  <a:gd name="T13" fmla="*/ 14 h 23"/>
                  <a:gd name="T14" fmla="*/ 5 w 9"/>
                  <a:gd name="T15" fmla="*/ 3 h 23"/>
                  <a:gd name="T16" fmla="*/ 5 w 9"/>
                  <a:gd name="T17" fmla="*/ 3 h 23"/>
                  <a:gd name="T18" fmla="*/ 3 w 9"/>
                  <a:gd name="T19" fmla="*/ 6 h 23"/>
                  <a:gd name="T20" fmla="*/ 2 w 9"/>
                  <a:gd name="T21" fmla="*/ 12 h 23"/>
                  <a:gd name="T22" fmla="*/ 0 w 9"/>
                  <a:gd name="T23" fmla="*/ 17 h 23"/>
                  <a:gd name="T24" fmla="*/ 2 w 9"/>
                  <a:gd name="T25" fmla="*/ 13 h 23"/>
                  <a:gd name="T26" fmla="*/ 1 w 9"/>
                  <a:gd name="T27" fmla="*/ 17 h 23"/>
                  <a:gd name="T28" fmla="*/ 2 w 9"/>
                  <a:gd name="T29" fmla="*/ 15 h 23"/>
                  <a:gd name="T30" fmla="*/ 1 w 9"/>
                  <a:gd name="T31" fmla="*/ 18 h 23"/>
                  <a:gd name="T32" fmla="*/ 2 w 9"/>
                  <a:gd name="T33" fmla="*/ 15 h 23"/>
                  <a:gd name="T34" fmla="*/ 2 w 9"/>
                  <a:gd name="T35" fmla="*/ 16 h 23"/>
                  <a:gd name="T36" fmla="*/ 3 w 9"/>
                  <a:gd name="T37" fmla="*/ 11 h 23"/>
                  <a:gd name="T38" fmla="*/ 2 w 9"/>
                  <a:gd name="T39" fmla="*/ 16 h 23"/>
                  <a:gd name="T40" fmla="*/ 3 w 9"/>
                  <a:gd name="T41" fmla="*/ 13 h 23"/>
                  <a:gd name="T42" fmla="*/ 3 w 9"/>
                  <a:gd name="T43" fmla="*/ 18 h 23"/>
                  <a:gd name="T44" fmla="*/ 4 w 9"/>
                  <a:gd name="T45" fmla="*/ 15 h 23"/>
                  <a:gd name="T46" fmla="*/ 2 w 9"/>
                  <a:gd name="T47" fmla="*/ 18 h 23"/>
                  <a:gd name="T48" fmla="*/ 5 w 9"/>
                  <a:gd name="T49" fmla="*/ 8 h 23"/>
                  <a:gd name="T50" fmla="*/ 3 w 9"/>
                  <a:gd name="T51" fmla="*/ 17 h 23"/>
                  <a:gd name="T52" fmla="*/ 5 w 9"/>
                  <a:gd name="T53" fmla="*/ 15 h 23"/>
                  <a:gd name="T54" fmla="*/ 4 w 9"/>
                  <a:gd name="T55" fmla="*/ 16 h 23"/>
                  <a:gd name="T56" fmla="*/ 5 w 9"/>
                  <a:gd name="T57" fmla="*/ 13 h 23"/>
                  <a:gd name="T58" fmla="*/ 6 w 9"/>
                  <a:gd name="T59" fmla="*/ 12 h 23"/>
                  <a:gd name="T60" fmla="*/ 6 w 9"/>
                  <a:gd name="T61" fmla="*/ 9 h 23"/>
                  <a:gd name="T62" fmla="*/ 6 w 9"/>
                  <a:gd name="T63" fmla="*/ 11 h 23"/>
                  <a:gd name="T64" fmla="*/ 8 w 9"/>
                  <a:gd name="T65" fmla="*/ 5 h 23"/>
                  <a:gd name="T66" fmla="*/ 6 w 9"/>
                  <a:gd name="T67" fmla="*/ 9 h 23"/>
                  <a:gd name="T68" fmla="*/ 8 w 9"/>
                  <a:gd name="T69" fmla="*/ 4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9" h="23">
                    <a:moveTo>
                      <a:pt x="8" y="4"/>
                    </a:moveTo>
                    <a:cubicBezTo>
                      <a:pt x="9" y="0"/>
                      <a:pt x="8" y="2"/>
                      <a:pt x="8" y="1"/>
                    </a:cubicBezTo>
                    <a:cubicBezTo>
                      <a:pt x="7" y="3"/>
                      <a:pt x="5" y="11"/>
                      <a:pt x="5" y="11"/>
                    </a:cubicBezTo>
                    <a:cubicBezTo>
                      <a:pt x="7" y="2"/>
                      <a:pt x="7" y="2"/>
                      <a:pt x="7" y="2"/>
                    </a:cubicBezTo>
                    <a:cubicBezTo>
                      <a:pt x="7" y="3"/>
                      <a:pt x="6" y="1"/>
                      <a:pt x="4" y="8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5" y="5"/>
                      <a:pt x="2" y="17"/>
                      <a:pt x="2" y="14"/>
                    </a:cubicBezTo>
                    <a:cubicBezTo>
                      <a:pt x="4" y="9"/>
                      <a:pt x="3" y="9"/>
                      <a:pt x="5" y="3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5" y="3"/>
                      <a:pt x="4" y="6"/>
                      <a:pt x="3" y="6"/>
                    </a:cubicBezTo>
                    <a:cubicBezTo>
                      <a:pt x="3" y="8"/>
                      <a:pt x="2" y="12"/>
                      <a:pt x="2" y="12"/>
                    </a:cubicBezTo>
                    <a:cubicBezTo>
                      <a:pt x="2" y="12"/>
                      <a:pt x="1" y="15"/>
                      <a:pt x="0" y="17"/>
                    </a:cubicBezTo>
                    <a:cubicBezTo>
                      <a:pt x="1" y="15"/>
                      <a:pt x="1" y="16"/>
                      <a:pt x="2" y="13"/>
                    </a:cubicBezTo>
                    <a:cubicBezTo>
                      <a:pt x="1" y="16"/>
                      <a:pt x="2" y="14"/>
                      <a:pt x="1" y="17"/>
                    </a:cubicBezTo>
                    <a:cubicBezTo>
                      <a:pt x="2" y="15"/>
                      <a:pt x="2" y="15"/>
                      <a:pt x="2" y="15"/>
                    </a:cubicBezTo>
                    <a:cubicBezTo>
                      <a:pt x="2" y="15"/>
                      <a:pt x="1" y="18"/>
                      <a:pt x="1" y="18"/>
                    </a:cubicBezTo>
                    <a:cubicBezTo>
                      <a:pt x="2" y="16"/>
                      <a:pt x="2" y="15"/>
                      <a:pt x="2" y="15"/>
                    </a:cubicBezTo>
                    <a:cubicBezTo>
                      <a:pt x="2" y="16"/>
                      <a:pt x="2" y="16"/>
                      <a:pt x="2" y="16"/>
                    </a:cubicBezTo>
                    <a:cubicBezTo>
                      <a:pt x="2" y="15"/>
                      <a:pt x="2" y="16"/>
                      <a:pt x="3" y="11"/>
                    </a:cubicBezTo>
                    <a:cubicBezTo>
                      <a:pt x="2" y="16"/>
                      <a:pt x="2" y="16"/>
                      <a:pt x="2" y="16"/>
                    </a:cubicBezTo>
                    <a:cubicBezTo>
                      <a:pt x="3" y="13"/>
                      <a:pt x="3" y="13"/>
                      <a:pt x="3" y="13"/>
                    </a:cubicBezTo>
                    <a:cubicBezTo>
                      <a:pt x="3" y="14"/>
                      <a:pt x="1" y="23"/>
                      <a:pt x="3" y="18"/>
                    </a:cubicBezTo>
                    <a:cubicBezTo>
                      <a:pt x="3" y="17"/>
                      <a:pt x="3" y="16"/>
                      <a:pt x="4" y="15"/>
                    </a:cubicBezTo>
                    <a:cubicBezTo>
                      <a:pt x="4" y="13"/>
                      <a:pt x="3" y="17"/>
                      <a:pt x="2" y="18"/>
                    </a:cubicBezTo>
                    <a:cubicBezTo>
                      <a:pt x="3" y="15"/>
                      <a:pt x="5" y="11"/>
                      <a:pt x="5" y="8"/>
                    </a:cubicBezTo>
                    <a:cubicBezTo>
                      <a:pt x="4" y="13"/>
                      <a:pt x="5" y="8"/>
                      <a:pt x="3" y="17"/>
                    </a:cubicBezTo>
                    <a:cubicBezTo>
                      <a:pt x="4" y="17"/>
                      <a:pt x="5" y="13"/>
                      <a:pt x="5" y="15"/>
                    </a:cubicBezTo>
                    <a:cubicBezTo>
                      <a:pt x="4" y="16"/>
                      <a:pt x="4" y="16"/>
                      <a:pt x="4" y="16"/>
                    </a:cubicBezTo>
                    <a:cubicBezTo>
                      <a:pt x="6" y="11"/>
                      <a:pt x="4" y="19"/>
                      <a:pt x="5" y="13"/>
                    </a:cubicBezTo>
                    <a:cubicBezTo>
                      <a:pt x="6" y="12"/>
                      <a:pt x="6" y="12"/>
                      <a:pt x="6" y="12"/>
                    </a:cubicBezTo>
                    <a:cubicBezTo>
                      <a:pt x="6" y="10"/>
                      <a:pt x="6" y="10"/>
                      <a:pt x="6" y="9"/>
                    </a:cubicBezTo>
                    <a:cubicBezTo>
                      <a:pt x="6" y="10"/>
                      <a:pt x="6" y="10"/>
                      <a:pt x="6" y="11"/>
                    </a:cubicBezTo>
                    <a:cubicBezTo>
                      <a:pt x="7" y="7"/>
                      <a:pt x="8" y="7"/>
                      <a:pt x="8" y="5"/>
                    </a:cubicBezTo>
                    <a:cubicBezTo>
                      <a:pt x="8" y="5"/>
                      <a:pt x="7" y="8"/>
                      <a:pt x="6" y="9"/>
                    </a:cubicBezTo>
                    <a:cubicBezTo>
                      <a:pt x="7" y="7"/>
                      <a:pt x="8" y="3"/>
                      <a:pt x="8" y="4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43" name="Freeform 2244"/>
              <p:cNvSpPr/>
              <p:nvPr/>
            </p:nvSpPr>
            <p:spPr bwMode="auto">
              <a:xfrm>
                <a:off x="3080" y="3164"/>
                <a:ext cx="1" cy="2"/>
              </a:xfrm>
              <a:custGeom>
                <a:avLst/>
                <a:gdLst>
                  <a:gd name="T0" fmla="*/ 0 w 1"/>
                  <a:gd name="T1" fmla="*/ 2 h 2"/>
                  <a:gd name="T2" fmla="*/ 1 w 1"/>
                  <a:gd name="T3" fmla="*/ 0 h 2"/>
                  <a:gd name="T4" fmla="*/ 0 w 1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1"/>
                      <a:pt x="0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44" name="Freeform 2245"/>
              <p:cNvSpPr/>
              <p:nvPr/>
            </p:nvSpPr>
            <p:spPr bwMode="auto">
              <a:xfrm>
                <a:off x="3082" y="3148"/>
                <a:ext cx="9" cy="24"/>
              </a:xfrm>
              <a:custGeom>
                <a:avLst/>
                <a:gdLst>
                  <a:gd name="T0" fmla="*/ 4 w 10"/>
                  <a:gd name="T1" fmla="*/ 13 h 27"/>
                  <a:gd name="T2" fmla="*/ 3 w 10"/>
                  <a:gd name="T3" fmla="*/ 19 h 27"/>
                  <a:gd name="T4" fmla="*/ 6 w 10"/>
                  <a:gd name="T5" fmla="*/ 9 h 27"/>
                  <a:gd name="T6" fmla="*/ 7 w 10"/>
                  <a:gd name="T7" fmla="*/ 7 h 27"/>
                  <a:gd name="T8" fmla="*/ 4 w 10"/>
                  <a:gd name="T9" fmla="*/ 16 h 27"/>
                  <a:gd name="T10" fmla="*/ 4 w 10"/>
                  <a:gd name="T11" fmla="*/ 17 h 27"/>
                  <a:gd name="T12" fmla="*/ 6 w 10"/>
                  <a:gd name="T13" fmla="*/ 11 h 27"/>
                  <a:gd name="T14" fmla="*/ 7 w 10"/>
                  <a:gd name="T15" fmla="*/ 8 h 27"/>
                  <a:gd name="T16" fmla="*/ 6 w 10"/>
                  <a:gd name="T17" fmla="*/ 10 h 27"/>
                  <a:gd name="T18" fmla="*/ 5 w 10"/>
                  <a:gd name="T19" fmla="*/ 17 h 27"/>
                  <a:gd name="T20" fmla="*/ 10 w 10"/>
                  <a:gd name="T21" fmla="*/ 2 h 27"/>
                  <a:gd name="T22" fmla="*/ 9 w 10"/>
                  <a:gd name="T23" fmla="*/ 2 h 27"/>
                  <a:gd name="T24" fmla="*/ 7 w 10"/>
                  <a:gd name="T25" fmla="*/ 9 h 27"/>
                  <a:gd name="T26" fmla="*/ 8 w 10"/>
                  <a:gd name="T27" fmla="*/ 7 h 27"/>
                  <a:gd name="T28" fmla="*/ 9 w 10"/>
                  <a:gd name="T29" fmla="*/ 4 h 27"/>
                  <a:gd name="T30" fmla="*/ 6 w 10"/>
                  <a:gd name="T31" fmla="*/ 3 h 27"/>
                  <a:gd name="T32" fmla="*/ 7 w 10"/>
                  <a:gd name="T33" fmla="*/ 4 h 27"/>
                  <a:gd name="T34" fmla="*/ 5 w 10"/>
                  <a:gd name="T35" fmla="*/ 8 h 27"/>
                  <a:gd name="T36" fmla="*/ 4 w 10"/>
                  <a:gd name="T37" fmla="*/ 14 h 27"/>
                  <a:gd name="T38" fmla="*/ 4 w 10"/>
                  <a:gd name="T39" fmla="*/ 12 h 27"/>
                  <a:gd name="T40" fmla="*/ 3 w 10"/>
                  <a:gd name="T41" fmla="*/ 19 h 27"/>
                  <a:gd name="T42" fmla="*/ 1 w 10"/>
                  <a:gd name="T43" fmla="*/ 22 h 27"/>
                  <a:gd name="T44" fmla="*/ 2 w 10"/>
                  <a:gd name="T45" fmla="*/ 22 h 27"/>
                  <a:gd name="T46" fmla="*/ 4 w 10"/>
                  <a:gd name="T47" fmla="*/ 13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0" h="27">
                    <a:moveTo>
                      <a:pt x="4" y="13"/>
                    </a:moveTo>
                    <a:cubicBezTo>
                      <a:pt x="4" y="14"/>
                      <a:pt x="4" y="17"/>
                      <a:pt x="3" y="19"/>
                    </a:cubicBezTo>
                    <a:cubicBezTo>
                      <a:pt x="4" y="16"/>
                      <a:pt x="4" y="13"/>
                      <a:pt x="6" y="9"/>
                    </a:cubicBezTo>
                    <a:cubicBezTo>
                      <a:pt x="5" y="11"/>
                      <a:pt x="6" y="7"/>
                      <a:pt x="7" y="7"/>
                    </a:cubicBezTo>
                    <a:cubicBezTo>
                      <a:pt x="6" y="9"/>
                      <a:pt x="5" y="15"/>
                      <a:pt x="4" y="16"/>
                    </a:cubicBezTo>
                    <a:cubicBezTo>
                      <a:pt x="5" y="14"/>
                      <a:pt x="4" y="17"/>
                      <a:pt x="4" y="17"/>
                    </a:cubicBezTo>
                    <a:cubicBezTo>
                      <a:pt x="5" y="14"/>
                      <a:pt x="5" y="15"/>
                      <a:pt x="6" y="11"/>
                    </a:cubicBezTo>
                    <a:cubicBezTo>
                      <a:pt x="7" y="8"/>
                      <a:pt x="7" y="6"/>
                      <a:pt x="7" y="8"/>
                    </a:cubicBezTo>
                    <a:cubicBezTo>
                      <a:pt x="6" y="11"/>
                      <a:pt x="6" y="10"/>
                      <a:pt x="6" y="10"/>
                    </a:cubicBezTo>
                    <a:cubicBezTo>
                      <a:pt x="5" y="15"/>
                      <a:pt x="6" y="13"/>
                      <a:pt x="5" y="17"/>
                    </a:cubicBezTo>
                    <a:cubicBezTo>
                      <a:pt x="7" y="11"/>
                      <a:pt x="7" y="11"/>
                      <a:pt x="10" y="2"/>
                    </a:cubicBezTo>
                    <a:cubicBezTo>
                      <a:pt x="10" y="0"/>
                      <a:pt x="9" y="2"/>
                      <a:pt x="9" y="2"/>
                    </a:cubicBezTo>
                    <a:cubicBezTo>
                      <a:pt x="9" y="4"/>
                      <a:pt x="8" y="8"/>
                      <a:pt x="7" y="9"/>
                    </a:cubicBezTo>
                    <a:cubicBezTo>
                      <a:pt x="8" y="8"/>
                      <a:pt x="7" y="11"/>
                      <a:pt x="8" y="7"/>
                    </a:cubicBezTo>
                    <a:cubicBezTo>
                      <a:pt x="9" y="4"/>
                      <a:pt x="9" y="4"/>
                      <a:pt x="9" y="4"/>
                    </a:cubicBezTo>
                    <a:cubicBezTo>
                      <a:pt x="9" y="2"/>
                      <a:pt x="8" y="2"/>
                      <a:pt x="6" y="3"/>
                    </a:cubicBezTo>
                    <a:cubicBezTo>
                      <a:pt x="7" y="4"/>
                      <a:pt x="7" y="4"/>
                      <a:pt x="7" y="4"/>
                    </a:cubicBezTo>
                    <a:cubicBezTo>
                      <a:pt x="6" y="6"/>
                      <a:pt x="6" y="6"/>
                      <a:pt x="5" y="8"/>
                    </a:cubicBezTo>
                    <a:cubicBezTo>
                      <a:pt x="4" y="14"/>
                      <a:pt x="4" y="14"/>
                      <a:pt x="4" y="14"/>
                    </a:cubicBezTo>
                    <a:cubicBezTo>
                      <a:pt x="4" y="14"/>
                      <a:pt x="4" y="15"/>
                      <a:pt x="4" y="12"/>
                    </a:cubicBezTo>
                    <a:cubicBezTo>
                      <a:pt x="3" y="15"/>
                      <a:pt x="3" y="17"/>
                      <a:pt x="3" y="19"/>
                    </a:cubicBezTo>
                    <a:cubicBezTo>
                      <a:pt x="2" y="20"/>
                      <a:pt x="3" y="17"/>
                      <a:pt x="1" y="22"/>
                    </a:cubicBezTo>
                    <a:cubicBezTo>
                      <a:pt x="0" y="27"/>
                      <a:pt x="3" y="17"/>
                      <a:pt x="2" y="22"/>
                    </a:cubicBezTo>
                    <a:lnTo>
                      <a:pt x="4" y="13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45" name="Freeform 2246"/>
              <p:cNvSpPr/>
              <p:nvPr/>
            </p:nvSpPr>
            <p:spPr bwMode="auto">
              <a:xfrm>
                <a:off x="3085" y="3160"/>
                <a:ext cx="1" cy="3"/>
              </a:xfrm>
              <a:custGeom>
                <a:avLst/>
                <a:gdLst>
                  <a:gd name="T0" fmla="*/ 0 w 1"/>
                  <a:gd name="T1" fmla="*/ 3 h 3"/>
                  <a:gd name="T2" fmla="*/ 1 w 1"/>
                  <a:gd name="T3" fmla="*/ 0 h 3"/>
                  <a:gd name="T4" fmla="*/ 0 w 1"/>
                  <a:gd name="T5" fmla="*/ 1 h 3"/>
                  <a:gd name="T6" fmla="*/ 0 w 1"/>
                  <a:gd name="T7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3">
                    <a:moveTo>
                      <a:pt x="0" y="3"/>
                    </a:moveTo>
                    <a:lnTo>
                      <a:pt x="1" y="0"/>
                    </a:lnTo>
                    <a:lnTo>
                      <a:pt x="0" y="1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46" name="Freeform 2247"/>
              <p:cNvSpPr/>
              <p:nvPr/>
            </p:nvSpPr>
            <p:spPr bwMode="auto">
              <a:xfrm>
                <a:off x="3087" y="3150"/>
                <a:ext cx="1" cy="4"/>
              </a:xfrm>
              <a:custGeom>
                <a:avLst/>
                <a:gdLst>
                  <a:gd name="T0" fmla="*/ 1 w 1"/>
                  <a:gd name="T1" fmla="*/ 0 h 4"/>
                  <a:gd name="T2" fmla="*/ 0 w 1"/>
                  <a:gd name="T3" fmla="*/ 3 h 4"/>
                  <a:gd name="T4" fmla="*/ 1 w 1"/>
                  <a:gd name="T5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4">
                    <a:moveTo>
                      <a:pt x="1" y="0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0" y="4"/>
                      <a:pt x="1" y="2"/>
                      <a:pt x="1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47" name="Freeform 2248"/>
              <p:cNvSpPr/>
              <p:nvPr/>
            </p:nvSpPr>
            <p:spPr bwMode="auto">
              <a:xfrm>
                <a:off x="3087" y="3161"/>
                <a:ext cx="1" cy="2"/>
              </a:xfrm>
              <a:custGeom>
                <a:avLst/>
                <a:gdLst>
                  <a:gd name="T0" fmla="*/ 0 w 1"/>
                  <a:gd name="T1" fmla="*/ 2 h 2"/>
                  <a:gd name="T2" fmla="*/ 1 w 1"/>
                  <a:gd name="T3" fmla="*/ 1 h 2"/>
                  <a:gd name="T4" fmla="*/ 1 w 1"/>
                  <a:gd name="T5" fmla="*/ 0 h 2"/>
                  <a:gd name="T6" fmla="*/ 0 w 1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1"/>
                      <a:pt x="0" y="2"/>
                      <a:pt x="0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48" name="Freeform 2249"/>
              <p:cNvSpPr/>
              <p:nvPr/>
            </p:nvSpPr>
            <p:spPr bwMode="auto">
              <a:xfrm>
                <a:off x="3088" y="3149"/>
                <a:ext cx="4" cy="11"/>
              </a:xfrm>
              <a:custGeom>
                <a:avLst/>
                <a:gdLst>
                  <a:gd name="T0" fmla="*/ 4 w 4"/>
                  <a:gd name="T1" fmla="*/ 0 h 13"/>
                  <a:gd name="T2" fmla="*/ 3 w 4"/>
                  <a:gd name="T3" fmla="*/ 0 h 13"/>
                  <a:gd name="T4" fmla="*/ 0 w 4"/>
                  <a:gd name="T5" fmla="*/ 12 h 13"/>
                  <a:gd name="T6" fmla="*/ 2 w 4"/>
                  <a:gd name="T7" fmla="*/ 4 h 13"/>
                  <a:gd name="T8" fmla="*/ 3 w 4"/>
                  <a:gd name="T9" fmla="*/ 4 h 13"/>
                  <a:gd name="T10" fmla="*/ 4 w 4"/>
                  <a:gd name="T11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13">
                    <a:moveTo>
                      <a:pt x="4" y="0"/>
                    </a:moveTo>
                    <a:cubicBezTo>
                      <a:pt x="3" y="0"/>
                      <a:pt x="2" y="3"/>
                      <a:pt x="3" y="0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13"/>
                      <a:pt x="2" y="5"/>
                      <a:pt x="2" y="4"/>
                    </a:cubicBezTo>
                    <a:cubicBezTo>
                      <a:pt x="1" y="8"/>
                      <a:pt x="3" y="3"/>
                      <a:pt x="3" y="4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49" name="Freeform 2250"/>
              <p:cNvSpPr/>
              <p:nvPr/>
            </p:nvSpPr>
            <p:spPr bwMode="auto">
              <a:xfrm>
                <a:off x="3088" y="3145"/>
                <a:ext cx="10" cy="25"/>
              </a:xfrm>
              <a:custGeom>
                <a:avLst/>
                <a:gdLst>
                  <a:gd name="T0" fmla="*/ 2 w 11"/>
                  <a:gd name="T1" fmla="*/ 18 h 28"/>
                  <a:gd name="T2" fmla="*/ 3 w 11"/>
                  <a:gd name="T3" fmla="*/ 17 h 28"/>
                  <a:gd name="T4" fmla="*/ 2 w 11"/>
                  <a:gd name="T5" fmla="*/ 19 h 28"/>
                  <a:gd name="T6" fmla="*/ 2 w 11"/>
                  <a:gd name="T7" fmla="*/ 22 h 28"/>
                  <a:gd name="T8" fmla="*/ 3 w 11"/>
                  <a:gd name="T9" fmla="*/ 20 h 28"/>
                  <a:gd name="T10" fmla="*/ 4 w 11"/>
                  <a:gd name="T11" fmla="*/ 18 h 28"/>
                  <a:gd name="T12" fmla="*/ 5 w 11"/>
                  <a:gd name="T13" fmla="*/ 14 h 28"/>
                  <a:gd name="T14" fmla="*/ 3 w 11"/>
                  <a:gd name="T15" fmla="*/ 22 h 28"/>
                  <a:gd name="T16" fmla="*/ 6 w 11"/>
                  <a:gd name="T17" fmla="*/ 11 h 28"/>
                  <a:gd name="T18" fmla="*/ 7 w 11"/>
                  <a:gd name="T19" fmla="*/ 10 h 28"/>
                  <a:gd name="T20" fmla="*/ 8 w 11"/>
                  <a:gd name="T21" fmla="*/ 10 h 28"/>
                  <a:gd name="T22" fmla="*/ 6 w 11"/>
                  <a:gd name="T23" fmla="*/ 15 h 28"/>
                  <a:gd name="T24" fmla="*/ 6 w 11"/>
                  <a:gd name="T25" fmla="*/ 16 h 28"/>
                  <a:gd name="T26" fmla="*/ 8 w 11"/>
                  <a:gd name="T27" fmla="*/ 8 h 28"/>
                  <a:gd name="T28" fmla="*/ 7 w 11"/>
                  <a:gd name="T29" fmla="*/ 9 h 28"/>
                  <a:gd name="T30" fmla="*/ 10 w 11"/>
                  <a:gd name="T31" fmla="*/ 5 h 28"/>
                  <a:gd name="T32" fmla="*/ 9 w 11"/>
                  <a:gd name="T33" fmla="*/ 5 h 28"/>
                  <a:gd name="T34" fmla="*/ 10 w 11"/>
                  <a:gd name="T35" fmla="*/ 2 h 28"/>
                  <a:gd name="T36" fmla="*/ 7 w 11"/>
                  <a:gd name="T37" fmla="*/ 6 h 28"/>
                  <a:gd name="T38" fmla="*/ 8 w 11"/>
                  <a:gd name="T39" fmla="*/ 3 h 28"/>
                  <a:gd name="T40" fmla="*/ 4 w 11"/>
                  <a:gd name="T41" fmla="*/ 12 h 28"/>
                  <a:gd name="T42" fmla="*/ 4 w 11"/>
                  <a:gd name="T43" fmla="*/ 11 h 28"/>
                  <a:gd name="T44" fmla="*/ 7 w 11"/>
                  <a:gd name="T45" fmla="*/ 5 h 28"/>
                  <a:gd name="T46" fmla="*/ 5 w 11"/>
                  <a:gd name="T47" fmla="*/ 8 h 28"/>
                  <a:gd name="T48" fmla="*/ 7 w 11"/>
                  <a:gd name="T49" fmla="*/ 2 h 28"/>
                  <a:gd name="T50" fmla="*/ 3 w 11"/>
                  <a:gd name="T51" fmla="*/ 10 h 28"/>
                  <a:gd name="T52" fmla="*/ 4 w 11"/>
                  <a:gd name="T53" fmla="*/ 8 h 28"/>
                  <a:gd name="T54" fmla="*/ 1 w 11"/>
                  <a:gd name="T55" fmla="*/ 17 h 28"/>
                  <a:gd name="T56" fmla="*/ 3 w 11"/>
                  <a:gd name="T57" fmla="*/ 16 h 28"/>
                  <a:gd name="T58" fmla="*/ 5 w 11"/>
                  <a:gd name="T59" fmla="*/ 12 h 28"/>
                  <a:gd name="T60" fmla="*/ 3 w 11"/>
                  <a:gd name="T61" fmla="*/ 17 h 28"/>
                  <a:gd name="T62" fmla="*/ 5 w 11"/>
                  <a:gd name="T63" fmla="*/ 12 h 28"/>
                  <a:gd name="T64" fmla="*/ 3 w 11"/>
                  <a:gd name="T65" fmla="*/ 17 h 28"/>
                  <a:gd name="T66" fmla="*/ 6 w 11"/>
                  <a:gd name="T67" fmla="*/ 12 h 28"/>
                  <a:gd name="T68" fmla="*/ 3 w 11"/>
                  <a:gd name="T69" fmla="*/ 18 h 28"/>
                  <a:gd name="T70" fmla="*/ 4 w 11"/>
                  <a:gd name="T71" fmla="*/ 17 h 28"/>
                  <a:gd name="T72" fmla="*/ 7 w 11"/>
                  <a:gd name="T73" fmla="*/ 10 h 28"/>
                  <a:gd name="T74" fmla="*/ 5 w 11"/>
                  <a:gd name="T75" fmla="*/ 8 h 28"/>
                  <a:gd name="T76" fmla="*/ 4 w 11"/>
                  <a:gd name="T77" fmla="*/ 13 h 28"/>
                  <a:gd name="T78" fmla="*/ 3 w 11"/>
                  <a:gd name="T79" fmla="*/ 13 h 28"/>
                  <a:gd name="T80" fmla="*/ 2 w 11"/>
                  <a:gd name="T81" fmla="*/ 16 h 28"/>
                  <a:gd name="T82" fmla="*/ 4 w 11"/>
                  <a:gd name="T83" fmla="*/ 7 h 28"/>
                  <a:gd name="T84" fmla="*/ 4 w 11"/>
                  <a:gd name="T85" fmla="*/ 8 h 28"/>
                  <a:gd name="T86" fmla="*/ 4 w 11"/>
                  <a:gd name="T87" fmla="*/ 10 h 28"/>
                  <a:gd name="T88" fmla="*/ 4 w 11"/>
                  <a:gd name="T89" fmla="*/ 8 h 28"/>
                  <a:gd name="T90" fmla="*/ 1 w 11"/>
                  <a:gd name="T91" fmla="*/ 19 h 28"/>
                  <a:gd name="T92" fmla="*/ 1 w 11"/>
                  <a:gd name="T93" fmla="*/ 24 h 28"/>
                  <a:gd name="T94" fmla="*/ 2 w 11"/>
                  <a:gd name="T95" fmla="*/ 18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1" h="28">
                    <a:moveTo>
                      <a:pt x="2" y="18"/>
                    </a:moveTo>
                    <a:cubicBezTo>
                      <a:pt x="3" y="18"/>
                      <a:pt x="3" y="15"/>
                      <a:pt x="3" y="17"/>
                    </a:cubicBezTo>
                    <a:cubicBezTo>
                      <a:pt x="3" y="19"/>
                      <a:pt x="2" y="20"/>
                      <a:pt x="2" y="19"/>
                    </a:cubicBezTo>
                    <a:cubicBezTo>
                      <a:pt x="1" y="25"/>
                      <a:pt x="3" y="19"/>
                      <a:pt x="2" y="22"/>
                    </a:cubicBezTo>
                    <a:cubicBezTo>
                      <a:pt x="3" y="20"/>
                      <a:pt x="3" y="20"/>
                      <a:pt x="3" y="20"/>
                    </a:cubicBezTo>
                    <a:cubicBezTo>
                      <a:pt x="3" y="21"/>
                      <a:pt x="4" y="15"/>
                      <a:pt x="4" y="18"/>
                    </a:cubicBezTo>
                    <a:cubicBezTo>
                      <a:pt x="4" y="17"/>
                      <a:pt x="4" y="17"/>
                      <a:pt x="5" y="14"/>
                    </a:cubicBezTo>
                    <a:cubicBezTo>
                      <a:pt x="4" y="18"/>
                      <a:pt x="4" y="18"/>
                      <a:pt x="3" y="22"/>
                    </a:cubicBezTo>
                    <a:cubicBezTo>
                      <a:pt x="4" y="20"/>
                      <a:pt x="5" y="15"/>
                      <a:pt x="6" y="11"/>
                    </a:cubicBezTo>
                    <a:cubicBezTo>
                      <a:pt x="6" y="15"/>
                      <a:pt x="5" y="15"/>
                      <a:pt x="7" y="10"/>
                    </a:cubicBezTo>
                    <a:cubicBezTo>
                      <a:pt x="8" y="10"/>
                      <a:pt x="8" y="10"/>
                      <a:pt x="8" y="10"/>
                    </a:cubicBezTo>
                    <a:cubicBezTo>
                      <a:pt x="4" y="20"/>
                      <a:pt x="6" y="13"/>
                      <a:pt x="6" y="15"/>
                    </a:cubicBezTo>
                    <a:cubicBezTo>
                      <a:pt x="6" y="16"/>
                      <a:pt x="6" y="16"/>
                      <a:pt x="6" y="16"/>
                    </a:cubicBezTo>
                    <a:cubicBezTo>
                      <a:pt x="6" y="14"/>
                      <a:pt x="2" y="28"/>
                      <a:pt x="8" y="8"/>
                    </a:cubicBezTo>
                    <a:cubicBezTo>
                      <a:pt x="8" y="9"/>
                      <a:pt x="7" y="10"/>
                      <a:pt x="7" y="9"/>
                    </a:cubicBezTo>
                    <a:cubicBezTo>
                      <a:pt x="10" y="5"/>
                      <a:pt x="10" y="5"/>
                      <a:pt x="10" y="5"/>
                    </a:cubicBezTo>
                    <a:cubicBezTo>
                      <a:pt x="9" y="5"/>
                      <a:pt x="7" y="8"/>
                      <a:pt x="9" y="5"/>
                    </a:cubicBezTo>
                    <a:cubicBezTo>
                      <a:pt x="10" y="2"/>
                      <a:pt x="10" y="2"/>
                      <a:pt x="10" y="2"/>
                    </a:cubicBezTo>
                    <a:cubicBezTo>
                      <a:pt x="8" y="6"/>
                      <a:pt x="8" y="4"/>
                      <a:pt x="7" y="6"/>
                    </a:cubicBezTo>
                    <a:cubicBezTo>
                      <a:pt x="8" y="3"/>
                      <a:pt x="8" y="3"/>
                      <a:pt x="8" y="3"/>
                    </a:cubicBezTo>
                    <a:cubicBezTo>
                      <a:pt x="6" y="6"/>
                      <a:pt x="8" y="5"/>
                      <a:pt x="4" y="12"/>
                    </a:cubicBezTo>
                    <a:cubicBezTo>
                      <a:pt x="8" y="3"/>
                      <a:pt x="3" y="15"/>
                      <a:pt x="4" y="11"/>
                    </a:cubicBezTo>
                    <a:cubicBezTo>
                      <a:pt x="5" y="7"/>
                      <a:pt x="5" y="9"/>
                      <a:pt x="7" y="5"/>
                    </a:cubicBezTo>
                    <a:cubicBezTo>
                      <a:pt x="5" y="10"/>
                      <a:pt x="6" y="6"/>
                      <a:pt x="5" y="8"/>
                    </a:cubicBezTo>
                    <a:cubicBezTo>
                      <a:pt x="7" y="3"/>
                      <a:pt x="5" y="7"/>
                      <a:pt x="7" y="2"/>
                    </a:cubicBezTo>
                    <a:cubicBezTo>
                      <a:pt x="3" y="10"/>
                      <a:pt x="3" y="10"/>
                      <a:pt x="3" y="10"/>
                    </a:cubicBezTo>
                    <a:cubicBezTo>
                      <a:pt x="4" y="7"/>
                      <a:pt x="4" y="8"/>
                      <a:pt x="4" y="8"/>
                    </a:cubicBezTo>
                    <a:cubicBezTo>
                      <a:pt x="4" y="8"/>
                      <a:pt x="1" y="15"/>
                      <a:pt x="1" y="17"/>
                    </a:cubicBezTo>
                    <a:cubicBezTo>
                      <a:pt x="2" y="15"/>
                      <a:pt x="3" y="14"/>
                      <a:pt x="3" y="16"/>
                    </a:cubicBezTo>
                    <a:cubicBezTo>
                      <a:pt x="5" y="10"/>
                      <a:pt x="3" y="16"/>
                      <a:pt x="5" y="12"/>
                    </a:cubicBezTo>
                    <a:cubicBezTo>
                      <a:pt x="3" y="17"/>
                      <a:pt x="3" y="17"/>
                      <a:pt x="3" y="17"/>
                    </a:cubicBezTo>
                    <a:cubicBezTo>
                      <a:pt x="4" y="16"/>
                      <a:pt x="4" y="14"/>
                      <a:pt x="5" y="12"/>
                    </a:cubicBezTo>
                    <a:cubicBezTo>
                      <a:pt x="6" y="11"/>
                      <a:pt x="4" y="14"/>
                      <a:pt x="3" y="17"/>
                    </a:cubicBezTo>
                    <a:cubicBezTo>
                      <a:pt x="4" y="17"/>
                      <a:pt x="4" y="15"/>
                      <a:pt x="6" y="12"/>
                    </a:cubicBezTo>
                    <a:cubicBezTo>
                      <a:pt x="3" y="18"/>
                      <a:pt x="3" y="18"/>
                      <a:pt x="3" y="18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11" y="0"/>
                      <a:pt x="5" y="13"/>
                      <a:pt x="7" y="10"/>
                    </a:cubicBezTo>
                    <a:cubicBezTo>
                      <a:pt x="6" y="10"/>
                      <a:pt x="5" y="10"/>
                      <a:pt x="5" y="8"/>
                    </a:cubicBezTo>
                    <a:cubicBezTo>
                      <a:pt x="4" y="13"/>
                      <a:pt x="4" y="13"/>
                      <a:pt x="4" y="13"/>
                    </a:cubicBezTo>
                    <a:cubicBezTo>
                      <a:pt x="4" y="10"/>
                      <a:pt x="1" y="22"/>
                      <a:pt x="3" y="13"/>
                    </a:cubicBezTo>
                    <a:cubicBezTo>
                      <a:pt x="2" y="16"/>
                      <a:pt x="2" y="16"/>
                      <a:pt x="2" y="16"/>
                    </a:cubicBezTo>
                    <a:cubicBezTo>
                      <a:pt x="3" y="14"/>
                      <a:pt x="4" y="10"/>
                      <a:pt x="4" y="7"/>
                    </a:cubicBezTo>
                    <a:cubicBezTo>
                      <a:pt x="4" y="9"/>
                      <a:pt x="4" y="7"/>
                      <a:pt x="4" y="8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2" y="14"/>
                      <a:pt x="3" y="12"/>
                      <a:pt x="4" y="8"/>
                    </a:cubicBezTo>
                    <a:cubicBezTo>
                      <a:pt x="2" y="13"/>
                      <a:pt x="2" y="16"/>
                      <a:pt x="1" y="19"/>
                    </a:cubicBezTo>
                    <a:cubicBezTo>
                      <a:pt x="4" y="12"/>
                      <a:pt x="0" y="27"/>
                      <a:pt x="1" y="24"/>
                    </a:cubicBezTo>
                    <a:lnTo>
                      <a:pt x="2" y="18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50" name="Freeform 2251"/>
              <p:cNvSpPr/>
              <p:nvPr/>
            </p:nvSpPr>
            <p:spPr bwMode="auto">
              <a:xfrm>
                <a:off x="3091" y="3150"/>
                <a:ext cx="1" cy="1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1 h 1"/>
                  <a:gd name="T4" fmla="*/ 1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lnTo>
                      <a:pt x="0" y="1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51" name="Freeform 2252"/>
              <p:cNvSpPr/>
              <p:nvPr/>
            </p:nvSpPr>
            <p:spPr bwMode="auto">
              <a:xfrm>
                <a:off x="3090" y="3152"/>
                <a:ext cx="1" cy="2"/>
              </a:xfrm>
              <a:custGeom>
                <a:avLst/>
                <a:gdLst>
                  <a:gd name="T0" fmla="*/ 1 w 1"/>
                  <a:gd name="T1" fmla="*/ 0 h 2"/>
                  <a:gd name="T2" fmla="*/ 0 w 1"/>
                  <a:gd name="T3" fmla="*/ 1 h 2"/>
                  <a:gd name="T4" fmla="*/ 1 w 1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2"/>
                      <a:pt x="0" y="1"/>
                      <a:pt x="1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52" name="Rectangle 2253"/>
              <p:cNvSpPr>
                <a:spLocks noChangeArrowheads="1"/>
              </p:cNvSpPr>
              <p:nvPr/>
            </p:nvSpPr>
            <p:spPr bwMode="auto">
              <a:xfrm>
                <a:off x="3091" y="3152"/>
                <a:ext cx="1" cy="1"/>
              </a:xfrm>
              <a:prstGeom prst="rect">
                <a:avLst/>
              </a:pr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53" name="Freeform 2254"/>
              <p:cNvSpPr/>
              <p:nvPr/>
            </p:nvSpPr>
            <p:spPr bwMode="auto">
              <a:xfrm>
                <a:off x="3088" y="3160"/>
                <a:ext cx="0" cy="2"/>
              </a:xfrm>
              <a:custGeom>
                <a:avLst/>
                <a:gdLst>
                  <a:gd name="T0" fmla="*/ 2 h 2"/>
                  <a:gd name="T1" fmla="*/ 2 h 2"/>
                  <a:gd name="T2" fmla="*/ 0 h 2"/>
                  <a:gd name="T3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54" name="Freeform 2255"/>
              <p:cNvSpPr/>
              <p:nvPr/>
            </p:nvSpPr>
            <p:spPr bwMode="auto">
              <a:xfrm>
                <a:off x="3090" y="3148"/>
                <a:ext cx="1" cy="2"/>
              </a:xfrm>
              <a:custGeom>
                <a:avLst/>
                <a:gdLst>
                  <a:gd name="T0" fmla="*/ 1 w 1"/>
                  <a:gd name="T1" fmla="*/ 0 h 2"/>
                  <a:gd name="T2" fmla="*/ 0 w 1"/>
                  <a:gd name="T3" fmla="*/ 2 h 2"/>
                  <a:gd name="T4" fmla="*/ 1 w 1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lnTo>
                      <a:pt x="0" y="2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55" name="Freeform 2256"/>
              <p:cNvSpPr/>
              <p:nvPr/>
            </p:nvSpPr>
            <p:spPr bwMode="auto">
              <a:xfrm>
                <a:off x="3088" y="31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56" name="Freeform 2257"/>
              <p:cNvSpPr/>
              <p:nvPr/>
            </p:nvSpPr>
            <p:spPr bwMode="auto">
              <a:xfrm>
                <a:off x="3076" y="3141"/>
                <a:ext cx="16" cy="28"/>
              </a:xfrm>
              <a:custGeom>
                <a:avLst/>
                <a:gdLst>
                  <a:gd name="T0" fmla="*/ 2 w 18"/>
                  <a:gd name="T1" fmla="*/ 14 h 31"/>
                  <a:gd name="T2" fmla="*/ 1 w 18"/>
                  <a:gd name="T3" fmla="*/ 21 h 31"/>
                  <a:gd name="T4" fmla="*/ 1 w 18"/>
                  <a:gd name="T5" fmla="*/ 24 h 31"/>
                  <a:gd name="T6" fmla="*/ 2 w 18"/>
                  <a:gd name="T7" fmla="*/ 20 h 31"/>
                  <a:gd name="T8" fmla="*/ 4 w 18"/>
                  <a:gd name="T9" fmla="*/ 20 h 31"/>
                  <a:gd name="T10" fmla="*/ 4 w 18"/>
                  <a:gd name="T11" fmla="*/ 22 h 31"/>
                  <a:gd name="T12" fmla="*/ 7 w 18"/>
                  <a:gd name="T13" fmla="*/ 17 h 31"/>
                  <a:gd name="T14" fmla="*/ 6 w 18"/>
                  <a:gd name="T15" fmla="*/ 19 h 31"/>
                  <a:gd name="T16" fmla="*/ 7 w 18"/>
                  <a:gd name="T17" fmla="*/ 20 h 31"/>
                  <a:gd name="T18" fmla="*/ 9 w 18"/>
                  <a:gd name="T19" fmla="*/ 11 h 31"/>
                  <a:gd name="T20" fmla="*/ 10 w 18"/>
                  <a:gd name="T21" fmla="*/ 11 h 31"/>
                  <a:gd name="T22" fmla="*/ 10 w 18"/>
                  <a:gd name="T23" fmla="*/ 15 h 31"/>
                  <a:gd name="T24" fmla="*/ 11 w 18"/>
                  <a:gd name="T25" fmla="*/ 15 h 31"/>
                  <a:gd name="T26" fmla="*/ 11 w 18"/>
                  <a:gd name="T27" fmla="*/ 17 h 31"/>
                  <a:gd name="T28" fmla="*/ 12 w 18"/>
                  <a:gd name="T29" fmla="*/ 15 h 31"/>
                  <a:gd name="T30" fmla="*/ 14 w 18"/>
                  <a:gd name="T31" fmla="*/ 11 h 31"/>
                  <a:gd name="T32" fmla="*/ 13 w 18"/>
                  <a:gd name="T33" fmla="*/ 16 h 31"/>
                  <a:gd name="T34" fmla="*/ 14 w 18"/>
                  <a:gd name="T35" fmla="*/ 15 h 31"/>
                  <a:gd name="T36" fmla="*/ 15 w 18"/>
                  <a:gd name="T37" fmla="*/ 16 h 31"/>
                  <a:gd name="T38" fmla="*/ 15 w 18"/>
                  <a:gd name="T39" fmla="*/ 15 h 31"/>
                  <a:gd name="T40" fmla="*/ 14 w 18"/>
                  <a:gd name="T41" fmla="*/ 18 h 31"/>
                  <a:gd name="T42" fmla="*/ 17 w 18"/>
                  <a:gd name="T43" fmla="*/ 6 h 31"/>
                  <a:gd name="T44" fmla="*/ 17 w 18"/>
                  <a:gd name="T45" fmla="*/ 5 h 31"/>
                  <a:gd name="T46" fmla="*/ 16 w 18"/>
                  <a:gd name="T47" fmla="*/ 6 h 31"/>
                  <a:gd name="T48" fmla="*/ 16 w 18"/>
                  <a:gd name="T49" fmla="*/ 4 h 31"/>
                  <a:gd name="T50" fmla="*/ 15 w 18"/>
                  <a:gd name="T51" fmla="*/ 3 h 31"/>
                  <a:gd name="T52" fmla="*/ 13 w 18"/>
                  <a:gd name="T53" fmla="*/ 6 h 31"/>
                  <a:gd name="T54" fmla="*/ 14 w 18"/>
                  <a:gd name="T55" fmla="*/ 5 h 31"/>
                  <a:gd name="T56" fmla="*/ 13 w 18"/>
                  <a:gd name="T57" fmla="*/ 5 h 31"/>
                  <a:gd name="T58" fmla="*/ 12 w 18"/>
                  <a:gd name="T59" fmla="*/ 6 h 31"/>
                  <a:gd name="T60" fmla="*/ 11 w 18"/>
                  <a:gd name="T61" fmla="*/ 8 h 31"/>
                  <a:gd name="T62" fmla="*/ 12 w 18"/>
                  <a:gd name="T63" fmla="*/ 4 h 31"/>
                  <a:gd name="T64" fmla="*/ 11 w 18"/>
                  <a:gd name="T65" fmla="*/ 3 h 31"/>
                  <a:gd name="T66" fmla="*/ 10 w 18"/>
                  <a:gd name="T67" fmla="*/ 8 h 31"/>
                  <a:gd name="T68" fmla="*/ 8 w 18"/>
                  <a:gd name="T69" fmla="*/ 10 h 31"/>
                  <a:gd name="T70" fmla="*/ 7 w 18"/>
                  <a:gd name="T71" fmla="*/ 12 h 31"/>
                  <a:gd name="T72" fmla="*/ 6 w 18"/>
                  <a:gd name="T73" fmla="*/ 11 h 31"/>
                  <a:gd name="T74" fmla="*/ 5 w 18"/>
                  <a:gd name="T75" fmla="*/ 12 h 31"/>
                  <a:gd name="T76" fmla="*/ 4 w 18"/>
                  <a:gd name="T77" fmla="*/ 18 h 31"/>
                  <a:gd name="T78" fmla="*/ 5 w 18"/>
                  <a:gd name="T79" fmla="*/ 9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8" h="31">
                    <a:moveTo>
                      <a:pt x="4" y="8"/>
                    </a:moveTo>
                    <a:cubicBezTo>
                      <a:pt x="4" y="9"/>
                      <a:pt x="3" y="11"/>
                      <a:pt x="2" y="14"/>
                    </a:cubicBezTo>
                    <a:cubicBezTo>
                      <a:pt x="3" y="12"/>
                      <a:pt x="3" y="12"/>
                      <a:pt x="3" y="12"/>
                    </a:cubicBezTo>
                    <a:cubicBezTo>
                      <a:pt x="2" y="13"/>
                      <a:pt x="1" y="17"/>
                      <a:pt x="1" y="21"/>
                    </a:cubicBezTo>
                    <a:cubicBezTo>
                      <a:pt x="1" y="19"/>
                      <a:pt x="1" y="19"/>
                      <a:pt x="1" y="19"/>
                    </a:cubicBezTo>
                    <a:cubicBezTo>
                      <a:pt x="2" y="15"/>
                      <a:pt x="1" y="23"/>
                      <a:pt x="1" y="24"/>
                    </a:cubicBezTo>
                    <a:cubicBezTo>
                      <a:pt x="1" y="23"/>
                      <a:pt x="3" y="15"/>
                      <a:pt x="3" y="17"/>
                    </a:cubicBezTo>
                    <a:cubicBezTo>
                      <a:pt x="3" y="16"/>
                      <a:pt x="2" y="19"/>
                      <a:pt x="2" y="20"/>
                    </a:cubicBezTo>
                    <a:cubicBezTo>
                      <a:pt x="2" y="21"/>
                      <a:pt x="3" y="14"/>
                      <a:pt x="4" y="14"/>
                    </a:cubicBezTo>
                    <a:cubicBezTo>
                      <a:pt x="0" y="31"/>
                      <a:pt x="5" y="9"/>
                      <a:pt x="4" y="20"/>
                    </a:cubicBezTo>
                    <a:cubicBezTo>
                      <a:pt x="4" y="19"/>
                      <a:pt x="4" y="20"/>
                      <a:pt x="5" y="17"/>
                    </a:cubicBezTo>
                    <a:cubicBezTo>
                      <a:pt x="4" y="21"/>
                      <a:pt x="5" y="17"/>
                      <a:pt x="4" y="22"/>
                    </a:cubicBezTo>
                    <a:cubicBezTo>
                      <a:pt x="6" y="12"/>
                      <a:pt x="4" y="27"/>
                      <a:pt x="7" y="14"/>
                    </a:cubicBezTo>
                    <a:cubicBezTo>
                      <a:pt x="6" y="18"/>
                      <a:pt x="7" y="14"/>
                      <a:pt x="7" y="17"/>
                    </a:cubicBezTo>
                    <a:cubicBezTo>
                      <a:pt x="6" y="18"/>
                      <a:pt x="6" y="18"/>
                      <a:pt x="6" y="18"/>
                    </a:cubicBezTo>
                    <a:cubicBezTo>
                      <a:pt x="6" y="21"/>
                      <a:pt x="8" y="13"/>
                      <a:pt x="6" y="19"/>
                    </a:cubicBezTo>
                    <a:cubicBezTo>
                      <a:pt x="7" y="20"/>
                      <a:pt x="7" y="15"/>
                      <a:pt x="8" y="12"/>
                    </a:cubicBezTo>
                    <a:cubicBezTo>
                      <a:pt x="8" y="14"/>
                      <a:pt x="8" y="15"/>
                      <a:pt x="7" y="20"/>
                    </a:cubicBezTo>
                    <a:cubicBezTo>
                      <a:pt x="8" y="14"/>
                      <a:pt x="8" y="17"/>
                      <a:pt x="9" y="14"/>
                    </a:cubicBezTo>
                    <a:cubicBezTo>
                      <a:pt x="9" y="14"/>
                      <a:pt x="9" y="13"/>
                      <a:pt x="9" y="11"/>
                    </a:cubicBezTo>
                    <a:cubicBezTo>
                      <a:pt x="10" y="12"/>
                      <a:pt x="11" y="7"/>
                      <a:pt x="11" y="5"/>
                    </a:cubicBezTo>
                    <a:cubicBezTo>
                      <a:pt x="10" y="12"/>
                      <a:pt x="11" y="5"/>
                      <a:pt x="10" y="11"/>
                    </a:cubicBezTo>
                    <a:cubicBezTo>
                      <a:pt x="9" y="14"/>
                      <a:pt x="9" y="13"/>
                      <a:pt x="8" y="18"/>
                    </a:cubicBezTo>
                    <a:cubicBezTo>
                      <a:pt x="8" y="18"/>
                      <a:pt x="9" y="17"/>
                      <a:pt x="10" y="15"/>
                    </a:cubicBezTo>
                    <a:cubicBezTo>
                      <a:pt x="10" y="16"/>
                      <a:pt x="9" y="18"/>
                      <a:pt x="9" y="19"/>
                    </a:cubicBezTo>
                    <a:cubicBezTo>
                      <a:pt x="8" y="21"/>
                      <a:pt x="11" y="12"/>
                      <a:pt x="11" y="15"/>
                    </a:cubicBezTo>
                    <a:cubicBezTo>
                      <a:pt x="10" y="18"/>
                      <a:pt x="10" y="18"/>
                      <a:pt x="10" y="18"/>
                    </a:cubicBezTo>
                    <a:cubicBezTo>
                      <a:pt x="11" y="14"/>
                      <a:pt x="10" y="19"/>
                      <a:pt x="11" y="17"/>
                    </a:cubicBezTo>
                    <a:cubicBezTo>
                      <a:pt x="11" y="15"/>
                      <a:pt x="12" y="14"/>
                      <a:pt x="12" y="13"/>
                    </a:cubicBezTo>
                    <a:cubicBezTo>
                      <a:pt x="10" y="22"/>
                      <a:pt x="14" y="9"/>
                      <a:pt x="12" y="15"/>
                    </a:cubicBezTo>
                    <a:cubicBezTo>
                      <a:pt x="14" y="9"/>
                      <a:pt x="15" y="7"/>
                      <a:pt x="15" y="6"/>
                    </a:cubicBezTo>
                    <a:cubicBezTo>
                      <a:pt x="14" y="11"/>
                      <a:pt x="14" y="11"/>
                      <a:pt x="14" y="11"/>
                    </a:cubicBezTo>
                    <a:cubicBezTo>
                      <a:pt x="15" y="8"/>
                      <a:pt x="12" y="17"/>
                      <a:pt x="11" y="19"/>
                    </a:cubicBezTo>
                    <a:cubicBezTo>
                      <a:pt x="12" y="17"/>
                      <a:pt x="12" y="20"/>
                      <a:pt x="13" y="16"/>
                    </a:cubicBezTo>
                    <a:cubicBezTo>
                      <a:pt x="12" y="20"/>
                      <a:pt x="12" y="20"/>
                      <a:pt x="12" y="20"/>
                    </a:cubicBezTo>
                    <a:cubicBezTo>
                      <a:pt x="12" y="21"/>
                      <a:pt x="15" y="11"/>
                      <a:pt x="14" y="15"/>
                    </a:cubicBezTo>
                    <a:cubicBezTo>
                      <a:pt x="13" y="18"/>
                      <a:pt x="13" y="18"/>
                      <a:pt x="13" y="18"/>
                    </a:cubicBezTo>
                    <a:cubicBezTo>
                      <a:pt x="14" y="17"/>
                      <a:pt x="12" y="23"/>
                      <a:pt x="15" y="16"/>
                    </a:cubicBezTo>
                    <a:cubicBezTo>
                      <a:pt x="16" y="14"/>
                      <a:pt x="18" y="8"/>
                      <a:pt x="18" y="6"/>
                    </a:cubicBezTo>
                    <a:cubicBezTo>
                      <a:pt x="17" y="8"/>
                      <a:pt x="16" y="12"/>
                      <a:pt x="15" y="15"/>
                    </a:cubicBezTo>
                    <a:cubicBezTo>
                      <a:pt x="16" y="10"/>
                      <a:pt x="16" y="10"/>
                      <a:pt x="16" y="10"/>
                    </a:cubicBezTo>
                    <a:cubicBezTo>
                      <a:pt x="15" y="13"/>
                      <a:pt x="14" y="15"/>
                      <a:pt x="14" y="18"/>
                    </a:cubicBezTo>
                    <a:cubicBezTo>
                      <a:pt x="13" y="20"/>
                      <a:pt x="15" y="13"/>
                      <a:pt x="14" y="16"/>
                    </a:cubicBezTo>
                    <a:cubicBezTo>
                      <a:pt x="15" y="11"/>
                      <a:pt x="16" y="10"/>
                      <a:pt x="17" y="6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7" y="7"/>
                      <a:pt x="16" y="7"/>
                      <a:pt x="17" y="5"/>
                    </a:cubicBezTo>
                    <a:cubicBezTo>
                      <a:pt x="15" y="11"/>
                      <a:pt x="17" y="2"/>
                      <a:pt x="16" y="5"/>
                    </a:cubicBezTo>
                    <a:cubicBezTo>
                      <a:pt x="16" y="6"/>
                      <a:pt x="16" y="6"/>
                      <a:pt x="16" y="6"/>
                    </a:cubicBezTo>
                    <a:cubicBezTo>
                      <a:pt x="15" y="9"/>
                      <a:pt x="15" y="8"/>
                      <a:pt x="15" y="9"/>
                    </a:cubicBezTo>
                    <a:cubicBezTo>
                      <a:pt x="16" y="5"/>
                      <a:pt x="16" y="6"/>
                      <a:pt x="16" y="4"/>
                    </a:cubicBezTo>
                    <a:cubicBezTo>
                      <a:pt x="15" y="6"/>
                      <a:pt x="13" y="11"/>
                      <a:pt x="13" y="11"/>
                    </a:cubicBezTo>
                    <a:cubicBezTo>
                      <a:pt x="15" y="6"/>
                      <a:pt x="14" y="8"/>
                      <a:pt x="15" y="3"/>
                    </a:cubicBezTo>
                    <a:cubicBezTo>
                      <a:pt x="13" y="9"/>
                      <a:pt x="14" y="5"/>
                      <a:pt x="13" y="8"/>
                    </a:cubicBezTo>
                    <a:cubicBezTo>
                      <a:pt x="13" y="9"/>
                      <a:pt x="13" y="9"/>
                      <a:pt x="13" y="6"/>
                    </a:cubicBezTo>
                    <a:cubicBezTo>
                      <a:pt x="14" y="5"/>
                      <a:pt x="14" y="5"/>
                      <a:pt x="14" y="5"/>
                    </a:cubicBezTo>
                    <a:cubicBezTo>
                      <a:pt x="14" y="5"/>
                      <a:pt x="14" y="5"/>
                      <a:pt x="14" y="5"/>
                    </a:cubicBezTo>
                    <a:cubicBezTo>
                      <a:pt x="14" y="4"/>
                      <a:pt x="14" y="4"/>
                      <a:pt x="14" y="4"/>
                    </a:cubicBezTo>
                    <a:cubicBezTo>
                      <a:pt x="14" y="4"/>
                      <a:pt x="13" y="7"/>
                      <a:pt x="13" y="5"/>
                    </a:cubicBezTo>
                    <a:cubicBezTo>
                      <a:pt x="14" y="3"/>
                      <a:pt x="14" y="3"/>
                      <a:pt x="14" y="3"/>
                    </a:cubicBezTo>
                    <a:cubicBezTo>
                      <a:pt x="14" y="2"/>
                      <a:pt x="11" y="11"/>
                      <a:pt x="12" y="6"/>
                    </a:cubicBezTo>
                    <a:cubicBezTo>
                      <a:pt x="12" y="8"/>
                      <a:pt x="11" y="9"/>
                      <a:pt x="10" y="14"/>
                    </a:cubicBezTo>
                    <a:cubicBezTo>
                      <a:pt x="10" y="12"/>
                      <a:pt x="12" y="8"/>
                      <a:pt x="11" y="8"/>
                    </a:cubicBezTo>
                    <a:cubicBezTo>
                      <a:pt x="10" y="13"/>
                      <a:pt x="11" y="7"/>
                      <a:pt x="10" y="10"/>
                    </a:cubicBezTo>
                    <a:cubicBezTo>
                      <a:pt x="12" y="5"/>
                      <a:pt x="11" y="8"/>
                      <a:pt x="12" y="4"/>
                    </a:cubicBezTo>
                    <a:cubicBezTo>
                      <a:pt x="12" y="1"/>
                      <a:pt x="11" y="8"/>
                      <a:pt x="10" y="7"/>
                    </a:cubicBezTo>
                    <a:cubicBezTo>
                      <a:pt x="11" y="3"/>
                      <a:pt x="11" y="3"/>
                      <a:pt x="11" y="3"/>
                    </a:cubicBezTo>
                    <a:cubicBezTo>
                      <a:pt x="11" y="5"/>
                      <a:pt x="10" y="9"/>
                      <a:pt x="11" y="5"/>
                    </a:cubicBezTo>
                    <a:cubicBezTo>
                      <a:pt x="10" y="8"/>
                      <a:pt x="10" y="8"/>
                      <a:pt x="10" y="8"/>
                    </a:cubicBezTo>
                    <a:cubicBezTo>
                      <a:pt x="10" y="6"/>
                      <a:pt x="9" y="7"/>
                      <a:pt x="10" y="4"/>
                    </a:cubicBezTo>
                    <a:cubicBezTo>
                      <a:pt x="8" y="10"/>
                      <a:pt x="8" y="10"/>
                      <a:pt x="8" y="10"/>
                    </a:cubicBezTo>
                    <a:cubicBezTo>
                      <a:pt x="10" y="3"/>
                      <a:pt x="8" y="9"/>
                      <a:pt x="6" y="15"/>
                    </a:cubicBezTo>
                    <a:cubicBezTo>
                      <a:pt x="6" y="15"/>
                      <a:pt x="6" y="14"/>
                      <a:pt x="7" y="12"/>
                    </a:cubicBezTo>
                    <a:cubicBezTo>
                      <a:pt x="7" y="10"/>
                      <a:pt x="7" y="10"/>
                      <a:pt x="7" y="10"/>
                    </a:cubicBezTo>
                    <a:cubicBezTo>
                      <a:pt x="7" y="9"/>
                      <a:pt x="8" y="6"/>
                      <a:pt x="6" y="11"/>
                    </a:cubicBezTo>
                    <a:cubicBezTo>
                      <a:pt x="6" y="13"/>
                      <a:pt x="7" y="7"/>
                      <a:pt x="7" y="6"/>
                    </a:cubicBezTo>
                    <a:cubicBezTo>
                      <a:pt x="5" y="14"/>
                      <a:pt x="7" y="0"/>
                      <a:pt x="5" y="12"/>
                    </a:cubicBezTo>
                    <a:cubicBezTo>
                      <a:pt x="5" y="12"/>
                      <a:pt x="5" y="15"/>
                      <a:pt x="5" y="14"/>
                    </a:cubicBezTo>
                    <a:cubicBezTo>
                      <a:pt x="5" y="16"/>
                      <a:pt x="4" y="18"/>
                      <a:pt x="4" y="18"/>
                    </a:cubicBezTo>
                    <a:cubicBezTo>
                      <a:pt x="4" y="19"/>
                      <a:pt x="4" y="14"/>
                      <a:pt x="4" y="16"/>
                    </a:cubicBezTo>
                    <a:cubicBezTo>
                      <a:pt x="5" y="9"/>
                      <a:pt x="5" y="9"/>
                      <a:pt x="5" y="9"/>
                    </a:cubicBezTo>
                    <a:cubicBezTo>
                      <a:pt x="6" y="1"/>
                      <a:pt x="2" y="19"/>
                      <a:pt x="4" y="8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57" name="Freeform 2258"/>
              <p:cNvSpPr/>
              <p:nvPr/>
            </p:nvSpPr>
            <p:spPr bwMode="auto">
              <a:xfrm>
                <a:off x="3083" y="3145"/>
                <a:ext cx="0" cy="4"/>
              </a:xfrm>
              <a:custGeom>
                <a:avLst/>
                <a:gdLst>
                  <a:gd name="T0" fmla="*/ 4 h 4"/>
                  <a:gd name="T1" fmla="*/ 0 h 4"/>
                  <a:gd name="T2" fmla="*/ 3 h 4"/>
                  <a:gd name="T3" fmla="*/ 4 h 4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4">
                    <a:moveTo>
                      <a:pt x="0" y="4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0" y="3"/>
                      <a:pt x="0" y="4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58" name="Freeform 2259"/>
              <p:cNvSpPr/>
              <p:nvPr/>
            </p:nvSpPr>
            <p:spPr bwMode="auto">
              <a:xfrm>
                <a:off x="3082" y="3148"/>
                <a:ext cx="1" cy="2"/>
              </a:xfrm>
              <a:custGeom>
                <a:avLst/>
                <a:gdLst>
                  <a:gd name="T0" fmla="*/ 1 w 1"/>
                  <a:gd name="T1" fmla="*/ 0 h 2"/>
                  <a:gd name="T2" fmla="*/ 0 w 1"/>
                  <a:gd name="T3" fmla="*/ 2 h 2"/>
                  <a:gd name="T4" fmla="*/ 0 w 1"/>
                  <a:gd name="T5" fmla="*/ 1 h 2"/>
                  <a:gd name="T6" fmla="*/ 1 w 1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1"/>
                    </a:cubicBez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59" name="Freeform 2260"/>
              <p:cNvSpPr/>
              <p:nvPr/>
            </p:nvSpPr>
            <p:spPr bwMode="auto">
              <a:xfrm>
                <a:off x="3079" y="3148"/>
                <a:ext cx="0" cy="2"/>
              </a:xfrm>
              <a:custGeom>
                <a:avLst/>
                <a:gdLst>
                  <a:gd name="T0" fmla="*/ 1 h 2"/>
                  <a:gd name="T1" fmla="*/ 1 h 2"/>
                  <a:gd name="T2" fmla="*/ 1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1"/>
                    </a:moveTo>
                    <a:cubicBezTo>
                      <a:pt x="0" y="1"/>
                      <a:pt x="0" y="0"/>
                      <a:pt x="0" y="1"/>
                    </a:cubicBezTo>
                    <a:cubicBezTo>
                      <a:pt x="0" y="2"/>
                      <a:pt x="0" y="2"/>
                      <a:pt x="0" y="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60" name="Rectangle 2261"/>
              <p:cNvSpPr>
                <a:spLocks noChangeArrowheads="1"/>
              </p:cNvSpPr>
              <p:nvPr/>
            </p:nvSpPr>
            <p:spPr bwMode="auto">
              <a:xfrm>
                <a:off x="3078" y="3150"/>
                <a:ext cx="1" cy="1"/>
              </a:xfrm>
              <a:prstGeom prst="rect">
                <a:avLst/>
              </a:pr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61" name="Freeform 2262"/>
              <p:cNvSpPr/>
              <p:nvPr/>
            </p:nvSpPr>
            <p:spPr bwMode="auto">
              <a:xfrm>
                <a:off x="3070" y="3146"/>
                <a:ext cx="8" cy="23"/>
              </a:xfrm>
              <a:custGeom>
                <a:avLst/>
                <a:gdLst>
                  <a:gd name="T0" fmla="*/ 2 w 9"/>
                  <a:gd name="T1" fmla="*/ 11 h 25"/>
                  <a:gd name="T2" fmla="*/ 1 w 9"/>
                  <a:gd name="T3" fmla="*/ 15 h 25"/>
                  <a:gd name="T4" fmla="*/ 2 w 9"/>
                  <a:gd name="T5" fmla="*/ 12 h 25"/>
                  <a:gd name="T6" fmla="*/ 0 w 9"/>
                  <a:gd name="T7" fmla="*/ 20 h 25"/>
                  <a:gd name="T8" fmla="*/ 4 w 9"/>
                  <a:gd name="T9" fmla="*/ 15 h 25"/>
                  <a:gd name="T10" fmla="*/ 3 w 9"/>
                  <a:gd name="T11" fmla="*/ 18 h 25"/>
                  <a:gd name="T12" fmla="*/ 5 w 9"/>
                  <a:gd name="T13" fmla="*/ 13 h 25"/>
                  <a:gd name="T14" fmla="*/ 4 w 9"/>
                  <a:gd name="T15" fmla="*/ 19 h 25"/>
                  <a:gd name="T16" fmla="*/ 5 w 9"/>
                  <a:gd name="T17" fmla="*/ 17 h 25"/>
                  <a:gd name="T18" fmla="*/ 6 w 9"/>
                  <a:gd name="T19" fmla="*/ 14 h 25"/>
                  <a:gd name="T20" fmla="*/ 6 w 9"/>
                  <a:gd name="T21" fmla="*/ 16 h 25"/>
                  <a:gd name="T22" fmla="*/ 6 w 9"/>
                  <a:gd name="T23" fmla="*/ 14 h 25"/>
                  <a:gd name="T24" fmla="*/ 7 w 9"/>
                  <a:gd name="T25" fmla="*/ 14 h 25"/>
                  <a:gd name="T26" fmla="*/ 6 w 9"/>
                  <a:gd name="T27" fmla="*/ 15 h 25"/>
                  <a:gd name="T28" fmla="*/ 7 w 9"/>
                  <a:gd name="T29" fmla="*/ 13 h 25"/>
                  <a:gd name="T30" fmla="*/ 6 w 9"/>
                  <a:gd name="T31" fmla="*/ 17 h 25"/>
                  <a:gd name="T32" fmla="*/ 8 w 9"/>
                  <a:gd name="T33" fmla="*/ 12 h 25"/>
                  <a:gd name="T34" fmla="*/ 9 w 9"/>
                  <a:gd name="T35" fmla="*/ 8 h 25"/>
                  <a:gd name="T36" fmla="*/ 8 w 9"/>
                  <a:gd name="T37" fmla="*/ 11 h 25"/>
                  <a:gd name="T38" fmla="*/ 8 w 9"/>
                  <a:gd name="T39" fmla="*/ 11 h 25"/>
                  <a:gd name="T40" fmla="*/ 7 w 9"/>
                  <a:gd name="T41" fmla="*/ 13 h 25"/>
                  <a:gd name="T42" fmla="*/ 8 w 9"/>
                  <a:gd name="T43" fmla="*/ 7 h 25"/>
                  <a:gd name="T44" fmla="*/ 8 w 9"/>
                  <a:gd name="T45" fmla="*/ 3 h 25"/>
                  <a:gd name="T46" fmla="*/ 8 w 9"/>
                  <a:gd name="T47" fmla="*/ 3 h 25"/>
                  <a:gd name="T48" fmla="*/ 7 w 9"/>
                  <a:gd name="T49" fmla="*/ 4 h 25"/>
                  <a:gd name="T50" fmla="*/ 7 w 9"/>
                  <a:gd name="T51" fmla="*/ 7 h 25"/>
                  <a:gd name="T52" fmla="*/ 6 w 9"/>
                  <a:gd name="T53" fmla="*/ 14 h 25"/>
                  <a:gd name="T54" fmla="*/ 6 w 9"/>
                  <a:gd name="T55" fmla="*/ 14 h 25"/>
                  <a:gd name="T56" fmla="*/ 7 w 9"/>
                  <a:gd name="T57" fmla="*/ 8 h 25"/>
                  <a:gd name="T58" fmla="*/ 6 w 9"/>
                  <a:gd name="T59" fmla="*/ 11 h 25"/>
                  <a:gd name="T60" fmla="*/ 7 w 9"/>
                  <a:gd name="T61" fmla="*/ 5 h 25"/>
                  <a:gd name="T62" fmla="*/ 6 w 9"/>
                  <a:gd name="T63" fmla="*/ 11 h 25"/>
                  <a:gd name="T64" fmla="*/ 4 w 9"/>
                  <a:gd name="T65" fmla="*/ 11 h 25"/>
                  <a:gd name="T66" fmla="*/ 5 w 9"/>
                  <a:gd name="T67" fmla="*/ 7 h 25"/>
                  <a:gd name="T68" fmla="*/ 4 w 9"/>
                  <a:gd name="T69" fmla="*/ 11 h 25"/>
                  <a:gd name="T70" fmla="*/ 4 w 9"/>
                  <a:gd name="T71" fmla="*/ 9 h 25"/>
                  <a:gd name="T72" fmla="*/ 3 w 9"/>
                  <a:gd name="T73" fmla="*/ 12 h 25"/>
                  <a:gd name="T74" fmla="*/ 3 w 9"/>
                  <a:gd name="T75" fmla="*/ 11 h 25"/>
                  <a:gd name="T76" fmla="*/ 3 w 9"/>
                  <a:gd name="T77" fmla="*/ 11 h 25"/>
                  <a:gd name="T78" fmla="*/ 1 w 9"/>
                  <a:gd name="T79" fmla="*/ 17 h 25"/>
                  <a:gd name="T80" fmla="*/ 2 w 9"/>
                  <a:gd name="T81" fmla="*/ 11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9" h="25">
                    <a:moveTo>
                      <a:pt x="2" y="11"/>
                    </a:moveTo>
                    <a:cubicBezTo>
                      <a:pt x="1" y="15"/>
                      <a:pt x="1" y="15"/>
                      <a:pt x="1" y="15"/>
                    </a:cubicBezTo>
                    <a:cubicBezTo>
                      <a:pt x="2" y="13"/>
                      <a:pt x="1" y="16"/>
                      <a:pt x="2" y="12"/>
                    </a:cubicBezTo>
                    <a:cubicBezTo>
                      <a:pt x="1" y="17"/>
                      <a:pt x="1" y="12"/>
                      <a:pt x="0" y="20"/>
                    </a:cubicBezTo>
                    <a:cubicBezTo>
                      <a:pt x="1" y="17"/>
                      <a:pt x="2" y="22"/>
                      <a:pt x="4" y="15"/>
                    </a:cubicBezTo>
                    <a:cubicBezTo>
                      <a:pt x="3" y="18"/>
                      <a:pt x="3" y="18"/>
                      <a:pt x="3" y="18"/>
                    </a:cubicBezTo>
                    <a:cubicBezTo>
                      <a:pt x="5" y="12"/>
                      <a:pt x="3" y="25"/>
                      <a:pt x="5" y="13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21"/>
                      <a:pt x="6" y="10"/>
                      <a:pt x="5" y="17"/>
                    </a:cubicBezTo>
                    <a:cubicBezTo>
                      <a:pt x="6" y="14"/>
                      <a:pt x="6" y="14"/>
                      <a:pt x="6" y="14"/>
                    </a:cubicBezTo>
                    <a:cubicBezTo>
                      <a:pt x="6" y="16"/>
                      <a:pt x="6" y="16"/>
                      <a:pt x="6" y="16"/>
                    </a:cubicBezTo>
                    <a:cubicBezTo>
                      <a:pt x="6" y="14"/>
                      <a:pt x="6" y="14"/>
                      <a:pt x="6" y="14"/>
                    </a:cubicBezTo>
                    <a:cubicBezTo>
                      <a:pt x="7" y="12"/>
                      <a:pt x="7" y="12"/>
                      <a:pt x="7" y="14"/>
                    </a:cubicBezTo>
                    <a:cubicBezTo>
                      <a:pt x="6" y="16"/>
                      <a:pt x="6" y="15"/>
                      <a:pt x="6" y="15"/>
                    </a:cubicBezTo>
                    <a:cubicBezTo>
                      <a:pt x="6" y="17"/>
                      <a:pt x="7" y="13"/>
                      <a:pt x="7" y="13"/>
                    </a:cubicBezTo>
                    <a:cubicBezTo>
                      <a:pt x="7" y="15"/>
                      <a:pt x="6" y="16"/>
                      <a:pt x="6" y="17"/>
                    </a:cubicBezTo>
                    <a:cubicBezTo>
                      <a:pt x="7" y="14"/>
                      <a:pt x="6" y="21"/>
                      <a:pt x="8" y="12"/>
                    </a:cubicBezTo>
                    <a:cubicBezTo>
                      <a:pt x="8" y="10"/>
                      <a:pt x="9" y="8"/>
                      <a:pt x="9" y="8"/>
                    </a:cubicBezTo>
                    <a:cubicBezTo>
                      <a:pt x="9" y="5"/>
                      <a:pt x="8" y="8"/>
                      <a:pt x="8" y="11"/>
                    </a:cubicBezTo>
                    <a:cubicBezTo>
                      <a:pt x="8" y="11"/>
                      <a:pt x="8" y="11"/>
                      <a:pt x="8" y="11"/>
                    </a:cubicBezTo>
                    <a:cubicBezTo>
                      <a:pt x="6" y="20"/>
                      <a:pt x="8" y="9"/>
                      <a:pt x="7" y="13"/>
                    </a:cubicBezTo>
                    <a:cubicBezTo>
                      <a:pt x="8" y="9"/>
                      <a:pt x="8" y="9"/>
                      <a:pt x="8" y="7"/>
                    </a:cubicBezTo>
                    <a:cubicBezTo>
                      <a:pt x="9" y="0"/>
                      <a:pt x="7" y="12"/>
                      <a:pt x="8" y="3"/>
                    </a:cubicBezTo>
                    <a:cubicBezTo>
                      <a:pt x="8" y="3"/>
                      <a:pt x="8" y="3"/>
                      <a:pt x="8" y="3"/>
                    </a:cubicBezTo>
                    <a:cubicBezTo>
                      <a:pt x="8" y="2"/>
                      <a:pt x="8" y="4"/>
                      <a:pt x="7" y="4"/>
                    </a:cubicBezTo>
                    <a:cubicBezTo>
                      <a:pt x="7" y="7"/>
                      <a:pt x="7" y="7"/>
                      <a:pt x="7" y="7"/>
                    </a:cubicBezTo>
                    <a:cubicBezTo>
                      <a:pt x="7" y="8"/>
                      <a:pt x="6" y="12"/>
                      <a:pt x="6" y="14"/>
                    </a:cubicBezTo>
                    <a:cubicBezTo>
                      <a:pt x="6" y="10"/>
                      <a:pt x="5" y="16"/>
                      <a:pt x="6" y="14"/>
                    </a:cubicBezTo>
                    <a:cubicBezTo>
                      <a:pt x="6" y="10"/>
                      <a:pt x="6" y="10"/>
                      <a:pt x="7" y="8"/>
                    </a:cubicBezTo>
                    <a:cubicBezTo>
                      <a:pt x="6" y="11"/>
                      <a:pt x="6" y="11"/>
                      <a:pt x="6" y="11"/>
                    </a:cubicBezTo>
                    <a:cubicBezTo>
                      <a:pt x="6" y="11"/>
                      <a:pt x="7" y="7"/>
                      <a:pt x="7" y="5"/>
                    </a:cubicBezTo>
                    <a:cubicBezTo>
                      <a:pt x="6" y="7"/>
                      <a:pt x="7" y="7"/>
                      <a:pt x="6" y="11"/>
                    </a:cubicBezTo>
                    <a:cubicBezTo>
                      <a:pt x="6" y="6"/>
                      <a:pt x="5" y="7"/>
                      <a:pt x="4" y="11"/>
                    </a:cubicBezTo>
                    <a:cubicBezTo>
                      <a:pt x="5" y="10"/>
                      <a:pt x="5" y="7"/>
                      <a:pt x="5" y="7"/>
                    </a:cubicBezTo>
                    <a:cubicBezTo>
                      <a:pt x="5" y="6"/>
                      <a:pt x="5" y="8"/>
                      <a:pt x="4" y="11"/>
                    </a:cubicBezTo>
                    <a:cubicBezTo>
                      <a:pt x="4" y="14"/>
                      <a:pt x="4" y="12"/>
                      <a:pt x="4" y="9"/>
                    </a:cubicBezTo>
                    <a:cubicBezTo>
                      <a:pt x="3" y="12"/>
                      <a:pt x="3" y="12"/>
                      <a:pt x="3" y="12"/>
                    </a:cubicBezTo>
                    <a:cubicBezTo>
                      <a:pt x="2" y="17"/>
                      <a:pt x="3" y="8"/>
                      <a:pt x="3" y="11"/>
                    </a:cubicBezTo>
                    <a:cubicBezTo>
                      <a:pt x="3" y="11"/>
                      <a:pt x="3" y="11"/>
                      <a:pt x="3" y="11"/>
                    </a:cubicBezTo>
                    <a:cubicBezTo>
                      <a:pt x="2" y="12"/>
                      <a:pt x="1" y="19"/>
                      <a:pt x="1" y="17"/>
                    </a:cubicBezTo>
                    <a:cubicBezTo>
                      <a:pt x="2" y="14"/>
                      <a:pt x="2" y="14"/>
                      <a:pt x="2" y="1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62" name="Freeform 2263"/>
              <p:cNvSpPr/>
              <p:nvPr/>
            </p:nvSpPr>
            <p:spPr bwMode="auto">
              <a:xfrm>
                <a:off x="3070" y="3157"/>
                <a:ext cx="0" cy="8"/>
              </a:xfrm>
              <a:custGeom>
                <a:avLst/>
                <a:gdLst>
                  <a:gd name="T0" fmla="*/ 0 w 1"/>
                  <a:gd name="T1" fmla="*/ 5 h 9"/>
                  <a:gd name="T2" fmla="*/ 1 w 1"/>
                  <a:gd name="T3" fmla="*/ 1 h 9"/>
                  <a:gd name="T4" fmla="*/ 0 w 1"/>
                  <a:gd name="T5" fmla="*/ 8 h 9"/>
                  <a:gd name="T6" fmla="*/ 0 w 1"/>
                  <a:gd name="T7" fmla="*/ 7 h 9"/>
                  <a:gd name="T8" fmla="*/ 0 w 1"/>
                  <a:gd name="T9" fmla="*/ 5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9">
                    <a:moveTo>
                      <a:pt x="0" y="5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0" y="6"/>
                      <a:pt x="0" y="8"/>
                    </a:cubicBezTo>
                    <a:cubicBezTo>
                      <a:pt x="0" y="7"/>
                      <a:pt x="0" y="9"/>
                      <a:pt x="0" y="7"/>
                    </a:cubicBezTo>
                    <a:cubicBezTo>
                      <a:pt x="0" y="6"/>
                      <a:pt x="1" y="5"/>
                      <a:pt x="0" y="5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63" name="Freeform 2264"/>
              <p:cNvSpPr/>
              <p:nvPr/>
            </p:nvSpPr>
            <p:spPr bwMode="auto">
              <a:xfrm>
                <a:off x="3069" y="3154"/>
                <a:ext cx="1" cy="17"/>
              </a:xfrm>
              <a:custGeom>
                <a:avLst/>
                <a:gdLst>
                  <a:gd name="T0" fmla="*/ 0 w 2"/>
                  <a:gd name="T1" fmla="*/ 9 h 19"/>
                  <a:gd name="T2" fmla="*/ 0 w 2"/>
                  <a:gd name="T3" fmla="*/ 12 h 19"/>
                  <a:gd name="T4" fmla="*/ 1 w 2"/>
                  <a:gd name="T5" fmla="*/ 14 h 19"/>
                  <a:gd name="T6" fmla="*/ 1 w 2"/>
                  <a:gd name="T7" fmla="*/ 7 h 19"/>
                  <a:gd name="T8" fmla="*/ 1 w 2"/>
                  <a:gd name="T9" fmla="*/ 11 h 19"/>
                  <a:gd name="T10" fmla="*/ 2 w 2"/>
                  <a:gd name="T11" fmla="*/ 7 h 19"/>
                  <a:gd name="T12" fmla="*/ 1 w 2"/>
                  <a:gd name="T13" fmla="*/ 9 h 19"/>
                  <a:gd name="T14" fmla="*/ 1 w 2"/>
                  <a:gd name="T15" fmla="*/ 6 h 19"/>
                  <a:gd name="T16" fmla="*/ 1 w 2"/>
                  <a:gd name="T17" fmla="*/ 7 h 19"/>
                  <a:gd name="T18" fmla="*/ 2 w 2"/>
                  <a:gd name="T19" fmla="*/ 4 h 19"/>
                  <a:gd name="T20" fmla="*/ 1 w 2"/>
                  <a:gd name="T21" fmla="*/ 10 h 19"/>
                  <a:gd name="T22" fmla="*/ 1 w 2"/>
                  <a:gd name="T23" fmla="*/ 4 h 19"/>
                  <a:gd name="T24" fmla="*/ 1 w 2"/>
                  <a:gd name="T25" fmla="*/ 2 h 19"/>
                  <a:gd name="T26" fmla="*/ 1 w 2"/>
                  <a:gd name="T27" fmla="*/ 4 h 19"/>
                  <a:gd name="T28" fmla="*/ 1 w 2"/>
                  <a:gd name="T29" fmla="*/ 8 h 19"/>
                  <a:gd name="T30" fmla="*/ 1 w 2"/>
                  <a:gd name="T31" fmla="*/ 3 h 19"/>
                  <a:gd name="T32" fmla="*/ 0 w 2"/>
                  <a:gd name="T33" fmla="*/ 5 h 19"/>
                  <a:gd name="T34" fmla="*/ 0 w 2"/>
                  <a:gd name="T35" fmla="*/ 12 h 19"/>
                  <a:gd name="T36" fmla="*/ 0 w 2"/>
                  <a:gd name="T37" fmla="*/ 7 h 19"/>
                  <a:gd name="T38" fmla="*/ 0 w 2"/>
                  <a:gd name="T39" fmla="*/ 6 h 19"/>
                  <a:gd name="T40" fmla="*/ 0 w 2"/>
                  <a:gd name="T41" fmla="*/ 15 h 19"/>
                  <a:gd name="T42" fmla="*/ 0 w 2"/>
                  <a:gd name="T43" fmla="*/ 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" h="19">
                    <a:moveTo>
                      <a:pt x="0" y="9"/>
                    </a:moveTo>
                    <a:cubicBezTo>
                      <a:pt x="0" y="12"/>
                      <a:pt x="0" y="12"/>
                      <a:pt x="0" y="12"/>
                    </a:cubicBezTo>
                    <a:cubicBezTo>
                      <a:pt x="0" y="12"/>
                      <a:pt x="1" y="10"/>
                      <a:pt x="1" y="14"/>
                    </a:cubicBezTo>
                    <a:cubicBezTo>
                      <a:pt x="1" y="15"/>
                      <a:pt x="1" y="9"/>
                      <a:pt x="1" y="7"/>
                    </a:cubicBezTo>
                    <a:cubicBezTo>
                      <a:pt x="1" y="11"/>
                      <a:pt x="1" y="11"/>
                      <a:pt x="1" y="11"/>
                    </a:cubicBezTo>
                    <a:cubicBezTo>
                      <a:pt x="1" y="9"/>
                      <a:pt x="1" y="13"/>
                      <a:pt x="2" y="7"/>
                    </a:cubicBezTo>
                    <a:cubicBezTo>
                      <a:pt x="2" y="6"/>
                      <a:pt x="1" y="10"/>
                      <a:pt x="1" y="9"/>
                    </a:cubicBezTo>
                    <a:cubicBezTo>
                      <a:pt x="1" y="6"/>
                      <a:pt x="1" y="6"/>
                      <a:pt x="1" y="6"/>
                    </a:cubicBezTo>
                    <a:cubicBezTo>
                      <a:pt x="1" y="7"/>
                      <a:pt x="1" y="7"/>
                      <a:pt x="1" y="7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0"/>
                      <a:pt x="1" y="13"/>
                      <a:pt x="1" y="10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4"/>
                      <a:pt x="1" y="6"/>
                      <a:pt x="1" y="2"/>
                    </a:cubicBezTo>
                    <a:cubicBezTo>
                      <a:pt x="1" y="2"/>
                      <a:pt x="1" y="5"/>
                      <a:pt x="1" y="4"/>
                    </a:cubicBezTo>
                    <a:cubicBezTo>
                      <a:pt x="1" y="4"/>
                      <a:pt x="1" y="7"/>
                      <a:pt x="1" y="8"/>
                    </a:cubicBezTo>
                    <a:cubicBezTo>
                      <a:pt x="0" y="13"/>
                      <a:pt x="1" y="5"/>
                      <a:pt x="1" y="3"/>
                    </a:cubicBezTo>
                    <a:cubicBezTo>
                      <a:pt x="0" y="7"/>
                      <a:pt x="0" y="10"/>
                      <a:pt x="0" y="5"/>
                    </a:cubicBezTo>
                    <a:cubicBezTo>
                      <a:pt x="0" y="9"/>
                      <a:pt x="0" y="12"/>
                      <a:pt x="0" y="12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6"/>
                      <a:pt x="0" y="5"/>
                      <a:pt x="0" y="6"/>
                    </a:cubicBezTo>
                    <a:cubicBezTo>
                      <a:pt x="0" y="9"/>
                      <a:pt x="0" y="13"/>
                      <a:pt x="0" y="15"/>
                    </a:cubicBezTo>
                    <a:cubicBezTo>
                      <a:pt x="0" y="19"/>
                      <a:pt x="0" y="8"/>
                      <a:pt x="0" y="9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64" name="Freeform 2265"/>
              <p:cNvSpPr/>
              <p:nvPr/>
            </p:nvSpPr>
            <p:spPr bwMode="auto">
              <a:xfrm>
                <a:off x="3069" y="3165"/>
                <a:ext cx="0" cy="2"/>
              </a:xfrm>
              <a:custGeom>
                <a:avLst/>
                <a:gdLst>
                  <a:gd name="T0" fmla="*/ 2 h 2"/>
                  <a:gd name="T1" fmla="*/ 0 h 2"/>
                  <a:gd name="T2" fmla="*/ 1 h 2"/>
                  <a:gd name="T3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0"/>
                    </a:lnTo>
                    <a:lnTo>
                      <a:pt x="0" y="1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65" name="Freeform 2266"/>
              <p:cNvSpPr/>
              <p:nvPr/>
            </p:nvSpPr>
            <p:spPr bwMode="auto">
              <a:xfrm>
                <a:off x="2393" y="2584"/>
                <a:ext cx="627" cy="76"/>
              </a:xfrm>
              <a:custGeom>
                <a:avLst/>
                <a:gdLst>
                  <a:gd name="T0" fmla="*/ 38 w 694"/>
                  <a:gd name="T1" fmla="*/ 26 h 84"/>
                  <a:gd name="T2" fmla="*/ 0 w 694"/>
                  <a:gd name="T3" fmla="*/ 71 h 84"/>
                  <a:gd name="T4" fmla="*/ 102 w 694"/>
                  <a:gd name="T5" fmla="*/ 73 h 84"/>
                  <a:gd name="T6" fmla="*/ 193 w 694"/>
                  <a:gd name="T7" fmla="*/ 73 h 84"/>
                  <a:gd name="T8" fmla="*/ 388 w 694"/>
                  <a:gd name="T9" fmla="*/ 71 h 84"/>
                  <a:gd name="T10" fmla="*/ 541 w 694"/>
                  <a:gd name="T11" fmla="*/ 73 h 84"/>
                  <a:gd name="T12" fmla="*/ 694 w 694"/>
                  <a:gd name="T13" fmla="*/ 60 h 84"/>
                  <a:gd name="T14" fmla="*/ 663 w 694"/>
                  <a:gd name="T15" fmla="*/ 41 h 84"/>
                  <a:gd name="T16" fmla="*/ 619 w 694"/>
                  <a:gd name="T17" fmla="*/ 29 h 84"/>
                  <a:gd name="T18" fmla="*/ 402 w 694"/>
                  <a:gd name="T19" fmla="*/ 20 h 84"/>
                  <a:gd name="T20" fmla="*/ 182 w 694"/>
                  <a:gd name="T21" fmla="*/ 4 h 84"/>
                  <a:gd name="T22" fmla="*/ 104 w 694"/>
                  <a:gd name="T23" fmla="*/ 2 h 84"/>
                  <a:gd name="T24" fmla="*/ 47 w 694"/>
                  <a:gd name="T25" fmla="*/ 6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694" h="84">
                    <a:moveTo>
                      <a:pt x="38" y="26"/>
                    </a:moveTo>
                    <a:cubicBezTo>
                      <a:pt x="27" y="42"/>
                      <a:pt x="10" y="54"/>
                      <a:pt x="0" y="71"/>
                    </a:cubicBezTo>
                    <a:cubicBezTo>
                      <a:pt x="25" y="84"/>
                      <a:pt x="74" y="73"/>
                      <a:pt x="102" y="73"/>
                    </a:cubicBezTo>
                    <a:cubicBezTo>
                      <a:pt x="131" y="73"/>
                      <a:pt x="162" y="73"/>
                      <a:pt x="193" y="73"/>
                    </a:cubicBezTo>
                    <a:cubicBezTo>
                      <a:pt x="258" y="73"/>
                      <a:pt x="324" y="71"/>
                      <a:pt x="388" y="71"/>
                    </a:cubicBezTo>
                    <a:cubicBezTo>
                      <a:pt x="439" y="71"/>
                      <a:pt x="490" y="78"/>
                      <a:pt x="541" y="73"/>
                    </a:cubicBezTo>
                    <a:cubicBezTo>
                      <a:pt x="592" y="68"/>
                      <a:pt x="642" y="64"/>
                      <a:pt x="694" y="60"/>
                    </a:cubicBezTo>
                    <a:cubicBezTo>
                      <a:pt x="683" y="54"/>
                      <a:pt x="673" y="49"/>
                      <a:pt x="663" y="41"/>
                    </a:cubicBezTo>
                    <a:cubicBezTo>
                      <a:pt x="647" y="29"/>
                      <a:pt x="643" y="29"/>
                      <a:pt x="619" y="29"/>
                    </a:cubicBezTo>
                    <a:cubicBezTo>
                      <a:pt x="546" y="29"/>
                      <a:pt x="475" y="23"/>
                      <a:pt x="402" y="20"/>
                    </a:cubicBezTo>
                    <a:cubicBezTo>
                      <a:pt x="329" y="18"/>
                      <a:pt x="254" y="11"/>
                      <a:pt x="182" y="4"/>
                    </a:cubicBezTo>
                    <a:cubicBezTo>
                      <a:pt x="156" y="1"/>
                      <a:pt x="129" y="0"/>
                      <a:pt x="104" y="2"/>
                    </a:cubicBezTo>
                    <a:cubicBezTo>
                      <a:pt x="87" y="4"/>
                      <a:pt x="62" y="16"/>
                      <a:pt x="47" y="6"/>
                    </a:cubicBezTo>
                  </a:path>
                </a:pathLst>
              </a:custGeom>
              <a:solidFill>
                <a:srgbClr val="67BF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</p:grpSp>
        <p:sp>
          <p:nvSpPr>
            <p:cNvPr id="1723" name="Freeform 2268"/>
            <p:cNvSpPr/>
            <p:nvPr/>
          </p:nvSpPr>
          <p:spPr bwMode="auto">
            <a:xfrm>
              <a:off x="1936" y="1924"/>
              <a:ext cx="1241" cy="702"/>
            </a:xfrm>
            <a:custGeom>
              <a:avLst/>
              <a:gdLst>
                <a:gd name="T0" fmla="*/ 1360 w 1375"/>
                <a:gd name="T1" fmla="*/ 371 h 779"/>
                <a:gd name="T2" fmla="*/ 1319 w 1375"/>
                <a:gd name="T3" fmla="*/ 269 h 779"/>
                <a:gd name="T4" fmla="*/ 1281 w 1375"/>
                <a:gd name="T5" fmla="*/ 231 h 779"/>
                <a:gd name="T6" fmla="*/ 1245 w 1375"/>
                <a:gd name="T7" fmla="*/ 177 h 779"/>
                <a:gd name="T8" fmla="*/ 1148 w 1375"/>
                <a:gd name="T9" fmla="*/ 105 h 779"/>
                <a:gd name="T10" fmla="*/ 1030 w 1375"/>
                <a:gd name="T11" fmla="*/ 47 h 779"/>
                <a:gd name="T12" fmla="*/ 761 w 1375"/>
                <a:gd name="T13" fmla="*/ 33 h 779"/>
                <a:gd name="T14" fmla="*/ 566 w 1375"/>
                <a:gd name="T15" fmla="*/ 154 h 779"/>
                <a:gd name="T16" fmla="*/ 415 w 1375"/>
                <a:gd name="T17" fmla="*/ 343 h 779"/>
                <a:gd name="T18" fmla="*/ 190 w 1375"/>
                <a:gd name="T19" fmla="*/ 418 h 779"/>
                <a:gd name="T20" fmla="*/ 124 w 1375"/>
                <a:gd name="T21" fmla="*/ 309 h 779"/>
                <a:gd name="T22" fmla="*/ 148 w 1375"/>
                <a:gd name="T23" fmla="*/ 156 h 779"/>
                <a:gd name="T24" fmla="*/ 145 w 1375"/>
                <a:gd name="T25" fmla="*/ 159 h 779"/>
                <a:gd name="T26" fmla="*/ 55 w 1375"/>
                <a:gd name="T27" fmla="*/ 137 h 779"/>
                <a:gd name="T28" fmla="*/ 8 w 1375"/>
                <a:gd name="T29" fmla="*/ 272 h 779"/>
                <a:gd name="T30" fmla="*/ 15 w 1375"/>
                <a:gd name="T31" fmla="*/ 400 h 779"/>
                <a:gd name="T32" fmla="*/ 201 w 1375"/>
                <a:gd name="T33" fmla="*/ 559 h 779"/>
                <a:gd name="T34" fmla="*/ 428 w 1375"/>
                <a:gd name="T35" fmla="*/ 582 h 779"/>
                <a:gd name="T36" fmla="*/ 501 w 1375"/>
                <a:gd name="T37" fmla="*/ 691 h 779"/>
                <a:gd name="T38" fmla="*/ 504 w 1375"/>
                <a:gd name="T39" fmla="*/ 694 h 779"/>
                <a:gd name="T40" fmla="*/ 554 w 1375"/>
                <a:gd name="T41" fmla="*/ 765 h 779"/>
                <a:gd name="T42" fmla="*/ 627 w 1375"/>
                <a:gd name="T43" fmla="*/ 768 h 779"/>
                <a:gd name="T44" fmla="*/ 787 w 1375"/>
                <a:gd name="T45" fmla="*/ 771 h 779"/>
                <a:gd name="T46" fmla="*/ 1079 w 1375"/>
                <a:gd name="T47" fmla="*/ 769 h 779"/>
                <a:gd name="T48" fmla="*/ 1183 w 1375"/>
                <a:gd name="T49" fmla="*/ 765 h 779"/>
                <a:gd name="T50" fmla="*/ 1191 w 1375"/>
                <a:gd name="T51" fmla="*/ 750 h 779"/>
                <a:gd name="T52" fmla="*/ 1313 w 1375"/>
                <a:gd name="T53" fmla="*/ 733 h 779"/>
                <a:gd name="T54" fmla="*/ 1365 w 1375"/>
                <a:gd name="T55" fmla="*/ 630 h 779"/>
                <a:gd name="T56" fmla="*/ 1360 w 1375"/>
                <a:gd name="T57" fmla="*/ 371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375" h="779">
                  <a:moveTo>
                    <a:pt x="1360" y="371"/>
                  </a:moveTo>
                  <a:cubicBezTo>
                    <a:pt x="1354" y="333"/>
                    <a:pt x="1347" y="301"/>
                    <a:pt x="1319" y="269"/>
                  </a:cubicBezTo>
                  <a:cubicBezTo>
                    <a:pt x="1307" y="256"/>
                    <a:pt x="1292" y="245"/>
                    <a:pt x="1281" y="231"/>
                  </a:cubicBezTo>
                  <a:cubicBezTo>
                    <a:pt x="1268" y="214"/>
                    <a:pt x="1262" y="193"/>
                    <a:pt x="1245" y="177"/>
                  </a:cubicBezTo>
                  <a:cubicBezTo>
                    <a:pt x="1218" y="151"/>
                    <a:pt x="1179" y="129"/>
                    <a:pt x="1148" y="105"/>
                  </a:cubicBezTo>
                  <a:cubicBezTo>
                    <a:pt x="1115" y="80"/>
                    <a:pt x="1069" y="59"/>
                    <a:pt x="1030" y="47"/>
                  </a:cubicBezTo>
                  <a:cubicBezTo>
                    <a:pt x="952" y="21"/>
                    <a:pt x="840" y="0"/>
                    <a:pt x="761" y="33"/>
                  </a:cubicBezTo>
                  <a:cubicBezTo>
                    <a:pt x="689" y="63"/>
                    <a:pt x="621" y="97"/>
                    <a:pt x="566" y="154"/>
                  </a:cubicBezTo>
                  <a:cubicBezTo>
                    <a:pt x="508" y="213"/>
                    <a:pt x="467" y="282"/>
                    <a:pt x="415" y="343"/>
                  </a:cubicBezTo>
                  <a:cubicBezTo>
                    <a:pt x="363" y="405"/>
                    <a:pt x="268" y="458"/>
                    <a:pt x="190" y="418"/>
                  </a:cubicBezTo>
                  <a:cubicBezTo>
                    <a:pt x="143" y="394"/>
                    <a:pt x="118" y="364"/>
                    <a:pt x="124" y="309"/>
                  </a:cubicBezTo>
                  <a:cubicBezTo>
                    <a:pt x="131" y="254"/>
                    <a:pt x="131" y="206"/>
                    <a:pt x="148" y="156"/>
                  </a:cubicBezTo>
                  <a:cubicBezTo>
                    <a:pt x="149" y="153"/>
                    <a:pt x="146" y="159"/>
                    <a:pt x="145" y="159"/>
                  </a:cubicBezTo>
                  <a:cubicBezTo>
                    <a:pt x="55" y="137"/>
                    <a:pt x="55" y="137"/>
                    <a:pt x="55" y="137"/>
                  </a:cubicBezTo>
                  <a:cubicBezTo>
                    <a:pt x="46" y="182"/>
                    <a:pt x="16" y="224"/>
                    <a:pt x="8" y="272"/>
                  </a:cubicBezTo>
                  <a:cubicBezTo>
                    <a:pt x="0" y="317"/>
                    <a:pt x="4" y="358"/>
                    <a:pt x="15" y="400"/>
                  </a:cubicBezTo>
                  <a:cubicBezTo>
                    <a:pt x="36" y="484"/>
                    <a:pt x="129" y="532"/>
                    <a:pt x="201" y="559"/>
                  </a:cubicBezTo>
                  <a:cubicBezTo>
                    <a:pt x="275" y="588"/>
                    <a:pt x="352" y="604"/>
                    <a:pt x="428" y="582"/>
                  </a:cubicBezTo>
                  <a:cubicBezTo>
                    <a:pt x="434" y="616"/>
                    <a:pt x="475" y="667"/>
                    <a:pt x="501" y="691"/>
                  </a:cubicBezTo>
                  <a:cubicBezTo>
                    <a:pt x="502" y="692"/>
                    <a:pt x="503" y="693"/>
                    <a:pt x="504" y="694"/>
                  </a:cubicBezTo>
                  <a:cubicBezTo>
                    <a:pt x="522" y="715"/>
                    <a:pt x="533" y="752"/>
                    <a:pt x="554" y="765"/>
                  </a:cubicBezTo>
                  <a:cubicBezTo>
                    <a:pt x="575" y="779"/>
                    <a:pt x="603" y="768"/>
                    <a:pt x="627" y="768"/>
                  </a:cubicBezTo>
                  <a:cubicBezTo>
                    <a:pt x="679" y="768"/>
                    <a:pt x="734" y="771"/>
                    <a:pt x="787" y="771"/>
                  </a:cubicBezTo>
                  <a:cubicBezTo>
                    <a:pt x="884" y="771"/>
                    <a:pt x="981" y="774"/>
                    <a:pt x="1079" y="769"/>
                  </a:cubicBezTo>
                  <a:cubicBezTo>
                    <a:pt x="1114" y="772"/>
                    <a:pt x="1151" y="772"/>
                    <a:pt x="1183" y="765"/>
                  </a:cubicBezTo>
                  <a:cubicBezTo>
                    <a:pt x="1184" y="755"/>
                    <a:pt x="1185" y="758"/>
                    <a:pt x="1191" y="750"/>
                  </a:cubicBezTo>
                  <a:cubicBezTo>
                    <a:pt x="1224" y="754"/>
                    <a:pt x="1283" y="747"/>
                    <a:pt x="1313" y="733"/>
                  </a:cubicBezTo>
                  <a:cubicBezTo>
                    <a:pt x="1357" y="711"/>
                    <a:pt x="1362" y="675"/>
                    <a:pt x="1365" y="630"/>
                  </a:cubicBezTo>
                  <a:cubicBezTo>
                    <a:pt x="1371" y="543"/>
                    <a:pt x="1375" y="454"/>
                    <a:pt x="1360" y="371"/>
                  </a:cubicBezTo>
                  <a:close/>
                </a:path>
              </a:pathLst>
            </a:custGeom>
            <a:solidFill>
              <a:srgbClr val="E2CA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24" name="Freeform 2269"/>
            <p:cNvSpPr/>
            <p:nvPr/>
          </p:nvSpPr>
          <p:spPr bwMode="auto">
            <a:xfrm>
              <a:off x="2100" y="2637"/>
              <a:ext cx="1092" cy="470"/>
            </a:xfrm>
            <a:custGeom>
              <a:avLst/>
              <a:gdLst>
                <a:gd name="T0" fmla="*/ 0 w 1210"/>
                <a:gd name="T1" fmla="*/ 15 h 521"/>
                <a:gd name="T2" fmla="*/ 231 w 1210"/>
                <a:gd name="T3" fmla="*/ 18 h 521"/>
                <a:gd name="T4" fmla="*/ 547 w 1210"/>
                <a:gd name="T5" fmla="*/ 18 h 521"/>
                <a:gd name="T6" fmla="*/ 1089 w 1210"/>
                <a:gd name="T7" fmla="*/ 4 h 521"/>
                <a:gd name="T8" fmla="*/ 1193 w 1210"/>
                <a:gd name="T9" fmla="*/ 8 h 521"/>
                <a:gd name="T10" fmla="*/ 1210 w 1210"/>
                <a:gd name="T11" fmla="*/ 503 h 521"/>
                <a:gd name="T12" fmla="*/ 697 w 1210"/>
                <a:gd name="T13" fmla="*/ 511 h 521"/>
                <a:gd name="T14" fmla="*/ 401 w 1210"/>
                <a:gd name="T15" fmla="*/ 501 h 521"/>
                <a:gd name="T16" fmla="*/ 169 w 1210"/>
                <a:gd name="T17" fmla="*/ 514 h 521"/>
                <a:gd name="T18" fmla="*/ 21 w 1210"/>
                <a:gd name="T19" fmla="*/ 514 h 521"/>
                <a:gd name="T20" fmla="*/ 23 w 1210"/>
                <a:gd name="T21" fmla="*/ 330 h 521"/>
                <a:gd name="T22" fmla="*/ 0 w 1210"/>
                <a:gd name="T23" fmla="*/ 15 h 5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210" h="521">
                  <a:moveTo>
                    <a:pt x="0" y="15"/>
                  </a:moveTo>
                  <a:cubicBezTo>
                    <a:pt x="65" y="34"/>
                    <a:pt x="160" y="21"/>
                    <a:pt x="231" y="18"/>
                  </a:cubicBezTo>
                  <a:cubicBezTo>
                    <a:pt x="334" y="13"/>
                    <a:pt x="442" y="18"/>
                    <a:pt x="547" y="18"/>
                  </a:cubicBezTo>
                  <a:cubicBezTo>
                    <a:pt x="727" y="18"/>
                    <a:pt x="907" y="4"/>
                    <a:pt x="1089" y="4"/>
                  </a:cubicBezTo>
                  <a:cubicBezTo>
                    <a:pt x="1123" y="4"/>
                    <a:pt x="1161" y="0"/>
                    <a:pt x="1193" y="8"/>
                  </a:cubicBezTo>
                  <a:cubicBezTo>
                    <a:pt x="1201" y="172"/>
                    <a:pt x="1189" y="340"/>
                    <a:pt x="1210" y="503"/>
                  </a:cubicBezTo>
                  <a:cubicBezTo>
                    <a:pt x="1038" y="512"/>
                    <a:pt x="869" y="511"/>
                    <a:pt x="697" y="511"/>
                  </a:cubicBezTo>
                  <a:cubicBezTo>
                    <a:pt x="598" y="511"/>
                    <a:pt x="500" y="501"/>
                    <a:pt x="401" y="501"/>
                  </a:cubicBezTo>
                  <a:cubicBezTo>
                    <a:pt x="322" y="501"/>
                    <a:pt x="247" y="511"/>
                    <a:pt x="169" y="514"/>
                  </a:cubicBezTo>
                  <a:cubicBezTo>
                    <a:pt x="126" y="517"/>
                    <a:pt x="63" y="521"/>
                    <a:pt x="21" y="514"/>
                  </a:cubicBezTo>
                  <a:cubicBezTo>
                    <a:pt x="45" y="466"/>
                    <a:pt x="28" y="383"/>
                    <a:pt x="23" y="330"/>
                  </a:cubicBezTo>
                  <a:cubicBezTo>
                    <a:pt x="21" y="302"/>
                    <a:pt x="8" y="17"/>
                    <a:pt x="0" y="15"/>
                  </a:cubicBezTo>
                  <a:close/>
                </a:path>
              </a:pathLst>
            </a:custGeom>
            <a:solidFill>
              <a:srgbClr val="DEFCF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25" name="Freeform 2270"/>
            <p:cNvSpPr>
              <a:spLocks noEditPoints="1"/>
            </p:cNvSpPr>
            <p:nvPr/>
          </p:nvSpPr>
          <p:spPr bwMode="auto">
            <a:xfrm>
              <a:off x="2095" y="2634"/>
              <a:ext cx="1102" cy="477"/>
            </a:xfrm>
            <a:custGeom>
              <a:avLst/>
              <a:gdLst>
                <a:gd name="T0" fmla="*/ 1120 w 1221"/>
                <a:gd name="T1" fmla="*/ 2 h 528"/>
                <a:gd name="T2" fmla="*/ 1095 w 1221"/>
                <a:gd name="T3" fmla="*/ 2 h 528"/>
                <a:gd name="T4" fmla="*/ 823 w 1221"/>
                <a:gd name="T5" fmla="*/ 9 h 528"/>
                <a:gd name="T6" fmla="*/ 553 w 1221"/>
                <a:gd name="T7" fmla="*/ 16 h 528"/>
                <a:gd name="T8" fmla="*/ 447 w 1221"/>
                <a:gd name="T9" fmla="*/ 15 h 528"/>
                <a:gd name="T10" fmla="*/ 236 w 1221"/>
                <a:gd name="T11" fmla="*/ 16 h 528"/>
                <a:gd name="T12" fmla="*/ 191 w 1221"/>
                <a:gd name="T13" fmla="*/ 19 h 528"/>
                <a:gd name="T14" fmla="*/ 7 w 1221"/>
                <a:gd name="T15" fmla="*/ 13 h 528"/>
                <a:gd name="T16" fmla="*/ 7 w 1221"/>
                <a:gd name="T17" fmla="*/ 13 h 528"/>
                <a:gd name="T18" fmla="*/ 6 w 1221"/>
                <a:gd name="T19" fmla="*/ 13 h 528"/>
                <a:gd name="T20" fmla="*/ 4 w 1221"/>
                <a:gd name="T21" fmla="*/ 14 h 528"/>
                <a:gd name="T22" fmla="*/ 2 w 1221"/>
                <a:gd name="T23" fmla="*/ 15 h 528"/>
                <a:gd name="T24" fmla="*/ 2 w 1221"/>
                <a:gd name="T25" fmla="*/ 16 h 528"/>
                <a:gd name="T26" fmla="*/ 1 w 1221"/>
                <a:gd name="T27" fmla="*/ 16 h 528"/>
                <a:gd name="T28" fmla="*/ 0 w 1221"/>
                <a:gd name="T29" fmla="*/ 18 h 528"/>
                <a:gd name="T30" fmla="*/ 1 w 1221"/>
                <a:gd name="T31" fmla="*/ 19 h 528"/>
                <a:gd name="T32" fmla="*/ 2 w 1221"/>
                <a:gd name="T33" fmla="*/ 21 h 528"/>
                <a:gd name="T34" fmla="*/ 20 w 1221"/>
                <a:gd name="T35" fmla="*/ 264 h 528"/>
                <a:gd name="T36" fmla="*/ 24 w 1221"/>
                <a:gd name="T37" fmla="*/ 334 h 528"/>
                <a:gd name="T38" fmla="*/ 28 w 1221"/>
                <a:gd name="T39" fmla="*/ 363 h 528"/>
                <a:gd name="T40" fmla="*/ 34 w 1221"/>
                <a:gd name="T41" fmla="*/ 447 h 528"/>
                <a:gd name="T42" fmla="*/ 22 w 1221"/>
                <a:gd name="T43" fmla="*/ 515 h 528"/>
                <a:gd name="T44" fmla="*/ 22 w 1221"/>
                <a:gd name="T45" fmla="*/ 517 h 528"/>
                <a:gd name="T46" fmla="*/ 22 w 1221"/>
                <a:gd name="T47" fmla="*/ 519 h 528"/>
                <a:gd name="T48" fmla="*/ 26 w 1221"/>
                <a:gd name="T49" fmla="*/ 522 h 528"/>
                <a:gd name="T50" fmla="*/ 159 w 1221"/>
                <a:gd name="T51" fmla="*/ 523 h 528"/>
                <a:gd name="T52" fmla="*/ 175 w 1221"/>
                <a:gd name="T53" fmla="*/ 523 h 528"/>
                <a:gd name="T54" fmla="*/ 265 w 1221"/>
                <a:gd name="T55" fmla="*/ 516 h 528"/>
                <a:gd name="T56" fmla="*/ 407 w 1221"/>
                <a:gd name="T57" fmla="*/ 509 h 528"/>
                <a:gd name="T58" fmla="*/ 554 w 1221"/>
                <a:gd name="T59" fmla="*/ 514 h 528"/>
                <a:gd name="T60" fmla="*/ 703 w 1221"/>
                <a:gd name="T61" fmla="*/ 519 h 528"/>
                <a:gd name="T62" fmla="*/ 793 w 1221"/>
                <a:gd name="T63" fmla="*/ 519 h 528"/>
                <a:gd name="T64" fmla="*/ 1216 w 1221"/>
                <a:gd name="T65" fmla="*/ 512 h 528"/>
                <a:gd name="T66" fmla="*/ 1220 w 1221"/>
                <a:gd name="T67" fmla="*/ 510 h 528"/>
                <a:gd name="T68" fmla="*/ 1221 w 1221"/>
                <a:gd name="T69" fmla="*/ 506 h 528"/>
                <a:gd name="T70" fmla="*/ 1207 w 1221"/>
                <a:gd name="T71" fmla="*/ 200 h 528"/>
                <a:gd name="T72" fmla="*/ 1204 w 1221"/>
                <a:gd name="T73" fmla="*/ 11 h 528"/>
                <a:gd name="T74" fmla="*/ 1200 w 1221"/>
                <a:gd name="T75" fmla="*/ 6 h 528"/>
                <a:gd name="T76" fmla="*/ 1120 w 1221"/>
                <a:gd name="T77" fmla="*/ 2 h 528"/>
                <a:gd name="T78" fmla="*/ 823 w 1221"/>
                <a:gd name="T79" fmla="*/ 19 h 528"/>
                <a:gd name="T80" fmla="*/ 1095 w 1221"/>
                <a:gd name="T81" fmla="*/ 12 h 528"/>
                <a:gd name="T82" fmla="*/ 1120 w 1221"/>
                <a:gd name="T83" fmla="*/ 12 h 528"/>
                <a:gd name="T84" fmla="*/ 1194 w 1221"/>
                <a:gd name="T85" fmla="*/ 15 h 528"/>
                <a:gd name="T86" fmla="*/ 1197 w 1221"/>
                <a:gd name="T87" fmla="*/ 200 h 528"/>
                <a:gd name="T88" fmla="*/ 1210 w 1221"/>
                <a:gd name="T89" fmla="*/ 502 h 528"/>
                <a:gd name="T90" fmla="*/ 793 w 1221"/>
                <a:gd name="T91" fmla="*/ 509 h 528"/>
                <a:gd name="T92" fmla="*/ 703 w 1221"/>
                <a:gd name="T93" fmla="*/ 509 h 528"/>
                <a:gd name="T94" fmla="*/ 554 w 1221"/>
                <a:gd name="T95" fmla="*/ 504 h 528"/>
                <a:gd name="T96" fmla="*/ 407 w 1221"/>
                <a:gd name="T97" fmla="*/ 498 h 528"/>
                <a:gd name="T98" fmla="*/ 264 w 1221"/>
                <a:gd name="T99" fmla="*/ 506 h 528"/>
                <a:gd name="T100" fmla="*/ 175 w 1221"/>
                <a:gd name="T101" fmla="*/ 512 h 528"/>
                <a:gd name="T102" fmla="*/ 158 w 1221"/>
                <a:gd name="T103" fmla="*/ 513 h 528"/>
                <a:gd name="T104" fmla="*/ 34 w 1221"/>
                <a:gd name="T105" fmla="*/ 512 h 528"/>
                <a:gd name="T106" fmla="*/ 45 w 1221"/>
                <a:gd name="T107" fmla="*/ 447 h 528"/>
                <a:gd name="T108" fmla="*/ 38 w 1221"/>
                <a:gd name="T109" fmla="*/ 362 h 528"/>
                <a:gd name="T110" fmla="*/ 34 w 1221"/>
                <a:gd name="T111" fmla="*/ 333 h 528"/>
                <a:gd name="T112" fmla="*/ 30 w 1221"/>
                <a:gd name="T113" fmla="*/ 264 h 528"/>
                <a:gd name="T114" fmla="*/ 13 w 1221"/>
                <a:gd name="T115" fmla="*/ 25 h 528"/>
                <a:gd name="T116" fmla="*/ 191 w 1221"/>
                <a:gd name="T117" fmla="*/ 29 h 528"/>
                <a:gd name="T118" fmla="*/ 237 w 1221"/>
                <a:gd name="T119" fmla="*/ 26 h 528"/>
                <a:gd name="T120" fmla="*/ 447 w 1221"/>
                <a:gd name="T121" fmla="*/ 25 h 528"/>
                <a:gd name="T122" fmla="*/ 553 w 1221"/>
                <a:gd name="T123" fmla="*/ 26 h 528"/>
                <a:gd name="T124" fmla="*/ 823 w 1221"/>
                <a:gd name="T125" fmla="*/ 19 h 5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221" h="528">
                  <a:moveTo>
                    <a:pt x="1120" y="2"/>
                  </a:moveTo>
                  <a:cubicBezTo>
                    <a:pt x="1095" y="2"/>
                    <a:pt x="1095" y="2"/>
                    <a:pt x="1095" y="2"/>
                  </a:cubicBezTo>
                  <a:cubicBezTo>
                    <a:pt x="1004" y="2"/>
                    <a:pt x="912" y="5"/>
                    <a:pt x="823" y="9"/>
                  </a:cubicBezTo>
                  <a:cubicBezTo>
                    <a:pt x="735" y="12"/>
                    <a:pt x="643" y="16"/>
                    <a:pt x="553" y="16"/>
                  </a:cubicBezTo>
                  <a:cubicBezTo>
                    <a:pt x="447" y="15"/>
                    <a:pt x="447" y="15"/>
                    <a:pt x="447" y="15"/>
                  </a:cubicBezTo>
                  <a:cubicBezTo>
                    <a:pt x="378" y="14"/>
                    <a:pt x="306" y="12"/>
                    <a:pt x="236" y="16"/>
                  </a:cubicBezTo>
                  <a:cubicBezTo>
                    <a:pt x="191" y="19"/>
                    <a:pt x="191" y="19"/>
                    <a:pt x="191" y="19"/>
                  </a:cubicBezTo>
                  <a:cubicBezTo>
                    <a:pt x="129" y="23"/>
                    <a:pt x="58" y="28"/>
                    <a:pt x="7" y="13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7" y="13"/>
                    <a:pt x="6" y="13"/>
                    <a:pt x="6" y="13"/>
                  </a:cubicBezTo>
                  <a:cubicBezTo>
                    <a:pt x="5" y="13"/>
                    <a:pt x="5" y="14"/>
                    <a:pt x="4" y="14"/>
                  </a:cubicBezTo>
                  <a:cubicBezTo>
                    <a:pt x="3" y="14"/>
                    <a:pt x="3" y="14"/>
                    <a:pt x="2" y="15"/>
                  </a:cubicBezTo>
                  <a:cubicBezTo>
                    <a:pt x="2" y="15"/>
                    <a:pt x="2" y="15"/>
                    <a:pt x="2" y="16"/>
                  </a:cubicBezTo>
                  <a:cubicBezTo>
                    <a:pt x="1" y="16"/>
                    <a:pt x="1" y="16"/>
                    <a:pt x="1" y="16"/>
                  </a:cubicBezTo>
                  <a:cubicBezTo>
                    <a:pt x="0" y="17"/>
                    <a:pt x="0" y="17"/>
                    <a:pt x="0" y="18"/>
                  </a:cubicBezTo>
                  <a:cubicBezTo>
                    <a:pt x="0" y="18"/>
                    <a:pt x="1" y="18"/>
                    <a:pt x="1" y="19"/>
                  </a:cubicBezTo>
                  <a:cubicBezTo>
                    <a:pt x="1" y="20"/>
                    <a:pt x="1" y="20"/>
                    <a:pt x="2" y="21"/>
                  </a:cubicBezTo>
                  <a:cubicBezTo>
                    <a:pt x="7" y="32"/>
                    <a:pt x="16" y="183"/>
                    <a:pt x="20" y="264"/>
                  </a:cubicBezTo>
                  <a:cubicBezTo>
                    <a:pt x="24" y="334"/>
                    <a:pt x="24" y="334"/>
                    <a:pt x="24" y="334"/>
                  </a:cubicBezTo>
                  <a:cubicBezTo>
                    <a:pt x="24" y="334"/>
                    <a:pt x="28" y="363"/>
                    <a:pt x="28" y="363"/>
                  </a:cubicBezTo>
                  <a:cubicBezTo>
                    <a:pt x="31" y="390"/>
                    <a:pt x="34" y="420"/>
                    <a:pt x="34" y="447"/>
                  </a:cubicBezTo>
                  <a:cubicBezTo>
                    <a:pt x="34" y="473"/>
                    <a:pt x="31" y="496"/>
                    <a:pt x="22" y="515"/>
                  </a:cubicBezTo>
                  <a:cubicBezTo>
                    <a:pt x="22" y="515"/>
                    <a:pt x="22" y="516"/>
                    <a:pt x="22" y="517"/>
                  </a:cubicBezTo>
                  <a:cubicBezTo>
                    <a:pt x="22" y="518"/>
                    <a:pt x="22" y="518"/>
                    <a:pt x="22" y="519"/>
                  </a:cubicBezTo>
                  <a:cubicBezTo>
                    <a:pt x="23" y="521"/>
                    <a:pt x="24" y="522"/>
                    <a:pt x="26" y="522"/>
                  </a:cubicBezTo>
                  <a:cubicBezTo>
                    <a:pt x="64" y="528"/>
                    <a:pt x="116" y="526"/>
                    <a:pt x="159" y="523"/>
                  </a:cubicBezTo>
                  <a:cubicBezTo>
                    <a:pt x="175" y="523"/>
                    <a:pt x="175" y="523"/>
                    <a:pt x="175" y="523"/>
                  </a:cubicBezTo>
                  <a:cubicBezTo>
                    <a:pt x="265" y="516"/>
                    <a:pt x="265" y="516"/>
                    <a:pt x="265" y="516"/>
                  </a:cubicBezTo>
                  <a:cubicBezTo>
                    <a:pt x="311" y="512"/>
                    <a:pt x="359" y="509"/>
                    <a:pt x="407" y="509"/>
                  </a:cubicBezTo>
                  <a:cubicBezTo>
                    <a:pt x="456" y="509"/>
                    <a:pt x="506" y="511"/>
                    <a:pt x="554" y="514"/>
                  </a:cubicBezTo>
                  <a:cubicBezTo>
                    <a:pt x="602" y="516"/>
                    <a:pt x="653" y="519"/>
                    <a:pt x="703" y="519"/>
                  </a:cubicBezTo>
                  <a:cubicBezTo>
                    <a:pt x="793" y="519"/>
                    <a:pt x="793" y="519"/>
                    <a:pt x="793" y="519"/>
                  </a:cubicBezTo>
                  <a:cubicBezTo>
                    <a:pt x="931" y="519"/>
                    <a:pt x="1074" y="519"/>
                    <a:pt x="1216" y="512"/>
                  </a:cubicBezTo>
                  <a:cubicBezTo>
                    <a:pt x="1218" y="512"/>
                    <a:pt x="1219" y="511"/>
                    <a:pt x="1220" y="510"/>
                  </a:cubicBezTo>
                  <a:cubicBezTo>
                    <a:pt x="1221" y="509"/>
                    <a:pt x="1221" y="507"/>
                    <a:pt x="1221" y="506"/>
                  </a:cubicBezTo>
                  <a:cubicBezTo>
                    <a:pt x="1208" y="405"/>
                    <a:pt x="1208" y="301"/>
                    <a:pt x="1207" y="200"/>
                  </a:cubicBezTo>
                  <a:cubicBezTo>
                    <a:pt x="1207" y="138"/>
                    <a:pt x="1207" y="74"/>
                    <a:pt x="1204" y="11"/>
                  </a:cubicBezTo>
                  <a:cubicBezTo>
                    <a:pt x="1204" y="9"/>
                    <a:pt x="1202" y="7"/>
                    <a:pt x="1200" y="6"/>
                  </a:cubicBezTo>
                  <a:cubicBezTo>
                    <a:pt x="1175" y="0"/>
                    <a:pt x="1147" y="1"/>
                    <a:pt x="1120" y="2"/>
                  </a:cubicBezTo>
                  <a:close/>
                  <a:moveTo>
                    <a:pt x="823" y="19"/>
                  </a:moveTo>
                  <a:cubicBezTo>
                    <a:pt x="912" y="16"/>
                    <a:pt x="1004" y="12"/>
                    <a:pt x="1095" y="12"/>
                  </a:cubicBezTo>
                  <a:cubicBezTo>
                    <a:pt x="1120" y="12"/>
                    <a:pt x="1120" y="12"/>
                    <a:pt x="1120" y="12"/>
                  </a:cubicBezTo>
                  <a:cubicBezTo>
                    <a:pt x="1145" y="11"/>
                    <a:pt x="1171" y="11"/>
                    <a:pt x="1194" y="15"/>
                  </a:cubicBezTo>
                  <a:cubicBezTo>
                    <a:pt x="1197" y="77"/>
                    <a:pt x="1197" y="140"/>
                    <a:pt x="1197" y="200"/>
                  </a:cubicBezTo>
                  <a:cubicBezTo>
                    <a:pt x="1198" y="299"/>
                    <a:pt x="1198" y="402"/>
                    <a:pt x="1210" y="502"/>
                  </a:cubicBezTo>
                  <a:cubicBezTo>
                    <a:pt x="1070" y="509"/>
                    <a:pt x="929" y="509"/>
                    <a:pt x="793" y="509"/>
                  </a:cubicBezTo>
                  <a:cubicBezTo>
                    <a:pt x="703" y="509"/>
                    <a:pt x="703" y="509"/>
                    <a:pt x="703" y="509"/>
                  </a:cubicBezTo>
                  <a:cubicBezTo>
                    <a:pt x="653" y="509"/>
                    <a:pt x="603" y="506"/>
                    <a:pt x="554" y="504"/>
                  </a:cubicBezTo>
                  <a:cubicBezTo>
                    <a:pt x="506" y="501"/>
                    <a:pt x="456" y="498"/>
                    <a:pt x="407" y="498"/>
                  </a:cubicBezTo>
                  <a:cubicBezTo>
                    <a:pt x="358" y="498"/>
                    <a:pt x="310" y="502"/>
                    <a:pt x="264" y="506"/>
                  </a:cubicBezTo>
                  <a:cubicBezTo>
                    <a:pt x="175" y="512"/>
                    <a:pt x="175" y="512"/>
                    <a:pt x="175" y="512"/>
                  </a:cubicBezTo>
                  <a:cubicBezTo>
                    <a:pt x="158" y="513"/>
                    <a:pt x="158" y="513"/>
                    <a:pt x="158" y="513"/>
                  </a:cubicBezTo>
                  <a:cubicBezTo>
                    <a:pt x="118" y="515"/>
                    <a:pt x="70" y="518"/>
                    <a:pt x="34" y="512"/>
                  </a:cubicBezTo>
                  <a:cubicBezTo>
                    <a:pt x="42" y="494"/>
                    <a:pt x="45" y="471"/>
                    <a:pt x="45" y="447"/>
                  </a:cubicBezTo>
                  <a:cubicBezTo>
                    <a:pt x="45" y="419"/>
                    <a:pt x="41" y="389"/>
                    <a:pt x="38" y="362"/>
                  </a:cubicBezTo>
                  <a:cubicBezTo>
                    <a:pt x="34" y="333"/>
                    <a:pt x="34" y="333"/>
                    <a:pt x="34" y="333"/>
                  </a:cubicBezTo>
                  <a:cubicBezTo>
                    <a:pt x="30" y="264"/>
                    <a:pt x="30" y="264"/>
                    <a:pt x="30" y="264"/>
                  </a:cubicBezTo>
                  <a:cubicBezTo>
                    <a:pt x="21" y="101"/>
                    <a:pt x="17" y="45"/>
                    <a:pt x="13" y="25"/>
                  </a:cubicBezTo>
                  <a:cubicBezTo>
                    <a:pt x="65" y="38"/>
                    <a:pt x="132" y="33"/>
                    <a:pt x="191" y="29"/>
                  </a:cubicBezTo>
                  <a:cubicBezTo>
                    <a:pt x="237" y="26"/>
                    <a:pt x="237" y="26"/>
                    <a:pt x="237" y="26"/>
                  </a:cubicBezTo>
                  <a:cubicBezTo>
                    <a:pt x="306" y="23"/>
                    <a:pt x="378" y="24"/>
                    <a:pt x="447" y="25"/>
                  </a:cubicBezTo>
                  <a:cubicBezTo>
                    <a:pt x="553" y="26"/>
                    <a:pt x="553" y="26"/>
                    <a:pt x="553" y="26"/>
                  </a:cubicBezTo>
                  <a:cubicBezTo>
                    <a:pt x="643" y="26"/>
                    <a:pt x="735" y="23"/>
                    <a:pt x="823" y="19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26" name="Freeform 2271"/>
            <p:cNvSpPr/>
            <p:nvPr/>
          </p:nvSpPr>
          <p:spPr bwMode="auto">
            <a:xfrm>
              <a:off x="1976" y="1993"/>
              <a:ext cx="101" cy="78"/>
            </a:xfrm>
            <a:custGeom>
              <a:avLst/>
              <a:gdLst>
                <a:gd name="T0" fmla="*/ 5 w 111"/>
                <a:gd name="T1" fmla="*/ 54 h 86"/>
                <a:gd name="T2" fmla="*/ 40 w 111"/>
                <a:gd name="T3" fmla="*/ 0 h 86"/>
                <a:gd name="T4" fmla="*/ 69 w 111"/>
                <a:gd name="T5" fmla="*/ 36 h 86"/>
                <a:gd name="T6" fmla="*/ 111 w 111"/>
                <a:gd name="T7" fmla="*/ 11 h 86"/>
                <a:gd name="T8" fmla="*/ 97 w 111"/>
                <a:gd name="T9" fmla="*/ 79 h 86"/>
                <a:gd name="T10" fmla="*/ 0 w 111"/>
                <a:gd name="T11" fmla="*/ 73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1" h="86">
                  <a:moveTo>
                    <a:pt x="5" y="54"/>
                  </a:moveTo>
                  <a:cubicBezTo>
                    <a:pt x="14" y="43"/>
                    <a:pt x="23" y="12"/>
                    <a:pt x="40" y="0"/>
                  </a:cubicBezTo>
                  <a:cubicBezTo>
                    <a:pt x="46" y="15"/>
                    <a:pt x="54" y="29"/>
                    <a:pt x="69" y="36"/>
                  </a:cubicBezTo>
                  <a:cubicBezTo>
                    <a:pt x="82" y="25"/>
                    <a:pt x="94" y="13"/>
                    <a:pt x="111" y="11"/>
                  </a:cubicBezTo>
                  <a:cubicBezTo>
                    <a:pt x="110" y="35"/>
                    <a:pt x="105" y="57"/>
                    <a:pt x="97" y="79"/>
                  </a:cubicBezTo>
                  <a:cubicBezTo>
                    <a:pt x="70" y="74"/>
                    <a:pt x="23" y="86"/>
                    <a:pt x="0" y="73"/>
                  </a:cubicBezTo>
                </a:path>
              </a:pathLst>
            </a:custGeom>
            <a:solidFill>
              <a:srgbClr val="EAAD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27" name="Freeform 2272"/>
            <p:cNvSpPr/>
            <p:nvPr/>
          </p:nvSpPr>
          <p:spPr bwMode="auto">
            <a:xfrm>
              <a:off x="2402" y="2198"/>
              <a:ext cx="101" cy="78"/>
            </a:xfrm>
            <a:custGeom>
              <a:avLst/>
              <a:gdLst>
                <a:gd name="T0" fmla="*/ 27 w 112"/>
                <a:gd name="T1" fmla="*/ 12 h 87"/>
                <a:gd name="T2" fmla="*/ 4 w 112"/>
                <a:gd name="T3" fmla="*/ 59 h 87"/>
                <a:gd name="T4" fmla="*/ 50 w 112"/>
                <a:gd name="T5" fmla="*/ 86 h 87"/>
                <a:gd name="T6" fmla="*/ 74 w 112"/>
                <a:gd name="T7" fmla="*/ 8 h 87"/>
                <a:gd name="T8" fmla="*/ 25 w 112"/>
                <a:gd name="T9" fmla="*/ 13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2" h="87">
                  <a:moveTo>
                    <a:pt x="27" y="12"/>
                  </a:moveTo>
                  <a:cubicBezTo>
                    <a:pt x="15" y="27"/>
                    <a:pt x="0" y="37"/>
                    <a:pt x="4" y="59"/>
                  </a:cubicBezTo>
                  <a:cubicBezTo>
                    <a:pt x="9" y="81"/>
                    <a:pt x="31" y="87"/>
                    <a:pt x="50" y="86"/>
                  </a:cubicBezTo>
                  <a:cubicBezTo>
                    <a:pt x="88" y="83"/>
                    <a:pt x="112" y="28"/>
                    <a:pt x="74" y="8"/>
                  </a:cubicBezTo>
                  <a:cubicBezTo>
                    <a:pt x="59" y="0"/>
                    <a:pt x="38" y="1"/>
                    <a:pt x="25" y="13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28" name="Freeform 2273"/>
            <p:cNvSpPr/>
            <p:nvPr/>
          </p:nvSpPr>
          <p:spPr bwMode="auto">
            <a:xfrm>
              <a:off x="1920" y="1942"/>
              <a:ext cx="1175" cy="517"/>
            </a:xfrm>
            <a:custGeom>
              <a:avLst/>
              <a:gdLst>
                <a:gd name="T0" fmla="*/ 901 w 1301"/>
                <a:gd name="T1" fmla="*/ 2 h 574"/>
                <a:gd name="T2" fmla="*/ 869 w 1301"/>
                <a:gd name="T3" fmla="*/ 2 h 574"/>
                <a:gd name="T4" fmla="*/ 793 w 1301"/>
                <a:gd name="T5" fmla="*/ 9 h 574"/>
                <a:gd name="T6" fmla="*/ 679 w 1301"/>
                <a:gd name="T7" fmla="*/ 58 h 574"/>
                <a:gd name="T8" fmla="*/ 538 w 1301"/>
                <a:gd name="T9" fmla="*/ 182 h 574"/>
                <a:gd name="T10" fmla="*/ 487 w 1301"/>
                <a:gd name="T11" fmla="*/ 249 h 574"/>
                <a:gd name="T12" fmla="*/ 306 w 1301"/>
                <a:gd name="T13" fmla="*/ 403 h 574"/>
                <a:gd name="T14" fmla="*/ 146 w 1301"/>
                <a:gd name="T15" fmla="*/ 335 h 574"/>
                <a:gd name="T16" fmla="*/ 157 w 1301"/>
                <a:gd name="T17" fmla="*/ 175 h 574"/>
                <a:gd name="T18" fmla="*/ 166 w 1301"/>
                <a:gd name="T19" fmla="*/ 135 h 574"/>
                <a:gd name="T20" fmla="*/ 166 w 1301"/>
                <a:gd name="T21" fmla="*/ 132 h 574"/>
                <a:gd name="T22" fmla="*/ 163 w 1301"/>
                <a:gd name="T23" fmla="*/ 130 h 574"/>
                <a:gd name="T24" fmla="*/ 131 w 1301"/>
                <a:gd name="T25" fmla="*/ 123 h 574"/>
                <a:gd name="T26" fmla="*/ 97 w 1301"/>
                <a:gd name="T27" fmla="*/ 117 h 574"/>
                <a:gd name="T28" fmla="*/ 50 w 1301"/>
                <a:gd name="T29" fmla="*/ 147 h 574"/>
                <a:gd name="T30" fmla="*/ 23 w 1301"/>
                <a:gd name="T31" fmla="*/ 370 h 574"/>
                <a:gd name="T32" fmla="*/ 341 w 1301"/>
                <a:gd name="T33" fmla="*/ 567 h 574"/>
                <a:gd name="T34" fmla="*/ 596 w 1301"/>
                <a:gd name="T35" fmla="*/ 531 h 574"/>
                <a:gd name="T36" fmla="*/ 629 w 1301"/>
                <a:gd name="T37" fmla="*/ 528 h 574"/>
                <a:gd name="T38" fmla="*/ 629 w 1301"/>
                <a:gd name="T39" fmla="*/ 522 h 574"/>
                <a:gd name="T40" fmla="*/ 595 w 1301"/>
                <a:gd name="T41" fmla="*/ 523 h 574"/>
                <a:gd name="T42" fmla="*/ 341 w 1301"/>
                <a:gd name="T43" fmla="*/ 559 h 574"/>
                <a:gd name="T44" fmla="*/ 31 w 1301"/>
                <a:gd name="T45" fmla="*/ 367 h 574"/>
                <a:gd name="T46" fmla="*/ 57 w 1301"/>
                <a:gd name="T47" fmla="*/ 150 h 574"/>
                <a:gd name="T48" fmla="*/ 96 w 1301"/>
                <a:gd name="T49" fmla="*/ 125 h 574"/>
                <a:gd name="T50" fmla="*/ 129 w 1301"/>
                <a:gd name="T51" fmla="*/ 132 h 574"/>
                <a:gd name="T52" fmla="*/ 157 w 1301"/>
                <a:gd name="T53" fmla="*/ 137 h 574"/>
                <a:gd name="T54" fmla="*/ 149 w 1301"/>
                <a:gd name="T55" fmla="*/ 173 h 574"/>
                <a:gd name="T56" fmla="*/ 133 w 1301"/>
                <a:gd name="T57" fmla="*/ 253 h 574"/>
                <a:gd name="T58" fmla="*/ 138 w 1301"/>
                <a:gd name="T59" fmla="*/ 338 h 574"/>
                <a:gd name="T60" fmla="*/ 308 w 1301"/>
                <a:gd name="T61" fmla="*/ 411 h 574"/>
                <a:gd name="T62" fmla="*/ 494 w 1301"/>
                <a:gd name="T63" fmla="*/ 254 h 574"/>
                <a:gd name="T64" fmla="*/ 544 w 1301"/>
                <a:gd name="T65" fmla="*/ 188 h 574"/>
                <a:gd name="T66" fmla="*/ 683 w 1301"/>
                <a:gd name="T67" fmla="*/ 66 h 574"/>
                <a:gd name="T68" fmla="*/ 795 w 1301"/>
                <a:gd name="T69" fmla="*/ 17 h 574"/>
                <a:gd name="T70" fmla="*/ 869 w 1301"/>
                <a:gd name="T71" fmla="*/ 11 h 574"/>
                <a:gd name="T72" fmla="*/ 901 w 1301"/>
                <a:gd name="T73" fmla="*/ 11 h 574"/>
                <a:gd name="T74" fmla="*/ 1054 w 1301"/>
                <a:gd name="T75" fmla="*/ 37 h 574"/>
                <a:gd name="T76" fmla="*/ 1292 w 1301"/>
                <a:gd name="T77" fmla="*/ 208 h 574"/>
                <a:gd name="T78" fmla="*/ 1298 w 1301"/>
                <a:gd name="T79" fmla="*/ 210 h 574"/>
                <a:gd name="T80" fmla="*/ 1300 w 1301"/>
                <a:gd name="T81" fmla="*/ 204 h 574"/>
                <a:gd name="T82" fmla="*/ 1056 w 1301"/>
                <a:gd name="T83" fmla="*/ 29 h 574"/>
                <a:gd name="T84" fmla="*/ 901 w 1301"/>
                <a:gd name="T85" fmla="*/ 2 h 5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301" h="574">
                  <a:moveTo>
                    <a:pt x="901" y="2"/>
                  </a:moveTo>
                  <a:cubicBezTo>
                    <a:pt x="869" y="2"/>
                    <a:pt x="869" y="2"/>
                    <a:pt x="869" y="2"/>
                  </a:cubicBezTo>
                  <a:cubicBezTo>
                    <a:pt x="843" y="2"/>
                    <a:pt x="819" y="2"/>
                    <a:pt x="793" y="9"/>
                  </a:cubicBezTo>
                  <a:cubicBezTo>
                    <a:pt x="755" y="20"/>
                    <a:pt x="716" y="36"/>
                    <a:pt x="679" y="58"/>
                  </a:cubicBezTo>
                  <a:cubicBezTo>
                    <a:pt x="632" y="86"/>
                    <a:pt x="586" y="127"/>
                    <a:pt x="538" y="182"/>
                  </a:cubicBezTo>
                  <a:cubicBezTo>
                    <a:pt x="521" y="203"/>
                    <a:pt x="504" y="226"/>
                    <a:pt x="487" y="249"/>
                  </a:cubicBezTo>
                  <a:cubicBezTo>
                    <a:pt x="439" y="317"/>
                    <a:pt x="389" y="387"/>
                    <a:pt x="306" y="403"/>
                  </a:cubicBezTo>
                  <a:cubicBezTo>
                    <a:pt x="275" y="409"/>
                    <a:pt x="172" y="422"/>
                    <a:pt x="146" y="335"/>
                  </a:cubicBezTo>
                  <a:cubicBezTo>
                    <a:pt x="130" y="283"/>
                    <a:pt x="144" y="228"/>
                    <a:pt x="157" y="175"/>
                  </a:cubicBezTo>
                  <a:cubicBezTo>
                    <a:pt x="166" y="135"/>
                    <a:pt x="166" y="135"/>
                    <a:pt x="166" y="135"/>
                  </a:cubicBezTo>
                  <a:cubicBezTo>
                    <a:pt x="167" y="134"/>
                    <a:pt x="166" y="133"/>
                    <a:pt x="166" y="132"/>
                  </a:cubicBezTo>
                  <a:cubicBezTo>
                    <a:pt x="165" y="131"/>
                    <a:pt x="164" y="130"/>
                    <a:pt x="163" y="130"/>
                  </a:cubicBezTo>
                  <a:cubicBezTo>
                    <a:pt x="131" y="123"/>
                    <a:pt x="131" y="123"/>
                    <a:pt x="131" y="123"/>
                  </a:cubicBezTo>
                  <a:cubicBezTo>
                    <a:pt x="97" y="117"/>
                    <a:pt x="97" y="117"/>
                    <a:pt x="97" y="117"/>
                  </a:cubicBezTo>
                  <a:cubicBezTo>
                    <a:pt x="68" y="112"/>
                    <a:pt x="63" y="120"/>
                    <a:pt x="50" y="147"/>
                  </a:cubicBezTo>
                  <a:cubicBezTo>
                    <a:pt x="20" y="209"/>
                    <a:pt x="0" y="302"/>
                    <a:pt x="23" y="370"/>
                  </a:cubicBezTo>
                  <a:cubicBezTo>
                    <a:pt x="61" y="481"/>
                    <a:pt x="180" y="555"/>
                    <a:pt x="341" y="567"/>
                  </a:cubicBezTo>
                  <a:cubicBezTo>
                    <a:pt x="437" y="574"/>
                    <a:pt x="521" y="554"/>
                    <a:pt x="596" y="531"/>
                  </a:cubicBezTo>
                  <a:cubicBezTo>
                    <a:pt x="612" y="535"/>
                    <a:pt x="626" y="534"/>
                    <a:pt x="629" y="528"/>
                  </a:cubicBezTo>
                  <a:cubicBezTo>
                    <a:pt x="631" y="526"/>
                    <a:pt x="630" y="524"/>
                    <a:pt x="629" y="522"/>
                  </a:cubicBezTo>
                  <a:cubicBezTo>
                    <a:pt x="624" y="515"/>
                    <a:pt x="604" y="520"/>
                    <a:pt x="595" y="523"/>
                  </a:cubicBezTo>
                  <a:cubicBezTo>
                    <a:pt x="520" y="546"/>
                    <a:pt x="437" y="566"/>
                    <a:pt x="341" y="559"/>
                  </a:cubicBezTo>
                  <a:cubicBezTo>
                    <a:pt x="282" y="554"/>
                    <a:pt x="85" y="527"/>
                    <a:pt x="31" y="367"/>
                  </a:cubicBezTo>
                  <a:cubicBezTo>
                    <a:pt x="9" y="301"/>
                    <a:pt x="28" y="211"/>
                    <a:pt x="57" y="150"/>
                  </a:cubicBezTo>
                  <a:cubicBezTo>
                    <a:pt x="70" y="125"/>
                    <a:pt x="72" y="121"/>
                    <a:pt x="96" y="125"/>
                  </a:cubicBezTo>
                  <a:cubicBezTo>
                    <a:pt x="129" y="132"/>
                    <a:pt x="129" y="132"/>
                    <a:pt x="129" y="132"/>
                  </a:cubicBezTo>
                  <a:cubicBezTo>
                    <a:pt x="129" y="132"/>
                    <a:pt x="151" y="136"/>
                    <a:pt x="157" y="137"/>
                  </a:cubicBezTo>
                  <a:cubicBezTo>
                    <a:pt x="156" y="144"/>
                    <a:pt x="149" y="173"/>
                    <a:pt x="149" y="173"/>
                  </a:cubicBezTo>
                  <a:cubicBezTo>
                    <a:pt x="143" y="199"/>
                    <a:pt x="136" y="226"/>
                    <a:pt x="133" y="253"/>
                  </a:cubicBezTo>
                  <a:cubicBezTo>
                    <a:pt x="129" y="281"/>
                    <a:pt x="129" y="310"/>
                    <a:pt x="138" y="338"/>
                  </a:cubicBezTo>
                  <a:cubicBezTo>
                    <a:pt x="157" y="401"/>
                    <a:pt x="220" y="428"/>
                    <a:pt x="308" y="411"/>
                  </a:cubicBezTo>
                  <a:cubicBezTo>
                    <a:pt x="394" y="394"/>
                    <a:pt x="445" y="323"/>
                    <a:pt x="494" y="254"/>
                  </a:cubicBezTo>
                  <a:cubicBezTo>
                    <a:pt x="511" y="230"/>
                    <a:pt x="527" y="208"/>
                    <a:pt x="544" y="188"/>
                  </a:cubicBezTo>
                  <a:cubicBezTo>
                    <a:pt x="591" y="133"/>
                    <a:pt x="637" y="93"/>
                    <a:pt x="683" y="66"/>
                  </a:cubicBezTo>
                  <a:cubicBezTo>
                    <a:pt x="720" y="44"/>
                    <a:pt x="758" y="28"/>
                    <a:pt x="795" y="17"/>
                  </a:cubicBezTo>
                  <a:cubicBezTo>
                    <a:pt x="820" y="10"/>
                    <a:pt x="844" y="10"/>
                    <a:pt x="869" y="11"/>
                  </a:cubicBezTo>
                  <a:cubicBezTo>
                    <a:pt x="901" y="11"/>
                    <a:pt x="901" y="11"/>
                    <a:pt x="901" y="11"/>
                  </a:cubicBezTo>
                  <a:cubicBezTo>
                    <a:pt x="958" y="8"/>
                    <a:pt x="1005" y="22"/>
                    <a:pt x="1054" y="37"/>
                  </a:cubicBezTo>
                  <a:cubicBezTo>
                    <a:pt x="1128" y="60"/>
                    <a:pt x="1251" y="127"/>
                    <a:pt x="1292" y="208"/>
                  </a:cubicBezTo>
                  <a:cubicBezTo>
                    <a:pt x="1293" y="210"/>
                    <a:pt x="1296" y="211"/>
                    <a:pt x="1298" y="210"/>
                  </a:cubicBezTo>
                  <a:cubicBezTo>
                    <a:pt x="1300" y="208"/>
                    <a:pt x="1301" y="206"/>
                    <a:pt x="1300" y="204"/>
                  </a:cubicBezTo>
                  <a:cubicBezTo>
                    <a:pt x="1257" y="121"/>
                    <a:pt x="1132" y="52"/>
                    <a:pt x="1056" y="29"/>
                  </a:cubicBezTo>
                  <a:cubicBezTo>
                    <a:pt x="1006" y="14"/>
                    <a:pt x="959" y="0"/>
                    <a:pt x="901" y="2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29" name="Freeform 2274"/>
            <p:cNvSpPr/>
            <p:nvPr/>
          </p:nvSpPr>
          <p:spPr bwMode="auto">
            <a:xfrm>
              <a:off x="2810" y="2085"/>
              <a:ext cx="378" cy="546"/>
            </a:xfrm>
            <a:custGeom>
              <a:avLst/>
              <a:gdLst>
                <a:gd name="T0" fmla="*/ 219 w 419"/>
                <a:gd name="T1" fmla="*/ 6 h 605"/>
                <a:gd name="T2" fmla="*/ 215 w 419"/>
                <a:gd name="T3" fmla="*/ 11 h 605"/>
                <a:gd name="T4" fmla="*/ 220 w 419"/>
                <a:gd name="T5" fmla="*/ 15 h 605"/>
                <a:gd name="T6" fmla="*/ 338 w 419"/>
                <a:gd name="T7" fmla="*/ 76 h 605"/>
                <a:gd name="T8" fmla="*/ 395 w 419"/>
                <a:gd name="T9" fmla="*/ 218 h 605"/>
                <a:gd name="T10" fmla="*/ 387 w 419"/>
                <a:gd name="T11" fmla="*/ 502 h 605"/>
                <a:gd name="T12" fmla="*/ 149 w 419"/>
                <a:gd name="T13" fmla="*/ 544 h 605"/>
                <a:gd name="T14" fmla="*/ 120 w 419"/>
                <a:gd name="T15" fmla="*/ 537 h 605"/>
                <a:gd name="T16" fmla="*/ 115 w 419"/>
                <a:gd name="T17" fmla="*/ 536 h 605"/>
                <a:gd name="T18" fmla="*/ 18 w 419"/>
                <a:gd name="T19" fmla="*/ 481 h 605"/>
                <a:gd name="T20" fmla="*/ 24 w 419"/>
                <a:gd name="T21" fmla="*/ 372 h 605"/>
                <a:gd name="T22" fmla="*/ 29 w 419"/>
                <a:gd name="T23" fmla="*/ 348 h 605"/>
                <a:gd name="T24" fmla="*/ 34 w 419"/>
                <a:gd name="T25" fmla="*/ 320 h 605"/>
                <a:gd name="T26" fmla="*/ 43 w 419"/>
                <a:gd name="T27" fmla="*/ 247 h 605"/>
                <a:gd name="T28" fmla="*/ 39 w 419"/>
                <a:gd name="T29" fmla="*/ 243 h 605"/>
                <a:gd name="T30" fmla="*/ 35 w 419"/>
                <a:gd name="T31" fmla="*/ 247 h 605"/>
                <a:gd name="T32" fmla="*/ 26 w 419"/>
                <a:gd name="T33" fmla="*/ 318 h 605"/>
                <a:gd name="T34" fmla="*/ 20 w 419"/>
                <a:gd name="T35" fmla="*/ 346 h 605"/>
                <a:gd name="T36" fmla="*/ 16 w 419"/>
                <a:gd name="T37" fmla="*/ 370 h 605"/>
                <a:gd name="T38" fmla="*/ 10 w 419"/>
                <a:gd name="T39" fmla="*/ 484 h 605"/>
                <a:gd name="T40" fmla="*/ 113 w 419"/>
                <a:gd name="T41" fmla="*/ 544 h 605"/>
                <a:gd name="T42" fmla="*/ 118 w 419"/>
                <a:gd name="T43" fmla="*/ 545 h 605"/>
                <a:gd name="T44" fmla="*/ 147 w 419"/>
                <a:gd name="T45" fmla="*/ 552 h 605"/>
                <a:gd name="T46" fmla="*/ 395 w 419"/>
                <a:gd name="T47" fmla="*/ 505 h 605"/>
                <a:gd name="T48" fmla="*/ 403 w 419"/>
                <a:gd name="T49" fmla="*/ 217 h 605"/>
                <a:gd name="T50" fmla="*/ 344 w 419"/>
                <a:gd name="T51" fmla="*/ 71 h 605"/>
                <a:gd name="T52" fmla="*/ 219 w 419"/>
                <a:gd name="T53" fmla="*/ 6 h 6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419" h="605">
                  <a:moveTo>
                    <a:pt x="219" y="6"/>
                  </a:moveTo>
                  <a:cubicBezTo>
                    <a:pt x="217" y="7"/>
                    <a:pt x="215" y="9"/>
                    <a:pt x="215" y="11"/>
                  </a:cubicBezTo>
                  <a:cubicBezTo>
                    <a:pt x="216" y="13"/>
                    <a:pt x="218" y="15"/>
                    <a:pt x="220" y="15"/>
                  </a:cubicBezTo>
                  <a:cubicBezTo>
                    <a:pt x="259" y="9"/>
                    <a:pt x="312" y="47"/>
                    <a:pt x="338" y="76"/>
                  </a:cubicBezTo>
                  <a:cubicBezTo>
                    <a:pt x="369" y="112"/>
                    <a:pt x="390" y="162"/>
                    <a:pt x="395" y="218"/>
                  </a:cubicBezTo>
                  <a:cubicBezTo>
                    <a:pt x="404" y="306"/>
                    <a:pt x="411" y="408"/>
                    <a:pt x="387" y="502"/>
                  </a:cubicBezTo>
                  <a:cubicBezTo>
                    <a:pt x="363" y="595"/>
                    <a:pt x="234" y="564"/>
                    <a:pt x="149" y="544"/>
                  </a:cubicBezTo>
                  <a:cubicBezTo>
                    <a:pt x="120" y="537"/>
                    <a:pt x="120" y="537"/>
                    <a:pt x="120" y="537"/>
                  </a:cubicBezTo>
                  <a:cubicBezTo>
                    <a:pt x="120" y="537"/>
                    <a:pt x="115" y="536"/>
                    <a:pt x="115" y="536"/>
                  </a:cubicBezTo>
                  <a:cubicBezTo>
                    <a:pt x="81" y="529"/>
                    <a:pt x="30" y="518"/>
                    <a:pt x="18" y="481"/>
                  </a:cubicBezTo>
                  <a:cubicBezTo>
                    <a:pt x="9" y="452"/>
                    <a:pt x="17" y="408"/>
                    <a:pt x="24" y="372"/>
                  </a:cubicBezTo>
                  <a:cubicBezTo>
                    <a:pt x="29" y="348"/>
                    <a:pt x="29" y="348"/>
                    <a:pt x="29" y="348"/>
                  </a:cubicBezTo>
                  <a:cubicBezTo>
                    <a:pt x="34" y="320"/>
                    <a:pt x="34" y="320"/>
                    <a:pt x="34" y="320"/>
                  </a:cubicBezTo>
                  <a:cubicBezTo>
                    <a:pt x="38" y="296"/>
                    <a:pt x="44" y="269"/>
                    <a:pt x="43" y="247"/>
                  </a:cubicBezTo>
                  <a:cubicBezTo>
                    <a:pt x="43" y="245"/>
                    <a:pt x="41" y="243"/>
                    <a:pt x="39" y="243"/>
                  </a:cubicBezTo>
                  <a:cubicBezTo>
                    <a:pt x="37" y="243"/>
                    <a:pt x="35" y="245"/>
                    <a:pt x="35" y="247"/>
                  </a:cubicBezTo>
                  <a:cubicBezTo>
                    <a:pt x="35" y="269"/>
                    <a:pt x="30" y="294"/>
                    <a:pt x="26" y="318"/>
                  </a:cubicBezTo>
                  <a:cubicBezTo>
                    <a:pt x="20" y="346"/>
                    <a:pt x="20" y="346"/>
                    <a:pt x="20" y="346"/>
                  </a:cubicBezTo>
                  <a:cubicBezTo>
                    <a:pt x="16" y="370"/>
                    <a:pt x="16" y="370"/>
                    <a:pt x="16" y="370"/>
                  </a:cubicBezTo>
                  <a:cubicBezTo>
                    <a:pt x="9" y="407"/>
                    <a:pt x="0" y="453"/>
                    <a:pt x="10" y="484"/>
                  </a:cubicBezTo>
                  <a:cubicBezTo>
                    <a:pt x="23" y="525"/>
                    <a:pt x="77" y="536"/>
                    <a:pt x="113" y="544"/>
                  </a:cubicBezTo>
                  <a:cubicBezTo>
                    <a:pt x="118" y="545"/>
                    <a:pt x="118" y="545"/>
                    <a:pt x="118" y="545"/>
                  </a:cubicBezTo>
                  <a:cubicBezTo>
                    <a:pt x="147" y="552"/>
                    <a:pt x="147" y="552"/>
                    <a:pt x="147" y="552"/>
                  </a:cubicBezTo>
                  <a:cubicBezTo>
                    <a:pt x="230" y="572"/>
                    <a:pt x="369" y="605"/>
                    <a:pt x="395" y="505"/>
                  </a:cubicBezTo>
                  <a:cubicBezTo>
                    <a:pt x="419" y="408"/>
                    <a:pt x="412" y="306"/>
                    <a:pt x="403" y="217"/>
                  </a:cubicBezTo>
                  <a:cubicBezTo>
                    <a:pt x="398" y="160"/>
                    <a:pt x="377" y="107"/>
                    <a:pt x="344" y="71"/>
                  </a:cubicBezTo>
                  <a:cubicBezTo>
                    <a:pt x="319" y="42"/>
                    <a:pt x="263" y="0"/>
                    <a:pt x="219" y="6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30" name="Freeform 2275"/>
            <p:cNvSpPr/>
            <p:nvPr/>
          </p:nvSpPr>
          <p:spPr bwMode="auto">
            <a:xfrm>
              <a:off x="2321" y="2441"/>
              <a:ext cx="77" cy="119"/>
            </a:xfrm>
            <a:custGeom>
              <a:avLst/>
              <a:gdLst>
                <a:gd name="T0" fmla="*/ 4 w 85"/>
                <a:gd name="T1" fmla="*/ 1 h 131"/>
                <a:gd name="T2" fmla="*/ 1 w 85"/>
                <a:gd name="T3" fmla="*/ 6 h 131"/>
                <a:gd name="T4" fmla="*/ 58 w 85"/>
                <a:gd name="T5" fmla="*/ 103 h 131"/>
                <a:gd name="T6" fmla="*/ 77 w 85"/>
                <a:gd name="T7" fmla="*/ 129 h 131"/>
                <a:gd name="T8" fmla="*/ 83 w 85"/>
                <a:gd name="T9" fmla="*/ 130 h 131"/>
                <a:gd name="T10" fmla="*/ 84 w 85"/>
                <a:gd name="T11" fmla="*/ 124 h 131"/>
                <a:gd name="T12" fmla="*/ 65 w 85"/>
                <a:gd name="T13" fmla="*/ 98 h 131"/>
                <a:gd name="T14" fmla="*/ 9 w 85"/>
                <a:gd name="T15" fmla="*/ 4 h 131"/>
                <a:gd name="T16" fmla="*/ 4 w 85"/>
                <a:gd name="T17" fmla="*/ 1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5" h="131">
                  <a:moveTo>
                    <a:pt x="4" y="1"/>
                  </a:moveTo>
                  <a:cubicBezTo>
                    <a:pt x="2" y="2"/>
                    <a:pt x="0" y="4"/>
                    <a:pt x="1" y="6"/>
                  </a:cubicBezTo>
                  <a:cubicBezTo>
                    <a:pt x="9" y="35"/>
                    <a:pt x="35" y="71"/>
                    <a:pt x="58" y="103"/>
                  </a:cubicBezTo>
                  <a:cubicBezTo>
                    <a:pt x="77" y="129"/>
                    <a:pt x="77" y="129"/>
                    <a:pt x="77" y="129"/>
                  </a:cubicBezTo>
                  <a:cubicBezTo>
                    <a:pt x="78" y="131"/>
                    <a:pt x="81" y="131"/>
                    <a:pt x="83" y="130"/>
                  </a:cubicBezTo>
                  <a:cubicBezTo>
                    <a:pt x="85" y="129"/>
                    <a:pt x="85" y="126"/>
                    <a:pt x="84" y="124"/>
                  </a:cubicBezTo>
                  <a:cubicBezTo>
                    <a:pt x="65" y="98"/>
                    <a:pt x="65" y="98"/>
                    <a:pt x="65" y="98"/>
                  </a:cubicBezTo>
                  <a:cubicBezTo>
                    <a:pt x="42" y="67"/>
                    <a:pt x="17" y="31"/>
                    <a:pt x="9" y="4"/>
                  </a:cubicBezTo>
                  <a:cubicBezTo>
                    <a:pt x="8" y="2"/>
                    <a:pt x="6" y="0"/>
                    <a:pt x="4" y="1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31" name="Freeform 2276"/>
            <p:cNvSpPr/>
            <p:nvPr/>
          </p:nvSpPr>
          <p:spPr bwMode="auto">
            <a:xfrm>
              <a:off x="2999" y="2593"/>
              <a:ext cx="18" cy="25"/>
            </a:xfrm>
            <a:custGeom>
              <a:avLst/>
              <a:gdLst>
                <a:gd name="T0" fmla="*/ 13 w 20"/>
                <a:gd name="T1" fmla="*/ 2 h 28"/>
                <a:gd name="T2" fmla="*/ 1 w 20"/>
                <a:gd name="T3" fmla="*/ 23 h 28"/>
                <a:gd name="T4" fmla="*/ 4 w 20"/>
                <a:gd name="T5" fmla="*/ 28 h 28"/>
                <a:gd name="T6" fmla="*/ 9 w 20"/>
                <a:gd name="T7" fmla="*/ 24 h 28"/>
                <a:gd name="T8" fmla="*/ 18 w 20"/>
                <a:gd name="T9" fmla="*/ 8 h 28"/>
                <a:gd name="T10" fmla="*/ 19 w 20"/>
                <a:gd name="T11" fmla="*/ 2 h 28"/>
                <a:gd name="T12" fmla="*/ 13 w 20"/>
                <a:gd name="T13" fmla="*/ 2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" h="28">
                  <a:moveTo>
                    <a:pt x="13" y="2"/>
                  </a:moveTo>
                  <a:cubicBezTo>
                    <a:pt x="6" y="7"/>
                    <a:pt x="1" y="16"/>
                    <a:pt x="1" y="23"/>
                  </a:cubicBezTo>
                  <a:cubicBezTo>
                    <a:pt x="0" y="25"/>
                    <a:pt x="2" y="27"/>
                    <a:pt x="4" y="28"/>
                  </a:cubicBezTo>
                  <a:cubicBezTo>
                    <a:pt x="7" y="28"/>
                    <a:pt x="9" y="26"/>
                    <a:pt x="9" y="24"/>
                  </a:cubicBezTo>
                  <a:cubicBezTo>
                    <a:pt x="9" y="19"/>
                    <a:pt x="14" y="12"/>
                    <a:pt x="18" y="8"/>
                  </a:cubicBezTo>
                  <a:cubicBezTo>
                    <a:pt x="20" y="7"/>
                    <a:pt x="20" y="4"/>
                    <a:pt x="19" y="2"/>
                  </a:cubicBezTo>
                  <a:cubicBezTo>
                    <a:pt x="17" y="0"/>
                    <a:pt x="15" y="0"/>
                    <a:pt x="13" y="2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32" name="Freeform 2277"/>
            <p:cNvSpPr/>
            <p:nvPr/>
          </p:nvSpPr>
          <p:spPr bwMode="auto">
            <a:xfrm>
              <a:off x="2032" y="2270"/>
              <a:ext cx="32" cy="33"/>
            </a:xfrm>
            <a:custGeom>
              <a:avLst/>
              <a:gdLst>
                <a:gd name="T0" fmla="*/ 27 w 35"/>
                <a:gd name="T1" fmla="*/ 2 h 37"/>
                <a:gd name="T2" fmla="*/ 1 w 35"/>
                <a:gd name="T3" fmla="*/ 30 h 37"/>
                <a:gd name="T4" fmla="*/ 2 w 35"/>
                <a:gd name="T5" fmla="*/ 36 h 37"/>
                <a:gd name="T6" fmla="*/ 8 w 35"/>
                <a:gd name="T7" fmla="*/ 35 h 37"/>
                <a:gd name="T8" fmla="*/ 33 w 35"/>
                <a:gd name="T9" fmla="*/ 8 h 37"/>
                <a:gd name="T10" fmla="*/ 33 w 35"/>
                <a:gd name="T11" fmla="*/ 2 h 37"/>
                <a:gd name="T12" fmla="*/ 27 w 35"/>
                <a:gd name="T13" fmla="*/ 2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5" h="37">
                  <a:moveTo>
                    <a:pt x="27" y="2"/>
                  </a:moveTo>
                  <a:cubicBezTo>
                    <a:pt x="19" y="9"/>
                    <a:pt x="10" y="18"/>
                    <a:pt x="1" y="30"/>
                  </a:cubicBezTo>
                  <a:cubicBezTo>
                    <a:pt x="0" y="32"/>
                    <a:pt x="0" y="34"/>
                    <a:pt x="2" y="36"/>
                  </a:cubicBezTo>
                  <a:cubicBezTo>
                    <a:pt x="3" y="37"/>
                    <a:pt x="6" y="37"/>
                    <a:pt x="8" y="35"/>
                  </a:cubicBezTo>
                  <a:cubicBezTo>
                    <a:pt x="17" y="24"/>
                    <a:pt x="25" y="15"/>
                    <a:pt x="33" y="8"/>
                  </a:cubicBezTo>
                  <a:cubicBezTo>
                    <a:pt x="35" y="6"/>
                    <a:pt x="35" y="4"/>
                    <a:pt x="33" y="2"/>
                  </a:cubicBezTo>
                  <a:cubicBezTo>
                    <a:pt x="32" y="0"/>
                    <a:pt x="29" y="0"/>
                    <a:pt x="27" y="2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33" name="Freeform 2278"/>
            <p:cNvSpPr/>
            <p:nvPr/>
          </p:nvSpPr>
          <p:spPr bwMode="auto">
            <a:xfrm>
              <a:off x="2132" y="2311"/>
              <a:ext cx="10" cy="45"/>
            </a:xfrm>
            <a:custGeom>
              <a:avLst/>
              <a:gdLst>
                <a:gd name="T0" fmla="*/ 3 w 11"/>
                <a:gd name="T1" fmla="*/ 3 h 50"/>
                <a:gd name="T2" fmla="*/ 0 w 11"/>
                <a:gd name="T3" fmla="*/ 42 h 50"/>
                <a:gd name="T4" fmla="*/ 0 w 11"/>
                <a:gd name="T5" fmla="*/ 46 h 50"/>
                <a:gd name="T6" fmla="*/ 4 w 11"/>
                <a:gd name="T7" fmla="*/ 50 h 50"/>
                <a:gd name="T8" fmla="*/ 9 w 11"/>
                <a:gd name="T9" fmla="*/ 46 h 50"/>
                <a:gd name="T10" fmla="*/ 9 w 11"/>
                <a:gd name="T11" fmla="*/ 42 h 50"/>
                <a:gd name="T12" fmla="*/ 11 w 11"/>
                <a:gd name="T13" fmla="*/ 5 h 50"/>
                <a:gd name="T14" fmla="*/ 7 w 11"/>
                <a:gd name="T15" fmla="*/ 0 h 50"/>
                <a:gd name="T16" fmla="*/ 3 w 11"/>
                <a:gd name="T17" fmla="*/ 3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50">
                  <a:moveTo>
                    <a:pt x="3" y="3"/>
                  </a:moveTo>
                  <a:cubicBezTo>
                    <a:pt x="0" y="15"/>
                    <a:pt x="0" y="33"/>
                    <a:pt x="0" y="42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48"/>
                    <a:pt x="2" y="50"/>
                    <a:pt x="4" y="50"/>
                  </a:cubicBezTo>
                  <a:cubicBezTo>
                    <a:pt x="7" y="50"/>
                    <a:pt x="9" y="48"/>
                    <a:pt x="9" y="46"/>
                  </a:cubicBezTo>
                  <a:cubicBezTo>
                    <a:pt x="9" y="42"/>
                    <a:pt x="9" y="42"/>
                    <a:pt x="9" y="42"/>
                  </a:cubicBezTo>
                  <a:cubicBezTo>
                    <a:pt x="9" y="34"/>
                    <a:pt x="9" y="15"/>
                    <a:pt x="11" y="5"/>
                  </a:cubicBezTo>
                  <a:cubicBezTo>
                    <a:pt x="11" y="3"/>
                    <a:pt x="10" y="1"/>
                    <a:pt x="7" y="0"/>
                  </a:cubicBezTo>
                  <a:cubicBezTo>
                    <a:pt x="5" y="0"/>
                    <a:pt x="3" y="1"/>
                    <a:pt x="3" y="3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34" name="Freeform 2279"/>
            <p:cNvSpPr/>
            <p:nvPr/>
          </p:nvSpPr>
          <p:spPr bwMode="auto">
            <a:xfrm>
              <a:off x="2241" y="2287"/>
              <a:ext cx="24" cy="46"/>
            </a:xfrm>
            <a:custGeom>
              <a:avLst/>
              <a:gdLst>
                <a:gd name="T0" fmla="*/ 3 w 27"/>
                <a:gd name="T1" fmla="*/ 1 h 51"/>
                <a:gd name="T2" fmla="*/ 1 w 27"/>
                <a:gd name="T3" fmla="*/ 7 h 51"/>
                <a:gd name="T4" fmla="*/ 10 w 27"/>
                <a:gd name="T5" fmla="*/ 27 h 51"/>
                <a:gd name="T6" fmla="*/ 20 w 27"/>
                <a:gd name="T7" fmla="*/ 50 h 51"/>
                <a:gd name="T8" fmla="*/ 25 w 27"/>
                <a:gd name="T9" fmla="*/ 50 h 51"/>
                <a:gd name="T10" fmla="*/ 26 w 27"/>
                <a:gd name="T11" fmla="*/ 44 h 51"/>
                <a:gd name="T12" fmla="*/ 17 w 27"/>
                <a:gd name="T13" fmla="*/ 24 h 51"/>
                <a:gd name="T14" fmla="*/ 9 w 27"/>
                <a:gd name="T15" fmla="*/ 3 h 51"/>
                <a:gd name="T16" fmla="*/ 3 w 27"/>
                <a:gd name="T17" fmla="*/ 1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7" h="51">
                  <a:moveTo>
                    <a:pt x="3" y="1"/>
                  </a:moveTo>
                  <a:cubicBezTo>
                    <a:pt x="1" y="2"/>
                    <a:pt x="0" y="5"/>
                    <a:pt x="1" y="7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8" y="47"/>
                    <a:pt x="18" y="49"/>
                    <a:pt x="20" y="50"/>
                  </a:cubicBezTo>
                  <a:cubicBezTo>
                    <a:pt x="21" y="51"/>
                    <a:pt x="23" y="51"/>
                    <a:pt x="25" y="50"/>
                  </a:cubicBezTo>
                  <a:cubicBezTo>
                    <a:pt x="27" y="48"/>
                    <a:pt x="27" y="46"/>
                    <a:pt x="26" y="44"/>
                  </a:cubicBezTo>
                  <a:cubicBezTo>
                    <a:pt x="25" y="42"/>
                    <a:pt x="21" y="32"/>
                    <a:pt x="17" y="24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8" y="1"/>
                    <a:pt x="5" y="0"/>
                    <a:pt x="3" y="1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35" name="Freeform 2280"/>
            <p:cNvSpPr/>
            <p:nvPr/>
          </p:nvSpPr>
          <p:spPr bwMode="auto">
            <a:xfrm>
              <a:off x="2346" y="2183"/>
              <a:ext cx="72" cy="45"/>
            </a:xfrm>
            <a:custGeom>
              <a:avLst/>
              <a:gdLst>
                <a:gd name="T0" fmla="*/ 0 w 80"/>
                <a:gd name="T1" fmla="*/ 4 h 49"/>
                <a:gd name="T2" fmla="*/ 4 w 80"/>
                <a:gd name="T3" fmla="*/ 9 h 49"/>
                <a:gd name="T4" fmla="*/ 72 w 80"/>
                <a:gd name="T5" fmla="*/ 46 h 49"/>
                <a:gd name="T6" fmla="*/ 78 w 80"/>
                <a:gd name="T7" fmla="*/ 48 h 49"/>
                <a:gd name="T8" fmla="*/ 79 w 80"/>
                <a:gd name="T9" fmla="*/ 42 h 49"/>
                <a:gd name="T10" fmla="*/ 5 w 80"/>
                <a:gd name="T11" fmla="*/ 0 h 49"/>
                <a:gd name="T12" fmla="*/ 0 w 80"/>
                <a:gd name="T13" fmla="*/ 4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0" h="49">
                  <a:moveTo>
                    <a:pt x="0" y="4"/>
                  </a:moveTo>
                  <a:cubicBezTo>
                    <a:pt x="0" y="6"/>
                    <a:pt x="1" y="8"/>
                    <a:pt x="4" y="9"/>
                  </a:cubicBezTo>
                  <a:cubicBezTo>
                    <a:pt x="41" y="14"/>
                    <a:pt x="53" y="18"/>
                    <a:pt x="72" y="46"/>
                  </a:cubicBezTo>
                  <a:cubicBezTo>
                    <a:pt x="73" y="48"/>
                    <a:pt x="76" y="49"/>
                    <a:pt x="78" y="48"/>
                  </a:cubicBezTo>
                  <a:cubicBezTo>
                    <a:pt x="79" y="46"/>
                    <a:pt x="80" y="44"/>
                    <a:pt x="79" y="42"/>
                  </a:cubicBezTo>
                  <a:cubicBezTo>
                    <a:pt x="58" y="11"/>
                    <a:pt x="45" y="6"/>
                    <a:pt x="5" y="0"/>
                  </a:cubicBezTo>
                  <a:cubicBezTo>
                    <a:pt x="2" y="0"/>
                    <a:pt x="0" y="2"/>
                    <a:pt x="0" y="4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36" name="Freeform 2281"/>
            <p:cNvSpPr>
              <a:spLocks noEditPoints="1"/>
            </p:cNvSpPr>
            <p:nvPr/>
          </p:nvSpPr>
          <p:spPr bwMode="auto">
            <a:xfrm>
              <a:off x="2402" y="2196"/>
              <a:ext cx="88" cy="86"/>
            </a:xfrm>
            <a:custGeom>
              <a:avLst/>
              <a:gdLst>
                <a:gd name="T0" fmla="*/ 18 w 97"/>
                <a:gd name="T1" fmla="*/ 21 h 95"/>
                <a:gd name="T2" fmla="*/ 4 w 97"/>
                <a:gd name="T3" fmla="*/ 65 h 95"/>
                <a:gd name="T4" fmla="*/ 38 w 97"/>
                <a:gd name="T5" fmla="*/ 91 h 95"/>
                <a:gd name="T6" fmla="*/ 83 w 97"/>
                <a:gd name="T7" fmla="*/ 76 h 95"/>
                <a:gd name="T8" fmla="*/ 96 w 97"/>
                <a:gd name="T9" fmla="*/ 46 h 95"/>
                <a:gd name="T10" fmla="*/ 93 w 97"/>
                <a:gd name="T11" fmla="*/ 24 h 95"/>
                <a:gd name="T12" fmla="*/ 73 w 97"/>
                <a:gd name="T13" fmla="*/ 6 h 95"/>
                <a:gd name="T14" fmla="*/ 72 w 97"/>
                <a:gd name="T15" fmla="*/ 5 h 95"/>
                <a:gd name="T16" fmla="*/ 18 w 97"/>
                <a:gd name="T17" fmla="*/ 21 h 95"/>
                <a:gd name="T18" fmla="*/ 40 w 97"/>
                <a:gd name="T19" fmla="*/ 83 h 95"/>
                <a:gd name="T20" fmla="*/ 12 w 97"/>
                <a:gd name="T21" fmla="*/ 62 h 95"/>
                <a:gd name="T22" fmla="*/ 24 w 97"/>
                <a:gd name="T23" fmla="*/ 27 h 95"/>
                <a:gd name="T24" fmla="*/ 64 w 97"/>
                <a:gd name="T25" fmla="*/ 12 h 95"/>
                <a:gd name="T26" fmla="*/ 65 w 97"/>
                <a:gd name="T27" fmla="*/ 13 h 95"/>
                <a:gd name="T28" fmla="*/ 86 w 97"/>
                <a:gd name="T29" fmla="*/ 27 h 95"/>
                <a:gd name="T30" fmla="*/ 77 w 97"/>
                <a:gd name="T31" fmla="*/ 70 h 95"/>
                <a:gd name="T32" fmla="*/ 40 w 97"/>
                <a:gd name="T33" fmla="*/ 83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97" h="95">
                  <a:moveTo>
                    <a:pt x="18" y="21"/>
                  </a:moveTo>
                  <a:cubicBezTo>
                    <a:pt x="5" y="34"/>
                    <a:pt x="0" y="51"/>
                    <a:pt x="4" y="65"/>
                  </a:cubicBezTo>
                  <a:cubicBezTo>
                    <a:pt x="7" y="74"/>
                    <a:pt x="15" y="86"/>
                    <a:pt x="38" y="91"/>
                  </a:cubicBezTo>
                  <a:cubicBezTo>
                    <a:pt x="56" y="95"/>
                    <a:pt x="72" y="89"/>
                    <a:pt x="83" y="76"/>
                  </a:cubicBezTo>
                  <a:cubicBezTo>
                    <a:pt x="90" y="67"/>
                    <a:pt x="95" y="57"/>
                    <a:pt x="96" y="46"/>
                  </a:cubicBezTo>
                  <a:cubicBezTo>
                    <a:pt x="97" y="39"/>
                    <a:pt x="96" y="31"/>
                    <a:pt x="93" y="24"/>
                  </a:cubicBezTo>
                  <a:cubicBezTo>
                    <a:pt x="90" y="15"/>
                    <a:pt x="83" y="9"/>
                    <a:pt x="73" y="6"/>
                  </a:cubicBezTo>
                  <a:cubicBezTo>
                    <a:pt x="73" y="6"/>
                    <a:pt x="73" y="5"/>
                    <a:pt x="72" y="5"/>
                  </a:cubicBezTo>
                  <a:cubicBezTo>
                    <a:pt x="53" y="0"/>
                    <a:pt x="33" y="6"/>
                    <a:pt x="18" y="21"/>
                  </a:cubicBezTo>
                  <a:close/>
                  <a:moveTo>
                    <a:pt x="40" y="83"/>
                  </a:moveTo>
                  <a:cubicBezTo>
                    <a:pt x="25" y="79"/>
                    <a:pt x="15" y="72"/>
                    <a:pt x="12" y="62"/>
                  </a:cubicBezTo>
                  <a:cubicBezTo>
                    <a:pt x="9" y="51"/>
                    <a:pt x="14" y="38"/>
                    <a:pt x="24" y="27"/>
                  </a:cubicBezTo>
                  <a:cubicBezTo>
                    <a:pt x="35" y="15"/>
                    <a:pt x="50" y="10"/>
                    <a:pt x="64" y="12"/>
                  </a:cubicBezTo>
                  <a:cubicBezTo>
                    <a:pt x="64" y="12"/>
                    <a:pt x="65" y="13"/>
                    <a:pt x="65" y="13"/>
                  </a:cubicBezTo>
                  <a:cubicBezTo>
                    <a:pt x="78" y="14"/>
                    <a:pt x="83" y="21"/>
                    <a:pt x="86" y="27"/>
                  </a:cubicBezTo>
                  <a:cubicBezTo>
                    <a:pt x="91" y="40"/>
                    <a:pt x="87" y="58"/>
                    <a:pt x="77" y="70"/>
                  </a:cubicBezTo>
                  <a:cubicBezTo>
                    <a:pt x="71" y="77"/>
                    <a:pt x="59" y="87"/>
                    <a:pt x="40" y="83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37" name="Freeform 2282"/>
            <p:cNvSpPr>
              <a:spLocks noEditPoints="1"/>
            </p:cNvSpPr>
            <p:nvPr/>
          </p:nvSpPr>
          <p:spPr bwMode="auto">
            <a:xfrm>
              <a:off x="2420" y="2211"/>
              <a:ext cx="58" cy="58"/>
            </a:xfrm>
            <a:custGeom>
              <a:avLst/>
              <a:gdLst>
                <a:gd name="T0" fmla="*/ 36 w 65"/>
                <a:gd name="T1" fmla="*/ 0 h 64"/>
                <a:gd name="T2" fmla="*/ 33 w 65"/>
                <a:gd name="T3" fmla="*/ 2 h 64"/>
                <a:gd name="T4" fmla="*/ 13 w 65"/>
                <a:gd name="T5" fmla="*/ 9 h 64"/>
                <a:gd name="T6" fmla="*/ 0 w 65"/>
                <a:gd name="T7" fmla="*/ 34 h 64"/>
                <a:gd name="T8" fmla="*/ 2 w 65"/>
                <a:gd name="T9" fmla="*/ 48 h 64"/>
                <a:gd name="T10" fmla="*/ 27 w 65"/>
                <a:gd name="T11" fmla="*/ 64 h 64"/>
                <a:gd name="T12" fmla="*/ 57 w 65"/>
                <a:gd name="T13" fmla="*/ 46 h 64"/>
                <a:gd name="T14" fmla="*/ 59 w 65"/>
                <a:gd name="T15" fmla="*/ 11 h 64"/>
                <a:gd name="T16" fmla="*/ 36 w 65"/>
                <a:gd name="T17" fmla="*/ 0 h 64"/>
                <a:gd name="T18" fmla="*/ 43 w 65"/>
                <a:gd name="T19" fmla="*/ 9 h 64"/>
                <a:gd name="T20" fmla="*/ 52 w 65"/>
                <a:gd name="T21" fmla="*/ 16 h 64"/>
                <a:gd name="T22" fmla="*/ 54 w 65"/>
                <a:gd name="T23" fmla="*/ 29 h 64"/>
                <a:gd name="T24" fmla="*/ 50 w 65"/>
                <a:gd name="T25" fmla="*/ 42 h 64"/>
                <a:gd name="T26" fmla="*/ 27 w 65"/>
                <a:gd name="T27" fmla="*/ 55 h 64"/>
                <a:gd name="T28" fmla="*/ 9 w 65"/>
                <a:gd name="T29" fmla="*/ 45 h 64"/>
                <a:gd name="T30" fmla="*/ 19 w 65"/>
                <a:gd name="T31" fmla="*/ 15 h 64"/>
                <a:gd name="T32" fmla="*/ 37 w 65"/>
                <a:gd name="T33" fmla="*/ 11 h 64"/>
                <a:gd name="T34" fmla="*/ 43 w 65"/>
                <a:gd name="T35" fmla="*/ 9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5" h="64">
                  <a:moveTo>
                    <a:pt x="36" y="0"/>
                  </a:moveTo>
                  <a:cubicBezTo>
                    <a:pt x="35" y="0"/>
                    <a:pt x="34" y="1"/>
                    <a:pt x="33" y="2"/>
                  </a:cubicBezTo>
                  <a:cubicBezTo>
                    <a:pt x="27" y="1"/>
                    <a:pt x="20" y="3"/>
                    <a:pt x="13" y="9"/>
                  </a:cubicBezTo>
                  <a:cubicBezTo>
                    <a:pt x="6" y="16"/>
                    <a:pt x="1" y="25"/>
                    <a:pt x="0" y="34"/>
                  </a:cubicBezTo>
                  <a:cubicBezTo>
                    <a:pt x="0" y="39"/>
                    <a:pt x="0" y="44"/>
                    <a:pt x="2" y="48"/>
                  </a:cubicBezTo>
                  <a:cubicBezTo>
                    <a:pt x="4" y="54"/>
                    <a:pt x="10" y="63"/>
                    <a:pt x="27" y="64"/>
                  </a:cubicBezTo>
                  <a:cubicBezTo>
                    <a:pt x="39" y="64"/>
                    <a:pt x="50" y="58"/>
                    <a:pt x="57" y="46"/>
                  </a:cubicBezTo>
                  <a:cubicBezTo>
                    <a:pt x="64" y="35"/>
                    <a:pt x="65" y="21"/>
                    <a:pt x="59" y="11"/>
                  </a:cubicBezTo>
                  <a:cubicBezTo>
                    <a:pt x="55" y="4"/>
                    <a:pt x="47" y="0"/>
                    <a:pt x="36" y="0"/>
                  </a:cubicBezTo>
                  <a:close/>
                  <a:moveTo>
                    <a:pt x="43" y="9"/>
                  </a:moveTo>
                  <a:cubicBezTo>
                    <a:pt x="47" y="10"/>
                    <a:pt x="50" y="12"/>
                    <a:pt x="52" y="16"/>
                  </a:cubicBezTo>
                  <a:cubicBezTo>
                    <a:pt x="54" y="19"/>
                    <a:pt x="55" y="24"/>
                    <a:pt x="54" y="29"/>
                  </a:cubicBezTo>
                  <a:cubicBezTo>
                    <a:pt x="54" y="34"/>
                    <a:pt x="52" y="38"/>
                    <a:pt x="50" y="42"/>
                  </a:cubicBezTo>
                  <a:cubicBezTo>
                    <a:pt x="45" y="51"/>
                    <a:pt x="36" y="56"/>
                    <a:pt x="27" y="55"/>
                  </a:cubicBezTo>
                  <a:cubicBezTo>
                    <a:pt x="18" y="55"/>
                    <a:pt x="12" y="52"/>
                    <a:pt x="9" y="45"/>
                  </a:cubicBezTo>
                  <a:cubicBezTo>
                    <a:pt x="6" y="36"/>
                    <a:pt x="11" y="23"/>
                    <a:pt x="19" y="15"/>
                  </a:cubicBezTo>
                  <a:cubicBezTo>
                    <a:pt x="22" y="12"/>
                    <a:pt x="29" y="7"/>
                    <a:pt x="37" y="11"/>
                  </a:cubicBezTo>
                  <a:cubicBezTo>
                    <a:pt x="39" y="12"/>
                    <a:pt x="42" y="11"/>
                    <a:pt x="43" y="9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38" name="Freeform 2283"/>
            <p:cNvSpPr/>
            <p:nvPr/>
          </p:nvSpPr>
          <p:spPr bwMode="auto">
            <a:xfrm>
              <a:off x="1975" y="1990"/>
              <a:ext cx="109" cy="84"/>
            </a:xfrm>
            <a:custGeom>
              <a:avLst/>
              <a:gdLst>
                <a:gd name="T0" fmla="*/ 45 w 120"/>
                <a:gd name="T1" fmla="*/ 1 h 93"/>
                <a:gd name="T2" fmla="*/ 4 w 120"/>
                <a:gd name="T3" fmla="*/ 74 h 93"/>
                <a:gd name="T4" fmla="*/ 9 w 120"/>
                <a:gd name="T5" fmla="*/ 77 h 93"/>
                <a:gd name="T6" fmla="*/ 12 w 120"/>
                <a:gd name="T7" fmla="*/ 74 h 93"/>
                <a:gd name="T8" fmla="*/ 12 w 120"/>
                <a:gd name="T9" fmla="*/ 72 h 93"/>
                <a:gd name="T10" fmla="*/ 12 w 120"/>
                <a:gd name="T11" fmla="*/ 69 h 93"/>
                <a:gd name="T12" fmla="*/ 45 w 120"/>
                <a:gd name="T13" fmla="*/ 12 h 93"/>
                <a:gd name="T14" fmla="*/ 71 w 120"/>
                <a:gd name="T15" fmla="*/ 43 h 93"/>
                <a:gd name="T16" fmla="*/ 92 w 120"/>
                <a:gd name="T17" fmla="*/ 32 h 93"/>
                <a:gd name="T18" fmla="*/ 110 w 120"/>
                <a:gd name="T19" fmla="*/ 23 h 93"/>
                <a:gd name="T20" fmla="*/ 101 w 120"/>
                <a:gd name="T21" fmla="*/ 61 h 93"/>
                <a:gd name="T22" fmla="*/ 95 w 120"/>
                <a:gd name="T23" fmla="*/ 88 h 93"/>
                <a:gd name="T24" fmla="*/ 95 w 120"/>
                <a:gd name="T25" fmla="*/ 88 h 93"/>
                <a:gd name="T26" fmla="*/ 98 w 120"/>
                <a:gd name="T27" fmla="*/ 93 h 93"/>
                <a:gd name="T28" fmla="*/ 103 w 120"/>
                <a:gd name="T29" fmla="*/ 89 h 93"/>
                <a:gd name="T30" fmla="*/ 109 w 120"/>
                <a:gd name="T31" fmla="*/ 63 h 93"/>
                <a:gd name="T32" fmla="*/ 119 w 120"/>
                <a:gd name="T33" fmla="*/ 20 h 93"/>
                <a:gd name="T34" fmla="*/ 116 w 120"/>
                <a:gd name="T35" fmla="*/ 15 h 93"/>
                <a:gd name="T36" fmla="*/ 86 w 120"/>
                <a:gd name="T37" fmla="*/ 26 h 93"/>
                <a:gd name="T38" fmla="*/ 71 w 120"/>
                <a:gd name="T39" fmla="*/ 35 h 93"/>
                <a:gd name="T40" fmla="*/ 51 w 120"/>
                <a:gd name="T41" fmla="*/ 4 h 93"/>
                <a:gd name="T42" fmla="*/ 49 w 120"/>
                <a:gd name="T43" fmla="*/ 1 h 93"/>
                <a:gd name="T44" fmla="*/ 45 w 120"/>
                <a:gd name="T45" fmla="*/ 1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20" h="93">
                  <a:moveTo>
                    <a:pt x="45" y="1"/>
                  </a:moveTo>
                  <a:cubicBezTo>
                    <a:pt x="29" y="12"/>
                    <a:pt x="0" y="57"/>
                    <a:pt x="4" y="74"/>
                  </a:cubicBezTo>
                  <a:cubicBezTo>
                    <a:pt x="4" y="76"/>
                    <a:pt x="6" y="78"/>
                    <a:pt x="9" y="77"/>
                  </a:cubicBezTo>
                  <a:cubicBezTo>
                    <a:pt x="10" y="77"/>
                    <a:pt x="12" y="76"/>
                    <a:pt x="12" y="74"/>
                  </a:cubicBezTo>
                  <a:cubicBezTo>
                    <a:pt x="12" y="73"/>
                    <a:pt x="12" y="73"/>
                    <a:pt x="12" y="72"/>
                  </a:cubicBezTo>
                  <a:cubicBezTo>
                    <a:pt x="12" y="71"/>
                    <a:pt x="12" y="70"/>
                    <a:pt x="12" y="69"/>
                  </a:cubicBezTo>
                  <a:cubicBezTo>
                    <a:pt x="13" y="55"/>
                    <a:pt x="32" y="25"/>
                    <a:pt x="45" y="12"/>
                  </a:cubicBezTo>
                  <a:cubicBezTo>
                    <a:pt x="50" y="33"/>
                    <a:pt x="59" y="44"/>
                    <a:pt x="71" y="43"/>
                  </a:cubicBezTo>
                  <a:cubicBezTo>
                    <a:pt x="80" y="43"/>
                    <a:pt x="86" y="38"/>
                    <a:pt x="92" y="32"/>
                  </a:cubicBezTo>
                  <a:cubicBezTo>
                    <a:pt x="98" y="27"/>
                    <a:pt x="103" y="23"/>
                    <a:pt x="110" y="23"/>
                  </a:cubicBezTo>
                  <a:cubicBezTo>
                    <a:pt x="108" y="36"/>
                    <a:pt x="104" y="49"/>
                    <a:pt x="101" y="61"/>
                  </a:cubicBezTo>
                  <a:cubicBezTo>
                    <a:pt x="95" y="88"/>
                    <a:pt x="95" y="88"/>
                    <a:pt x="95" y="88"/>
                  </a:cubicBezTo>
                  <a:cubicBezTo>
                    <a:pt x="95" y="88"/>
                    <a:pt x="95" y="88"/>
                    <a:pt x="95" y="88"/>
                  </a:cubicBezTo>
                  <a:cubicBezTo>
                    <a:pt x="94" y="90"/>
                    <a:pt x="96" y="92"/>
                    <a:pt x="98" y="93"/>
                  </a:cubicBezTo>
                  <a:cubicBezTo>
                    <a:pt x="100" y="93"/>
                    <a:pt x="102" y="92"/>
                    <a:pt x="103" y="89"/>
                  </a:cubicBezTo>
                  <a:cubicBezTo>
                    <a:pt x="109" y="63"/>
                    <a:pt x="109" y="63"/>
                    <a:pt x="109" y="63"/>
                  </a:cubicBezTo>
                  <a:cubicBezTo>
                    <a:pt x="113" y="49"/>
                    <a:pt x="117" y="34"/>
                    <a:pt x="119" y="20"/>
                  </a:cubicBezTo>
                  <a:cubicBezTo>
                    <a:pt x="120" y="18"/>
                    <a:pt x="118" y="15"/>
                    <a:pt x="116" y="15"/>
                  </a:cubicBezTo>
                  <a:cubicBezTo>
                    <a:pt x="102" y="12"/>
                    <a:pt x="93" y="20"/>
                    <a:pt x="86" y="26"/>
                  </a:cubicBezTo>
                  <a:cubicBezTo>
                    <a:pt x="81" y="31"/>
                    <a:pt x="76" y="35"/>
                    <a:pt x="71" y="35"/>
                  </a:cubicBezTo>
                  <a:cubicBezTo>
                    <a:pt x="59" y="35"/>
                    <a:pt x="53" y="13"/>
                    <a:pt x="51" y="4"/>
                  </a:cubicBezTo>
                  <a:cubicBezTo>
                    <a:pt x="51" y="2"/>
                    <a:pt x="50" y="1"/>
                    <a:pt x="49" y="1"/>
                  </a:cubicBezTo>
                  <a:cubicBezTo>
                    <a:pt x="47" y="0"/>
                    <a:pt x="46" y="0"/>
                    <a:pt x="45" y="1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39" name="Freeform 2284"/>
            <p:cNvSpPr/>
            <p:nvPr/>
          </p:nvSpPr>
          <p:spPr bwMode="auto">
            <a:xfrm>
              <a:off x="2616" y="2292"/>
              <a:ext cx="224" cy="146"/>
            </a:xfrm>
            <a:custGeom>
              <a:avLst/>
              <a:gdLst>
                <a:gd name="T0" fmla="*/ 146 w 248"/>
                <a:gd name="T1" fmla="*/ 17 h 162"/>
                <a:gd name="T2" fmla="*/ 34 w 248"/>
                <a:gd name="T3" fmla="*/ 107 h 162"/>
                <a:gd name="T4" fmla="*/ 177 w 248"/>
                <a:gd name="T5" fmla="*/ 135 h 162"/>
                <a:gd name="T6" fmla="*/ 136 w 248"/>
                <a:gd name="T7" fmla="*/ 13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8" h="162">
                  <a:moveTo>
                    <a:pt x="146" y="17"/>
                  </a:moveTo>
                  <a:cubicBezTo>
                    <a:pt x="92" y="0"/>
                    <a:pt x="0" y="37"/>
                    <a:pt x="34" y="107"/>
                  </a:cubicBezTo>
                  <a:cubicBezTo>
                    <a:pt x="59" y="156"/>
                    <a:pt x="134" y="162"/>
                    <a:pt x="177" y="135"/>
                  </a:cubicBezTo>
                  <a:cubicBezTo>
                    <a:pt x="248" y="90"/>
                    <a:pt x="184" y="32"/>
                    <a:pt x="136" y="13"/>
                  </a:cubicBezTo>
                </a:path>
              </a:pathLst>
            </a:custGeom>
            <a:solidFill>
              <a:srgbClr val="F9AAA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40" name="Freeform 2285"/>
            <p:cNvSpPr/>
            <p:nvPr/>
          </p:nvSpPr>
          <p:spPr bwMode="auto">
            <a:xfrm>
              <a:off x="2657" y="2314"/>
              <a:ext cx="134" cy="82"/>
            </a:xfrm>
            <a:custGeom>
              <a:avLst/>
              <a:gdLst>
                <a:gd name="T0" fmla="*/ 84 w 149"/>
                <a:gd name="T1" fmla="*/ 23 h 91"/>
                <a:gd name="T2" fmla="*/ 62 w 149"/>
                <a:gd name="T3" fmla="*/ 83 h 91"/>
                <a:gd name="T4" fmla="*/ 98 w 149"/>
                <a:gd name="T5" fmla="*/ 19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9" h="91">
                  <a:moveTo>
                    <a:pt x="84" y="23"/>
                  </a:moveTo>
                  <a:cubicBezTo>
                    <a:pt x="47" y="0"/>
                    <a:pt x="0" y="71"/>
                    <a:pt x="62" y="83"/>
                  </a:cubicBezTo>
                  <a:cubicBezTo>
                    <a:pt x="105" y="91"/>
                    <a:pt x="149" y="48"/>
                    <a:pt x="98" y="19"/>
                  </a:cubicBezTo>
                </a:path>
              </a:pathLst>
            </a:custGeom>
            <a:solidFill>
              <a:srgbClr val="F484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41" name="Freeform 2286"/>
            <p:cNvSpPr/>
            <p:nvPr/>
          </p:nvSpPr>
          <p:spPr bwMode="auto">
            <a:xfrm>
              <a:off x="2379" y="2537"/>
              <a:ext cx="57" cy="76"/>
            </a:xfrm>
            <a:custGeom>
              <a:avLst/>
              <a:gdLst>
                <a:gd name="T0" fmla="*/ 4 w 63"/>
                <a:gd name="T1" fmla="*/ 1 h 84"/>
                <a:gd name="T2" fmla="*/ 2 w 63"/>
                <a:gd name="T3" fmla="*/ 9 h 84"/>
                <a:gd name="T4" fmla="*/ 15 w 63"/>
                <a:gd name="T5" fmla="*/ 32 h 84"/>
                <a:gd name="T6" fmla="*/ 54 w 63"/>
                <a:gd name="T7" fmla="*/ 82 h 84"/>
                <a:gd name="T8" fmla="*/ 62 w 63"/>
                <a:gd name="T9" fmla="*/ 81 h 84"/>
                <a:gd name="T10" fmla="*/ 60 w 63"/>
                <a:gd name="T11" fmla="*/ 73 h 84"/>
                <a:gd name="T12" fmla="*/ 24 w 63"/>
                <a:gd name="T13" fmla="*/ 27 h 84"/>
                <a:gd name="T14" fmla="*/ 10 w 63"/>
                <a:gd name="T15" fmla="*/ 3 h 84"/>
                <a:gd name="T16" fmla="*/ 4 w 63"/>
                <a:gd name="T17" fmla="*/ 1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3" h="84">
                  <a:moveTo>
                    <a:pt x="4" y="1"/>
                  </a:moveTo>
                  <a:cubicBezTo>
                    <a:pt x="1" y="3"/>
                    <a:pt x="0" y="6"/>
                    <a:pt x="2" y="9"/>
                  </a:cubicBezTo>
                  <a:cubicBezTo>
                    <a:pt x="15" y="32"/>
                    <a:pt x="15" y="32"/>
                    <a:pt x="15" y="32"/>
                  </a:cubicBezTo>
                  <a:cubicBezTo>
                    <a:pt x="25" y="51"/>
                    <a:pt x="34" y="69"/>
                    <a:pt x="54" y="82"/>
                  </a:cubicBezTo>
                  <a:cubicBezTo>
                    <a:pt x="57" y="84"/>
                    <a:pt x="60" y="83"/>
                    <a:pt x="62" y="81"/>
                  </a:cubicBezTo>
                  <a:cubicBezTo>
                    <a:pt x="63" y="78"/>
                    <a:pt x="62" y="75"/>
                    <a:pt x="60" y="73"/>
                  </a:cubicBezTo>
                  <a:cubicBezTo>
                    <a:pt x="42" y="62"/>
                    <a:pt x="33" y="45"/>
                    <a:pt x="24" y="27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9" y="1"/>
                    <a:pt x="6" y="0"/>
                    <a:pt x="4" y="1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42" name="Freeform 2287"/>
            <p:cNvSpPr/>
            <p:nvPr/>
          </p:nvSpPr>
          <p:spPr bwMode="auto">
            <a:xfrm>
              <a:off x="2420" y="2605"/>
              <a:ext cx="585" cy="28"/>
            </a:xfrm>
            <a:custGeom>
              <a:avLst/>
              <a:gdLst>
                <a:gd name="T0" fmla="*/ 1 w 649"/>
                <a:gd name="T1" fmla="*/ 4 h 31"/>
                <a:gd name="T2" fmla="*/ 4 w 649"/>
                <a:gd name="T3" fmla="*/ 11 h 31"/>
                <a:gd name="T4" fmla="*/ 127 w 649"/>
                <a:gd name="T5" fmla="*/ 19 h 31"/>
                <a:gd name="T6" fmla="*/ 183 w 649"/>
                <a:gd name="T7" fmla="*/ 18 h 31"/>
                <a:gd name="T8" fmla="*/ 263 w 649"/>
                <a:gd name="T9" fmla="*/ 20 h 31"/>
                <a:gd name="T10" fmla="*/ 384 w 649"/>
                <a:gd name="T11" fmla="*/ 24 h 31"/>
                <a:gd name="T12" fmla="*/ 644 w 649"/>
                <a:gd name="T13" fmla="*/ 21 h 31"/>
                <a:gd name="T14" fmla="*/ 649 w 649"/>
                <a:gd name="T15" fmla="*/ 16 h 31"/>
                <a:gd name="T16" fmla="*/ 643 w 649"/>
                <a:gd name="T17" fmla="*/ 11 h 31"/>
                <a:gd name="T18" fmla="*/ 384 w 649"/>
                <a:gd name="T19" fmla="*/ 14 h 31"/>
                <a:gd name="T20" fmla="*/ 263 w 649"/>
                <a:gd name="T21" fmla="*/ 9 h 31"/>
                <a:gd name="T22" fmla="*/ 183 w 649"/>
                <a:gd name="T23" fmla="*/ 8 h 31"/>
                <a:gd name="T24" fmla="*/ 127 w 649"/>
                <a:gd name="T25" fmla="*/ 9 h 31"/>
                <a:gd name="T26" fmla="*/ 7 w 649"/>
                <a:gd name="T27" fmla="*/ 1 h 31"/>
                <a:gd name="T28" fmla="*/ 1 w 649"/>
                <a:gd name="T29" fmla="*/ 4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49" h="31">
                  <a:moveTo>
                    <a:pt x="1" y="4"/>
                  </a:moveTo>
                  <a:cubicBezTo>
                    <a:pt x="0" y="7"/>
                    <a:pt x="1" y="10"/>
                    <a:pt x="4" y="11"/>
                  </a:cubicBezTo>
                  <a:cubicBezTo>
                    <a:pt x="36" y="23"/>
                    <a:pt x="85" y="21"/>
                    <a:pt x="127" y="19"/>
                  </a:cubicBezTo>
                  <a:cubicBezTo>
                    <a:pt x="148" y="18"/>
                    <a:pt x="167" y="17"/>
                    <a:pt x="183" y="18"/>
                  </a:cubicBezTo>
                  <a:cubicBezTo>
                    <a:pt x="263" y="20"/>
                    <a:pt x="263" y="20"/>
                    <a:pt x="263" y="20"/>
                  </a:cubicBezTo>
                  <a:cubicBezTo>
                    <a:pt x="303" y="20"/>
                    <a:pt x="344" y="21"/>
                    <a:pt x="384" y="24"/>
                  </a:cubicBezTo>
                  <a:cubicBezTo>
                    <a:pt x="472" y="31"/>
                    <a:pt x="561" y="26"/>
                    <a:pt x="644" y="21"/>
                  </a:cubicBezTo>
                  <a:cubicBezTo>
                    <a:pt x="647" y="21"/>
                    <a:pt x="649" y="19"/>
                    <a:pt x="649" y="16"/>
                  </a:cubicBezTo>
                  <a:cubicBezTo>
                    <a:pt x="648" y="13"/>
                    <a:pt x="646" y="11"/>
                    <a:pt x="643" y="11"/>
                  </a:cubicBezTo>
                  <a:cubicBezTo>
                    <a:pt x="560" y="16"/>
                    <a:pt x="472" y="21"/>
                    <a:pt x="384" y="14"/>
                  </a:cubicBezTo>
                  <a:cubicBezTo>
                    <a:pt x="344" y="11"/>
                    <a:pt x="303" y="10"/>
                    <a:pt x="263" y="9"/>
                  </a:cubicBezTo>
                  <a:cubicBezTo>
                    <a:pt x="183" y="8"/>
                    <a:pt x="183" y="8"/>
                    <a:pt x="183" y="8"/>
                  </a:cubicBezTo>
                  <a:cubicBezTo>
                    <a:pt x="167" y="7"/>
                    <a:pt x="147" y="8"/>
                    <a:pt x="127" y="9"/>
                  </a:cubicBezTo>
                  <a:cubicBezTo>
                    <a:pt x="85" y="11"/>
                    <a:pt x="38" y="13"/>
                    <a:pt x="7" y="1"/>
                  </a:cubicBezTo>
                  <a:cubicBezTo>
                    <a:pt x="5" y="0"/>
                    <a:pt x="2" y="1"/>
                    <a:pt x="1" y="4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43" name="Freeform 2288"/>
            <p:cNvSpPr/>
            <p:nvPr/>
          </p:nvSpPr>
          <p:spPr bwMode="auto">
            <a:xfrm>
              <a:off x="2392" y="2598"/>
              <a:ext cx="41" cy="54"/>
            </a:xfrm>
            <a:custGeom>
              <a:avLst/>
              <a:gdLst>
                <a:gd name="T0" fmla="*/ 36 w 46"/>
                <a:gd name="T1" fmla="*/ 3 h 60"/>
                <a:gd name="T2" fmla="*/ 2 w 46"/>
                <a:gd name="T3" fmla="*/ 51 h 60"/>
                <a:gd name="T4" fmla="*/ 2 w 46"/>
                <a:gd name="T5" fmla="*/ 58 h 60"/>
                <a:gd name="T6" fmla="*/ 10 w 46"/>
                <a:gd name="T7" fmla="*/ 57 h 60"/>
                <a:gd name="T8" fmla="*/ 45 w 46"/>
                <a:gd name="T9" fmla="*/ 8 h 60"/>
                <a:gd name="T10" fmla="*/ 43 w 46"/>
                <a:gd name="T11" fmla="*/ 1 h 60"/>
                <a:gd name="T12" fmla="*/ 36 w 46"/>
                <a:gd name="T13" fmla="*/ 3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6" h="60">
                  <a:moveTo>
                    <a:pt x="36" y="3"/>
                  </a:moveTo>
                  <a:cubicBezTo>
                    <a:pt x="21" y="25"/>
                    <a:pt x="10" y="41"/>
                    <a:pt x="2" y="51"/>
                  </a:cubicBezTo>
                  <a:cubicBezTo>
                    <a:pt x="0" y="53"/>
                    <a:pt x="0" y="56"/>
                    <a:pt x="2" y="58"/>
                  </a:cubicBezTo>
                  <a:cubicBezTo>
                    <a:pt x="5" y="60"/>
                    <a:pt x="8" y="59"/>
                    <a:pt x="10" y="57"/>
                  </a:cubicBezTo>
                  <a:cubicBezTo>
                    <a:pt x="18" y="47"/>
                    <a:pt x="30" y="31"/>
                    <a:pt x="45" y="8"/>
                  </a:cubicBezTo>
                  <a:cubicBezTo>
                    <a:pt x="46" y="6"/>
                    <a:pt x="46" y="3"/>
                    <a:pt x="43" y="1"/>
                  </a:cubicBezTo>
                  <a:cubicBezTo>
                    <a:pt x="41" y="0"/>
                    <a:pt x="38" y="0"/>
                    <a:pt x="36" y="3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44" name="Freeform 2289"/>
            <p:cNvSpPr/>
            <p:nvPr/>
          </p:nvSpPr>
          <p:spPr bwMode="auto">
            <a:xfrm>
              <a:off x="2990" y="2614"/>
              <a:ext cx="29" cy="26"/>
            </a:xfrm>
            <a:custGeom>
              <a:avLst/>
              <a:gdLst>
                <a:gd name="T0" fmla="*/ 2 w 32"/>
                <a:gd name="T1" fmla="*/ 2 h 29"/>
                <a:gd name="T2" fmla="*/ 2 w 32"/>
                <a:gd name="T3" fmla="*/ 9 h 29"/>
                <a:gd name="T4" fmla="*/ 24 w 32"/>
                <a:gd name="T5" fmla="*/ 27 h 29"/>
                <a:gd name="T6" fmla="*/ 31 w 32"/>
                <a:gd name="T7" fmla="*/ 26 h 29"/>
                <a:gd name="T8" fmla="*/ 29 w 32"/>
                <a:gd name="T9" fmla="*/ 19 h 29"/>
                <a:gd name="T10" fmla="*/ 10 w 32"/>
                <a:gd name="T11" fmla="*/ 2 h 29"/>
                <a:gd name="T12" fmla="*/ 2 w 32"/>
                <a:gd name="T13" fmla="*/ 2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" h="29">
                  <a:moveTo>
                    <a:pt x="2" y="2"/>
                  </a:moveTo>
                  <a:cubicBezTo>
                    <a:pt x="0" y="4"/>
                    <a:pt x="0" y="7"/>
                    <a:pt x="2" y="9"/>
                  </a:cubicBezTo>
                  <a:cubicBezTo>
                    <a:pt x="9" y="17"/>
                    <a:pt x="16" y="22"/>
                    <a:pt x="24" y="27"/>
                  </a:cubicBezTo>
                  <a:cubicBezTo>
                    <a:pt x="26" y="29"/>
                    <a:pt x="29" y="28"/>
                    <a:pt x="31" y="26"/>
                  </a:cubicBezTo>
                  <a:cubicBezTo>
                    <a:pt x="32" y="23"/>
                    <a:pt x="32" y="20"/>
                    <a:pt x="29" y="19"/>
                  </a:cubicBezTo>
                  <a:cubicBezTo>
                    <a:pt x="22" y="14"/>
                    <a:pt x="16" y="9"/>
                    <a:pt x="10" y="2"/>
                  </a:cubicBezTo>
                  <a:cubicBezTo>
                    <a:pt x="8" y="0"/>
                    <a:pt x="4" y="0"/>
                    <a:pt x="2" y="2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45" name="Freeform 2290"/>
            <p:cNvSpPr/>
            <p:nvPr/>
          </p:nvSpPr>
          <p:spPr bwMode="auto">
            <a:xfrm>
              <a:off x="2215" y="3096"/>
              <a:ext cx="46" cy="155"/>
            </a:xfrm>
            <a:custGeom>
              <a:avLst/>
              <a:gdLst>
                <a:gd name="T0" fmla="*/ 40 w 51"/>
                <a:gd name="T1" fmla="*/ 5 h 171"/>
                <a:gd name="T2" fmla="*/ 18 w 51"/>
                <a:gd name="T3" fmla="*/ 102 h 171"/>
                <a:gd name="T4" fmla="*/ 1 w 51"/>
                <a:gd name="T5" fmla="*/ 165 h 171"/>
                <a:gd name="T6" fmla="*/ 5 w 51"/>
                <a:gd name="T7" fmla="*/ 171 h 171"/>
                <a:gd name="T8" fmla="*/ 11 w 51"/>
                <a:gd name="T9" fmla="*/ 167 h 171"/>
                <a:gd name="T10" fmla="*/ 28 w 51"/>
                <a:gd name="T11" fmla="*/ 105 h 171"/>
                <a:gd name="T12" fmla="*/ 51 w 51"/>
                <a:gd name="T13" fmla="*/ 6 h 171"/>
                <a:gd name="T14" fmla="*/ 46 w 51"/>
                <a:gd name="T15" fmla="*/ 0 h 171"/>
                <a:gd name="T16" fmla="*/ 40 w 51"/>
                <a:gd name="T17" fmla="*/ 5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1" h="171">
                  <a:moveTo>
                    <a:pt x="40" y="5"/>
                  </a:moveTo>
                  <a:cubicBezTo>
                    <a:pt x="39" y="35"/>
                    <a:pt x="28" y="69"/>
                    <a:pt x="18" y="102"/>
                  </a:cubicBezTo>
                  <a:cubicBezTo>
                    <a:pt x="11" y="125"/>
                    <a:pt x="4" y="146"/>
                    <a:pt x="1" y="165"/>
                  </a:cubicBezTo>
                  <a:cubicBezTo>
                    <a:pt x="0" y="168"/>
                    <a:pt x="2" y="170"/>
                    <a:pt x="5" y="171"/>
                  </a:cubicBezTo>
                  <a:cubicBezTo>
                    <a:pt x="7" y="171"/>
                    <a:pt x="10" y="170"/>
                    <a:pt x="11" y="167"/>
                  </a:cubicBezTo>
                  <a:cubicBezTo>
                    <a:pt x="14" y="148"/>
                    <a:pt x="21" y="127"/>
                    <a:pt x="28" y="105"/>
                  </a:cubicBezTo>
                  <a:cubicBezTo>
                    <a:pt x="38" y="72"/>
                    <a:pt x="49" y="37"/>
                    <a:pt x="51" y="6"/>
                  </a:cubicBezTo>
                  <a:cubicBezTo>
                    <a:pt x="51" y="3"/>
                    <a:pt x="48" y="0"/>
                    <a:pt x="46" y="0"/>
                  </a:cubicBezTo>
                  <a:cubicBezTo>
                    <a:pt x="43" y="0"/>
                    <a:pt x="40" y="2"/>
                    <a:pt x="40" y="5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46" name="Freeform 2291"/>
            <p:cNvSpPr/>
            <p:nvPr/>
          </p:nvSpPr>
          <p:spPr bwMode="auto">
            <a:xfrm>
              <a:off x="3104" y="3090"/>
              <a:ext cx="40" cy="167"/>
            </a:xfrm>
            <a:custGeom>
              <a:avLst/>
              <a:gdLst>
                <a:gd name="T0" fmla="*/ 5 w 45"/>
                <a:gd name="T1" fmla="*/ 0 h 185"/>
                <a:gd name="T2" fmla="*/ 0 w 45"/>
                <a:gd name="T3" fmla="*/ 5 h 185"/>
                <a:gd name="T4" fmla="*/ 35 w 45"/>
                <a:gd name="T5" fmla="*/ 181 h 185"/>
                <a:gd name="T6" fmla="*/ 41 w 45"/>
                <a:gd name="T7" fmla="*/ 184 h 185"/>
                <a:gd name="T8" fmla="*/ 44 w 45"/>
                <a:gd name="T9" fmla="*/ 178 h 185"/>
                <a:gd name="T10" fmla="*/ 10 w 45"/>
                <a:gd name="T11" fmla="*/ 5 h 185"/>
                <a:gd name="T12" fmla="*/ 5 w 45"/>
                <a:gd name="T13" fmla="*/ 0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5" h="185">
                  <a:moveTo>
                    <a:pt x="5" y="0"/>
                  </a:moveTo>
                  <a:cubicBezTo>
                    <a:pt x="2" y="0"/>
                    <a:pt x="0" y="3"/>
                    <a:pt x="0" y="5"/>
                  </a:cubicBezTo>
                  <a:cubicBezTo>
                    <a:pt x="0" y="59"/>
                    <a:pt x="19" y="127"/>
                    <a:pt x="35" y="181"/>
                  </a:cubicBezTo>
                  <a:cubicBezTo>
                    <a:pt x="35" y="183"/>
                    <a:pt x="38" y="185"/>
                    <a:pt x="41" y="184"/>
                  </a:cubicBezTo>
                  <a:cubicBezTo>
                    <a:pt x="44" y="183"/>
                    <a:pt x="45" y="180"/>
                    <a:pt x="44" y="178"/>
                  </a:cubicBezTo>
                  <a:cubicBezTo>
                    <a:pt x="29" y="125"/>
                    <a:pt x="10" y="58"/>
                    <a:pt x="10" y="5"/>
                  </a:cubicBezTo>
                  <a:cubicBezTo>
                    <a:pt x="10" y="3"/>
                    <a:pt x="8" y="0"/>
                    <a:pt x="5" y="0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47" name="Freeform 2292"/>
            <p:cNvSpPr/>
            <p:nvPr/>
          </p:nvSpPr>
          <p:spPr bwMode="auto">
            <a:xfrm>
              <a:off x="2463" y="2386"/>
              <a:ext cx="35" cy="69"/>
            </a:xfrm>
            <a:custGeom>
              <a:avLst/>
              <a:gdLst>
                <a:gd name="T0" fmla="*/ 0 w 39"/>
                <a:gd name="T1" fmla="*/ 5 h 76"/>
                <a:gd name="T2" fmla="*/ 5 w 39"/>
                <a:gd name="T3" fmla="*/ 11 h 76"/>
                <a:gd name="T4" fmla="*/ 21 w 39"/>
                <a:gd name="T5" fmla="*/ 21 h 76"/>
                <a:gd name="T6" fmla="*/ 15 w 39"/>
                <a:gd name="T7" fmla="*/ 67 h 76"/>
                <a:gd name="T8" fmla="*/ 16 w 39"/>
                <a:gd name="T9" fmla="*/ 74 h 76"/>
                <a:gd name="T10" fmla="*/ 23 w 39"/>
                <a:gd name="T11" fmla="*/ 74 h 76"/>
                <a:gd name="T12" fmla="*/ 30 w 39"/>
                <a:gd name="T13" fmla="*/ 17 h 76"/>
                <a:gd name="T14" fmla="*/ 5 w 39"/>
                <a:gd name="T15" fmla="*/ 0 h 76"/>
                <a:gd name="T16" fmla="*/ 0 w 39"/>
                <a:gd name="T17" fmla="*/ 5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9" h="76">
                  <a:moveTo>
                    <a:pt x="0" y="5"/>
                  </a:moveTo>
                  <a:cubicBezTo>
                    <a:pt x="0" y="8"/>
                    <a:pt x="2" y="11"/>
                    <a:pt x="5" y="11"/>
                  </a:cubicBezTo>
                  <a:cubicBezTo>
                    <a:pt x="13" y="11"/>
                    <a:pt x="18" y="14"/>
                    <a:pt x="21" y="21"/>
                  </a:cubicBezTo>
                  <a:cubicBezTo>
                    <a:pt x="27" y="35"/>
                    <a:pt x="23" y="57"/>
                    <a:pt x="15" y="67"/>
                  </a:cubicBezTo>
                  <a:cubicBezTo>
                    <a:pt x="13" y="69"/>
                    <a:pt x="13" y="73"/>
                    <a:pt x="16" y="74"/>
                  </a:cubicBezTo>
                  <a:cubicBezTo>
                    <a:pt x="18" y="76"/>
                    <a:pt x="21" y="76"/>
                    <a:pt x="23" y="74"/>
                  </a:cubicBezTo>
                  <a:cubicBezTo>
                    <a:pt x="33" y="61"/>
                    <a:pt x="39" y="35"/>
                    <a:pt x="30" y="17"/>
                  </a:cubicBezTo>
                  <a:cubicBezTo>
                    <a:pt x="26" y="7"/>
                    <a:pt x="17" y="1"/>
                    <a:pt x="5" y="0"/>
                  </a:cubicBezTo>
                  <a:cubicBezTo>
                    <a:pt x="2" y="0"/>
                    <a:pt x="0" y="3"/>
                    <a:pt x="0" y="5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48" name="Freeform 2293"/>
            <p:cNvSpPr/>
            <p:nvPr/>
          </p:nvSpPr>
          <p:spPr bwMode="auto">
            <a:xfrm>
              <a:off x="2012" y="2761"/>
              <a:ext cx="224" cy="235"/>
            </a:xfrm>
            <a:custGeom>
              <a:avLst/>
              <a:gdLst>
                <a:gd name="T0" fmla="*/ 173 w 248"/>
                <a:gd name="T1" fmla="*/ 0 h 261"/>
                <a:gd name="T2" fmla="*/ 176 w 248"/>
                <a:gd name="T3" fmla="*/ 9 h 261"/>
                <a:gd name="T4" fmla="*/ 173 w 248"/>
                <a:gd name="T5" fmla="*/ 1 h 261"/>
                <a:gd name="T6" fmla="*/ 55 w 248"/>
                <a:gd name="T7" fmla="*/ 205 h 261"/>
                <a:gd name="T8" fmla="*/ 237 w 248"/>
                <a:gd name="T9" fmla="*/ 214 h 261"/>
                <a:gd name="T10" fmla="*/ 173 w 248"/>
                <a:gd name="T11" fmla="*/ 0 h 2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8" h="261">
                  <a:moveTo>
                    <a:pt x="173" y="0"/>
                  </a:moveTo>
                  <a:cubicBezTo>
                    <a:pt x="176" y="3"/>
                    <a:pt x="177" y="6"/>
                    <a:pt x="176" y="9"/>
                  </a:cubicBezTo>
                  <a:cubicBezTo>
                    <a:pt x="174" y="6"/>
                    <a:pt x="174" y="4"/>
                    <a:pt x="173" y="1"/>
                  </a:cubicBezTo>
                  <a:cubicBezTo>
                    <a:pt x="89" y="3"/>
                    <a:pt x="0" y="134"/>
                    <a:pt x="55" y="205"/>
                  </a:cubicBezTo>
                  <a:cubicBezTo>
                    <a:pt x="97" y="261"/>
                    <a:pt x="184" y="230"/>
                    <a:pt x="237" y="214"/>
                  </a:cubicBezTo>
                  <a:cubicBezTo>
                    <a:pt x="248" y="147"/>
                    <a:pt x="200" y="58"/>
                    <a:pt x="173" y="0"/>
                  </a:cubicBezTo>
                </a:path>
              </a:pathLst>
            </a:custGeom>
            <a:solidFill>
              <a:srgbClr val="E2CA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49" name="Freeform 2294"/>
            <p:cNvSpPr>
              <a:spLocks noEditPoints="1"/>
            </p:cNvSpPr>
            <p:nvPr/>
          </p:nvSpPr>
          <p:spPr bwMode="auto">
            <a:xfrm>
              <a:off x="2042" y="2756"/>
              <a:ext cx="191" cy="241"/>
            </a:xfrm>
            <a:custGeom>
              <a:avLst/>
              <a:gdLst>
                <a:gd name="T0" fmla="*/ 140 w 211"/>
                <a:gd name="T1" fmla="*/ 0 h 267"/>
                <a:gd name="T2" fmla="*/ 138 w 211"/>
                <a:gd name="T3" fmla="*/ 0 h 267"/>
                <a:gd name="T4" fmla="*/ 138 w 211"/>
                <a:gd name="T5" fmla="*/ 1 h 267"/>
                <a:gd name="T6" fmla="*/ 15 w 211"/>
                <a:gd name="T7" fmla="*/ 97 h 267"/>
                <a:gd name="T8" fmla="*/ 0 w 211"/>
                <a:gd name="T9" fmla="*/ 158 h 267"/>
                <a:gd name="T10" fmla="*/ 18 w 211"/>
                <a:gd name="T11" fmla="*/ 213 h 267"/>
                <a:gd name="T12" fmla="*/ 193 w 211"/>
                <a:gd name="T13" fmla="*/ 228 h 267"/>
                <a:gd name="T14" fmla="*/ 206 w 211"/>
                <a:gd name="T15" fmla="*/ 224 h 267"/>
                <a:gd name="T16" fmla="*/ 209 w 211"/>
                <a:gd name="T17" fmla="*/ 220 h 267"/>
                <a:gd name="T18" fmla="*/ 211 w 211"/>
                <a:gd name="T19" fmla="*/ 200 h 267"/>
                <a:gd name="T20" fmla="*/ 155 w 211"/>
                <a:gd name="T21" fmla="*/ 25 h 267"/>
                <a:gd name="T22" fmla="*/ 148 w 211"/>
                <a:gd name="T23" fmla="*/ 9 h 267"/>
                <a:gd name="T24" fmla="*/ 145 w 211"/>
                <a:gd name="T25" fmla="*/ 3 h 267"/>
                <a:gd name="T26" fmla="*/ 145 w 211"/>
                <a:gd name="T27" fmla="*/ 3 h 267"/>
                <a:gd name="T28" fmla="*/ 145 w 211"/>
                <a:gd name="T29" fmla="*/ 3 h 267"/>
                <a:gd name="T30" fmla="*/ 144 w 211"/>
                <a:gd name="T31" fmla="*/ 2 h 267"/>
                <a:gd name="T32" fmla="*/ 140 w 211"/>
                <a:gd name="T33" fmla="*/ 0 h 267"/>
                <a:gd name="T34" fmla="*/ 26 w 211"/>
                <a:gd name="T35" fmla="*/ 207 h 267"/>
                <a:gd name="T36" fmla="*/ 10 w 211"/>
                <a:gd name="T37" fmla="*/ 158 h 267"/>
                <a:gd name="T38" fmla="*/ 24 w 211"/>
                <a:gd name="T39" fmla="*/ 102 h 267"/>
                <a:gd name="T40" fmla="*/ 136 w 211"/>
                <a:gd name="T41" fmla="*/ 11 h 267"/>
                <a:gd name="T42" fmla="*/ 139 w 211"/>
                <a:gd name="T43" fmla="*/ 16 h 267"/>
                <a:gd name="T44" fmla="*/ 140 w 211"/>
                <a:gd name="T45" fmla="*/ 17 h 267"/>
                <a:gd name="T46" fmla="*/ 146 w 211"/>
                <a:gd name="T47" fmla="*/ 30 h 267"/>
                <a:gd name="T48" fmla="*/ 201 w 211"/>
                <a:gd name="T49" fmla="*/ 200 h 267"/>
                <a:gd name="T50" fmla="*/ 200 w 211"/>
                <a:gd name="T51" fmla="*/ 216 h 267"/>
                <a:gd name="T52" fmla="*/ 190 w 211"/>
                <a:gd name="T53" fmla="*/ 218 h 267"/>
                <a:gd name="T54" fmla="*/ 26 w 211"/>
                <a:gd name="T55" fmla="*/ 207 h 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11" h="267">
                  <a:moveTo>
                    <a:pt x="140" y="0"/>
                  </a:moveTo>
                  <a:cubicBezTo>
                    <a:pt x="139" y="0"/>
                    <a:pt x="139" y="0"/>
                    <a:pt x="138" y="0"/>
                  </a:cubicBezTo>
                  <a:cubicBezTo>
                    <a:pt x="138" y="1"/>
                    <a:pt x="138" y="1"/>
                    <a:pt x="138" y="1"/>
                  </a:cubicBezTo>
                  <a:cubicBezTo>
                    <a:pt x="92" y="3"/>
                    <a:pt x="40" y="43"/>
                    <a:pt x="15" y="97"/>
                  </a:cubicBezTo>
                  <a:cubicBezTo>
                    <a:pt x="5" y="118"/>
                    <a:pt x="0" y="139"/>
                    <a:pt x="0" y="158"/>
                  </a:cubicBezTo>
                  <a:cubicBezTo>
                    <a:pt x="0" y="179"/>
                    <a:pt x="6" y="197"/>
                    <a:pt x="18" y="213"/>
                  </a:cubicBezTo>
                  <a:cubicBezTo>
                    <a:pt x="59" y="267"/>
                    <a:pt x="139" y="244"/>
                    <a:pt x="193" y="228"/>
                  </a:cubicBezTo>
                  <a:cubicBezTo>
                    <a:pt x="206" y="224"/>
                    <a:pt x="206" y="224"/>
                    <a:pt x="206" y="224"/>
                  </a:cubicBezTo>
                  <a:cubicBezTo>
                    <a:pt x="208" y="224"/>
                    <a:pt x="209" y="222"/>
                    <a:pt x="209" y="220"/>
                  </a:cubicBezTo>
                  <a:cubicBezTo>
                    <a:pt x="210" y="214"/>
                    <a:pt x="211" y="207"/>
                    <a:pt x="211" y="200"/>
                  </a:cubicBezTo>
                  <a:cubicBezTo>
                    <a:pt x="211" y="143"/>
                    <a:pt x="179" y="76"/>
                    <a:pt x="155" y="25"/>
                  </a:cubicBezTo>
                  <a:cubicBezTo>
                    <a:pt x="155" y="25"/>
                    <a:pt x="151" y="16"/>
                    <a:pt x="148" y="9"/>
                  </a:cubicBezTo>
                  <a:cubicBezTo>
                    <a:pt x="147" y="7"/>
                    <a:pt x="147" y="5"/>
                    <a:pt x="145" y="3"/>
                  </a:cubicBezTo>
                  <a:cubicBezTo>
                    <a:pt x="145" y="3"/>
                    <a:pt x="145" y="3"/>
                    <a:pt x="145" y="3"/>
                  </a:cubicBezTo>
                  <a:cubicBezTo>
                    <a:pt x="145" y="3"/>
                    <a:pt x="145" y="3"/>
                    <a:pt x="145" y="3"/>
                  </a:cubicBezTo>
                  <a:cubicBezTo>
                    <a:pt x="144" y="2"/>
                    <a:pt x="144" y="2"/>
                    <a:pt x="144" y="2"/>
                  </a:cubicBezTo>
                  <a:cubicBezTo>
                    <a:pt x="143" y="1"/>
                    <a:pt x="142" y="0"/>
                    <a:pt x="140" y="0"/>
                  </a:cubicBezTo>
                  <a:close/>
                  <a:moveTo>
                    <a:pt x="26" y="207"/>
                  </a:moveTo>
                  <a:cubicBezTo>
                    <a:pt x="15" y="193"/>
                    <a:pt x="10" y="176"/>
                    <a:pt x="10" y="158"/>
                  </a:cubicBezTo>
                  <a:cubicBezTo>
                    <a:pt x="10" y="140"/>
                    <a:pt x="15" y="121"/>
                    <a:pt x="24" y="102"/>
                  </a:cubicBezTo>
                  <a:cubicBezTo>
                    <a:pt x="48" y="52"/>
                    <a:pt x="95" y="14"/>
                    <a:pt x="136" y="11"/>
                  </a:cubicBezTo>
                  <a:cubicBezTo>
                    <a:pt x="137" y="13"/>
                    <a:pt x="139" y="16"/>
                    <a:pt x="139" y="16"/>
                  </a:cubicBezTo>
                  <a:cubicBezTo>
                    <a:pt x="139" y="17"/>
                    <a:pt x="140" y="17"/>
                    <a:pt x="140" y="17"/>
                  </a:cubicBezTo>
                  <a:cubicBezTo>
                    <a:pt x="143" y="23"/>
                    <a:pt x="146" y="30"/>
                    <a:pt x="146" y="30"/>
                  </a:cubicBezTo>
                  <a:cubicBezTo>
                    <a:pt x="169" y="79"/>
                    <a:pt x="201" y="145"/>
                    <a:pt x="201" y="200"/>
                  </a:cubicBezTo>
                  <a:cubicBezTo>
                    <a:pt x="201" y="205"/>
                    <a:pt x="200" y="210"/>
                    <a:pt x="200" y="216"/>
                  </a:cubicBezTo>
                  <a:cubicBezTo>
                    <a:pt x="196" y="217"/>
                    <a:pt x="190" y="218"/>
                    <a:pt x="190" y="218"/>
                  </a:cubicBezTo>
                  <a:cubicBezTo>
                    <a:pt x="136" y="234"/>
                    <a:pt x="63" y="255"/>
                    <a:pt x="26" y="207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50" name="Freeform 2295"/>
            <p:cNvSpPr/>
            <p:nvPr/>
          </p:nvSpPr>
          <p:spPr bwMode="auto">
            <a:xfrm>
              <a:off x="2121" y="2781"/>
              <a:ext cx="105" cy="175"/>
            </a:xfrm>
            <a:custGeom>
              <a:avLst/>
              <a:gdLst>
                <a:gd name="T0" fmla="*/ 61 w 117"/>
                <a:gd name="T1" fmla="*/ 0 h 194"/>
                <a:gd name="T2" fmla="*/ 13 w 117"/>
                <a:gd name="T3" fmla="*/ 51 h 194"/>
                <a:gd name="T4" fmla="*/ 81 w 117"/>
                <a:gd name="T5" fmla="*/ 43 h 194"/>
                <a:gd name="T6" fmla="*/ 42 w 117"/>
                <a:gd name="T7" fmla="*/ 96 h 194"/>
                <a:gd name="T8" fmla="*/ 106 w 117"/>
                <a:gd name="T9" fmla="*/ 103 h 194"/>
                <a:gd name="T10" fmla="*/ 117 w 117"/>
                <a:gd name="T11" fmla="*/ 151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7" h="194">
                  <a:moveTo>
                    <a:pt x="61" y="0"/>
                  </a:moveTo>
                  <a:cubicBezTo>
                    <a:pt x="52" y="3"/>
                    <a:pt x="0" y="23"/>
                    <a:pt x="13" y="51"/>
                  </a:cubicBezTo>
                  <a:cubicBezTo>
                    <a:pt x="24" y="73"/>
                    <a:pt x="65" y="49"/>
                    <a:pt x="81" y="43"/>
                  </a:cubicBezTo>
                  <a:cubicBezTo>
                    <a:pt x="61" y="50"/>
                    <a:pt x="31" y="72"/>
                    <a:pt x="42" y="96"/>
                  </a:cubicBezTo>
                  <a:cubicBezTo>
                    <a:pt x="52" y="118"/>
                    <a:pt x="87" y="110"/>
                    <a:pt x="106" y="103"/>
                  </a:cubicBezTo>
                  <a:cubicBezTo>
                    <a:pt x="34" y="117"/>
                    <a:pt x="48" y="194"/>
                    <a:pt x="117" y="151"/>
                  </a:cubicBezTo>
                </a:path>
              </a:pathLst>
            </a:custGeom>
            <a:solidFill>
              <a:srgbClr val="EAAD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51" name="Freeform 2296"/>
            <p:cNvSpPr/>
            <p:nvPr/>
          </p:nvSpPr>
          <p:spPr bwMode="auto">
            <a:xfrm>
              <a:off x="2125" y="2775"/>
              <a:ext cx="107" cy="162"/>
            </a:xfrm>
            <a:custGeom>
              <a:avLst/>
              <a:gdLst>
                <a:gd name="T0" fmla="*/ 55 w 118"/>
                <a:gd name="T1" fmla="*/ 1 h 179"/>
                <a:gd name="T2" fmla="*/ 2 w 118"/>
                <a:gd name="T3" fmla="*/ 38 h 179"/>
                <a:gd name="T4" fmla="*/ 3 w 118"/>
                <a:gd name="T5" fmla="*/ 59 h 179"/>
                <a:gd name="T6" fmla="*/ 39 w 118"/>
                <a:gd name="T7" fmla="*/ 69 h 179"/>
                <a:gd name="T8" fmla="*/ 32 w 118"/>
                <a:gd name="T9" fmla="*/ 80 h 179"/>
                <a:gd name="T10" fmla="*/ 29 w 118"/>
                <a:gd name="T11" fmla="*/ 92 h 179"/>
                <a:gd name="T12" fmla="*/ 32 w 118"/>
                <a:gd name="T13" fmla="*/ 104 h 179"/>
                <a:gd name="T14" fmla="*/ 63 w 118"/>
                <a:gd name="T15" fmla="*/ 122 h 179"/>
                <a:gd name="T16" fmla="*/ 49 w 118"/>
                <a:gd name="T17" fmla="*/ 144 h 179"/>
                <a:gd name="T18" fmla="*/ 48 w 118"/>
                <a:gd name="T19" fmla="*/ 150 h 179"/>
                <a:gd name="T20" fmla="*/ 58 w 118"/>
                <a:gd name="T21" fmla="*/ 170 h 179"/>
                <a:gd name="T22" fmla="*/ 115 w 118"/>
                <a:gd name="T23" fmla="*/ 161 h 179"/>
                <a:gd name="T24" fmla="*/ 116 w 118"/>
                <a:gd name="T25" fmla="*/ 154 h 179"/>
                <a:gd name="T26" fmla="*/ 109 w 118"/>
                <a:gd name="T27" fmla="*/ 153 h 179"/>
                <a:gd name="T28" fmla="*/ 64 w 118"/>
                <a:gd name="T29" fmla="*/ 162 h 179"/>
                <a:gd name="T30" fmla="*/ 58 w 118"/>
                <a:gd name="T31" fmla="*/ 150 h 179"/>
                <a:gd name="T32" fmla="*/ 59 w 118"/>
                <a:gd name="T33" fmla="*/ 146 h 179"/>
                <a:gd name="T34" fmla="*/ 101 w 118"/>
                <a:gd name="T35" fmla="*/ 115 h 179"/>
                <a:gd name="T36" fmla="*/ 103 w 118"/>
                <a:gd name="T37" fmla="*/ 114 h 179"/>
                <a:gd name="T38" fmla="*/ 107 w 118"/>
                <a:gd name="T39" fmla="*/ 109 h 179"/>
                <a:gd name="T40" fmla="*/ 106 w 118"/>
                <a:gd name="T41" fmla="*/ 108 h 179"/>
                <a:gd name="T42" fmla="*/ 100 w 118"/>
                <a:gd name="T43" fmla="*/ 104 h 179"/>
                <a:gd name="T44" fmla="*/ 100 w 118"/>
                <a:gd name="T45" fmla="*/ 104 h 179"/>
                <a:gd name="T46" fmla="*/ 100 w 118"/>
                <a:gd name="T47" fmla="*/ 104 h 179"/>
                <a:gd name="T48" fmla="*/ 98 w 118"/>
                <a:gd name="T49" fmla="*/ 105 h 179"/>
                <a:gd name="T50" fmla="*/ 91 w 118"/>
                <a:gd name="T51" fmla="*/ 107 h 179"/>
                <a:gd name="T52" fmla="*/ 42 w 118"/>
                <a:gd name="T53" fmla="*/ 100 h 179"/>
                <a:gd name="T54" fmla="*/ 40 w 118"/>
                <a:gd name="T55" fmla="*/ 92 h 179"/>
                <a:gd name="T56" fmla="*/ 41 w 118"/>
                <a:gd name="T57" fmla="*/ 84 h 179"/>
                <a:gd name="T58" fmla="*/ 77 w 118"/>
                <a:gd name="T59" fmla="*/ 54 h 179"/>
                <a:gd name="T60" fmla="*/ 78 w 118"/>
                <a:gd name="T61" fmla="*/ 53 h 179"/>
                <a:gd name="T62" fmla="*/ 81 w 118"/>
                <a:gd name="T63" fmla="*/ 49 h 179"/>
                <a:gd name="T64" fmla="*/ 81 w 118"/>
                <a:gd name="T65" fmla="*/ 47 h 179"/>
                <a:gd name="T66" fmla="*/ 74 w 118"/>
                <a:gd name="T67" fmla="*/ 44 h 179"/>
                <a:gd name="T68" fmla="*/ 74 w 118"/>
                <a:gd name="T69" fmla="*/ 44 h 179"/>
                <a:gd name="T70" fmla="*/ 74 w 118"/>
                <a:gd name="T71" fmla="*/ 44 h 179"/>
                <a:gd name="T72" fmla="*/ 66 w 118"/>
                <a:gd name="T73" fmla="*/ 48 h 179"/>
                <a:gd name="T74" fmla="*/ 12 w 118"/>
                <a:gd name="T75" fmla="*/ 54 h 179"/>
                <a:gd name="T76" fmla="*/ 12 w 118"/>
                <a:gd name="T77" fmla="*/ 42 h 179"/>
                <a:gd name="T78" fmla="*/ 58 w 118"/>
                <a:gd name="T79" fmla="*/ 11 h 179"/>
                <a:gd name="T80" fmla="*/ 61 w 118"/>
                <a:gd name="T81" fmla="*/ 4 h 179"/>
                <a:gd name="T82" fmla="*/ 55 w 118"/>
                <a:gd name="T83" fmla="*/ 1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18" h="179">
                  <a:moveTo>
                    <a:pt x="55" y="1"/>
                  </a:moveTo>
                  <a:cubicBezTo>
                    <a:pt x="53" y="2"/>
                    <a:pt x="12" y="15"/>
                    <a:pt x="2" y="38"/>
                  </a:cubicBezTo>
                  <a:cubicBezTo>
                    <a:pt x="0" y="45"/>
                    <a:pt x="0" y="52"/>
                    <a:pt x="3" y="59"/>
                  </a:cubicBezTo>
                  <a:cubicBezTo>
                    <a:pt x="10" y="72"/>
                    <a:pt x="24" y="73"/>
                    <a:pt x="39" y="69"/>
                  </a:cubicBezTo>
                  <a:cubicBezTo>
                    <a:pt x="36" y="73"/>
                    <a:pt x="34" y="76"/>
                    <a:pt x="32" y="80"/>
                  </a:cubicBezTo>
                  <a:cubicBezTo>
                    <a:pt x="30" y="84"/>
                    <a:pt x="29" y="88"/>
                    <a:pt x="29" y="92"/>
                  </a:cubicBezTo>
                  <a:cubicBezTo>
                    <a:pt x="29" y="96"/>
                    <a:pt x="30" y="100"/>
                    <a:pt x="32" y="104"/>
                  </a:cubicBezTo>
                  <a:cubicBezTo>
                    <a:pt x="38" y="117"/>
                    <a:pt x="50" y="121"/>
                    <a:pt x="63" y="122"/>
                  </a:cubicBezTo>
                  <a:cubicBezTo>
                    <a:pt x="55" y="129"/>
                    <a:pt x="50" y="137"/>
                    <a:pt x="49" y="144"/>
                  </a:cubicBezTo>
                  <a:cubicBezTo>
                    <a:pt x="48" y="146"/>
                    <a:pt x="48" y="148"/>
                    <a:pt x="48" y="150"/>
                  </a:cubicBezTo>
                  <a:cubicBezTo>
                    <a:pt x="48" y="159"/>
                    <a:pt x="52" y="166"/>
                    <a:pt x="58" y="170"/>
                  </a:cubicBezTo>
                  <a:cubicBezTo>
                    <a:pt x="71" y="179"/>
                    <a:pt x="92" y="176"/>
                    <a:pt x="115" y="161"/>
                  </a:cubicBezTo>
                  <a:cubicBezTo>
                    <a:pt x="117" y="160"/>
                    <a:pt x="118" y="157"/>
                    <a:pt x="116" y="154"/>
                  </a:cubicBezTo>
                  <a:cubicBezTo>
                    <a:pt x="115" y="152"/>
                    <a:pt x="112" y="151"/>
                    <a:pt x="109" y="153"/>
                  </a:cubicBezTo>
                  <a:cubicBezTo>
                    <a:pt x="90" y="165"/>
                    <a:pt x="73" y="168"/>
                    <a:pt x="64" y="162"/>
                  </a:cubicBezTo>
                  <a:cubicBezTo>
                    <a:pt x="60" y="159"/>
                    <a:pt x="58" y="155"/>
                    <a:pt x="58" y="150"/>
                  </a:cubicBezTo>
                  <a:cubicBezTo>
                    <a:pt x="58" y="149"/>
                    <a:pt x="59" y="148"/>
                    <a:pt x="59" y="146"/>
                  </a:cubicBezTo>
                  <a:cubicBezTo>
                    <a:pt x="61" y="135"/>
                    <a:pt x="74" y="120"/>
                    <a:pt x="101" y="115"/>
                  </a:cubicBezTo>
                  <a:cubicBezTo>
                    <a:pt x="101" y="114"/>
                    <a:pt x="103" y="114"/>
                    <a:pt x="103" y="114"/>
                  </a:cubicBezTo>
                  <a:cubicBezTo>
                    <a:pt x="105" y="113"/>
                    <a:pt x="107" y="111"/>
                    <a:pt x="107" y="109"/>
                  </a:cubicBezTo>
                  <a:cubicBezTo>
                    <a:pt x="107" y="109"/>
                    <a:pt x="106" y="108"/>
                    <a:pt x="106" y="108"/>
                  </a:cubicBezTo>
                  <a:cubicBezTo>
                    <a:pt x="106" y="105"/>
                    <a:pt x="103" y="104"/>
                    <a:pt x="100" y="104"/>
                  </a:cubicBezTo>
                  <a:cubicBezTo>
                    <a:pt x="100" y="104"/>
                    <a:pt x="100" y="104"/>
                    <a:pt x="100" y="104"/>
                  </a:cubicBezTo>
                  <a:cubicBezTo>
                    <a:pt x="100" y="104"/>
                    <a:pt x="100" y="104"/>
                    <a:pt x="100" y="104"/>
                  </a:cubicBezTo>
                  <a:cubicBezTo>
                    <a:pt x="99" y="105"/>
                    <a:pt x="99" y="105"/>
                    <a:pt x="98" y="105"/>
                  </a:cubicBezTo>
                  <a:cubicBezTo>
                    <a:pt x="95" y="105"/>
                    <a:pt x="93" y="106"/>
                    <a:pt x="91" y="107"/>
                  </a:cubicBezTo>
                  <a:cubicBezTo>
                    <a:pt x="75" y="112"/>
                    <a:pt x="49" y="116"/>
                    <a:pt x="42" y="100"/>
                  </a:cubicBezTo>
                  <a:cubicBezTo>
                    <a:pt x="40" y="97"/>
                    <a:pt x="40" y="95"/>
                    <a:pt x="40" y="92"/>
                  </a:cubicBezTo>
                  <a:cubicBezTo>
                    <a:pt x="40" y="89"/>
                    <a:pt x="40" y="87"/>
                    <a:pt x="41" y="84"/>
                  </a:cubicBezTo>
                  <a:cubicBezTo>
                    <a:pt x="47" y="71"/>
                    <a:pt x="63" y="59"/>
                    <a:pt x="77" y="54"/>
                  </a:cubicBezTo>
                  <a:cubicBezTo>
                    <a:pt x="77" y="54"/>
                    <a:pt x="78" y="53"/>
                    <a:pt x="78" y="53"/>
                  </a:cubicBezTo>
                  <a:cubicBezTo>
                    <a:pt x="80" y="53"/>
                    <a:pt x="81" y="51"/>
                    <a:pt x="81" y="49"/>
                  </a:cubicBezTo>
                  <a:cubicBezTo>
                    <a:pt x="81" y="48"/>
                    <a:pt x="81" y="47"/>
                    <a:pt x="81" y="47"/>
                  </a:cubicBezTo>
                  <a:cubicBezTo>
                    <a:pt x="79" y="44"/>
                    <a:pt x="77" y="43"/>
                    <a:pt x="74" y="44"/>
                  </a:cubicBezTo>
                  <a:cubicBezTo>
                    <a:pt x="74" y="44"/>
                    <a:pt x="74" y="44"/>
                    <a:pt x="74" y="44"/>
                  </a:cubicBezTo>
                  <a:cubicBezTo>
                    <a:pt x="74" y="44"/>
                    <a:pt x="74" y="44"/>
                    <a:pt x="74" y="44"/>
                  </a:cubicBezTo>
                  <a:cubicBezTo>
                    <a:pt x="66" y="48"/>
                    <a:pt x="66" y="48"/>
                    <a:pt x="66" y="48"/>
                  </a:cubicBezTo>
                  <a:cubicBezTo>
                    <a:pt x="50" y="55"/>
                    <a:pt x="19" y="69"/>
                    <a:pt x="12" y="54"/>
                  </a:cubicBezTo>
                  <a:cubicBezTo>
                    <a:pt x="10" y="50"/>
                    <a:pt x="10" y="46"/>
                    <a:pt x="12" y="42"/>
                  </a:cubicBezTo>
                  <a:cubicBezTo>
                    <a:pt x="18" y="27"/>
                    <a:pt x="47" y="14"/>
                    <a:pt x="58" y="11"/>
                  </a:cubicBezTo>
                  <a:cubicBezTo>
                    <a:pt x="61" y="10"/>
                    <a:pt x="62" y="7"/>
                    <a:pt x="61" y="4"/>
                  </a:cubicBezTo>
                  <a:cubicBezTo>
                    <a:pt x="60" y="2"/>
                    <a:pt x="57" y="0"/>
                    <a:pt x="55" y="1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52" name="Freeform 2297"/>
            <p:cNvSpPr/>
            <p:nvPr/>
          </p:nvSpPr>
          <p:spPr bwMode="auto">
            <a:xfrm>
              <a:off x="3076" y="2749"/>
              <a:ext cx="194" cy="207"/>
            </a:xfrm>
            <a:custGeom>
              <a:avLst/>
              <a:gdLst>
                <a:gd name="T0" fmla="*/ 75 w 215"/>
                <a:gd name="T1" fmla="*/ 7 h 229"/>
                <a:gd name="T2" fmla="*/ 34 w 215"/>
                <a:gd name="T3" fmla="*/ 93 h 229"/>
                <a:gd name="T4" fmla="*/ 0 w 215"/>
                <a:gd name="T5" fmla="*/ 180 h 229"/>
                <a:gd name="T6" fmla="*/ 112 w 215"/>
                <a:gd name="T7" fmla="*/ 219 h 229"/>
                <a:gd name="T8" fmla="*/ 194 w 215"/>
                <a:gd name="T9" fmla="*/ 137 h 229"/>
                <a:gd name="T10" fmla="*/ 75 w 215"/>
                <a:gd name="T11" fmla="*/ 0 h 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5" h="229">
                  <a:moveTo>
                    <a:pt x="75" y="7"/>
                  </a:moveTo>
                  <a:cubicBezTo>
                    <a:pt x="54" y="21"/>
                    <a:pt x="44" y="69"/>
                    <a:pt x="34" y="93"/>
                  </a:cubicBezTo>
                  <a:cubicBezTo>
                    <a:pt x="22" y="122"/>
                    <a:pt x="11" y="152"/>
                    <a:pt x="0" y="180"/>
                  </a:cubicBezTo>
                  <a:cubicBezTo>
                    <a:pt x="34" y="200"/>
                    <a:pt x="69" y="229"/>
                    <a:pt x="112" y="219"/>
                  </a:cubicBezTo>
                  <a:cubicBezTo>
                    <a:pt x="148" y="211"/>
                    <a:pt x="186" y="174"/>
                    <a:pt x="194" y="137"/>
                  </a:cubicBezTo>
                  <a:cubicBezTo>
                    <a:pt x="215" y="46"/>
                    <a:pt x="142" y="20"/>
                    <a:pt x="75" y="0"/>
                  </a:cubicBezTo>
                </a:path>
              </a:pathLst>
            </a:custGeom>
            <a:solidFill>
              <a:srgbClr val="E2CA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53" name="Freeform 2298"/>
            <p:cNvSpPr>
              <a:spLocks noEditPoints="1"/>
            </p:cNvSpPr>
            <p:nvPr/>
          </p:nvSpPr>
          <p:spPr bwMode="auto">
            <a:xfrm>
              <a:off x="3071" y="2744"/>
              <a:ext cx="205" cy="215"/>
            </a:xfrm>
            <a:custGeom>
              <a:avLst/>
              <a:gdLst>
                <a:gd name="T0" fmla="*/ 75 w 227"/>
                <a:gd name="T1" fmla="*/ 5 h 239"/>
                <a:gd name="T2" fmla="*/ 75 w 227"/>
                <a:gd name="T3" fmla="*/ 6 h 239"/>
                <a:gd name="T4" fmla="*/ 77 w 227"/>
                <a:gd name="T5" fmla="*/ 9 h 239"/>
                <a:gd name="T6" fmla="*/ 42 w 227"/>
                <a:gd name="T7" fmla="*/ 76 h 239"/>
                <a:gd name="T8" fmla="*/ 34 w 227"/>
                <a:gd name="T9" fmla="*/ 97 h 239"/>
                <a:gd name="T10" fmla="*/ 13 w 227"/>
                <a:gd name="T11" fmla="*/ 151 h 239"/>
                <a:gd name="T12" fmla="*/ 0 w 227"/>
                <a:gd name="T13" fmla="*/ 185 h 239"/>
                <a:gd name="T14" fmla="*/ 0 w 227"/>
                <a:gd name="T15" fmla="*/ 186 h 239"/>
                <a:gd name="T16" fmla="*/ 3 w 227"/>
                <a:gd name="T17" fmla="*/ 191 h 239"/>
                <a:gd name="T18" fmla="*/ 20 w 227"/>
                <a:gd name="T19" fmla="*/ 201 h 239"/>
                <a:gd name="T20" fmla="*/ 118 w 227"/>
                <a:gd name="T21" fmla="*/ 230 h 239"/>
                <a:gd name="T22" fmla="*/ 204 w 227"/>
                <a:gd name="T23" fmla="*/ 144 h 239"/>
                <a:gd name="T24" fmla="*/ 81 w 227"/>
                <a:gd name="T25" fmla="*/ 1 h 239"/>
                <a:gd name="T26" fmla="*/ 75 w 227"/>
                <a:gd name="T27" fmla="*/ 5 h 239"/>
                <a:gd name="T28" fmla="*/ 23 w 227"/>
                <a:gd name="T29" fmla="*/ 155 h 239"/>
                <a:gd name="T30" fmla="*/ 44 w 227"/>
                <a:gd name="T31" fmla="*/ 101 h 239"/>
                <a:gd name="T32" fmla="*/ 51 w 227"/>
                <a:gd name="T33" fmla="*/ 79 h 239"/>
                <a:gd name="T34" fmla="*/ 83 w 227"/>
                <a:gd name="T35" fmla="*/ 17 h 239"/>
                <a:gd name="T36" fmla="*/ 85 w 227"/>
                <a:gd name="T37" fmla="*/ 13 h 239"/>
                <a:gd name="T38" fmla="*/ 198 w 227"/>
                <a:gd name="T39" fmla="*/ 114 h 239"/>
                <a:gd name="T40" fmla="*/ 194 w 227"/>
                <a:gd name="T41" fmla="*/ 142 h 239"/>
                <a:gd name="T42" fmla="*/ 116 w 227"/>
                <a:gd name="T43" fmla="*/ 220 h 239"/>
                <a:gd name="T44" fmla="*/ 25 w 227"/>
                <a:gd name="T45" fmla="*/ 193 h 239"/>
                <a:gd name="T46" fmla="*/ 11 w 227"/>
                <a:gd name="T47" fmla="*/ 184 h 239"/>
                <a:gd name="T48" fmla="*/ 23 w 227"/>
                <a:gd name="T49" fmla="*/ 155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7" h="239">
                  <a:moveTo>
                    <a:pt x="75" y="5"/>
                  </a:moveTo>
                  <a:cubicBezTo>
                    <a:pt x="75" y="5"/>
                    <a:pt x="75" y="6"/>
                    <a:pt x="75" y="6"/>
                  </a:cubicBezTo>
                  <a:cubicBezTo>
                    <a:pt x="75" y="7"/>
                    <a:pt x="76" y="8"/>
                    <a:pt x="77" y="9"/>
                  </a:cubicBezTo>
                  <a:cubicBezTo>
                    <a:pt x="60" y="20"/>
                    <a:pt x="50" y="51"/>
                    <a:pt x="42" y="76"/>
                  </a:cubicBezTo>
                  <a:cubicBezTo>
                    <a:pt x="34" y="97"/>
                    <a:pt x="34" y="97"/>
                    <a:pt x="34" y="97"/>
                  </a:cubicBezTo>
                  <a:cubicBezTo>
                    <a:pt x="13" y="151"/>
                    <a:pt x="13" y="151"/>
                    <a:pt x="13" y="151"/>
                  </a:cubicBezTo>
                  <a:cubicBezTo>
                    <a:pt x="0" y="185"/>
                    <a:pt x="0" y="185"/>
                    <a:pt x="0" y="185"/>
                  </a:cubicBezTo>
                  <a:cubicBezTo>
                    <a:pt x="0" y="185"/>
                    <a:pt x="0" y="186"/>
                    <a:pt x="0" y="186"/>
                  </a:cubicBezTo>
                  <a:cubicBezTo>
                    <a:pt x="0" y="188"/>
                    <a:pt x="1" y="190"/>
                    <a:pt x="3" y="191"/>
                  </a:cubicBezTo>
                  <a:cubicBezTo>
                    <a:pt x="20" y="201"/>
                    <a:pt x="20" y="201"/>
                    <a:pt x="20" y="201"/>
                  </a:cubicBezTo>
                  <a:cubicBezTo>
                    <a:pt x="48" y="219"/>
                    <a:pt x="81" y="239"/>
                    <a:pt x="118" y="230"/>
                  </a:cubicBezTo>
                  <a:cubicBezTo>
                    <a:pt x="156" y="222"/>
                    <a:pt x="196" y="182"/>
                    <a:pt x="204" y="144"/>
                  </a:cubicBezTo>
                  <a:cubicBezTo>
                    <a:pt x="227" y="44"/>
                    <a:pt x="139" y="18"/>
                    <a:pt x="81" y="1"/>
                  </a:cubicBezTo>
                  <a:cubicBezTo>
                    <a:pt x="79" y="0"/>
                    <a:pt x="76" y="2"/>
                    <a:pt x="75" y="5"/>
                  </a:cubicBezTo>
                  <a:close/>
                  <a:moveTo>
                    <a:pt x="23" y="155"/>
                  </a:moveTo>
                  <a:cubicBezTo>
                    <a:pt x="44" y="101"/>
                    <a:pt x="44" y="101"/>
                    <a:pt x="44" y="101"/>
                  </a:cubicBezTo>
                  <a:cubicBezTo>
                    <a:pt x="51" y="79"/>
                    <a:pt x="51" y="79"/>
                    <a:pt x="51" y="79"/>
                  </a:cubicBezTo>
                  <a:cubicBezTo>
                    <a:pt x="59" y="56"/>
                    <a:pt x="69" y="27"/>
                    <a:pt x="83" y="17"/>
                  </a:cubicBezTo>
                  <a:cubicBezTo>
                    <a:pt x="84" y="16"/>
                    <a:pt x="85" y="15"/>
                    <a:pt x="85" y="13"/>
                  </a:cubicBezTo>
                  <a:cubicBezTo>
                    <a:pt x="145" y="31"/>
                    <a:pt x="198" y="54"/>
                    <a:pt x="198" y="114"/>
                  </a:cubicBezTo>
                  <a:cubicBezTo>
                    <a:pt x="198" y="122"/>
                    <a:pt x="197" y="132"/>
                    <a:pt x="194" y="142"/>
                  </a:cubicBezTo>
                  <a:cubicBezTo>
                    <a:pt x="187" y="176"/>
                    <a:pt x="150" y="213"/>
                    <a:pt x="116" y="220"/>
                  </a:cubicBezTo>
                  <a:cubicBezTo>
                    <a:pt x="82" y="228"/>
                    <a:pt x="53" y="210"/>
                    <a:pt x="25" y="193"/>
                  </a:cubicBezTo>
                  <a:cubicBezTo>
                    <a:pt x="25" y="193"/>
                    <a:pt x="16" y="187"/>
                    <a:pt x="11" y="184"/>
                  </a:cubicBezTo>
                  <a:cubicBezTo>
                    <a:pt x="14" y="178"/>
                    <a:pt x="23" y="155"/>
                    <a:pt x="23" y="155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54" name="Freeform 2299"/>
            <p:cNvSpPr/>
            <p:nvPr/>
          </p:nvSpPr>
          <p:spPr bwMode="auto">
            <a:xfrm>
              <a:off x="3088" y="2772"/>
              <a:ext cx="88" cy="143"/>
            </a:xfrm>
            <a:custGeom>
              <a:avLst/>
              <a:gdLst>
                <a:gd name="T0" fmla="*/ 49 w 98"/>
                <a:gd name="T1" fmla="*/ 0 h 159"/>
                <a:gd name="T2" fmla="*/ 90 w 98"/>
                <a:gd name="T3" fmla="*/ 41 h 159"/>
                <a:gd name="T4" fmla="*/ 36 w 98"/>
                <a:gd name="T5" fmla="*/ 51 h 159"/>
                <a:gd name="T6" fmla="*/ 79 w 98"/>
                <a:gd name="T7" fmla="*/ 93 h 159"/>
                <a:gd name="T8" fmla="*/ 21 w 98"/>
                <a:gd name="T9" fmla="*/ 82 h 159"/>
                <a:gd name="T10" fmla="*/ 4 w 98"/>
                <a:gd name="T11" fmla="*/ 124 h 159"/>
                <a:gd name="T12" fmla="*/ 8 w 98"/>
                <a:gd name="T13" fmla="*/ 119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8" h="159">
                  <a:moveTo>
                    <a:pt x="49" y="0"/>
                  </a:moveTo>
                  <a:cubicBezTo>
                    <a:pt x="54" y="11"/>
                    <a:pt x="90" y="13"/>
                    <a:pt x="90" y="41"/>
                  </a:cubicBezTo>
                  <a:cubicBezTo>
                    <a:pt x="91" y="76"/>
                    <a:pt x="60" y="55"/>
                    <a:pt x="36" y="51"/>
                  </a:cubicBezTo>
                  <a:cubicBezTo>
                    <a:pt x="52" y="55"/>
                    <a:pt x="98" y="76"/>
                    <a:pt x="79" y="93"/>
                  </a:cubicBezTo>
                  <a:cubicBezTo>
                    <a:pt x="66" y="105"/>
                    <a:pt x="27" y="84"/>
                    <a:pt x="21" y="82"/>
                  </a:cubicBezTo>
                  <a:cubicBezTo>
                    <a:pt x="74" y="96"/>
                    <a:pt x="62" y="159"/>
                    <a:pt x="4" y="124"/>
                  </a:cubicBezTo>
                  <a:cubicBezTo>
                    <a:pt x="0" y="120"/>
                    <a:pt x="7" y="122"/>
                    <a:pt x="8" y="119"/>
                  </a:cubicBezTo>
                </a:path>
              </a:pathLst>
            </a:custGeom>
            <a:solidFill>
              <a:srgbClr val="EAAD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55" name="Freeform 2300"/>
            <p:cNvSpPr/>
            <p:nvPr/>
          </p:nvSpPr>
          <p:spPr bwMode="auto">
            <a:xfrm>
              <a:off x="3085" y="2766"/>
              <a:ext cx="89" cy="135"/>
            </a:xfrm>
            <a:custGeom>
              <a:avLst/>
              <a:gdLst>
                <a:gd name="T0" fmla="*/ 50 w 99"/>
                <a:gd name="T1" fmla="*/ 1 h 149"/>
                <a:gd name="T2" fmla="*/ 47 w 99"/>
                <a:gd name="T3" fmla="*/ 8 h 149"/>
                <a:gd name="T4" fmla="*/ 64 w 99"/>
                <a:gd name="T5" fmla="*/ 21 h 149"/>
                <a:gd name="T6" fmla="*/ 88 w 99"/>
                <a:gd name="T7" fmla="*/ 47 h 149"/>
                <a:gd name="T8" fmla="*/ 85 w 99"/>
                <a:gd name="T9" fmla="*/ 60 h 149"/>
                <a:gd name="T10" fmla="*/ 58 w 99"/>
                <a:gd name="T11" fmla="*/ 57 h 149"/>
                <a:gd name="T12" fmla="*/ 46 w 99"/>
                <a:gd name="T13" fmla="*/ 54 h 149"/>
                <a:gd name="T14" fmla="*/ 40 w 99"/>
                <a:gd name="T15" fmla="*/ 52 h 149"/>
                <a:gd name="T16" fmla="*/ 40 w 99"/>
                <a:gd name="T17" fmla="*/ 52 h 149"/>
                <a:gd name="T18" fmla="*/ 40 w 99"/>
                <a:gd name="T19" fmla="*/ 52 h 149"/>
                <a:gd name="T20" fmla="*/ 34 w 99"/>
                <a:gd name="T21" fmla="*/ 56 h 149"/>
                <a:gd name="T22" fmla="*/ 34 w 99"/>
                <a:gd name="T23" fmla="*/ 57 h 149"/>
                <a:gd name="T24" fmla="*/ 38 w 99"/>
                <a:gd name="T25" fmla="*/ 62 h 149"/>
                <a:gd name="T26" fmla="*/ 38 w 99"/>
                <a:gd name="T27" fmla="*/ 62 h 149"/>
                <a:gd name="T28" fmla="*/ 81 w 99"/>
                <a:gd name="T29" fmla="*/ 89 h 149"/>
                <a:gd name="T30" fmla="*/ 79 w 99"/>
                <a:gd name="T31" fmla="*/ 95 h 149"/>
                <a:gd name="T32" fmla="*/ 42 w 99"/>
                <a:gd name="T33" fmla="*/ 90 h 149"/>
                <a:gd name="T34" fmla="*/ 27 w 99"/>
                <a:gd name="T35" fmla="*/ 83 h 149"/>
                <a:gd name="T36" fmla="*/ 26 w 99"/>
                <a:gd name="T37" fmla="*/ 83 h 149"/>
                <a:gd name="T38" fmla="*/ 26 w 99"/>
                <a:gd name="T39" fmla="*/ 83 h 149"/>
                <a:gd name="T40" fmla="*/ 25 w 99"/>
                <a:gd name="T41" fmla="*/ 83 h 149"/>
                <a:gd name="T42" fmla="*/ 19 w 99"/>
                <a:gd name="T43" fmla="*/ 86 h 149"/>
                <a:gd name="T44" fmla="*/ 19 w 99"/>
                <a:gd name="T45" fmla="*/ 88 h 149"/>
                <a:gd name="T46" fmla="*/ 22 w 99"/>
                <a:gd name="T47" fmla="*/ 93 h 149"/>
                <a:gd name="T48" fmla="*/ 27 w 99"/>
                <a:gd name="T49" fmla="*/ 95 h 149"/>
                <a:gd name="T50" fmla="*/ 37 w 99"/>
                <a:gd name="T51" fmla="*/ 99 h 149"/>
                <a:gd name="T52" fmla="*/ 53 w 99"/>
                <a:gd name="T53" fmla="*/ 119 h 149"/>
                <a:gd name="T54" fmla="*/ 53 w 99"/>
                <a:gd name="T55" fmla="*/ 122 h 149"/>
                <a:gd name="T56" fmla="*/ 47 w 99"/>
                <a:gd name="T57" fmla="*/ 132 h 149"/>
                <a:gd name="T58" fmla="*/ 15 w 99"/>
                <a:gd name="T59" fmla="*/ 128 h 149"/>
                <a:gd name="T60" fmla="*/ 15 w 99"/>
                <a:gd name="T61" fmla="*/ 127 h 149"/>
                <a:gd name="T62" fmla="*/ 16 w 99"/>
                <a:gd name="T63" fmla="*/ 126 h 149"/>
                <a:gd name="T64" fmla="*/ 13 w 99"/>
                <a:gd name="T65" fmla="*/ 122 h 149"/>
                <a:gd name="T66" fmla="*/ 6 w 99"/>
                <a:gd name="T67" fmla="*/ 123 h 149"/>
                <a:gd name="T68" fmla="*/ 7 w 99"/>
                <a:gd name="T69" fmla="*/ 122 h 149"/>
                <a:gd name="T70" fmla="*/ 6 w 99"/>
                <a:gd name="T71" fmla="*/ 122 h 149"/>
                <a:gd name="T72" fmla="*/ 1 w 99"/>
                <a:gd name="T73" fmla="*/ 127 h 149"/>
                <a:gd name="T74" fmla="*/ 4 w 99"/>
                <a:gd name="T75" fmla="*/ 133 h 149"/>
                <a:gd name="T76" fmla="*/ 53 w 99"/>
                <a:gd name="T77" fmla="*/ 141 h 149"/>
                <a:gd name="T78" fmla="*/ 63 w 99"/>
                <a:gd name="T79" fmla="*/ 122 h 149"/>
                <a:gd name="T80" fmla="*/ 63 w 99"/>
                <a:gd name="T81" fmla="*/ 117 h 149"/>
                <a:gd name="T82" fmla="*/ 58 w 99"/>
                <a:gd name="T83" fmla="*/ 106 h 149"/>
                <a:gd name="T84" fmla="*/ 86 w 99"/>
                <a:gd name="T85" fmla="*/ 103 h 149"/>
                <a:gd name="T86" fmla="*/ 92 w 99"/>
                <a:gd name="T87" fmla="*/ 91 h 149"/>
                <a:gd name="T88" fmla="*/ 91 w 99"/>
                <a:gd name="T89" fmla="*/ 86 h 149"/>
                <a:gd name="T90" fmla="*/ 80 w 99"/>
                <a:gd name="T91" fmla="*/ 72 h 149"/>
                <a:gd name="T92" fmla="*/ 91 w 99"/>
                <a:gd name="T93" fmla="*/ 69 h 149"/>
                <a:gd name="T94" fmla="*/ 99 w 99"/>
                <a:gd name="T95" fmla="*/ 48 h 149"/>
                <a:gd name="T96" fmla="*/ 99 w 99"/>
                <a:gd name="T97" fmla="*/ 47 h 149"/>
                <a:gd name="T98" fmla="*/ 69 w 99"/>
                <a:gd name="T99" fmla="*/ 11 h 149"/>
                <a:gd name="T100" fmla="*/ 56 w 99"/>
                <a:gd name="T101" fmla="*/ 4 h 149"/>
                <a:gd name="T102" fmla="*/ 50 w 99"/>
                <a:gd name="T103" fmla="*/ 1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99" h="149">
                  <a:moveTo>
                    <a:pt x="50" y="1"/>
                  </a:moveTo>
                  <a:cubicBezTo>
                    <a:pt x="47" y="2"/>
                    <a:pt x="46" y="5"/>
                    <a:pt x="47" y="8"/>
                  </a:cubicBezTo>
                  <a:cubicBezTo>
                    <a:pt x="50" y="14"/>
                    <a:pt x="56" y="17"/>
                    <a:pt x="64" y="21"/>
                  </a:cubicBezTo>
                  <a:cubicBezTo>
                    <a:pt x="76" y="26"/>
                    <a:pt x="88" y="32"/>
                    <a:pt x="88" y="47"/>
                  </a:cubicBezTo>
                  <a:cubicBezTo>
                    <a:pt x="88" y="52"/>
                    <a:pt x="88" y="58"/>
                    <a:pt x="85" y="60"/>
                  </a:cubicBezTo>
                  <a:cubicBezTo>
                    <a:pt x="80" y="64"/>
                    <a:pt x="68" y="60"/>
                    <a:pt x="58" y="57"/>
                  </a:cubicBezTo>
                  <a:cubicBezTo>
                    <a:pt x="58" y="57"/>
                    <a:pt x="51" y="55"/>
                    <a:pt x="46" y="54"/>
                  </a:cubicBezTo>
                  <a:cubicBezTo>
                    <a:pt x="44" y="53"/>
                    <a:pt x="42" y="52"/>
                    <a:pt x="40" y="52"/>
                  </a:cubicBezTo>
                  <a:cubicBezTo>
                    <a:pt x="40" y="52"/>
                    <a:pt x="40" y="52"/>
                    <a:pt x="40" y="52"/>
                  </a:cubicBezTo>
                  <a:cubicBezTo>
                    <a:pt x="40" y="52"/>
                    <a:pt x="40" y="52"/>
                    <a:pt x="40" y="52"/>
                  </a:cubicBezTo>
                  <a:cubicBezTo>
                    <a:pt x="37" y="51"/>
                    <a:pt x="35" y="53"/>
                    <a:pt x="34" y="56"/>
                  </a:cubicBezTo>
                  <a:cubicBezTo>
                    <a:pt x="34" y="56"/>
                    <a:pt x="34" y="57"/>
                    <a:pt x="34" y="57"/>
                  </a:cubicBezTo>
                  <a:cubicBezTo>
                    <a:pt x="34" y="59"/>
                    <a:pt x="36" y="61"/>
                    <a:pt x="38" y="62"/>
                  </a:cubicBezTo>
                  <a:cubicBezTo>
                    <a:pt x="38" y="62"/>
                    <a:pt x="38" y="62"/>
                    <a:pt x="38" y="62"/>
                  </a:cubicBezTo>
                  <a:cubicBezTo>
                    <a:pt x="51" y="65"/>
                    <a:pt x="78" y="78"/>
                    <a:pt x="81" y="89"/>
                  </a:cubicBezTo>
                  <a:cubicBezTo>
                    <a:pt x="82" y="91"/>
                    <a:pt x="82" y="93"/>
                    <a:pt x="79" y="95"/>
                  </a:cubicBezTo>
                  <a:cubicBezTo>
                    <a:pt x="73" y="101"/>
                    <a:pt x="55" y="95"/>
                    <a:pt x="42" y="90"/>
                  </a:cubicBezTo>
                  <a:cubicBezTo>
                    <a:pt x="38" y="87"/>
                    <a:pt x="33" y="85"/>
                    <a:pt x="27" y="83"/>
                  </a:cubicBezTo>
                  <a:cubicBezTo>
                    <a:pt x="26" y="83"/>
                    <a:pt x="26" y="83"/>
                    <a:pt x="26" y="83"/>
                  </a:cubicBezTo>
                  <a:cubicBezTo>
                    <a:pt x="26" y="83"/>
                    <a:pt x="26" y="83"/>
                    <a:pt x="26" y="83"/>
                  </a:cubicBezTo>
                  <a:cubicBezTo>
                    <a:pt x="26" y="83"/>
                    <a:pt x="25" y="83"/>
                    <a:pt x="25" y="83"/>
                  </a:cubicBezTo>
                  <a:cubicBezTo>
                    <a:pt x="23" y="82"/>
                    <a:pt x="20" y="84"/>
                    <a:pt x="19" y="86"/>
                  </a:cubicBezTo>
                  <a:cubicBezTo>
                    <a:pt x="19" y="87"/>
                    <a:pt x="19" y="87"/>
                    <a:pt x="19" y="88"/>
                  </a:cubicBezTo>
                  <a:cubicBezTo>
                    <a:pt x="19" y="90"/>
                    <a:pt x="20" y="92"/>
                    <a:pt x="22" y="93"/>
                  </a:cubicBezTo>
                  <a:cubicBezTo>
                    <a:pt x="27" y="95"/>
                    <a:pt x="27" y="95"/>
                    <a:pt x="27" y="95"/>
                  </a:cubicBezTo>
                  <a:cubicBezTo>
                    <a:pt x="30" y="96"/>
                    <a:pt x="34" y="98"/>
                    <a:pt x="37" y="99"/>
                  </a:cubicBezTo>
                  <a:cubicBezTo>
                    <a:pt x="47" y="105"/>
                    <a:pt x="51" y="113"/>
                    <a:pt x="53" y="119"/>
                  </a:cubicBezTo>
                  <a:cubicBezTo>
                    <a:pt x="53" y="120"/>
                    <a:pt x="53" y="121"/>
                    <a:pt x="53" y="122"/>
                  </a:cubicBezTo>
                  <a:cubicBezTo>
                    <a:pt x="53" y="126"/>
                    <a:pt x="51" y="130"/>
                    <a:pt x="47" y="132"/>
                  </a:cubicBezTo>
                  <a:cubicBezTo>
                    <a:pt x="41" y="137"/>
                    <a:pt x="29" y="135"/>
                    <a:pt x="15" y="128"/>
                  </a:cubicBezTo>
                  <a:cubicBezTo>
                    <a:pt x="15" y="128"/>
                    <a:pt x="15" y="128"/>
                    <a:pt x="15" y="127"/>
                  </a:cubicBezTo>
                  <a:cubicBezTo>
                    <a:pt x="16" y="127"/>
                    <a:pt x="16" y="126"/>
                    <a:pt x="16" y="126"/>
                  </a:cubicBezTo>
                  <a:cubicBezTo>
                    <a:pt x="16" y="124"/>
                    <a:pt x="15" y="123"/>
                    <a:pt x="13" y="122"/>
                  </a:cubicBezTo>
                  <a:cubicBezTo>
                    <a:pt x="11" y="120"/>
                    <a:pt x="8" y="121"/>
                    <a:pt x="6" y="123"/>
                  </a:cubicBezTo>
                  <a:cubicBezTo>
                    <a:pt x="7" y="122"/>
                    <a:pt x="7" y="122"/>
                    <a:pt x="7" y="122"/>
                  </a:cubicBezTo>
                  <a:cubicBezTo>
                    <a:pt x="6" y="122"/>
                    <a:pt x="6" y="122"/>
                    <a:pt x="6" y="122"/>
                  </a:cubicBezTo>
                  <a:cubicBezTo>
                    <a:pt x="5" y="122"/>
                    <a:pt x="2" y="123"/>
                    <a:pt x="1" y="127"/>
                  </a:cubicBezTo>
                  <a:cubicBezTo>
                    <a:pt x="0" y="130"/>
                    <a:pt x="3" y="133"/>
                    <a:pt x="4" y="133"/>
                  </a:cubicBezTo>
                  <a:cubicBezTo>
                    <a:pt x="24" y="146"/>
                    <a:pt x="42" y="149"/>
                    <a:pt x="53" y="141"/>
                  </a:cubicBezTo>
                  <a:cubicBezTo>
                    <a:pt x="60" y="137"/>
                    <a:pt x="63" y="130"/>
                    <a:pt x="63" y="122"/>
                  </a:cubicBezTo>
                  <a:cubicBezTo>
                    <a:pt x="63" y="120"/>
                    <a:pt x="63" y="119"/>
                    <a:pt x="63" y="117"/>
                  </a:cubicBezTo>
                  <a:cubicBezTo>
                    <a:pt x="62" y="114"/>
                    <a:pt x="61" y="110"/>
                    <a:pt x="58" y="106"/>
                  </a:cubicBezTo>
                  <a:cubicBezTo>
                    <a:pt x="69" y="109"/>
                    <a:pt x="79" y="109"/>
                    <a:pt x="86" y="103"/>
                  </a:cubicBezTo>
                  <a:cubicBezTo>
                    <a:pt x="90" y="99"/>
                    <a:pt x="92" y="94"/>
                    <a:pt x="92" y="91"/>
                  </a:cubicBezTo>
                  <a:cubicBezTo>
                    <a:pt x="92" y="89"/>
                    <a:pt x="92" y="88"/>
                    <a:pt x="91" y="86"/>
                  </a:cubicBezTo>
                  <a:cubicBezTo>
                    <a:pt x="90" y="81"/>
                    <a:pt x="86" y="76"/>
                    <a:pt x="80" y="72"/>
                  </a:cubicBezTo>
                  <a:cubicBezTo>
                    <a:pt x="84" y="72"/>
                    <a:pt x="88" y="71"/>
                    <a:pt x="91" y="69"/>
                  </a:cubicBezTo>
                  <a:cubicBezTo>
                    <a:pt x="96" y="65"/>
                    <a:pt x="99" y="58"/>
                    <a:pt x="99" y="48"/>
                  </a:cubicBezTo>
                  <a:cubicBezTo>
                    <a:pt x="99" y="47"/>
                    <a:pt x="99" y="47"/>
                    <a:pt x="99" y="47"/>
                  </a:cubicBezTo>
                  <a:cubicBezTo>
                    <a:pt x="98" y="26"/>
                    <a:pt x="81" y="17"/>
                    <a:pt x="69" y="11"/>
                  </a:cubicBezTo>
                  <a:cubicBezTo>
                    <a:pt x="63" y="9"/>
                    <a:pt x="57" y="6"/>
                    <a:pt x="56" y="4"/>
                  </a:cubicBezTo>
                  <a:cubicBezTo>
                    <a:pt x="55" y="1"/>
                    <a:pt x="52" y="0"/>
                    <a:pt x="50" y="1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56" name="Freeform 2301"/>
            <p:cNvSpPr/>
            <p:nvPr/>
          </p:nvSpPr>
          <p:spPr bwMode="auto">
            <a:xfrm>
              <a:off x="2290" y="2762"/>
              <a:ext cx="98" cy="153"/>
            </a:xfrm>
            <a:custGeom>
              <a:avLst/>
              <a:gdLst>
                <a:gd name="T0" fmla="*/ 98 w 108"/>
                <a:gd name="T1" fmla="*/ 25 h 170"/>
                <a:gd name="T2" fmla="*/ 95 w 108"/>
                <a:gd name="T3" fmla="*/ 25 h 170"/>
                <a:gd name="T4" fmla="*/ 62 w 108"/>
                <a:gd name="T5" fmla="*/ 20 h 170"/>
                <a:gd name="T6" fmla="*/ 44 w 108"/>
                <a:gd name="T7" fmla="*/ 22 h 170"/>
                <a:gd name="T8" fmla="*/ 23 w 108"/>
                <a:gd name="T9" fmla="*/ 26 h 170"/>
                <a:gd name="T10" fmla="*/ 25 w 108"/>
                <a:gd name="T11" fmla="*/ 37 h 170"/>
                <a:gd name="T12" fmla="*/ 23 w 108"/>
                <a:gd name="T13" fmla="*/ 75 h 170"/>
                <a:gd name="T14" fmla="*/ 67 w 108"/>
                <a:gd name="T15" fmla="*/ 71 h 170"/>
                <a:gd name="T16" fmla="*/ 90 w 108"/>
                <a:gd name="T17" fmla="*/ 69 h 170"/>
                <a:gd name="T18" fmla="*/ 98 w 108"/>
                <a:gd name="T19" fmla="*/ 72 h 170"/>
                <a:gd name="T20" fmla="*/ 101 w 108"/>
                <a:gd name="T21" fmla="*/ 79 h 170"/>
                <a:gd name="T22" fmla="*/ 91 w 108"/>
                <a:gd name="T23" fmla="*/ 89 h 170"/>
                <a:gd name="T24" fmla="*/ 68 w 108"/>
                <a:gd name="T25" fmla="*/ 91 h 170"/>
                <a:gd name="T26" fmla="*/ 21 w 108"/>
                <a:gd name="T27" fmla="*/ 96 h 170"/>
                <a:gd name="T28" fmla="*/ 21 w 108"/>
                <a:gd name="T29" fmla="*/ 109 h 170"/>
                <a:gd name="T30" fmla="*/ 21 w 108"/>
                <a:gd name="T31" fmla="*/ 121 h 170"/>
                <a:gd name="T32" fmla="*/ 24 w 108"/>
                <a:gd name="T33" fmla="*/ 147 h 170"/>
                <a:gd name="T34" fmla="*/ 39 w 108"/>
                <a:gd name="T35" fmla="*/ 150 h 170"/>
                <a:gd name="T36" fmla="*/ 58 w 108"/>
                <a:gd name="T37" fmla="*/ 149 h 170"/>
                <a:gd name="T38" fmla="*/ 77 w 108"/>
                <a:gd name="T39" fmla="*/ 149 h 170"/>
                <a:gd name="T40" fmla="*/ 83 w 108"/>
                <a:gd name="T41" fmla="*/ 148 h 170"/>
                <a:gd name="T42" fmla="*/ 89 w 108"/>
                <a:gd name="T43" fmla="*/ 148 h 170"/>
                <a:gd name="T44" fmla="*/ 99 w 108"/>
                <a:gd name="T45" fmla="*/ 158 h 170"/>
                <a:gd name="T46" fmla="*/ 91 w 108"/>
                <a:gd name="T47" fmla="*/ 169 h 170"/>
                <a:gd name="T48" fmla="*/ 50 w 108"/>
                <a:gd name="T49" fmla="*/ 170 h 170"/>
                <a:gd name="T50" fmla="*/ 10 w 108"/>
                <a:gd name="T51" fmla="*/ 162 h 170"/>
                <a:gd name="T52" fmla="*/ 0 w 108"/>
                <a:gd name="T53" fmla="*/ 121 h 170"/>
                <a:gd name="T54" fmla="*/ 1 w 108"/>
                <a:gd name="T55" fmla="*/ 107 h 170"/>
                <a:gd name="T56" fmla="*/ 2 w 108"/>
                <a:gd name="T57" fmla="*/ 91 h 170"/>
                <a:gd name="T58" fmla="*/ 0 w 108"/>
                <a:gd name="T59" fmla="*/ 86 h 170"/>
                <a:gd name="T60" fmla="*/ 2 w 108"/>
                <a:gd name="T61" fmla="*/ 80 h 170"/>
                <a:gd name="T62" fmla="*/ 4 w 108"/>
                <a:gd name="T63" fmla="*/ 37 h 170"/>
                <a:gd name="T64" fmla="*/ 3 w 108"/>
                <a:gd name="T65" fmla="*/ 26 h 170"/>
                <a:gd name="T66" fmla="*/ 2 w 108"/>
                <a:gd name="T67" fmla="*/ 15 h 170"/>
                <a:gd name="T68" fmla="*/ 12 w 108"/>
                <a:gd name="T69" fmla="*/ 3 h 170"/>
                <a:gd name="T70" fmla="*/ 20 w 108"/>
                <a:gd name="T71" fmla="*/ 6 h 170"/>
                <a:gd name="T72" fmla="*/ 42 w 108"/>
                <a:gd name="T73" fmla="*/ 1 h 170"/>
                <a:gd name="T74" fmla="*/ 62 w 108"/>
                <a:gd name="T75" fmla="*/ 0 h 170"/>
                <a:gd name="T76" fmla="*/ 101 w 108"/>
                <a:gd name="T77" fmla="*/ 5 h 170"/>
                <a:gd name="T78" fmla="*/ 108 w 108"/>
                <a:gd name="T79" fmla="*/ 15 h 170"/>
                <a:gd name="T80" fmla="*/ 105 w 108"/>
                <a:gd name="T81" fmla="*/ 22 h 170"/>
                <a:gd name="T82" fmla="*/ 98 w 108"/>
                <a:gd name="T83" fmla="*/ 25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08" h="170">
                  <a:moveTo>
                    <a:pt x="98" y="25"/>
                  </a:moveTo>
                  <a:cubicBezTo>
                    <a:pt x="97" y="25"/>
                    <a:pt x="96" y="25"/>
                    <a:pt x="95" y="25"/>
                  </a:cubicBezTo>
                  <a:cubicBezTo>
                    <a:pt x="84" y="22"/>
                    <a:pt x="73" y="20"/>
                    <a:pt x="62" y="20"/>
                  </a:cubicBezTo>
                  <a:cubicBezTo>
                    <a:pt x="57" y="20"/>
                    <a:pt x="51" y="21"/>
                    <a:pt x="44" y="22"/>
                  </a:cubicBezTo>
                  <a:cubicBezTo>
                    <a:pt x="38" y="23"/>
                    <a:pt x="31" y="24"/>
                    <a:pt x="23" y="26"/>
                  </a:cubicBezTo>
                  <a:cubicBezTo>
                    <a:pt x="24" y="30"/>
                    <a:pt x="25" y="34"/>
                    <a:pt x="25" y="37"/>
                  </a:cubicBezTo>
                  <a:cubicBezTo>
                    <a:pt x="25" y="46"/>
                    <a:pt x="24" y="59"/>
                    <a:pt x="23" y="75"/>
                  </a:cubicBezTo>
                  <a:cubicBezTo>
                    <a:pt x="67" y="71"/>
                    <a:pt x="67" y="71"/>
                    <a:pt x="67" y="71"/>
                  </a:cubicBezTo>
                  <a:cubicBezTo>
                    <a:pt x="79" y="69"/>
                    <a:pt x="87" y="69"/>
                    <a:pt x="90" y="69"/>
                  </a:cubicBezTo>
                  <a:cubicBezTo>
                    <a:pt x="93" y="69"/>
                    <a:pt x="96" y="70"/>
                    <a:pt x="98" y="72"/>
                  </a:cubicBezTo>
                  <a:cubicBezTo>
                    <a:pt x="100" y="74"/>
                    <a:pt x="101" y="76"/>
                    <a:pt x="101" y="79"/>
                  </a:cubicBezTo>
                  <a:cubicBezTo>
                    <a:pt x="101" y="85"/>
                    <a:pt x="98" y="89"/>
                    <a:pt x="91" y="89"/>
                  </a:cubicBezTo>
                  <a:cubicBezTo>
                    <a:pt x="68" y="91"/>
                    <a:pt x="68" y="91"/>
                    <a:pt x="68" y="91"/>
                  </a:cubicBezTo>
                  <a:cubicBezTo>
                    <a:pt x="21" y="96"/>
                    <a:pt x="21" y="96"/>
                    <a:pt x="21" y="96"/>
                  </a:cubicBezTo>
                  <a:cubicBezTo>
                    <a:pt x="21" y="100"/>
                    <a:pt x="21" y="105"/>
                    <a:pt x="21" y="109"/>
                  </a:cubicBezTo>
                  <a:cubicBezTo>
                    <a:pt x="21" y="113"/>
                    <a:pt x="21" y="117"/>
                    <a:pt x="21" y="121"/>
                  </a:cubicBezTo>
                  <a:cubicBezTo>
                    <a:pt x="21" y="136"/>
                    <a:pt x="22" y="144"/>
                    <a:pt x="24" y="147"/>
                  </a:cubicBezTo>
                  <a:cubicBezTo>
                    <a:pt x="25" y="149"/>
                    <a:pt x="31" y="150"/>
                    <a:pt x="39" y="150"/>
                  </a:cubicBezTo>
                  <a:cubicBezTo>
                    <a:pt x="44" y="150"/>
                    <a:pt x="50" y="150"/>
                    <a:pt x="58" y="149"/>
                  </a:cubicBezTo>
                  <a:cubicBezTo>
                    <a:pt x="66" y="149"/>
                    <a:pt x="73" y="149"/>
                    <a:pt x="77" y="149"/>
                  </a:cubicBezTo>
                  <a:cubicBezTo>
                    <a:pt x="78" y="149"/>
                    <a:pt x="80" y="149"/>
                    <a:pt x="83" y="148"/>
                  </a:cubicBezTo>
                  <a:cubicBezTo>
                    <a:pt x="85" y="148"/>
                    <a:pt x="87" y="148"/>
                    <a:pt x="89" y="148"/>
                  </a:cubicBezTo>
                  <a:cubicBezTo>
                    <a:pt x="96" y="148"/>
                    <a:pt x="99" y="151"/>
                    <a:pt x="99" y="158"/>
                  </a:cubicBezTo>
                  <a:cubicBezTo>
                    <a:pt x="99" y="164"/>
                    <a:pt x="96" y="167"/>
                    <a:pt x="91" y="169"/>
                  </a:cubicBezTo>
                  <a:cubicBezTo>
                    <a:pt x="84" y="170"/>
                    <a:pt x="71" y="170"/>
                    <a:pt x="50" y="170"/>
                  </a:cubicBezTo>
                  <a:cubicBezTo>
                    <a:pt x="29" y="170"/>
                    <a:pt x="16" y="168"/>
                    <a:pt x="10" y="162"/>
                  </a:cubicBezTo>
                  <a:cubicBezTo>
                    <a:pt x="4" y="156"/>
                    <a:pt x="0" y="143"/>
                    <a:pt x="0" y="121"/>
                  </a:cubicBezTo>
                  <a:cubicBezTo>
                    <a:pt x="0" y="117"/>
                    <a:pt x="1" y="112"/>
                    <a:pt x="1" y="107"/>
                  </a:cubicBezTo>
                  <a:cubicBezTo>
                    <a:pt x="1" y="102"/>
                    <a:pt x="1" y="97"/>
                    <a:pt x="2" y="91"/>
                  </a:cubicBezTo>
                  <a:cubicBezTo>
                    <a:pt x="1" y="89"/>
                    <a:pt x="0" y="87"/>
                    <a:pt x="0" y="86"/>
                  </a:cubicBezTo>
                  <a:cubicBezTo>
                    <a:pt x="0" y="83"/>
                    <a:pt x="1" y="81"/>
                    <a:pt x="2" y="80"/>
                  </a:cubicBezTo>
                  <a:cubicBezTo>
                    <a:pt x="4" y="60"/>
                    <a:pt x="4" y="46"/>
                    <a:pt x="4" y="37"/>
                  </a:cubicBezTo>
                  <a:cubicBezTo>
                    <a:pt x="4" y="34"/>
                    <a:pt x="4" y="31"/>
                    <a:pt x="3" y="26"/>
                  </a:cubicBezTo>
                  <a:cubicBezTo>
                    <a:pt x="3" y="21"/>
                    <a:pt x="2" y="17"/>
                    <a:pt x="2" y="15"/>
                  </a:cubicBezTo>
                  <a:cubicBezTo>
                    <a:pt x="2" y="7"/>
                    <a:pt x="6" y="3"/>
                    <a:pt x="12" y="3"/>
                  </a:cubicBezTo>
                  <a:cubicBezTo>
                    <a:pt x="15" y="3"/>
                    <a:pt x="18" y="4"/>
                    <a:pt x="20" y="6"/>
                  </a:cubicBezTo>
                  <a:cubicBezTo>
                    <a:pt x="28" y="4"/>
                    <a:pt x="35" y="2"/>
                    <a:pt x="42" y="1"/>
                  </a:cubicBezTo>
                  <a:cubicBezTo>
                    <a:pt x="49" y="0"/>
                    <a:pt x="56" y="0"/>
                    <a:pt x="62" y="0"/>
                  </a:cubicBezTo>
                  <a:cubicBezTo>
                    <a:pt x="79" y="0"/>
                    <a:pt x="92" y="1"/>
                    <a:pt x="101" y="5"/>
                  </a:cubicBezTo>
                  <a:cubicBezTo>
                    <a:pt x="106" y="7"/>
                    <a:pt x="108" y="10"/>
                    <a:pt x="108" y="15"/>
                  </a:cubicBezTo>
                  <a:cubicBezTo>
                    <a:pt x="108" y="17"/>
                    <a:pt x="107" y="20"/>
                    <a:pt x="105" y="22"/>
                  </a:cubicBezTo>
                  <a:cubicBezTo>
                    <a:pt x="103" y="24"/>
                    <a:pt x="101" y="25"/>
                    <a:pt x="98" y="25"/>
                  </a:cubicBezTo>
                  <a:close/>
                </a:path>
              </a:pathLst>
            </a:custGeom>
            <a:solidFill>
              <a:srgbClr val="6D50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57" name="Freeform 2302"/>
            <p:cNvSpPr/>
            <p:nvPr/>
          </p:nvSpPr>
          <p:spPr bwMode="auto">
            <a:xfrm>
              <a:off x="2410" y="2761"/>
              <a:ext cx="20" cy="150"/>
            </a:xfrm>
            <a:custGeom>
              <a:avLst/>
              <a:gdLst>
                <a:gd name="T0" fmla="*/ 22 w 23"/>
                <a:gd name="T1" fmla="*/ 83 h 166"/>
                <a:gd name="T2" fmla="*/ 21 w 23"/>
                <a:gd name="T3" fmla="*/ 133 h 166"/>
                <a:gd name="T4" fmla="*/ 20 w 23"/>
                <a:gd name="T5" fmla="*/ 156 h 166"/>
                <a:gd name="T6" fmla="*/ 10 w 23"/>
                <a:gd name="T7" fmla="*/ 166 h 166"/>
                <a:gd name="T8" fmla="*/ 0 w 23"/>
                <a:gd name="T9" fmla="*/ 156 h 166"/>
                <a:gd name="T10" fmla="*/ 1 w 23"/>
                <a:gd name="T11" fmla="*/ 119 h 166"/>
                <a:gd name="T12" fmla="*/ 2 w 23"/>
                <a:gd name="T13" fmla="*/ 83 h 166"/>
                <a:gd name="T14" fmla="*/ 3 w 23"/>
                <a:gd name="T15" fmla="*/ 47 h 166"/>
                <a:gd name="T16" fmla="*/ 3 w 23"/>
                <a:gd name="T17" fmla="*/ 10 h 166"/>
                <a:gd name="T18" fmla="*/ 13 w 23"/>
                <a:gd name="T19" fmla="*/ 0 h 166"/>
                <a:gd name="T20" fmla="*/ 23 w 23"/>
                <a:gd name="T21" fmla="*/ 10 h 166"/>
                <a:gd name="T22" fmla="*/ 22 w 23"/>
                <a:gd name="T23" fmla="*/ 47 h 166"/>
                <a:gd name="T24" fmla="*/ 22 w 23"/>
                <a:gd name="T25" fmla="*/ 83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3" h="166">
                  <a:moveTo>
                    <a:pt x="22" y="83"/>
                  </a:moveTo>
                  <a:cubicBezTo>
                    <a:pt x="21" y="133"/>
                    <a:pt x="21" y="133"/>
                    <a:pt x="21" y="133"/>
                  </a:cubicBezTo>
                  <a:cubicBezTo>
                    <a:pt x="21" y="138"/>
                    <a:pt x="20" y="146"/>
                    <a:pt x="20" y="156"/>
                  </a:cubicBezTo>
                  <a:cubicBezTo>
                    <a:pt x="19" y="163"/>
                    <a:pt x="16" y="166"/>
                    <a:pt x="10" y="166"/>
                  </a:cubicBezTo>
                  <a:cubicBezTo>
                    <a:pt x="3" y="166"/>
                    <a:pt x="0" y="162"/>
                    <a:pt x="0" y="156"/>
                  </a:cubicBezTo>
                  <a:cubicBezTo>
                    <a:pt x="0" y="148"/>
                    <a:pt x="0" y="135"/>
                    <a:pt x="1" y="119"/>
                  </a:cubicBezTo>
                  <a:cubicBezTo>
                    <a:pt x="2" y="103"/>
                    <a:pt x="2" y="91"/>
                    <a:pt x="2" y="83"/>
                  </a:cubicBezTo>
                  <a:cubicBezTo>
                    <a:pt x="2" y="72"/>
                    <a:pt x="2" y="60"/>
                    <a:pt x="3" y="47"/>
                  </a:cubicBezTo>
                  <a:cubicBezTo>
                    <a:pt x="3" y="33"/>
                    <a:pt x="3" y="21"/>
                    <a:pt x="3" y="10"/>
                  </a:cubicBezTo>
                  <a:cubicBezTo>
                    <a:pt x="3" y="4"/>
                    <a:pt x="6" y="0"/>
                    <a:pt x="13" y="0"/>
                  </a:cubicBezTo>
                  <a:cubicBezTo>
                    <a:pt x="20" y="0"/>
                    <a:pt x="23" y="4"/>
                    <a:pt x="23" y="10"/>
                  </a:cubicBezTo>
                  <a:cubicBezTo>
                    <a:pt x="23" y="21"/>
                    <a:pt x="23" y="33"/>
                    <a:pt x="22" y="47"/>
                  </a:cubicBezTo>
                  <a:cubicBezTo>
                    <a:pt x="22" y="60"/>
                    <a:pt x="22" y="72"/>
                    <a:pt x="22" y="83"/>
                  </a:cubicBezTo>
                  <a:close/>
                </a:path>
              </a:pathLst>
            </a:custGeom>
            <a:solidFill>
              <a:srgbClr val="6D50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58" name="Freeform 2303"/>
            <p:cNvSpPr>
              <a:spLocks noEditPoints="1"/>
            </p:cNvSpPr>
            <p:nvPr/>
          </p:nvSpPr>
          <p:spPr bwMode="auto">
            <a:xfrm>
              <a:off x="2452" y="2812"/>
              <a:ext cx="90" cy="99"/>
            </a:xfrm>
            <a:custGeom>
              <a:avLst/>
              <a:gdLst>
                <a:gd name="T0" fmla="*/ 53 w 100"/>
                <a:gd name="T1" fmla="*/ 109 h 109"/>
                <a:gd name="T2" fmla="*/ 16 w 100"/>
                <a:gd name="T3" fmla="*/ 98 h 109"/>
                <a:gd name="T4" fmla="*/ 0 w 100"/>
                <a:gd name="T5" fmla="*/ 63 h 109"/>
                <a:gd name="T6" fmla="*/ 13 w 100"/>
                <a:gd name="T7" fmla="*/ 19 h 109"/>
                <a:gd name="T8" fmla="*/ 50 w 100"/>
                <a:gd name="T9" fmla="*/ 0 h 109"/>
                <a:gd name="T10" fmla="*/ 77 w 100"/>
                <a:gd name="T11" fmla="*/ 5 h 109"/>
                <a:gd name="T12" fmla="*/ 90 w 100"/>
                <a:gd name="T13" fmla="*/ 27 h 109"/>
                <a:gd name="T14" fmla="*/ 79 w 100"/>
                <a:gd name="T15" fmla="*/ 45 h 109"/>
                <a:gd name="T16" fmla="*/ 57 w 100"/>
                <a:gd name="T17" fmla="*/ 56 h 109"/>
                <a:gd name="T18" fmla="*/ 19 w 100"/>
                <a:gd name="T19" fmla="*/ 74 h 109"/>
                <a:gd name="T20" fmla="*/ 33 w 100"/>
                <a:gd name="T21" fmla="*/ 87 h 109"/>
                <a:gd name="T22" fmla="*/ 52 w 100"/>
                <a:gd name="T23" fmla="*/ 91 h 109"/>
                <a:gd name="T24" fmla="*/ 69 w 100"/>
                <a:gd name="T25" fmla="*/ 88 h 109"/>
                <a:gd name="T26" fmla="*/ 84 w 100"/>
                <a:gd name="T27" fmla="*/ 80 h 109"/>
                <a:gd name="T28" fmla="*/ 91 w 100"/>
                <a:gd name="T29" fmla="*/ 74 h 109"/>
                <a:gd name="T30" fmla="*/ 98 w 100"/>
                <a:gd name="T31" fmla="*/ 77 h 109"/>
                <a:gd name="T32" fmla="*/ 100 w 100"/>
                <a:gd name="T33" fmla="*/ 83 h 109"/>
                <a:gd name="T34" fmla="*/ 82 w 100"/>
                <a:gd name="T35" fmla="*/ 102 h 109"/>
                <a:gd name="T36" fmla="*/ 53 w 100"/>
                <a:gd name="T37" fmla="*/ 109 h 109"/>
                <a:gd name="T38" fmla="*/ 50 w 100"/>
                <a:gd name="T39" fmla="*/ 18 h 109"/>
                <a:gd name="T40" fmla="*/ 29 w 100"/>
                <a:gd name="T41" fmla="*/ 27 h 109"/>
                <a:gd name="T42" fmla="*/ 17 w 100"/>
                <a:gd name="T43" fmla="*/ 56 h 109"/>
                <a:gd name="T44" fmla="*/ 48 w 100"/>
                <a:gd name="T45" fmla="*/ 41 h 109"/>
                <a:gd name="T46" fmla="*/ 74 w 100"/>
                <a:gd name="T47" fmla="*/ 26 h 109"/>
                <a:gd name="T48" fmla="*/ 50 w 100"/>
                <a:gd name="T49" fmla="*/ 18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00" h="109">
                  <a:moveTo>
                    <a:pt x="53" y="109"/>
                  </a:moveTo>
                  <a:cubicBezTo>
                    <a:pt x="37" y="109"/>
                    <a:pt x="25" y="105"/>
                    <a:pt x="16" y="98"/>
                  </a:cubicBezTo>
                  <a:cubicBezTo>
                    <a:pt x="6" y="89"/>
                    <a:pt x="0" y="78"/>
                    <a:pt x="0" y="63"/>
                  </a:cubicBezTo>
                  <a:cubicBezTo>
                    <a:pt x="0" y="45"/>
                    <a:pt x="5" y="31"/>
                    <a:pt x="13" y="19"/>
                  </a:cubicBezTo>
                  <a:cubicBezTo>
                    <a:pt x="22" y="6"/>
                    <a:pt x="34" y="0"/>
                    <a:pt x="50" y="0"/>
                  </a:cubicBezTo>
                  <a:cubicBezTo>
                    <a:pt x="61" y="0"/>
                    <a:pt x="70" y="2"/>
                    <a:pt x="77" y="5"/>
                  </a:cubicBezTo>
                  <a:cubicBezTo>
                    <a:pt x="86" y="10"/>
                    <a:pt x="90" y="17"/>
                    <a:pt x="90" y="27"/>
                  </a:cubicBezTo>
                  <a:cubicBezTo>
                    <a:pt x="90" y="33"/>
                    <a:pt x="86" y="39"/>
                    <a:pt x="79" y="45"/>
                  </a:cubicBezTo>
                  <a:cubicBezTo>
                    <a:pt x="75" y="47"/>
                    <a:pt x="68" y="51"/>
                    <a:pt x="57" y="56"/>
                  </a:cubicBezTo>
                  <a:cubicBezTo>
                    <a:pt x="19" y="74"/>
                    <a:pt x="19" y="74"/>
                    <a:pt x="19" y="74"/>
                  </a:cubicBezTo>
                  <a:cubicBezTo>
                    <a:pt x="23" y="80"/>
                    <a:pt x="27" y="84"/>
                    <a:pt x="33" y="87"/>
                  </a:cubicBezTo>
                  <a:cubicBezTo>
                    <a:pt x="38" y="90"/>
                    <a:pt x="45" y="91"/>
                    <a:pt x="52" y="91"/>
                  </a:cubicBezTo>
                  <a:cubicBezTo>
                    <a:pt x="57" y="91"/>
                    <a:pt x="63" y="90"/>
                    <a:pt x="69" y="88"/>
                  </a:cubicBezTo>
                  <a:cubicBezTo>
                    <a:pt x="77" y="86"/>
                    <a:pt x="82" y="83"/>
                    <a:pt x="84" y="80"/>
                  </a:cubicBezTo>
                  <a:cubicBezTo>
                    <a:pt x="86" y="76"/>
                    <a:pt x="89" y="74"/>
                    <a:pt x="91" y="74"/>
                  </a:cubicBezTo>
                  <a:cubicBezTo>
                    <a:pt x="94" y="74"/>
                    <a:pt x="96" y="75"/>
                    <a:pt x="98" y="77"/>
                  </a:cubicBezTo>
                  <a:cubicBezTo>
                    <a:pt x="100" y="79"/>
                    <a:pt x="100" y="81"/>
                    <a:pt x="100" y="83"/>
                  </a:cubicBezTo>
                  <a:cubicBezTo>
                    <a:pt x="100" y="91"/>
                    <a:pt x="94" y="97"/>
                    <a:pt x="82" y="102"/>
                  </a:cubicBezTo>
                  <a:cubicBezTo>
                    <a:pt x="72" y="107"/>
                    <a:pt x="62" y="109"/>
                    <a:pt x="53" y="109"/>
                  </a:cubicBezTo>
                  <a:close/>
                  <a:moveTo>
                    <a:pt x="50" y="18"/>
                  </a:moveTo>
                  <a:cubicBezTo>
                    <a:pt x="42" y="18"/>
                    <a:pt x="35" y="21"/>
                    <a:pt x="29" y="27"/>
                  </a:cubicBezTo>
                  <a:cubicBezTo>
                    <a:pt x="24" y="34"/>
                    <a:pt x="20" y="43"/>
                    <a:pt x="17" y="56"/>
                  </a:cubicBezTo>
                  <a:cubicBezTo>
                    <a:pt x="48" y="41"/>
                    <a:pt x="48" y="41"/>
                    <a:pt x="48" y="41"/>
                  </a:cubicBezTo>
                  <a:cubicBezTo>
                    <a:pt x="60" y="35"/>
                    <a:pt x="69" y="30"/>
                    <a:pt x="74" y="26"/>
                  </a:cubicBezTo>
                  <a:cubicBezTo>
                    <a:pt x="68" y="21"/>
                    <a:pt x="60" y="18"/>
                    <a:pt x="50" y="18"/>
                  </a:cubicBezTo>
                  <a:close/>
                </a:path>
              </a:pathLst>
            </a:custGeom>
            <a:solidFill>
              <a:srgbClr val="6D50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59" name="Freeform 2304"/>
            <p:cNvSpPr>
              <a:spLocks noEditPoints="1"/>
            </p:cNvSpPr>
            <p:nvPr/>
          </p:nvSpPr>
          <p:spPr bwMode="auto">
            <a:xfrm>
              <a:off x="2557" y="2807"/>
              <a:ext cx="80" cy="152"/>
            </a:xfrm>
            <a:custGeom>
              <a:avLst/>
              <a:gdLst>
                <a:gd name="T0" fmla="*/ 45 w 89"/>
                <a:gd name="T1" fmla="*/ 114 h 169"/>
                <a:gd name="T2" fmla="*/ 23 w 89"/>
                <a:gd name="T3" fmla="*/ 111 h 169"/>
                <a:gd name="T4" fmla="*/ 22 w 89"/>
                <a:gd name="T5" fmla="*/ 159 h 169"/>
                <a:gd name="T6" fmla="*/ 20 w 89"/>
                <a:gd name="T7" fmla="*/ 166 h 169"/>
                <a:gd name="T8" fmla="*/ 13 w 89"/>
                <a:gd name="T9" fmla="*/ 169 h 169"/>
                <a:gd name="T10" fmla="*/ 6 w 89"/>
                <a:gd name="T11" fmla="*/ 166 h 169"/>
                <a:gd name="T12" fmla="*/ 3 w 89"/>
                <a:gd name="T13" fmla="*/ 159 h 169"/>
                <a:gd name="T14" fmla="*/ 3 w 89"/>
                <a:gd name="T15" fmla="*/ 119 h 169"/>
                <a:gd name="T16" fmla="*/ 3 w 89"/>
                <a:gd name="T17" fmla="*/ 79 h 169"/>
                <a:gd name="T18" fmla="*/ 2 w 89"/>
                <a:gd name="T19" fmla="*/ 39 h 169"/>
                <a:gd name="T20" fmla="*/ 0 w 89"/>
                <a:gd name="T21" fmla="*/ 18 h 169"/>
                <a:gd name="T22" fmla="*/ 3 w 89"/>
                <a:gd name="T23" fmla="*/ 6 h 169"/>
                <a:gd name="T24" fmla="*/ 12 w 89"/>
                <a:gd name="T25" fmla="*/ 0 h 169"/>
                <a:gd name="T26" fmla="*/ 18 w 89"/>
                <a:gd name="T27" fmla="*/ 3 h 169"/>
                <a:gd name="T28" fmla="*/ 21 w 89"/>
                <a:gd name="T29" fmla="*/ 10 h 169"/>
                <a:gd name="T30" fmla="*/ 20 w 89"/>
                <a:gd name="T31" fmla="*/ 13 h 169"/>
                <a:gd name="T32" fmla="*/ 20 w 89"/>
                <a:gd name="T33" fmla="*/ 19 h 169"/>
                <a:gd name="T34" fmla="*/ 36 w 89"/>
                <a:gd name="T35" fmla="*/ 10 h 169"/>
                <a:gd name="T36" fmla="*/ 52 w 89"/>
                <a:gd name="T37" fmla="*/ 7 h 169"/>
                <a:gd name="T38" fmla="*/ 82 w 89"/>
                <a:gd name="T39" fmla="*/ 25 h 169"/>
                <a:gd name="T40" fmla="*/ 89 w 89"/>
                <a:gd name="T41" fmla="*/ 64 h 169"/>
                <a:gd name="T42" fmla="*/ 78 w 89"/>
                <a:gd name="T43" fmla="*/ 99 h 169"/>
                <a:gd name="T44" fmla="*/ 45 w 89"/>
                <a:gd name="T45" fmla="*/ 114 h 169"/>
                <a:gd name="T46" fmla="*/ 52 w 89"/>
                <a:gd name="T47" fmla="*/ 27 h 169"/>
                <a:gd name="T48" fmla="*/ 35 w 89"/>
                <a:gd name="T49" fmla="*/ 31 h 169"/>
                <a:gd name="T50" fmla="*/ 22 w 89"/>
                <a:gd name="T51" fmla="*/ 42 h 169"/>
                <a:gd name="T52" fmla="*/ 23 w 89"/>
                <a:gd name="T53" fmla="*/ 90 h 169"/>
                <a:gd name="T54" fmla="*/ 45 w 89"/>
                <a:gd name="T55" fmla="*/ 94 h 169"/>
                <a:gd name="T56" fmla="*/ 64 w 89"/>
                <a:gd name="T57" fmla="*/ 85 h 169"/>
                <a:gd name="T58" fmla="*/ 70 w 89"/>
                <a:gd name="T59" fmla="*/ 64 h 169"/>
                <a:gd name="T60" fmla="*/ 65 w 89"/>
                <a:gd name="T61" fmla="*/ 36 h 169"/>
                <a:gd name="T62" fmla="*/ 52 w 89"/>
                <a:gd name="T63" fmla="*/ 27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89" h="169">
                  <a:moveTo>
                    <a:pt x="45" y="114"/>
                  </a:moveTo>
                  <a:cubicBezTo>
                    <a:pt x="38" y="114"/>
                    <a:pt x="31" y="113"/>
                    <a:pt x="23" y="111"/>
                  </a:cubicBezTo>
                  <a:cubicBezTo>
                    <a:pt x="22" y="159"/>
                    <a:pt x="22" y="159"/>
                    <a:pt x="22" y="159"/>
                  </a:cubicBezTo>
                  <a:cubicBezTo>
                    <a:pt x="22" y="162"/>
                    <a:pt x="21" y="164"/>
                    <a:pt x="20" y="166"/>
                  </a:cubicBezTo>
                  <a:cubicBezTo>
                    <a:pt x="18" y="168"/>
                    <a:pt x="15" y="169"/>
                    <a:pt x="13" y="169"/>
                  </a:cubicBezTo>
                  <a:cubicBezTo>
                    <a:pt x="10" y="169"/>
                    <a:pt x="7" y="168"/>
                    <a:pt x="6" y="166"/>
                  </a:cubicBezTo>
                  <a:cubicBezTo>
                    <a:pt x="4" y="164"/>
                    <a:pt x="3" y="162"/>
                    <a:pt x="3" y="159"/>
                  </a:cubicBezTo>
                  <a:cubicBezTo>
                    <a:pt x="3" y="119"/>
                    <a:pt x="3" y="119"/>
                    <a:pt x="3" y="119"/>
                  </a:cubicBezTo>
                  <a:cubicBezTo>
                    <a:pt x="3" y="79"/>
                    <a:pt x="3" y="79"/>
                    <a:pt x="3" y="79"/>
                  </a:cubicBezTo>
                  <a:cubicBezTo>
                    <a:pt x="3" y="64"/>
                    <a:pt x="2" y="51"/>
                    <a:pt x="2" y="39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4"/>
                    <a:pt x="1" y="10"/>
                    <a:pt x="3" y="6"/>
                  </a:cubicBezTo>
                  <a:cubicBezTo>
                    <a:pt x="5" y="2"/>
                    <a:pt x="8" y="0"/>
                    <a:pt x="12" y="0"/>
                  </a:cubicBezTo>
                  <a:cubicBezTo>
                    <a:pt x="14" y="0"/>
                    <a:pt x="16" y="1"/>
                    <a:pt x="18" y="3"/>
                  </a:cubicBezTo>
                  <a:cubicBezTo>
                    <a:pt x="20" y="5"/>
                    <a:pt x="21" y="7"/>
                    <a:pt x="21" y="10"/>
                  </a:cubicBezTo>
                  <a:cubicBezTo>
                    <a:pt x="21" y="10"/>
                    <a:pt x="21" y="12"/>
                    <a:pt x="20" y="13"/>
                  </a:cubicBezTo>
                  <a:cubicBezTo>
                    <a:pt x="20" y="15"/>
                    <a:pt x="20" y="17"/>
                    <a:pt x="20" y="19"/>
                  </a:cubicBezTo>
                  <a:cubicBezTo>
                    <a:pt x="25" y="15"/>
                    <a:pt x="31" y="12"/>
                    <a:pt x="36" y="10"/>
                  </a:cubicBezTo>
                  <a:cubicBezTo>
                    <a:pt x="42" y="8"/>
                    <a:pt x="47" y="7"/>
                    <a:pt x="52" y="7"/>
                  </a:cubicBezTo>
                  <a:cubicBezTo>
                    <a:pt x="66" y="7"/>
                    <a:pt x="76" y="13"/>
                    <a:pt x="82" y="25"/>
                  </a:cubicBezTo>
                  <a:cubicBezTo>
                    <a:pt x="87" y="35"/>
                    <a:pt x="89" y="48"/>
                    <a:pt x="89" y="64"/>
                  </a:cubicBezTo>
                  <a:cubicBezTo>
                    <a:pt x="89" y="78"/>
                    <a:pt x="86" y="90"/>
                    <a:pt x="78" y="99"/>
                  </a:cubicBezTo>
                  <a:cubicBezTo>
                    <a:pt x="70" y="109"/>
                    <a:pt x="59" y="114"/>
                    <a:pt x="45" y="114"/>
                  </a:cubicBezTo>
                  <a:close/>
                  <a:moveTo>
                    <a:pt x="52" y="27"/>
                  </a:moveTo>
                  <a:cubicBezTo>
                    <a:pt x="46" y="27"/>
                    <a:pt x="40" y="28"/>
                    <a:pt x="35" y="31"/>
                  </a:cubicBezTo>
                  <a:cubicBezTo>
                    <a:pt x="31" y="33"/>
                    <a:pt x="27" y="37"/>
                    <a:pt x="22" y="42"/>
                  </a:cubicBezTo>
                  <a:cubicBezTo>
                    <a:pt x="22" y="57"/>
                    <a:pt x="23" y="73"/>
                    <a:pt x="23" y="90"/>
                  </a:cubicBezTo>
                  <a:cubicBezTo>
                    <a:pt x="30" y="93"/>
                    <a:pt x="37" y="94"/>
                    <a:pt x="45" y="94"/>
                  </a:cubicBezTo>
                  <a:cubicBezTo>
                    <a:pt x="53" y="94"/>
                    <a:pt x="60" y="91"/>
                    <a:pt x="64" y="85"/>
                  </a:cubicBezTo>
                  <a:cubicBezTo>
                    <a:pt x="68" y="79"/>
                    <a:pt x="70" y="72"/>
                    <a:pt x="70" y="64"/>
                  </a:cubicBezTo>
                  <a:cubicBezTo>
                    <a:pt x="70" y="51"/>
                    <a:pt x="68" y="42"/>
                    <a:pt x="65" y="36"/>
                  </a:cubicBezTo>
                  <a:cubicBezTo>
                    <a:pt x="62" y="30"/>
                    <a:pt x="58" y="27"/>
                    <a:pt x="52" y="27"/>
                  </a:cubicBezTo>
                  <a:close/>
                </a:path>
              </a:pathLst>
            </a:custGeom>
            <a:solidFill>
              <a:srgbClr val="6D50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60" name="Freeform 2305"/>
            <p:cNvSpPr/>
            <p:nvPr/>
          </p:nvSpPr>
          <p:spPr bwMode="auto">
            <a:xfrm>
              <a:off x="2659" y="2762"/>
              <a:ext cx="84" cy="150"/>
            </a:xfrm>
            <a:custGeom>
              <a:avLst/>
              <a:gdLst>
                <a:gd name="T0" fmla="*/ 83 w 93"/>
                <a:gd name="T1" fmla="*/ 167 h 167"/>
                <a:gd name="T2" fmla="*/ 74 w 93"/>
                <a:gd name="T3" fmla="*/ 159 h 167"/>
                <a:gd name="T4" fmla="*/ 70 w 93"/>
                <a:gd name="T5" fmla="*/ 136 h 167"/>
                <a:gd name="T6" fmla="*/ 68 w 93"/>
                <a:gd name="T7" fmla="*/ 112 h 167"/>
                <a:gd name="T8" fmla="*/ 68 w 93"/>
                <a:gd name="T9" fmla="*/ 104 h 167"/>
                <a:gd name="T10" fmla="*/ 68 w 93"/>
                <a:gd name="T11" fmla="*/ 96 h 167"/>
                <a:gd name="T12" fmla="*/ 59 w 93"/>
                <a:gd name="T13" fmla="*/ 77 h 167"/>
                <a:gd name="T14" fmla="*/ 36 w 93"/>
                <a:gd name="T15" fmla="*/ 89 h 167"/>
                <a:gd name="T16" fmla="*/ 22 w 93"/>
                <a:gd name="T17" fmla="*/ 111 h 167"/>
                <a:gd name="T18" fmla="*/ 19 w 93"/>
                <a:gd name="T19" fmla="*/ 157 h 167"/>
                <a:gd name="T20" fmla="*/ 10 w 93"/>
                <a:gd name="T21" fmla="*/ 163 h 167"/>
                <a:gd name="T22" fmla="*/ 3 w 93"/>
                <a:gd name="T23" fmla="*/ 160 h 167"/>
                <a:gd name="T24" fmla="*/ 0 w 93"/>
                <a:gd name="T25" fmla="*/ 153 h 167"/>
                <a:gd name="T26" fmla="*/ 1 w 93"/>
                <a:gd name="T27" fmla="*/ 149 h 167"/>
                <a:gd name="T28" fmla="*/ 2 w 93"/>
                <a:gd name="T29" fmla="*/ 134 h 167"/>
                <a:gd name="T30" fmla="*/ 2 w 93"/>
                <a:gd name="T31" fmla="*/ 119 h 167"/>
                <a:gd name="T32" fmla="*/ 2 w 93"/>
                <a:gd name="T33" fmla="*/ 45 h 167"/>
                <a:gd name="T34" fmla="*/ 3 w 93"/>
                <a:gd name="T35" fmla="*/ 29 h 167"/>
                <a:gd name="T36" fmla="*/ 2 w 93"/>
                <a:gd name="T37" fmla="*/ 19 h 167"/>
                <a:gd name="T38" fmla="*/ 1 w 93"/>
                <a:gd name="T39" fmla="*/ 10 h 167"/>
                <a:gd name="T40" fmla="*/ 4 w 93"/>
                <a:gd name="T41" fmla="*/ 3 h 167"/>
                <a:gd name="T42" fmla="*/ 11 w 93"/>
                <a:gd name="T43" fmla="*/ 0 h 167"/>
                <a:gd name="T44" fmla="*/ 21 w 93"/>
                <a:gd name="T45" fmla="*/ 9 h 167"/>
                <a:gd name="T46" fmla="*/ 22 w 93"/>
                <a:gd name="T47" fmla="*/ 26 h 167"/>
                <a:gd name="T48" fmla="*/ 22 w 93"/>
                <a:gd name="T49" fmla="*/ 48 h 167"/>
                <a:gd name="T50" fmla="*/ 21 w 93"/>
                <a:gd name="T51" fmla="*/ 70 h 167"/>
                <a:gd name="T52" fmla="*/ 21 w 93"/>
                <a:gd name="T53" fmla="*/ 79 h 167"/>
                <a:gd name="T54" fmla="*/ 39 w 93"/>
                <a:gd name="T55" fmla="*/ 63 h 167"/>
                <a:gd name="T56" fmla="*/ 59 w 93"/>
                <a:gd name="T57" fmla="*/ 57 h 167"/>
                <a:gd name="T58" fmla="*/ 82 w 93"/>
                <a:gd name="T59" fmla="*/ 68 h 167"/>
                <a:gd name="T60" fmla="*/ 87 w 93"/>
                <a:gd name="T61" fmla="*/ 94 h 167"/>
                <a:gd name="T62" fmla="*/ 88 w 93"/>
                <a:gd name="T63" fmla="*/ 113 h 167"/>
                <a:gd name="T64" fmla="*/ 90 w 93"/>
                <a:gd name="T65" fmla="*/ 134 h 167"/>
                <a:gd name="T66" fmla="*/ 93 w 93"/>
                <a:gd name="T67" fmla="*/ 154 h 167"/>
                <a:gd name="T68" fmla="*/ 93 w 93"/>
                <a:gd name="T69" fmla="*/ 157 h 167"/>
                <a:gd name="T70" fmla="*/ 90 w 93"/>
                <a:gd name="T71" fmla="*/ 164 h 167"/>
                <a:gd name="T72" fmla="*/ 83 w 93"/>
                <a:gd name="T73" fmla="*/ 167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93" h="167">
                  <a:moveTo>
                    <a:pt x="83" y="167"/>
                  </a:moveTo>
                  <a:cubicBezTo>
                    <a:pt x="78" y="167"/>
                    <a:pt x="75" y="164"/>
                    <a:pt x="74" y="159"/>
                  </a:cubicBezTo>
                  <a:cubicBezTo>
                    <a:pt x="72" y="154"/>
                    <a:pt x="71" y="146"/>
                    <a:pt x="70" y="136"/>
                  </a:cubicBezTo>
                  <a:cubicBezTo>
                    <a:pt x="68" y="126"/>
                    <a:pt x="68" y="118"/>
                    <a:pt x="68" y="112"/>
                  </a:cubicBezTo>
                  <a:cubicBezTo>
                    <a:pt x="68" y="110"/>
                    <a:pt x="68" y="107"/>
                    <a:pt x="68" y="104"/>
                  </a:cubicBezTo>
                  <a:cubicBezTo>
                    <a:pt x="68" y="100"/>
                    <a:pt x="68" y="98"/>
                    <a:pt x="68" y="96"/>
                  </a:cubicBezTo>
                  <a:cubicBezTo>
                    <a:pt x="68" y="83"/>
                    <a:pt x="65" y="77"/>
                    <a:pt x="59" y="77"/>
                  </a:cubicBezTo>
                  <a:cubicBezTo>
                    <a:pt x="50" y="77"/>
                    <a:pt x="43" y="81"/>
                    <a:pt x="36" y="89"/>
                  </a:cubicBezTo>
                  <a:cubicBezTo>
                    <a:pt x="33" y="93"/>
                    <a:pt x="28" y="100"/>
                    <a:pt x="22" y="111"/>
                  </a:cubicBezTo>
                  <a:cubicBezTo>
                    <a:pt x="22" y="137"/>
                    <a:pt x="21" y="152"/>
                    <a:pt x="19" y="157"/>
                  </a:cubicBezTo>
                  <a:cubicBezTo>
                    <a:pt x="17" y="161"/>
                    <a:pt x="14" y="163"/>
                    <a:pt x="10" y="163"/>
                  </a:cubicBezTo>
                  <a:cubicBezTo>
                    <a:pt x="7" y="163"/>
                    <a:pt x="5" y="162"/>
                    <a:pt x="3" y="160"/>
                  </a:cubicBezTo>
                  <a:cubicBezTo>
                    <a:pt x="1" y="158"/>
                    <a:pt x="0" y="156"/>
                    <a:pt x="0" y="153"/>
                  </a:cubicBezTo>
                  <a:cubicBezTo>
                    <a:pt x="0" y="152"/>
                    <a:pt x="0" y="151"/>
                    <a:pt x="1" y="149"/>
                  </a:cubicBezTo>
                  <a:cubicBezTo>
                    <a:pt x="1" y="147"/>
                    <a:pt x="1" y="142"/>
                    <a:pt x="2" y="134"/>
                  </a:cubicBezTo>
                  <a:cubicBezTo>
                    <a:pt x="2" y="119"/>
                    <a:pt x="2" y="119"/>
                    <a:pt x="2" y="119"/>
                  </a:cubicBezTo>
                  <a:cubicBezTo>
                    <a:pt x="2" y="45"/>
                    <a:pt x="2" y="45"/>
                    <a:pt x="2" y="45"/>
                  </a:cubicBezTo>
                  <a:cubicBezTo>
                    <a:pt x="3" y="37"/>
                    <a:pt x="3" y="32"/>
                    <a:pt x="3" y="29"/>
                  </a:cubicBezTo>
                  <a:cubicBezTo>
                    <a:pt x="3" y="25"/>
                    <a:pt x="3" y="22"/>
                    <a:pt x="2" y="19"/>
                  </a:cubicBezTo>
                  <a:cubicBezTo>
                    <a:pt x="1" y="16"/>
                    <a:pt x="1" y="13"/>
                    <a:pt x="1" y="10"/>
                  </a:cubicBezTo>
                  <a:cubicBezTo>
                    <a:pt x="1" y="7"/>
                    <a:pt x="2" y="4"/>
                    <a:pt x="4" y="3"/>
                  </a:cubicBezTo>
                  <a:cubicBezTo>
                    <a:pt x="6" y="1"/>
                    <a:pt x="8" y="0"/>
                    <a:pt x="11" y="0"/>
                  </a:cubicBezTo>
                  <a:cubicBezTo>
                    <a:pt x="17" y="0"/>
                    <a:pt x="20" y="3"/>
                    <a:pt x="21" y="9"/>
                  </a:cubicBezTo>
                  <a:cubicBezTo>
                    <a:pt x="22" y="15"/>
                    <a:pt x="22" y="21"/>
                    <a:pt x="22" y="26"/>
                  </a:cubicBezTo>
                  <a:cubicBezTo>
                    <a:pt x="22" y="33"/>
                    <a:pt x="22" y="41"/>
                    <a:pt x="22" y="48"/>
                  </a:cubicBezTo>
                  <a:cubicBezTo>
                    <a:pt x="21" y="56"/>
                    <a:pt x="21" y="63"/>
                    <a:pt x="21" y="70"/>
                  </a:cubicBezTo>
                  <a:cubicBezTo>
                    <a:pt x="21" y="79"/>
                    <a:pt x="21" y="79"/>
                    <a:pt x="21" y="79"/>
                  </a:cubicBezTo>
                  <a:cubicBezTo>
                    <a:pt x="27" y="72"/>
                    <a:pt x="33" y="66"/>
                    <a:pt x="39" y="63"/>
                  </a:cubicBezTo>
                  <a:cubicBezTo>
                    <a:pt x="45" y="59"/>
                    <a:pt x="52" y="57"/>
                    <a:pt x="59" y="57"/>
                  </a:cubicBezTo>
                  <a:cubicBezTo>
                    <a:pt x="70" y="57"/>
                    <a:pt x="78" y="61"/>
                    <a:pt x="82" y="68"/>
                  </a:cubicBezTo>
                  <a:cubicBezTo>
                    <a:pt x="85" y="73"/>
                    <a:pt x="86" y="82"/>
                    <a:pt x="87" y="94"/>
                  </a:cubicBezTo>
                  <a:cubicBezTo>
                    <a:pt x="88" y="113"/>
                    <a:pt x="88" y="113"/>
                    <a:pt x="88" y="113"/>
                  </a:cubicBezTo>
                  <a:cubicBezTo>
                    <a:pt x="90" y="134"/>
                    <a:pt x="90" y="134"/>
                    <a:pt x="90" y="134"/>
                  </a:cubicBezTo>
                  <a:cubicBezTo>
                    <a:pt x="90" y="141"/>
                    <a:pt x="92" y="148"/>
                    <a:pt x="93" y="154"/>
                  </a:cubicBezTo>
                  <a:cubicBezTo>
                    <a:pt x="93" y="155"/>
                    <a:pt x="93" y="156"/>
                    <a:pt x="93" y="157"/>
                  </a:cubicBezTo>
                  <a:cubicBezTo>
                    <a:pt x="93" y="160"/>
                    <a:pt x="92" y="162"/>
                    <a:pt x="90" y="164"/>
                  </a:cubicBezTo>
                  <a:cubicBezTo>
                    <a:pt x="88" y="166"/>
                    <a:pt x="86" y="167"/>
                    <a:pt x="83" y="167"/>
                  </a:cubicBezTo>
                  <a:close/>
                </a:path>
              </a:pathLst>
            </a:custGeom>
            <a:solidFill>
              <a:srgbClr val="6D50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61" name="Freeform 2306"/>
            <p:cNvSpPr>
              <a:spLocks noEditPoints="1"/>
            </p:cNvSpPr>
            <p:nvPr/>
          </p:nvSpPr>
          <p:spPr bwMode="auto">
            <a:xfrm>
              <a:off x="2757" y="2812"/>
              <a:ext cx="88" cy="100"/>
            </a:xfrm>
            <a:custGeom>
              <a:avLst/>
              <a:gdLst>
                <a:gd name="T0" fmla="*/ 87 w 97"/>
                <a:gd name="T1" fmla="*/ 111 h 111"/>
                <a:gd name="T2" fmla="*/ 80 w 97"/>
                <a:gd name="T3" fmla="*/ 107 h 111"/>
                <a:gd name="T4" fmla="*/ 74 w 97"/>
                <a:gd name="T5" fmla="*/ 99 h 111"/>
                <a:gd name="T6" fmla="*/ 57 w 97"/>
                <a:gd name="T7" fmla="*/ 107 h 111"/>
                <a:gd name="T8" fmla="*/ 44 w 97"/>
                <a:gd name="T9" fmla="*/ 110 h 111"/>
                <a:gd name="T10" fmla="*/ 10 w 97"/>
                <a:gd name="T11" fmla="*/ 97 h 111"/>
                <a:gd name="T12" fmla="*/ 0 w 97"/>
                <a:gd name="T13" fmla="*/ 59 h 111"/>
                <a:gd name="T14" fmla="*/ 17 w 97"/>
                <a:gd name="T15" fmla="*/ 17 h 111"/>
                <a:gd name="T16" fmla="*/ 57 w 97"/>
                <a:gd name="T17" fmla="*/ 0 h 111"/>
                <a:gd name="T18" fmla="*/ 76 w 97"/>
                <a:gd name="T19" fmla="*/ 4 h 111"/>
                <a:gd name="T20" fmla="*/ 90 w 97"/>
                <a:gd name="T21" fmla="*/ 18 h 111"/>
                <a:gd name="T22" fmla="*/ 88 w 97"/>
                <a:gd name="T23" fmla="*/ 23 h 111"/>
                <a:gd name="T24" fmla="*/ 86 w 97"/>
                <a:gd name="T25" fmla="*/ 35 h 111"/>
                <a:gd name="T26" fmla="*/ 86 w 97"/>
                <a:gd name="T27" fmla="*/ 58 h 111"/>
                <a:gd name="T28" fmla="*/ 87 w 97"/>
                <a:gd name="T29" fmla="*/ 77 h 111"/>
                <a:gd name="T30" fmla="*/ 94 w 97"/>
                <a:gd name="T31" fmla="*/ 95 h 111"/>
                <a:gd name="T32" fmla="*/ 96 w 97"/>
                <a:gd name="T33" fmla="*/ 100 h 111"/>
                <a:gd name="T34" fmla="*/ 97 w 97"/>
                <a:gd name="T35" fmla="*/ 102 h 111"/>
                <a:gd name="T36" fmla="*/ 94 w 97"/>
                <a:gd name="T37" fmla="*/ 109 h 111"/>
                <a:gd name="T38" fmla="*/ 87 w 97"/>
                <a:gd name="T39" fmla="*/ 111 h 111"/>
                <a:gd name="T40" fmla="*/ 66 w 97"/>
                <a:gd name="T41" fmla="*/ 41 h 111"/>
                <a:gd name="T42" fmla="*/ 67 w 97"/>
                <a:gd name="T43" fmla="*/ 32 h 111"/>
                <a:gd name="T44" fmla="*/ 68 w 97"/>
                <a:gd name="T45" fmla="*/ 21 h 111"/>
                <a:gd name="T46" fmla="*/ 62 w 97"/>
                <a:gd name="T47" fmla="*/ 18 h 111"/>
                <a:gd name="T48" fmla="*/ 58 w 97"/>
                <a:gd name="T49" fmla="*/ 17 h 111"/>
                <a:gd name="T50" fmla="*/ 31 w 97"/>
                <a:gd name="T51" fmla="*/ 30 h 111"/>
                <a:gd name="T52" fmla="*/ 20 w 97"/>
                <a:gd name="T53" fmla="*/ 59 h 111"/>
                <a:gd name="T54" fmla="*/ 26 w 97"/>
                <a:gd name="T55" fmla="*/ 84 h 111"/>
                <a:gd name="T56" fmla="*/ 43 w 97"/>
                <a:gd name="T57" fmla="*/ 92 h 111"/>
                <a:gd name="T58" fmla="*/ 59 w 97"/>
                <a:gd name="T59" fmla="*/ 89 h 111"/>
                <a:gd name="T60" fmla="*/ 69 w 97"/>
                <a:gd name="T61" fmla="*/ 81 h 111"/>
                <a:gd name="T62" fmla="*/ 66 w 97"/>
                <a:gd name="T63" fmla="*/ 41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97" h="111">
                  <a:moveTo>
                    <a:pt x="87" y="111"/>
                  </a:moveTo>
                  <a:cubicBezTo>
                    <a:pt x="86" y="111"/>
                    <a:pt x="84" y="110"/>
                    <a:pt x="80" y="107"/>
                  </a:cubicBezTo>
                  <a:cubicBezTo>
                    <a:pt x="77" y="104"/>
                    <a:pt x="75" y="102"/>
                    <a:pt x="74" y="99"/>
                  </a:cubicBezTo>
                  <a:cubicBezTo>
                    <a:pt x="67" y="103"/>
                    <a:pt x="61" y="106"/>
                    <a:pt x="57" y="107"/>
                  </a:cubicBezTo>
                  <a:cubicBezTo>
                    <a:pt x="52" y="109"/>
                    <a:pt x="48" y="110"/>
                    <a:pt x="44" y="110"/>
                  </a:cubicBezTo>
                  <a:cubicBezTo>
                    <a:pt x="29" y="110"/>
                    <a:pt x="17" y="106"/>
                    <a:pt x="10" y="97"/>
                  </a:cubicBezTo>
                  <a:cubicBezTo>
                    <a:pt x="3" y="88"/>
                    <a:pt x="0" y="76"/>
                    <a:pt x="0" y="59"/>
                  </a:cubicBezTo>
                  <a:cubicBezTo>
                    <a:pt x="0" y="42"/>
                    <a:pt x="6" y="28"/>
                    <a:pt x="17" y="17"/>
                  </a:cubicBezTo>
                  <a:cubicBezTo>
                    <a:pt x="28" y="5"/>
                    <a:pt x="41" y="0"/>
                    <a:pt x="57" y="0"/>
                  </a:cubicBezTo>
                  <a:cubicBezTo>
                    <a:pt x="62" y="0"/>
                    <a:pt x="69" y="1"/>
                    <a:pt x="76" y="4"/>
                  </a:cubicBezTo>
                  <a:cubicBezTo>
                    <a:pt x="85" y="8"/>
                    <a:pt x="90" y="13"/>
                    <a:pt x="90" y="18"/>
                  </a:cubicBezTo>
                  <a:cubicBezTo>
                    <a:pt x="90" y="20"/>
                    <a:pt x="89" y="21"/>
                    <a:pt x="88" y="23"/>
                  </a:cubicBezTo>
                  <a:cubicBezTo>
                    <a:pt x="87" y="25"/>
                    <a:pt x="87" y="29"/>
                    <a:pt x="86" y="35"/>
                  </a:cubicBezTo>
                  <a:cubicBezTo>
                    <a:pt x="86" y="41"/>
                    <a:pt x="86" y="48"/>
                    <a:pt x="86" y="58"/>
                  </a:cubicBezTo>
                  <a:cubicBezTo>
                    <a:pt x="85" y="66"/>
                    <a:pt x="86" y="72"/>
                    <a:pt x="87" y="77"/>
                  </a:cubicBezTo>
                  <a:cubicBezTo>
                    <a:pt x="88" y="80"/>
                    <a:pt x="90" y="86"/>
                    <a:pt x="94" y="95"/>
                  </a:cubicBezTo>
                  <a:cubicBezTo>
                    <a:pt x="94" y="96"/>
                    <a:pt x="95" y="98"/>
                    <a:pt x="96" y="100"/>
                  </a:cubicBezTo>
                  <a:cubicBezTo>
                    <a:pt x="97" y="102"/>
                    <a:pt x="97" y="102"/>
                    <a:pt x="97" y="102"/>
                  </a:cubicBezTo>
                  <a:cubicBezTo>
                    <a:pt x="97" y="105"/>
                    <a:pt x="96" y="107"/>
                    <a:pt x="94" y="109"/>
                  </a:cubicBezTo>
                  <a:cubicBezTo>
                    <a:pt x="92" y="110"/>
                    <a:pt x="90" y="111"/>
                    <a:pt x="87" y="111"/>
                  </a:cubicBezTo>
                  <a:close/>
                  <a:moveTo>
                    <a:pt x="66" y="41"/>
                  </a:moveTo>
                  <a:cubicBezTo>
                    <a:pt x="66" y="38"/>
                    <a:pt x="66" y="35"/>
                    <a:pt x="67" y="32"/>
                  </a:cubicBezTo>
                  <a:cubicBezTo>
                    <a:pt x="67" y="29"/>
                    <a:pt x="68" y="25"/>
                    <a:pt x="68" y="21"/>
                  </a:cubicBezTo>
                  <a:cubicBezTo>
                    <a:pt x="66" y="20"/>
                    <a:pt x="64" y="19"/>
                    <a:pt x="62" y="18"/>
                  </a:cubicBezTo>
                  <a:cubicBezTo>
                    <a:pt x="60" y="18"/>
                    <a:pt x="59" y="17"/>
                    <a:pt x="58" y="17"/>
                  </a:cubicBezTo>
                  <a:cubicBezTo>
                    <a:pt x="47" y="17"/>
                    <a:pt x="39" y="22"/>
                    <a:pt x="31" y="30"/>
                  </a:cubicBezTo>
                  <a:cubicBezTo>
                    <a:pt x="24" y="39"/>
                    <a:pt x="20" y="48"/>
                    <a:pt x="20" y="59"/>
                  </a:cubicBezTo>
                  <a:cubicBezTo>
                    <a:pt x="20" y="70"/>
                    <a:pt x="22" y="79"/>
                    <a:pt x="26" y="84"/>
                  </a:cubicBezTo>
                  <a:cubicBezTo>
                    <a:pt x="29" y="90"/>
                    <a:pt x="35" y="92"/>
                    <a:pt x="43" y="92"/>
                  </a:cubicBezTo>
                  <a:cubicBezTo>
                    <a:pt x="49" y="92"/>
                    <a:pt x="55" y="91"/>
                    <a:pt x="59" y="89"/>
                  </a:cubicBezTo>
                  <a:cubicBezTo>
                    <a:pt x="62" y="87"/>
                    <a:pt x="65" y="85"/>
                    <a:pt x="69" y="81"/>
                  </a:cubicBezTo>
                  <a:cubicBezTo>
                    <a:pt x="67" y="63"/>
                    <a:pt x="66" y="50"/>
                    <a:pt x="66" y="41"/>
                  </a:cubicBezTo>
                  <a:close/>
                </a:path>
              </a:pathLst>
            </a:custGeom>
            <a:solidFill>
              <a:srgbClr val="6D50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62" name="Freeform 2307"/>
            <p:cNvSpPr/>
            <p:nvPr/>
          </p:nvSpPr>
          <p:spPr bwMode="auto">
            <a:xfrm>
              <a:off x="2858" y="2808"/>
              <a:ext cx="81" cy="105"/>
            </a:xfrm>
            <a:custGeom>
              <a:avLst/>
              <a:gdLst>
                <a:gd name="T0" fmla="*/ 78 w 89"/>
                <a:gd name="T1" fmla="*/ 117 h 117"/>
                <a:gd name="T2" fmla="*/ 68 w 89"/>
                <a:gd name="T3" fmla="*/ 107 h 117"/>
                <a:gd name="T4" fmla="*/ 66 w 89"/>
                <a:gd name="T5" fmla="*/ 85 h 117"/>
                <a:gd name="T6" fmla="*/ 64 w 89"/>
                <a:gd name="T7" fmla="*/ 63 h 117"/>
                <a:gd name="T8" fmla="*/ 65 w 89"/>
                <a:gd name="T9" fmla="*/ 54 h 117"/>
                <a:gd name="T10" fmla="*/ 65 w 89"/>
                <a:gd name="T11" fmla="*/ 44 h 117"/>
                <a:gd name="T12" fmla="*/ 57 w 89"/>
                <a:gd name="T13" fmla="*/ 23 h 117"/>
                <a:gd name="T14" fmla="*/ 36 w 89"/>
                <a:gd name="T15" fmla="*/ 36 h 117"/>
                <a:gd name="T16" fmla="*/ 21 w 89"/>
                <a:gd name="T17" fmla="*/ 67 h 117"/>
                <a:gd name="T18" fmla="*/ 20 w 89"/>
                <a:gd name="T19" fmla="*/ 76 h 117"/>
                <a:gd name="T20" fmla="*/ 20 w 89"/>
                <a:gd name="T21" fmla="*/ 86 h 117"/>
                <a:gd name="T22" fmla="*/ 20 w 89"/>
                <a:gd name="T23" fmla="*/ 95 h 117"/>
                <a:gd name="T24" fmla="*/ 21 w 89"/>
                <a:gd name="T25" fmla="*/ 104 h 117"/>
                <a:gd name="T26" fmla="*/ 18 w 89"/>
                <a:gd name="T27" fmla="*/ 112 h 117"/>
                <a:gd name="T28" fmla="*/ 11 w 89"/>
                <a:gd name="T29" fmla="*/ 114 h 117"/>
                <a:gd name="T30" fmla="*/ 4 w 89"/>
                <a:gd name="T31" fmla="*/ 112 h 117"/>
                <a:gd name="T32" fmla="*/ 1 w 89"/>
                <a:gd name="T33" fmla="*/ 104 h 117"/>
                <a:gd name="T34" fmla="*/ 1 w 89"/>
                <a:gd name="T35" fmla="*/ 95 h 117"/>
                <a:gd name="T36" fmla="*/ 0 w 89"/>
                <a:gd name="T37" fmla="*/ 86 h 117"/>
                <a:gd name="T38" fmla="*/ 1 w 89"/>
                <a:gd name="T39" fmla="*/ 58 h 117"/>
                <a:gd name="T40" fmla="*/ 3 w 89"/>
                <a:gd name="T41" fmla="*/ 29 h 117"/>
                <a:gd name="T42" fmla="*/ 2 w 89"/>
                <a:gd name="T43" fmla="*/ 19 h 117"/>
                <a:gd name="T44" fmla="*/ 2 w 89"/>
                <a:gd name="T45" fmla="*/ 10 h 117"/>
                <a:gd name="T46" fmla="*/ 5 w 89"/>
                <a:gd name="T47" fmla="*/ 3 h 117"/>
                <a:gd name="T48" fmla="*/ 12 w 89"/>
                <a:gd name="T49" fmla="*/ 0 h 117"/>
                <a:gd name="T50" fmla="*/ 22 w 89"/>
                <a:gd name="T51" fmla="*/ 13 h 117"/>
                <a:gd name="T52" fmla="*/ 22 w 89"/>
                <a:gd name="T53" fmla="*/ 25 h 117"/>
                <a:gd name="T54" fmla="*/ 57 w 89"/>
                <a:gd name="T55" fmla="*/ 2 h 117"/>
                <a:gd name="T56" fmla="*/ 80 w 89"/>
                <a:gd name="T57" fmla="*/ 16 h 117"/>
                <a:gd name="T58" fmla="*/ 85 w 89"/>
                <a:gd name="T59" fmla="*/ 44 h 117"/>
                <a:gd name="T60" fmla="*/ 85 w 89"/>
                <a:gd name="T61" fmla="*/ 55 h 117"/>
                <a:gd name="T62" fmla="*/ 84 w 89"/>
                <a:gd name="T63" fmla="*/ 64 h 117"/>
                <a:gd name="T64" fmla="*/ 86 w 89"/>
                <a:gd name="T65" fmla="*/ 85 h 117"/>
                <a:gd name="T66" fmla="*/ 89 w 89"/>
                <a:gd name="T67" fmla="*/ 107 h 117"/>
                <a:gd name="T68" fmla="*/ 86 w 89"/>
                <a:gd name="T69" fmla="*/ 114 h 117"/>
                <a:gd name="T70" fmla="*/ 78 w 89"/>
                <a:gd name="T71" fmla="*/ 117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89" h="117">
                  <a:moveTo>
                    <a:pt x="78" y="117"/>
                  </a:moveTo>
                  <a:cubicBezTo>
                    <a:pt x="73" y="117"/>
                    <a:pt x="69" y="114"/>
                    <a:pt x="68" y="107"/>
                  </a:cubicBezTo>
                  <a:cubicBezTo>
                    <a:pt x="66" y="85"/>
                    <a:pt x="66" y="85"/>
                    <a:pt x="66" y="85"/>
                  </a:cubicBezTo>
                  <a:cubicBezTo>
                    <a:pt x="65" y="78"/>
                    <a:pt x="64" y="70"/>
                    <a:pt x="64" y="63"/>
                  </a:cubicBezTo>
                  <a:cubicBezTo>
                    <a:pt x="64" y="62"/>
                    <a:pt x="65" y="58"/>
                    <a:pt x="65" y="54"/>
                  </a:cubicBezTo>
                  <a:cubicBezTo>
                    <a:pt x="65" y="49"/>
                    <a:pt x="65" y="46"/>
                    <a:pt x="65" y="44"/>
                  </a:cubicBezTo>
                  <a:cubicBezTo>
                    <a:pt x="65" y="30"/>
                    <a:pt x="62" y="23"/>
                    <a:pt x="57" y="23"/>
                  </a:cubicBezTo>
                  <a:cubicBezTo>
                    <a:pt x="50" y="23"/>
                    <a:pt x="43" y="27"/>
                    <a:pt x="36" y="36"/>
                  </a:cubicBezTo>
                  <a:cubicBezTo>
                    <a:pt x="30" y="44"/>
                    <a:pt x="25" y="54"/>
                    <a:pt x="21" y="67"/>
                  </a:cubicBezTo>
                  <a:cubicBezTo>
                    <a:pt x="21" y="69"/>
                    <a:pt x="21" y="73"/>
                    <a:pt x="20" y="76"/>
                  </a:cubicBezTo>
                  <a:cubicBezTo>
                    <a:pt x="20" y="80"/>
                    <a:pt x="20" y="83"/>
                    <a:pt x="20" y="86"/>
                  </a:cubicBezTo>
                  <a:cubicBezTo>
                    <a:pt x="20" y="88"/>
                    <a:pt x="20" y="91"/>
                    <a:pt x="20" y="95"/>
                  </a:cubicBezTo>
                  <a:cubicBezTo>
                    <a:pt x="21" y="99"/>
                    <a:pt x="21" y="102"/>
                    <a:pt x="21" y="104"/>
                  </a:cubicBezTo>
                  <a:cubicBezTo>
                    <a:pt x="21" y="107"/>
                    <a:pt x="20" y="110"/>
                    <a:pt x="18" y="112"/>
                  </a:cubicBezTo>
                  <a:cubicBezTo>
                    <a:pt x="16" y="113"/>
                    <a:pt x="14" y="114"/>
                    <a:pt x="11" y="114"/>
                  </a:cubicBezTo>
                  <a:cubicBezTo>
                    <a:pt x="8" y="114"/>
                    <a:pt x="6" y="113"/>
                    <a:pt x="4" y="112"/>
                  </a:cubicBezTo>
                  <a:cubicBezTo>
                    <a:pt x="2" y="110"/>
                    <a:pt x="1" y="107"/>
                    <a:pt x="1" y="104"/>
                  </a:cubicBezTo>
                  <a:cubicBezTo>
                    <a:pt x="1" y="102"/>
                    <a:pt x="1" y="99"/>
                    <a:pt x="1" y="95"/>
                  </a:cubicBezTo>
                  <a:cubicBezTo>
                    <a:pt x="0" y="91"/>
                    <a:pt x="0" y="88"/>
                    <a:pt x="0" y="86"/>
                  </a:cubicBezTo>
                  <a:cubicBezTo>
                    <a:pt x="0" y="79"/>
                    <a:pt x="0" y="70"/>
                    <a:pt x="1" y="58"/>
                  </a:cubicBezTo>
                  <a:cubicBezTo>
                    <a:pt x="2" y="45"/>
                    <a:pt x="3" y="36"/>
                    <a:pt x="3" y="29"/>
                  </a:cubicBezTo>
                  <a:cubicBezTo>
                    <a:pt x="3" y="27"/>
                    <a:pt x="3" y="24"/>
                    <a:pt x="2" y="19"/>
                  </a:cubicBezTo>
                  <a:cubicBezTo>
                    <a:pt x="2" y="15"/>
                    <a:pt x="2" y="12"/>
                    <a:pt x="2" y="10"/>
                  </a:cubicBezTo>
                  <a:cubicBezTo>
                    <a:pt x="2" y="7"/>
                    <a:pt x="3" y="5"/>
                    <a:pt x="5" y="3"/>
                  </a:cubicBezTo>
                  <a:cubicBezTo>
                    <a:pt x="7" y="1"/>
                    <a:pt x="9" y="0"/>
                    <a:pt x="12" y="0"/>
                  </a:cubicBezTo>
                  <a:cubicBezTo>
                    <a:pt x="18" y="0"/>
                    <a:pt x="22" y="4"/>
                    <a:pt x="22" y="13"/>
                  </a:cubicBezTo>
                  <a:cubicBezTo>
                    <a:pt x="22" y="25"/>
                    <a:pt x="22" y="25"/>
                    <a:pt x="22" y="25"/>
                  </a:cubicBezTo>
                  <a:cubicBezTo>
                    <a:pt x="34" y="10"/>
                    <a:pt x="45" y="2"/>
                    <a:pt x="57" y="2"/>
                  </a:cubicBezTo>
                  <a:cubicBezTo>
                    <a:pt x="68" y="2"/>
                    <a:pt x="76" y="7"/>
                    <a:pt x="80" y="16"/>
                  </a:cubicBezTo>
                  <a:cubicBezTo>
                    <a:pt x="83" y="23"/>
                    <a:pt x="84" y="32"/>
                    <a:pt x="85" y="44"/>
                  </a:cubicBezTo>
                  <a:cubicBezTo>
                    <a:pt x="85" y="55"/>
                    <a:pt x="85" y="55"/>
                    <a:pt x="85" y="55"/>
                  </a:cubicBezTo>
                  <a:cubicBezTo>
                    <a:pt x="84" y="64"/>
                    <a:pt x="84" y="64"/>
                    <a:pt x="84" y="64"/>
                  </a:cubicBezTo>
                  <a:cubicBezTo>
                    <a:pt x="84" y="69"/>
                    <a:pt x="85" y="77"/>
                    <a:pt x="86" y="85"/>
                  </a:cubicBezTo>
                  <a:cubicBezTo>
                    <a:pt x="88" y="94"/>
                    <a:pt x="89" y="101"/>
                    <a:pt x="89" y="107"/>
                  </a:cubicBezTo>
                  <a:cubicBezTo>
                    <a:pt x="89" y="110"/>
                    <a:pt x="88" y="112"/>
                    <a:pt x="86" y="114"/>
                  </a:cubicBezTo>
                  <a:cubicBezTo>
                    <a:pt x="84" y="116"/>
                    <a:pt x="81" y="117"/>
                    <a:pt x="78" y="117"/>
                  </a:cubicBezTo>
                  <a:close/>
                </a:path>
              </a:pathLst>
            </a:custGeom>
            <a:solidFill>
              <a:srgbClr val="6D50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63" name="Freeform 2308"/>
            <p:cNvSpPr/>
            <p:nvPr/>
          </p:nvSpPr>
          <p:spPr bwMode="auto">
            <a:xfrm>
              <a:off x="2950" y="2780"/>
              <a:ext cx="76" cy="132"/>
            </a:xfrm>
            <a:custGeom>
              <a:avLst/>
              <a:gdLst>
                <a:gd name="T0" fmla="*/ 75 w 84"/>
                <a:gd name="T1" fmla="*/ 55 h 147"/>
                <a:gd name="T2" fmla="*/ 70 w 84"/>
                <a:gd name="T3" fmla="*/ 55 h 147"/>
                <a:gd name="T4" fmla="*/ 65 w 84"/>
                <a:gd name="T5" fmla="*/ 55 h 147"/>
                <a:gd name="T6" fmla="*/ 51 w 84"/>
                <a:gd name="T7" fmla="*/ 56 h 147"/>
                <a:gd name="T8" fmla="*/ 53 w 84"/>
                <a:gd name="T9" fmla="*/ 116 h 147"/>
                <a:gd name="T10" fmla="*/ 53 w 84"/>
                <a:gd name="T11" fmla="*/ 120 h 147"/>
                <a:gd name="T12" fmla="*/ 53 w 84"/>
                <a:gd name="T13" fmla="*/ 125 h 147"/>
                <a:gd name="T14" fmla="*/ 42 w 84"/>
                <a:gd name="T15" fmla="*/ 147 h 147"/>
                <a:gd name="T16" fmla="*/ 35 w 84"/>
                <a:gd name="T17" fmla="*/ 144 h 147"/>
                <a:gd name="T18" fmla="*/ 32 w 84"/>
                <a:gd name="T19" fmla="*/ 138 h 147"/>
                <a:gd name="T20" fmla="*/ 33 w 84"/>
                <a:gd name="T21" fmla="*/ 126 h 147"/>
                <a:gd name="T22" fmla="*/ 33 w 84"/>
                <a:gd name="T23" fmla="*/ 115 h 147"/>
                <a:gd name="T24" fmla="*/ 31 w 84"/>
                <a:gd name="T25" fmla="*/ 56 h 147"/>
                <a:gd name="T26" fmla="*/ 9 w 84"/>
                <a:gd name="T27" fmla="*/ 55 h 147"/>
                <a:gd name="T28" fmla="*/ 0 w 84"/>
                <a:gd name="T29" fmla="*/ 45 h 147"/>
                <a:gd name="T30" fmla="*/ 3 w 84"/>
                <a:gd name="T31" fmla="*/ 37 h 147"/>
                <a:gd name="T32" fmla="*/ 10 w 84"/>
                <a:gd name="T33" fmla="*/ 35 h 147"/>
                <a:gd name="T34" fmla="*/ 31 w 84"/>
                <a:gd name="T35" fmla="*/ 36 h 147"/>
                <a:gd name="T36" fmla="*/ 30 w 84"/>
                <a:gd name="T37" fmla="*/ 23 h 147"/>
                <a:gd name="T38" fmla="*/ 30 w 84"/>
                <a:gd name="T39" fmla="*/ 10 h 147"/>
                <a:gd name="T40" fmla="*/ 33 w 84"/>
                <a:gd name="T41" fmla="*/ 3 h 147"/>
                <a:gd name="T42" fmla="*/ 40 w 84"/>
                <a:gd name="T43" fmla="*/ 0 h 147"/>
                <a:gd name="T44" fmla="*/ 50 w 84"/>
                <a:gd name="T45" fmla="*/ 15 h 147"/>
                <a:gd name="T46" fmla="*/ 51 w 84"/>
                <a:gd name="T47" fmla="*/ 24 h 147"/>
                <a:gd name="T48" fmla="*/ 51 w 84"/>
                <a:gd name="T49" fmla="*/ 30 h 147"/>
                <a:gd name="T50" fmla="*/ 50 w 84"/>
                <a:gd name="T51" fmla="*/ 36 h 147"/>
                <a:gd name="T52" fmla="*/ 65 w 84"/>
                <a:gd name="T53" fmla="*/ 35 h 147"/>
                <a:gd name="T54" fmla="*/ 78 w 84"/>
                <a:gd name="T55" fmla="*/ 36 h 147"/>
                <a:gd name="T56" fmla="*/ 84 w 84"/>
                <a:gd name="T57" fmla="*/ 45 h 147"/>
                <a:gd name="T58" fmla="*/ 82 w 84"/>
                <a:gd name="T59" fmla="*/ 52 h 147"/>
                <a:gd name="T60" fmla="*/ 75 w 84"/>
                <a:gd name="T61" fmla="*/ 5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84" h="147">
                  <a:moveTo>
                    <a:pt x="75" y="55"/>
                  </a:moveTo>
                  <a:cubicBezTo>
                    <a:pt x="73" y="55"/>
                    <a:pt x="72" y="55"/>
                    <a:pt x="70" y="55"/>
                  </a:cubicBezTo>
                  <a:cubicBezTo>
                    <a:pt x="68" y="55"/>
                    <a:pt x="66" y="55"/>
                    <a:pt x="65" y="55"/>
                  </a:cubicBezTo>
                  <a:cubicBezTo>
                    <a:pt x="63" y="55"/>
                    <a:pt x="59" y="55"/>
                    <a:pt x="51" y="56"/>
                  </a:cubicBezTo>
                  <a:cubicBezTo>
                    <a:pt x="53" y="116"/>
                    <a:pt x="53" y="116"/>
                    <a:pt x="53" y="116"/>
                  </a:cubicBezTo>
                  <a:cubicBezTo>
                    <a:pt x="53" y="120"/>
                    <a:pt x="53" y="120"/>
                    <a:pt x="53" y="120"/>
                  </a:cubicBezTo>
                  <a:cubicBezTo>
                    <a:pt x="53" y="125"/>
                    <a:pt x="53" y="125"/>
                    <a:pt x="53" y="125"/>
                  </a:cubicBezTo>
                  <a:cubicBezTo>
                    <a:pt x="53" y="140"/>
                    <a:pt x="50" y="147"/>
                    <a:pt x="42" y="147"/>
                  </a:cubicBezTo>
                  <a:cubicBezTo>
                    <a:pt x="40" y="147"/>
                    <a:pt x="37" y="146"/>
                    <a:pt x="35" y="144"/>
                  </a:cubicBezTo>
                  <a:cubicBezTo>
                    <a:pt x="33" y="143"/>
                    <a:pt x="32" y="140"/>
                    <a:pt x="32" y="138"/>
                  </a:cubicBezTo>
                  <a:cubicBezTo>
                    <a:pt x="32" y="135"/>
                    <a:pt x="33" y="131"/>
                    <a:pt x="33" y="126"/>
                  </a:cubicBezTo>
                  <a:cubicBezTo>
                    <a:pt x="33" y="121"/>
                    <a:pt x="33" y="118"/>
                    <a:pt x="33" y="115"/>
                  </a:cubicBezTo>
                  <a:cubicBezTo>
                    <a:pt x="31" y="56"/>
                    <a:pt x="31" y="56"/>
                    <a:pt x="31" y="56"/>
                  </a:cubicBezTo>
                  <a:cubicBezTo>
                    <a:pt x="26" y="56"/>
                    <a:pt x="19" y="56"/>
                    <a:pt x="9" y="55"/>
                  </a:cubicBezTo>
                  <a:cubicBezTo>
                    <a:pt x="3" y="54"/>
                    <a:pt x="0" y="51"/>
                    <a:pt x="0" y="45"/>
                  </a:cubicBezTo>
                  <a:cubicBezTo>
                    <a:pt x="0" y="42"/>
                    <a:pt x="1" y="39"/>
                    <a:pt x="3" y="37"/>
                  </a:cubicBezTo>
                  <a:cubicBezTo>
                    <a:pt x="4" y="36"/>
                    <a:pt x="7" y="35"/>
                    <a:pt x="10" y="35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33"/>
                    <a:pt x="31" y="28"/>
                    <a:pt x="30" y="23"/>
                  </a:cubicBezTo>
                  <a:cubicBezTo>
                    <a:pt x="30" y="17"/>
                    <a:pt x="30" y="13"/>
                    <a:pt x="30" y="10"/>
                  </a:cubicBezTo>
                  <a:cubicBezTo>
                    <a:pt x="30" y="7"/>
                    <a:pt x="31" y="5"/>
                    <a:pt x="33" y="3"/>
                  </a:cubicBezTo>
                  <a:cubicBezTo>
                    <a:pt x="35" y="1"/>
                    <a:pt x="37" y="0"/>
                    <a:pt x="40" y="0"/>
                  </a:cubicBezTo>
                  <a:cubicBezTo>
                    <a:pt x="46" y="0"/>
                    <a:pt x="49" y="5"/>
                    <a:pt x="50" y="15"/>
                  </a:cubicBezTo>
                  <a:cubicBezTo>
                    <a:pt x="51" y="18"/>
                    <a:pt x="51" y="21"/>
                    <a:pt x="51" y="24"/>
                  </a:cubicBezTo>
                  <a:cubicBezTo>
                    <a:pt x="51" y="30"/>
                    <a:pt x="51" y="30"/>
                    <a:pt x="51" y="30"/>
                  </a:cubicBezTo>
                  <a:cubicBezTo>
                    <a:pt x="50" y="36"/>
                    <a:pt x="50" y="36"/>
                    <a:pt x="50" y="36"/>
                  </a:cubicBezTo>
                  <a:cubicBezTo>
                    <a:pt x="59" y="35"/>
                    <a:pt x="63" y="35"/>
                    <a:pt x="65" y="35"/>
                  </a:cubicBezTo>
                  <a:cubicBezTo>
                    <a:pt x="72" y="35"/>
                    <a:pt x="76" y="35"/>
                    <a:pt x="78" y="36"/>
                  </a:cubicBezTo>
                  <a:cubicBezTo>
                    <a:pt x="82" y="37"/>
                    <a:pt x="84" y="40"/>
                    <a:pt x="84" y="45"/>
                  </a:cubicBezTo>
                  <a:cubicBezTo>
                    <a:pt x="84" y="48"/>
                    <a:pt x="84" y="50"/>
                    <a:pt x="82" y="52"/>
                  </a:cubicBezTo>
                  <a:cubicBezTo>
                    <a:pt x="80" y="54"/>
                    <a:pt x="77" y="55"/>
                    <a:pt x="75" y="55"/>
                  </a:cubicBezTo>
                  <a:close/>
                </a:path>
              </a:pathLst>
            </a:custGeom>
            <a:solidFill>
              <a:srgbClr val="6D50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64" name="Freeform 2309"/>
            <p:cNvSpPr/>
            <p:nvPr/>
          </p:nvSpPr>
          <p:spPr bwMode="auto">
            <a:xfrm>
              <a:off x="2709" y="2096"/>
              <a:ext cx="139" cy="78"/>
            </a:xfrm>
            <a:custGeom>
              <a:avLst/>
              <a:gdLst>
                <a:gd name="T0" fmla="*/ 1 w 154"/>
                <a:gd name="T1" fmla="*/ 40 h 87"/>
                <a:gd name="T2" fmla="*/ 3 w 154"/>
                <a:gd name="T3" fmla="*/ 47 h 87"/>
                <a:gd name="T4" fmla="*/ 10 w 154"/>
                <a:gd name="T5" fmla="*/ 45 h 87"/>
                <a:gd name="T6" fmla="*/ 70 w 154"/>
                <a:gd name="T7" fmla="*/ 16 h 87"/>
                <a:gd name="T8" fmla="*/ 144 w 154"/>
                <a:gd name="T9" fmla="*/ 82 h 87"/>
                <a:gd name="T10" fmla="*/ 150 w 154"/>
                <a:gd name="T11" fmla="*/ 87 h 87"/>
                <a:gd name="T12" fmla="*/ 154 w 154"/>
                <a:gd name="T13" fmla="*/ 81 h 87"/>
                <a:gd name="T14" fmla="*/ 71 w 154"/>
                <a:gd name="T15" fmla="*/ 6 h 87"/>
                <a:gd name="T16" fmla="*/ 1 w 154"/>
                <a:gd name="T17" fmla="*/ 4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4" h="87">
                  <a:moveTo>
                    <a:pt x="1" y="40"/>
                  </a:moveTo>
                  <a:cubicBezTo>
                    <a:pt x="0" y="43"/>
                    <a:pt x="1" y="46"/>
                    <a:pt x="3" y="47"/>
                  </a:cubicBezTo>
                  <a:cubicBezTo>
                    <a:pt x="6" y="48"/>
                    <a:pt x="9" y="47"/>
                    <a:pt x="10" y="45"/>
                  </a:cubicBezTo>
                  <a:cubicBezTo>
                    <a:pt x="26" y="14"/>
                    <a:pt x="54" y="13"/>
                    <a:pt x="70" y="16"/>
                  </a:cubicBezTo>
                  <a:cubicBezTo>
                    <a:pt x="106" y="22"/>
                    <a:pt x="139" y="52"/>
                    <a:pt x="144" y="82"/>
                  </a:cubicBezTo>
                  <a:cubicBezTo>
                    <a:pt x="144" y="85"/>
                    <a:pt x="147" y="87"/>
                    <a:pt x="150" y="87"/>
                  </a:cubicBezTo>
                  <a:cubicBezTo>
                    <a:pt x="152" y="86"/>
                    <a:pt x="154" y="84"/>
                    <a:pt x="154" y="81"/>
                  </a:cubicBezTo>
                  <a:cubicBezTo>
                    <a:pt x="149" y="46"/>
                    <a:pt x="112" y="12"/>
                    <a:pt x="71" y="6"/>
                  </a:cubicBezTo>
                  <a:cubicBezTo>
                    <a:pt x="40" y="0"/>
                    <a:pt x="15" y="13"/>
                    <a:pt x="1" y="40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65" name="Freeform 2310"/>
            <p:cNvSpPr/>
            <p:nvPr/>
          </p:nvSpPr>
          <p:spPr bwMode="auto">
            <a:xfrm>
              <a:off x="2719" y="2196"/>
              <a:ext cx="59" cy="40"/>
            </a:xfrm>
            <a:custGeom>
              <a:avLst/>
              <a:gdLst>
                <a:gd name="T0" fmla="*/ 24 w 65"/>
                <a:gd name="T1" fmla="*/ 0 h 44"/>
                <a:gd name="T2" fmla="*/ 33 w 65"/>
                <a:gd name="T3" fmla="*/ 42 h 44"/>
                <a:gd name="T4" fmla="*/ 40 w 65"/>
                <a:gd name="T5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5" h="44">
                  <a:moveTo>
                    <a:pt x="24" y="0"/>
                  </a:moveTo>
                  <a:cubicBezTo>
                    <a:pt x="0" y="12"/>
                    <a:pt x="6" y="44"/>
                    <a:pt x="33" y="42"/>
                  </a:cubicBezTo>
                  <a:cubicBezTo>
                    <a:pt x="59" y="41"/>
                    <a:pt x="65" y="9"/>
                    <a:pt x="40" y="0"/>
                  </a:cubicBezTo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</p:grpSp>
    </p:spTree>
    <p:custDataLst>
      <p:tags r:id="rId5"/>
    </p:custData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6" grpId="0"/>
      <p:bldP spid="6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 sz="4400" dirty="0">
                <a:latin typeface="+mj-lt"/>
                <a:ea typeface="+mj-ea"/>
              </a:rPr>
              <a:t>教学目标：</a:t>
            </a:r>
            <a:endParaRPr lang="zh-CN" altLang="en-US" sz="4400" dirty="0">
              <a:latin typeface="+mj-lt"/>
              <a:ea typeface="+mj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1167765" y="1958340"/>
            <a:ext cx="10515600" cy="4698683"/>
          </a:xfrm>
        </p:spPr>
        <p:txBody>
          <a:bodyPr>
            <a:normAutofit/>
          </a:bodyPr>
          <a:lstStyle/>
          <a:p>
            <a:pPr marL="0" indent="0" fontAlgn="auto">
              <a:lnSpc>
                <a:spcPct val="250000"/>
              </a:lnSpc>
              <a:buNone/>
            </a:pPr>
            <a:endParaRPr lang="zh-CN" altLang="en-US" dirty="0">
              <a:latin typeface="+mn-lt"/>
              <a:ea typeface="+mn-ea"/>
            </a:endParaRPr>
          </a:p>
          <a:p>
            <a:pPr marL="0" indent="0" fontAlgn="auto">
              <a:lnSpc>
                <a:spcPct val="250000"/>
              </a:lnSpc>
              <a:buNone/>
            </a:pPr>
            <a:endParaRPr lang="zh-CN" altLang="en-US" dirty="0">
              <a:latin typeface="+mn-lt"/>
              <a:ea typeface="+mn-ea"/>
            </a:endParaRPr>
          </a:p>
          <a:p>
            <a:pPr marL="0" indent="0" fontAlgn="auto">
              <a:lnSpc>
                <a:spcPct val="250000"/>
              </a:lnSpc>
              <a:buNone/>
            </a:pPr>
            <a:endParaRPr lang="zh-CN" altLang="en-US" sz="1800" dirty="0">
              <a:latin typeface="+mn-lt"/>
              <a:ea typeface="+mn-ea"/>
            </a:endParaRPr>
          </a:p>
          <a:p>
            <a:pPr marL="0" indent="0">
              <a:lnSpc>
                <a:spcPct val="150000"/>
              </a:lnSpc>
              <a:buNone/>
            </a:pPr>
            <a:endParaRPr lang="zh-CN" altLang="en-US" sz="1800" dirty="0">
              <a:latin typeface="+mn-lt"/>
              <a:ea typeface="+mn-ea"/>
            </a:endParaRPr>
          </a:p>
          <a:p>
            <a:pPr marL="0" indent="0">
              <a:lnSpc>
                <a:spcPct val="150000"/>
              </a:lnSpc>
              <a:buNone/>
            </a:pPr>
            <a:endParaRPr lang="zh-CN" altLang="en-US" sz="1800" dirty="0">
              <a:latin typeface="+mn-lt"/>
              <a:ea typeface="+mn-ea"/>
            </a:endParaRPr>
          </a:p>
        </p:txBody>
      </p:sp>
      <p:sp>
        <p:nvSpPr>
          <p:cNvPr id="50" name="任意多边形 49"/>
          <p:cNvSpPr/>
          <p:nvPr>
            <p:custDataLst>
              <p:tags r:id="rId3"/>
            </p:custDataLst>
          </p:nvPr>
        </p:nvSpPr>
        <p:spPr bwMode="auto">
          <a:xfrm>
            <a:off x="1360170" y="1720850"/>
            <a:ext cx="617220" cy="584200"/>
          </a:xfrm>
          <a:custGeom>
            <a:avLst/>
            <a:gdLst>
              <a:gd name="connsiteX0" fmla="*/ 697056 w 800580"/>
              <a:gd name="connsiteY0" fmla="*/ 58976 h 755406"/>
              <a:gd name="connsiteX1" fmla="*/ 653765 w 800580"/>
              <a:gd name="connsiteY1" fmla="*/ 97876 h 755406"/>
              <a:gd name="connsiteX2" fmla="*/ 697056 w 800580"/>
              <a:gd name="connsiteY2" fmla="*/ 136776 h 755406"/>
              <a:gd name="connsiteX3" fmla="*/ 740347 w 800580"/>
              <a:gd name="connsiteY3" fmla="*/ 97876 h 755406"/>
              <a:gd name="connsiteX4" fmla="*/ 697056 w 800580"/>
              <a:gd name="connsiteY4" fmla="*/ 58976 h 755406"/>
              <a:gd name="connsiteX5" fmla="*/ 400291 w 800580"/>
              <a:gd name="connsiteY5" fmla="*/ 0 h 755406"/>
              <a:gd name="connsiteX6" fmla="*/ 800580 w 800580"/>
              <a:gd name="connsiteY6" fmla="*/ 0 h 755406"/>
              <a:gd name="connsiteX7" fmla="*/ 800580 w 800580"/>
              <a:gd name="connsiteY7" fmla="*/ 377703 h 755406"/>
              <a:gd name="connsiteX8" fmla="*/ 400290 w 800580"/>
              <a:gd name="connsiteY8" fmla="*/ 755406 h 755406"/>
              <a:gd name="connsiteX9" fmla="*/ 0 w 800580"/>
              <a:gd name="connsiteY9" fmla="*/ 377703 h 755406"/>
              <a:gd name="connsiteX10" fmla="*/ 1 w 800580"/>
              <a:gd name="connsiteY10" fmla="*/ 377703 h 755406"/>
              <a:gd name="connsiteX11" fmla="*/ 400291 w 800580"/>
              <a:gd name="connsiteY11" fmla="*/ 0 h 7554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00580" h="755406">
                <a:moveTo>
                  <a:pt x="697056" y="58976"/>
                </a:moveTo>
                <a:cubicBezTo>
                  <a:pt x="673147" y="58976"/>
                  <a:pt x="653765" y="76392"/>
                  <a:pt x="653765" y="97876"/>
                </a:cubicBezTo>
                <a:cubicBezTo>
                  <a:pt x="653765" y="119360"/>
                  <a:pt x="673147" y="136776"/>
                  <a:pt x="697056" y="136776"/>
                </a:cubicBezTo>
                <a:cubicBezTo>
                  <a:pt x="720965" y="136776"/>
                  <a:pt x="740347" y="119360"/>
                  <a:pt x="740347" y="97876"/>
                </a:cubicBezTo>
                <a:cubicBezTo>
                  <a:pt x="740347" y="76392"/>
                  <a:pt x="720965" y="58976"/>
                  <a:pt x="697056" y="58976"/>
                </a:cubicBezTo>
                <a:close/>
                <a:moveTo>
                  <a:pt x="400291" y="0"/>
                </a:moveTo>
                <a:lnTo>
                  <a:pt x="800580" y="0"/>
                </a:lnTo>
                <a:lnTo>
                  <a:pt x="800580" y="377703"/>
                </a:lnTo>
                <a:cubicBezTo>
                  <a:pt x="800580" y="586303"/>
                  <a:pt x="621364" y="755406"/>
                  <a:pt x="400290" y="755406"/>
                </a:cubicBezTo>
                <a:cubicBezTo>
                  <a:pt x="179216" y="755406"/>
                  <a:pt x="0" y="586303"/>
                  <a:pt x="0" y="377703"/>
                </a:cubicBezTo>
                <a:lnTo>
                  <a:pt x="1" y="377703"/>
                </a:lnTo>
                <a:cubicBezTo>
                  <a:pt x="1" y="169103"/>
                  <a:pt x="179217" y="0"/>
                  <a:pt x="400291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>
              <a:defRPr/>
            </a:pPr>
            <a:endParaRPr lang="zh-CN" altLang="en-US" sz="2400" dirty="0">
              <a:solidFill>
                <a:schemeClr val="bg1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977390" y="1556385"/>
            <a:ext cx="7712710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3200" dirty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3</a:t>
            </a:r>
            <a:r>
              <a:rPr sz="3200" dirty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.理解故事的内容，感受故事的人物形象及精神品质，能够理解故事中所蕴含的深刻道理。</a:t>
            </a:r>
            <a:endParaRPr sz="3200" dirty="0"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  <a:sym typeface="+mn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966595" y="3238500"/>
            <a:ext cx="7833360" cy="107632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200" dirty="0">
                <a:sym typeface="+mn-ea"/>
              </a:rPr>
              <a:t>4.感知藏在名字里的美好寓意，了解与名字有关的故事。</a:t>
            </a:r>
            <a:endParaRPr lang="zh-CN" altLang="en-US" sz="3200" dirty="0">
              <a:sym typeface="+mn-ea"/>
            </a:endParaRPr>
          </a:p>
        </p:txBody>
      </p:sp>
      <p:sp>
        <p:nvSpPr>
          <p:cNvPr id="11" name="任意多边形 10"/>
          <p:cNvSpPr/>
          <p:nvPr>
            <p:custDataLst>
              <p:tags r:id="rId4"/>
            </p:custDataLst>
          </p:nvPr>
        </p:nvSpPr>
        <p:spPr bwMode="auto">
          <a:xfrm>
            <a:off x="1360170" y="3357245"/>
            <a:ext cx="615950" cy="575310"/>
          </a:xfrm>
          <a:custGeom>
            <a:avLst/>
            <a:gdLst>
              <a:gd name="connsiteX0" fmla="*/ 697056 w 800580"/>
              <a:gd name="connsiteY0" fmla="*/ 58976 h 755406"/>
              <a:gd name="connsiteX1" fmla="*/ 653765 w 800580"/>
              <a:gd name="connsiteY1" fmla="*/ 97876 h 755406"/>
              <a:gd name="connsiteX2" fmla="*/ 697056 w 800580"/>
              <a:gd name="connsiteY2" fmla="*/ 136776 h 755406"/>
              <a:gd name="connsiteX3" fmla="*/ 740347 w 800580"/>
              <a:gd name="connsiteY3" fmla="*/ 97876 h 755406"/>
              <a:gd name="connsiteX4" fmla="*/ 697056 w 800580"/>
              <a:gd name="connsiteY4" fmla="*/ 58976 h 755406"/>
              <a:gd name="connsiteX5" fmla="*/ 400291 w 800580"/>
              <a:gd name="connsiteY5" fmla="*/ 0 h 755406"/>
              <a:gd name="connsiteX6" fmla="*/ 800580 w 800580"/>
              <a:gd name="connsiteY6" fmla="*/ 0 h 755406"/>
              <a:gd name="connsiteX7" fmla="*/ 800580 w 800580"/>
              <a:gd name="connsiteY7" fmla="*/ 377703 h 755406"/>
              <a:gd name="connsiteX8" fmla="*/ 400290 w 800580"/>
              <a:gd name="connsiteY8" fmla="*/ 755406 h 755406"/>
              <a:gd name="connsiteX9" fmla="*/ 0 w 800580"/>
              <a:gd name="connsiteY9" fmla="*/ 377703 h 755406"/>
              <a:gd name="connsiteX10" fmla="*/ 1 w 800580"/>
              <a:gd name="connsiteY10" fmla="*/ 377703 h 755406"/>
              <a:gd name="connsiteX11" fmla="*/ 400291 w 800580"/>
              <a:gd name="connsiteY11" fmla="*/ 0 h 7554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00580" h="755406">
                <a:moveTo>
                  <a:pt x="697056" y="58976"/>
                </a:moveTo>
                <a:cubicBezTo>
                  <a:pt x="673147" y="58976"/>
                  <a:pt x="653765" y="76392"/>
                  <a:pt x="653765" y="97876"/>
                </a:cubicBezTo>
                <a:cubicBezTo>
                  <a:pt x="653765" y="119360"/>
                  <a:pt x="673147" y="136776"/>
                  <a:pt x="697056" y="136776"/>
                </a:cubicBezTo>
                <a:cubicBezTo>
                  <a:pt x="720965" y="136776"/>
                  <a:pt x="740347" y="119360"/>
                  <a:pt x="740347" y="97876"/>
                </a:cubicBezTo>
                <a:cubicBezTo>
                  <a:pt x="740347" y="76392"/>
                  <a:pt x="720965" y="58976"/>
                  <a:pt x="697056" y="58976"/>
                </a:cubicBezTo>
                <a:close/>
                <a:moveTo>
                  <a:pt x="400291" y="0"/>
                </a:moveTo>
                <a:lnTo>
                  <a:pt x="800580" y="0"/>
                </a:lnTo>
                <a:lnTo>
                  <a:pt x="800580" y="377703"/>
                </a:lnTo>
                <a:cubicBezTo>
                  <a:pt x="800580" y="586303"/>
                  <a:pt x="621364" y="755406"/>
                  <a:pt x="400290" y="755406"/>
                </a:cubicBezTo>
                <a:cubicBezTo>
                  <a:pt x="179216" y="755406"/>
                  <a:pt x="0" y="586303"/>
                  <a:pt x="0" y="377703"/>
                </a:cubicBezTo>
                <a:lnTo>
                  <a:pt x="1" y="377703"/>
                </a:lnTo>
                <a:cubicBezTo>
                  <a:pt x="1" y="169103"/>
                  <a:pt x="179217" y="0"/>
                  <a:pt x="400291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>
              <a:defRPr/>
            </a:pPr>
            <a:endParaRPr lang="zh-CN" altLang="en-US" sz="2400" dirty="0">
              <a:solidFill>
                <a:schemeClr val="bg1"/>
              </a:solidFill>
            </a:endParaRPr>
          </a:p>
        </p:txBody>
      </p:sp>
      <p:grpSp>
        <p:nvGrpSpPr>
          <p:cNvPr id="1718" name="Group 1664"/>
          <p:cNvGrpSpPr>
            <a:grpSpLocks noChangeAspect="1"/>
          </p:cNvGrpSpPr>
          <p:nvPr/>
        </p:nvGrpSpPr>
        <p:grpSpPr bwMode="auto">
          <a:xfrm rot="10800000" flipH="1">
            <a:off x="9827895" y="-12700"/>
            <a:ext cx="1909445" cy="2117725"/>
            <a:chOff x="1920" y="1924"/>
            <a:chExt cx="1356" cy="1334"/>
          </a:xfrm>
        </p:grpSpPr>
        <p:grpSp>
          <p:nvGrpSpPr>
            <p:cNvPr id="1720" name="Group 1865"/>
            <p:cNvGrpSpPr/>
            <p:nvPr/>
          </p:nvGrpSpPr>
          <p:grpSpPr bwMode="auto">
            <a:xfrm>
              <a:off x="2220" y="3045"/>
              <a:ext cx="919" cy="213"/>
              <a:chOff x="2220" y="3045"/>
              <a:chExt cx="919" cy="213"/>
            </a:xfrm>
          </p:grpSpPr>
          <p:sp>
            <p:nvSpPr>
              <p:cNvPr id="2166" name="Freeform 1665"/>
              <p:cNvSpPr/>
              <p:nvPr/>
            </p:nvSpPr>
            <p:spPr bwMode="auto">
              <a:xfrm>
                <a:off x="2220" y="3045"/>
                <a:ext cx="919" cy="213"/>
              </a:xfrm>
              <a:custGeom>
                <a:avLst/>
                <a:gdLst>
                  <a:gd name="T0" fmla="*/ 42 w 1018"/>
                  <a:gd name="T1" fmla="*/ 68 h 236"/>
                  <a:gd name="T2" fmla="*/ 21 w 1018"/>
                  <a:gd name="T3" fmla="*/ 142 h 236"/>
                  <a:gd name="T4" fmla="*/ 0 w 1018"/>
                  <a:gd name="T5" fmla="*/ 223 h 236"/>
                  <a:gd name="T6" fmla="*/ 290 w 1018"/>
                  <a:gd name="T7" fmla="*/ 223 h 236"/>
                  <a:gd name="T8" fmla="*/ 798 w 1018"/>
                  <a:gd name="T9" fmla="*/ 226 h 236"/>
                  <a:gd name="T10" fmla="*/ 1018 w 1018"/>
                  <a:gd name="T11" fmla="*/ 229 h 236"/>
                  <a:gd name="T12" fmla="*/ 1001 w 1018"/>
                  <a:gd name="T13" fmla="*/ 172 h 236"/>
                  <a:gd name="T14" fmla="*/ 992 w 1018"/>
                  <a:gd name="T15" fmla="*/ 123 h 236"/>
                  <a:gd name="T16" fmla="*/ 945 w 1018"/>
                  <a:gd name="T17" fmla="*/ 25 h 236"/>
                  <a:gd name="T18" fmla="*/ 793 w 1018"/>
                  <a:gd name="T19" fmla="*/ 39 h 236"/>
                  <a:gd name="T20" fmla="*/ 584 w 1018"/>
                  <a:gd name="T21" fmla="*/ 29 h 236"/>
                  <a:gd name="T22" fmla="*/ 162 w 1018"/>
                  <a:gd name="T23" fmla="*/ 6 h 236"/>
                  <a:gd name="T24" fmla="*/ 45 w 1018"/>
                  <a:gd name="T25" fmla="*/ 7 h 2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018" h="236">
                    <a:moveTo>
                      <a:pt x="42" y="68"/>
                    </a:moveTo>
                    <a:cubicBezTo>
                      <a:pt x="38" y="89"/>
                      <a:pt x="32" y="119"/>
                      <a:pt x="21" y="142"/>
                    </a:cubicBezTo>
                    <a:cubicBezTo>
                      <a:pt x="16" y="153"/>
                      <a:pt x="1" y="222"/>
                      <a:pt x="0" y="223"/>
                    </a:cubicBezTo>
                    <a:cubicBezTo>
                      <a:pt x="89" y="236"/>
                      <a:pt x="193" y="223"/>
                      <a:pt x="290" y="223"/>
                    </a:cubicBezTo>
                    <a:cubicBezTo>
                      <a:pt x="460" y="223"/>
                      <a:pt x="628" y="226"/>
                      <a:pt x="798" y="226"/>
                    </a:cubicBezTo>
                    <a:cubicBezTo>
                      <a:pt x="868" y="226"/>
                      <a:pt x="949" y="233"/>
                      <a:pt x="1018" y="229"/>
                    </a:cubicBezTo>
                    <a:cubicBezTo>
                      <a:pt x="1017" y="218"/>
                      <a:pt x="1004" y="184"/>
                      <a:pt x="1001" y="172"/>
                    </a:cubicBezTo>
                    <a:cubicBezTo>
                      <a:pt x="998" y="156"/>
                      <a:pt x="995" y="139"/>
                      <a:pt x="992" y="123"/>
                    </a:cubicBezTo>
                    <a:cubicBezTo>
                      <a:pt x="985" y="87"/>
                      <a:pt x="999" y="20"/>
                      <a:pt x="945" y="25"/>
                    </a:cubicBezTo>
                    <a:cubicBezTo>
                      <a:pt x="895" y="30"/>
                      <a:pt x="844" y="38"/>
                      <a:pt x="793" y="39"/>
                    </a:cubicBezTo>
                    <a:cubicBezTo>
                      <a:pt x="723" y="39"/>
                      <a:pt x="654" y="32"/>
                      <a:pt x="584" y="29"/>
                    </a:cubicBezTo>
                    <a:cubicBezTo>
                      <a:pt x="443" y="25"/>
                      <a:pt x="303" y="11"/>
                      <a:pt x="162" y="6"/>
                    </a:cubicBezTo>
                    <a:cubicBezTo>
                      <a:pt x="124" y="5"/>
                      <a:pt x="81" y="0"/>
                      <a:pt x="45" y="7"/>
                    </a:cubicBezTo>
                  </a:path>
                </a:pathLst>
              </a:custGeom>
              <a:solidFill>
                <a:srgbClr val="67BF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67" name="Freeform 1666"/>
              <p:cNvSpPr/>
              <p:nvPr/>
            </p:nvSpPr>
            <p:spPr bwMode="auto">
              <a:xfrm>
                <a:off x="3117" y="3194"/>
                <a:ext cx="4" cy="2"/>
              </a:xfrm>
              <a:custGeom>
                <a:avLst/>
                <a:gdLst>
                  <a:gd name="T0" fmla="*/ 4 w 4"/>
                  <a:gd name="T1" fmla="*/ 1 h 2"/>
                  <a:gd name="T2" fmla="*/ 1 w 4"/>
                  <a:gd name="T3" fmla="*/ 0 h 2"/>
                  <a:gd name="T4" fmla="*/ 0 w 4"/>
                  <a:gd name="T5" fmla="*/ 2 h 2"/>
                  <a:gd name="T6" fmla="*/ 4 w 4"/>
                  <a:gd name="T7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2">
                    <a:moveTo>
                      <a:pt x="4" y="1"/>
                    </a:moveTo>
                    <a:lnTo>
                      <a:pt x="1" y="0"/>
                    </a:lnTo>
                    <a:lnTo>
                      <a:pt x="0" y="2"/>
                    </a:lnTo>
                    <a:lnTo>
                      <a:pt x="4" y="1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68" name="Freeform 1667"/>
              <p:cNvSpPr/>
              <p:nvPr/>
            </p:nvSpPr>
            <p:spPr bwMode="auto">
              <a:xfrm>
                <a:off x="3104" y="3183"/>
                <a:ext cx="14" cy="14"/>
              </a:xfrm>
              <a:custGeom>
                <a:avLst/>
                <a:gdLst>
                  <a:gd name="T0" fmla="*/ 6 w 16"/>
                  <a:gd name="T1" fmla="*/ 0 h 16"/>
                  <a:gd name="T2" fmla="*/ 1 w 16"/>
                  <a:gd name="T3" fmla="*/ 1 h 16"/>
                  <a:gd name="T4" fmla="*/ 7 w 16"/>
                  <a:gd name="T5" fmla="*/ 16 h 16"/>
                  <a:gd name="T6" fmla="*/ 15 w 16"/>
                  <a:gd name="T7" fmla="*/ 7 h 16"/>
                  <a:gd name="T8" fmla="*/ 8 w 16"/>
                  <a:gd name="T9" fmla="*/ 10 h 16"/>
                  <a:gd name="T10" fmla="*/ 13 w 16"/>
                  <a:gd name="T11" fmla="*/ 4 h 16"/>
                  <a:gd name="T12" fmla="*/ 6 w 16"/>
                  <a:gd name="T13" fmla="*/ 5 h 16"/>
                  <a:gd name="T14" fmla="*/ 6 w 16"/>
                  <a:gd name="T15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6" h="16">
                    <a:moveTo>
                      <a:pt x="6" y="0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4" y="12"/>
                      <a:pt x="0" y="9"/>
                      <a:pt x="7" y="16"/>
                    </a:cubicBezTo>
                    <a:cubicBezTo>
                      <a:pt x="10" y="15"/>
                      <a:pt x="16" y="11"/>
                      <a:pt x="15" y="7"/>
                    </a:cubicBezTo>
                    <a:cubicBezTo>
                      <a:pt x="13" y="7"/>
                      <a:pt x="10" y="11"/>
                      <a:pt x="8" y="10"/>
                    </a:cubicBezTo>
                    <a:cubicBezTo>
                      <a:pt x="9" y="7"/>
                      <a:pt x="12" y="7"/>
                      <a:pt x="13" y="4"/>
                    </a:cubicBezTo>
                    <a:cubicBezTo>
                      <a:pt x="9" y="0"/>
                      <a:pt x="10" y="6"/>
                      <a:pt x="6" y="5"/>
                    </a:cubicBez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69" name="Freeform 1668"/>
              <p:cNvSpPr/>
              <p:nvPr/>
            </p:nvSpPr>
            <p:spPr bwMode="auto">
              <a:xfrm>
                <a:off x="3102" y="3187"/>
                <a:ext cx="3" cy="5"/>
              </a:xfrm>
              <a:custGeom>
                <a:avLst/>
                <a:gdLst>
                  <a:gd name="T0" fmla="*/ 2 w 3"/>
                  <a:gd name="T1" fmla="*/ 5 h 5"/>
                  <a:gd name="T2" fmla="*/ 3 w 3"/>
                  <a:gd name="T3" fmla="*/ 0 h 5"/>
                  <a:gd name="T4" fmla="*/ 2 w 3"/>
                  <a:gd name="T5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5">
                    <a:moveTo>
                      <a:pt x="2" y="5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3" y="2"/>
                      <a:pt x="0" y="4"/>
                      <a:pt x="2" y="5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70" name="Freeform 1669"/>
              <p:cNvSpPr/>
              <p:nvPr/>
            </p:nvSpPr>
            <p:spPr bwMode="auto">
              <a:xfrm>
                <a:off x="3098" y="3189"/>
                <a:ext cx="4" cy="7"/>
              </a:xfrm>
              <a:custGeom>
                <a:avLst/>
                <a:gdLst>
                  <a:gd name="T0" fmla="*/ 3 w 4"/>
                  <a:gd name="T1" fmla="*/ 4 h 7"/>
                  <a:gd name="T2" fmla="*/ 3 w 4"/>
                  <a:gd name="T3" fmla="*/ 0 h 7"/>
                  <a:gd name="T4" fmla="*/ 0 w 4"/>
                  <a:gd name="T5" fmla="*/ 7 h 7"/>
                  <a:gd name="T6" fmla="*/ 3 w 4"/>
                  <a:gd name="T7" fmla="*/ 4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7">
                    <a:moveTo>
                      <a:pt x="3" y="4"/>
                    </a:moveTo>
                    <a:cubicBezTo>
                      <a:pt x="1" y="4"/>
                      <a:pt x="4" y="1"/>
                      <a:pt x="3" y="0"/>
                    </a:cubicBezTo>
                    <a:cubicBezTo>
                      <a:pt x="0" y="7"/>
                      <a:pt x="0" y="7"/>
                      <a:pt x="0" y="7"/>
                    </a:cubicBezTo>
                    <a:lnTo>
                      <a:pt x="3" y="4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71" name="Freeform 1670"/>
              <p:cNvSpPr/>
              <p:nvPr/>
            </p:nvSpPr>
            <p:spPr bwMode="auto">
              <a:xfrm>
                <a:off x="3089" y="3193"/>
                <a:ext cx="1" cy="2"/>
              </a:xfrm>
              <a:custGeom>
                <a:avLst/>
                <a:gdLst>
                  <a:gd name="T0" fmla="*/ 1 w 1"/>
                  <a:gd name="T1" fmla="*/ 0 h 2"/>
                  <a:gd name="T2" fmla="*/ 0 w 1"/>
                  <a:gd name="T3" fmla="*/ 1 h 2"/>
                  <a:gd name="T4" fmla="*/ 1 w 1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2"/>
                      <a:pt x="1" y="1"/>
                      <a:pt x="1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72" name="Freeform 1671"/>
              <p:cNvSpPr/>
              <p:nvPr/>
            </p:nvSpPr>
            <p:spPr bwMode="auto">
              <a:xfrm>
                <a:off x="3085" y="3185"/>
                <a:ext cx="11" cy="11"/>
              </a:xfrm>
              <a:custGeom>
                <a:avLst/>
                <a:gdLst>
                  <a:gd name="T0" fmla="*/ 0 w 12"/>
                  <a:gd name="T1" fmla="*/ 10 h 12"/>
                  <a:gd name="T2" fmla="*/ 5 w 12"/>
                  <a:gd name="T3" fmla="*/ 10 h 12"/>
                  <a:gd name="T4" fmla="*/ 5 w 12"/>
                  <a:gd name="T5" fmla="*/ 9 h 12"/>
                  <a:gd name="T6" fmla="*/ 7 w 12"/>
                  <a:gd name="T7" fmla="*/ 4 h 12"/>
                  <a:gd name="T8" fmla="*/ 12 w 12"/>
                  <a:gd name="T9" fmla="*/ 4 h 12"/>
                  <a:gd name="T10" fmla="*/ 9 w 12"/>
                  <a:gd name="T11" fmla="*/ 0 h 12"/>
                  <a:gd name="T12" fmla="*/ 0 w 12"/>
                  <a:gd name="T13" fmla="*/ 1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" h="12">
                    <a:moveTo>
                      <a:pt x="0" y="10"/>
                    </a:moveTo>
                    <a:cubicBezTo>
                      <a:pt x="2" y="12"/>
                      <a:pt x="3" y="11"/>
                      <a:pt x="5" y="10"/>
                    </a:cubicBezTo>
                    <a:cubicBezTo>
                      <a:pt x="5" y="9"/>
                      <a:pt x="5" y="9"/>
                      <a:pt x="5" y="9"/>
                    </a:cubicBezTo>
                    <a:cubicBezTo>
                      <a:pt x="3" y="7"/>
                      <a:pt x="5" y="2"/>
                      <a:pt x="7" y="4"/>
                    </a:cubicBezTo>
                    <a:cubicBezTo>
                      <a:pt x="10" y="3"/>
                      <a:pt x="10" y="7"/>
                      <a:pt x="12" y="4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5" y="1"/>
                      <a:pt x="2" y="8"/>
                      <a:pt x="0" y="1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73" name="Freeform 1672"/>
              <p:cNvSpPr/>
              <p:nvPr/>
            </p:nvSpPr>
            <p:spPr bwMode="auto">
              <a:xfrm>
                <a:off x="3090" y="3192"/>
                <a:ext cx="2" cy="1"/>
              </a:xfrm>
              <a:custGeom>
                <a:avLst/>
                <a:gdLst>
                  <a:gd name="T0" fmla="*/ 0 w 2"/>
                  <a:gd name="T1" fmla="*/ 1 h 1"/>
                  <a:gd name="T2" fmla="*/ 2 w 2"/>
                  <a:gd name="T3" fmla="*/ 1 h 1"/>
                  <a:gd name="T4" fmla="*/ 0 w 2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0" y="1"/>
                    </a:moveTo>
                    <a:cubicBezTo>
                      <a:pt x="2" y="1"/>
                      <a:pt x="2" y="1"/>
                      <a:pt x="2" y="1"/>
                    </a:cubicBezTo>
                    <a:cubicBezTo>
                      <a:pt x="1" y="0"/>
                      <a:pt x="1" y="0"/>
                      <a:pt x="0" y="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74" name="Freeform 1673"/>
              <p:cNvSpPr/>
              <p:nvPr/>
            </p:nvSpPr>
            <p:spPr bwMode="auto">
              <a:xfrm>
                <a:off x="3096" y="3190"/>
                <a:ext cx="2" cy="3"/>
              </a:xfrm>
              <a:custGeom>
                <a:avLst/>
                <a:gdLst>
                  <a:gd name="T0" fmla="*/ 0 w 2"/>
                  <a:gd name="T1" fmla="*/ 3 h 3"/>
                  <a:gd name="T2" fmla="*/ 2 w 2"/>
                  <a:gd name="T3" fmla="*/ 2 h 3"/>
                  <a:gd name="T4" fmla="*/ 2 w 2"/>
                  <a:gd name="T5" fmla="*/ 0 h 3"/>
                  <a:gd name="T6" fmla="*/ 0 w 2"/>
                  <a:gd name="T7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3">
                    <a:moveTo>
                      <a:pt x="0" y="3"/>
                    </a:moveTo>
                    <a:lnTo>
                      <a:pt x="2" y="2"/>
                    </a:lnTo>
                    <a:lnTo>
                      <a:pt x="2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75" name="Freeform 1674"/>
              <p:cNvSpPr/>
              <p:nvPr/>
            </p:nvSpPr>
            <p:spPr bwMode="auto">
              <a:xfrm>
                <a:off x="3072" y="3183"/>
                <a:ext cx="11" cy="12"/>
              </a:xfrm>
              <a:custGeom>
                <a:avLst/>
                <a:gdLst>
                  <a:gd name="T0" fmla="*/ 4 w 12"/>
                  <a:gd name="T1" fmla="*/ 12 h 13"/>
                  <a:gd name="T2" fmla="*/ 12 w 12"/>
                  <a:gd name="T3" fmla="*/ 8 h 13"/>
                  <a:gd name="T4" fmla="*/ 6 w 12"/>
                  <a:gd name="T5" fmla="*/ 0 h 13"/>
                  <a:gd name="T6" fmla="*/ 2 w 12"/>
                  <a:gd name="T7" fmla="*/ 2 h 13"/>
                  <a:gd name="T8" fmla="*/ 4 w 12"/>
                  <a:gd name="T9" fmla="*/ 12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3">
                    <a:moveTo>
                      <a:pt x="4" y="12"/>
                    </a:moveTo>
                    <a:cubicBezTo>
                      <a:pt x="5" y="6"/>
                      <a:pt x="12" y="13"/>
                      <a:pt x="12" y="8"/>
                    </a:cubicBezTo>
                    <a:cubicBezTo>
                      <a:pt x="8" y="8"/>
                      <a:pt x="5" y="3"/>
                      <a:pt x="6" y="0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0" y="4"/>
                      <a:pt x="2" y="9"/>
                      <a:pt x="4" y="1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76" name="Freeform 1675"/>
              <p:cNvSpPr/>
              <p:nvPr/>
            </p:nvSpPr>
            <p:spPr bwMode="auto">
              <a:xfrm>
                <a:off x="3068" y="3179"/>
                <a:ext cx="1" cy="1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1 h 1"/>
                  <a:gd name="T4" fmla="*/ 1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lnTo>
                      <a:pt x="0" y="1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77" name="Freeform 1676"/>
              <p:cNvSpPr/>
              <p:nvPr/>
            </p:nvSpPr>
            <p:spPr bwMode="auto">
              <a:xfrm>
                <a:off x="3049" y="3176"/>
                <a:ext cx="21" cy="15"/>
              </a:xfrm>
              <a:custGeom>
                <a:avLst/>
                <a:gdLst>
                  <a:gd name="T0" fmla="*/ 0 w 24"/>
                  <a:gd name="T1" fmla="*/ 15 h 17"/>
                  <a:gd name="T2" fmla="*/ 10 w 24"/>
                  <a:gd name="T3" fmla="*/ 8 h 17"/>
                  <a:gd name="T4" fmla="*/ 7 w 24"/>
                  <a:gd name="T5" fmla="*/ 13 h 17"/>
                  <a:gd name="T6" fmla="*/ 16 w 24"/>
                  <a:gd name="T7" fmla="*/ 11 h 17"/>
                  <a:gd name="T8" fmla="*/ 12 w 24"/>
                  <a:gd name="T9" fmla="*/ 16 h 17"/>
                  <a:gd name="T10" fmla="*/ 20 w 24"/>
                  <a:gd name="T11" fmla="*/ 11 h 17"/>
                  <a:gd name="T12" fmla="*/ 24 w 24"/>
                  <a:gd name="T13" fmla="*/ 15 h 17"/>
                  <a:gd name="T14" fmla="*/ 23 w 24"/>
                  <a:gd name="T15" fmla="*/ 8 h 17"/>
                  <a:gd name="T16" fmla="*/ 19 w 24"/>
                  <a:gd name="T17" fmla="*/ 9 h 17"/>
                  <a:gd name="T18" fmla="*/ 21 w 24"/>
                  <a:gd name="T19" fmla="*/ 5 h 17"/>
                  <a:gd name="T20" fmla="*/ 8 w 24"/>
                  <a:gd name="T21" fmla="*/ 0 h 17"/>
                  <a:gd name="T22" fmla="*/ 0 w 24"/>
                  <a:gd name="T23" fmla="*/ 15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4" h="17">
                    <a:moveTo>
                      <a:pt x="0" y="15"/>
                    </a:moveTo>
                    <a:cubicBezTo>
                      <a:pt x="10" y="8"/>
                      <a:pt x="10" y="8"/>
                      <a:pt x="10" y="8"/>
                    </a:cubicBezTo>
                    <a:cubicBezTo>
                      <a:pt x="9" y="10"/>
                      <a:pt x="10" y="12"/>
                      <a:pt x="7" y="13"/>
                    </a:cubicBezTo>
                    <a:cubicBezTo>
                      <a:pt x="12" y="14"/>
                      <a:pt x="12" y="10"/>
                      <a:pt x="16" y="11"/>
                    </a:cubicBezTo>
                    <a:cubicBezTo>
                      <a:pt x="17" y="17"/>
                      <a:pt x="9" y="11"/>
                      <a:pt x="12" y="16"/>
                    </a:cubicBezTo>
                    <a:cubicBezTo>
                      <a:pt x="14" y="16"/>
                      <a:pt x="18" y="16"/>
                      <a:pt x="20" y="11"/>
                    </a:cubicBezTo>
                    <a:cubicBezTo>
                      <a:pt x="24" y="15"/>
                      <a:pt x="24" y="15"/>
                      <a:pt x="24" y="15"/>
                    </a:cubicBezTo>
                    <a:cubicBezTo>
                      <a:pt x="23" y="8"/>
                      <a:pt x="23" y="8"/>
                      <a:pt x="23" y="8"/>
                    </a:cubicBezTo>
                    <a:cubicBezTo>
                      <a:pt x="21" y="6"/>
                      <a:pt x="20" y="14"/>
                      <a:pt x="19" y="9"/>
                    </a:cubicBezTo>
                    <a:cubicBezTo>
                      <a:pt x="18" y="6"/>
                      <a:pt x="20" y="5"/>
                      <a:pt x="21" y="5"/>
                    </a:cubicBezTo>
                    <a:cubicBezTo>
                      <a:pt x="18" y="6"/>
                      <a:pt x="14" y="0"/>
                      <a:pt x="8" y="0"/>
                    </a:cubicBezTo>
                    <a:cubicBezTo>
                      <a:pt x="2" y="1"/>
                      <a:pt x="4" y="12"/>
                      <a:pt x="0" y="15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78" name="Freeform 1677"/>
              <p:cNvSpPr/>
              <p:nvPr/>
            </p:nvSpPr>
            <p:spPr bwMode="auto">
              <a:xfrm>
                <a:off x="3048" y="3180"/>
                <a:ext cx="1" cy="3"/>
              </a:xfrm>
              <a:custGeom>
                <a:avLst/>
                <a:gdLst>
                  <a:gd name="T0" fmla="*/ 1 w 1"/>
                  <a:gd name="T1" fmla="*/ 3 h 3"/>
                  <a:gd name="T2" fmla="*/ 0 w 1"/>
                  <a:gd name="T3" fmla="*/ 0 h 3"/>
                  <a:gd name="T4" fmla="*/ 0 w 1"/>
                  <a:gd name="T5" fmla="*/ 3 h 3"/>
                  <a:gd name="T6" fmla="*/ 1 w 1"/>
                  <a:gd name="T7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3">
                    <a:moveTo>
                      <a:pt x="1" y="3"/>
                    </a:moveTo>
                    <a:lnTo>
                      <a:pt x="0" y="0"/>
                    </a:lnTo>
                    <a:lnTo>
                      <a:pt x="0" y="3"/>
                    </a:lnTo>
                    <a:lnTo>
                      <a:pt x="1" y="3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79" name="Freeform 1678"/>
              <p:cNvSpPr/>
              <p:nvPr/>
            </p:nvSpPr>
            <p:spPr bwMode="auto">
              <a:xfrm>
                <a:off x="3027" y="3175"/>
                <a:ext cx="18" cy="16"/>
              </a:xfrm>
              <a:custGeom>
                <a:avLst/>
                <a:gdLst>
                  <a:gd name="T0" fmla="*/ 12 w 20"/>
                  <a:gd name="T1" fmla="*/ 17 h 18"/>
                  <a:gd name="T2" fmla="*/ 18 w 20"/>
                  <a:gd name="T3" fmla="*/ 13 h 18"/>
                  <a:gd name="T4" fmla="*/ 19 w 20"/>
                  <a:gd name="T5" fmla="*/ 16 h 18"/>
                  <a:gd name="T6" fmla="*/ 20 w 20"/>
                  <a:gd name="T7" fmla="*/ 11 h 18"/>
                  <a:gd name="T8" fmla="*/ 11 w 20"/>
                  <a:gd name="T9" fmla="*/ 14 h 18"/>
                  <a:gd name="T10" fmla="*/ 8 w 20"/>
                  <a:gd name="T11" fmla="*/ 5 h 18"/>
                  <a:gd name="T12" fmla="*/ 13 w 20"/>
                  <a:gd name="T13" fmla="*/ 7 h 18"/>
                  <a:gd name="T14" fmla="*/ 0 w 20"/>
                  <a:gd name="T15" fmla="*/ 8 h 18"/>
                  <a:gd name="T16" fmla="*/ 3 w 20"/>
                  <a:gd name="T17" fmla="*/ 10 h 18"/>
                  <a:gd name="T18" fmla="*/ 0 w 20"/>
                  <a:gd name="T19" fmla="*/ 12 h 18"/>
                  <a:gd name="T20" fmla="*/ 12 w 20"/>
                  <a:gd name="T21" fmla="*/ 17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0" h="18">
                    <a:moveTo>
                      <a:pt x="12" y="17"/>
                    </a:moveTo>
                    <a:cubicBezTo>
                      <a:pt x="18" y="13"/>
                      <a:pt x="18" y="13"/>
                      <a:pt x="18" y="13"/>
                    </a:cubicBezTo>
                    <a:cubicBezTo>
                      <a:pt x="18" y="14"/>
                      <a:pt x="19" y="15"/>
                      <a:pt x="19" y="16"/>
                    </a:cubicBezTo>
                    <a:cubicBezTo>
                      <a:pt x="19" y="15"/>
                      <a:pt x="20" y="12"/>
                      <a:pt x="20" y="11"/>
                    </a:cubicBezTo>
                    <a:cubicBezTo>
                      <a:pt x="18" y="5"/>
                      <a:pt x="14" y="13"/>
                      <a:pt x="11" y="14"/>
                    </a:cubicBezTo>
                    <a:cubicBezTo>
                      <a:pt x="3" y="11"/>
                      <a:pt x="11" y="11"/>
                      <a:pt x="8" y="5"/>
                    </a:cubicBezTo>
                    <a:cubicBezTo>
                      <a:pt x="10" y="5"/>
                      <a:pt x="10" y="7"/>
                      <a:pt x="13" y="7"/>
                    </a:cubicBezTo>
                    <a:cubicBezTo>
                      <a:pt x="9" y="0"/>
                      <a:pt x="3" y="6"/>
                      <a:pt x="0" y="8"/>
                    </a:cubicBezTo>
                    <a:cubicBezTo>
                      <a:pt x="1" y="9"/>
                      <a:pt x="1" y="11"/>
                      <a:pt x="3" y="10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3" y="17"/>
                      <a:pt x="5" y="18"/>
                      <a:pt x="12" y="17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80" name="Freeform 1679"/>
              <p:cNvSpPr/>
              <p:nvPr/>
            </p:nvSpPr>
            <p:spPr bwMode="auto">
              <a:xfrm>
                <a:off x="3044" y="3189"/>
                <a:ext cx="3" cy="3"/>
              </a:xfrm>
              <a:custGeom>
                <a:avLst/>
                <a:gdLst>
                  <a:gd name="T0" fmla="*/ 3 w 3"/>
                  <a:gd name="T1" fmla="*/ 1 h 3"/>
                  <a:gd name="T2" fmla="*/ 0 w 3"/>
                  <a:gd name="T3" fmla="*/ 0 h 3"/>
                  <a:gd name="T4" fmla="*/ 3 w 3"/>
                  <a:gd name="T5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3">
                    <a:moveTo>
                      <a:pt x="3" y="1"/>
                    </a:moveTo>
                    <a:cubicBezTo>
                      <a:pt x="1" y="2"/>
                      <a:pt x="0" y="1"/>
                      <a:pt x="0" y="0"/>
                    </a:cubicBezTo>
                    <a:cubicBezTo>
                      <a:pt x="1" y="2"/>
                      <a:pt x="1" y="3"/>
                      <a:pt x="3" y="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81" name="Freeform 1680"/>
              <p:cNvSpPr/>
              <p:nvPr/>
            </p:nvSpPr>
            <p:spPr bwMode="auto">
              <a:xfrm>
                <a:off x="3025" y="3182"/>
                <a:ext cx="2" cy="1"/>
              </a:xfrm>
              <a:custGeom>
                <a:avLst/>
                <a:gdLst>
                  <a:gd name="T0" fmla="*/ 0 w 2"/>
                  <a:gd name="T1" fmla="*/ 0 h 1"/>
                  <a:gd name="T2" fmla="*/ 2 w 2"/>
                  <a:gd name="T3" fmla="*/ 0 h 1"/>
                  <a:gd name="T4" fmla="*/ 0 w 2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0" y="0"/>
                    </a:moveTo>
                    <a:cubicBezTo>
                      <a:pt x="1" y="1"/>
                      <a:pt x="1" y="0"/>
                      <a:pt x="2" y="0"/>
                    </a:cubicBezTo>
                    <a:cubicBezTo>
                      <a:pt x="2" y="0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82" name="Freeform 1681"/>
              <p:cNvSpPr/>
              <p:nvPr/>
            </p:nvSpPr>
            <p:spPr bwMode="auto">
              <a:xfrm>
                <a:off x="3025" y="3188"/>
                <a:ext cx="3" cy="3"/>
              </a:xfrm>
              <a:custGeom>
                <a:avLst/>
                <a:gdLst>
                  <a:gd name="T0" fmla="*/ 3 w 3"/>
                  <a:gd name="T1" fmla="*/ 0 h 3"/>
                  <a:gd name="T2" fmla="*/ 0 w 3"/>
                  <a:gd name="T3" fmla="*/ 0 h 3"/>
                  <a:gd name="T4" fmla="*/ 1 w 3"/>
                  <a:gd name="T5" fmla="*/ 3 h 3"/>
                  <a:gd name="T6" fmla="*/ 3 w 3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3">
                    <a:moveTo>
                      <a:pt x="3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2" y="2"/>
                      <a:pt x="3" y="2"/>
                      <a:pt x="3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83" name="Freeform 1682"/>
              <p:cNvSpPr/>
              <p:nvPr/>
            </p:nvSpPr>
            <p:spPr bwMode="auto">
              <a:xfrm>
                <a:off x="2899" y="3175"/>
                <a:ext cx="124" cy="20"/>
              </a:xfrm>
              <a:custGeom>
                <a:avLst/>
                <a:gdLst>
                  <a:gd name="T0" fmla="*/ 1 w 138"/>
                  <a:gd name="T1" fmla="*/ 4 h 22"/>
                  <a:gd name="T2" fmla="*/ 6 w 138"/>
                  <a:gd name="T3" fmla="*/ 7 h 22"/>
                  <a:gd name="T4" fmla="*/ 0 w 138"/>
                  <a:gd name="T5" fmla="*/ 12 h 22"/>
                  <a:gd name="T6" fmla="*/ 1 w 138"/>
                  <a:gd name="T7" fmla="*/ 19 h 22"/>
                  <a:gd name="T8" fmla="*/ 12 w 138"/>
                  <a:gd name="T9" fmla="*/ 15 h 22"/>
                  <a:gd name="T10" fmla="*/ 13 w 138"/>
                  <a:gd name="T11" fmla="*/ 18 h 22"/>
                  <a:gd name="T12" fmla="*/ 32 w 138"/>
                  <a:gd name="T13" fmla="*/ 16 h 22"/>
                  <a:gd name="T14" fmla="*/ 47 w 138"/>
                  <a:gd name="T15" fmla="*/ 14 h 22"/>
                  <a:gd name="T16" fmla="*/ 104 w 138"/>
                  <a:gd name="T17" fmla="*/ 18 h 22"/>
                  <a:gd name="T18" fmla="*/ 107 w 138"/>
                  <a:gd name="T19" fmla="*/ 12 h 22"/>
                  <a:gd name="T20" fmla="*/ 111 w 138"/>
                  <a:gd name="T21" fmla="*/ 16 h 22"/>
                  <a:gd name="T22" fmla="*/ 108 w 138"/>
                  <a:gd name="T23" fmla="*/ 16 h 22"/>
                  <a:gd name="T24" fmla="*/ 124 w 138"/>
                  <a:gd name="T25" fmla="*/ 18 h 22"/>
                  <a:gd name="T26" fmla="*/ 124 w 138"/>
                  <a:gd name="T27" fmla="*/ 10 h 22"/>
                  <a:gd name="T28" fmla="*/ 132 w 138"/>
                  <a:gd name="T29" fmla="*/ 18 h 22"/>
                  <a:gd name="T30" fmla="*/ 137 w 138"/>
                  <a:gd name="T31" fmla="*/ 13 h 22"/>
                  <a:gd name="T32" fmla="*/ 131 w 138"/>
                  <a:gd name="T33" fmla="*/ 8 h 22"/>
                  <a:gd name="T34" fmla="*/ 136 w 138"/>
                  <a:gd name="T35" fmla="*/ 5 h 22"/>
                  <a:gd name="T36" fmla="*/ 99 w 138"/>
                  <a:gd name="T37" fmla="*/ 13 h 22"/>
                  <a:gd name="T38" fmla="*/ 100 w 138"/>
                  <a:gd name="T39" fmla="*/ 10 h 22"/>
                  <a:gd name="T40" fmla="*/ 78 w 138"/>
                  <a:gd name="T41" fmla="*/ 5 h 22"/>
                  <a:gd name="T42" fmla="*/ 69 w 138"/>
                  <a:gd name="T43" fmla="*/ 11 h 22"/>
                  <a:gd name="T44" fmla="*/ 64 w 138"/>
                  <a:gd name="T45" fmla="*/ 8 h 22"/>
                  <a:gd name="T46" fmla="*/ 64 w 138"/>
                  <a:gd name="T47" fmla="*/ 11 h 22"/>
                  <a:gd name="T48" fmla="*/ 57 w 138"/>
                  <a:gd name="T49" fmla="*/ 7 h 22"/>
                  <a:gd name="T50" fmla="*/ 55 w 138"/>
                  <a:gd name="T51" fmla="*/ 14 h 22"/>
                  <a:gd name="T52" fmla="*/ 42 w 138"/>
                  <a:gd name="T53" fmla="*/ 3 h 22"/>
                  <a:gd name="T54" fmla="*/ 44 w 138"/>
                  <a:gd name="T55" fmla="*/ 7 h 22"/>
                  <a:gd name="T56" fmla="*/ 41 w 138"/>
                  <a:gd name="T57" fmla="*/ 10 h 22"/>
                  <a:gd name="T58" fmla="*/ 38 w 138"/>
                  <a:gd name="T59" fmla="*/ 3 h 22"/>
                  <a:gd name="T60" fmla="*/ 27 w 138"/>
                  <a:gd name="T61" fmla="*/ 8 h 22"/>
                  <a:gd name="T62" fmla="*/ 29 w 138"/>
                  <a:gd name="T63" fmla="*/ 12 h 22"/>
                  <a:gd name="T64" fmla="*/ 14 w 138"/>
                  <a:gd name="T65" fmla="*/ 10 h 22"/>
                  <a:gd name="T66" fmla="*/ 21 w 138"/>
                  <a:gd name="T67" fmla="*/ 3 h 22"/>
                  <a:gd name="T68" fmla="*/ 16 w 138"/>
                  <a:gd name="T69" fmla="*/ 0 h 22"/>
                  <a:gd name="T70" fmla="*/ 7 w 138"/>
                  <a:gd name="T71" fmla="*/ 10 h 22"/>
                  <a:gd name="T72" fmla="*/ 1 w 138"/>
                  <a:gd name="T73" fmla="*/ 4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38" h="22">
                    <a:moveTo>
                      <a:pt x="1" y="4"/>
                    </a:moveTo>
                    <a:cubicBezTo>
                      <a:pt x="1" y="7"/>
                      <a:pt x="3" y="8"/>
                      <a:pt x="6" y="7"/>
                    </a:cubicBezTo>
                    <a:cubicBezTo>
                      <a:pt x="5" y="10"/>
                      <a:pt x="2" y="10"/>
                      <a:pt x="0" y="12"/>
                    </a:cubicBezTo>
                    <a:cubicBezTo>
                      <a:pt x="4" y="14"/>
                      <a:pt x="0" y="16"/>
                      <a:pt x="1" y="19"/>
                    </a:cubicBezTo>
                    <a:cubicBezTo>
                      <a:pt x="6" y="19"/>
                      <a:pt x="7" y="14"/>
                      <a:pt x="12" y="15"/>
                    </a:cubicBezTo>
                    <a:cubicBezTo>
                      <a:pt x="12" y="16"/>
                      <a:pt x="12" y="17"/>
                      <a:pt x="13" y="18"/>
                    </a:cubicBezTo>
                    <a:cubicBezTo>
                      <a:pt x="18" y="16"/>
                      <a:pt x="27" y="13"/>
                      <a:pt x="32" y="16"/>
                    </a:cubicBezTo>
                    <a:cubicBezTo>
                      <a:pt x="37" y="17"/>
                      <a:pt x="41" y="15"/>
                      <a:pt x="47" y="14"/>
                    </a:cubicBezTo>
                    <a:cubicBezTo>
                      <a:pt x="65" y="16"/>
                      <a:pt x="85" y="15"/>
                      <a:pt x="104" y="18"/>
                    </a:cubicBezTo>
                    <a:cubicBezTo>
                      <a:pt x="107" y="12"/>
                      <a:pt x="107" y="12"/>
                      <a:pt x="107" y="12"/>
                    </a:cubicBezTo>
                    <a:cubicBezTo>
                      <a:pt x="108" y="15"/>
                      <a:pt x="112" y="12"/>
                      <a:pt x="111" y="16"/>
                    </a:cubicBezTo>
                    <a:cubicBezTo>
                      <a:pt x="110" y="15"/>
                      <a:pt x="109" y="16"/>
                      <a:pt x="108" y="16"/>
                    </a:cubicBezTo>
                    <a:cubicBezTo>
                      <a:pt x="112" y="22"/>
                      <a:pt x="119" y="16"/>
                      <a:pt x="124" y="18"/>
                    </a:cubicBezTo>
                    <a:cubicBezTo>
                      <a:pt x="124" y="17"/>
                      <a:pt x="123" y="11"/>
                      <a:pt x="124" y="10"/>
                    </a:cubicBezTo>
                    <a:cubicBezTo>
                      <a:pt x="124" y="17"/>
                      <a:pt x="130" y="10"/>
                      <a:pt x="132" y="18"/>
                    </a:cubicBezTo>
                    <a:cubicBezTo>
                      <a:pt x="137" y="20"/>
                      <a:pt x="132" y="12"/>
                      <a:pt x="137" y="13"/>
                    </a:cubicBezTo>
                    <a:cubicBezTo>
                      <a:pt x="138" y="9"/>
                      <a:pt x="132" y="11"/>
                      <a:pt x="131" y="8"/>
                    </a:cubicBezTo>
                    <a:cubicBezTo>
                      <a:pt x="133" y="5"/>
                      <a:pt x="136" y="9"/>
                      <a:pt x="136" y="5"/>
                    </a:cubicBezTo>
                    <a:cubicBezTo>
                      <a:pt x="127" y="3"/>
                      <a:pt x="112" y="12"/>
                      <a:pt x="99" y="13"/>
                    </a:cubicBezTo>
                    <a:cubicBezTo>
                      <a:pt x="100" y="10"/>
                      <a:pt x="100" y="10"/>
                      <a:pt x="100" y="10"/>
                    </a:cubicBezTo>
                    <a:cubicBezTo>
                      <a:pt x="94" y="12"/>
                      <a:pt x="83" y="12"/>
                      <a:pt x="78" y="5"/>
                    </a:cubicBezTo>
                    <a:cubicBezTo>
                      <a:pt x="79" y="9"/>
                      <a:pt x="68" y="2"/>
                      <a:pt x="69" y="11"/>
                    </a:cubicBezTo>
                    <a:cubicBezTo>
                      <a:pt x="67" y="9"/>
                      <a:pt x="67" y="9"/>
                      <a:pt x="64" y="8"/>
                    </a:cubicBezTo>
                    <a:cubicBezTo>
                      <a:pt x="64" y="11"/>
                      <a:pt x="64" y="11"/>
                      <a:pt x="64" y="11"/>
                    </a:cubicBezTo>
                    <a:cubicBezTo>
                      <a:pt x="60" y="11"/>
                      <a:pt x="61" y="7"/>
                      <a:pt x="57" y="7"/>
                    </a:cubicBezTo>
                    <a:cubicBezTo>
                      <a:pt x="59" y="10"/>
                      <a:pt x="56" y="11"/>
                      <a:pt x="55" y="14"/>
                    </a:cubicBezTo>
                    <a:cubicBezTo>
                      <a:pt x="51" y="10"/>
                      <a:pt x="46" y="6"/>
                      <a:pt x="42" y="3"/>
                    </a:cubicBezTo>
                    <a:cubicBezTo>
                      <a:pt x="42" y="4"/>
                      <a:pt x="42" y="5"/>
                      <a:pt x="44" y="7"/>
                    </a:cubicBezTo>
                    <a:cubicBezTo>
                      <a:pt x="41" y="6"/>
                      <a:pt x="41" y="9"/>
                      <a:pt x="41" y="10"/>
                    </a:cubicBezTo>
                    <a:cubicBezTo>
                      <a:pt x="38" y="10"/>
                      <a:pt x="38" y="6"/>
                      <a:pt x="38" y="3"/>
                    </a:cubicBezTo>
                    <a:cubicBezTo>
                      <a:pt x="33" y="2"/>
                      <a:pt x="31" y="11"/>
                      <a:pt x="27" y="8"/>
                    </a:cubicBezTo>
                    <a:cubicBezTo>
                      <a:pt x="29" y="12"/>
                      <a:pt x="29" y="12"/>
                      <a:pt x="29" y="12"/>
                    </a:cubicBezTo>
                    <a:cubicBezTo>
                      <a:pt x="24" y="13"/>
                      <a:pt x="19" y="9"/>
                      <a:pt x="14" y="10"/>
                    </a:cubicBezTo>
                    <a:cubicBezTo>
                      <a:pt x="11" y="5"/>
                      <a:pt x="18" y="6"/>
                      <a:pt x="21" y="3"/>
                    </a:cubicBezTo>
                    <a:cubicBezTo>
                      <a:pt x="19" y="2"/>
                      <a:pt x="17" y="2"/>
                      <a:pt x="16" y="0"/>
                    </a:cubicBezTo>
                    <a:cubicBezTo>
                      <a:pt x="14" y="3"/>
                      <a:pt x="10" y="7"/>
                      <a:pt x="7" y="10"/>
                    </a:cubicBezTo>
                    <a:cubicBezTo>
                      <a:pt x="10" y="3"/>
                      <a:pt x="3" y="4"/>
                      <a:pt x="1" y="4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84" name="Freeform 1683"/>
              <p:cNvSpPr/>
              <p:nvPr/>
            </p:nvSpPr>
            <p:spPr bwMode="auto">
              <a:xfrm>
                <a:off x="2913" y="3173"/>
                <a:ext cx="2" cy="2"/>
              </a:xfrm>
              <a:custGeom>
                <a:avLst/>
                <a:gdLst>
                  <a:gd name="T0" fmla="*/ 0 w 2"/>
                  <a:gd name="T1" fmla="*/ 2 h 2"/>
                  <a:gd name="T2" fmla="*/ 2 w 2"/>
                  <a:gd name="T3" fmla="*/ 0 h 2"/>
                  <a:gd name="T4" fmla="*/ 0 w 2"/>
                  <a:gd name="T5" fmla="*/ 1 h 2"/>
                  <a:gd name="T6" fmla="*/ 0 w 2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0" y="2"/>
                    </a:moveTo>
                    <a:lnTo>
                      <a:pt x="2" y="0"/>
                    </a:lnTo>
                    <a:lnTo>
                      <a:pt x="0" y="1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85" name="Freeform 1684"/>
              <p:cNvSpPr/>
              <p:nvPr/>
            </p:nvSpPr>
            <p:spPr bwMode="auto">
              <a:xfrm>
                <a:off x="2899" y="3178"/>
                <a:ext cx="1" cy="0"/>
              </a:xfrm>
              <a:custGeom>
                <a:avLst/>
                <a:gdLst>
                  <a:gd name="T0" fmla="*/ 1 w 1"/>
                  <a:gd name="T1" fmla="*/ 1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86" name="Freeform 1685"/>
              <p:cNvSpPr/>
              <p:nvPr/>
            </p:nvSpPr>
            <p:spPr bwMode="auto">
              <a:xfrm>
                <a:off x="2927" y="3188"/>
                <a:ext cx="2" cy="1"/>
              </a:xfrm>
              <a:custGeom>
                <a:avLst/>
                <a:gdLst>
                  <a:gd name="T0" fmla="*/ 2 w 2"/>
                  <a:gd name="T1" fmla="*/ 1 h 1"/>
                  <a:gd name="T2" fmla="*/ 1 w 2"/>
                  <a:gd name="T3" fmla="*/ 1 h 1"/>
                  <a:gd name="T4" fmla="*/ 0 w 2"/>
                  <a:gd name="T5" fmla="*/ 0 h 1"/>
                  <a:gd name="T6" fmla="*/ 2 w 2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1">
                    <a:moveTo>
                      <a:pt x="2" y="1"/>
                    </a:moveTo>
                    <a:lnTo>
                      <a:pt x="1" y="1"/>
                    </a:lnTo>
                    <a:lnTo>
                      <a:pt x="0" y="0"/>
                    </a:lnTo>
                    <a:lnTo>
                      <a:pt x="2" y="1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87" name="Freeform 1686"/>
              <p:cNvSpPr/>
              <p:nvPr/>
            </p:nvSpPr>
            <p:spPr bwMode="auto">
              <a:xfrm>
                <a:off x="2932" y="3174"/>
                <a:ext cx="5" cy="4"/>
              </a:xfrm>
              <a:custGeom>
                <a:avLst/>
                <a:gdLst>
                  <a:gd name="T0" fmla="*/ 0 w 5"/>
                  <a:gd name="T1" fmla="*/ 0 h 4"/>
                  <a:gd name="T2" fmla="*/ 5 w 5"/>
                  <a:gd name="T3" fmla="*/ 4 h 4"/>
                  <a:gd name="T4" fmla="*/ 0 w 5"/>
                  <a:gd name="T5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" h="4">
                    <a:moveTo>
                      <a:pt x="0" y="0"/>
                    </a:moveTo>
                    <a:cubicBezTo>
                      <a:pt x="5" y="4"/>
                      <a:pt x="5" y="4"/>
                      <a:pt x="5" y="4"/>
                    </a:cubicBezTo>
                    <a:cubicBezTo>
                      <a:pt x="4" y="2"/>
                      <a:pt x="4" y="1"/>
                      <a:pt x="0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88" name="Freeform 1687"/>
              <p:cNvSpPr/>
              <p:nvPr/>
            </p:nvSpPr>
            <p:spPr bwMode="auto">
              <a:xfrm>
                <a:off x="2962" y="3176"/>
                <a:ext cx="3" cy="2"/>
              </a:xfrm>
              <a:custGeom>
                <a:avLst/>
                <a:gdLst>
                  <a:gd name="T0" fmla="*/ 1 w 3"/>
                  <a:gd name="T1" fmla="*/ 3 h 3"/>
                  <a:gd name="T2" fmla="*/ 3 w 3"/>
                  <a:gd name="T3" fmla="*/ 0 h 3"/>
                  <a:gd name="T4" fmla="*/ 1 w 3"/>
                  <a:gd name="T5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3">
                    <a:moveTo>
                      <a:pt x="1" y="3"/>
                    </a:moveTo>
                    <a:cubicBezTo>
                      <a:pt x="2" y="3"/>
                      <a:pt x="2" y="2"/>
                      <a:pt x="3" y="0"/>
                    </a:cubicBezTo>
                    <a:cubicBezTo>
                      <a:pt x="1" y="0"/>
                      <a:pt x="0" y="1"/>
                      <a:pt x="1" y="3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89" name="Freeform 1688"/>
              <p:cNvSpPr/>
              <p:nvPr/>
            </p:nvSpPr>
            <p:spPr bwMode="auto">
              <a:xfrm>
                <a:off x="2903" y="3175"/>
                <a:ext cx="5" cy="2"/>
              </a:xfrm>
              <a:custGeom>
                <a:avLst/>
                <a:gdLst>
                  <a:gd name="T0" fmla="*/ 5 w 5"/>
                  <a:gd name="T1" fmla="*/ 0 h 2"/>
                  <a:gd name="T2" fmla="*/ 1 w 5"/>
                  <a:gd name="T3" fmla="*/ 1 h 2"/>
                  <a:gd name="T4" fmla="*/ 0 w 5"/>
                  <a:gd name="T5" fmla="*/ 2 h 2"/>
                  <a:gd name="T6" fmla="*/ 5 w 5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" h="2">
                    <a:moveTo>
                      <a:pt x="5" y="0"/>
                    </a:moveTo>
                    <a:lnTo>
                      <a:pt x="1" y="1"/>
                    </a:lnTo>
                    <a:lnTo>
                      <a:pt x="0" y="2"/>
                    </a:ln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90" name="Freeform 1689"/>
              <p:cNvSpPr/>
              <p:nvPr/>
            </p:nvSpPr>
            <p:spPr bwMode="auto">
              <a:xfrm>
                <a:off x="2829" y="3178"/>
                <a:ext cx="67" cy="24"/>
              </a:xfrm>
              <a:custGeom>
                <a:avLst/>
                <a:gdLst>
                  <a:gd name="T0" fmla="*/ 5 w 75"/>
                  <a:gd name="T1" fmla="*/ 22 h 26"/>
                  <a:gd name="T2" fmla="*/ 19 w 75"/>
                  <a:gd name="T3" fmla="*/ 24 h 26"/>
                  <a:gd name="T4" fmla="*/ 27 w 75"/>
                  <a:gd name="T5" fmla="*/ 13 h 26"/>
                  <a:gd name="T6" fmla="*/ 27 w 75"/>
                  <a:gd name="T7" fmla="*/ 22 h 26"/>
                  <a:gd name="T8" fmla="*/ 51 w 75"/>
                  <a:gd name="T9" fmla="*/ 13 h 26"/>
                  <a:gd name="T10" fmla="*/ 52 w 75"/>
                  <a:gd name="T11" fmla="*/ 17 h 26"/>
                  <a:gd name="T12" fmla="*/ 60 w 75"/>
                  <a:gd name="T13" fmla="*/ 6 h 26"/>
                  <a:gd name="T14" fmla="*/ 62 w 75"/>
                  <a:gd name="T15" fmla="*/ 17 h 26"/>
                  <a:gd name="T16" fmla="*/ 61 w 75"/>
                  <a:gd name="T17" fmla="*/ 18 h 26"/>
                  <a:gd name="T18" fmla="*/ 74 w 75"/>
                  <a:gd name="T19" fmla="*/ 14 h 26"/>
                  <a:gd name="T20" fmla="*/ 75 w 75"/>
                  <a:gd name="T21" fmla="*/ 7 h 26"/>
                  <a:gd name="T22" fmla="*/ 73 w 75"/>
                  <a:gd name="T23" fmla="*/ 2 h 26"/>
                  <a:gd name="T24" fmla="*/ 65 w 75"/>
                  <a:gd name="T25" fmla="*/ 7 h 26"/>
                  <a:gd name="T26" fmla="*/ 64 w 75"/>
                  <a:gd name="T27" fmla="*/ 3 h 26"/>
                  <a:gd name="T28" fmla="*/ 61 w 75"/>
                  <a:gd name="T29" fmla="*/ 6 h 26"/>
                  <a:gd name="T30" fmla="*/ 59 w 75"/>
                  <a:gd name="T31" fmla="*/ 2 h 26"/>
                  <a:gd name="T32" fmla="*/ 53 w 75"/>
                  <a:gd name="T33" fmla="*/ 6 h 26"/>
                  <a:gd name="T34" fmla="*/ 54 w 75"/>
                  <a:gd name="T35" fmla="*/ 5 h 26"/>
                  <a:gd name="T36" fmla="*/ 50 w 75"/>
                  <a:gd name="T37" fmla="*/ 10 h 26"/>
                  <a:gd name="T38" fmla="*/ 47 w 75"/>
                  <a:gd name="T39" fmla="*/ 5 h 26"/>
                  <a:gd name="T40" fmla="*/ 48 w 75"/>
                  <a:gd name="T41" fmla="*/ 9 h 26"/>
                  <a:gd name="T42" fmla="*/ 31 w 75"/>
                  <a:gd name="T43" fmla="*/ 5 h 26"/>
                  <a:gd name="T44" fmla="*/ 31 w 75"/>
                  <a:gd name="T45" fmla="*/ 9 h 26"/>
                  <a:gd name="T46" fmla="*/ 38 w 75"/>
                  <a:gd name="T47" fmla="*/ 5 h 26"/>
                  <a:gd name="T48" fmla="*/ 37 w 75"/>
                  <a:gd name="T49" fmla="*/ 15 h 26"/>
                  <a:gd name="T50" fmla="*/ 27 w 75"/>
                  <a:gd name="T51" fmla="*/ 8 h 26"/>
                  <a:gd name="T52" fmla="*/ 15 w 75"/>
                  <a:gd name="T53" fmla="*/ 10 h 26"/>
                  <a:gd name="T54" fmla="*/ 15 w 75"/>
                  <a:gd name="T55" fmla="*/ 9 h 26"/>
                  <a:gd name="T56" fmla="*/ 8 w 75"/>
                  <a:gd name="T57" fmla="*/ 12 h 26"/>
                  <a:gd name="T58" fmla="*/ 11 w 75"/>
                  <a:gd name="T59" fmla="*/ 14 h 26"/>
                  <a:gd name="T60" fmla="*/ 8 w 75"/>
                  <a:gd name="T61" fmla="*/ 17 h 26"/>
                  <a:gd name="T62" fmla="*/ 7 w 75"/>
                  <a:gd name="T63" fmla="*/ 15 h 26"/>
                  <a:gd name="T64" fmla="*/ 0 w 75"/>
                  <a:gd name="T65" fmla="*/ 21 h 26"/>
                  <a:gd name="T66" fmla="*/ 8 w 75"/>
                  <a:gd name="T67" fmla="*/ 17 h 26"/>
                  <a:gd name="T68" fmla="*/ 5 w 75"/>
                  <a:gd name="T69" fmla="*/ 22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75" h="26">
                    <a:moveTo>
                      <a:pt x="5" y="22"/>
                    </a:moveTo>
                    <a:cubicBezTo>
                      <a:pt x="9" y="26"/>
                      <a:pt x="14" y="24"/>
                      <a:pt x="19" y="24"/>
                    </a:cubicBezTo>
                    <a:cubicBezTo>
                      <a:pt x="27" y="21"/>
                      <a:pt x="19" y="14"/>
                      <a:pt x="27" y="13"/>
                    </a:cubicBezTo>
                    <a:cubicBezTo>
                      <a:pt x="27" y="22"/>
                      <a:pt x="27" y="22"/>
                      <a:pt x="27" y="22"/>
                    </a:cubicBezTo>
                    <a:cubicBezTo>
                      <a:pt x="34" y="21"/>
                      <a:pt x="46" y="22"/>
                      <a:pt x="51" y="13"/>
                    </a:cubicBezTo>
                    <a:cubicBezTo>
                      <a:pt x="52" y="14"/>
                      <a:pt x="54" y="16"/>
                      <a:pt x="52" y="17"/>
                    </a:cubicBezTo>
                    <a:cubicBezTo>
                      <a:pt x="57" y="16"/>
                      <a:pt x="53" y="4"/>
                      <a:pt x="60" y="6"/>
                    </a:cubicBezTo>
                    <a:cubicBezTo>
                      <a:pt x="54" y="13"/>
                      <a:pt x="63" y="11"/>
                      <a:pt x="62" y="17"/>
                    </a:cubicBezTo>
                    <a:cubicBezTo>
                      <a:pt x="61" y="18"/>
                      <a:pt x="61" y="18"/>
                      <a:pt x="61" y="18"/>
                    </a:cubicBezTo>
                    <a:cubicBezTo>
                      <a:pt x="65" y="17"/>
                      <a:pt x="71" y="14"/>
                      <a:pt x="74" y="14"/>
                    </a:cubicBezTo>
                    <a:cubicBezTo>
                      <a:pt x="74" y="11"/>
                      <a:pt x="71" y="8"/>
                      <a:pt x="75" y="7"/>
                    </a:cubicBezTo>
                    <a:cubicBezTo>
                      <a:pt x="73" y="7"/>
                      <a:pt x="74" y="4"/>
                      <a:pt x="73" y="2"/>
                    </a:cubicBezTo>
                    <a:cubicBezTo>
                      <a:pt x="70" y="5"/>
                      <a:pt x="67" y="3"/>
                      <a:pt x="65" y="7"/>
                    </a:cubicBezTo>
                    <a:cubicBezTo>
                      <a:pt x="62" y="4"/>
                      <a:pt x="66" y="6"/>
                      <a:pt x="64" y="3"/>
                    </a:cubicBezTo>
                    <a:cubicBezTo>
                      <a:pt x="61" y="6"/>
                      <a:pt x="61" y="6"/>
                      <a:pt x="61" y="6"/>
                    </a:cubicBezTo>
                    <a:cubicBezTo>
                      <a:pt x="58" y="5"/>
                      <a:pt x="63" y="3"/>
                      <a:pt x="59" y="2"/>
                    </a:cubicBezTo>
                    <a:cubicBezTo>
                      <a:pt x="59" y="4"/>
                      <a:pt x="56" y="6"/>
                      <a:pt x="53" y="6"/>
                    </a:cubicBezTo>
                    <a:cubicBezTo>
                      <a:pt x="54" y="5"/>
                      <a:pt x="54" y="5"/>
                      <a:pt x="54" y="5"/>
                    </a:cubicBezTo>
                    <a:cubicBezTo>
                      <a:pt x="52" y="7"/>
                      <a:pt x="49" y="5"/>
                      <a:pt x="50" y="10"/>
                    </a:cubicBezTo>
                    <a:cubicBezTo>
                      <a:pt x="47" y="5"/>
                      <a:pt x="47" y="5"/>
                      <a:pt x="47" y="5"/>
                    </a:cubicBezTo>
                    <a:cubicBezTo>
                      <a:pt x="48" y="9"/>
                      <a:pt x="48" y="9"/>
                      <a:pt x="48" y="9"/>
                    </a:cubicBezTo>
                    <a:cubicBezTo>
                      <a:pt x="42" y="8"/>
                      <a:pt x="39" y="0"/>
                      <a:pt x="31" y="5"/>
                    </a:cubicBezTo>
                    <a:cubicBezTo>
                      <a:pt x="33" y="6"/>
                      <a:pt x="32" y="8"/>
                      <a:pt x="31" y="9"/>
                    </a:cubicBezTo>
                    <a:cubicBezTo>
                      <a:pt x="34" y="11"/>
                      <a:pt x="34" y="6"/>
                      <a:pt x="38" y="5"/>
                    </a:cubicBezTo>
                    <a:cubicBezTo>
                      <a:pt x="38" y="8"/>
                      <a:pt x="33" y="13"/>
                      <a:pt x="37" y="15"/>
                    </a:cubicBezTo>
                    <a:cubicBezTo>
                      <a:pt x="33" y="11"/>
                      <a:pt x="30" y="16"/>
                      <a:pt x="27" y="8"/>
                    </a:cubicBezTo>
                    <a:cubicBezTo>
                      <a:pt x="22" y="7"/>
                      <a:pt x="21" y="12"/>
                      <a:pt x="15" y="10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15"/>
                      <a:pt x="11" y="6"/>
                      <a:pt x="8" y="12"/>
                    </a:cubicBezTo>
                    <a:cubicBezTo>
                      <a:pt x="11" y="14"/>
                      <a:pt x="11" y="14"/>
                      <a:pt x="11" y="14"/>
                    </a:cubicBezTo>
                    <a:cubicBezTo>
                      <a:pt x="11" y="16"/>
                      <a:pt x="9" y="16"/>
                      <a:pt x="8" y="17"/>
                    </a:cubicBezTo>
                    <a:cubicBezTo>
                      <a:pt x="8" y="16"/>
                      <a:pt x="8" y="16"/>
                      <a:pt x="7" y="15"/>
                    </a:cubicBezTo>
                    <a:cubicBezTo>
                      <a:pt x="7" y="19"/>
                      <a:pt x="1" y="20"/>
                      <a:pt x="0" y="21"/>
                    </a:cubicBezTo>
                    <a:cubicBezTo>
                      <a:pt x="3" y="22"/>
                      <a:pt x="6" y="18"/>
                      <a:pt x="8" y="17"/>
                    </a:cubicBezTo>
                    <a:cubicBezTo>
                      <a:pt x="7" y="19"/>
                      <a:pt x="8" y="23"/>
                      <a:pt x="5" y="2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91" name="Freeform 1690"/>
              <p:cNvSpPr/>
              <p:nvPr/>
            </p:nvSpPr>
            <p:spPr bwMode="auto">
              <a:xfrm>
                <a:off x="2877" y="3181"/>
                <a:ext cx="1" cy="2"/>
              </a:xfrm>
              <a:custGeom>
                <a:avLst/>
                <a:gdLst>
                  <a:gd name="T0" fmla="*/ 1 w 1"/>
                  <a:gd name="T1" fmla="*/ 0 h 2"/>
                  <a:gd name="T2" fmla="*/ 0 w 1"/>
                  <a:gd name="T3" fmla="*/ 2 h 2"/>
                  <a:gd name="T4" fmla="*/ 1 w 1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1" y="2"/>
                      <a:pt x="1" y="1"/>
                      <a:pt x="1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92" name="Freeform 1691"/>
              <p:cNvSpPr/>
              <p:nvPr/>
            </p:nvSpPr>
            <p:spPr bwMode="auto">
              <a:xfrm>
                <a:off x="2774" y="3179"/>
                <a:ext cx="53" cy="25"/>
              </a:xfrm>
              <a:custGeom>
                <a:avLst/>
                <a:gdLst>
                  <a:gd name="T0" fmla="*/ 43 w 58"/>
                  <a:gd name="T1" fmla="*/ 15 h 27"/>
                  <a:gd name="T2" fmla="*/ 41 w 58"/>
                  <a:gd name="T3" fmla="*/ 9 h 27"/>
                  <a:gd name="T4" fmla="*/ 41 w 58"/>
                  <a:gd name="T5" fmla="*/ 19 h 27"/>
                  <a:gd name="T6" fmla="*/ 34 w 58"/>
                  <a:gd name="T7" fmla="*/ 21 h 27"/>
                  <a:gd name="T8" fmla="*/ 35 w 58"/>
                  <a:gd name="T9" fmla="*/ 12 h 27"/>
                  <a:gd name="T10" fmla="*/ 29 w 58"/>
                  <a:gd name="T11" fmla="*/ 10 h 27"/>
                  <a:gd name="T12" fmla="*/ 29 w 58"/>
                  <a:gd name="T13" fmla="*/ 16 h 27"/>
                  <a:gd name="T14" fmla="*/ 22 w 58"/>
                  <a:gd name="T15" fmla="*/ 19 h 27"/>
                  <a:gd name="T16" fmla="*/ 25 w 58"/>
                  <a:gd name="T17" fmla="*/ 17 h 27"/>
                  <a:gd name="T18" fmla="*/ 21 w 58"/>
                  <a:gd name="T19" fmla="*/ 10 h 27"/>
                  <a:gd name="T20" fmla="*/ 4 w 58"/>
                  <a:gd name="T21" fmla="*/ 25 h 27"/>
                  <a:gd name="T22" fmla="*/ 9 w 58"/>
                  <a:gd name="T23" fmla="*/ 24 h 27"/>
                  <a:gd name="T24" fmla="*/ 10 w 58"/>
                  <a:gd name="T25" fmla="*/ 17 h 27"/>
                  <a:gd name="T26" fmla="*/ 15 w 58"/>
                  <a:gd name="T27" fmla="*/ 20 h 27"/>
                  <a:gd name="T28" fmla="*/ 11 w 58"/>
                  <a:gd name="T29" fmla="*/ 23 h 27"/>
                  <a:gd name="T30" fmla="*/ 50 w 58"/>
                  <a:gd name="T31" fmla="*/ 25 h 27"/>
                  <a:gd name="T32" fmla="*/ 45 w 58"/>
                  <a:gd name="T33" fmla="*/ 25 h 27"/>
                  <a:gd name="T34" fmla="*/ 50 w 58"/>
                  <a:gd name="T35" fmla="*/ 20 h 27"/>
                  <a:gd name="T36" fmla="*/ 47 w 58"/>
                  <a:gd name="T37" fmla="*/ 14 h 27"/>
                  <a:gd name="T38" fmla="*/ 50 w 58"/>
                  <a:gd name="T39" fmla="*/ 16 h 27"/>
                  <a:gd name="T40" fmla="*/ 50 w 58"/>
                  <a:gd name="T41" fmla="*/ 9 h 27"/>
                  <a:gd name="T42" fmla="*/ 58 w 58"/>
                  <a:gd name="T43" fmla="*/ 6 h 27"/>
                  <a:gd name="T44" fmla="*/ 45 w 58"/>
                  <a:gd name="T45" fmla="*/ 6 h 27"/>
                  <a:gd name="T46" fmla="*/ 43 w 58"/>
                  <a:gd name="T47" fmla="*/ 15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58" h="27">
                    <a:moveTo>
                      <a:pt x="43" y="15"/>
                    </a:moveTo>
                    <a:cubicBezTo>
                      <a:pt x="39" y="14"/>
                      <a:pt x="43" y="11"/>
                      <a:pt x="41" y="9"/>
                    </a:cubicBezTo>
                    <a:cubicBezTo>
                      <a:pt x="37" y="12"/>
                      <a:pt x="44" y="15"/>
                      <a:pt x="41" y="19"/>
                    </a:cubicBezTo>
                    <a:cubicBezTo>
                      <a:pt x="39" y="17"/>
                      <a:pt x="36" y="21"/>
                      <a:pt x="34" y="21"/>
                    </a:cubicBezTo>
                    <a:cubicBezTo>
                      <a:pt x="36" y="19"/>
                      <a:pt x="35" y="13"/>
                      <a:pt x="35" y="12"/>
                    </a:cubicBezTo>
                    <a:cubicBezTo>
                      <a:pt x="34" y="13"/>
                      <a:pt x="31" y="10"/>
                      <a:pt x="29" y="10"/>
                    </a:cubicBezTo>
                    <a:cubicBezTo>
                      <a:pt x="34" y="14"/>
                      <a:pt x="25" y="12"/>
                      <a:pt x="29" y="16"/>
                    </a:cubicBezTo>
                    <a:cubicBezTo>
                      <a:pt x="28" y="19"/>
                      <a:pt x="23" y="21"/>
                      <a:pt x="22" y="19"/>
                    </a:cubicBezTo>
                    <a:cubicBezTo>
                      <a:pt x="22" y="16"/>
                      <a:pt x="23" y="17"/>
                      <a:pt x="25" y="17"/>
                    </a:cubicBezTo>
                    <a:cubicBezTo>
                      <a:pt x="26" y="12"/>
                      <a:pt x="22" y="14"/>
                      <a:pt x="21" y="10"/>
                    </a:cubicBezTo>
                    <a:cubicBezTo>
                      <a:pt x="16" y="16"/>
                      <a:pt x="0" y="14"/>
                      <a:pt x="4" y="25"/>
                    </a:cubicBezTo>
                    <a:cubicBezTo>
                      <a:pt x="5" y="27"/>
                      <a:pt x="7" y="24"/>
                      <a:pt x="9" y="24"/>
                    </a:cubicBezTo>
                    <a:cubicBezTo>
                      <a:pt x="4" y="22"/>
                      <a:pt x="9" y="19"/>
                      <a:pt x="10" y="17"/>
                    </a:cubicBezTo>
                    <a:cubicBezTo>
                      <a:pt x="12" y="19"/>
                      <a:pt x="16" y="16"/>
                      <a:pt x="15" y="20"/>
                    </a:cubicBezTo>
                    <a:cubicBezTo>
                      <a:pt x="11" y="23"/>
                      <a:pt x="11" y="23"/>
                      <a:pt x="11" y="23"/>
                    </a:cubicBezTo>
                    <a:cubicBezTo>
                      <a:pt x="22" y="25"/>
                      <a:pt x="38" y="26"/>
                      <a:pt x="50" y="25"/>
                    </a:cubicBezTo>
                    <a:cubicBezTo>
                      <a:pt x="45" y="25"/>
                      <a:pt x="45" y="25"/>
                      <a:pt x="45" y="25"/>
                    </a:cubicBezTo>
                    <a:cubicBezTo>
                      <a:pt x="46" y="22"/>
                      <a:pt x="48" y="22"/>
                      <a:pt x="50" y="20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9" y="14"/>
                      <a:pt x="50" y="13"/>
                      <a:pt x="50" y="16"/>
                    </a:cubicBezTo>
                    <a:cubicBezTo>
                      <a:pt x="52" y="13"/>
                      <a:pt x="51" y="11"/>
                      <a:pt x="50" y="9"/>
                    </a:cubicBezTo>
                    <a:cubicBezTo>
                      <a:pt x="54" y="7"/>
                      <a:pt x="55" y="10"/>
                      <a:pt x="58" y="6"/>
                    </a:cubicBezTo>
                    <a:cubicBezTo>
                      <a:pt x="51" y="0"/>
                      <a:pt x="52" y="10"/>
                      <a:pt x="45" y="6"/>
                    </a:cubicBezTo>
                    <a:lnTo>
                      <a:pt x="43" y="15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93" name="Freeform 1692"/>
              <p:cNvSpPr/>
              <p:nvPr/>
            </p:nvSpPr>
            <p:spPr bwMode="auto">
              <a:xfrm>
                <a:off x="2825" y="3189"/>
                <a:ext cx="2" cy="3"/>
              </a:xfrm>
              <a:custGeom>
                <a:avLst/>
                <a:gdLst>
                  <a:gd name="T0" fmla="*/ 1 w 2"/>
                  <a:gd name="T1" fmla="*/ 0 h 3"/>
                  <a:gd name="T2" fmla="*/ 0 w 2"/>
                  <a:gd name="T3" fmla="*/ 3 h 3"/>
                  <a:gd name="T4" fmla="*/ 2 w 2"/>
                  <a:gd name="T5" fmla="*/ 1 h 3"/>
                  <a:gd name="T6" fmla="*/ 1 w 2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3">
                    <a:moveTo>
                      <a:pt x="1" y="0"/>
                    </a:moveTo>
                    <a:lnTo>
                      <a:pt x="0" y="3"/>
                    </a:lnTo>
                    <a:lnTo>
                      <a:pt x="2" y="1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94" name="Freeform 1693"/>
              <p:cNvSpPr/>
              <p:nvPr/>
            </p:nvSpPr>
            <p:spPr bwMode="auto">
              <a:xfrm>
                <a:off x="2822" y="3198"/>
                <a:ext cx="3" cy="4"/>
              </a:xfrm>
              <a:custGeom>
                <a:avLst/>
                <a:gdLst>
                  <a:gd name="T0" fmla="*/ 2 w 3"/>
                  <a:gd name="T1" fmla="*/ 4 h 4"/>
                  <a:gd name="T2" fmla="*/ 3 w 3"/>
                  <a:gd name="T3" fmla="*/ 1 h 4"/>
                  <a:gd name="T4" fmla="*/ 2 w 3"/>
                  <a:gd name="T5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4">
                    <a:moveTo>
                      <a:pt x="2" y="4"/>
                    </a:moveTo>
                    <a:cubicBezTo>
                      <a:pt x="3" y="1"/>
                      <a:pt x="3" y="1"/>
                      <a:pt x="3" y="1"/>
                    </a:cubicBezTo>
                    <a:cubicBezTo>
                      <a:pt x="0" y="0"/>
                      <a:pt x="0" y="2"/>
                      <a:pt x="2" y="4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95" name="Freeform 1694"/>
              <p:cNvSpPr/>
              <p:nvPr/>
            </p:nvSpPr>
            <p:spPr bwMode="auto">
              <a:xfrm>
                <a:off x="2786" y="3188"/>
                <a:ext cx="4" cy="2"/>
              </a:xfrm>
              <a:custGeom>
                <a:avLst/>
                <a:gdLst>
                  <a:gd name="T0" fmla="*/ 4 w 4"/>
                  <a:gd name="T1" fmla="*/ 0 h 2"/>
                  <a:gd name="T2" fmla="*/ 0 w 4"/>
                  <a:gd name="T3" fmla="*/ 1 h 2"/>
                  <a:gd name="T4" fmla="*/ 3 w 4"/>
                  <a:gd name="T5" fmla="*/ 2 h 2"/>
                  <a:gd name="T6" fmla="*/ 4 w 4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2">
                    <a:moveTo>
                      <a:pt x="4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0"/>
                      <a:pt x="4" y="0"/>
                      <a:pt x="4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96" name="Freeform 1695"/>
              <p:cNvSpPr/>
              <p:nvPr/>
            </p:nvSpPr>
            <p:spPr bwMode="auto">
              <a:xfrm>
                <a:off x="2763" y="3190"/>
                <a:ext cx="16" cy="12"/>
              </a:xfrm>
              <a:custGeom>
                <a:avLst/>
                <a:gdLst>
                  <a:gd name="T0" fmla="*/ 0 w 18"/>
                  <a:gd name="T1" fmla="*/ 12 h 13"/>
                  <a:gd name="T2" fmla="*/ 14 w 18"/>
                  <a:gd name="T3" fmla="*/ 13 h 13"/>
                  <a:gd name="T4" fmla="*/ 16 w 18"/>
                  <a:gd name="T5" fmla="*/ 1 h 13"/>
                  <a:gd name="T6" fmla="*/ 8 w 18"/>
                  <a:gd name="T7" fmla="*/ 8 h 13"/>
                  <a:gd name="T8" fmla="*/ 0 w 18"/>
                  <a:gd name="T9" fmla="*/ 8 h 13"/>
                  <a:gd name="T10" fmla="*/ 0 w 18"/>
                  <a:gd name="T11" fmla="*/ 12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" h="13">
                    <a:moveTo>
                      <a:pt x="0" y="12"/>
                    </a:moveTo>
                    <a:cubicBezTo>
                      <a:pt x="5" y="12"/>
                      <a:pt x="8" y="9"/>
                      <a:pt x="14" y="13"/>
                    </a:cubicBezTo>
                    <a:cubicBezTo>
                      <a:pt x="18" y="9"/>
                      <a:pt x="14" y="5"/>
                      <a:pt x="16" y="1"/>
                    </a:cubicBezTo>
                    <a:cubicBezTo>
                      <a:pt x="12" y="0"/>
                      <a:pt x="12" y="7"/>
                      <a:pt x="8" y="8"/>
                    </a:cubicBezTo>
                    <a:cubicBezTo>
                      <a:pt x="8" y="5"/>
                      <a:pt x="4" y="9"/>
                      <a:pt x="0" y="8"/>
                    </a:cubicBezTo>
                    <a:cubicBezTo>
                      <a:pt x="1" y="9"/>
                      <a:pt x="0" y="11"/>
                      <a:pt x="0" y="1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97" name="Freeform 1696"/>
              <p:cNvSpPr/>
              <p:nvPr/>
            </p:nvSpPr>
            <p:spPr bwMode="auto">
              <a:xfrm>
                <a:off x="2639" y="3178"/>
                <a:ext cx="130" cy="20"/>
              </a:xfrm>
              <a:custGeom>
                <a:avLst/>
                <a:gdLst>
                  <a:gd name="T0" fmla="*/ 118 w 144"/>
                  <a:gd name="T1" fmla="*/ 10 h 22"/>
                  <a:gd name="T2" fmla="*/ 111 w 144"/>
                  <a:gd name="T3" fmla="*/ 10 h 22"/>
                  <a:gd name="T4" fmla="*/ 114 w 144"/>
                  <a:gd name="T5" fmla="*/ 8 h 22"/>
                  <a:gd name="T6" fmla="*/ 109 w 144"/>
                  <a:gd name="T7" fmla="*/ 5 h 22"/>
                  <a:gd name="T8" fmla="*/ 109 w 144"/>
                  <a:gd name="T9" fmla="*/ 7 h 22"/>
                  <a:gd name="T10" fmla="*/ 96 w 144"/>
                  <a:gd name="T11" fmla="*/ 7 h 22"/>
                  <a:gd name="T12" fmla="*/ 93 w 144"/>
                  <a:gd name="T13" fmla="*/ 12 h 22"/>
                  <a:gd name="T14" fmla="*/ 85 w 144"/>
                  <a:gd name="T15" fmla="*/ 4 h 22"/>
                  <a:gd name="T16" fmla="*/ 87 w 144"/>
                  <a:gd name="T17" fmla="*/ 15 h 22"/>
                  <a:gd name="T18" fmla="*/ 72 w 144"/>
                  <a:gd name="T19" fmla="*/ 11 h 22"/>
                  <a:gd name="T20" fmla="*/ 75 w 144"/>
                  <a:gd name="T21" fmla="*/ 10 h 22"/>
                  <a:gd name="T22" fmla="*/ 67 w 144"/>
                  <a:gd name="T23" fmla="*/ 10 h 22"/>
                  <a:gd name="T24" fmla="*/ 67 w 144"/>
                  <a:gd name="T25" fmla="*/ 5 h 22"/>
                  <a:gd name="T26" fmla="*/ 56 w 144"/>
                  <a:gd name="T27" fmla="*/ 5 h 22"/>
                  <a:gd name="T28" fmla="*/ 57 w 144"/>
                  <a:gd name="T29" fmla="*/ 2 h 22"/>
                  <a:gd name="T30" fmla="*/ 34 w 144"/>
                  <a:gd name="T31" fmla="*/ 6 h 22"/>
                  <a:gd name="T32" fmla="*/ 31 w 144"/>
                  <a:gd name="T33" fmla="*/ 3 h 22"/>
                  <a:gd name="T34" fmla="*/ 33 w 144"/>
                  <a:gd name="T35" fmla="*/ 13 h 22"/>
                  <a:gd name="T36" fmla="*/ 24 w 144"/>
                  <a:gd name="T37" fmla="*/ 12 h 22"/>
                  <a:gd name="T38" fmla="*/ 26 w 144"/>
                  <a:gd name="T39" fmla="*/ 5 h 22"/>
                  <a:gd name="T40" fmla="*/ 21 w 144"/>
                  <a:gd name="T41" fmla="*/ 8 h 22"/>
                  <a:gd name="T42" fmla="*/ 17 w 144"/>
                  <a:gd name="T43" fmla="*/ 2 h 22"/>
                  <a:gd name="T44" fmla="*/ 8 w 144"/>
                  <a:gd name="T45" fmla="*/ 11 h 22"/>
                  <a:gd name="T46" fmla="*/ 2 w 144"/>
                  <a:gd name="T47" fmla="*/ 10 h 22"/>
                  <a:gd name="T48" fmla="*/ 6 w 144"/>
                  <a:gd name="T49" fmla="*/ 19 h 22"/>
                  <a:gd name="T50" fmla="*/ 38 w 144"/>
                  <a:gd name="T51" fmla="*/ 17 h 22"/>
                  <a:gd name="T52" fmla="*/ 46 w 144"/>
                  <a:gd name="T53" fmla="*/ 12 h 22"/>
                  <a:gd name="T54" fmla="*/ 47 w 144"/>
                  <a:gd name="T55" fmla="*/ 18 h 22"/>
                  <a:gd name="T56" fmla="*/ 47 w 144"/>
                  <a:gd name="T57" fmla="*/ 12 h 22"/>
                  <a:gd name="T58" fmla="*/ 52 w 144"/>
                  <a:gd name="T59" fmla="*/ 18 h 22"/>
                  <a:gd name="T60" fmla="*/ 55 w 144"/>
                  <a:gd name="T61" fmla="*/ 13 h 22"/>
                  <a:gd name="T62" fmla="*/ 58 w 144"/>
                  <a:gd name="T63" fmla="*/ 20 h 22"/>
                  <a:gd name="T64" fmla="*/ 109 w 144"/>
                  <a:gd name="T65" fmla="*/ 19 h 22"/>
                  <a:gd name="T66" fmla="*/ 108 w 144"/>
                  <a:gd name="T67" fmla="*/ 14 h 22"/>
                  <a:gd name="T68" fmla="*/ 127 w 144"/>
                  <a:gd name="T69" fmla="*/ 15 h 22"/>
                  <a:gd name="T70" fmla="*/ 130 w 144"/>
                  <a:gd name="T71" fmla="*/ 12 h 22"/>
                  <a:gd name="T72" fmla="*/ 128 w 144"/>
                  <a:gd name="T73" fmla="*/ 21 h 22"/>
                  <a:gd name="T74" fmla="*/ 135 w 144"/>
                  <a:gd name="T75" fmla="*/ 21 h 22"/>
                  <a:gd name="T76" fmla="*/ 131 w 144"/>
                  <a:gd name="T77" fmla="*/ 18 h 22"/>
                  <a:gd name="T78" fmla="*/ 137 w 144"/>
                  <a:gd name="T79" fmla="*/ 21 h 22"/>
                  <a:gd name="T80" fmla="*/ 134 w 144"/>
                  <a:gd name="T81" fmla="*/ 9 h 22"/>
                  <a:gd name="T82" fmla="*/ 119 w 144"/>
                  <a:gd name="T83" fmla="*/ 3 h 22"/>
                  <a:gd name="T84" fmla="*/ 118 w 144"/>
                  <a:gd name="T85" fmla="*/ 1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44" h="22">
                    <a:moveTo>
                      <a:pt x="118" y="10"/>
                    </a:moveTo>
                    <a:cubicBezTo>
                      <a:pt x="116" y="9"/>
                      <a:pt x="113" y="12"/>
                      <a:pt x="111" y="10"/>
                    </a:cubicBezTo>
                    <a:cubicBezTo>
                      <a:pt x="111" y="8"/>
                      <a:pt x="113" y="7"/>
                      <a:pt x="114" y="8"/>
                    </a:cubicBezTo>
                    <a:cubicBezTo>
                      <a:pt x="114" y="2"/>
                      <a:pt x="111" y="8"/>
                      <a:pt x="109" y="5"/>
                    </a:cubicBezTo>
                    <a:cubicBezTo>
                      <a:pt x="109" y="5"/>
                      <a:pt x="110" y="6"/>
                      <a:pt x="109" y="7"/>
                    </a:cubicBezTo>
                    <a:cubicBezTo>
                      <a:pt x="102" y="5"/>
                      <a:pt x="105" y="11"/>
                      <a:pt x="96" y="7"/>
                    </a:cubicBezTo>
                    <a:cubicBezTo>
                      <a:pt x="94" y="9"/>
                      <a:pt x="93" y="9"/>
                      <a:pt x="93" y="12"/>
                    </a:cubicBezTo>
                    <a:cubicBezTo>
                      <a:pt x="88" y="7"/>
                      <a:pt x="91" y="8"/>
                      <a:pt x="85" y="4"/>
                    </a:cubicBezTo>
                    <a:cubicBezTo>
                      <a:pt x="85" y="6"/>
                      <a:pt x="87" y="10"/>
                      <a:pt x="87" y="15"/>
                    </a:cubicBezTo>
                    <a:cubicBezTo>
                      <a:pt x="78" y="8"/>
                      <a:pt x="78" y="16"/>
                      <a:pt x="72" y="11"/>
                    </a:cubicBezTo>
                    <a:cubicBezTo>
                      <a:pt x="73" y="11"/>
                      <a:pt x="73" y="9"/>
                      <a:pt x="75" y="10"/>
                    </a:cubicBezTo>
                    <a:cubicBezTo>
                      <a:pt x="74" y="4"/>
                      <a:pt x="70" y="11"/>
                      <a:pt x="67" y="10"/>
                    </a:cubicBezTo>
                    <a:cubicBezTo>
                      <a:pt x="67" y="5"/>
                      <a:pt x="67" y="5"/>
                      <a:pt x="67" y="5"/>
                    </a:cubicBezTo>
                    <a:cubicBezTo>
                      <a:pt x="65" y="5"/>
                      <a:pt x="59" y="9"/>
                      <a:pt x="56" y="5"/>
                    </a:cubicBezTo>
                    <a:cubicBezTo>
                      <a:pt x="57" y="2"/>
                      <a:pt x="57" y="2"/>
                      <a:pt x="57" y="2"/>
                    </a:cubicBezTo>
                    <a:cubicBezTo>
                      <a:pt x="49" y="6"/>
                      <a:pt x="41" y="4"/>
                      <a:pt x="34" y="6"/>
                    </a:cubicBezTo>
                    <a:cubicBezTo>
                      <a:pt x="31" y="3"/>
                      <a:pt x="31" y="3"/>
                      <a:pt x="31" y="3"/>
                    </a:cubicBezTo>
                    <a:cubicBezTo>
                      <a:pt x="22" y="7"/>
                      <a:pt x="40" y="5"/>
                      <a:pt x="33" y="13"/>
                    </a:cubicBezTo>
                    <a:cubicBezTo>
                      <a:pt x="32" y="3"/>
                      <a:pt x="29" y="16"/>
                      <a:pt x="24" y="12"/>
                    </a:cubicBezTo>
                    <a:cubicBezTo>
                      <a:pt x="21" y="8"/>
                      <a:pt x="29" y="10"/>
                      <a:pt x="26" y="5"/>
                    </a:cubicBezTo>
                    <a:cubicBezTo>
                      <a:pt x="25" y="10"/>
                      <a:pt x="23" y="7"/>
                      <a:pt x="21" y="8"/>
                    </a:cubicBezTo>
                    <a:cubicBezTo>
                      <a:pt x="21" y="4"/>
                      <a:pt x="15" y="8"/>
                      <a:pt x="17" y="2"/>
                    </a:cubicBezTo>
                    <a:cubicBezTo>
                      <a:pt x="8" y="11"/>
                      <a:pt x="8" y="11"/>
                      <a:pt x="8" y="11"/>
                    </a:cubicBezTo>
                    <a:cubicBezTo>
                      <a:pt x="6" y="9"/>
                      <a:pt x="4" y="9"/>
                      <a:pt x="2" y="10"/>
                    </a:cubicBezTo>
                    <a:cubicBezTo>
                      <a:pt x="7" y="10"/>
                      <a:pt x="0" y="17"/>
                      <a:pt x="6" y="19"/>
                    </a:cubicBezTo>
                    <a:cubicBezTo>
                      <a:pt x="14" y="16"/>
                      <a:pt x="28" y="15"/>
                      <a:pt x="38" y="17"/>
                    </a:cubicBezTo>
                    <a:cubicBezTo>
                      <a:pt x="39" y="11"/>
                      <a:pt x="44" y="18"/>
                      <a:pt x="46" y="12"/>
                    </a:cubicBezTo>
                    <a:cubicBezTo>
                      <a:pt x="47" y="18"/>
                      <a:pt x="47" y="18"/>
                      <a:pt x="47" y="18"/>
                    </a:cubicBezTo>
                    <a:cubicBezTo>
                      <a:pt x="54" y="17"/>
                      <a:pt x="46" y="15"/>
                      <a:pt x="47" y="12"/>
                    </a:cubicBezTo>
                    <a:cubicBezTo>
                      <a:pt x="50" y="12"/>
                      <a:pt x="53" y="15"/>
                      <a:pt x="52" y="18"/>
                    </a:cubicBezTo>
                    <a:cubicBezTo>
                      <a:pt x="57" y="18"/>
                      <a:pt x="53" y="16"/>
                      <a:pt x="55" y="13"/>
                    </a:cubicBezTo>
                    <a:cubicBezTo>
                      <a:pt x="58" y="20"/>
                      <a:pt x="58" y="20"/>
                      <a:pt x="58" y="20"/>
                    </a:cubicBezTo>
                    <a:cubicBezTo>
                      <a:pt x="73" y="18"/>
                      <a:pt x="92" y="13"/>
                      <a:pt x="109" y="19"/>
                    </a:cubicBezTo>
                    <a:cubicBezTo>
                      <a:pt x="108" y="14"/>
                      <a:pt x="108" y="14"/>
                      <a:pt x="108" y="14"/>
                    </a:cubicBezTo>
                    <a:cubicBezTo>
                      <a:pt x="115" y="17"/>
                      <a:pt x="121" y="5"/>
                      <a:pt x="127" y="15"/>
                    </a:cubicBezTo>
                    <a:cubicBezTo>
                      <a:pt x="130" y="12"/>
                      <a:pt x="130" y="12"/>
                      <a:pt x="130" y="12"/>
                    </a:cubicBezTo>
                    <a:cubicBezTo>
                      <a:pt x="128" y="14"/>
                      <a:pt x="131" y="19"/>
                      <a:pt x="128" y="21"/>
                    </a:cubicBezTo>
                    <a:cubicBezTo>
                      <a:pt x="131" y="20"/>
                      <a:pt x="133" y="22"/>
                      <a:pt x="135" y="21"/>
                    </a:cubicBezTo>
                    <a:cubicBezTo>
                      <a:pt x="131" y="18"/>
                      <a:pt x="131" y="18"/>
                      <a:pt x="131" y="18"/>
                    </a:cubicBezTo>
                    <a:cubicBezTo>
                      <a:pt x="134" y="15"/>
                      <a:pt x="137" y="17"/>
                      <a:pt x="137" y="21"/>
                    </a:cubicBezTo>
                    <a:cubicBezTo>
                      <a:pt x="144" y="17"/>
                      <a:pt x="135" y="13"/>
                      <a:pt x="134" y="9"/>
                    </a:cubicBezTo>
                    <a:cubicBezTo>
                      <a:pt x="125" y="16"/>
                      <a:pt x="127" y="0"/>
                      <a:pt x="119" y="3"/>
                    </a:cubicBezTo>
                    <a:cubicBezTo>
                      <a:pt x="114" y="5"/>
                      <a:pt x="119" y="7"/>
                      <a:pt x="118" y="1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98" name="Freeform 1697"/>
              <p:cNvSpPr/>
              <p:nvPr/>
            </p:nvSpPr>
            <p:spPr bwMode="auto">
              <a:xfrm>
                <a:off x="2754" y="3197"/>
                <a:ext cx="0" cy="1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lnTo>
                      <a:pt x="0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99" name="Freeform 1698"/>
              <p:cNvSpPr/>
              <p:nvPr/>
            </p:nvSpPr>
            <p:spPr bwMode="auto">
              <a:xfrm>
                <a:off x="2638" y="3187"/>
                <a:ext cx="3" cy="1"/>
              </a:xfrm>
              <a:custGeom>
                <a:avLst/>
                <a:gdLst>
                  <a:gd name="T0" fmla="*/ 3 w 3"/>
                  <a:gd name="T1" fmla="*/ 0 h 1"/>
                  <a:gd name="T2" fmla="*/ 0 w 3"/>
                  <a:gd name="T3" fmla="*/ 0 h 1"/>
                  <a:gd name="T4" fmla="*/ 3 w 3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1">
                    <a:moveTo>
                      <a:pt x="3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1" y="0"/>
                      <a:pt x="3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00" name="Rectangle 1699"/>
              <p:cNvSpPr>
                <a:spLocks noChangeArrowheads="1"/>
              </p:cNvSpPr>
              <p:nvPr/>
            </p:nvSpPr>
            <p:spPr bwMode="auto">
              <a:xfrm>
                <a:off x="2763" y="3197"/>
                <a:ext cx="1" cy="1"/>
              </a:xfrm>
              <a:prstGeom prst="rect">
                <a:avLst/>
              </a:pr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01" name="Freeform 1700"/>
              <p:cNvSpPr/>
              <p:nvPr/>
            </p:nvSpPr>
            <p:spPr bwMode="auto">
              <a:xfrm>
                <a:off x="2765" y="3187"/>
                <a:ext cx="2" cy="2"/>
              </a:xfrm>
              <a:custGeom>
                <a:avLst/>
                <a:gdLst>
                  <a:gd name="T0" fmla="*/ 2 w 2"/>
                  <a:gd name="T1" fmla="*/ 0 h 2"/>
                  <a:gd name="T2" fmla="*/ 0 w 2"/>
                  <a:gd name="T3" fmla="*/ 0 h 2"/>
                  <a:gd name="T4" fmla="*/ 0 w 2"/>
                  <a:gd name="T5" fmla="*/ 2 h 2"/>
                  <a:gd name="T6" fmla="*/ 2 w 2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02" name="Freeform 1701"/>
              <p:cNvSpPr/>
              <p:nvPr/>
            </p:nvSpPr>
            <p:spPr bwMode="auto">
              <a:xfrm>
                <a:off x="2620" y="3183"/>
                <a:ext cx="0" cy="2"/>
              </a:xfrm>
              <a:custGeom>
                <a:avLst/>
                <a:gdLst>
                  <a:gd name="T0" fmla="*/ 0 h 2"/>
                  <a:gd name="T1" fmla="*/ 2 h 2"/>
                  <a:gd name="T2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03" name="Freeform 1702"/>
              <p:cNvSpPr/>
              <p:nvPr/>
            </p:nvSpPr>
            <p:spPr bwMode="auto">
              <a:xfrm>
                <a:off x="2566" y="3181"/>
                <a:ext cx="1" cy="0"/>
              </a:xfrm>
              <a:custGeom>
                <a:avLst/>
                <a:gdLst>
                  <a:gd name="T0" fmla="*/ 0 w 1"/>
                  <a:gd name="T1" fmla="*/ 1 w 1"/>
                  <a:gd name="T2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lnTo>
                      <a:pt x="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04" name="Freeform 1703"/>
              <p:cNvSpPr/>
              <p:nvPr/>
            </p:nvSpPr>
            <p:spPr bwMode="auto">
              <a:xfrm>
                <a:off x="2416" y="3176"/>
                <a:ext cx="220" cy="28"/>
              </a:xfrm>
              <a:custGeom>
                <a:avLst/>
                <a:gdLst>
                  <a:gd name="T0" fmla="*/ 8 w 244"/>
                  <a:gd name="T1" fmla="*/ 14 h 31"/>
                  <a:gd name="T2" fmla="*/ 4 w 244"/>
                  <a:gd name="T3" fmla="*/ 21 h 31"/>
                  <a:gd name="T4" fmla="*/ 13 w 244"/>
                  <a:gd name="T5" fmla="*/ 24 h 31"/>
                  <a:gd name="T6" fmla="*/ 25 w 244"/>
                  <a:gd name="T7" fmla="*/ 21 h 31"/>
                  <a:gd name="T8" fmla="*/ 53 w 244"/>
                  <a:gd name="T9" fmla="*/ 20 h 31"/>
                  <a:gd name="T10" fmla="*/ 71 w 244"/>
                  <a:gd name="T11" fmla="*/ 23 h 31"/>
                  <a:gd name="T12" fmla="*/ 94 w 244"/>
                  <a:gd name="T13" fmla="*/ 17 h 31"/>
                  <a:gd name="T14" fmla="*/ 100 w 244"/>
                  <a:gd name="T15" fmla="*/ 20 h 31"/>
                  <a:gd name="T16" fmla="*/ 113 w 244"/>
                  <a:gd name="T17" fmla="*/ 22 h 31"/>
                  <a:gd name="T18" fmla="*/ 118 w 244"/>
                  <a:gd name="T19" fmla="*/ 11 h 31"/>
                  <a:gd name="T20" fmla="*/ 131 w 244"/>
                  <a:gd name="T21" fmla="*/ 12 h 31"/>
                  <a:gd name="T22" fmla="*/ 140 w 244"/>
                  <a:gd name="T23" fmla="*/ 16 h 31"/>
                  <a:gd name="T24" fmla="*/ 156 w 244"/>
                  <a:gd name="T25" fmla="*/ 16 h 31"/>
                  <a:gd name="T26" fmla="*/ 173 w 244"/>
                  <a:gd name="T27" fmla="*/ 18 h 31"/>
                  <a:gd name="T28" fmla="*/ 187 w 244"/>
                  <a:gd name="T29" fmla="*/ 16 h 31"/>
                  <a:gd name="T30" fmla="*/ 197 w 244"/>
                  <a:gd name="T31" fmla="*/ 12 h 31"/>
                  <a:gd name="T32" fmla="*/ 200 w 244"/>
                  <a:gd name="T33" fmla="*/ 17 h 31"/>
                  <a:gd name="T34" fmla="*/ 209 w 244"/>
                  <a:gd name="T35" fmla="*/ 15 h 31"/>
                  <a:gd name="T36" fmla="*/ 243 w 244"/>
                  <a:gd name="T37" fmla="*/ 16 h 31"/>
                  <a:gd name="T38" fmla="*/ 226 w 244"/>
                  <a:gd name="T39" fmla="*/ 15 h 31"/>
                  <a:gd name="T40" fmla="*/ 223 w 244"/>
                  <a:gd name="T41" fmla="*/ 18 h 31"/>
                  <a:gd name="T42" fmla="*/ 219 w 244"/>
                  <a:gd name="T43" fmla="*/ 6 h 31"/>
                  <a:gd name="T44" fmla="*/ 215 w 244"/>
                  <a:gd name="T45" fmla="*/ 5 h 31"/>
                  <a:gd name="T46" fmla="*/ 203 w 244"/>
                  <a:gd name="T47" fmla="*/ 7 h 31"/>
                  <a:gd name="T48" fmla="*/ 193 w 244"/>
                  <a:gd name="T49" fmla="*/ 5 h 31"/>
                  <a:gd name="T50" fmla="*/ 177 w 244"/>
                  <a:gd name="T51" fmla="*/ 4 h 31"/>
                  <a:gd name="T52" fmla="*/ 164 w 244"/>
                  <a:gd name="T53" fmla="*/ 7 h 31"/>
                  <a:gd name="T54" fmla="*/ 164 w 244"/>
                  <a:gd name="T55" fmla="*/ 6 h 31"/>
                  <a:gd name="T56" fmla="*/ 160 w 244"/>
                  <a:gd name="T57" fmla="*/ 6 h 31"/>
                  <a:gd name="T58" fmla="*/ 149 w 244"/>
                  <a:gd name="T59" fmla="*/ 7 h 31"/>
                  <a:gd name="T60" fmla="*/ 139 w 244"/>
                  <a:gd name="T61" fmla="*/ 10 h 31"/>
                  <a:gd name="T62" fmla="*/ 135 w 244"/>
                  <a:gd name="T63" fmla="*/ 4 h 31"/>
                  <a:gd name="T64" fmla="*/ 122 w 244"/>
                  <a:gd name="T65" fmla="*/ 4 h 31"/>
                  <a:gd name="T66" fmla="*/ 116 w 244"/>
                  <a:gd name="T67" fmla="*/ 9 h 31"/>
                  <a:gd name="T68" fmla="*/ 100 w 244"/>
                  <a:gd name="T69" fmla="*/ 11 h 31"/>
                  <a:gd name="T70" fmla="*/ 77 w 244"/>
                  <a:gd name="T71" fmla="*/ 12 h 31"/>
                  <a:gd name="T72" fmla="*/ 71 w 244"/>
                  <a:gd name="T73" fmla="*/ 11 h 31"/>
                  <a:gd name="T74" fmla="*/ 45 w 244"/>
                  <a:gd name="T75" fmla="*/ 12 h 31"/>
                  <a:gd name="T76" fmla="*/ 55 w 244"/>
                  <a:gd name="T77" fmla="*/ 18 h 31"/>
                  <a:gd name="T78" fmla="*/ 44 w 244"/>
                  <a:gd name="T79" fmla="*/ 9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244" h="31">
                    <a:moveTo>
                      <a:pt x="21" y="8"/>
                    </a:moveTo>
                    <a:cubicBezTo>
                      <a:pt x="17" y="9"/>
                      <a:pt x="11" y="11"/>
                      <a:pt x="8" y="14"/>
                    </a:cubicBezTo>
                    <a:cubicBezTo>
                      <a:pt x="9" y="12"/>
                      <a:pt x="9" y="12"/>
                      <a:pt x="9" y="12"/>
                    </a:cubicBezTo>
                    <a:cubicBezTo>
                      <a:pt x="7" y="13"/>
                      <a:pt x="0" y="17"/>
                      <a:pt x="4" y="21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10" y="16"/>
                      <a:pt x="9" y="23"/>
                      <a:pt x="13" y="24"/>
                    </a:cubicBezTo>
                    <a:cubicBezTo>
                      <a:pt x="17" y="23"/>
                      <a:pt x="20" y="15"/>
                      <a:pt x="24" y="17"/>
                    </a:cubicBezTo>
                    <a:cubicBezTo>
                      <a:pt x="26" y="16"/>
                      <a:pt x="26" y="19"/>
                      <a:pt x="25" y="21"/>
                    </a:cubicBezTo>
                    <a:cubicBezTo>
                      <a:pt x="29" y="21"/>
                      <a:pt x="31" y="15"/>
                      <a:pt x="34" y="14"/>
                    </a:cubicBezTo>
                    <a:cubicBezTo>
                      <a:pt x="35" y="31"/>
                      <a:pt x="47" y="9"/>
                      <a:pt x="53" y="20"/>
                    </a:cubicBezTo>
                    <a:cubicBezTo>
                      <a:pt x="57" y="19"/>
                      <a:pt x="62" y="21"/>
                      <a:pt x="67" y="17"/>
                    </a:cubicBezTo>
                    <a:cubicBezTo>
                      <a:pt x="64" y="22"/>
                      <a:pt x="72" y="18"/>
                      <a:pt x="71" y="23"/>
                    </a:cubicBezTo>
                    <a:cubicBezTo>
                      <a:pt x="72" y="13"/>
                      <a:pt x="85" y="28"/>
                      <a:pt x="86" y="15"/>
                    </a:cubicBezTo>
                    <a:cubicBezTo>
                      <a:pt x="93" y="19"/>
                      <a:pt x="86" y="14"/>
                      <a:pt x="94" y="17"/>
                    </a:cubicBezTo>
                    <a:cubicBezTo>
                      <a:pt x="94" y="19"/>
                      <a:pt x="93" y="19"/>
                      <a:pt x="92" y="19"/>
                    </a:cubicBezTo>
                    <a:cubicBezTo>
                      <a:pt x="95" y="22"/>
                      <a:pt x="97" y="14"/>
                      <a:pt x="100" y="20"/>
                    </a:cubicBezTo>
                    <a:cubicBezTo>
                      <a:pt x="106" y="21"/>
                      <a:pt x="101" y="16"/>
                      <a:pt x="105" y="13"/>
                    </a:cubicBezTo>
                    <a:cubicBezTo>
                      <a:pt x="111" y="14"/>
                      <a:pt x="109" y="16"/>
                      <a:pt x="113" y="22"/>
                    </a:cubicBezTo>
                    <a:cubicBezTo>
                      <a:pt x="113" y="15"/>
                      <a:pt x="117" y="18"/>
                      <a:pt x="121" y="15"/>
                    </a:cubicBezTo>
                    <a:cubicBezTo>
                      <a:pt x="120" y="15"/>
                      <a:pt x="115" y="14"/>
                      <a:pt x="118" y="11"/>
                    </a:cubicBezTo>
                    <a:cubicBezTo>
                      <a:pt x="126" y="13"/>
                      <a:pt x="125" y="8"/>
                      <a:pt x="132" y="6"/>
                    </a:cubicBezTo>
                    <a:cubicBezTo>
                      <a:pt x="135" y="13"/>
                      <a:pt x="125" y="6"/>
                      <a:pt x="131" y="12"/>
                    </a:cubicBezTo>
                    <a:cubicBezTo>
                      <a:pt x="126" y="15"/>
                      <a:pt x="123" y="14"/>
                      <a:pt x="120" y="19"/>
                    </a:cubicBezTo>
                    <a:cubicBezTo>
                      <a:pt x="126" y="20"/>
                      <a:pt x="133" y="19"/>
                      <a:pt x="140" y="16"/>
                    </a:cubicBezTo>
                    <a:cubicBezTo>
                      <a:pt x="144" y="17"/>
                      <a:pt x="138" y="19"/>
                      <a:pt x="141" y="20"/>
                    </a:cubicBezTo>
                    <a:cubicBezTo>
                      <a:pt x="148" y="23"/>
                      <a:pt x="151" y="13"/>
                      <a:pt x="156" y="16"/>
                    </a:cubicBezTo>
                    <a:cubicBezTo>
                      <a:pt x="155" y="20"/>
                      <a:pt x="155" y="20"/>
                      <a:pt x="155" y="20"/>
                    </a:cubicBezTo>
                    <a:cubicBezTo>
                      <a:pt x="159" y="15"/>
                      <a:pt x="167" y="21"/>
                      <a:pt x="173" y="18"/>
                    </a:cubicBezTo>
                    <a:cubicBezTo>
                      <a:pt x="172" y="17"/>
                      <a:pt x="172" y="15"/>
                      <a:pt x="172" y="14"/>
                    </a:cubicBezTo>
                    <a:cubicBezTo>
                      <a:pt x="172" y="23"/>
                      <a:pt x="181" y="10"/>
                      <a:pt x="187" y="16"/>
                    </a:cubicBezTo>
                    <a:cubicBezTo>
                      <a:pt x="186" y="10"/>
                      <a:pt x="192" y="7"/>
                      <a:pt x="196" y="7"/>
                    </a:cubicBezTo>
                    <a:cubicBezTo>
                      <a:pt x="197" y="8"/>
                      <a:pt x="197" y="11"/>
                      <a:pt x="197" y="12"/>
                    </a:cubicBezTo>
                    <a:cubicBezTo>
                      <a:pt x="191" y="9"/>
                      <a:pt x="191" y="18"/>
                      <a:pt x="186" y="21"/>
                    </a:cubicBezTo>
                    <a:cubicBezTo>
                      <a:pt x="190" y="18"/>
                      <a:pt x="197" y="21"/>
                      <a:pt x="200" y="17"/>
                    </a:cubicBezTo>
                    <a:cubicBezTo>
                      <a:pt x="199" y="21"/>
                      <a:pt x="199" y="21"/>
                      <a:pt x="199" y="21"/>
                    </a:cubicBezTo>
                    <a:cubicBezTo>
                      <a:pt x="204" y="22"/>
                      <a:pt x="204" y="11"/>
                      <a:pt x="209" y="15"/>
                    </a:cubicBezTo>
                    <a:cubicBezTo>
                      <a:pt x="209" y="19"/>
                      <a:pt x="209" y="19"/>
                      <a:pt x="209" y="19"/>
                    </a:cubicBezTo>
                    <a:cubicBezTo>
                      <a:pt x="220" y="18"/>
                      <a:pt x="234" y="24"/>
                      <a:pt x="243" y="16"/>
                    </a:cubicBezTo>
                    <a:cubicBezTo>
                      <a:pt x="244" y="14"/>
                      <a:pt x="239" y="8"/>
                      <a:pt x="239" y="5"/>
                    </a:cubicBezTo>
                    <a:cubicBezTo>
                      <a:pt x="234" y="8"/>
                      <a:pt x="230" y="13"/>
                      <a:pt x="226" y="15"/>
                    </a:cubicBezTo>
                    <a:cubicBezTo>
                      <a:pt x="226" y="10"/>
                      <a:pt x="226" y="10"/>
                      <a:pt x="226" y="10"/>
                    </a:cubicBezTo>
                    <a:cubicBezTo>
                      <a:pt x="225" y="13"/>
                      <a:pt x="220" y="15"/>
                      <a:pt x="223" y="18"/>
                    </a:cubicBezTo>
                    <a:cubicBezTo>
                      <a:pt x="220" y="21"/>
                      <a:pt x="220" y="14"/>
                      <a:pt x="216" y="17"/>
                    </a:cubicBezTo>
                    <a:cubicBezTo>
                      <a:pt x="217" y="11"/>
                      <a:pt x="219" y="11"/>
                      <a:pt x="219" y="6"/>
                    </a:cubicBezTo>
                    <a:cubicBezTo>
                      <a:pt x="216" y="9"/>
                      <a:pt x="216" y="9"/>
                      <a:pt x="216" y="9"/>
                    </a:cubicBezTo>
                    <a:cubicBezTo>
                      <a:pt x="217" y="7"/>
                      <a:pt x="214" y="7"/>
                      <a:pt x="215" y="5"/>
                    </a:cubicBezTo>
                    <a:cubicBezTo>
                      <a:pt x="208" y="12"/>
                      <a:pt x="206" y="3"/>
                      <a:pt x="199" y="6"/>
                    </a:cubicBezTo>
                    <a:cubicBezTo>
                      <a:pt x="203" y="7"/>
                      <a:pt x="203" y="7"/>
                      <a:pt x="203" y="7"/>
                    </a:cubicBezTo>
                    <a:cubicBezTo>
                      <a:pt x="203" y="10"/>
                      <a:pt x="201" y="9"/>
                      <a:pt x="199" y="10"/>
                    </a:cubicBezTo>
                    <a:cubicBezTo>
                      <a:pt x="197" y="6"/>
                      <a:pt x="196" y="7"/>
                      <a:pt x="193" y="5"/>
                    </a:cubicBezTo>
                    <a:cubicBezTo>
                      <a:pt x="190" y="7"/>
                      <a:pt x="188" y="12"/>
                      <a:pt x="185" y="12"/>
                    </a:cubicBezTo>
                    <a:cubicBezTo>
                      <a:pt x="185" y="7"/>
                      <a:pt x="178" y="9"/>
                      <a:pt x="177" y="4"/>
                    </a:cubicBezTo>
                    <a:cubicBezTo>
                      <a:pt x="176" y="10"/>
                      <a:pt x="170" y="6"/>
                      <a:pt x="169" y="9"/>
                    </a:cubicBezTo>
                    <a:cubicBezTo>
                      <a:pt x="167" y="11"/>
                      <a:pt x="164" y="10"/>
                      <a:pt x="164" y="7"/>
                    </a:cubicBezTo>
                    <a:cubicBezTo>
                      <a:pt x="166" y="6"/>
                      <a:pt x="166" y="6"/>
                      <a:pt x="166" y="6"/>
                    </a:cubicBezTo>
                    <a:cubicBezTo>
                      <a:pt x="164" y="6"/>
                      <a:pt x="164" y="6"/>
                      <a:pt x="164" y="6"/>
                    </a:cubicBezTo>
                    <a:cubicBezTo>
                      <a:pt x="164" y="5"/>
                      <a:pt x="164" y="5"/>
                      <a:pt x="164" y="5"/>
                    </a:cubicBezTo>
                    <a:cubicBezTo>
                      <a:pt x="162" y="4"/>
                      <a:pt x="162" y="8"/>
                      <a:pt x="160" y="6"/>
                    </a:cubicBezTo>
                    <a:cubicBezTo>
                      <a:pt x="160" y="4"/>
                      <a:pt x="161" y="4"/>
                      <a:pt x="162" y="4"/>
                    </a:cubicBezTo>
                    <a:cubicBezTo>
                      <a:pt x="157" y="3"/>
                      <a:pt x="153" y="12"/>
                      <a:pt x="149" y="7"/>
                    </a:cubicBezTo>
                    <a:cubicBezTo>
                      <a:pt x="149" y="9"/>
                      <a:pt x="143" y="10"/>
                      <a:pt x="144" y="16"/>
                    </a:cubicBezTo>
                    <a:cubicBezTo>
                      <a:pt x="142" y="13"/>
                      <a:pt x="143" y="9"/>
                      <a:pt x="139" y="10"/>
                    </a:cubicBezTo>
                    <a:cubicBezTo>
                      <a:pt x="136" y="14"/>
                      <a:pt x="134" y="8"/>
                      <a:pt x="131" y="11"/>
                    </a:cubicBezTo>
                    <a:cubicBezTo>
                      <a:pt x="135" y="6"/>
                      <a:pt x="131" y="9"/>
                      <a:pt x="135" y="4"/>
                    </a:cubicBezTo>
                    <a:cubicBezTo>
                      <a:pt x="132" y="2"/>
                      <a:pt x="128" y="9"/>
                      <a:pt x="123" y="8"/>
                    </a:cubicBezTo>
                    <a:cubicBezTo>
                      <a:pt x="122" y="4"/>
                      <a:pt x="122" y="4"/>
                      <a:pt x="122" y="4"/>
                    </a:cubicBezTo>
                    <a:cubicBezTo>
                      <a:pt x="120" y="6"/>
                      <a:pt x="118" y="10"/>
                      <a:pt x="116" y="5"/>
                    </a:cubicBezTo>
                    <a:cubicBezTo>
                      <a:pt x="116" y="9"/>
                      <a:pt x="116" y="9"/>
                      <a:pt x="116" y="9"/>
                    </a:cubicBezTo>
                    <a:cubicBezTo>
                      <a:pt x="113" y="7"/>
                      <a:pt x="108" y="8"/>
                      <a:pt x="104" y="4"/>
                    </a:cubicBezTo>
                    <a:cubicBezTo>
                      <a:pt x="100" y="11"/>
                      <a:pt x="100" y="11"/>
                      <a:pt x="100" y="11"/>
                    </a:cubicBezTo>
                    <a:cubicBezTo>
                      <a:pt x="95" y="3"/>
                      <a:pt x="87" y="10"/>
                      <a:pt x="82" y="16"/>
                    </a:cubicBezTo>
                    <a:cubicBezTo>
                      <a:pt x="80" y="15"/>
                      <a:pt x="77" y="14"/>
                      <a:pt x="77" y="12"/>
                    </a:cubicBezTo>
                    <a:cubicBezTo>
                      <a:pt x="79" y="10"/>
                      <a:pt x="79" y="10"/>
                      <a:pt x="79" y="10"/>
                    </a:cubicBezTo>
                    <a:cubicBezTo>
                      <a:pt x="76" y="10"/>
                      <a:pt x="72" y="6"/>
                      <a:pt x="71" y="11"/>
                    </a:cubicBezTo>
                    <a:cubicBezTo>
                      <a:pt x="67" y="13"/>
                      <a:pt x="68" y="7"/>
                      <a:pt x="66" y="6"/>
                    </a:cubicBezTo>
                    <a:cubicBezTo>
                      <a:pt x="59" y="14"/>
                      <a:pt x="47" y="0"/>
                      <a:pt x="45" y="12"/>
                    </a:cubicBezTo>
                    <a:cubicBezTo>
                      <a:pt x="48" y="12"/>
                      <a:pt x="53" y="15"/>
                      <a:pt x="58" y="14"/>
                    </a:cubicBezTo>
                    <a:cubicBezTo>
                      <a:pt x="56" y="16"/>
                      <a:pt x="57" y="18"/>
                      <a:pt x="55" y="18"/>
                    </a:cubicBezTo>
                    <a:cubicBezTo>
                      <a:pt x="50" y="19"/>
                      <a:pt x="48" y="14"/>
                      <a:pt x="43" y="16"/>
                    </a:cubicBezTo>
                    <a:cubicBezTo>
                      <a:pt x="44" y="9"/>
                      <a:pt x="44" y="9"/>
                      <a:pt x="44" y="9"/>
                    </a:cubicBezTo>
                    <a:cubicBezTo>
                      <a:pt x="35" y="1"/>
                      <a:pt x="27" y="19"/>
                      <a:pt x="21" y="8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05" name="Freeform 1704"/>
              <p:cNvSpPr/>
              <p:nvPr/>
            </p:nvSpPr>
            <p:spPr bwMode="auto">
              <a:xfrm>
                <a:off x="2489" y="3180"/>
                <a:ext cx="4" cy="4"/>
              </a:xfrm>
              <a:custGeom>
                <a:avLst/>
                <a:gdLst>
                  <a:gd name="T0" fmla="*/ 4 w 4"/>
                  <a:gd name="T1" fmla="*/ 4 h 4"/>
                  <a:gd name="T2" fmla="*/ 0 w 4"/>
                  <a:gd name="T3" fmla="*/ 0 h 4"/>
                  <a:gd name="T4" fmla="*/ 0 w 4"/>
                  <a:gd name="T5" fmla="*/ 4 h 4"/>
                  <a:gd name="T6" fmla="*/ 4 w 4"/>
                  <a:gd name="T7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4">
                    <a:moveTo>
                      <a:pt x="4" y="4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1" y="3"/>
                      <a:pt x="3" y="3"/>
                      <a:pt x="4" y="4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06" name="Freeform 1705"/>
              <p:cNvSpPr/>
              <p:nvPr/>
            </p:nvSpPr>
            <p:spPr bwMode="auto">
              <a:xfrm>
                <a:off x="2487" y="3184"/>
                <a:ext cx="2" cy="1"/>
              </a:xfrm>
              <a:custGeom>
                <a:avLst/>
                <a:gdLst>
                  <a:gd name="T0" fmla="*/ 2 w 2"/>
                  <a:gd name="T1" fmla="*/ 0 h 1"/>
                  <a:gd name="T2" fmla="*/ 0 w 2"/>
                  <a:gd name="T3" fmla="*/ 1 h 1"/>
                  <a:gd name="T4" fmla="*/ 2 w 2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2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2" y="1"/>
                      <a:pt x="2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07" name="Freeform 1706"/>
              <p:cNvSpPr/>
              <p:nvPr/>
            </p:nvSpPr>
            <p:spPr bwMode="auto">
              <a:xfrm>
                <a:off x="2418" y="3183"/>
                <a:ext cx="3" cy="2"/>
              </a:xfrm>
              <a:custGeom>
                <a:avLst/>
                <a:gdLst>
                  <a:gd name="T0" fmla="*/ 4 w 4"/>
                  <a:gd name="T1" fmla="*/ 1 h 2"/>
                  <a:gd name="T2" fmla="*/ 0 w 4"/>
                  <a:gd name="T3" fmla="*/ 1 h 2"/>
                  <a:gd name="T4" fmla="*/ 4 w 4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2">
                    <a:moveTo>
                      <a:pt x="4" y="1"/>
                    </a:moveTo>
                    <a:cubicBezTo>
                      <a:pt x="3" y="1"/>
                      <a:pt x="2" y="0"/>
                      <a:pt x="0" y="1"/>
                    </a:cubicBezTo>
                    <a:cubicBezTo>
                      <a:pt x="1" y="2"/>
                      <a:pt x="3" y="2"/>
                      <a:pt x="4" y="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08" name="Freeform 1707"/>
              <p:cNvSpPr/>
              <p:nvPr/>
            </p:nvSpPr>
            <p:spPr bwMode="auto">
              <a:xfrm>
                <a:off x="2418" y="3186"/>
                <a:ext cx="2" cy="1"/>
              </a:xfrm>
              <a:custGeom>
                <a:avLst/>
                <a:gdLst>
                  <a:gd name="T0" fmla="*/ 0 w 2"/>
                  <a:gd name="T1" fmla="*/ 0 h 1"/>
                  <a:gd name="T2" fmla="*/ 2 w 2"/>
                  <a:gd name="T3" fmla="*/ 1 h 1"/>
                  <a:gd name="T4" fmla="*/ 2 w 2"/>
                  <a:gd name="T5" fmla="*/ 1 h 1"/>
                  <a:gd name="T6" fmla="*/ 0 w 2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1">
                    <a:moveTo>
                      <a:pt x="0" y="0"/>
                    </a:moveTo>
                    <a:lnTo>
                      <a:pt x="2" y="1"/>
                    </a:lnTo>
                    <a:lnTo>
                      <a:pt x="2" y="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09" name="Freeform 1708"/>
              <p:cNvSpPr/>
              <p:nvPr/>
            </p:nvSpPr>
            <p:spPr bwMode="auto">
              <a:xfrm>
                <a:off x="2302" y="3181"/>
                <a:ext cx="116" cy="24"/>
              </a:xfrm>
              <a:custGeom>
                <a:avLst/>
                <a:gdLst>
                  <a:gd name="T0" fmla="*/ 22 w 128"/>
                  <a:gd name="T1" fmla="*/ 12 h 26"/>
                  <a:gd name="T2" fmla="*/ 16 w 128"/>
                  <a:gd name="T3" fmla="*/ 17 h 26"/>
                  <a:gd name="T4" fmla="*/ 11 w 128"/>
                  <a:gd name="T5" fmla="*/ 13 h 26"/>
                  <a:gd name="T6" fmla="*/ 2 w 128"/>
                  <a:gd name="T7" fmla="*/ 21 h 26"/>
                  <a:gd name="T8" fmla="*/ 63 w 128"/>
                  <a:gd name="T9" fmla="*/ 16 h 26"/>
                  <a:gd name="T10" fmla="*/ 60 w 128"/>
                  <a:gd name="T11" fmla="*/ 19 h 26"/>
                  <a:gd name="T12" fmla="*/ 82 w 128"/>
                  <a:gd name="T13" fmla="*/ 13 h 26"/>
                  <a:gd name="T14" fmla="*/ 81 w 128"/>
                  <a:gd name="T15" fmla="*/ 20 h 26"/>
                  <a:gd name="T16" fmla="*/ 95 w 128"/>
                  <a:gd name="T17" fmla="*/ 17 h 26"/>
                  <a:gd name="T18" fmla="*/ 94 w 128"/>
                  <a:gd name="T19" fmla="*/ 15 h 26"/>
                  <a:gd name="T20" fmla="*/ 97 w 128"/>
                  <a:gd name="T21" fmla="*/ 16 h 26"/>
                  <a:gd name="T22" fmla="*/ 97 w 128"/>
                  <a:gd name="T23" fmla="*/ 15 h 26"/>
                  <a:gd name="T24" fmla="*/ 106 w 128"/>
                  <a:gd name="T25" fmla="*/ 14 h 26"/>
                  <a:gd name="T26" fmla="*/ 103 w 128"/>
                  <a:gd name="T27" fmla="*/ 16 h 26"/>
                  <a:gd name="T28" fmla="*/ 110 w 128"/>
                  <a:gd name="T29" fmla="*/ 13 h 26"/>
                  <a:gd name="T30" fmla="*/ 110 w 128"/>
                  <a:gd name="T31" fmla="*/ 17 h 26"/>
                  <a:gd name="T32" fmla="*/ 127 w 128"/>
                  <a:gd name="T33" fmla="*/ 12 h 26"/>
                  <a:gd name="T34" fmla="*/ 128 w 128"/>
                  <a:gd name="T35" fmla="*/ 8 h 26"/>
                  <a:gd name="T36" fmla="*/ 113 w 128"/>
                  <a:gd name="T37" fmla="*/ 11 h 26"/>
                  <a:gd name="T38" fmla="*/ 115 w 128"/>
                  <a:gd name="T39" fmla="*/ 11 h 26"/>
                  <a:gd name="T40" fmla="*/ 106 w 128"/>
                  <a:gd name="T41" fmla="*/ 13 h 26"/>
                  <a:gd name="T42" fmla="*/ 111 w 128"/>
                  <a:gd name="T43" fmla="*/ 7 h 26"/>
                  <a:gd name="T44" fmla="*/ 96 w 128"/>
                  <a:gd name="T45" fmla="*/ 3 h 26"/>
                  <a:gd name="T46" fmla="*/ 97 w 128"/>
                  <a:gd name="T47" fmla="*/ 3 h 26"/>
                  <a:gd name="T48" fmla="*/ 92 w 128"/>
                  <a:gd name="T49" fmla="*/ 5 h 26"/>
                  <a:gd name="T50" fmla="*/ 96 w 128"/>
                  <a:gd name="T51" fmla="*/ 7 h 26"/>
                  <a:gd name="T52" fmla="*/ 93 w 128"/>
                  <a:gd name="T53" fmla="*/ 14 h 26"/>
                  <a:gd name="T54" fmla="*/ 87 w 128"/>
                  <a:gd name="T55" fmla="*/ 14 h 26"/>
                  <a:gd name="T56" fmla="*/ 91 w 128"/>
                  <a:gd name="T57" fmla="*/ 8 h 26"/>
                  <a:gd name="T58" fmla="*/ 87 w 128"/>
                  <a:gd name="T59" fmla="*/ 11 h 26"/>
                  <a:gd name="T60" fmla="*/ 83 w 128"/>
                  <a:gd name="T61" fmla="*/ 5 h 26"/>
                  <a:gd name="T62" fmla="*/ 82 w 128"/>
                  <a:gd name="T63" fmla="*/ 11 h 26"/>
                  <a:gd name="T64" fmla="*/ 58 w 128"/>
                  <a:gd name="T65" fmla="*/ 11 h 26"/>
                  <a:gd name="T66" fmla="*/ 61 w 128"/>
                  <a:gd name="T67" fmla="*/ 8 h 26"/>
                  <a:gd name="T68" fmla="*/ 56 w 128"/>
                  <a:gd name="T69" fmla="*/ 12 h 26"/>
                  <a:gd name="T70" fmla="*/ 41 w 128"/>
                  <a:gd name="T71" fmla="*/ 10 h 26"/>
                  <a:gd name="T72" fmla="*/ 43 w 128"/>
                  <a:gd name="T73" fmla="*/ 13 h 26"/>
                  <a:gd name="T74" fmla="*/ 27 w 128"/>
                  <a:gd name="T75" fmla="*/ 12 h 26"/>
                  <a:gd name="T76" fmla="*/ 27 w 128"/>
                  <a:gd name="T77" fmla="*/ 12 h 26"/>
                  <a:gd name="T78" fmla="*/ 19 w 128"/>
                  <a:gd name="T79" fmla="*/ 19 h 26"/>
                  <a:gd name="T80" fmla="*/ 22 w 128"/>
                  <a:gd name="T81" fmla="*/ 12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28" h="26">
                    <a:moveTo>
                      <a:pt x="22" y="12"/>
                    </a:moveTo>
                    <a:cubicBezTo>
                      <a:pt x="16" y="17"/>
                      <a:pt x="16" y="17"/>
                      <a:pt x="16" y="17"/>
                    </a:cubicBezTo>
                    <a:cubicBezTo>
                      <a:pt x="15" y="14"/>
                      <a:pt x="8" y="17"/>
                      <a:pt x="11" y="13"/>
                    </a:cubicBezTo>
                    <a:cubicBezTo>
                      <a:pt x="7" y="19"/>
                      <a:pt x="0" y="13"/>
                      <a:pt x="2" y="21"/>
                    </a:cubicBezTo>
                    <a:cubicBezTo>
                      <a:pt x="20" y="18"/>
                      <a:pt x="43" y="23"/>
                      <a:pt x="63" y="16"/>
                    </a:cubicBezTo>
                    <a:cubicBezTo>
                      <a:pt x="60" y="19"/>
                      <a:pt x="60" y="19"/>
                      <a:pt x="60" y="19"/>
                    </a:cubicBezTo>
                    <a:cubicBezTo>
                      <a:pt x="70" y="13"/>
                      <a:pt x="74" y="26"/>
                      <a:pt x="82" y="13"/>
                    </a:cubicBezTo>
                    <a:cubicBezTo>
                      <a:pt x="81" y="20"/>
                      <a:pt x="81" y="20"/>
                      <a:pt x="81" y="20"/>
                    </a:cubicBezTo>
                    <a:cubicBezTo>
                      <a:pt x="85" y="22"/>
                      <a:pt x="90" y="11"/>
                      <a:pt x="95" y="17"/>
                    </a:cubicBezTo>
                    <a:cubicBezTo>
                      <a:pt x="94" y="15"/>
                      <a:pt x="94" y="15"/>
                      <a:pt x="94" y="15"/>
                    </a:cubicBezTo>
                    <a:cubicBezTo>
                      <a:pt x="95" y="15"/>
                      <a:pt x="96" y="16"/>
                      <a:pt x="97" y="16"/>
                    </a:cubicBezTo>
                    <a:cubicBezTo>
                      <a:pt x="97" y="15"/>
                      <a:pt x="97" y="15"/>
                      <a:pt x="97" y="15"/>
                    </a:cubicBezTo>
                    <a:cubicBezTo>
                      <a:pt x="100" y="12"/>
                      <a:pt x="102" y="12"/>
                      <a:pt x="106" y="14"/>
                    </a:cubicBezTo>
                    <a:cubicBezTo>
                      <a:pt x="106" y="16"/>
                      <a:pt x="104" y="15"/>
                      <a:pt x="103" y="16"/>
                    </a:cubicBezTo>
                    <a:cubicBezTo>
                      <a:pt x="105" y="18"/>
                      <a:pt x="107" y="13"/>
                      <a:pt x="110" y="13"/>
                    </a:cubicBezTo>
                    <a:cubicBezTo>
                      <a:pt x="112" y="15"/>
                      <a:pt x="110" y="16"/>
                      <a:pt x="110" y="17"/>
                    </a:cubicBezTo>
                    <a:cubicBezTo>
                      <a:pt x="117" y="15"/>
                      <a:pt x="121" y="21"/>
                      <a:pt x="127" y="12"/>
                    </a:cubicBezTo>
                    <a:cubicBezTo>
                      <a:pt x="127" y="10"/>
                      <a:pt x="125" y="8"/>
                      <a:pt x="128" y="8"/>
                    </a:cubicBezTo>
                    <a:cubicBezTo>
                      <a:pt x="122" y="5"/>
                      <a:pt x="118" y="8"/>
                      <a:pt x="113" y="11"/>
                    </a:cubicBezTo>
                    <a:cubicBezTo>
                      <a:pt x="115" y="11"/>
                      <a:pt x="115" y="11"/>
                      <a:pt x="115" y="11"/>
                    </a:cubicBezTo>
                    <a:cubicBezTo>
                      <a:pt x="111" y="20"/>
                      <a:pt x="112" y="9"/>
                      <a:pt x="106" y="13"/>
                    </a:cubicBezTo>
                    <a:cubicBezTo>
                      <a:pt x="107" y="9"/>
                      <a:pt x="110" y="9"/>
                      <a:pt x="111" y="7"/>
                    </a:cubicBezTo>
                    <a:cubicBezTo>
                      <a:pt x="104" y="0"/>
                      <a:pt x="101" y="12"/>
                      <a:pt x="96" y="3"/>
                    </a:cubicBezTo>
                    <a:cubicBezTo>
                      <a:pt x="97" y="3"/>
                      <a:pt x="97" y="3"/>
                      <a:pt x="97" y="3"/>
                    </a:cubicBezTo>
                    <a:cubicBezTo>
                      <a:pt x="96" y="2"/>
                      <a:pt x="94" y="4"/>
                      <a:pt x="92" y="5"/>
                    </a:cubicBezTo>
                    <a:cubicBezTo>
                      <a:pt x="93" y="6"/>
                      <a:pt x="95" y="6"/>
                      <a:pt x="96" y="7"/>
                    </a:cubicBezTo>
                    <a:cubicBezTo>
                      <a:pt x="94" y="8"/>
                      <a:pt x="93" y="12"/>
                      <a:pt x="93" y="14"/>
                    </a:cubicBezTo>
                    <a:cubicBezTo>
                      <a:pt x="91" y="10"/>
                      <a:pt x="90" y="16"/>
                      <a:pt x="87" y="14"/>
                    </a:cubicBezTo>
                    <a:cubicBezTo>
                      <a:pt x="86" y="10"/>
                      <a:pt x="90" y="11"/>
                      <a:pt x="91" y="8"/>
                    </a:cubicBezTo>
                    <a:cubicBezTo>
                      <a:pt x="87" y="11"/>
                      <a:pt x="87" y="11"/>
                      <a:pt x="87" y="11"/>
                    </a:cubicBezTo>
                    <a:cubicBezTo>
                      <a:pt x="84" y="11"/>
                      <a:pt x="84" y="7"/>
                      <a:pt x="83" y="5"/>
                    </a:cubicBezTo>
                    <a:cubicBezTo>
                      <a:pt x="80" y="8"/>
                      <a:pt x="84" y="7"/>
                      <a:pt x="82" y="11"/>
                    </a:cubicBezTo>
                    <a:cubicBezTo>
                      <a:pt x="79" y="6"/>
                      <a:pt x="64" y="8"/>
                      <a:pt x="58" y="11"/>
                    </a:cubicBezTo>
                    <a:cubicBezTo>
                      <a:pt x="60" y="11"/>
                      <a:pt x="58" y="7"/>
                      <a:pt x="61" y="8"/>
                    </a:cubicBezTo>
                    <a:cubicBezTo>
                      <a:pt x="60" y="7"/>
                      <a:pt x="57" y="9"/>
                      <a:pt x="56" y="12"/>
                    </a:cubicBezTo>
                    <a:cubicBezTo>
                      <a:pt x="52" y="15"/>
                      <a:pt x="46" y="13"/>
                      <a:pt x="41" y="10"/>
                    </a:cubicBezTo>
                    <a:cubicBezTo>
                      <a:pt x="43" y="13"/>
                      <a:pt x="43" y="13"/>
                      <a:pt x="43" y="13"/>
                    </a:cubicBezTo>
                    <a:cubicBezTo>
                      <a:pt x="39" y="18"/>
                      <a:pt x="33" y="9"/>
                      <a:pt x="27" y="12"/>
                    </a:cubicBezTo>
                    <a:cubicBezTo>
                      <a:pt x="27" y="12"/>
                      <a:pt x="27" y="12"/>
                      <a:pt x="27" y="12"/>
                    </a:cubicBezTo>
                    <a:cubicBezTo>
                      <a:pt x="25" y="13"/>
                      <a:pt x="23" y="20"/>
                      <a:pt x="19" y="19"/>
                    </a:cubicBezTo>
                    <a:cubicBezTo>
                      <a:pt x="20" y="15"/>
                      <a:pt x="22" y="16"/>
                      <a:pt x="22" y="1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10" name="Freeform 1709"/>
              <p:cNvSpPr/>
              <p:nvPr/>
            </p:nvSpPr>
            <p:spPr bwMode="auto">
              <a:xfrm>
                <a:off x="2299" y="3194"/>
                <a:ext cx="4" cy="8"/>
              </a:xfrm>
              <a:custGeom>
                <a:avLst/>
                <a:gdLst>
                  <a:gd name="T0" fmla="*/ 3 w 5"/>
                  <a:gd name="T1" fmla="*/ 5 h 9"/>
                  <a:gd name="T2" fmla="*/ 5 w 5"/>
                  <a:gd name="T3" fmla="*/ 1 h 9"/>
                  <a:gd name="T4" fmla="*/ 0 w 5"/>
                  <a:gd name="T5" fmla="*/ 8 h 9"/>
                  <a:gd name="T6" fmla="*/ 4 w 5"/>
                  <a:gd name="T7" fmla="*/ 6 h 9"/>
                  <a:gd name="T8" fmla="*/ 3 w 5"/>
                  <a:gd name="T9" fmla="*/ 5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9">
                    <a:moveTo>
                      <a:pt x="3" y="5"/>
                    </a:moveTo>
                    <a:cubicBezTo>
                      <a:pt x="5" y="1"/>
                      <a:pt x="5" y="1"/>
                      <a:pt x="5" y="1"/>
                    </a:cubicBezTo>
                    <a:cubicBezTo>
                      <a:pt x="3" y="0"/>
                      <a:pt x="0" y="5"/>
                      <a:pt x="0" y="8"/>
                    </a:cubicBezTo>
                    <a:cubicBezTo>
                      <a:pt x="2" y="7"/>
                      <a:pt x="4" y="9"/>
                      <a:pt x="4" y="6"/>
                    </a:cubicBezTo>
                    <a:cubicBezTo>
                      <a:pt x="4" y="6"/>
                      <a:pt x="4" y="4"/>
                      <a:pt x="3" y="5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11" name="Freeform 1710"/>
              <p:cNvSpPr/>
              <p:nvPr/>
            </p:nvSpPr>
            <p:spPr bwMode="auto">
              <a:xfrm>
                <a:off x="2241" y="3190"/>
                <a:ext cx="58" cy="18"/>
              </a:xfrm>
              <a:custGeom>
                <a:avLst/>
                <a:gdLst>
                  <a:gd name="T0" fmla="*/ 23 w 64"/>
                  <a:gd name="T1" fmla="*/ 10 h 20"/>
                  <a:gd name="T2" fmla="*/ 22 w 64"/>
                  <a:gd name="T3" fmla="*/ 13 h 20"/>
                  <a:gd name="T4" fmla="*/ 46 w 64"/>
                  <a:gd name="T5" fmla="*/ 14 h 20"/>
                  <a:gd name="T6" fmla="*/ 54 w 64"/>
                  <a:gd name="T7" fmla="*/ 8 h 20"/>
                  <a:gd name="T8" fmla="*/ 56 w 64"/>
                  <a:gd name="T9" fmla="*/ 12 h 20"/>
                  <a:gd name="T10" fmla="*/ 62 w 64"/>
                  <a:gd name="T11" fmla="*/ 7 h 20"/>
                  <a:gd name="T12" fmla="*/ 58 w 64"/>
                  <a:gd name="T13" fmla="*/ 9 h 20"/>
                  <a:gd name="T14" fmla="*/ 59 w 64"/>
                  <a:gd name="T15" fmla="*/ 7 h 20"/>
                  <a:gd name="T16" fmla="*/ 54 w 64"/>
                  <a:gd name="T17" fmla="*/ 8 h 20"/>
                  <a:gd name="T18" fmla="*/ 56 w 64"/>
                  <a:gd name="T19" fmla="*/ 5 h 20"/>
                  <a:gd name="T20" fmla="*/ 45 w 64"/>
                  <a:gd name="T21" fmla="*/ 11 h 20"/>
                  <a:gd name="T22" fmla="*/ 45 w 64"/>
                  <a:gd name="T23" fmla="*/ 5 h 20"/>
                  <a:gd name="T24" fmla="*/ 34 w 64"/>
                  <a:gd name="T25" fmla="*/ 3 h 20"/>
                  <a:gd name="T26" fmla="*/ 34 w 64"/>
                  <a:gd name="T27" fmla="*/ 5 h 20"/>
                  <a:gd name="T28" fmla="*/ 36 w 64"/>
                  <a:gd name="T29" fmla="*/ 9 h 20"/>
                  <a:gd name="T30" fmla="*/ 32 w 64"/>
                  <a:gd name="T31" fmla="*/ 3 h 20"/>
                  <a:gd name="T32" fmla="*/ 11 w 64"/>
                  <a:gd name="T33" fmla="*/ 6 h 20"/>
                  <a:gd name="T34" fmla="*/ 6 w 64"/>
                  <a:gd name="T35" fmla="*/ 13 h 20"/>
                  <a:gd name="T36" fmla="*/ 8 w 64"/>
                  <a:gd name="T37" fmla="*/ 8 h 20"/>
                  <a:gd name="T38" fmla="*/ 3 w 64"/>
                  <a:gd name="T39" fmla="*/ 7 h 20"/>
                  <a:gd name="T40" fmla="*/ 0 w 64"/>
                  <a:gd name="T41" fmla="*/ 16 h 20"/>
                  <a:gd name="T42" fmla="*/ 23 w 64"/>
                  <a:gd name="T43" fmla="*/ 1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64" h="20">
                    <a:moveTo>
                      <a:pt x="23" y="10"/>
                    </a:moveTo>
                    <a:cubicBezTo>
                      <a:pt x="22" y="11"/>
                      <a:pt x="22" y="12"/>
                      <a:pt x="22" y="13"/>
                    </a:cubicBezTo>
                    <a:cubicBezTo>
                      <a:pt x="31" y="13"/>
                      <a:pt x="43" y="11"/>
                      <a:pt x="46" y="14"/>
                    </a:cubicBezTo>
                    <a:cubicBezTo>
                      <a:pt x="49" y="15"/>
                      <a:pt x="50" y="9"/>
                      <a:pt x="54" y="8"/>
                    </a:cubicBezTo>
                    <a:cubicBezTo>
                      <a:pt x="56" y="12"/>
                      <a:pt x="56" y="12"/>
                      <a:pt x="56" y="12"/>
                    </a:cubicBezTo>
                    <a:cubicBezTo>
                      <a:pt x="58" y="9"/>
                      <a:pt x="64" y="14"/>
                      <a:pt x="62" y="7"/>
                    </a:cubicBezTo>
                    <a:cubicBezTo>
                      <a:pt x="62" y="6"/>
                      <a:pt x="60" y="10"/>
                      <a:pt x="58" y="9"/>
                    </a:cubicBezTo>
                    <a:cubicBezTo>
                      <a:pt x="59" y="7"/>
                      <a:pt x="59" y="7"/>
                      <a:pt x="59" y="7"/>
                    </a:cubicBezTo>
                    <a:cubicBezTo>
                      <a:pt x="54" y="8"/>
                      <a:pt x="54" y="8"/>
                      <a:pt x="54" y="8"/>
                    </a:cubicBezTo>
                    <a:cubicBezTo>
                      <a:pt x="56" y="5"/>
                      <a:pt x="56" y="5"/>
                      <a:pt x="56" y="5"/>
                    </a:cubicBezTo>
                    <a:cubicBezTo>
                      <a:pt x="50" y="0"/>
                      <a:pt x="52" y="13"/>
                      <a:pt x="45" y="11"/>
                    </a:cubicBezTo>
                    <a:cubicBezTo>
                      <a:pt x="45" y="5"/>
                      <a:pt x="45" y="5"/>
                      <a:pt x="45" y="5"/>
                    </a:cubicBezTo>
                    <a:cubicBezTo>
                      <a:pt x="40" y="5"/>
                      <a:pt x="38" y="7"/>
                      <a:pt x="34" y="3"/>
                    </a:cubicBezTo>
                    <a:cubicBezTo>
                      <a:pt x="34" y="3"/>
                      <a:pt x="33" y="6"/>
                      <a:pt x="34" y="5"/>
                    </a:cubicBezTo>
                    <a:cubicBezTo>
                      <a:pt x="35" y="5"/>
                      <a:pt x="36" y="7"/>
                      <a:pt x="36" y="9"/>
                    </a:cubicBezTo>
                    <a:cubicBezTo>
                      <a:pt x="28" y="14"/>
                      <a:pt x="37" y="6"/>
                      <a:pt x="32" y="3"/>
                    </a:cubicBezTo>
                    <a:cubicBezTo>
                      <a:pt x="26" y="7"/>
                      <a:pt x="14" y="11"/>
                      <a:pt x="11" y="6"/>
                    </a:cubicBezTo>
                    <a:cubicBezTo>
                      <a:pt x="14" y="10"/>
                      <a:pt x="9" y="13"/>
                      <a:pt x="6" y="13"/>
                    </a:cubicBezTo>
                    <a:cubicBezTo>
                      <a:pt x="4" y="11"/>
                      <a:pt x="7" y="10"/>
                      <a:pt x="8" y="8"/>
                    </a:cubicBezTo>
                    <a:cubicBezTo>
                      <a:pt x="6" y="7"/>
                      <a:pt x="5" y="6"/>
                      <a:pt x="3" y="7"/>
                    </a:cubicBezTo>
                    <a:cubicBezTo>
                      <a:pt x="5" y="10"/>
                      <a:pt x="4" y="14"/>
                      <a:pt x="0" y="16"/>
                    </a:cubicBezTo>
                    <a:cubicBezTo>
                      <a:pt x="8" y="20"/>
                      <a:pt x="15" y="9"/>
                      <a:pt x="23" y="1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12" name="Freeform 1711"/>
              <p:cNvSpPr/>
              <p:nvPr/>
            </p:nvSpPr>
            <p:spPr bwMode="auto">
              <a:xfrm>
                <a:off x="2257" y="3202"/>
                <a:ext cx="4" cy="2"/>
              </a:xfrm>
              <a:custGeom>
                <a:avLst/>
                <a:gdLst>
                  <a:gd name="T0" fmla="*/ 2 w 4"/>
                  <a:gd name="T1" fmla="*/ 2 h 2"/>
                  <a:gd name="T2" fmla="*/ 4 w 4"/>
                  <a:gd name="T3" fmla="*/ 0 h 2"/>
                  <a:gd name="T4" fmla="*/ 0 w 4"/>
                  <a:gd name="T5" fmla="*/ 0 h 2"/>
                  <a:gd name="T6" fmla="*/ 2 w 4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2">
                    <a:moveTo>
                      <a:pt x="2" y="2"/>
                    </a:moveTo>
                    <a:lnTo>
                      <a:pt x="4" y="0"/>
                    </a:lnTo>
                    <a:lnTo>
                      <a:pt x="0" y="0"/>
                    </a:lnTo>
                    <a:lnTo>
                      <a:pt x="2" y="2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13" name="Freeform 1712"/>
              <p:cNvSpPr/>
              <p:nvPr/>
            </p:nvSpPr>
            <p:spPr bwMode="auto">
              <a:xfrm>
                <a:off x="2286" y="3155"/>
                <a:ext cx="1" cy="4"/>
              </a:xfrm>
              <a:custGeom>
                <a:avLst/>
                <a:gdLst>
                  <a:gd name="T0" fmla="*/ 0 w 1"/>
                  <a:gd name="T1" fmla="*/ 3 h 4"/>
                  <a:gd name="T2" fmla="*/ 0 w 1"/>
                  <a:gd name="T3" fmla="*/ 4 h 4"/>
                  <a:gd name="T4" fmla="*/ 1 w 1"/>
                  <a:gd name="T5" fmla="*/ 0 h 4"/>
                  <a:gd name="T6" fmla="*/ 0 w 1"/>
                  <a:gd name="T7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4">
                    <a:moveTo>
                      <a:pt x="0" y="3"/>
                    </a:moveTo>
                    <a:lnTo>
                      <a:pt x="0" y="4"/>
                    </a:lnTo>
                    <a:lnTo>
                      <a:pt x="1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14" name="Freeform 1713"/>
              <p:cNvSpPr/>
              <p:nvPr/>
            </p:nvSpPr>
            <p:spPr bwMode="auto">
              <a:xfrm>
                <a:off x="2284" y="3154"/>
                <a:ext cx="4" cy="15"/>
              </a:xfrm>
              <a:custGeom>
                <a:avLst/>
                <a:gdLst>
                  <a:gd name="T0" fmla="*/ 0 w 4"/>
                  <a:gd name="T1" fmla="*/ 16 h 16"/>
                  <a:gd name="T2" fmla="*/ 0 w 4"/>
                  <a:gd name="T3" fmla="*/ 15 h 16"/>
                  <a:gd name="T4" fmla="*/ 4 w 4"/>
                  <a:gd name="T5" fmla="*/ 0 h 16"/>
                  <a:gd name="T6" fmla="*/ 1 w 4"/>
                  <a:gd name="T7" fmla="*/ 9 h 16"/>
                  <a:gd name="T8" fmla="*/ 2 w 4"/>
                  <a:gd name="T9" fmla="*/ 6 h 16"/>
                  <a:gd name="T10" fmla="*/ 0 w 4"/>
                  <a:gd name="T11" fmla="*/ 13 h 16"/>
                  <a:gd name="T12" fmla="*/ 1 w 4"/>
                  <a:gd name="T13" fmla="*/ 12 h 16"/>
                  <a:gd name="T14" fmla="*/ 0 w 4"/>
                  <a:gd name="T15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" h="16">
                    <a:moveTo>
                      <a:pt x="0" y="16"/>
                    </a:moveTo>
                    <a:cubicBezTo>
                      <a:pt x="0" y="15"/>
                      <a:pt x="0" y="15"/>
                      <a:pt x="0" y="15"/>
                    </a:cubicBezTo>
                    <a:cubicBezTo>
                      <a:pt x="3" y="5"/>
                      <a:pt x="2" y="8"/>
                      <a:pt x="4" y="0"/>
                    </a:cubicBezTo>
                    <a:cubicBezTo>
                      <a:pt x="3" y="2"/>
                      <a:pt x="2" y="5"/>
                      <a:pt x="1" y="9"/>
                    </a:cubicBezTo>
                    <a:cubicBezTo>
                      <a:pt x="1" y="9"/>
                      <a:pt x="2" y="5"/>
                      <a:pt x="2" y="6"/>
                    </a:cubicBezTo>
                    <a:cubicBezTo>
                      <a:pt x="1" y="9"/>
                      <a:pt x="1" y="9"/>
                      <a:pt x="0" y="13"/>
                    </a:cubicBezTo>
                    <a:cubicBezTo>
                      <a:pt x="0" y="16"/>
                      <a:pt x="1" y="10"/>
                      <a:pt x="1" y="12"/>
                    </a:cubicBezTo>
                    <a:lnTo>
                      <a:pt x="0" y="16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15" name="Freeform 1714"/>
              <p:cNvSpPr/>
              <p:nvPr/>
            </p:nvSpPr>
            <p:spPr bwMode="auto">
              <a:xfrm>
                <a:off x="2285" y="3160"/>
                <a:ext cx="2" cy="4"/>
              </a:xfrm>
              <a:custGeom>
                <a:avLst/>
                <a:gdLst>
                  <a:gd name="T0" fmla="*/ 2 w 2"/>
                  <a:gd name="T1" fmla="*/ 0 h 5"/>
                  <a:gd name="T2" fmla="*/ 0 w 2"/>
                  <a:gd name="T3" fmla="*/ 5 h 5"/>
                  <a:gd name="T4" fmla="*/ 2 w 2"/>
                  <a:gd name="T5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5">
                    <a:moveTo>
                      <a:pt x="2" y="0"/>
                    </a:moveTo>
                    <a:cubicBezTo>
                      <a:pt x="0" y="5"/>
                      <a:pt x="0" y="5"/>
                      <a:pt x="0" y="5"/>
                    </a:cubicBezTo>
                    <a:cubicBezTo>
                      <a:pt x="1" y="3"/>
                      <a:pt x="1" y="1"/>
                      <a:pt x="2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16" name="Freeform 1715"/>
              <p:cNvSpPr/>
              <p:nvPr/>
            </p:nvSpPr>
            <p:spPr bwMode="auto">
              <a:xfrm>
                <a:off x="2286" y="3157"/>
                <a:ext cx="2" cy="6"/>
              </a:xfrm>
              <a:custGeom>
                <a:avLst/>
                <a:gdLst>
                  <a:gd name="T0" fmla="*/ 1 w 2"/>
                  <a:gd name="T1" fmla="*/ 2 h 7"/>
                  <a:gd name="T2" fmla="*/ 0 w 2"/>
                  <a:gd name="T3" fmla="*/ 7 h 7"/>
                  <a:gd name="T4" fmla="*/ 2 w 2"/>
                  <a:gd name="T5" fmla="*/ 0 h 7"/>
                  <a:gd name="T6" fmla="*/ 1 w 2"/>
                  <a:gd name="T7" fmla="*/ 2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7">
                    <a:moveTo>
                      <a:pt x="1" y="2"/>
                    </a:moveTo>
                    <a:cubicBezTo>
                      <a:pt x="1" y="3"/>
                      <a:pt x="0" y="6"/>
                      <a:pt x="0" y="7"/>
                    </a:cubicBezTo>
                    <a:cubicBezTo>
                      <a:pt x="2" y="0"/>
                      <a:pt x="2" y="0"/>
                      <a:pt x="2" y="0"/>
                    </a:cubicBezTo>
                    <a:lnTo>
                      <a:pt x="1" y="2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17" name="Freeform 1716"/>
              <p:cNvSpPr/>
              <p:nvPr/>
            </p:nvSpPr>
            <p:spPr bwMode="auto">
              <a:xfrm>
                <a:off x="2288" y="3158"/>
                <a:ext cx="0" cy="2"/>
              </a:xfrm>
              <a:custGeom>
                <a:avLst/>
                <a:gdLst>
                  <a:gd name="T0" fmla="*/ 2 h 2"/>
                  <a:gd name="T1" fmla="*/ 1 h 2"/>
                  <a:gd name="T2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1"/>
                      <a:pt x="0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18" name="Freeform 1717"/>
              <p:cNvSpPr/>
              <p:nvPr/>
            </p:nvSpPr>
            <p:spPr bwMode="auto">
              <a:xfrm>
                <a:off x="2285" y="3157"/>
                <a:ext cx="4" cy="10"/>
              </a:xfrm>
              <a:custGeom>
                <a:avLst/>
                <a:gdLst>
                  <a:gd name="T0" fmla="*/ 3 w 4"/>
                  <a:gd name="T1" fmla="*/ 2 h 11"/>
                  <a:gd name="T2" fmla="*/ 3 w 4"/>
                  <a:gd name="T3" fmla="*/ 2 h 11"/>
                  <a:gd name="T4" fmla="*/ 3 w 4"/>
                  <a:gd name="T5" fmla="*/ 3 h 11"/>
                  <a:gd name="T6" fmla="*/ 1 w 4"/>
                  <a:gd name="T7" fmla="*/ 8 h 11"/>
                  <a:gd name="T8" fmla="*/ 1 w 4"/>
                  <a:gd name="T9" fmla="*/ 7 h 11"/>
                  <a:gd name="T10" fmla="*/ 0 w 4"/>
                  <a:gd name="T11" fmla="*/ 11 h 11"/>
                  <a:gd name="T12" fmla="*/ 3 w 4"/>
                  <a:gd name="T13" fmla="*/ 2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11">
                    <a:moveTo>
                      <a:pt x="3" y="2"/>
                    </a:moveTo>
                    <a:cubicBezTo>
                      <a:pt x="4" y="0"/>
                      <a:pt x="3" y="1"/>
                      <a:pt x="3" y="2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2" y="5"/>
                      <a:pt x="1" y="9"/>
                      <a:pt x="1" y="8"/>
                    </a:cubicBezTo>
                    <a:cubicBezTo>
                      <a:pt x="1" y="9"/>
                      <a:pt x="2" y="4"/>
                      <a:pt x="1" y="7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1" y="11"/>
                      <a:pt x="3" y="4"/>
                      <a:pt x="3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19" name="Freeform 1718"/>
              <p:cNvSpPr/>
              <p:nvPr/>
            </p:nvSpPr>
            <p:spPr bwMode="auto">
              <a:xfrm>
                <a:off x="2287" y="3160"/>
                <a:ext cx="1" cy="0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0 h 1"/>
                  <a:gd name="T4" fmla="*/ 1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0"/>
                      <a:pt x="1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20" name="Freeform 1719"/>
              <p:cNvSpPr/>
              <p:nvPr/>
            </p:nvSpPr>
            <p:spPr bwMode="auto">
              <a:xfrm>
                <a:off x="2287" y="3159"/>
                <a:ext cx="0" cy="2"/>
              </a:xfrm>
              <a:custGeom>
                <a:avLst/>
                <a:gdLst>
                  <a:gd name="T0" fmla="*/ 0 h 2"/>
                  <a:gd name="T1" fmla="*/ 1 h 2"/>
                  <a:gd name="T2" fmla="*/ 2 h 2"/>
                  <a:gd name="T3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1"/>
                    </a:ln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21" name="Freeform 1720"/>
              <p:cNvSpPr/>
              <p:nvPr/>
            </p:nvSpPr>
            <p:spPr bwMode="auto">
              <a:xfrm>
                <a:off x="2285" y="3158"/>
                <a:ext cx="4" cy="11"/>
              </a:xfrm>
              <a:custGeom>
                <a:avLst/>
                <a:gdLst>
                  <a:gd name="T0" fmla="*/ 4 w 4"/>
                  <a:gd name="T1" fmla="*/ 1 h 13"/>
                  <a:gd name="T2" fmla="*/ 2 w 4"/>
                  <a:gd name="T3" fmla="*/ 5 h 13"/>
                  <a:gd name="T4" fmla="*/ 0 w 4"/>
                  <a:gd name="T5" fmla="*/ 13 h 13"/>
                  <a:gd name="T6" fmla="*/ 1 w 4"/>
                  <a:gd name="T7" fmla="*/ 11 h 13"/>
                  <a:gd name="T8" fmla="*/ 4 w 4"/>
                  <a:gd name="T9" fmla="*/ 1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13">
                    <a:moveTo>
                      <a:pt x="4" y="1"/>
                    </a:moveTo>
                    <a:cubicBezTo>
                      <a:pt x="2" y="7"/>
                      <a:pt x="4" y="0"/>
                      <a:pt x="2" y="5"/>
                    </a:cubicBezTo>
                    <a:cubicBezTo>
                      <a:pt x="2" y="5"/>
                      <a:pt x="1" y="10"/>
                      <a:pt x="0" y="13"/>
                    </a:cubicBezTo>
                    <a:cubicBezTo>
                      <a:pt x="1" y="11"/>
                      <a:pt x="1" y="11"/>
                      <a:pt x="1" y="11"/>
                    </a:cubicBezTo>
                    <a:cubicBezTo>
                      <a:pt x="2" y="9"/>
                      <a:pt x="3" y="4"/>
                      <a:pt x="4" y="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22" name="Freeform 1721"/>
              <p:cNvSpPr/>
              <p:nvPr/>
            </p:nvSpPr>
            <p:spPr bwMode="auto">
              <a:xfrm>
                <a:off x="2285" y="3172"/>
                <a:ext cx="0" cy="1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lnTo>
                      <a:pt x="0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23" name="Freeform 1722"/>
              <p:cNvSpPr/>
              <p:nvPr/>
            </p:nvSpPr>
            <p:spPr bwMode="auto">
              <a:xfrm>
                <a:off x="2284" y="3162"/>
                <a:ext cx="5" cy="15"/>
              </a:xfrm>
              <a:custGeom>
                <a:avLst/>
                <a:gdLst>
                  <a:gd name="T0" fmla="*/ 5 w 5"/>
                  <a:gd name="T1" fmla="*/ 1 h 16"/>
                  <a:gd name="T2" fmla="*/ 3 w 5"/>
                  <a:gd name="T3" fmla="*/ 8 h 16"/>
                  <a:gd name="T4" fmla="*/ 4 w 5"/>
                  <a:gd name="T5" fmla="*/ 3 h 16"/>
                  <a:gd name="T6" fmla="*/ 3 w 5"/>
                  <a:gd name="T7" fmla="*/ 5 h 16"/>
                  <a:gd name="T8" fmla="*/ 5 w 5"/>
                  <a:gd name="T9" fmla="*/ 0 h 16"/>
                  <a:gd name="T10" fmla="*/ 3 w 5"/>
                  <a:gd name="T11" fmla="*/ 5 h 16"/>
                  <a:gd name="T12" fmla="*/ 4 w 5"/>
                  <a:gd name="T13" fmla="*/ 1 h 16"/>
                  <a:gd name="T14" fmla="*/ 2 w 5"/>
                  <a:gd name="T15" fmla="*/ 8 h 16"/>
                  <a:gd name="T16" fmla="*/ 3 w 5"/>
                  <a:gd name="T17" fmla="*/ 7 h 16"/>
                  <a:gd name="T18" fmla="*/ 1 w 5"/>
                  <a:gd name="T19" fmla="*/ 11 h 16"/>
                  <a:gd name="T20" fmla="*/ 1 w 5"/>
                  <a:gd name="T21" fmla="*/ 15 h 16"/>
                  <a:gd name="T22" fmla="*/ 5 w 5"/>
                  <a:gd name="T23" fmla="*/ 1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" h="16">
                    <a:moveTo>
                      <a:pt x="5" y="1"/>
                    </a:moveTo>
                    <a:cubicBezTo>
                      <a:pt x="3" y="8"/>
                      <a:pt x="3" y="8"/>
                      <a:pt x="3" y="8"/>
                    </a:cubicBezTo>
                    <a:cubicBezTo>
                      <a:pt x="3" y="6"/>
                      <a:pt x="4" y="4"/>
                      <a:pt x="4" y="3"/>
                    </a:cubicBezTo>
                    <a:cubicBezTo>
                      <a:pt x="4" y="2"/>
                      <a:pt x="3" y="6"/>
                      <a:pt x="3" y="5"/>
                    </a:cubicBezTo>
                    <a:cubicBezTo>
                      <a:pt x="5" y="0"/>
                      <a:pt x="4" y="5"/>
                      <a:pt x="5" y="0"/>
                    </a:cubicBezTo>
                    <a:cubicBezTo>
                      <a:pt x="5" y="0"/>
                      <a:pt x="4" y="0"/>
                      <a:pt x="3" y="5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2" y="8"/>
                      <a:pt x="2" y="8"/>
                      <a:pt x="2" y="8"/>
                    </a:cubicBezTo>
                    <a:cubicBezTo>
                      <a:pt x="2" y="9"/>
                      <a:pt x="4" y="3"/>
                      <a:pt x="3" y="7"/>
                    </a:cubicBezTo>
                    <a:cubicBezTo>
                      <a:pt x="2" y="10"/>
                      <a:pt x="2" y="10"/>
                      <a:pt x="1" y="11"/>
                    </a:cubicBezTo>
                    <a:cubicBezTo>
                      <a:pt x="2" y="10"/>
                      <a:pt x="0" y="16"/>
                      <a:pt x="1" y="15"/>
                    </a:cubicBezTo>
                    <a:cubicBezTo>
                      <a:pt x="1" y="15"/>
                      <a:pt x="4" y="5"/>
                      <a:pt x="5" y="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24" name="Freeform 1723"/>
              <p:cNvSpPr/>
              <p:nvPr/>
            </p:nvSpPr>
            <p:spPr bwMode="auto">
              <a:xfrm>
                <a:off x="2287" y="3169"/>
                <a:ext cx="0" cy="3"/>
              </a:xfrm>
              <a:custGeom>
                <a:avLst/>
                <a:gdLst>
                  <a:gd name="T0" fmla="*/ 1 h 3"/>
                  <a:gd name="T1" fmla="*/ 3 h 3"/>
                  <a:gd name="T2" fmla="*/ 0 h 3"/>
                  <a:gd name="T3" fmla="*/ 1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3">
                    <a:moveTo>
                      <a:pt x="0" y="1"/>
                    </a:moveTo>
                    <a:lnTo>
                      <a:pt x="0" y="3"/>
                    </a:lnTo>
                    <a:lnTo>
                      <a:pt x="0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25" name="Freeform 1724"/>
              <p:cNvSpPr/>
              <p:nvPr/>
            </p:nvSpPr>
            <p:spPr bwMode="auto">
              <a:xfrm>
                <a:off x="2286" y="3162"/>
                <a:ext cx="4" cy="16"/>
              </a:xfrm>
              <a:custGeom>
                <a:avLst/>
                <a:gdLst>
                  <a:gd name="T0" fmla="*/ 4 w 5"/>
                  <a:gd name="T1" fmla="*/ 0 h 17"/>
                  <a:gd name="T2" fmla="*/ 3 w 5"/>
                  <a:gd name="T3" fmla="*/ 4 h 17"/>
                  <a:gd name="T4" fmla="*/ 3 w 5"/>
                  <a:gd name="T5" fmla="*/ 1 h 17"/>
                  <a:gd name="T6" fmla="*/ 2 w 5"/>
                  <a:gd name="T7" fmla="*/ 6 h 17"/>
                  <a:gd name="T8" fmla="*/ 3 w 5"/>
                  <a:gd name="T9" fmla="*/ 4 h 17"/>
                  <a:gd name="T10" fmla="*/ 1 w 5"/>
                  <a:gd name="T11" fmla="*/ 12 h 17"/>
                  <a:gd name="T12" fmla="*/ 1 w 5"/>
                  <a:gd name="T13" fmla="*/ 10 h 17"/>
                  <a:gd name="T14" fmla="*/ 2 w 5"/>
                  <a:gd name="T15" fmla="*/ 9 h 17"/>
                  <a:gd name="T16" fmla="*/ 3 w 5"/>
                  <a:gd name="T17" fmla="*/ 7 h 17"/>
                  <a:gd name="T18" fmla="*/ 3 w 5"/>
                  <a:gd name="T19" fmla="*/ 6 h 17"/>
                  <a:gd name="T20" fmla="*/ 4 w 5"/>
                  <a:gd name="T21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" h="17">
                    <a:moveTo>
                      <a:pt x="4" y="0"/>
                    </a:moveTo>
                    <a:cubicBezTo>
                      <a:pt x="3" y="4"/>
                      <a:pt x="3" y="4"/>
                      <a:pt x="3" y="4"/>
                    </a:cubicBezTo>
                    <a:cubicBezTo>
                      <a:pt x="3" y="4"/>
                      <a:pt x="3" y="2"/>
                      <a:pt x="3" y="1"/>
                    </a:cubicBezTo>
                    <a:cubicBezTo>
                      <a:pt x="3" y="3"/>
                      <a:pt x="2" y="5"/>
                      <a:pt x="2" y="6"/>
                    </a:cubicBezTo>
                    <a:cubicBezTo>
                      <a:pt x="1" y="12"/>
                      <a:pt x="3" y="5"/>
                      <a:pt x="3" y="4"/>
                    </a:cubicBezTo>
                    <a:cubicBezTo>
                      <a:pt x="3" y="6"/>
                      <a:pt x="2" y="7"/>
                      <a:pt x="1" y="12"/>
                    </a:cubicBezTo>
                    <a:cubicBezTo>
                      <a:pt x="1" y="12"/>
                      <a:pt x="1" y="11"/>
                      <a:pt x="1" y="10"/>
                    </a:cubicBezTo>
                    <a:cubicBezTo>
                      <a:pt x="0" y="17"/>
                      <a:pt x="2" y="11"/>
                      <a:pt x="2" y="9"/>
                    </a:cubicBezTo>
                    <a:cubicBezTo>
                      <a:pt x="3" y="9"/>
                      <a:pt x="3" y="7"/>
                      <a:pt x="3" y="7"/>
                    </a:cubicBezTo>
                    <a:cubicBezTo>
                      <a:pt x="3" y="6"/>
                      <a:pt x="3" y="6"/>
                      <a:pt x="3" y="6"/>
                    </a:cubicBezTo>
                    <a:cubicBezTo>
                      <a:pt x="4" y="1"/>
                      <a:pt x="5" y="0"/>
                      <a:pt x="4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26" name="Freeform 1725"/>
              <p:cNvSpPr/>
              <p:nvPr/>
            </p:nvSpPr>
            <p:spPr bwMode="auto">
              <a:xfrm>
                <a:off x="2289" y="3160"/>
                <a:ext cx="1" cy="3"/>
              </a:xfrm>
              <a:custGeom>
                <a:avLst/>
                <a:gdLst>
                  <a:gd name="T0" fmla="*/ 1 w 1"/>
                  <a:gd name="T1" fmla="*/ 2 h 3"/>
                  <a:gd name="T2" fmla="*/ 0 w 1"/>
                  <a:gd name="T3" fmla="*/ 3 h 3"/>
                  <a:gd name="T4" fmla="*/ 1 w 1"/>
                  <a:gd name="T5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3">
                    <a:moveTo>
                      <a:pt x="1" y="2"/>
                    </a:moveTo>
                    <a:cubicBezTo>
                      <a:pt x="1" y="2"/>
                      <a:pt x="1" y="2"/>
                      <a:pt x="0" y="3"/>
                    </a:cubicBezTo>
                    <a:cubicBezTo>
                      <a:pt x="1" y="2"/>
                      <a:pt x="1" y="0"/>
                      <a:pt x="1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27" name="Freeform 1726"/>
              <p:cNvSpPr/>
              <p:nvPr/>
            </p:nvSpPr>
            <p:spPr bwMode="auto">
              <a:xfrm>
                <a:off x="2288" y="3170"/>
                <a:ext cx="1" cy="1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0 h 1"/>
                  <a:gd name="T4" fmla="*/ 1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0" y="1"/>
                      <a:pt x="0" y="1"/>
                      <a:pt x="1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28" name="Freeform 1727"/>
              <p:cNvSpPr/>
              <p:nvPr/>
            </p:nvSpPr>
            <p:spPr bwMode="auto">
              <a:xfrm>
                <a:off x="2290" y="3162"/>
                <a:ext cx="0" cy="3"/>
              </a:xfrm>
              <a:custGeom>
                <a:avLst/>
                <a:gdLst>
                  <a:gd name="T0" fmla="*/ 0 w 1"/>
                  <a:gd name="T1" fmla="*/ 2 h 3"/>
                  <a:gd name="T2" fmla="*/ 0 w 1"/>
                  <a:gd name="T3" fmla="*/ 3 h 3"/>
                  <a:gd name="T4" fmla="*/ 1 w 1"/>
                  <a:gd name="T5" fmla="*/ 0 h 3"/>
                  <a:gd name="T6" fmla="*/ 0 w 1"/>
                  <a:gd name="T7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3">
                    <a:moveTo>
                      <a:pt x="0" y="2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1"/>
                      <a:pt x="1" y="1"/>
                      <a:pt x="0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29" name="Freeform 1728"/>
              <p:cNvSpPr/>
              <p:nvPr/>
            </p:nvSpPr>
            <p:spPr bwMode="auto">
              <a:xfrm>
                <a:off x="2288" y="3159"/>
                <a:ext cx="10" cy="17"/>
              </a:xfrm>
              <a:custGeom>
                <a:avLst/>
                <a:gdLst>
                  <a:gd name="T0" fmla="*/ 8 w 11"/>
                  <a:gd name="T1" fmla="*/ 17 h 19"/>
                  <a:gd name="T2" fmla="*/ 8 w 11"/>
                  <a:gd name="T3" fmla="*/ 14 h 19"/>
                  <a:gd name="T4" fmla="*/ 10 w 11"/>
                  <a:gd name="T5" fmla="*/ 10 h 19"/>
                  <a:gd name="T6" fmla="*/ 11 w 11"/>
                  <a:gd name="T7" fmla="*/ 3 h 19"/>
                  <a:gd name="T8" fmla="*/ 10 w 11"/>
                  <a:gd name="T9" fmla="*/ 6 h 19"/>
                  <a:gd name="T10" fmla="*/ 11 w 11"/>
                  <a:gd name="T11" fmla="*/ 2 h 19"/>
                  <a:gd name="T12" fmla="*/ 9 w 11"/>
                  <a:gd name="T13" fmla="*/ 4 h 19"/>
                  <a:gd name="T14" fmla="*/ 8 w 11"/>
                  <a:gd name="T15" fmla="*/ 6 h 19"/>
                  <a:gd name="T16" fmla="*/ 5 w 11"/>
                  <a:gd name="T17" fmla="*/ 4 h 19"/>
                  <a:gd name="T18" fmla="*/ 3 w 11"/>
                  <a:gd name="T19" fmla="*/ 10 h 19"/>
                  <a:gd name="T20" fmla="*/ 4 w 11"/>
                  <a:gd name="T21" fmla="*/ 6 h 19"/>
                  <a:gd name="T22" fmla="*/ 4 w 11"/>
                  <a:gd name="T23" fmla="*/ 6 h 19"/>
                  <a:gd name="T24" fmla="*/ 4 w 11"/>
                  <a:gd name="T25" fmla="*/ 4 h 19"/>
                  <a:gd name="T26" fmla="*/ 2 w 11"/>
                  <a:gd name="T27" fmla="*/ 12 h 19"/>
                  <a:gd name="T28" fmla="*/ 4 w 11"/>
                  <a:gd name="T29" fmla="*/ 4 h 19"/>
                  <a:gd name="T30" fmla="*/ 2 w 11"/>
                  <a:gd name="T31" fmla="*/ 9 h 19"/>
                  <a:gd name="T32" fmla="*/ 1 w 11"/>
                  <a:gd name="T33" fmla="*/ 14 h 19"/>
                  <a:gd name="T34" fmla="*/ 0 w 11"/>
                  <a:gd name="T35" fmla="*/ 16 h 19"/>
                  <a:gd name="T36" fmla="*/ 4 w 11"/>
                  <a:gd name="T37" fmla="*/ 8 h 19"/>
                  <a:gd name="T38" fmla="*/ 3 w 11"/>
                  <a:gd name="T39" fmla="*/ 12 h 19"/>
                  <a:gd name="T40" fmla="*/ 4 w 11"/>
                  <a:gd name="T41" fmla="*/ 16 h 19"/>
                  <a:gd name="T42" fmla="*/ 6 w 11"/>
                  <a:gd name="T43" fmla="*/ 10 h 19"/>
                  <a:gd name="T44" fmla="*/ 5 w 11"/>
                  <a:gd name="T45" fmla="*/ 12 h 19"/>
                  <a:gd name="T46" fmla="*/ 6 w 11"/>
                  <a:gd name="T47" fmla="*/ 9 h 19"/>
                  <a:gd name="T48" fmla="*/ 6 w 11"/>
                  <a:gd name="T49" fmla="*/ 13 h 19"/>
                  <a:gd name="T50" fmla="*/ 8 w 11"/>
                  <a:gd name="T51" fmla="*/ 6 h 19"/>
                  <a:gd name="T52" fmla="*/ 6 w 11"/>
                  <a:gd name="T53" fmla="*/ 16 h 19"/>
                  <a:gd name="T54" fmla="*/ 6 w 11"/>
                  <a:gd name="T55" fmla="*/ 12 h 19"/>
                  <a:gd name="T56" fmla="*/ 8 w 11"/>
                  <a:gd name="T57" fmla="*/ 9 h 19"/>
                  <a:gd name="T58" fmla="*/ 6 w 11"/>
                  <a:gd name="T59" fmla="*/ 16 h 19"/>
                  <a:gd name="T60" fmla="*/ 8 w 11"/>
                  <a:gd name="T61" fmla="*/ 12 h 19"/>
                  <a:gd name="T62" fmla="*/ 8 w 11"/>
                  <a:gd name="T63" fmla="*/ 8 h 19"/>
                  <a:gd name="T64" fmla="*/ 9 w 11"/>
                  <a:gd name="T65" fmla="*/ 10 h 19"/>
                  <a:gd name="T66" fmla="*/ 7 w 11"/>
                  <a:gd name="T67" fmla="*/ 16 h 19"/>
                  <a:gd name="T68" fmla="*/ 6 w 11"/>
                  <a:gd name="T69" fmla="*/ 19 h 19"/>
                  <a:gd name="T70" fmla="*/ 9 w 11"/>
                  <a:gd name="T71" fmla="*/ 11 h 19"/>
                  <a:gd name="T72" fmla="*/ 8 w 11"/>
                  <a:gd name="T73" fmla="*/ 17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1" h="19">
                    <a:moveTo>
                      <a:pt x="8" y="17"/>
                    </a:moveTo>
                    <a:cubicBezTo>
                      <a:pt x="8" y="15"/>
                      <a:pt x="9" y="14"/>
                      <a:pt x="8" y="14"/>
                    </a:cubicBezTo>
                    <a:cubicBezTo>
                      <a:pt x="9" y="11"/>
                      <a:pt x="9" y="11"/>
                      <a:pt x="10" y="10"/>
                    </a:cubicBezTo>
                    <a:cubicBezTo>
                      <a:pt x="10" y="8"/>
                      <a:pt x="11" y="6"/>
                      <a:pt x="11" y="3"/>
                    </a:cubicBezTo>
                    <a:cubicBezTo>
                      <a:pt x="11" y="3"/>
                      <a:pt x="10" y="7"/>
                      <a:pt x="10" y="6"/>
                    </a:cubicBezTo>
                    <a:cubicBezTo>
                      <a:pt x="11" y="2"/>
                      <a:pt x="11" y="2"/>
                      <a:pt x="11" y="2"/>
                    </a:cubicBezTo>
                    <a:cubicBezTo>
                      <a:pt x="10" y="4"/>
                      <a:pt x="9" y="7"/>
                      <a:pt x="9" y="4"/>
                    </a:cubicBezTo>
                    <a:cubicBezTo>
                      <a:pt x="9" y="3"/>
                      <a:pt x="9" y="4"/>
                      <a:pt x="8" y="6"/>
                    </a:cubicBezTo>
                    <a:cubicBezTo>
                      <a:pt x="7" y="4"/>
                      <a:pt x="5" y="7"/>
                      <a:pt x="5" y="4"/>
                    </a:cubicBezTo>
                    <a:cubicBezTo>
                      <a:pt x="3" y="10"/>
                      <a:pt x="3" y="10"/>
                      <a:pt x="3" y="10"/>
                    </a:cubicBezTo>
                    <a:cubicBezTo>
                      <a:pt x="4" y="7"/>
                      <a:pt x="3" y="10"/>
                      <a:pt x="4" y="6"/>
                    </a:cubicBezTo>
                    <a:cubicBezTo>
                      <a:pt x="4" y="7"/>
                      <a:pt x="4" y="6"/>
                      <a:pt x="4" y="6"/>
                    </a:cubicBezTo>
                    <a:cubicBezTo>
                      <a:pt x="6" y="0"/>
                      <a:pt x="4" y="6"/>
                      <a:pt x="4" y="4"/>
                    </a:cubicBezTo>
                    <a:cubicBezTo>
                      <a:pt x="4" y="5"/>
                      <a:pt x="2" y="11"/>
                      <a:pt x="2" y="12"/>
                    </a:cubicBezTo>
                    <a:cubicBezTo>
                      <a:pt x="4" y="5"/>
                      <a:pt x="2" y="12"/>
                      <a:pt x="4" y="4"/>
                    </a:cubicBezTo>
                    <a:cubicBezTo>
                      <a:pt x="4" y="2"/>
                      <a:pt x="2" y="10"/>
                      <a:pt x="2" y="9"/>
                    </a:cubicBezTo>
                    <a:cubicBezTo>
                      <a:pt x="1" y="13"/>
                      <a:pt x="2" y="11"/>
                      <a:pt x="1" y="14"/>
                    </a:cubicBezTo>
                    <a:cubicBezTo>
                      <a:pt x="0" y="17"/>
                      <a:pt x="1" y="12"/>
                      <a:pt x="0" y="16"/>
                    </a:cubicBezTo>
                    <a:cubicBezTo>
                      <a:pt x="0" y="19"/>
                      <a:pt x="3" y="10"/>
                      <a:pt x="4" y="8"/>
                    </a:cubicBezTo>
                    <a:cubicBezTo>
                      <a:pt x="3" y="12"/>
                      <a:pt x="3" y="12"/>
                      <a:pt x="3" y="12"/>
                    </a:cubicBezTo>
                    <a:cubicBezTo>
                      <a:pt x="4" y="9"/>
                      <a:pt x="5" y="9"/>
                      <a:pt x="4" y="16"/>
                    </a:cubicBezTo>
                    <a:cubicBezTo>
                      <a:pt x="5" y="12"/>
                      <a:pt x="4" y="18"/>
                      <a:pt x="6" y="10"/>
                    </a:cubicBezTo>
                    <a:cubicBezTo>
                      <a:pt x="5" y="11"/>
                      <a:pt x="5" y="11"/>
                      <a:pt x="5" y="12"/>
                    </a:cubicBezTo>
                    <a:cubicBezTo>
                      <a:pt x="6" y="9"/>
                      <a:pt x="6" y="9"/>
                      <a:pt x="6" y="9"/>
                    </a:cubicBezTo>
                    <a:cubicBezTo>
                      <a:pt x="6" y="9"/>
                      <a:pt x="5" y="13"/>
                      <a:pt x="6" y="13"/>
                    </a:cubicBezTo>
                    <a:cubicBezTo>
                      <a:pt x="6" y="10"/>
                      <a:pt x="7" y="9"/>
                      <a:pt x="8" y="6"/>
                    </a:cubicBezTo>
                    <a:cubicBezTo>
                      <a:pt x="7" y="10"/>
                      <a:pt x="6" y="13"/>
                      <a:pt x="6" y="16"/>
                    </a:cubicBezTo>
                    <a:cubicBezTo>
                      <a:pt x="6" y="12"/>
                      <a:pt x="6" y="12"/>
                      <a:pt x="6" y="12"/>
                    </a:cubicBezTo>
                    <a:cubicBezTo>
                      <a:pt x="6" y="14"/>
                      <a:pt x="7" y="10"/>
                      <a:pt x="8" y="9"/>
                    </a:cubicBezTo>
                    <a:cubicBezTo>
                      <a:pt x="8" y="9"/>
                      <a:pt x="6" y="14"/>
                      <a:pt x="6" y="16"/>
                    </a:cubicBezTo>
                    <a:cubicBezTo>
                      <a:pt x="6" y="17"/>
                      <a:pt x="8" y="9"/>
                      <a:pt x="8" y="12"/>
                    </a:cubicBezTo>
                    <a:cubicBezTo>
                      <a:pt x="8" y="8"/>
                      <a:pt x="8" y="8"/>
                      <a:pt x="8" y="8"/>
                    </a:cubicBezTo>
                    <a:cubicBezTo>
                      <a:pt x="9" y="7"/>
                      <a:pt x="8" y="11"/>
                      <a:pt x="9" y="10"/>
                    </a:cubicBezTo>
                    <a:cubicBezTo>
                      <a:pt x="8" y="15"/>
                      <a:pt x="7" y="14"/>
                      <a:pt x="7" y="16"/>
                    </a:cubicBezTo>
                    <a:cubicBezTo>
                      <a:pt x="7" y="18"/>
                      <a:pt x="7" y="18"/>
                      <a:pt x="6" y="19"/>
                    </a:cubicBezTo>
                    <a:cubicBezTo>
                      <a:pt x="7" y="17"/>
                      <a:pt x="8" y="14"/>
                      <a:pt x="9" y="11"/>
                    </a:cubicBezTo>
                    <a:cubicBezTo>
                      <a:pt x="7" y="17"/>
                      <a:pt x="8" y="17"/>
                      <a:pt x="8" y="17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30" name="Rectangle 1729"/>
              <p:cNvSpPr>
                <a:spLocks noChangeArrowheads="1"/>
              </p:cNvSpPr>
              <p:nvPr/>
            </p:nvSpPr>
            <p:spPr bwMode="auto">
              <a:xfrm>
                <a:off x="2293" y="3176"/>
                <a:ext cx="1" cy="2"/>
              </a:xfrm>
              <a:prstGeom prst="rect">
                <a:avLst/>
              </a:pr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31" name="Freeform 1730"/>
              <p:cNvSpPr/>
              <p:nvPr/>
            </p:nvSpPr>
            <p:spPr bwMode="auto">
              <a:xfrm>
                <a:off x="2295" y="3174"/>
                <a:ext cx="0" cy="1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lnTo>
                      <a:pt x="0" y="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32" name="Rectangle 1731"/>
              <p:cNvSpPr>
                <a:spLocks noChangeArrowheads="1"/>
              </p:cNvSpPr>
              <p:nvPr/>
            </p:nvSpPr>
            <p:spPr bwMode="auto">
              <a:xfrm>
                <a:off x="2296" y="3162"/>
                <a:ext cx="1" cy="1"/>
              </a:xfrm>
              <a:prstGeom prst="rect">
                <a:avLst/>
              </a:pr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33" name="Freeform 1732"/>
              <p:cNvSpPr/>
              <p:nvPr/>
            </p:nvSpPr>
            <p:spPr bwMode="auto">
              <a:xfrm>
                <a:off x="2292" y="3173"/>
                <a:ext cx="1" cy="4"/>
              </a:xfrm>
              <a:custGeom>
                <a:avLst/>
                <a:gdLst>
                  <a:gd name="T0" fmla="*/ 0 w 1"/>
                  <a:gd name="T1" fmla="*/ 4 h 4"/>
                  <a:gd name="T2" fmla="*/ 1 w 1"/>
                  <a:gd name="T3" fmla="*/ 0 h 4"/>
                  <a:gd name="T4" fmla="*/ 0 w 1"/>
                  <a:gd name="T5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4">
                    <a:moveTo>
                      <a:pt x="0" y="4"/>
                    </a:moveTo>
                    <a:lnTo>
                      <a:pt x="1" y="0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34" name="Freeform 1733"/>
              <p:cNvSpPr/>
              <p:nvPr/>
            </p:nvSpPr>
            <p:spPr bwMode="auto">
              <a:xfrm>
                <a:off x="2290" y="3173"/>
                <a:ext cx="1" cy="3"/>
              </a:xfrm>
              <a:custGeom>
                <a:avLst/>
                <a:gdLst>
                  <a:gd name="T0" fmla="*/ 1 w 1"/>
                  <a:gd name="T1" fmla="*/ 0 h 3"/>
                  <a:gd name="T2" fmla="*/ 0 w 1"/>
                  <a:gd name="T3" fmla="*/ 3 h 3"/>
                  <a:gd name="T4" fmla="*/ 1 w 1"/>
                  <a:gd name="T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3">
                    <a:moveTo>
                      <a:pt x="1" y="0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1" y="2"/>
                      <a:pt x="1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35" name="Freeform 1734"/>
              <p:cNvSpPr/>
              <p:nvPr/>
            </p:nvSpPr>
            <p:spPr bwMode="auto">
              <a:xfrm>
                <a:off x="2293" y="3175"/>
                <a:ext cx="1" cy="2"/>
              </a:xfrm>
              <a:custGeom>
                <a:avLst/>
                <a:gdLst>
                  <a:gd name="T0" fmla="*/ 0 w 1"/>
                  <a:gd name="T1" fmla="*/ 2 h 2"/>
                  <a:gd name="T2" fmla="*/ 1 w 1"/>
                  <a:gd name="T3" fmla="*/ 1 h 2"/>
                  <a:gd name="T4" fmla="*/ 1 w 1"/>
                  <a:gd name="T5" fmla="*/ 0 h 2"/>
                  <a:gd name="T6" fmla="*/ 0 w 1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lnTo>
                      <a:pt x="1" y="1"/>
                    </a:lnTo>
                    <a:lnTo>
                      <a:pt x="1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36" name="Freeform 1735"/>
              <p:cNvSpPr/>
              <p:nvPr/>
            </p:nvSpPr>
            <p:spPr bwMode="auto">
              <a:xfrm>
                <a:off x="2295" y="3157"/>
                <a:ext cx="8" cy="21"/>
              </a:xfrm>
              <a:custGeom>
                <a:avLst/>
                <a:gdLst>
                  <a:gd name="T0" fmla="*/ 8 w 9"/>
                  <a:gd name="T1" fmla="*/ 5 h 23"/>
                  <a:gd name="T2" fmla="*/ 8 w 9"/>
                  <a:gd name="T3" fmla="*/ 2 h 23"/>
                  <a:gd name="T4" fmla="*/ 5 w 9"/>
                  <a:gd name="T5" fmla="*/ 12 h 23"/>
                  <a:gd name="T6" fmla="*/ 7 w 9"/>
                  <a:gd name="T7" fmla="*/ 3 h 23"/>
                  <a:gd name="T8" fmla="*/ 4 w 9"/>
                  <a:gd name="T9" fmla="*/ 9 h 23"/>
                  <a:gd name="T10" fmla="*/ 5 w 9"/>
                  <a:gd name="T11" fmla="*/ 5 h 23"/>
                  <a:gd name="T12" fmla="*/ 2 w 9"/>
                  <a:gd name="T13" fmla="*/ 15 h 23"/>
                  <a:gd name="T14" fmla="*/ 5 w 9"/>
                  <a:gd name="T15" fmla="*/ 4 h 23"/>
                  <a:gd name="T16" fmla="*/ 5 w 9"/>
                  <a:gd name="T17" fmla="*/ 4 h 23"/>
                  <a:gd name="T18" fmla="*/ 3 w 9"/>
                  <a:gd name="T19" fmla="*/ 7 h 23"/>
                  <a:gd name="T20" fmla="*/ 2 w 9"/>
                  <a:gd name="T21" fmla="*/ 13 h 23"/>
                  <a:gd name="T22" fmla="*/ 0 w 9"/>
                  <a:gd name="T23" fmla="*/ 18 h 23"/>
                  <a:gd name="T24" fmla="*/ 2 w 9"/>
                  <a:gd name="T25" fmla="*/ 14 h 23"/>
                  <a:gd name="T26" fmla="*/ 1 w 9"/>
                  <a:gd name="T27" fmla="*/ 18 h 23"/>
                  <a:gd name="T28" fmla="*/ 2 w 9"/>
                  <a:gd name="T29" fmla="*/ 15 h 23"/>
                  <a:gd name="T30" fmla="*/ 1 w 9"/>
                  <a:gd name="T31" fmla="*/ 19 h 23"/>
                  <a:gd name="T32" fmla="*/ 2 w 9"/>
                  <a:gd name="T33" fmla="*/ 16 h 23"/>
                  <a:gd name="T34" fmla="*/ 2 w 9"/>
                  <a:gd name="T35" fmla="*/ 17 h 23"/>
                  <a:gd name="T36" fmla="*/ 3 w 9"/>
                  <a:gd name="T37" fmla="*/ 12 h 23"/>
                  <a:gd name="T38" fmla="*/ 2 w 9"/>
                  <a:gd name="T39" fmla="*/ 17 h 23"/>
                  <a:gd name="T40" fmla="*/ 3 w 9"/>
                  <a:gd name="T41" fmla="*/ 14 h 23"/>
                  <a:gd name="T42" fmla="*/ 3 w 9"/>
                  <a:gd name="T43" fmla="*/ 19 h 23"/>
                  <a:gd name="T44" fmla="*/ 3 w 9"/>
                  <a:gd name="T45" fmla="*/ 16 h 23"/>
                  <a:gd name="T46" fmla="*/ 2 w 9"/>
                  <a:gd name="T47" fmla="*/ 19 h 23"/>
                  <a:gd name="T48" fmla="*/ 5 w 9"/>
                  <a:gd name="T49" fmla="*/ 9 h 23"/>
                  <a:gd name="T50" fmla="*/ 3 w 9"/>
                  <a:gd name="T51" fmla="*/ 17 h 23"/>
                  <a:gd name="T52" fmla="*/ 4 w 9"/>
                  <a:gd name="T53" fmla="*/ 16 h 23"/>
                  <a:gd name="T54" fmla="*/ 4 w 9"/>
                  <a:gd name="T55" fmla="*/ 17 h 23"/>
                  <a:gd name="T56" fmla="*/ 5 w 9"/>
                  <a:gd name="T57" fmla="*/ 14 h 23"/>
                  <a:gd name="T58" fmla="*/ 5 w 9"/>
                  <a:gd name="T59" fmla="*/ 13 h 23"/>
                  <a:gd name="T60" fmla="*/ 6 w 9"/>
                  <a:gd name="T61" fmla="*/ 10 h 23"/>
                  <a:gd name="T62" fmla="*/ 6 w 9"/>
                  <a:gd name="T63" fmla="*/ 12 h 23"/>
                  <a:gd name="T64" fmla="*/ 8 w 9"/>
                  <a:gd name="T65" fmla="*/ 6 h 23"/>
                  <a:gd name="T66" fmla="*/ 6 w 9"/>
                  <a:gd name="T67" fmla="*/ 10 h 23"/>
                  <a:gd name="T68" fmla="*/ 8 w 9"/>
                  <a:gd name="T69" fmla="*/ 5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9" h="23">
                    <a:moveTo>
                      <a:pt x="8" y="5"/>
                    </a:moveTo>
                    <a:cubicBezTo>
                      <a:pt x="9" y="0"/>
                      <a:pt x="8" y="3"/>
                      <a:pt x="8" y="2"/>
                    </a:cubicBezTo>
                    <a:cubicBezTo>
                      <a:pt x="7" y="4"/>
                      <a:pt x="5" y="11"/>
                      <a:pt x="5" y="12"/>
                    </a:cubicBezTo>
                    <a:cubicBezTo>
                      <a:pt x="7" y="3"/>
                      <a:pt x="7" y="3"/>
                      <a:pt x="7" y="3"/>
                    </a:cubicBezTo>
                    <a:cubicBezTo>
                      <a:pt x="6" y="3"/>
                      <a:pt x="6" y="1"/>
                      <a:pt x="4" y="9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5" y="6"/>
                      <a:pt x="2" y="18"/>
                      <a:pt x="2" y="15"/>
                    </a:cubicBezTo>
                    <a:cubicBezTo>
                      <a:pt x="4" y="10"/>
                      <a:pt x="3" y="10"/>
                      <a:pt x="5" y="4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4" y="4"/>
                      <a:pt x="3" y="7"/>
                      <a:pt x="3" y="7"/>
                    </a:cubicBezTo>
                    <a:cubicBezTo>
                      <a:pt x="3" y="9"/>
                      <a:pt x="2" y="12"/>
                      <a:pt x="2" y="13"/>
                    </a:cubicBezTo>
                    <a:cubicBezTo>
                      <a:pt x="2" y="13"/>
                      <a:pt x="1" y="16"/>
                      <a:pt x="0" y="18"/>
                    </a:cubicBezTo>
                    <a:cubicBezTo>
                      <a:pt x="1" y="16"/>
                      <a:pt x="1" y="17"/>
                      <a:pt x="2" y="14"/>
                    </a:cubicBezTo>
                    <a:cubicBezTo>
                      <a:pt x="1" y="17"/>
                      <a:pt x="2" y="15"/>
                      <a:pt x="1" y="18"/>
                    </a:cubicBezTo>
                    <a:cubicBezTo>
                      <a:pt x="2" y="15"/>
                      <a:pt x="2" y="15"/>
                      <a:pt x="2" y="15"/>
                    </a:cubicBezTo>
                    <a:cubicBezTo>
                      <a:pt x="2" y="16"/>
                      <a:pt x="1" y="18"/>
                      <a:pt x="1" y="19"/>
                    </a:cubicBezTo>
                    <a:cubicBezTo>
                      <a:pt x="1" y="17"/>
                      <a:pt x="2" y="15"/>
                      <a:pt x="2" y="16"/>
                    </a:cubicBezTo>
                    <a:cubicBezTo>
                      <a:pt x="2" y="17"/>
                      <a:pt x="2" y="17"/>
                      <a:pt x="2" y="17"/>
                    </a:cubicBezTo>
                    <a:cubicBezTo>
                      <a:pt x="2" y="16"/>
                      <a:pt x="2" y="17"/>
                      <a:pt x="3" y="12"/>
                    </a:cubicBezTo>
                    <a:cubicBezTo>
                      <a:pt x="2" y="17"/>
                      <a:pt x="2" y="17"/>
                      <a:pt x="2" y="17"/>
                    </a:cubicBezTo>
                    <a:cubicBezTo>
                      <a:pt x="3" y="14"/>
                      <a:pt x="3" y="14"/>
                      <a:pt x="3" y="14"/>
                    </a:cubicBezTo>
                    <a:cubicBezTo>
                      <a:pt x="3" y="15"/>
                      <a:pt x="1" y="23"/>
                      <a:pt x="3" y="19"/>
                    </a:cubicBezTo>
                    <a:cubicBezTo>
                      <a:pt x="3" y="18"/>
                      <a:pt x="3" y="16"/>
                      <a:pt x="3" y="16"/>
                    </a:cubicBezTo>
                    <a:cubicBezTo>
                      <a:pt x="4" y="13"/>
                      <a:pt x="3" y="18"/>
                      <a:pt x="2" y="19"/>
                    </a:cubicBezTo>
                    <a:cubicBezTo>
                      <a:pt x="3" y="15"/>
                      <a:pt x="4" y="11"/>
                      <a:pt x="5" y="9"/>
                    </a:cubicBezTo>
                    <a:cubicBezTo>
                      <a:pt x="4" y="13"/>
                      <a:pt x="5" y="9"/>
                      <a:pt x="3" y="17"/>
                    </a:cubicBezTo>
                    <a:cubicBezTo>
                      <a:pt x="3" y="18"/>
                      <a:pt x="5" y="14"/>
                      <a:pt x="4" y="16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5" y="12"/>
                      <a:pt x="4" y="20"/>
                      <a:pt x="5" y="14"/>
                    </a:cubicBezTo>
                    <a:cubicBezTo>
                      <a:pt x="5" y="13"/>
                      <a:pt x="5" y="13"/>
                      <a:pt x="5" y="13"/>
                    </a:cubicBezTo>
                    <a:cubicBezTo>
                      <a:pt x="6" y="10"/>
                      <a:pt x="6" y="10"/>
                      <a:pt x="6" y="10"/>
                    </a:cubicBezTo>
                    <a:cubicBezTo>
                      <a:pt x="6" y="11"/>
                      <a:pt x="6" y="11"/>
                      <a:pt x="6" y="12"/>
                    </a:cubicBezTo>
                    <a:cubicBezTo>
                      <a:pt x="7" y="8"/>
                      <a:pt x="7" y="7"/>
                      <a:pt x="8" y="6"/>
                    </a:cubicBezTo>
                    <a:cubicBezTo>
                      <a:pt x="8" y="5"/>
                      <a:pt x="7" y="9"/>
                      <a:pt x="6" y="10"/>
                    </a:cubicBezTo>
                    <a:cubicBezTo>
                      <a:pt x="7" y="7"/>
                      <a:pt x="8" y="4"/>
                      <a:pt x="8" y="5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37" name="Freeform 1736"/>
              <p:cNvSpPr/>
              <p:nvPr/>
            </p:nvSpPr>
            <p:spPr bwMode="auto">
              <a:xfrm>
                <a:off x="2296" y="3172"/>
                <a:ext cx="1" cy="2"/>
              </a:xfrm>
              <a:custGeom>
                <a:avLst/>
                <a:gdLst>
                  <a:gd name="T0" fmla="*/ 0 w 1"/>
                  <a:gd name="T1" fmla="*/ 2 h 2"/>
                  <a:gd name="T2" fmla="*/ 1 w 1"/>
                  <a:gd name="T3" fmla="*/ 0 h 2"/>
                  <a:gd name="T4" fmla="*/ 0 w 1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1"/>
                      <a:pt x="0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38" name="Freeform 1737"/>
              <p:cNvSpPr/>
              <p:nvPr/>
            </p:nvSpPr>
            <p:spPr bwMode="auto">
              <a:xfrm>
                <a:off x="2298" y="3156"/>
                <a:ext cx="9" cy="24"/>
              </a:xfrm>
              <a:custGeom>
                <a:avLst/>
                <a:gdLst>
                  <a:gd name="T0" fmla="*/ 4 w 10"/>
                  <a:gd name="T1" fmla="*/ 13 h 27"/>
                  <a:gd name="T2" fmla="*/ 3 w 10"/>
                  <a:gd name="T3" fmla="*/ 18 h 27"/>
                  <a:gd name="T4" fmla="*/ 6 w 10"/>
                  <a:gd name="T5" fmla="*/ 8 h 27"/>
                  <a:gd name="T6" fmla="*/ 6 w 10"/>
                  <a:gd name="T7" fmla="*/ 7 h 27"/>
                  <a:gd name="T8" fmla="*/ 4 w 10"/>
                  <a:gd name="T9" fmla="*/ 16 h 27"/>
                  <a:gd name="T10" fmla="*/ 4 w 10"/>
                  <a:gd name="T11" fmla="*/ 17 h 27"/>
                  <a:gd name="T12" fmla="*/ 6 w 10"/>
                  <a:gd name="T13" fmla="*/ 11 h 27"/>
                  <a:gd name="T14" fmla="*/ 7 w 10"/>
                  <a:gd name="T15" fmla="*/ 8 h 27"/>
                  <a:gd name="T16" fmla="*/ 6 w 10"/>
                  <a:gd name="T17" fmla="*/ 10 h 27"/>
                  <a:gd name="T18" fmla="*/ 5 w 10"/>
                  <a:gd name="T19" fmla="*/ 17 h 27"/>
                  <a:gd name="T20" fmla="*/ 9 w 10"/>
                  <a:gd name="T21" fmla="*/ 1 h 27"/>
                  <a:gd name="T22" fmla="*/ 9 w 10"/>
                  <a:gd name="T23" fmla="*/ 2 h 27"/>
                  <a:gd name="T24" fmla="*/ 7 w 10"/>
                  <a:gd name="T25" fmla="*/ 9 h 27"/>
                  <a:gd name="T26" fmla="*/ 7 w 10"/>
                  <a:gd name="T27" fmla="*/ 7 h 27"/>
                  <a:gd name="T28" fmla="*/ 9 w 10"/>
                  <a:gd name="T29" fmla="*/ 3 h 27"/>
                  <a:gd name="T30" fmla="*/ 6 w 10"/>
                  <a:gd name="T31" fmla="*/ 3 h 27"/>
                  <a:gd name="T32" fmla="*/ 7 w 10"/>
                  <a:gd name="T33" fmla="*/ 4 h 27"/>
                  <a:gd name="T34" fmla="*/ 5 w 10"/>
                  <a:gd name="T35" fmla="*/ 7 h 27"/>
                  <a:gd name="T36" fmla="*/ 4 w 10"/>
                  <a:gd name="T37" fmla="*/ 14 h 27"/>
                  <a:gd name="T38" fmla="*/ 4 w 10"/>
                  <a:gd name="T39" fmla="*/ 12 h 27"/>
                  <a:gd name="T40" fmla="*/ 2 w 10"/>
                  <a:gd name="T41" fmla="*/ 19 h 27"/>
                  <a:gd name="T42" fmla="*/ 1 w 10"/>
                  <a:gd name="T43" fmla="*/ 21 h 27"/>
                  <a:gd name="T44" fmla="*/ 2 w 10"/>
                  <a:gd name="T45" fmla="*/ 22 h 27"/>
                  <a:gd name="T46" fmla="*/ 4 w 10"/>
                  <a:gd name="T47" fmla="*/ 13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0" h="27">
                    <a:moveTo>
                      <a:pt x="4" y="13"/>
                    </a:moveTo>
                    <a:cubicBezTo>
                      <a:pt x="4" y="14"/>
                      <a:pt x="3" y="17"/>
                      <a:pt x="3" y="18"/>
                    </a:cubicBezTo>
                    <a:cubicBezTo>
                      <a:pt x="4" y="16"/>
                      <a:pt x="4" y="13"/>
                      <a:pt x="6" y="8"/>
                    </a:cubicBezTo>
                    <a:cubicBezTo>
                      <a:pt x="5" y="11"/>
                      <a:pt x="6" y="7"/>
                      <a:pt x="6" y="7"/>
                    </a:cubicBezTo>
                    <a:cubicBezTo>
                      <a:pt x="6" y="9"/>
                      <a:pt x="4" y="14"/>
                      <a:pt x="4" y="16"/>
                    </a:cubicBezTo>
                    <a:cubicBezTo>
                      <a:pt x="5" y="14"/>
                      <a:pt x="4" y="17"/>
                      <a:pt x="4" y="17"/>
                    </a:cubicBezTo>
                    <a:cubicBezTo>
                      <a:pt x="5" y="13"/>
                      <a:pt x="5" y="15"/>
                      <a:pt x="6" y="11"/>
                    </a:cubicBezTo>
                    <a:cubicBezTo>
                      <a:pt x="6" y="8"/>
                      <a:pt x="7" y="6"/>
                      <a:pt x="7" y="8"/>
                    </a:cubicBezTo>
                    <a:cubicBezTo>
                      <a:pt x="6" y="11"/>
                      <a:pt x="6" y="10"/>
                      <a:pt x="6" y="10"/>
                    </a:cubicBezTo>
                    <a:cubicBezTo>
                      <a:pt x="5" y="14"/>
                      <a:pt x="6" y="13"/>
                      <a:pt x="5" y="17"/>
                    </a:cubicBezTo>
                    <a:cubicBezTo>
                      <a:pt x="7" y="11"/>
                      <a:pt x="7" y="11"/>
                      <a:pt x="9" y="1"/>
                    </a:cubicBezTo>
                    <a:cubicBezTo>
                      <a:pt x="10" y="0"/>
                      <a:pt x="9" y="2"/>
                      <a:pt x="9" y="2"/>
                    </a:cubicBezTo>
                    <a:cubicBezTo>
                      <a:pt x="9" y="4"/>
                      <a:pt x="8" y="7"/>
                      <a:pt x="7" y="9"/>
                    </a:cubicBezTo>
                    <a:cubicBezTo>
                      <a:pt x="7" y="8"/>
                      <a:pt x="7" y="11"/>
                      <a:pt x="7" y="7"/>
                    </a:cubicBezTo>
                    <a:cubicBezTo>
                      <a:pt x="9" y="3"/>
                      <a:pt x="9" y="3"/>
                      <a:pt x="9" y="3"/>
                    </a:cubicBezTo>
                    <a:cubicBezTo>
                      <a:pt x="8" y="2"/>
                      <a:pt x="7" y="2"/>
                      <a:pt x="6" y="3"/>
                    </a:cubicBezTo>
                    <a:cubicBezTo>
                      <a:pt x="7" y="4"/>
                      <a:pt x="7" y="4"/>
                      <a:pt x="7" y="4"/>
                    </a:cubicBezTo>
                    <a:cubicBezTo>
                      <a:pt x="6" y="6"/>
                      <a:pt x="6" y="6"/>
                      <a:pt x="5" y="7"/>
                    </a:cubicBezTo>
                    <a:cubicBezTo>
                      <a:pt x="4" y="14"/>
                      <a:pt x="4" y="14"/>
                      <a:pt x="4" y="14"/>
                    </a:cubicBezTo>
                    <a:cubicBezTo>
                      <a:pt x="4" y="13"/>
                      <a:pt x="3" y="14"/>
                      <a:pt x="4" y="12"/>
                    </a:cubicBezTo>
                    <a:cubicBezTo>
                      <a:pt x="3" y="15"/>
                      <a:pt x="3" y="16"/>
                      <a:pt x="2" y="19"/>
                    </a:cubicBezTo>
                    <a:cubicBezTo>
                      <a:pt x="2" y="20"/>
                      <a:pt x="3" y="17"/>
                      <a:pt x="1" y="21"/>
                    </a:cubicBezTo>
                    <a:cubicBezTo>
                      <a:pt x="0" y="27"/>
                      <a:pt x="3" y="17"/>
                      <a:pt x="2" y="22"/>
                    </a:cubicBezTo>
                    <a:lnTo>
                      <a:pt x="4" y="13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39" name="Freeform 1738"/>
              <p:cNvSpPr/>
              <p:nvPr/>
            </p:nvSpPr>
            <p:spPr bwMode="auto">
              <a:xfrm>
                <a:off x="2300" y="3168"/>
                <a:ext cx="0" cy="2"/>
              </a:xfrm>
              <a:custGeom>
                <a:avLst/>
                <a:gdLst>
                  <a:gd name="T0" fmla="*/ 2 h 2"/>
                  <a:gd name="T1" fmla="*/ 0 h 2"/>
                  <a:gd name="T2" fmla="*/ 1 h 2"/>
                  <a:gd name="T3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0"/>
                    </a:lnTo>
                    <a:lnTo>
                      <a:pt x="0" y="1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40" name="Freeform 1739"/>
              <p:cNvSpPr/>
              <p:nvPr/>
            </p:nvSpPr>
            <p:spPr bwMode="auto">
              <a:xfrm>
                <a:off x="2302" y="3158"/>
                <a:ext cx="1" cy="4"/>
              </a:xfrm>
              <a:custGeom>
                <a:avLst/>
                <a:gdLst>
                  <a:gd name="T0" fmla="*/ 1 w 1"/>
                  <a:gd name="T1" fmla="*/ 0 h 5"/>
                  <a:gd name="T2" fmla="*/ 0 w 1"/>
                  <a:gd name="T3" fmla="*/ 4 h 5"/>
                  <a:gd name="T4" fmla="*/ 1 w 1"/>
                  <a:gd name="T5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5">
                    <a:moveTo>
                      <a:pt x="1" y="0"/>
                    </a:moveTo>
                    <a:cubicBezTo>
                      <a:pt x="0" y="4"/>
                      <a:pt x="0" y="4"/>
                      <a:pt x="0" y="4"/>
                    </a:cubicBezTo>
                    <a:cubicBezTo>
                      <a:pt x="0" y="5"/>
                      <a:pt x="1" y="3"/>
                      <a:pt x="1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41" name="Freeform 1740"/>
              <p:cNvSpPr/>
              <p:nvPr/>
            </p:nvSpPr>
            <p:spPr bwMode="auto">
              <a:xfrm>
                <a:off x="2302" y="3169"/>
                <a:ext cx="1" cy="2"/>
              </a:xfrm>
              <a:custGeom>
                <a:avLst/>
                <a:gdLst>
                  <a:gd name="T0" fmla="*/ 0 w 1"/>
                  <a:gd name="T1" fmla="*/ 3 h 3"/>
                  <a:gd name="T2" fmla="*/ 0 w 1"/>
                  <a:gd name="T3" fmla="*/ 2 h 3"/>
                  <a:gd name="T4" fmla="*/ 1 w 1"/>
                  <a:gd name="T5" fmla="*/ 0 h 3"/>
                  <a:gd name="T6" fmla="*/ 0 w 1"/>
                  <a:gd name="T7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3">
                    <a:moveTo>
                      <a:pt x="0" y="3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2"/>
                      <a:pt x="0" y="3"/>
                      <a:pt x="0" y="3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42" name="Freeform 1741"/>
              <p:cNvSpPr/>
              <p:nvPr/>
            </p:nvSpPr>
            <p:spPr bwMode="auto">
              <a:xfrm>
                <a:off x="2304" y="3157"/>
                <a:ext cx="4" cy="11"/>
              </a:xfrm>
              <a:custGeom>
                <a:avLst/>
                <a:gdLst>
                  <a:gd name="T0" fmla="*/ 4 w 4"/>
                  <a:gd name="T1" fmla="*/ 0 h 12"/>
                  <a:gd name="T2" fmla="*/ 3 w 4"/>
                  <a:gd name="T3" fmla="*/ 0 h 12"/>
                  <a:gd name="T4" fmla="*/ 0 w 4"/>
                  <a:gd name="T5" fmla="*/ 11 h 12"/>
                  <a:gd name="T6" fmla="*/ 2 w 4"/>
                  <a:gd name="T7" fmla="*/ 4 h 12"/>
                  <a:gd name="T8" fmla="*/ 3 w 4"/>
                  <a:gd name="T9" fmla="*/ 4 h 12"/>
                  <a:gd name="T10" fmla="*/ 4 w 4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12">
                    <a:moveTo>
                      <a:pt x="4" y="0"/>
                    </a:moveTo>
                    <a:cubicBezTo>
                      <a:pt x="3" y="0"/>
                      <a:pt x="2" y="3"/>
                      <a:pt x="3" y="0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12"/>
                      <a:pt x="2" y="5"/>
                      <a:pt x="2" y="4"/>
                    </a:cubicBezTo>
                    <a:cubicBezTo>
                      <a:pt x="1" y="8"/>
                      <a:pt x="3" y="3"/>
                      <a:pt x="3" y="4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43" name="Freeform 1742"/>
              <p:cNvSpPr/>
              <p:nvPr/>
            </p:nvSpPr>
            <p:spPr bwMode="auto">
              <a:xfrm>
                <a:off x="2303" y="3153"/>
                <a:ext cx="9" cy="25"/>
              </a:xfrm>
              <a:custGeom>
                <a:avLst/>
                <a:gdLst>
                  <a:gd name="T0" fmla="*/ 2 w 10"/>
                  <a:gd name="T1" fmla="*/ 18 h 27"/>
                  <a:gd name="T2" fmla="*/ 3 w 10"/>
                  <a:gd name="T3" fmla="*/ 17 h 27"/>
                  <a:gd name="T4" fmla="*/ 2 w 10"/>
                  <a:gd name="T5" fmla="*/ 19 h 27"/>
                  <a:gd name="T6" fmla="*/ 2 w 10"/>
                  <a:gd name="T7" fmla="*/ 22 h 27"/>
                  <a:gd name="T8" fmla="*/ 2 w 10"/>
                  <a:gd name="T9" fmla="*/ 19 h 27"/>
                  <a:gd name="T10" fmla="*/ 3 w 10"/>
                  <a:gd name="T11" fmla="*/ 18 h 27"/>
                  <a:gd name="T12" fmla="*/ 5 w 10"/>
                  <a:gd name="T13" fmla="*/ 13 h 27"/>
                  <a:gd name="T14" fmla="*/ 3 w 10"/>
                  <a:gd name="T15" fmla="*/ 22 h 27"/>
                  <a:gd name="T16" fmla="*/ 6 w 10"/>
                  <a:gd name="T17" fmla="*/ 11 h 27"/>
                  <a:gd name="T18" fmla="*/ 7 w 10"/>
                  <a:gd name="T19" fmla="*/ 10 h 27"/>
                  <a:gd name="T20" fmla="*/ 7 w 10"/>
                  <a:gd name="T21" fmla="*/ 10 h 27"/>
                  <a:gd name="T22" fmla="*/ 6 w 10"/>
                  <a:gd name="T23" fmla="*/ 15 h 27"/>
                  <a:gd name="T24" fmla="*/ 5 w 10"/>
                  <a:gd name="T25" fmla="*/ 15 h 27"/>
                  <a:gd name="T26" fmla="*/ 8 w 10"/>
                  <a:gd name="T27" fmla="*/ 8 h 27"/>
                  <a:gd name="T28" fmla="*/ 7 w 10"/>
                  <a:gd name="T29" fmla="*/ 9 h 27"/>
                  <a:gd name="T30" fmla="*/ 9 w 10"/>
                  <a:gd name="T31" fmla="*/ 4 h 27"/>
                  <a:gd name="T32" fmla="*/ 9 w 10"/>
                  <a:gd name="T33" fmla="*/ 5 h 27"/>
                  <a:gd name="T34" fmla="*/ 10 w 10"/>
                  <a:gd name="T35" fmla="*/ 2 h 27"/>
                  <a:gd name="T36" fmla="*/ 7 w 10"/>
                  <a:gd name="T37" fmla="*/ 6 h 27"/>
                  <a:gd name="T38" fmla="*/ 8 w 10"/>
                  <a:gd name="T39" fmla="*/ 2 h 27"/>
                  <a:gd name="T40" fmla="*/ 4 w 10"/>
                  <a:gd name="T41" fmla="*/ 11 h 27"/>
                  <a:gd name="T42" fmla="*/ 4 w 10"/>
                  <a:gd name="T43" fmla="*/ 11 h 27"/>
                  <a:gd name="T44" fmla="*/ 6 w 10"/>
                  <a:gd name="T45" fmla="*/ 5 h 27"/>
                  <a:gd name="T46" fmla="*/ 5 w 10"/>
                  <a:gd name="T47" fmla="*/ 7 h 27"/>
                  <a:gd name="T48" fmla="*/ 7 w 10"/>
                  <a:gd name="T49" fmla="*/ 2 h 27"/>
                  <a:gd name="T50" fmla="*/ 3 w 10"/>
                  <a:gd name="T51" fmla="*/ 10 h 27"/>
                  <a:gd name="T52" fmla="*/ 3 w 10"/>
                  <a:gd name="T53" fmla="*/ 8 h 27"/>
                  <a:gd name="T54" fmla="*/ 1 w 10"/>
                  <a:gd name="T55" fmla="*/ 17 h 27"/>
                  <a:gd name="T56" fmla="*/ 3 w 10"/>
                  <a:gd name="T57" fmla="*/ 16 h 27"/>
                  <a:gd name="T58" fmla="*/ 5 w 10"/>
                  <a:gd name="T59" fmla="*/ 11 h 27"/>
                  <a:gd name="T60" fmla="*/ 3 w 10"/>
                  <a:gd name="T61" fmla="*/ 17 h 27"/>
                  <a:gd name="T62" fmla="*/ 5 w 10"/>
                  <a:gd name="T63" fmla="*/ 11 h 27"/>
                  <a:gd name="T64" fmla="*/ 3 w 10"/>
                  <a:gd name="T65" fmla="*/ 16 h 27"/>
                  <a:gd name="T66" fmla="*/ 6 w 10"/>
                  <a:gd name="T67" fmla="*/ 12 h 27"/>
                  <a:gd name="T68" fmla="*/ 3 w 10"/>
                  <a:gd name="T69" fmla="*/ 18 h 27"/>
                  <a:gd name="T70" fmla="*/ 4 w 10"/>
                  <a:gd name="T71" fmla="*/ 17 h 27"/>
                  <a:gd name="T72" fmla="*/ 6 w 10"/>
                  <a:gd name="T73" fmla="*/ 9 h 27"/>
                  <a:gd name="T74" fmla="*/ 5 w 10"/>
                  <a:gd name="T75" fmla="*/ 8 h 27"/>
                  <a:gd name="T76" fmla="*/ 4 w 10"/>
                  <a:gd name="T77" fmla="*/ 13 h 27"/>
                  <a:gd name="T78" fmla="*/ 3 w 10"/>
                  <a:gd name="T79" fmla="*/ 13 h 27"/>
                  <a:gd name="T80" fmla="*/ 2 w 10"/>
                  <a:gd name="T81" fmla="*/ 16 h 27"/>
                  <a:gd name="T82" fmla="*/ 4 w 10"/>
                  <a:gd name="T83" fmla="*/ 7 h 27"/>
                  <a:gd name="T84" fmla="*/ 4 w 10"/>
                  <a:gd name="T85" fmla="*/ 8 h 27"/>
                  <a:gd name="T86" fmla="*/ 3 w 10"/>
                  <a:gd name="T87" fmla="*/ 10 h 27"/>
                  <a:gd name="T88" fmla="*/ 3 w 10"/>
                  <a:gd name="T89" fmla="*/ 8 h 27"/>
                  <a:gd name="T90" fmla="*/ 1 w 10"/>
                  <a:gd name="T91" fmla="*/ 19 h 27"/>
                  <a:gd name="T92" fmla="*/ 1 w 10"/>
                  <a:gd name="T93" fmla="*/ 24 h 27"/>
                  <a:gd name="T94" fmla="*/ 2 w 10"/>
                  <a:gd name="T95" fmla="*/ 18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0" h="27">
                    <a:moveTo>
                      <a:pt x="2" y="18"/>
                    </a:moveTo>
                    <a:cubicBezTo>
                      <a:pt x="2" y="18"/>
                      <a:pt x="3" y="15"/>
                      <a:pt x="3" y="17"/>
                    </a:cubicBezTo>
                    <a:cubicBezTo>
                      <a:pt x="2" y="19"/>
                      <a:pt x="2" y="20"/>
                      <a:pt x="2" y="19"/>
                    </a:cubicBezTo>
                    <a:cubicBezTo>
                      <a:pt x="1" y="24"/>
                      <a:pt x="3" y="18"/>
                      <a:pt x="2" y="22"/>
                    </a:cubicBezTo>
                    <a:cubicBezTo>
                      <a:pt x="2" y="19"/>
                      <a:pt x="2" y="19"/>
                      <a:pt x="2" y="19"/>
                    </a:cubicBezTo>
                    <a:cubicBezTo>
                      <a:pt x="3" y="21"/>
                      <a:pt x="4" y="15"/>
                      <a:pt x="3" y="18"/>
                    </a:cubicBezTo>
                    <a:cubicBezTo>
                      <a:pt x="4" y="17"/>
                      <a:pt x="4" y="17"/>
                      <a:pt x="5" y="13"/>
                    </a:cubicBezTo>
                    <a:cubicBezTo>
                      <a:pt x="4" y="18"/>
                      <a:pt x="4" y="18"/>
                      <a:pt x="3" y="22"/>
                    </a:cubicBezTo>
                    <a:cubicBezTo>
                      <a:pt x="4" y="20"/>
                      <a:pt x="5" y="15"/>
                      <a:pt x="6" y="11"/>
                    </a:cubicBezTo>
                    <a:cubicBezTo>
                      <a:pt x="6" y="15"/>
                      <a:pt x="5" y="14"/>
                      <a:pt x="7" y="10"/>
                    </a:cubicBezTo>
                    <a:cubicBezTo>
                      <a:pt x="7" y="10"/>
                      <a:pt x="7" y="10"/>
                      <a:pt x="7" y="10"/>
                    </a:cubicBezTo>
                    <a:cubicBezTo>
                      <a:pt x="4" y="20"/>
                      <a:pt x="6" y="13"/>
                      <a:pt x="6" y="15"/>
                    </a:cubicBezTo>
                    <a:cubicBezTo>
                      <a:pt x="5" y="15"/>
                      <a:pt x="5" y="15"/>
                      <a:pt x="5" y="15"/>
                    </a:cubicBezTo>
                    <a:cubicBezTo>
                      <a:pt x="6" y="14"/>
                      <a:pt x="2" y="27"/>
                      <a:pt x="8" y="8"/>
                    </a:cubicBezTo>
                    <a:cubicBezTo>
                      <a:pt x="8" y="8"/>
                      <a:pt x="7" y="10"/>
                      <a:pt x="7" y="9"/>
                    </a:cubicBezTo>
                    <a:cubicBezTo>
                      <a:pt x="9" y="4"/>
                      <a:pt x="9" y="4"/>
                      <a:pt x="9" y="4"/>
                    </a:cubicBezTo>
                    <a:cubicBezTo>
                      <a:pt x="9" y="5"/>
                      <a:pt x="7" y="8"/>
                      <a:pt x="9" y="5"/>
                    </a:cubicBezTo>
                    <a:cubicBezTo>
                      <a:pt x="10" y="2"/>
                      <a:pt x="10" y="2"/>
                      <a:pt x="10" y="2"/>
                    </a:cubicBezTo>
                    <a:cubicBezTo>
                      <a:pt x="8" y="6"/>
                      <a:pt x="8" y="4"/>
                      <a:pt x="7" y="6"/>
                    </a:cubicBezTo>
                    <a:cubicBezTo>
                      <a:pt x="8" y="2"/>
                      <a:pt x="8" y="2"/>
                      <a:pt x="8" y="2"/>
                    </a:cubicBezTo>
                    <a:cubicBezTo>
                      <a:pt x="6" y="6"/>
                      <a:pt x="7" y="4"/>
                      <a:pt x="4" y="11"/>
                    </a:cubicBezTo>
                    <a:cubicBezTo>
                      <a:pt x="8" y="2"/>
                      <a:pt x="3" y="14"/>
                      <a:pt x="4" y="11"/>
                    </a:cubicBezTo>
                    <a:cubicBezTo>
                      <a:pt x="5" y="7"/>
                      <a:pt x="5" y="9"/>
                      <a:pt x="6" y="5"/>
                    </a:cubicBezTo>
                    <a:cubicBezTo>
                      <a:pt x="5" y="9"/>
                      <a:pt x="6" y="6"/>
                      <a:pt x="5" y="7"/>
                    </a:cubicBezTo>
                    <a:cubicBezTo>
                      <a:pt x="7" y="3"/>
                      <a:pt x="5" y="7"/>
                      <a:pt x="7" y="2"/>
                    </a:cubicBezTo>
                    <a:cubicBezTo>
                      <a:pt x="3" y="10"/>
                      <a:pt x="3" y="10"/>
                      <a:pt x="3" y="10"/>
                    </a:cubicBezTo>
                    <a:cubicBezTo>
                      <a:pt x="4" y="7"/>
                      <a:pt x="4" y="7"/>
                      <a:pt x="3" y="8"/>
                    </a:cubicBezTo>
                    <a:cubicBezTo>
                      <a:pt x="4" y="8"/>
                      <a:pt x="1" y="15"/>
                      <a:pt x="1" y="17"/>
                    </a:cubicBezTo>
                    <a:cubicBezTo>
                      <a:pt x="2" y="15"/>
                      <a:pt x="3" y="14"/>
                      <a:pt x="3" y="16"/>
                    </a:cubicBezTo>
                    <a:cubicBezTo>
                      <a:pt x="5" y="10"/>
                      <a:pt x="3" y="16"/>
                      <a:pt x="5" y="11"/>
                    </a:cubicBezTo>
                    <a:cubicBezTo>
                      <a:pt x="3" y="17"/>
                      <a:pt x="3" y="17"/>
                      <a:pt x="3" y="17"/>
                    </a:cubicBezTo>
                    <a:cubicBezTo>
                      <a:pt x="4" y="16"/>
                      <a:pt x="4" y="14"/>
                      <a:pt x="5" y="11"/>
                    </a:cubicBezTo>
                    <a:cubicBezTo>
                      <a:pt x="6" y="11"/>
                      <a:pt x="4" y="14"/>
                      <a:pt x="3" y="16"/>
                    </a:cubicBezTo>
                    <a:cubicBezTo>
                      <a:pt x="3" y="17"/>
                      <a:pt x="4" y="15"/>
                      <a:pt x="6" y="12"/>
                    </a:cubicBezTo>
                    <a:cubicBezTo>
                      <a:pt x="3" y="18"/>
                      <a:pt x="3" y="18"/>
                      <a:pt x="3" y="18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10" y="0"/>
                      <a:pt x="5" y="13"/>
                      <a:pt x="6" y="9"/>
                    </a:cubicBezTo>
                    <a:cubicBezTo>
                      <a:pt x="6" y="10"/>
                      <a:pt x="5" y="10"/>
                      <a:pt x="5" y="8"/>
                    </a:cubicBezTo>
                    <a:cubicBezTo>
                      <a:pt x="4" y="13"/>
                      <a:pt x="4" y="13"/>
                      <a:pt x="4" y="13"/>
                    </a:cubicBezTo>
                    <a:cubicBezTo>
                      <a:pt x="4" y="10"/>
                      <a:pt x="1" y="22"/>
                      <a:pt x="3" y="13"/>
                    </a:cubicBezTo>
                    <a:cubicBezTo>
                      <a:pt x="2" y="16"/>
                      <a:pt x="2" y="16"/>
                      <a:pt x="2" y="16"/>
                    </a:cubicBezTo>
                    <a:cubicBezTo>
                      <a:pt x="3" y="14"/>
                      <a:pt x="3" y="10"/>
                      <a:pt x="4" y="7"/>
                    </a:cubicBezTo>
                    <a:cubicBezTo>
                      <a:pt x="4" y="8"/>
                      <a:pt x="4" y="7"/>
                      <a:pt x="4" y="8"/>
                    </a:cubicBezTo>
                    <a:cubicBezTo>
                      <a:pt x="3" y="10"/>
                      <a:pt x="3" y="10"/>
                      <a:pt x="3" y="10"/>
                    </a:cubicBezTo>
                    <a:cubicBezTo>
                      <a:pt x="2" y="14"/>
                      <a:pt x="3" y="11"/>
                      <a:pt x="3" y="8"/>
                    </a:cubicBezTo>
                    <a:cubicBezTo>
                      <a:pt x="2" y="12"/>
                      <a:pt x="2" y="16"/>
                      <a:pt x="1" y="19"/>
                    </a:cubicBezTo>
                    <a:cubicBezTo>
                      <a:pt x="3" y="11"/>
                      <a:pt x="0" y="27"/>
                      <a:pt x="1" y="24"/>
                    </a:cubicBezTo>
                    <a:lnTo>
                      <a:pt x="2" y="18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44" name="Freeform 1743"/>
              <p:cNvSpPr/>
              <p:nvPr/>
            </p:nvSpPr>
            <p:spPr bwMode="auto">
              <a:xfrm>
                <a:off x="2307" y="3159"/>
                <a:ext cx="1" cy="1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1 h 1"/>
                  <a:gd name="T4" fmla="*/ 1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lnTo>
                      <a:pt x="0" y="1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45" name="Freeform 1744"/>
              <p:cNvSpPr/>
              <p:nvPr/>
            </p:nvSpPr>
            <p:spPr bwMode="auto">
              <a:xfrm>
                <a:off x="2306" y="3160"/>
                <a:ext cx="0" cy="1"/>
              </a:xfrm>
              <a:custGeom>
                <a:avLst/>
                <a:gdLst>
                  <a:gd name="T0" fmla="*/ 0 h 1"/>
                  <a:gd name="T1" fmla="*/ 0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46" name="Freeform 1745"/>
              <p:cNvSpPr/>
              <p:nvPr/>
            </p:nvSpPr>
            <p:spPr bwMode="auto">
              <a:xfrm>
                <a:off x="2306" y="3160"/>
                <a:ext cx="1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  <a:gd name="T3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lnTo>
                      <a:pt x="0" y="0"/>
                    </a:lnTo>
                    <a:lnTo>
                      <a:pt x="1" y="0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47" name="Freeform 1746"/>
              <p:cNvSpPr/>
              <p:nvPr/>
            </p:nvSpPr>
            <p:spPr bwMode="auto">
              <a:xfrm>
                <a:off x="2304" y="3169"/>
                <a:ext cx="0" cy="1"/>
              </a:xfrm>
              <a:custGeom>
                <a:avLst/>
                <a:gdLst>
                  <a:gd name="T0" fmla="*/ 1 h 1"/>
                  <a:gd name="T1" fmla="*/ 1 h 1"/>
                  <a:gd name="T2" fmla="*/ 0 h 1"/>
                  <a:gd name="T3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lnTo>
                      <a:pt x="0" y="1"/>
                    </a:lnTo>
                    <a:lnTo>
                      <a:pt x="0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48" name="Freeform 1747"/>
              <p:cNvSpPr/>
              <p:nvPr/>
            </p:nvSpPr>
            <p:spPr bwMode="auto">
              <a:xfrm>
                <a:off x="2306" y="3155"/>
                <a:ext cx="1" cy="3"/>
              </a:xfrm>
              <a:custGeom>
                <a:avLst/>
                <a:gdLst>
                  <a:gd name="T0" fmla="*/ 1 w 1"/>
                  <a:gd name="T1" fmla="*/ 0 h 3"/>
                  <a:gd name="T2" fmla="*/ 0 w 1"/>
                  <a:gd name="T3" fmla="*/ 3 h 3"/>
                  <a:gd name="T4" fmla="*/ 1 w 1"/>
                  <a:gd name="T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3">
                    <a:moveTo>
                      <a:pt x="1" y="0"/>
                    </a:moveTo>
                    <a:lnTo>
                      <a:pt x="0" y="3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49" name="Freeform 1748"/>
              <p:cNvSpPr/>
              <p:nvPr/>
            </p:nvSpPr>
            <p:spPr bwMode="auto">
              <a:xfrm>
                <a:off x="2303" y="3153"/>
                <a:ext cx="1" cy="0"/>
              </a:xfrm>
              <a:custGeom>
                <a:avLst/>
                <a:gdLst>
                  <a:gd name="T0" fmla="*/ 0 w 1"/>
                  <a:gd name="T1" fmla="*/ 1 w 1"/>
                  <a:gd name="T2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lnTo>
                      <a:pt x="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50" name="Freeform 1749"/>
              <p:cNvSpPr/>
              <p:nvPr/>
            </p:nvSpPr>
            <p:spPr bwMode="auto">
              <a:xfrm>
                <a:off x="2291" y="3149"/>
                <a:ext cx="17" cy="28"/>
              </a:xfrm>
              <a:custGeom>
                <a:avLst/>
                <a:gdLst>
                  <a:gd name="T0" fmla="*/ 2 w 18"/>
                  <a:gd name="T1" fmla="*/ 14 h 31"/>
                  <a:gd name="T2" fmla="*/ 1 w 18"/>
                  <a:gd name="T3" fmla="*/ 21 h 31"/>
                  <a:gd name="T4" fmla="*/ 0 w 18"/>
                  <a:gd name="T5" fmla="*/ 24 h 31"/>
                  <a:gd name="T6" fmla="*/ 2 w 18"/>
                  <a:gd name="T7" fmla="*/ 20 h 31"/>
                  <a:gd name="T8" fmla="*/ 3 w 18"/>
                  <a:gd name="T9" fmla="*/ 20 h 31"/>
                  <a:gd name="T10" fmla="*/ 4 w 18"/>
                  <a:gd name="T11" fmla="*/ 22 h 31"/>
                  <a:gd name="T12" fmla="*/ 6 w 18"/>
                  <a:gd name="T13" fmla="*/ 16 h 31"/>
                  <a:gd name="T14" fmla="*/ 6 w 18"/>
                  <a:gd name="T15" fmla="*/ 18 h 31"/>
                  <a:gd name="T16" fmla="*/ 7 w 18"/>
                  <a:gd name="T17" fmla="*/ 20 h 31"/>
                  <a:gd name="T18" fmla="*/ 9 w 18"/>
                  <a:gd name="T19" fmla="*/ 10 h 31"/>
                  <a:gd name="T20" fmla="*/ 10 w 18"/>
                  <a:gd name="T21" fmla="*/ 10 h 31"/>
                  <a:gd name="T22" fmla="*/ 9 w 18"/>
                  <a:gd name="T23" fmla="*/ 15 h 31"/>
                  <a:gd name="T24" fmla="*/ 10 w 18"/>
                  <a:gd name="T25" fmla="*/ 15 h 31"/>
                  <a:gd name="T26" fmla="*/ 11 w 18"/>
                  <a:gd name="T27" fmla="*/ 17 h 31"/>
                  <a:gd name="T28" fmla="*/ 12 w 18"/>
                  <a:gd name="T29" fmla="*/ 15 h 31"/>
                  <a:gd name="T30" fmla="*/ 14 w 18"/>
                  <a:gd name="T31" fmla="*/ 11 h 31"/>
                  <a:gd name="T32" fmla="*/ 13 w 18"/>
                  <a:gd name="T33" fmla="*/ 16 h 31"/>
                  <a:gd name="T34" fmla="*/ 14 w 18"/>
                  <a:gd name="T35" fmla="*/ 14 h 31"/>
                  <a:gd name="T36" fmla="*/ 15 w 18"/>
                  <a:gd name="T37" fmla="*/ 16 h 31"/>
                  <a:gd name="T38" fmla="*/ 15 w 18"/>
                  <a:gd name="T39" fmla="*/ 14 h 31"/>
                  <a:gd name="T40" fmla="*/ 14 w 18"/>
                  <a:gd name="T41" fmla="*/ 17 h 31"/>
                  <a:gd name="T42" fmla="*/ 17 w 18"/>
                  <a:gd name="T43" fmla="*/ 6 h 31"/>
                  <a:gd name="T44" fmla="*/ 17 w 18"/>
                  <a:gd name="T45" fmla="*/ 5 h 31"/>
                  <a:gd name="T46" fmla="*/ 16 w 18"/>
                  <a:gd name="T47" fmla="*/ 6 h 31"/>
                  <a:gd name="T48" fmla="*/ 16 w 18"/>
                  <a:gd name="T49" fmla="*/ 4 h 31"/>
                  <a:gd name="T50" fmla="*/ 15 w 18"/>
                  <a:gd name="T51" fmla="*/ 3 h 31"/>
                  <a:gd name="T52" fmla="*/ 13 w 18"/>
                  <a:gd name="T53" fmla="*/ 6 h 31"/>
                  <a:gd name="T54" fmla="*/ 13 w 18"/>
                  <a:gd name="T55" fmla="*/ 5 h 31"/>
                  <a:gd name="T56" fmla="*/ 13 w 18"/>
                  <a:gd name="T57" fmla="*/ 5 h 31"/>
                  <a:gd name="T58" fmla="*/ 12 w 18"/>
                  <a:gd name="T59" fmla="*/ 6 h 31"/>
                  <a:gd name="T60" fmla="*/ 11 w 18"/>
                  <a:gd name="T61" fmla="*/ 8 h 31"/>
                  <a:gd name="T62" fmla="*/ 12 w 18"/>
                  <a:gd name="T63" fmla="*/ 3 h 31"/>
                  <a:gd name="T64" fmla="*/ 11 w 18"/>
                  <a:gd name="T65" fmla="*/ 3 h 31"/>
                  <a:gd name="T66" fmla="*/ 10 w 18"/>
                  <a:gd name="T67" fmla="*/ 8 h 31"/>
                  <a:gd name="T68" fmla="*/ 8 w 18"/>
                  <a:gd name="T69" fmla="*/ 10 h 31"/>
                  <a:gd name="T70" fmla="*/ 6 w 18"/>
                  <a:gd name="T71" fmla="*/ 12 h 31"/>
                  <a:gd name="T72" fmla="*/ 6 w 18"/>
                  <a:gd name="T73" fmla="*/ 11 h 31"/>
                  <a:gd name="T74" fmla="*/ 5 w 18"/>
                  <a:gd name="T75" fmla="*/ 12 h 31"/>
                  <a:gd name="T76" fmla="*/ 4 w 18"/>
                  <a:gd name="T77" fmla="*/ 18 h 31"/>
                  <a:gd name="T78" fmla="*/ 5 w 18"/>
                  <a:gd name="T79" fmla="*/ 9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8" h="31">
                    <a:moveTo>
                      <a:pt x="4" y="8"/>
                    </a:moveTo>
                    <a:cubicBezTo>
                      <a:pt x="3" y="9"/>
                      <a:pt x="3" y="10"/>
                      <a:pt x="2" y="14"/>
                    </a:cubicBezTo>
                    <a:cubicBezTo>
                      <a:pt x="2" y="12"/>
                      <a:pt x="2" y="12"/>
                      <a:pt x="2" y="12"/>
                    </a:cubicBezTo>
                    <a:cubicBezTo>
                      <a:pt x="2" y="13"/>
                      <a:pt x="1" y="16"/>
                      <a:pt x="1" y="21"/>
                    </a:cubicBezTo>
                    <a:cubicBezTo>
                      <a:pt x="1" y="19"/>
                      <a:pt x="1" y="19"/>
                      <a:pt x="1" y="19"/>
                    </a:cubicBezTo>
                    <a:cubicBezTo>
                      <a:pt x="2" y="15"/>
                      <a:pt x="1" y="22"/>
                      <a:pt x="0" y="24"/>
                    </a:cubicBezTo>
                    <a:cubicBezTo>
                      <a:pt x="1" y="23"/>
                      <a:pt x="3" y="14"/>
                      <a:pt x="2" y="16"/>
                    </a:cubicBezTo>
                    <a:cubicBezTo>
                      <a:pt x="3" y="16"/>
                      <a:pt x="2" y="18"/>
                      <a:pt x="2" y="20"/>
                    </a:cubicBezTo>
                    <a:cubicBezTo>
                      <a:pt x="2" y="21"/>
                      <a:pt x="3" y="14"/>
                      <a:pt x="4" y="13"/>
                    </a:cubicBezTo>
                    <a:cubicBezTo>
                      <a:pt x="0" y="31"/>
                      <a:pt x="5" y="9"/>
                      <a:pt x="3" y="20"/>
                    </a:cubicBezTo>
                    <a:cubicBezTo>
                      <a:pt x="4" y="19"/>
                      <a:pt x="4" y="20"/>
                      <a:pt x="5" y="17"/>
                    </a:cubicBezTo>
                    <a:cubicBezTo>
                      <a:pt x="4" y="21"/>
                      <a:pt x="5" y="17"/>
                      <a:pt x="4" y="22"/>
                    </a:cubicBezTo>
                    <a:cubicBezTo>
                      <a:pt x="6" y="12"/>
                      <a:pt x="4" y="27"/>
                      <a:pt x="6" y="14"/>
                    </a:cubicBezTo>
                    <a:cubicBezTo>
                      <a:pt x="6" y="18"/>
                      <a:pt x="7" y="13"/>
                      <a:pt x="6" y="16"/>
                    </a:cubicBezTo>
                    <a:cubicBezTo>
                      <a:pt x="6" y="18"/>
                      <a:pt x="6" y="18"/>
                      <a:pt x="6" y="18"/>
                    </a:cubicBezTo>
                    <a:cubicBezTo>
                      <a:pt x="6" y="21"/>
                      <a:pt x="7" y="13"/>
                      <a:pt x="6" y="18"/>
                    </a:cubicBezTo>
                    <a:cubicBezTo>
                      <a:pt x="6" y="19"/>
                      <a:pt x="7" y="15"/>
                      <a:pt x="8" y="12"/>
                    </a:cubicBezTo>
                    <a:cubicBezTo>
                      <a:pt x="8" y="13"/>
                      <a:pt x="8" y="15"/>
                      <a:pt x="7" y="20"/>
                    </a:cubicBezTo>
                    <a:cubicBezTo>
                      <a:pt x="8" y="14"/>
                      <a:pt x="8" y="17"/>
                      <a:pt x="8" y="14"/>
                    </a:cubicBezTo>
                    <a:cubicBezTo>
                      <a:pt x="8" y="14"/>
                      <a:pt x="9" y="13"/>
                      <a:pt x="9" y="10"/>
                    </a:cubicBezTo>
                    <a:cubicBezTo>
                      <a:pt x="9" y="11"/>
                      <a:pt x="10" y="6"/>
                      <a:pt x="11" y="5"/>
                    </a:cubicBezTo>
                    <a:cubicBezTo>
                      <a:pt x="10" y="12"/>
                      <a:pt x="11" y="5"/>
                      <a:pt x="10" y="10"/>
                    </a:cubicBezTo>
                    <a:cubicBezTo>
                      <a:pt x="9" y="13"/>
                      <a:pt x="9" y="13"/>
                      <a:pt x="8" y="18"/>
                    </a:cubicBezTo>
                    <a:cubicBezTo>
                      <a:pt x="8" y="18"/>
                      <a:pt x="8" y="17"/>
                      <a:pt x="9" y="15"/>
                    </a:cubicBezTo>
                    <a:cubicBezTo>
                      <a:pt x="9" y="16"/>
                      <a:pt x="9" y="18"/>
                      <a:pt x="9" y="18"/>
                    </a:cubicBezTo>
                    <a:cubicBezTo>
                      <a:pt x="8" y="21"/>
                      <a:pt x="11" y="12"/>
                      <a:pt x="10" y="15"/>
                    </a:cubicBezTo>
                    <a:cubicBezTo>
                      <a:pt x="10" y="18"/>
                      <a:pt x="10" y="18"/>
                      <a:pt x="10" y="18"/>
                    </a:cubicBezTo>
                    <a:cubicBezTo>
                      <a:pt x="11" y="14"/>
                      <a:pt x="10" y="19"/>
                      <a:pt x="11" y="17"/>
                    </a:cubicBezTo>
                    <a:cubicBezTo>
                      <a:pt x="11" y="15"/>
                      <a:pt x="12" y="14"/>
                      <a:pt x="12" y="13"/>
                    </a:cubicBezTo>
                    <a:cubicBezTo>
                      <a:pt x="10" y="21"/>
                      <a:pt x="13" y="8"/>
                      <a:pt x="12" y="15"/>
                    </a:cubicBezTo>
                    <a:cubicBezTo>
                      <a:pt x="14" y="9"/>
                      <a:pt x="15" y="6"/>
                      <a:pt x="15" y="6"/>
                    </a:cubicBezTo>
                    <a:cubicBezTo>
                      <a:pt x="14" y="11"/>
                      <a:pt x="14" y="11"/>
                      <a:pt x="14" y="11"/>
                    </a:cubicBezTo>
                    <a:cubicBezTo>
                      <a:pt x="14" y="8"/>
                      <a:pt x="12" y="17"/>
                      <a:pt x="11" y="19"/>
                    </a:cubicBezTo>
                    <a:cubicBezTo>
                      <a:pt x="12" y="16"/>
                      <a:pt x="11" y="19"/>
                      <a:pt x="13" y="16"/>
                    </a:cubicBezTo>
                    <a:cubicBezTo>
                      <a:pt x="11" y="20"/>
                      <a:pt x="11" y="20"/>
                      <a:pt x="11" y="20"/>
                    </a:cubicBezTo>
                    <a:cubicBezTo>
                      <a:pt x="12" y="20"/>
                      <a:pt x="14" y="10"/>
                      <a:pt x="14" y="14"/>
                    </a:cubicBezTo>
                    <a:cubicBezTo>
                      <a:pt x="13" y="17"/>
                      <a:pt x="13" y="17"/>
                      <a:pt x="13" y="17"/>
                    </a:cubicBezTo>
                    <a:cubicBezTo>
                      <a:pt x="13" y="17"/>
                      <a:pt x="12" y="23"/>
                      <a:pt x="15" y="16"/>
                    </a:cubicBezTo>
                    <a:cubicBezTo>
                      <a:pt x="16" y="14"/>
                      <a:pt x="18" y="8"/>
                      <a:pt x="18" y="6"/>
                    </a:cubicBezTo>
                    <a:cubicBezTo>
                      <a:pt x="17" y="8"/>
                      <a:pt x="16" y="12"/>
                      <a:pt x="15" y="14"/>
                    </a:cubicBezTo>
                    <a:cubicBezTo>
                      <a:pt x="16" y="10"/>
                      <a:pt x="16" y="10"/>
                      <a:pt x="16" y="10"/>
                    </a:cubicBezTo>
                    <a:cubicBezTo>
                      <a:pt x="15" y="13"/>
                      <a:pt x="14" y="15"/>
                      <a:pt x="14" y="17"/>
                    </a:cubicBezTo>
                    <a:cubicBezTo>
                      <a:pt x="13" y="20"/>
                      <a:pt x="15" y="13"/>
                      <a:pt x="14" y="16"/>
                    </a:cubicBezTo>
                    <a:cubicBezTo>
                      <a:pt x="15" y="11"/>
                      <a:pt x="16" y="10"/>
                      <a:pt x="17" y="6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7" y="7"/>
                      <a:pt x="16" y="7"/>
                      <a:pt x="17" y="5"/>
                    </a:cubicBezTo>
                    <a:cubicBezTo>
                      <a:pt x="15" y="11"/>
                      <a:pt x="17" y="2"/>
                      <a:pt x="16" y="5"/>
                    </a:cubicBezTo>
                    <a:cubicBezTo>
                      <a:pt x="16" y="6"/>
                      <a:pt x="16" y="6"/>
                      <a:pt x="16" y="6"/>
                    </a:cubicBezTo>
                    <a:cubicBezTo>
                      <a:pt x="15" y="9"/>
                      <a:pt x="15" y="8"/>
                      <a:pt x="15" y="9"/>
                    </a:cubicBezTo>
                    <a:cubicBezTo>
                      <a:pt x="16" y="5"/>
                      <a:pt x="15" y="6"/>
                      <a:pt x="16" y="4"/>
                    </a:cubicBezTo>
                    <a:cubicBezTo>
                      <a:pt x="15" y="6"/>
                      <a:pt x="13" y="11"/>
                      <a:pt x="13" y="11"/>
                    </a:cubicBezTo>
                    <a:cubicBezTo>
                      <a:pt x="15" y="6"/>
                      <a:pt x="13" y="8"/>
                      <a:pt x="15" y="3"/>
                    </a:cubicBezTo>
                    <a:cubicBezTo>
                      <a:pt x="13" y="9"/>
                      <a:pt x="14" y="5"/>
                      <a:pt x="13" y="8"/>
                    </a:cubicBezTo>
                    <a:cubicBezTo>
                      <a:pt x="12" y="9"/>
                      <a:pt x="12" y="9"/>
                      <a:pt x="13" y="6"/>
                    </a:cubicBezTo>
                    <a:cubicBezTo>
                      <a:pt x="13" y="5"/>
                      <a:pt x="13" y="5"/>
                      <a:pt x="13" y="5"/>
                    </a:cubicBezTo>
                    <a:cubicBezTo>
                      <a:pt x="13" y="5"/>
                      <a:pt x="13" y="5"/>
                      <a:pt x="13" y="5"/>
                    </a:cubicBezTo>
                    <a:cubicBezTo>
                      <a:pt x="14" y="3"/>
                      <a:pt x="14" y="3"/>
                      <a:pt x="14" y="3"/>
                    </a:cubicBezTo>
                    <a:cubicBezTo>
                      <a:pt x="14" y="3"/>
                      <a:pt x="13" y="7"/>
                      <a:pt x="13" y="5"/>
                    </a:cubicBezTo>
                    <a:cubicBezTo>
                      <a:pt x="14" y="3"/>
                      <a:pt x="14" y="3"/>
                      <a:pt x="14" y="3"/>
                    </a:cubicBezTo>
                    <a:cubicBezTo>
                      <a:pt x="14" y="2"/>
                      <a:pt x="11" y="11"/>
                      <a:pt x="12" y="6"/>
                    </a:cubicBezTo>
                    <a:cubicBezTo>
                      <a:pt x="12" y="8"/>
                      <a:pt x="11" y="8"/>
                      <a:pt x="10" y="14"/>
                    </a:cubicBezTo>
                    <a:cubicBezTo>
                      <a:pt x="10" y="12"/>
                      <a:pt x="11" y="8"/>
                      <a:pt x="11" y="8"/>
                    </a:cubicBezTo>
                    <a:cubicBezTo>
                      <a:pt x="10" y="13"/>
                      <a:pt x="11" y="6"/>
                      <a:pt x="10" y="10"/>
                    </a:cubicBezTo>
                    <a:cubicBezTo>
                      <a:pt x="12" y="4"/>
                      <a:pt x="11" y="8"/>
                      <a:pt x="12" y="3"/>
                    </a:cubicBezTo>
                    <a:cubicBezTo>
                      <a:pt x="12" y="1"/>
                      <a:pt x="10" y="8"/>
                      <a:pt x="10" y="7"/>
                    </a:cubicBezTo>
                    <a:cubicBezTo>
                      <a:pt x="11" y="3"/>
                      <a:pt x="11" y="3"/>
                      <a:pt x="11" y="3"/>
                    </a:cubicBezTo>
                    <a:cubicBezTo>
                      <a:pt x="11" y="5"/>
                      <a:pt x="10" y="9"/>
                      <a:pt x="10" y="5"/>
                    </a:cubicBezTo>
                    <a:cubicBezTo>
                      <a:pt x="10" y="8"/>
                      <a:pt x="10" y="8"/>
                      <a:pt x="10" y="8"/>
                    </a:cubicBezTo>
                    <a:cubicBezTo>
                      <a:pt x="10" y="6"/>
                      <a:pt x="9" y="7"/>
                      <a:pt x="10" y="3"/>
                    </a:cubicBezTo>
                    <a:cubicBezTo>
                      <a:pt x="8" y="10"/>
                      <a:pt x="8" y="10"/>
                      <a:pt x="8" y="10"/>
                    </a:cubicBezTo>
                    <a:cubicBezTo>
                      <a:pt x="9" y="3"/>
                      <a:pt x="8" y="9"/>
                      <a:pt x="6" y="15"/>
                    </a:cubicBezTo>
                    <a:cubicBezTo>
                      <a:pt x="6" y="15"/>
                      <a:pt x="6" y="13"/>
                      <a:pt x="6" y="12"/>
                    </a:cubicBezTo>
                    <a:cubicBezTo>
                      <a:pt x="7" y="10"/>
                      <a:pt x="7" y="10"/>
                      <a:pt x="7" y="10"/>
                    </a:cubicBezTo>
                    <a:cubicBezTo>
                      <a:pt x="7" y="9"/>
                      <a:pt x="8" y="5"/>
                      <a:pt x="6" y="11"/>
                    </a:cubicBezTo>
                    <a:cubicBezTo>
                      <a:pt x="6" y="13"/>
                      <a:pt x="7" y="7"/>
                      <a:pt x="7" y="6"/>
                    </a:cubicBezTo>
                    <a:cubicBezTo>
                      <a:pt x="5" y="14"/>
                      <a:pt x="7" y="0"/>
                      <a:pt x="5" y="12"/>
                    </a:cubicBezTo>
                    <a:cubicBezTo>
                      <a:pt x="5" y="12"/>
                      <a:pt x="4" y="14"/>
                      <a:pt x="5" y="14"/>
                    </a:cubicBezTo>
                    <a:cubicBezTo>
                      <a:pt x="4" y="15"/>
                      <a:pt x="4" y="18"/>
                      <a:pt x="4" y="18"/>
                    </a:cubicBezTo>
                    <a:cubicBezTo>
                      <a:pt x="4" y="18"/>
                      <a:pt x="4" y="14"/>
                      <a:pt x="4" y="16"/>
                    </a:cubicBezTo>
                    <a:cubicBezTo>
                      <a:pt x="5" y="9"/>
                      <a:pt x="5" y="9"/>
                      <a:pt x="5" y="9"/>
                    </a:cubicBezTo>
                    <a:cubicBezTo>
                      <a:pt x="6" y="1"/>
                      <a:pt x="2" y="18"/>
                      <a:pt x="4" y="8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51" name="Freeform 1750"/>
              <p:cNvSpPr/>
              <p:nvPr/>
            </p:nvSpPr>
            <p:spPr bwMode="auto">
              <a:xfrm>
                <a:off x="2298" y="3153"/>
                <a:ext cx="1" cy="4"/>
              </a:xfrm>
              <a:custGeom>
                <a:avLst/>
                <a:gdLst>
                  <a:gd name="T0" fmla="*/ 1 w 1"/>
                  <a:gd name="T1" fmla="*/ 4 h 4"/>
                  <a:gd name="T2" fmla="*/ 1 w 1"/>
                  <a:gd name="T3" fmla="*/ 0 h 4"/>
                  <a:gd name="T4" fmla="*/ 0 w 1"/>
                  <a:gd name="T5" fmla="*/ 3 h 4"/>
                  <a:gd name="T6" fmla="*/ 1 w 1"/>
                  <a:gd name="T7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4">
                    <a:moveTo>
                      <a:pt x="1" y="4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1" y="3"/>
                      <a:pt x="1" y="3"/>
                      <a:pt x="1" y="4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52" name="Freeform 1751"/>
              <p:cNvSpPr/>
              <p:nvPr/>
            </p:nvSpPr>
            <p:spPr bwMode="auto">
              <a:xfrm>
                <a:off x="2298" y="3156"/>
                <a:ext cx="0" cy="2"/>
              </a:xfrm>
              <a:custGeom>
                <a:avLst/>
                <a:gdLst>
                  <a:gd name="T0" fmla="*/ 0 h 2"/>
                  <a:gd name="T1" fmla="*/ 2 h 2"/>
                  <a:gd name="T2" fmla="*/ 1 h 2"/>
                  <a:gd name="T3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1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53" name="Freeform 1752"/>
              <p:cNvSpPr/>
              <p:nvPr/>
            </p:nvSpPr>
            <p:spPr bwMode="auto">
              <a:xfrm>
                <a:off x="2294" y="3156"/>
                <a:ext cx="0" cy="2"/>
              </a:xfrm>
              <a:custGeom>
                <a:avLst/>
                <a:gdLst>
                  <a:gd name="T0" fmla="*/ 1 h 2"/>
                  <a:gd name="T1" fmla="*/ 1 h 2"/>
                  <a:gd name="T2" fmla="*/ 1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1"/>
                    </a:moveTo>
                    <a:cubicBezTo>
                      <a:pt x="0" y="0"/>
                      <a:pt x="0" y="0"/>
                      <a:pt x="0" y="1"/>
                    </a:cubicBezTo>
                    <a:cubicBezTo>
                      <a:pt x="0" y="2"/>
                      <a:pt x="0" y="2"/>
                      <a:pt x="0" y="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54" name="Freeform 1753"/>
              <p:cNvSpPr/>
              <p:nvPr/>
            </p:nvSpPr>
            <p:spPr bwMode="auto">
              <a:xfrm>
                <a:off x="2293" y="3159"/>
                <a:ext cx="0" cy="1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  <a:gd name="T3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lnTo>
                      <a:pt x="0" y="1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55" name="Freeform 1754"/>
              <p:cNvSpPr/>
              <p:nvPr/>
            </p:nvSpPr>
            <p:spPr bwMode="auto">
              <a:xfrm>
                <a:off x="2285" y="3154"/>
                <a:ext cx="8" cy="23"/>
              </a:xfrm>
              <a:custGeom>
                <a:avLst/>
                <a:gdLst>
                  <a:gd name="T0" fmla="*/ 2 w 9"/>
                  <a:gd name="T1" fmla="*/ 11 h 25"/>
                  <a:gd name="T2" fmla="*/ 1 w 9"/>
                  <a:gd name="T3" fmla="*/ 15 h 25"/>
                  <a:gd name="T4" fmla="*/ 2 w 9"/>
                  <a:gd name="T5" fmla="*/ 12 h 25"/>
                  <a:gd name="T6" fmla="*/ 0 w 9"/>
                  <a:gd name="T7" fmla="*/ 20 h 25"/>
                  <a:gd name="T8" fmla="*/ 4 w 9"/>
                  <a:gd name="T9" fmla="*/ 15 h 25"/>
                  <a:gd name="T10" fmla="*/ 3 w 9"/>
                  <a:gd name="T11" fmla="*/ 18 h 25"/>
                  <a:gd name="T12" fmla="*/ 5 w 9"/>
                  <a:gd name="T13" fmla="*/ 13 h 25"/>
                  <a:gd name="T14" fmla="*/ 4 w 9"/>
                  <a:gd name="T15" fmla="*/ 19 h 25"/>
                  <a:gd name="T16" fmla="*/ 5 w 9"/>
                  <a:gd name="T17" fmla="*/ 17 h 25"/>
                  <a:gd name="T18" fmla="*/ 6 w 9"/>
                  <a:gd name="T19" fmla="*/ 14 h 25"/>
                  <a:gd name="T20" fmla="*/ 6 w 9"/>
                  <a:gd name="T21" fmla="*/ 15 h 25"/>
                  <a:gd name="T22" fmla="*/ 6 w 9"/>
                  <a:gd name="T23" fmla="*/ 14 h 25"/>
                  <a:gd name="T24" fmla="*/ 6 w 9"/>
                  <a:gd name="T25" fmla="*/ 14 h 25"/>
                  <a:gd name="T26" fmla="*/ 6 w 9"/>
                  <a:gd name="T27" fmla="*/ 15 h 25"/>
                  <a:gd name="T28" fmla="*/ 7 w 9"/>
                  <a:gd name="T29" fmla="*/ 13 h 25"/>
                  <a:gd name="T30" fmla="*/ 6 w 9"/>
                  <a:gd name="T31" fmla="*/ 17 h 25"/>
                  <a:gd name="T32" fmla="*/ 8 w 9"/>
                  <a:gd name="T33" fmla="*/ 11 h 25"/>
                  <a:gd name="T34" fmla="*/ 9 w 9"/>
                  <a:gd name="T35" fmla="*/ 7 h 25"/>
                  <a:gd name="T36" fmla="*/ 7 w 9"/>
                  <a:gd name="T37" fmla="*/ 10 h 25"/>
                  <a:gd name="T38" fmla="*/ 7 w 9"/>
                  <a:gd name="T39" fmla="*/ 11 h 25"/>
                  <a:gd name="T40" fmla="*/ 7 w 9"/>
                  <a:gd name="T41" fmla="*/ 12 h 25"/>
                  <a:gd name="T42" fmla="*/ 8 w 9"/>
                  <a:gd name="T43" fmla="*/ 7 h 25"/>
                  <a:gd name="T44" fmla="*/ 8 w 9"/>
                  <a:gd name="T45" fmla="*/ 3 h 25"/>
                  <a:gd name="T46" fmla="*/ 8 w 9"/>
                  <a:gd name="T47" fmla="*/ 3 h 25"/>
                  <a:gd name="T48" fmla="*/ 7 w 9"/>
                  <a:gd name="T49" fmla="*/ 4 h 25"/>
                  <a:gd name="T50" fmla="*/ 7 w 9"/>
                  <a:gd name="T51" fmla="*/ 7 h 25"/>
                  <a:gd name="T52" fmla="*/ 6 w 9"/>
                  <a:gd name="T53" fmla="*/ 14 h 25"/>
                  <a:gd name="T54" fmla="*/ 5 w 9"/>
                  <a:gd name="T55" fmla="*/ 13 h 25"/>
                  <a:gd name="T56" fmla="*/ 7 w 9"/>
                  <a:gd name="T57" fmla="*/ 8 h 25"/>
                  <a:gd name="T58" fmla="*/ 6 w 9"/>
                  <a:gd name="T59" fmla="*/ 11 h 25"/>
                  <a:gd name="T60" fmla="*/ 7 w 9"/>
                  <a:gd name="T61" fmla="*/ 4 h 25"/>
                  <a:gd name="T62" fmla="*/ 6 w 9"/>
                  <a:gd name="T63" fmla="*/ 10 h 25"/>
                  <a:gd name="T64" fmla="*/ 4 w 9"/>
                  <a:gd name="T65" fmla="*/ 10 h 25"/>
                  <a:gd name="T66" fmla="*/ 5 w 9"/>
                  <a:gd name="T67" fmla="*/ 7 h 25"/>
                  <a:gd name="T68" fmla="*/ 4 w 9"/>
                  <a:gd name="T69" fmla="*/ 11 h 25"/>
                  <a:gd name="T70" fmla="*/ 4 w 9"/>
                  <a:gd name="T71" fmla="*/ 9 h 25"/>
                  <a:gd name="T72" fmla="*/ 3 w 9"/>
                  <a:gd name="T73" fmla="*/ 12 h 25"/>
                  <a:gd name="T74" fmla="*/ 2 w 9"/>
                  <a:gd name="T75" fmla="*/ 11 h 25"/>
                  <a:gd name="T76" fmla="*/ 2 w 9"/>
                  <a:gd name="T77" fmla="*/ 11 h 25"/>
                  <a:gd name="T78" fmla="*/ 1 w 9"/>
                  <a:gd name="T79" fmla="*/ 17 h 25"/>
                  <a:gd name="T80" fmla="*/ 2 w 9"/>
                  <a:gd name="T81" fmla="*/ 11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9" h="25">
                    <a:moveTo>
                      <a:pt x="2" y="11"/>
                    </a:moveTo>
                    <a:cubicBezTo>
                      <a:pt x="1" y="15"/>
                      <a:pt x="1" y="15"/>
                      <a:pt x="1" y="15"/>
                    </a:cubicBezTo>
                    <a:cubicBezTo>
                      <a:pt x="2" y="13"/>
                      <a:pt x="1" y="16"/>
                      <a:pt x="2" y="12"/>
                    </a:cubicBezTo>
                    <a:cubicBezTo>
                      <a:pt x="1" y="17"/>
                      <a:pt x="1" y="12"/>
                      <a:pt x="0" y="20"/>
                    </a:cubicBezTo>
                    <a:cubicBezTo>
                      <a:pt x="1" y="17"/>
                      <a:pt x="2" y="22"/>
                      <a:pt x="4" y="15"/>
                    </a:cubicBezTo>
                    <a:cubicBezTo>
                      <a:pt x="3" y="18"/>
                      <a:pt x="3" y="18"/>
                      <a:pt x="3" y="18"/>
                    </a:cubicBezTo>
                    <a:cubicBezTo>
                      <a:pt x="5" y="12"/>
                      <a:pt x="3" y="25"/>
                      <a:pt x="5" y="13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21"/>
                      <a:pt x="6" y="10"/>
                      <a:pt x="5" y="17"/>
                    </a:cubicBezTo>
                    <a:cubicBezTo>
                      <a:pt x="6" y="14"/>
                      <a:pt x="6" y="14"/>
                      <a:pt x="6" y="14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6" y="14"/>
                      <a:pt x="6" y="14"/>
                      <a:pt x="6" y="14"/>
                    </a:cubicBezTo>
                    <a:cubicBezTo>
                      <a:pt x="6" y="12"/>
                      <a:pt x="7" y="12"/>
                      <a:pt x="6" y="14"/>
                    </a:cubicBezTo>
                    <a:cubicBezTo>
                      <a:pt x="6" y="16"/>
                      <a:pt x="6" y="15"/>
                      <a:pt x="6" y="15"/>
                    </a:cubicBezTo>
                    <a:cubicBezTo>
                      <a:pt x="6" y="17"/>
                      <a:pt x="7" y="13"/>
                      <a:pt x="7" y="13"/>
                    </a:cubicBezTo>
                    <a:cubicBezTo>
                      <a:pt x="7" y="15"/>
                      <a:pt x="6" y="16"/>
                      <a:pt x="6" y="17"/>
                    </a:cubicBezTo>
                    <a:cubicBezTo>
                      <a:pt x="7" y="14"/>
                      <a:pt x="6" y="21"/>
                      <a:pt x="8" y="11"/>
                    </a:cubicBezTo>
                    <a:cubicBezTo>
                      <a:pt x="8" y="10"/>
                      <a:pt x="8" y="8"/>
                      <a:pt x="9" y="7"/>
                    </a:cubicBezTo>
                    <a:cubicBezTo>
                      <a:pt x="9" y="4"/>
                      <a:pt x="8" y="8"/>
                      <a:pt x="7" y="10"/>
                    </a:cubicBezTo>
                    <a:cubicBezTo>
                      <a:pt x="7" y="11"/>
                      <a:pt x="7" y="11"/>
                      <a:pt x="7" y="11"/>
                    </a:cubicBezTo>
                    <a:cubicBezTo>
                      <a:pt x="6" y="20"/>
                      <a:pt x="8" y="8"/>
                      <a:pt x="7" y="12"/>
                    </a:cubicBezTo>
                    <a:cubicBezTo>
                      <a:pt x="7" y="9"/>
                      <a:pt x="8" y="9"/>
                      <a:pt x="8" y="7"/>
                    </a:cubicBezTo>
                    <a:cubicBezTo>
                      <a:pt x="9" y="0"/>
                      <a:pt x="6" y="12"/>
                      <a:pt x="8" y="3"/>
                    </a:cubicBezTo>
                    <a:cubicBezTo>
                      <a:pt x="8" y="3"/>
                      <a:pt x="8" y="3"/>
                      <a:pt x="8" y="3"/>
                    </a:cubicBezTo>
                    <a:cubicBezTo>
                      <a:pt x="8" y="2"/>
                      <a:pt x="7" y="3"/>
                      <a:pt x="7" y="4"/>
                    </a:cubicBezTo>
                    <a:cubicBezTo>
                      <a:pt x="7" y="7"/>
                      <a:pt x="7" y="7"/>
                      <a:pt x="7" y="7"/>
                    </a:cubicBezTo>
                    <a:cubicBezTo>
                      <a:pt x="7" y="8"/>
                      <a:pt x="6" y="12"/>
                      <a:pt x="6" y="14"/>
                    </a:cubicBezTo>
                    <a:cubicBezTo>
                      <a:pt x="6" y="9"/>
                      <a:pt x="5" y="15"/>
                      <a:pt x="5" y="13"/>
                    </a:cubicBezTo>
                    <a:cubicBezTo>
                      <a:pt x="6" y="10"/>
                      <a:pt x="6" y="10"/>
                      <a:pt x="7" y="8"/>
                    </a:cubicBezTo>
                    <a:cubicBezTo>
                      <a:pt x="6" y="11"/>
                      <a:pt x="6" y="11"/>
                      <a:pt x="6" y="11"/>
                    </a:cubicBezTo>
                    <a:cubicBezTo>
                      <a:pt x="6" y="11"/>
                      <a:pt x="6" y="6"/>
                      <a:pt x="7" y="4"/>
                    </a:cubicBezTo>
                    <a:cubicBezTo>
                      <a:pt x="6" y="7"/>
                      <a:pt x="6" y="6"/>
                      <a:pt x="6" y="10"/>
                    </a:cubicBezTo>
                    <a:cubicBezTo>
                      <a:pt x="6" y="6"/>
                      <a:pt x="5" y="7"/>
                      <a:pt x="4" y="10"/>
                    </a:cubicBezTo>
                    <a:cubicBezTo>
                      <a:pt x="4" y="10"/>
                      <a:pt x="5" y="6"/>
                      <a:pt x="5" y="7"/>
                    </a:cubicBezTo>
                    <a:cubicBezTo>
                      <a:pt x="5" y="6"/>
                      <a:pt x="5" y="8"/>
                      <a:pt x="4" y="11"/>
                    </a:cubicBezTo>
                    <a:cubicBezTo>
                      <a:pt x="3" y="14"/>
                      <a:pt x="3" y="12"/>
                      <a:pt x="4" y="9"/>
                    </a:cubicBezTo>
                    <a:cubicBezTo>
                      <a:pt x="3" y="12"/>
                      <a:pt x="3" y="12"/>
                      <a:pt x="3" y="12"/>
                    </a:cubicBezTo>
                    <a:cubicBezTo>
                      <a:pt x="2" y="17"/>
                      <a:pt x="3" y="8"/>
                      <a:pt x="2" y="11"/>
                    </a:cubicBezTo>
                    <a:cubicBezTo>
                      <a:pt x="2" y="11"/>
                      <a:pt x="2" y="11"/>
                      <a:pt x="2" y="11"/>
                    </a:cubicBezTo>
                    <a:cubicBezTo>
                      <a:pt x="2" y="12"/>
                      <a:pt x="1" y="19"/>
                      <a:pt x="1" y="17"/>
                    </a:cubicBezTo>
                    <a:cubicBezTo>
                      <a:pt x="2" y="14"/>
                      <a:pt x="2" y="14"/>
                      <a:pt x="2" y="1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56" name="Freeform 1755"/>
              <p:cNvSpPr/>
              <p:nvPr/>
            </p:nvSpPr>
            <p:spPr bwMode="auto">
              <a:xfrm>
                <a:off x="2285" y="3165"/>
                <a:ext cx="1" cy="8"/>
              </a:xfrm>
              <a:custGeom>
                <a:avLst/>
                <a:gdLst>
                  <a:gd name="T0" fmla="*/ 0 w 1"/>
                  <a:gd name="T1" fmla="*/ 5 h 9"/>
                  <a:gd name="T2" fmla="*/ 1 w 1"/>
                  <a:gd name="T3" fmla="*/ 1 h 9"/>
                  <a:gd name="T4" fmla="*/ 0 w 1"/>
                  <a:gd name="T5" fmla="*/ 8 h 9"/>
                  <a:gd name="T6" fmla="*/ 0 w 1"/>
                  <a:gd name="T7" fmla="*/ 7 h 9"/>
                  <a:gd name="T8" fmla="*/ 0 w 1"/>
                  <a:gd name="T9" fmla="*/ 5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9">
                    <a:moveTo>
                      <a:pt x="0" y="5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0" y="5"/>
                      <a:pt x="0" y="8"/>
                    </a:cubicBezTo>
                    <a:cubicBezTo>
                      <a:pt x="0" y="7"/>
                      <a:pt x="0" y="9"/>
                      <a:pt x="0" y="7"/>
                    </a:cubicBezTo>
                    <a:cubicBezTo>
                      <a:pt x="0" y="6"/>
                      <a:pt x="0" y="5"/>
                      <a:pt x="0" y="5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57" name="Freeform 1756"/>
              <p:cNvSpPr/>
              <p:nvPr/>
            </p:nvSpPr>
            <p:spPr bwMode="auto">
              <a:xfrm>
                <a:off x="2283" y="3162"/>
                <a:ext cx="2" cy="17"/>
              </a:xfrm>
              <a:custGeom>
                <a:avLst/>
                <a:gdLst>
                  <a:gd name="T0" fmla="*/ 1 w 2"/>
                  <a:gd name="T1" fmla="*/ 9 h 19"/>
                  <a:gd name="T2" fmla="*/ 1 w 2"/>
                  <a:gd name="T3" fmla="*/ 12 h 19"/>
                  <a:gd name="T4" fmla="*/ 1 w 2"/>
                  <a:gd name="T5" fmla="*/ 13 h 19"/>
                  <a:gd name="T6" fmla="*/ 2 w 2"/>
                  <a:gd name="T7" fmla="*/ 7 h 19"/>
                  <a:gd name="T8" fmla="*/ 2 w 2"/>
                  <a:gd name="T9" fmla="*/ 11 h 19"/>
                  <a:gd name="T10" fmla="*/ 2 w 2"/>
                  <a:gd name="T11" fmla="*/ 6 h 19"/>
                  <a:gd name="T12" fmla="*/ 2 w 2"/>
                  <a:gd name="T13" fmla="*/ 8 h 19"/>
                  <a:gd name="T14" fmla="*/ 2 w 2"/>
                  <a:gd name="T15" fmla="*/ 6 h 19"/>
                  <a:gd name="T16" fmla="*/ 2 w 2"/>
                  <a:gd name="T17" fmla="*/ 7 h 19"/>
                  <a:gd name="T18" fmla="*/ 2 w 2"/>
                  <a:gd name="T19" fmla="*/ 4 h 19"/>
                  <a:gd name="T20" fmla="*/ 2 w 2"/>
                  <a:gd name="T21" fmla="*/ 10 h 19"/>
                  <a:gd name="T22" fmla="*/ 2 w 2"/>
                  <a:gd name="T23" fmla="*/ 4 h 19"/>
                  <a:gd name="T24" fmla="*/ 2 w 2"/>
                  <a:gd name="T25" fmla="*/ 2 h 19"/>
                  <a:gd name="T26" fmla="*/ 2 w 2"/>
                  <a:gd name="T27" fmla="*/ 4 h 19"/>
                  <a:gd name="T28" fmla="*/ 1 w 2"/>
                  <a:gd name="T29" fmla="*/ 8 h 19"/>
                  <a:gd name="T30" fmla="*/ 2 w 2"/>
                  <a:gd name="T31" fmla="*/ 2 h 19"/>
                  <a:gd name="T32" fmla="*/ 1 w 2"/>
                  <a:gd name="T33" fmla="*/ 5 h 19"/>
                  <a:gd name="T34" fmla="*/ 1 w 2"/>
                  <a:gd name="T35" fmla="*/ 12 h 19"/>
                  <a:gd name="T36" fmla="*/ 1 w 2"/>
                  <a:gd name="T37" fmla="*/ 7 h 19"/>
                  <a:gd name="T38" fmla="*/ 0 w 2"/>
                  <a:gd name="T39" fmla="*/ 5 h 19"/>
                  <a:gd name="T40" fmla="*/ 1 w 2"/>
                  <a:gd name="T41" fmla="*/ 15 h 19"/>
                  <a:gd name="T42" fmla="*/ 1 w 2"/>
                  <a:gd name="T43" fmla="*/ 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" h="19">
                    <a:moveTo>
                      <a:pt x="1" y="9"/>
                    </a:moveTo>
                    <a:cubicBezTo>
                      <a:pt x="1" y="12"/>
                      <a:pt x="1" y="12"/>
                      <a:pt x="1" y="12"/>
                    </a:cubicBezTo>
                    <a:cubicBezTo>
                      <a:pt x="1" y="12"/>
                      <a:pt x="2" y="10"/>
                      <a:pt x="1" y="13"/>
                    </a:cubicBezTo>
                    <a:cubicBezTo>
                      <a:pt x="1" y="15"/>
                      <a:pt x="2" y="9"/>
                      <a:pt x="2" y="7"/>
                    </a:cubicBezTo>
                    <a:cubicBezTo>
                      <a:pt x="2" y="11"/>
                      <a:pt x="2" y="11"/>
                      <a:pt x="2" y="11"/>
                    </a:cubicBezTo>
                    <a:cubicBezTo>
                      <a:pt x="2" y="9"/>
                      <a:pt x="2" y="13"/>
                      <a:pt x="2" y="6"/>
                    </a:cubicBezTo>
                    <a:cubicBezTo>
                      <a:pt x="2" y="6"/>
                      <a:pt x="2" y="10"/>
                      <a:pt x="2" y="8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2" y="7"/>
                      <a:pt x="2" y="7"/>
                      <a:pt x="2" y="7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0"/>
                      <a:pt x="2" y="13"/>
                      <a:pt x="2" y="10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4"/>
                      <a:pt x="2" y="6"/>
                      <a:pt x="2" y="2"/>
                    </a:cubicBezTo>
                    <a:cubicBezTo>
                      <a:pt x="2" y="2"/>
                      <a:pt x="2" y="5"/>
                      <a:pt x="2" y="4"/>
                    </a:cubicBezTo>
                    <a:cubicBezTo>
                      <a:pt x="2" y="4"/>
                      <a:pt x="2" y="7"/>
                      <a:pt x="1" y="8"/>
                    </a:cubicBezTo>
                    <a:cubicBezTo>
                      <a:pt x="1" y="13"/>
                      <a:pt x="2" y="5"/>
                      <a:pt x="2" y="2"/>
                    </a:cubicBezTo>
                    <a:cubicBezTo>
                      <a:pt x="1" y="6"/>
                      <a:pt x="1" y="10"/>
                      <a:pt x="1" y="5"/>
                    </a:cubicBezTo>
                    <a:cubicBezTo>
                      <a:pt x="1" y="8"/>
                      <a:pt x="1" y="12"/>
                      <a:pt x="1" y="12"/>
                    </a:cubicBezTo>
                    <a:cubicBezTo>
                      <a:pt x="1" y="7"/>
                      <a:pt x="1" y="7"/>
                      <a:pt x="1" y="7"/>
                    </a:cubicBezTo>
                    <a:cubicBezTo>
                      <a:pt x="1" y="6"/>
                      <a:pt x="0" y="5"/>
                      <a:pt x="0" y="5"/>
                    </a:cubicBezTo>
                    <a:cubicBezTo>
                      <a:pt x="1" y="9"/>
                      <a:pt x="1" y="13"/>
                      <a:pt x="1" y="15"/>
                    </a:cubicBezTo>
                    <a:cubicBezTo>
                      <a:pt x="1" y="19"/>
                      <a:pt x="1" y="8"/>
                      <a:pt x="1" y="9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58" name="Rectangle 1757"/>
              <p:cNvSpPr>
                <a:spLocks noChangeArrowheads="1"/>
              </p:cNvSpPr>
              <p:nvPr/>
            </p:nvSpPr>
            <p:spPr bwMode="auto">
              <a:xfrm>
                <a:off x="2284" y="3173"/>
                <a:ext cx="1" cy="2"/>
              </a:xfrm>
              <a:prstGeom prst="rect">
                <a:avLst/>
              </a:pr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59" name="Freeform 1758"/>
              <p:cNvSpPr/>
              <p:nvPr/>
            </p:nvSpPr>
            <p:spPr bwMode="auto">
              <a:xfrm>
                <a:off x="2349" y="3158"/>
                <a:ext cx="1" cy="3"/>
              </a:xfrm>
              <a:custGeom>
                <a:avLst/>
                <a:gdLst>
                  <a:gd name="T0" fmla="*/ 0 w 1"/>
                  <a:gd name="T1" fmla="*/ 2 h 3"/>
                  <a:gd name="T2" fmla="*/ 0 w 1"/>
                  <a:gd name="T3" fmla="*/ 3 h 3"/>
                  <a:gd name="T4" fmla="*/ 1 w 1"/>
                  <a:gd name="T5" fmla="*/ 0 h 3"/>
                  <a:gd name="T6" fmla="*/ 0 w 1"/>
                  <a:gd name="T7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3">
                    <a:moveTo>
                      <a:pt x="0" y="2"/>
                    </a:moveTo>
                    <a:lnTo>
                      <a:pt x="0" y="3"/>
                    </a:lnTo>
                    <a:lnTo>
                      <a:pt x="1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60" name="Freeform 1759"/>
              <p:cNvSpPr/>
              <p:nvPr/>
            </p:nvSpPr>
            <p:spPr bwMode="auto">
              <a:xfrm>
                <a:off x="2347" y="3157"/>
                <a:ext cx="4" cy="14"/>
              </a:xfrm>
              <a:custGeom>
                <a:avLst/>
                <a:gdLst>
                  <a:gd name="T0" fmla="*/ 0 w 4"/>
                  <a:gd name="T1" fmla="*/ 16 h 16"/>
                  <a:gd name="T2" fmla="*/ 0 w 4"/>
                  <a:gd name="T3" fmla="*/ 15 h 16"/>
                  <a:gd name="T4" fmla="*/ 4 w 4"/>
                  <a:gd name="T5" fmla="*/ 0 h 16"/>
                  <a:gd name="T6" fmla="*/ 1 w 4"/>
                  <a:gd name="T7" fmla="*/ 9 h 16"/>
                  <a:gd name="T8" fmla="*/ 2 w 4"/>
                  <a:gd name="T9" fmla="*/ 6 h 16"/>
                  <a:gd name="T10" fmla="*/ 0 w 4"/>
                  <a:gd name="T11" fmla="*/ 13 h 16"/>
                  <a:gd name="T12" fmla="*/ 1 w 4"/>
                  <a:gd name="T13" fmla="*/ 12 h 16"/>
                  <a:gd name="T14" fmla="*/ 0 w 4"/>
                  <a:gd name="T15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" h="16">
                    <a:moveTo>
                      <a:pt x="0" y="16"/>
                    </a:moveTo>
                    <a:cubicBezTo>
                      <a:pt x="0" y="15"/>
                      <a:pt x="0" y="15"/>
                      <a:pt x="0" y="15"/>
                    </a:cubicBezTo>
                    <a:cubicBezTo>
                      <a:pt x="3" y="5"/>
                      <a:pt x="2" y="8"/>
                      <a:pt x="4" y="0"/>
                    </a:cubicBezTo>
                    <a:cubicBezTo>
                      <a:pt x="3" y="2"/>
                      <a:pt x="2" y="5"/>
                      <a:pt x="1" y="9"/>
                    </a:cubicBezTo>
                    <a:cubicBezTo>
                      <a:pt x="1" y="9"/>
                      <a:pt x="3" y="5"/>
                      <a:pt x="2" y="6"/>
                    </a:cubicBezTo>
                    <a:cubicBezTo>
                      <a:pt x="2" y="9"/>
                      <a:pt x="1" y="9"/>
                      <a:pt x="0" y="13"/>
                    </a:cubicBezTo>
                    <a:cubicBezTo>
                      <a:pt x="0" y="16"/>
                      <a:pt x="1" y="10"/>
                      <a:pt x="1" y="12"/>
                    </a:cubicBezTo>
                    <a:lnTo>
                      <a:pt x="0" y="16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61" name="Freeform 1760"/>
              <p:cNvSpPr/>
              <p:nvPr/>
            </p:nvSpPr>
            <p:spPr bwMode="auto">
              <a:xfrm>
                <a:off x="2348" y="3162"/>
                <a:ext cx="2" cy="5"/>
              </a:xfrm>
              <a:custGeom>
                <a:avLst/>
                <a:gdLst>
                  <a:gd name="T0" fmla="*/ 2 w 2"/>
                  <a:gd name="T1" fmla="*/ 0 h 5"/>
                  <a:gd name="T2" fmla="*/ 0 w 2"/>
                  <a:gd name="T3" fmla="*/ 5 h 5"/>
                  <a:gd name="T4" fmla="*/ 2 w 2"/>
                  <a:gd name="T5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5">
                    <a:moveTo>
                      <a:pt x="2" y="0"/>
                    </a:moveTo>
                    <a:cubicBezTo>
                      <a:pt x="0" y="5"/>
                      <a:pt x="0" y="5"/>
                      <a:pt x="0" y="5"/>
                    </a:cubicBezTo>
                    <a:cubicBezTo>
                      <a:pt x="1" y="3"/>
                      <a:pt x="2" y="1"/>
                      <a:pt x="2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62" name="Freeform 1761"/>
              <p:cNvSpPr/>
              <p:nvPr/>
            </p:nvSpPr>
            <p:spPr bwMode="auto">
              <a:xfrm>
                <a:off x="2349" y="3160"/>
                <a:ext cx="2" cy="5"/>
              </a:xfrm>
              <a:custGeom>
                <a:avLst/>
                <a:gdLst>
                  <a:gd name="T0" fmla="*/ 1 w 2"/>
                  <a:gd name="T1" fmla="*/ 2 h 6"/>
                  <a:gd name="T2" fmla="*/ 0 w 2"/>
                  <a:gd name="T3" fmla="*/ 6 h 6"/>
                  <a:gd name="T4" fmla="*/ 2 w 2"/>
                  <a:gd name="T5" fmla="*/ 0 h 6"/>
                  <a:gd name="T6" fmla="*/ 1 w 2"/>
                  <a:gd name="T7" fmla="*/ 2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6">
                    <a:moveTo>
                      <a:pt x="1" y="2"/>
                    </a:moveTo>
                    <a:cubicBezTo>
                      <a:pt x="1" y="3"/>
                      <a:pt x="0" y="6"/>
                      <a:pt x="0" y="6"/>
                    </a:cubicBezTo>
                    <a:cubicBezTo>
                      <a:pt x="2" y="0"/>
                      <a:pt x="2" y="0"/>
                      <a:pt x="2" y="0"/>
                    </a:cubicBezTo>
                    <a:lnTo>
                      <a:pt x="1" y="2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63" name="Freeform 1762"/>
              <p:cNvSpPr/>
              <p:nvPr/>
            </p:nvSpPr>
            <p:spPr bwMode="auto">
              <a:xfrm>
                <a:off x="2351" y="3160"/>
                <a:ext cx="0" cy="2"/>
              </a:xfrm>
              <a:custGeom>
                <a:avLst/>
                <a:gdLst>
                  <a:gd name="T0" fmla="*/ 2 h 2"/>
                  <a:gd name="T1" fmla="*/ 1 h 2"/>
                  <a:gd name="T2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1"/>
                      <a:pt x="0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64" name="Freeform 1763"/>
              <p:cNvSpPr/>
              <p:nvPr/>
            </p:nvSpPr>
            <p:spPr bwMode="auto">
              <a:xfrm>
                <a:off x="2348" y="3160"/>
                <a:ext cx="4" cy="9"/>
              </a:xfrm>
              <a:custGeom>
                <a:avLst/>
                <a:gdLst>
                  <a:gd name="T0" fmla="*/ 3 w 4"/>
                  <a:gd name="T1" fmla="*/ 2 h 11"/>
                  <a:gd name="T2" fmla="*/ 3 w 4"/>
                  <a:gd name="T3" fmla="*/ 2 h 11"/>
                  <a:gd name="T4" fmla="*/ 3 w 4"/>
                  <a:gd name="T5" fmla="*/ 3 h 11"/>
                  <a:gd name="T6" fmla="*/ 1 w 4"/>
                  <a:gd name="T7" fmla="*/ 8 h 11"/>
                  <a:gd name="T8" fmla="*/ 1 w 4"/>
                  <a:gd name="T9" fmla="*/ 7 h 11"/>
                  <a:gd name="T10" fmla="*/ 0 w 4"/>
                  <a:gd name="T11" fmla="*/ 11 h 11"/>
                  <a:gd name="T12" fmla="*/ 3 w 4"/>
                  <a:gd name="T13" fmla="*/ 2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11">
                    <a:moveTo>
                      <a:pt x="3" y="2"/>
                    </a:moveTo>
                    <a:cubicBezTo>
                      <a:pt x="4" y="0"/>
                      <a:pt x="3" y="1"/>
                      <a:pt x="3" y="2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5"/>
                      <a:pt x="1" y="9"/>
                      <a:pt x="1" y="8"/>
                    </a:cubicBezTo>
                    <a:cubicBezTo>
                      <a:pt x="1" y="9"/>
                      <a:pt x="2" y="4"/>
                      <a:pt x="1" y="7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1" y="11"/>
                      <a:pt x="3" y="4"/>
                      <a:pt x="3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65" name="Freeform 1764"/>
              <p:cNvSpPr/>
              <p:nvPr/>
            </p:nvSpPr>
            <p:spPr bwMode="auto">
              <a:xfrm>
                <a:off x="2350" y="3162"/>
                <a:ext cx="1" cy="1"/>
              </a:xfrm>
              <a:custGeom>
                <a:avLst/>
                <a:gdLst>
                  <a:gd name="T0" fmla="*/ 1 w 1"/>
                  <a:gd name="T1" fmla="*/ 0 h 1"/>
                  <a:gd name="T2" fmla="*/ 1 w 1"/>
                  <a:gd name="T3" fmla="*/ 0 h 1"/>
                  <a:gd name="T4" fmla="*/ 1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1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66" name="Freeform 1765"/>
              <p:cNvSpPr/>
              <p:nvPr/>
            </p:nvSpPr>
            <p:spPr bwMode="auto">
              <a:xfrm>
                <a:off x="2350" y="3161"/>
                <a:ext cx="1" cy="3"/>
              </a:xfrm>
              <a:custGeom>
                <a:avLst/>
                <a:gdLst>
                  <a:gd name="T0" fmla="*/ 1 w 1"/>
                  <a:gd name="T1" fmla="*/ 0 h 3"/>
                  <a:gd name="T2" fmla="*/ 0 w 1"/>
                  <a:gd name="T3" fmla="*/ 1 h 3"/>
                  <a:gd name="T4" fmla="*/ 0 w 1"/>
                  <a:gd name="T5" fmla="*/ 3 h 3"/>
                  <a:gd name="T6" fmla="*/ 1 w 1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3">
                    <a:moveTo>
                      <a:pt x="1" y="0"/>
                    </a:moveTo>
                    <a:lnTo>
                      <a:pt x="0" y="1"/>
                    </a:lnTo>
                    <a:lnTo>
                      <a:pt x="0" y="3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67" name="Freeform 1766"/>
              <p:cNvSpPr/>
              <p:nvPr/>
            </p:nvSpPr>
            <p:spPr bwMode="auto">
              <a:xfrm>
                <a:off x="2349" y="3160"/>
                <a:ext cx="3" cy="12"/>
              </a:xfrm>
              <a:custGeom>
                <a:avLst/>
                <a:gdLst>
                  <a:gd name="T0" fmla="*/ 3 w 3"/>
                  <a:gd name="T1" fmla="*/ 1 h 13"/>
                  <a:gd name="T2" fmla="*/ 1 w 3"/>
                  <a:gd name="T3" fmla="*/ 5 h 13"/>
                  <a:gd name="T4" fmla="*/ 0 w 3"/>
                  <a:gd name="T5" fmla="*/ 13 h 13"/>
                  <a:gd name="T6" fmla="*/ 0 w 3"/>
                  <a:gd name="T7" fmla="*/ 11 h 13"/>
                  <a:gd name="T8" fmla="*/ 3 w 3"/>
                  <a:gd name="T9" fmla="*/ 1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13">
                    <a:moveTo>
                      <a:pt x="3" y="1"/>
                    </a:moveTo>
                    <a:cubicBezTo>
                      <a:pt x="1" y="7"/>
                      <a:pt x="3" y="0"/>
                      <a:pt x="1" y="5"/>
                    </a:cubicBezTo>
                    <a:cubicBezTo>
                      <a:pt x="2" y="5"/>
                      <a:pt x="1" y="9"/>
                      <a:pt x="0" y="13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1" y="9"/>
                      <a:pt x="2" y="4"/>
                      <a:pt x="3" y="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68" name="Freeform 1767"/>
              <p:cNvSpPr/>
              <p:nvPr/>
            </p:nvSpPr>
            <p:spPr bwMode="auto">
              <a:xfrm>
                <a:off x="2348" y="3175"/>
                <a:ext cx="1" cy="1"/>
              </a:xfrm>
              <a:custGeom>
                <a:avLst/>
                <a:gdLst>
                  <a:gd name="T0" fmla="*/ 0 w 1"/>
                  <a:gd name="T1" fmla="*/ 1 h 1"/>
                  <a:gd name="T2" fmla="*/ 1 w 1"/>
                  <a:gd name="T3" fmla="*/ 0 h 1"/>
                  <a:gd name="T4" fmla="*/ 0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lnTo>
                      <a:pt x="1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69" name="Freeform 1768"/>
              <p:cNvSpPr/>
              <p:nvPr/>
            </p:nvSpPr>
            <p:spPr bwMode="auto">
              <a:xfrm>
                <a:off x="2348" y="3164"/>
                <a:ext cx="4" cy="15"/>
              </a:xfrm>
              <a:custGeom>
                <a:avLst/>
                <a:gdLst>
                  <a:gd name="T0" fmla="*/ 4 w 4"/>
                  <a:gd name="T1" fmla="*/ 2 h 17"/>
                  <a:gd name="T2" fmla="*/ 2 w 4"/>
                  <a:gd name="T3" fmla="*/ 9 h 17"/>
                  <a:gd name="T4" fmla="*/ 3 w 4"/>
                  <a:gd name="T5" fmla="*/ 4 h 17"/>
                  <a:gd name="T6" fmla="*/ 2 w 4"/>
                  <a:gd name="T7" fmla="*/ 6 h 17"/>
                  <a:gd name="T8" fmla="*/ 4 w 4"/>
                  <a:gd name="T9" fmla="*/ 1 h 17"/>
                  <a:gd name="T10" fmla="*/ 2 w 4"/>
                  <a:gd name="T11" fmla="*/ 6 h 17"/>
                  <a:gd name="T12" fmla="*/ 3 w 4"/>
                  <a:gd name="T13" fmla="*/ 2 h 17"/>
                  <a:gd name="T14" fmla="*/ 1 w 4"/>
                  <a:gd name="T15" fmla="*/ 8 h 17"/>
                  <a:gd name="T16" fmla="*/ 2 w 4"/>
                  <a:gd name="T17" fmla="*/ 8 h 17"/>
                  <a:gd name="T18" fmla="*/ 1 w 4"/>
                  <a:gd name="T19" fmla="*/ 12 h 17"/>
                  <a:gd name="T20" fmla="*/ 0 w 4"/>
                  <a:gd name="T21" fmla="*/ 16 h 17"/>
                  <a:gd name="T22" fmla="*/ 4 w 4"/>
                  <a:gd name="T23" fmla="*/ 2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" h="17">
                    <a:moveTo>
                      <a:pt x="4" y="2"/>
                    </a:moveTo>
                    <a:cubicBezTo>
                      <a:pt x="2" y="9"/>
                      <a:pt x="2" y="9"/>
                      <a:pt x="2" y="9"/>
                    </a:cubicBezTo>
                    <a:cubicBezTo>
                      <a:pt x="3" y="7"/>
                      <a:pt x="3" y="5"/>
                      <a:pt x="3" y="4"/>
                    </a:cubicBezTo>
                    <a:cubicBezTo>
                      <a:pt x="3" y="3"/>
                      <a:pt x="2" y="7"/>
                      <a:pt x="2" y="6"/>
                    </a:cubicBezTo>
                    <a:cubicBezTo>
                      <a:pt x="4" y="0"/>
                      <a:pt x="3" y="6"/>
                      <a:pt x="4" y="1"/>
                    </a:cubicBezTo>
                    <a:cubicBezTo>
                      <a:pt x="4" y="1"/>
                      <a:pt x="4" y="1"/>
                      <a:pt x="2" y="6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1" y="8"/>
                      <a:pt x="1" y="8"/>
                      <a:pt x="1" y="8"/>
                    </a:cubicBezTo>
                    <a:cubicBezTo>
                      <a:pt x="1" y="10"/>
                      <a:pt x="3" y="3"/>
                      <a:pt x="2" y="8"/>
                    </a:cubicBezTo>
                    <a:cubicBezTo>
                      <a:pt x="1" y="11"/>
                      <a:pt x="1" y="11"/>
                      <a:pt x="1" y="12"/>
                    </a:cubicBezTo>
                    <a:cubicBezTo>
                      <a:pt x="1" y="11"/>
                      <a:pt x="0" y="17"/>
                      <a:pt x="0" y="16"/>
                    </a:cubicBezTo>
                    <a:cubicBezTo>
                      <a:pt x="1" y="16"/>
                      <a:pt x="3" y="5"/>
                      <a:pt x="4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70" name="Freeform 1769"/>
              <p:cNvSpPr/>
              <p:nvPr/>
            </p:nvSpPr>
            <p:spPr bwMode="auto">
              <a:xfrm>
                <a:off x="2350" y="3172"/>
                <a:ext cx="1" cy="3"/>
              </a:xfrm>
              <a:custGeom>
                <a:avLst/>
                <a:gdLst>
                  <a:gd name="T0" fmla="*/ 0 w 1"/>
                  <a:gd name="T1" fmla="*/ 0 h 3"/>
                  <a:gd name="T2" fmla="*/ 0 w 1"/>
                  <a:gd name="T3" fmla="*/ 3 h 3"/>
                  <a:gd name="T4" fmla="*/ 1 w 1"/>
                  <a:gd name="T5" fmla="*/ 0 h 3"/>
                  <a:gd name="T6" fmla="*/ 0 w 1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3">
                    <a:moveTo>
                      <a:pt x="0" y="0"/>
                    </a:moveTo>
                    <a:lnTo>
                      <a:pt x="0" y="3"/>
                    </a:lnTo>
                    <a:lnTo>
                      <a:pt x="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71" name="Freeform 1770"/>
              <p:cNvSpPr/>
              <p:nvPr/>
            </p:nvSpPr>
            <p:spPr bwMode="auto">
              <a:xfrm>
                <a:off x="2349" y="3165"/>
                <a:ext cx="5" cy="15"/>
              </a:xfrm>
              <a:custGeom>
                <a:avLst/>
                <a:gdLst>
                  <a:gd name="T0" fmla="*/ 4 w 5"/>
                  <a:gd name="T1" fmla="*/ 0 h 17"/>
                  <a:gd name="T2" fmla="*/ 3 w 5"/>
                  <a:gd name="T3" fmla="*/ 4 h 17"/>
                  <a:gd name="T4" fmla="*/ 4 w 5"/>
                  <a:gd name="T5" fmla="*/ 1 h 17"/>
                  <a:gd name="T6" fmla="*/ 2 w 5"/>
                  <a:gd name="T7" fmla="*/ 6 h 17"/>
                  <a:gd name="T8" fmla="*/ 4 w 5"/>
                  <a:gd name="T9" fmla="*/ 4 h 17"/>
                  <a:gd name="T10" fmla="*/ 1 w 5"/>
                  <a:gd name="T11" fmla="*/ 12 h 17"/>
                  <a:gd name="T12" fmla="*/ 2 w 5"/>
                  <a:gd name="T13" fmla="*/ 10 h 17"/>
                  <a:gd name="T14" fmla="*/ 3 w 5"/>
                  <a:gd name="T15" fmla="*/ 9 h 17"/>
                  <a:gd name="T16" fmla="*/ 3 w 5"/>
                  <a:gd name="T17" fmla="*/ 7 h 17"/>
                  <a:gd name="T18" fmla="*/ 4 w 5"/>
                  <a:gd name="T19" fmla="*/ 6 h 17"/>
                  <a:gd name="T20" fmla="*/ 4 w 5"/>
                  <a:gd name="T21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" h="17">
                    <a:moveTo>
                      <a:pt x="4" y="0"/>
                    </a:moveTo>
                    <a:cubicBezTo>
                      <a:pt x="3" y="4"/>
                      <a:pt x="3" y="4"/>
                      <a:pt x="3" y="4"/>
                    </a:cubicBezTo>
                    <a:cubicBezTo>
                      <a:pt x="3" y="4"/>
                      <a:pt x="3" y="2"/>
                      <a:pt x="4" y="1"/>
                    </a:cubicBezTo>
                    <a:cubicBezTo>
                      <a:pt x="3" y="3"/>
                      <a:pt x="3" y="5"/>
                      <a:pt x="2" y="6"/>
                    </a:cubicBezTo>
                    <a:cubicBezTo>
                      <a:pt x="1" y="12"/>
                      <a:pt x="3" y="5"/>
                      <a:pt x="4" y="4"/>
                    </a:cubicBezTo>
                    <a:cubicBezTo>
                      <a:pt x="3" y="6"/>
                      <a:pt x="3" y="7"/>
                      <a:pt x="1" y="12"/>
                    </a:cubicBezTo>
                    <a:cubicBezTo>
                      <a:pt x="1" y="12"/>
                      <a:pt x="2" y="11"/>
                      <a:pt x="2" y="10"/>
                    </a:cubicBezTo>
                    <a:cubicBezTo>
                      <a:pt x="0" y="17"/>
                      <a:pt x="2" y="11"/>
                      <a:pt x="3" y="9"/>
                    </a:cubicBezTo>
                    <a:cubicBezTo>
                      <a:pt x="3" y="9"/>
                      <a:pt x="3" y="7"/>
                      <a:pt x="3" y="7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5" y="1"/>
                      <a:pt x="5" y="0"/>
                      <a:pt x="4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72" name="Freeform 1771"/>
              <p:cNvSpPr/>
              <p:nvPr/>
            </p:nvSpPr>
            <p:spPr bwMode="auto">
              <a:xfrm>
                <a:off x="2353" y="3163"/>
                <a:ext cx="0" cy="3"/>
              </a:xfrm>
              <a:custGeom>
                <a:avLst/>
                <a:gdLst>
                  <a:gd name="T0" fmla="*/ 2 h 3"/>
                  <a:gd name="T1" fmla="*/ 3 h 3"/>
                  <a:gd name="T2" fmla="*/ 2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3">
                    <a:moveTo>
                      <a:pt x="0" y="2"/>
                    </a:moveTo>
                    <a:cubicBezTo>
                      <a:pt x="0" y="2"/>
                      <a:pt x="0" y="2"/>
                      <a:pt x="0" y="3"/>
                    </a:cubicBezTo>
                    <a:cubicBezTo>
                      <a:pt x="0" y="1"/>
                      <a:pt x="0" y="0"/>
                      <a:pt x="0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73" name="Freeform 1772"/>
              <p:cNvSpPr/>
              <p:nvPr/>
            </p:nvSpPr>
            <p:spPr bwMode="auto">
              <a:xfrm>
                <a:off x="2352" y="3173"/>
                <a:ext cx="0" cy="1"/>
              </a:xfrm>
              <a:custGeom>
                <a:avLst/>
                <a:gdLst>
                  <a:gd name="T0" fmla="*/ 0 h 1"/>
                  <a:gd name="T1" fmla="*/ 0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74" name="Freeform 1773"/>
              <p:cNvSpPr/>
              <p:nvPr/>
            </p:nvSpPr>
            <p:spPr bwMode="auto">
              <a:xfrm>
                <a:off x="2353" y="3165"/>
                <a:ext cx="1" cy="3"/>
              </a:xfrm>
              <a:custGeom>
                <a:avLst/>
                <a:gdLst>
                  <a:gd name="T0" fmla="*/ 0 w 1"/>
                  <a:gd name="T1" fmla="*/ 2 h 3"/>
                  <a:gd name="T2" fmla="*/ 0 w 1"/>
                  <a:gd name="T3" fmla="*/ 3 h 3"/>
                  <a:gd name="T4" fmla="*/ 1 w 1"/>
                  <a:gd name="T5" fmla="*/ 0 h 3"/>
                  <a:gd name="T6" fmla="*/ 0 w 1"/>
                  <a:gd name="T7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3">
                    <a:moveTo>
                      <a:pt x="0" y="2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1"/>
                      <a:pt x="0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75" name="Freeform 1774"/>
              <p:cNvSpPr/>
              <p:nvPr/>
            </p:nvSpPr>
            <p:spPr bwMode="auto">
              <a:xfrm>
                <a:off x="2351" y="3161"/>
                <a:ext cx="11" cy="17"/>
              </a:xfrm>
              <a:custGeom>
                <a:avLst/>
                <a:gdLst>
                  <a:gd name="T0" fmla="*/ 8 w 12"/>
                  <a:gd name="T1" fmla="*/ 17 h 19"/>
                  <a:gd name="T2" fmla="*/ 9 w 12"/>
                  <a:gd name="T3" fmla="*/ 14 h 19"/>
                  <a:gd name="T4" fmla="*/ 10 w 12"/>
                  <a:gd name="T5" fmla="*/ 10 h 19"/>
                  <a:gd name="T6" fmla="*/ 12 w 12"/>
                  <a:gd name="T7" fmla="*/ 3 h 19"/>
                  <a:gd name="T8" fmla="*/ 10 w 12"/>
                  <a:gd name="T9" fmla="*/ 6 h 19"/>
                  <a:gd name="T10" fmla="*/ 11 w 12"/>
                  <a:gd name="T11" fmla="*/ 2 h 19"/>
                  <a:gd name="T12" fmla="*/ 9 w 12"/>
                  <a:gd name="T13" fmla="*/ 4 h 19"/>
                  <a:gd name="T14" fmla="*/ 8 w 12"/>
                  <a:gd name="T15" fmla="*/ 6 h 19"/>
                  <a:gd name="T16" fmla="*/ 5 w 12"/>
                  <a:gd name="T17" fmla="*/ 4 h 19"/>
                  <a:gd name="T18" fmla="*/ 4 w 12"/>
                  <a:gd name="T19" fmla="*/ 10 h 19"/>
                  <a:gd name="T20" fmla="*/ 4 w 12"/>
                  <a:gd name="T21" fmla="*/ 6 h 19"/>
                  <a:gd name="T22" fmla="*/ 5 w 12"/>
                  <a:gd name="T23" fmla="*/ 6 h 19"/>
                  <a:gd name="T24" fmla="*/ 4 w 12"/>
                  <a:gd name="T25" fmla="*/ 4 h 19"/>
                  <a:gd name="T26" fmla="*/ 2 w 12"/>
                  <a:gd name="T27" fmla="*/ 12 h 19"/>
                  <a:gd name="T28" fmla="*/ 4 w 12"/>
                  <a:gd name="T29" fmla="*/ 4 h 19"/>
                  <a:gd name="T30" fmla="*/ 2 w 12"/>
                  <a:gd name="T31" fmla="*/ 8 h 19"/>
                  <a:gd name="T32" fmla="*/ 1 w 12"/>
                  <a:gd name="T33" fmla="*/ 14 h 19"/>
                  <a:gd name="T34" fmla="*/ 0 w 12"/>
                  <a:gd name="T35" fmla="*/ 16 h 19"/>
                  <a:gd name="T36" fmla="*/ 5 w 12"/>
                  <a:gd name="T37" fmla="*/ 8 h 19"/>
                  <a:gd name="T38" fmla="*/ 3 w 12"/>
                  <a:gd name="T39" fmla="*/ 12 h 19"/>
                  <a:gd name="T40" fmla="*/ 4 w 12"/>
                  <a:gd name="T41" fmla="*/ 16 h 19"/>
                  <a:gd name="T42" fmla="*/ 6 w 12"/>
                  <a:gd name="T43" fmla="*/ 9 h 19"/>
                  <a:gd name="T44" fmla="*/ 6 w 12"/>
                  <a:gd name="T45" fmla="*/ 12 h 19"/>
                  <a:gd name="T46" fmla="*/ 6 w 12"/>
                  <a:gd name="T47" fmla="*/ 9 h 19"/>
                  <a:gd name="T48" fmla="*/ 6 w 12"/>
                  <a:gd name="T49" fmla="*/ 13 h 19"/>
                  <a:gd name="T50" fmla="*/ 8 w 12"/>
                  <a:gd name="T51" fmla="*/ 6 h 19"/>
                  <a:gd name="T52" fmla="*/ 6 w 12"/>
                  <a:gd name="T53" fmla="*/ 16 h 19"/>
                  <a:gd name="T54" fmla="*/ 7 w 12"/>
                  <a:gd name="T55" fmla="*/ 12 h 19"/>
                  <a:gd name="T56" fmla="*/ 8 w 12"/>
                  <a:gd name="T57" fmla="*/ 9 h 19"/>
                  <a:gd name="T58" fmla="*/ 6 w 12"/>
                  <a:gd name="T59" fmla="*/ 16 h 19"/>
                  <a:gd name="T60" fmla="*/ 8 w 12"/>
                  <a:gd name="T61" fmla="*/ 12 h 19"/>
                  <a:gd name="T62" fmla="*/ 9 w 12"/>
                  <a:gd name="T63" fmla="*/ 8 h 19"/>
                  <a:gd name="T64" fmla="*/ 9 w 12"/>
                  <a:gd name="T65" fmla="*/ 10 h 19"/>
                  <a:gd name="T66" fmla="*/ 7 w 12"/>
                  <a:gd name="T67" fmla="*/ 16 h 19"/>
                  <a:gd name="T68" fmla="*/ 6 w 12"/>
                  <a:gd name="T69" fmla="*/ 19 h 19"/>
                  <a:gd name="T70" fmla="*/ 9 w 12"/>
                  <a:gd name="T71" fmla="*/ 11 h 19"/>
                  <a:gd name="T72" fmla="*/ 8 w 12"/>
                  <a:gd name="T73" fmla="*/ 17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2" h="19">
                    <a:moveTo>
                      <a:pt x="8" y="17"/>
                    </a:moveTo>
                    <a:cubicBezTo>
                      <a:pt x="9" y="15"/>
                      <a:pt x="9" y="13"/>
                      <a:pt x="9" y="14"/>
                    </a:cubicBezTo>
                    <a:cubicBezTo>
                      <a:pt x="9" y="11"/>
                      <a:pt x="9" y="11"/>
                      <a:pt x="10" y="10"/>
                    </a:cubicBezTo>
                    <a:cubicBezTo>
                      <a:pt x="10" y="8"/>
                      <a:pt x="11" y="6"/>
                      <a:pt x="12" y="3"/>
                    </a:cubicBezTo>
                    <a:cubicBezTo>
                      <a:pt x="11" y="2"/>
                      <a:pt x="10" y="7"/>
                      <a:pt x="10" y="6"/>
                    </a:cubicBezTo>
                    <a:cubicBezTo>
                      <a:pt x="11" y="2"/>
                      <a:pt x="11" y="2"/>
                      <a:pt x="11" y="2"/>
                    </a:cubicBezTo>
                    <a:cubicBezTo>
                      <a:pt x="10" y="4"/>
                      <a:pt x="9" y="7"/>
                      <a:pt x="9" y="4"/>
                    </a:cubicBezTo>
                    <a:cubicBezTo>
                      <a:pt x="10" y="3"/>
                      <a:pt x="9" y="4"/>
                      <a:pt x="8" y="6"/>
                    </a:cubicBezTo>
                    <a:cubicBezTo>
                      <a:pt x="8" y="4"/>
                      <a:pt x="6" y="7"/>
                      <a:pt x="5" y="4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4" y="7"/>
                      <a:pt x="3" y="10"/>
                      <a:pt x="4" y="6"/>
                    </a:cubicBezTo>
                    <a:cubicBezTo>
                      <a:pt x="4" y="6"/>
                      <a:pt x="5" y="6"/>
                      <a:pt x="5" y="6"/>
                    </a:cubicBezTo>
                    <a:cubicBezTo>
                      <a:pt x="6" y="0"/>
                      <a:pt x="4" y="6"/>
                      <a:pt x="4" y="4"/>
                    </a:cubicBezTo>
                    <a:cubicBezTo>
                      <a:pt x="4" y="5"/>
                      <a:pt x="2" y="11"/>
                      <a:pt x="2" y="12"/>
                    </a:cubicBezTo>
                    <a:cubicBezTo>
                      <a:pt x="4" y="5"/>
                      <a:pt x="2" y="12"/>
                      <a:pt x="4" y="4"/>
                    </a:cubicBezTo>
                    <a:cubicBezTo>
                      <a:pt x="4" y="2"/>
                      <a:pt x="2" y="10"/>
                      <a:pt x="2" y="8"/>
                    </a:cubicBezTo>
                    <a:cubicBezTo>
                      <a:pt x="1" y="12"/>
                      <a:pt x="2" y="10"/>
                      <a:pt x="1" y="14"/>
                    </a:cubicBezTo>
                    <a:cubicBezTo>
                      <a:pt x="0" y="17"/>
                      <a:pt x="1" y="12"/>
                      <a:pt x="0" y="16"/>
                    </a:cubicBezTo>
                    <a:cubicBezTo>
                      <a:pt x="0" y="18"/>
                      <a:pt x="3" y="10"/>
                      <a:pt x="5" y="8"/>
                    </a:cubicBezTo>
                    <a:cubicBezTo>
                      <a:pt x="3" y="12"/>
                      <a:pt x="3" y="12"/>
                      <a:pt x="3" y="12"/>
                    </a:cubicBezTo>
                    <a:cubicBezTo>
                      <a:pt x="5" y="9"/>
                      <a:pt x="5" y="9"/>
                      <a:pt x="4" y="16"/>
                    </a:cubicBezTo>
                    <a:cubicBezTo>
                      <a:pt x="5" y="12"/>
                      <a:pt x="4" y="18"/>
                      <a:pt x="6" y="9"/>
                    </a:cubicBezTo>
                    <a:cubicBezTo>
                      <a:pt x="6" y="11"/>
                      <a:pt x="6" y="11"/>
                      <a:pt x="6" y="12"/>
                    </a:cubicBezTo>
                    <a:cubicBezTo>
                      <a:pt x="6" y="9"/>
                      <a:pt x="6" y="9"/>
                      <a:pt x="6" y="9"/>
                    </a:cubicBezTo>
                    <a:cubicBezTo>
                      <a:pt x="7" y="9"/>
                      <a:pt x="5" y="13"/>
                      <a:pt x="6" y="13"/>
                    </a:cubicBezTo>
                    <a:cubicBezTo>
                      <a:pt x="7" y="10"/>
                      <a:pt x="7" y="9"/>
                      <a:pt x="8" y="6"/>
                    </a:cubicBezTo>
                    <a:cubicBezTo>
                      <a:pt x="7" y="10"/>
                      <a:pt x="6" y="13"/>
                      <a:pt x="6" y="16"/>
                    </a:cubicBezTo>
                    <a:cubicBezTo>
                      <a:pt x="7" y="12"/>
                      <a:pt x="7" y="12"/>
                      <a:pt x="7" y="12"/>
                    </a:cubicBezTo>
                    <a:cubicBezTo>
                      <a:pt x="7" y="14"/>
                      <a:pt x="7" y="10"/>
                      <a:pt x="8" y="9"/>
                    </a:cubicBezTo>
                    <a:cubicBezTo>
                      <a:pt x="8" y="9"/>
                      <a:pt x="7" y="14"/>
                      <a:pt x="6" y="16"/>
                    </a:cubicBezTo>
                    <a:cubicBezTo>
                      <a:pt x="6" y="17"/>
                      <a:pt x="8" y="9"/>
                      <a:pt x="8" y="12"/>
                    </a:cubicBezTo>
                    <a:cubicBezTo>
                      <a:pt x="9" y="8"/>
                      <a:pt x="9" y="8"/>
                      <a:pt x="9" y="8"/>
                    </a:cubicBezTo>
                    <a:cubicBezTo>
                      <a:pt x="9" y="7"/>
                      <a:pt x="8" y="11"/>
                      <a:pt x="9" y="10"/>
                    </a:cubicBezTo>
                    <a:cubicBezTo>
                      <a:pt x="8" y="15"/>
                      <a:pt x="8" y="14"/>
                      <a:pt x="7" y="16"/>
                    </a:cubicBezTo>
                    <a:cubicBezTo>
                      <a:pt x="7" y="17"/>
                      <a:pt x="7" y="18"/>
                      <a:pt x="6" y="19"/>
                    </a:cubicBezTo>
                    <a:cubicBezTo>
                      <a:pt x="7" y="17"/>
                      <a:pt x="8" y="13"/>
                      <a:pt x="9" y="11"/>
                    </a:cubicBezTo>
                    <a:cubicBezTo>
                      <a:pt x="7" y="17"/>
                      <a:pt x="8" y="17"/>
                      <a:pt x="8" y="17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76" name="Rectangle 1775"/>
              <p:cNvSpPr>
                <a:spLocks noChangeArrowheads="1"/>
              </p:cNvSpPr>
              <p:nvPr/>
            </p:nvSpPr>
            <p:spPr bwMode="auto">
              <a:xfrm>
                <a:off x="2356" y="3178"/>
                <a:ext cx="1" cy="2"/>
              </a:xfrm>
              <a:prstGeom prst="rect">
                <a:avLst/>
              </a:pr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77" name="Freeform 1776"/>
              <p:cNvSpPr/>
              <p:nvPr/>
            </p:nvSpPr>
            <p:spPr bwMode="auto">
              <a:xfrm>
                <a:off x="2358" y="3177"/>
                <a:ext cx="0" cy="1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lnTo>
                      <a:pt x="0" y="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78" name="Rectangle 1777"/>
              <p:cNvSpPr>
                <a:spLocks noChangeArrowheads="1"/>
              </p:cNvSpPr>
              <p:nvPr/>
            </p:nvSpPr>
            <p:spPr bwMode="auto">
              <a:xfrm>
                <a:off x="2359" y="3165"/>
                <a:ext cx="1" cy="1"/>
              </a:xfrm>
              <a:prstGeom prst="rect">
                <a:avLst/>
              </a:pr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79" name="Freeform 1778"/>
              <p:cNvSpPr/>
              <p:nvPr/>
            </p:nvSpPr>
            <p:spPr bwMode="auto">
              <a:xfrm>
                <a:off x="2355" y="3176"/>
                <a:ext cx="1" cy="3"/>
              </a:xfrm>
              <a:custGeom>
                <a:avLst/>
                <a:gdLst>
                  <a:gd name="T0" fmla="*/ 0 w 1"/>
                  <a:gd name="T1" fmla="*/ 3 h 3"/>
                  <a:gd name="T2" fmla="*/ 1 w 1"/>
                  <a:gd name="T3" fmla="*/ 0 h 3"/>
                  <a:gd name="T4" fmla="*/ 0 w 1"/>
                  <a:gd name="T5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3">
                    <a:moveTo>
                      <a:pt x="0" y="3"/>
                    </a:moveTo>
                    <a:lnTo>
                      <a:pt x="1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80" name="Freeform 1779"/>
              <p:cNvSpPr/>
              <p:nvPr/>
            </p:nvSpPr>
            <p:spPr bwMode="auto">
              <a:xfrm>
                <a:off x="2354" y="3176"/>
                <a:ext cx="1" cy="2"/>
              </a:xfrm>
              <a:custGeom>
                <a:avLst/>
                <a:gdLst>
                  <a:gd name="T0" fmla="*/ 1 w 1"/>
                  <a:gd name="T1" fmla="*/ 0 h 3"/>
                  <a:gd name="T2" fmla="*/ 0 w 1"/>
                  <a:gd name="T3" fmla="*/ 3 h 3"/>
                  <a:gd name="T4" fmla="*/ 1 w 1"/>
                  <a:gd name="T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3">
                    <a:moveTo>
                      <a:pt x="1" y="0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1" y="2"/>
                      <a:pt x="1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81" name="Rectangle 1780"/>
              <p:cNvSpPr>
                <a:spLocks noChangeArrowheads="1"/>
              </p:cNvSpPr>
              <p:nvPr/>
            </p:nvSpPr>
            <p:spPr bwMode="auto">
              <a:xfrm>
                <a:off x="2357" y="3178"/>
                <a:ext cx="1" cy="1"/>
              </a:xfrm>
              <a:prstGeom prst="rect">
                <a:avLst/>
              </a:pr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82" name="Freeform 1781"/>
              <p:cNvSpPr/>
              <p:nvPr/>
            </p:nvSpPr>
            <p:spPr bwMode="auto">
              <a:xfrm>
                <a:off x="2359" y="3160"/>
                <a:ext cx="7" cy="20"/>
              </a:xfrm>
              <a:custGeom>
                <a:avLst/>
                <a:gdLst>
                  <a:gd name="T0" fmla="*/ 7 w 8"/>
                  <a:gd name="T1" fmla="*/ 5 h 23"/>
                  <a:gd name="T2" fmla="*/ 7 w 8"/>
                  <a:gd name="T3" fmla="*/ 2 h 23"/>
                  <a:gd name="T4" fmla="*/ 4 w 8"/>
                  <a:gd name="T5" fmla="*/ 12 h 23"/>
                  <a:gd name="T6" fmla="*/ 6 w 8"/>
                  <a:gd name="T7" fmla="*/ 3 h 23"/>
                  <a:gd name="T8" fmla="*/ 3 w 8"/>
                  <a:gd name="T9" fmla="*/ 9 h 23"/>
                  <a:gd name="T10" fmla="*/ 4 w 8"/>
                  <a:gd name="T11" fmla="*/ 5 h 23"/>
                  <a:gd name="T12" fmla="*/ 1 w 8"/>
                  <a:gd name="T13" fmla="*/ 15 h 23"/>
                  <a:gd name="T14" fmla="*/ 4 w 8"/>
                  <a:gd name="T15" fmla="*/ 4 h 23"/>
                  <a:gd name="T16" fmla="*/ 4 w 8"/>
                  <a:gd name="T17" fmla="*/ 4 h 23"/>
                  <a:gd name="T18" fmla="*/ 3 w 8"/>
                  <a:gd name="T19" fmla="*/ 7 h 23"/>
                  <a:gd name="T20" fmla="*/ 1 w 8"/>
                  <a:gd name="T21" fmla="*/ 13 h 23"/>
                  <a:gd name="T22" fmla="*/ 0 w 8"/>
                  <a:gd name="T23" fmla="*/ 18 h 23"/>
                  <a:gd name="T24" fmla="*/ 1 w 8"/>
                  <a:gd name="T25" fmla="*/ 14 h 23"/>
                  <a:gd name="T26" fmla="*/ 0 w 8"/>
                  <a:gd name="T27" fmla="*/ 18 h 23"/>
                  <a:gd name="T28" fmla="*/ 1 w 8"/>
                  <a:gd name="T29" fmla="*/ 15 h 23"/>
                  <a:gd name="T30" fmla="*/ 0 w 8"/>
                  <a:gd name="T31" fmla="*/ 19 h 23"/>
                  <a:gd name="T32" fmla="*/ 1 w 8"/>
                  <a:gd name="T33" fmla="*/ 16 h 23"/>
                  <a:gd name="T34" fmla="*/ 1 w 8"/>
                  <a:gd name="T35" fmla="*/ 17 h 23"/>
                  <a:gd name="T36" fmla="*/ 2 w 8"/>
                  <a:gd name="T37" fmla="*/ 12 h 23"/>
                  <a:gd name="T38" fmla="*/ 1 w 8"/>
                  <a:gd name="T39" fmla="*/ 17 h 23"/>
                  <a:gd name="T40" fmla="*/ 2 w 8"/>
                  <a:gd name="T41" fmla="*/ 14 h 23"/>
                  <a:gd name="T42" fmla="*/ 2 w 8"/>
                  <a:gd name="T43" fmla="*/ 19 h 23"/>
                  <a:gd name="T44" fmla="*/ 3 w 8"/>
                  <a:gd name="T45" fmla="*/ 16 h 23"/>
                  <a:gd name="T46" fmla="*/ 2 w 8"/>
                  <a:gd name="T47" fmla="*/ 19 h 23"/>
                  <a:gd name="T48" fmla="*/ 4 w 8"/>
                  <a:gd name="T49" fmla="*/ 9 h 23"/>
                  <a:gd name="T50" fmla="*/ 3 w 8"/>
                  <a:gd name="T51" fmla="*/ 17 h 23"/>
                  <a:gd name="T52" fmla="*/ 4 w 8"/>
                  <a:gd name="T53" fmla="*/ 16 h 23"/>
                  <a:gd name="T54" fmla="*/ 3 w 8"/>
                  <a:gd name="T55" fmla="*/ 17 h 23"/>
                  <a:gd name="T56" fmla="*/ 5 w 8"/>
                  <a:gd name="T57" fmla="*/ 14 h 23"/>
                  <a:gd name="T58" fmla="*/ 5 w 8"/>
                  <a:gd name="T59" fmla="*/ 13 h 23"/>
                  <a:gd name="T60" fmla="*/ 6 w 8"/>
                  <a:gd name="T61" fmla="*/ 10 h 23"/>
                  <a:gd name="T62" fmla="*/ 5 w 8"/>
                  <a:gd name="T63" fmla="*/ 12 h 23"/>
                  <a:gd name="T64" fmla="*/ 7 w 8"/>
                  <a:gd name="T65" fmla="*/ 6 h 23"/>
                  <a:gd name="T66" fmla="*/ 6 w 8"/>
                  <a:gd name="T67" fmla="*/ 10 h 23"/>
                  <a:gd name="T68" fmla="*/ 7 w 8"/>
                  <a:gd name="T69" fmla="*/ 5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8" h="23">
                    <a:moveTo>
                      <a:pt x="7" y="5"/>
                    </a:moveTo>
                    <a:cubicBezTo>
                      <a:pt x="8" y="0"/>
                      <a:pt x="7" y="3"/>
                      <a:pt x="7" y="2"/>
                    </a:cubicBezTo>
                    <a:cubicBezTo>
                      <a:pt x="6" y="4"/>
                      <a:pt x="4" y="11"/>
                      <a:pt x="4" y="12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6" y="3"/>
                      <a:pt x="6" y="1"/>
                      <a:pt x="3" y="9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4" y="6"/>
                      <a:pt x="1" y="18"/>
                      <a:pt x="1" y="15"/>
                    </a:cubicBezTo>
                    <a:cubicBezTo>
                      <a:pt x="3" y="10"/>
                      <a:pt x="2" y="10"/>
                      <a:pt x="4" y="4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4" y="4"/>
                      <a:pt x="3" y="7"/>
                      <a:pt x="3" y="7"/>
                    </a:cubicBezTo>
                    <a:cubicBezTo>
                      <a:pt x="2" y="9"/>
                      <a:pt x="1" y="12"/>
                      <a:pt x="1" y="13"/>
                    </a:cubicBezTo>
                    <a:cubicBezTo>
                      <a:pt x="1" y="13"/>
                      <a:pt x="0" y="16"/>
                      <a:pt x="0" y="18"/>
                    </a:cubicBezTo>
                    <a:cubicBezTo>
                      <a:pt x="0" y="15"/>
                      <a:pt x="0" y="17"/>
                      <a:pt x="1" y="14"/>
                    </a:cubicBezTo>
                    <a:cubicBezTo>
                      <a:pt x="0" y="17"/>
                      <a:pt x="1" y="15"/>
                      <a:pt x="0" y="18"/>
                    </a:cubicBezTo>
                    <a:cubicBezTo>
                      <a:pt x="1" y="15"/>
                      <a:pt x="1" y="15"/>
                      <a:pt x="1" y="15"/>
                    </a:cubicBezTo>
                    <a:cubicBezTo>
                      <a:pt x="1" y="16"/>
                      <a:pt x="0" y="18"/>
                      <a:pt x="0" y="19"/>
                    </a:cubicBezTo>
                    <a:cubicBezTo>
                      <a:pt x="1" y="17"/>
                      <a:pt x="1" y="15"/>
                      <a:pt x="1" y="16"/>
                    </a:cubicBezTo>
                    <a:cubicBezTo>
                      <a:pt x="1" y="17"/>
                      <a:pt x="1" y="17"/>
                      <a:pt x="1" y="17"/>
                    </a:cubicBezTo>
                    <a:cubicBezTo>
                      <a:pt x="1" y="16"/>
                      <a:pt x="1" y="17"/>
                      <a:pt x="2" y="12"/>
                    </a:cubicBezTo>
                    <a:cubicBezTo>
                      <a:pt x="1" y="17"/>
                      <a:pt x="1" y="17"/>
                      <a:pt x="1" y="17"/>
                    </a:cubicBezTo>
                    <a:cubicBezTo>
                      <a:pt x="2" y="14"/>
                      <a:pt x="2" y="14"/>
                      <a:pt x="2" y="14"/>
                    </a:cubicBezTo>
                    <a:cubicBezTo>
                      <a:pt x="2" y="15"/>
                      <a:pt x="0" y="23"/>
                      <a:pt x="2" y="19"/>
                    </a:cubicBezTo>
                    <a:cubicBezTo>
                      <a:pt x="2" y="18"/>
                      <a:pt x="2" y="16"/>
                      <a:pt x="3" y="16"/>
                    </a:cubicBezTo>
                    <a:cubicBezTo>
                      <a:pt x="3" y="13"/>
                      <a:pt x="2" y="18"/>
                      <a:pt x="2" y="19"/>
                    </a:cubicBezTo>
                    <a:cubicBezTo>
                      <a:pt x="2" y="15"/>
                      <a:pt x="4" y="11"/>
                      <a:pt x="4" y="9"/>
                    </a:cubicBezTo>
                    <a:cubicBezTo>
                      <a:pt x="3" y="13"/>
                      <a:pt x="5" y="9"/>
                      <a:pt x="3" y="17"/>
                    </a:cubicBezTo>
                    <a:cubicBezTo>
                      <a:pt x="3" y="18"/>
                      <a:pt x="4" y="14"/>
                      <a:pt x="4" y="16"/>
                    </a:cubicBezTo>
                    <a:cubicBezTo>
                      <a:pt x="3" y="17"/>
                      <a:pt x="3" y="17"/>
                      <a:pt x="3" y="17"/>
                    </a:cubicBezTo>
                    <a:cubicBezTo>
                      <a:pt x="5" y="11"/>
                      <a:pt x="3" y="20"/>
                      <a:pt x="5" y="14"/>
                    </a:cubicBezTo>
                    <a:cubicBezTo>
                      <a:pt x="5" y="13"/>
                      <a:pt x="5" y="13"/>
                      <a:pt x="5" y="13"/>
                    </a:cubicBezTo>
                    <a:cubicBezTo>
                      <a:pt x="5" y="10"/>
                      <a:pt x="5" y="10"/>
                      <a:pt x="6" y="10"/>
                    </a:cubicBezTo>
                    <a:cubicBezTo>
                      <a:pt x="5" y="11"/>
                      <a:pt x="5" y="11"/>
                      <a:pt x="5" y="12"/>
                    </a:cubicBezTo>
                    <a:cubicBezTo>
                      <a:pt x="6" y="8"/>
                      <a:pt x="7" y="7"/>
                      <a:pt x="7" y="6"/>
                    </a:cubicBezTo>
                    <a:cubicBezTo>
                      <a:pt x="7" y="5"/>
                      <a:pt x="6" y="9"/>
                      <a:pt x="6" y="10"/>
                    </a:cubicBezTo>
                    <a:cubicBezTo>
                      <a:pt x="6" y="7"/>
                      <a:pt x="7" y="4"/>
                      <a:pt x="7" y="5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83" name="Freeform 1782"/>
              <p:cNvSpPr/>
              <p:nvPr/>
            </p:nvSpPr>
            <p:spPr bwMode="auto">
              <a:xfrm>
                <a:off x="2359" y="3175"/>
                <a:ext cx="1" cy="2"/>
              </a:xfrm>
              <a:custGeom>
                <a:avLst/>
                <a:gdLst>
                  <a:gd name="T0" fmla="*/ 0 w 1"/>
                  <a:gd name="T1" fmla="*/ 2 h 2"/>
                  <a:gd name="T2" fmla="*/ 1 w 1"/>
                  <a:gd name="T3" fmla="*/ 0 h 2"/>
                  <a:gd name="T4" fmla="*/ 0 w 1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1"/>
                      <a:pt x="0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84" name="Freeform 1783"/>
              <p:cNvSpPr/>
              <p:nvPr/>
            </p:nvSpPr>
            <p:spPr bwMode="auto">
              <a:xfrm>
                <a:off x="2362" y="3158"/>
                <a:ext cx="8" cy="25"/>
              </a:xfrm>
              <a:custGeom>
                <a:avLst/>
                <a:gdLst>
                  <a:gd name="T0" fmla="*/ 4 w 9"/>
                  <a:gd name="T1" fmla="*/ 14 h 28"/>
                  <a:gd name="T2" fmla="*/ 2 w 9"/>
                  <a:gd name="T3" fmla="*/ 19 h 28"/>
                  <a:gd name="T4" fmla="*/ 5 w 9"/>
                  <a:gd name="T5" fmla="*/ 9 h 28"/>
                  <a:gd name="T6" fmla="*/ 6 w 9"/>
                  <a:gd name="T7" fmla="*/ 8 h 28"/>
                  <a:gd name="T8" fmla="*/ 3 w 9"/>
                  <a:gd name="T9" fmla="*/ 16 h 28"/>
                  <a:gd name="T10" fmla="*/ 3 w 9"/>
                  <a:gd name="T11" fmla="*/ 18 h 28"/>
                  <a:gd name="T12" fmla="*/ 5 w 9"/>
                  <a:gd name="T13" fmla="*/ 12 h 28"/>
                  <a:gd name="T14" fmla="*/ 6 w 9"/>
                  <a:gd name="T15" fmla="*/ 9 h 28"/>
                  <a:gd name="T16" fmla="*/ 5 w 9"/>
                  <a:gd name="T17" fmla="*/ 11 h 28"/>
                  <a:gd name="T18" fmla="*/ 4 w 9"/>
                  <a:gd name="T19" fmla="*/ 17 h 28"/>
                  <a:gd name="T20" fmla="*/ 9 w 9"/>
                  <a:gd name="T21" fmla="*/ 2 h 28"/>
                  <a:gd name="T22" fmla="*/ 8 w 9"/>
                  <a:gd name="T23" fmla="*/ 3 h 28"/>
                  <a:gd name="T24" fmla="*/ 6 w 9"/>
                  <a:gd name="T25" fmla="*/ 10 h 28"/>
                  <a:gd name="T26" fmla="*/ 7 w 9"/>
                  <a:gd name="T27" fmla="*/ 8 h 28"/>
                  <a:gd name="T28" fmla="*/ 8 w 9"/>
                  <a:gd name="T29" fmla="*/ 4 h 28"/>
                  <a:gd name="T30" fmla="*/ 6 w 9"/>
                  <a:gd name="T31" fmla="*/ 4 h 28"/>
                  <a:gd name="T32" fmla="*/ 6 w 9"/>
                  <a:gd name="T33" fmla="*/ 4 h 28"/>
                  <a:gd name="T34" fmla="*/ 4 w 9"/>
                  <a:gd name="T35" fmla="*/ 8 h 28"/>
                  <a:gd name="T36" fmla="*/ 3 w 9"/>
                  <a:gd name="T37" fmla="*/ 15 h 28"/>
                  <a:gd name="T38" fmla="*/ 3 w 9"/>
                  <a:gd name="T39" fmla="*/ 13 h 28"/>
                  <a:gd name="T40" fmla="*/ 2 w 9"/>
                  <a:gd name="T41" fmla="*/ 20 h 28"/>
                  <a:gd name="T42" fmla="*/ 1 w 9"/>
                  <a:gd name="T43" fmla="*/ 22 h 28"/>
                  <a:gd name="T44" fmla="*/ 1 w 9"/>
                  <a:gd name="T45" fmla="*/ 23 h 28"/>
                  <a:gd name="T46" fmla="*/ 4 w 9"/>
                  <a:gd name="T47" fmla="*/ 14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9" h="28">
                    <a:moveTo>
                      <a:pt x="4" y="14"/>
                    </a:moveTo>
                    <a:cubicBezTo>
                      <a:pt x="3" y="15"/>
                      <a:pt x="3" y="17"/>
                      <a:pt x="2" y="19"/>
                    </a:cubicBezTo>
                    <a:cubicBezTo>
                      <a:pt x="3" y="17"/>
                      <a:pt x="4" y="14"/>
                      <a:pt x="5" y="9"/>
                    </a:cubicBezTo>
                    <a:cubicBezTo>
                      <a:pt x="4" y="12"/>
                      <a:pt x="6" y="8"/>
                      <a:pt x="6" y="8"/>
                    </a:cubicBezTo>
                    <a:cubicBezTo>
                      <a:pt x="5" y="10"/>
                      <a:pt x="4" y="15"/>
                      <a:pt x="3" y="16"/>
                    </a:cubicBezTo>
                    <a:cubicBezTo>
                      <a:pt x="4" y="15"/>
                      <a:pt x="3" y="18"/>
                      <a:pt x="3" y="18"/>
                    </a:cubicBezTo>
                    <a:cubicBezTo>
                      <a:pt x="4" y="14"/>
                      <a:pt x="4" y="16"/>
                      <a:pt x="5" y="12"/>
                    </a:cubicBezTo>
                    <a:cubicBezTo>
                      <a:pt x="6" y="9"/>
                      <a:pt x="6" y="7"/>
                      <a:pt x="6" y="9"/>
                    </a:cubicBezTo>
                    <a:cubicBezTo>
                      <a:pt x="5" y="12"/>
                      <a:pt x="5" y="11"/>
                      <a:pt x="5" y="11"/>
                    </a:cubicBezTo>
                    <a:cubicBezTo>
                      <a:pt x="4" y="15"/>
                      <a:pt x="5" y="13"/>
                      <a:pt x="4" y="17"/>
                    </a:cubicBezTo>
                    <a:cubicBezTo>
                      <a:pt x="6" y="11"/>
                      <a:pt x="7" y="12"/>
                      <a:pt x="9" y="2"/>
                    </a:cubicBezTo>
                    <a:cubicBezTo>
                      <a:pt x="9" y="0"/>
                      <a:pt x="8" y="3"/>
                      <a:pt x="8" y="3"/>
                    </a:cubicBezTo>
                    <a:cubicBezTo>
                      <a:pt x="8" y="5"/>
                      <a:pt x="7" y="8"/>
                      <a:pt x="6" y="10"/>
                    </a:cubicBezTo>
                    <a:cubicBezTo>
                      <a:pt x="7" y="8"/>
                      <a:pt x="6" y="11"/>
                      <a:pt x="7" y="8"/>
                    </a:cubicBezTo>
                    <a:cubicBezTo>
                      <a:pt x="8" y="4"/>
                      <a:pt x="8" y="4"/>
                      <a:pt x="8" y="4"/>
                    </a:cubicBezTo>
                    <a:cubicBezTo>
                      <a:pt x="8" y="2"/>
                      <a:pt x="7" y="3"/>
                      <a:pt x="6" y="4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5" y="7"/>
                      <a:pt x="5" y="7"/>
                      <a:pt x="4" y="8"/>
                    </a:cubicBezTo>
                    <a:cubicBezTo>
                      <a:pt x="3" y="15"/>
                      <a:pt x="3" y="15"/>
                      <a:pt x="3" y="15"/>
                    </a:cubicBezTo>
                    <a:cubicBezTo>
                      <a:pt x="3" y="14"/>
                      <a:pt x="3" y="15"/>
                      <a:pt x="3" y="13"/>
                    </a:cubicBezTo>
                    <a:cubicBezTo>
                      <a:pt x="3" y="16"/>
                      <a:pt x="2" y="17"/>
                      <a:pt x="2" y="20"/>
                    </a:cubicBezTo>
                    <a:cubicBezTo>
                      <a:pt x="1" y="21"/>
                      <a:pt x="2" y="18"/>
                      <a:pt x="1" y="22"/>
                    </a:cubicBezTo>
                    <a:cubicBezTo>
                      <a:pt x="0" y="28"/>
                      <a:pt x="2" y="18"/>
                      <a:pt x="1" y="23"/>
                    </a:cubicBezTo>
                    <a:lnTo>
                      <a:pt x="4" y="14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85" name="Freeform 1784"/>
              <p:cNvSpPr/>
              <p:nvPr/>
            </p:nvSpPr>
            <p:spPr bwMode="auto">
              <a:xfrm>
                <a:off x="2364" y="3170"/>
                <a:ext cx="0" cy="3"/>
              </a:xfrm>
              <a:custGeom>
                <a:avLst/>
                <a:gdLst>
                  <a:gd name="T0" fmla="*/ 3 h 3"/>
                  <a:gd name="T1" fmla="*/ 0 h 3"/>
                  <a:gd name="T2" fmla="*/ 2 h 3"/>
                  <a:gd name="T3" fmla="*/ 3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3">
                    <a:moveTo>
                      <a:pt x="0" y="3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86" name="Freeform 1785"/>
              <p:cNvSpPr/>
              <p:nvPr/>
            </p:nvSpPr>
            <p:spPr bwMode="auto">
              <a:xfrm>
                <a:off x="2366" y="3160"/>
                <a:ext cx="1" cy="5"/>
              </a:xfrm>
              <a:custGeom>
                <a:avLst/>
                <a:gdLst>
                  <a:gd name="T0" fmla="*/ 1 w 1"/>
                  <a:gd name="T1" fmla="*/ 0 h 5"/>
                  <a:gd name="T2" fmla="*/ 0 w 1"/>
                  <a:gd name="T3" fmla="*/ 4 h 5"/>
                  <a:gd name="T4" fmla="*/ 1 w 1"/>
                  <a:gd name="T5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5">
                    <a:moveTo>
                      <a:pt x="1" y="0"/>
                    </a:moveTo>
                    <a:cubicBezTo>
                      <a:pt x="0" y="4"/>
                      <a:pt x="0" y="4"/>
                      <a:pt x="0" y="4"/>
                    </a:cubicBezTo>
                    <a:cubicBezTo>
                      <a:pt x="0" y="5"/>
                      <a:pt x="0" y="3"/>
                      <a:pt x="1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87" name="Freeform 1786"/>
              <p:cNvSpPr/>
              <p:nvPr/>
            </p:nvSpPr>
            <p:spPr bwMode="auto">
              <a:xfrm>
                <a:off x="2365" y="3171"/>
                <a:ext cx="1" cy="3"/>
              </a:xfrm>
              <a:custGeom>
                <a:avLst/>
                <a:gdLst>
                  <a:gd name="T0" fmla="*/ 0 w 1"/>
                  <a:gd name="T1" fmla="*/ 3 h 3"/>
                  <a:gd name="T2" fmla="*/ 1 w 1"/>
                  <a:gd name="T3" fmla="*/ 2 h 3"/>
                  <a:gd name="T4" fmla="*/ 1 w 1"/>
                  <a:gd name="T5" fmla="*/ 0 h 3"/>
                  <a:gd name="T6" fmla="*/ 0 w 1"/>
                  <a:gd name="T7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3">
                    <a:moveTo>
                      <a:pt x="0" y="3"/>
                    </a:moveTo>
                    <a:cubicBezTo>
                      <a:pt x="1" y="2"/>
                      <a:pt x="1" y="2"/>
                      <a:pt x="1" y="2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2"/>
                      <a:pt x="0" y="2"/>
                      <a:pt x="0" y="3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88" name="Freeform 1787"/>
              <p:cNvSpPr/>
              <p:nvPr/>
            </p:nvSpPr>
            <p:spPr bwMode="auto">
              <a:xfrm>
                <a:off x="2367" y="3159"/>
                <a:ext cx="4" cy="11"/>
              </a:xfrm>
              <a:custGeom>
                <a:avLst/>
                <a:gdLst>
                  <a:gd name="T0" fmla="*/ 4 w 4"/>
                  <a:gd name="T1" fmla="*/ 0 h 13"/>
                  <a:gd name="T2" fmla="*/ 3 w 4"/>
                  <a:gd name="T3" fmla="*/ 1 h 13"/>
                  <a:gd name="T4" fmla="*/ 0 w 4"/>
                  <a:gd name="T5" fmla="*/ 12 h 13"/>
                  <a:gd name="T6" fmla="*/ 2 w 4"/>
                  <a:gd name="T7" fmla="*/ 5 h 13"/>
                  <a:gd name="T8" fmla="*/ 3 w 4"/>
                  <a:gd name="T9" fmla="*/ 5 h 13"/>
                  <a:gd name="T10" fmla="*/ 4 w 4"/>
                  <a:gd name="T11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13">
                    <a:moveTo>
                      <a:pt x="4" y="0"/>
                    </a:moveTo>
                    <a:cubicBezTo>
                      <a:pt x="3" y="1"/>
                      <a:pt x="3" y="4"/>
                      <a:pt x="3" y="1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13"/>
                      <a:pt x="2" y="6"/>
                      <a:pt x="2" y="5"/>
                    </a:cubicBezTo>
                    <a:cubicBezTo>
                      <a:pt x="1" y="8"/>
                      <a:pt x="3" y="4"/>
                      <a:pt x="3" y="5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89" name="Freeform 1788"/>
              <p:cNvSpPr/>
              <p:nvPr/>
            </p:nvSpPr>
            <p:spPr bwMode="auto">
              <a:xfrm>
                <a:off x="2366" y="3156"/>
                <a:ext cx="10" cy="24"/>
              </a:xfrm>
              <a:custGeom>
                <a:avLst/>
                <a:gdLst>
                  <a:gd name="T0" fmla="*/ 3 w 11"/>
                  <a:gd name="T1" fmla="*/ 18 h 27"/>
                  <a:gd name="T2" fmla="*/ 3 w 11"/>
                  <a:gd name="T3" fmla="*/ 17 h 27"/>
                  <a:gd name="T4" fmla="*/ 2 w 11"/>
                  <a:gd name="T5" fmla="*/ 19 h 27"/>
                  <a:gd name="T6" fmla="*/ 2 w 11"/>
                  <a:gd name="T7" fmla="*/ 22 h 27"/>
                  <a:gd name="T8" fmla="*/ 3 w 11"/>
                  <a:gd name="T9" fmla="*/ 19 h 27"/>
                  <a:gd name="T10" fmla="*/ 4 w 11"/>
                  <a:gd name="T11" fmla="*/ 18 h 27"/>
                  <a:gd name="T12" fmla="*/ 5 w 11"/>
                  <a:gd name="T13" fmla="*/ 13 h 27"/>
                  <a:gd name="T14" fmla="*/ 4 w 11"/>
                  <a:gd name="T15" fmla="*/ 22 h 27"/>
                  <a:gd name="T16" fmla="*/ 6 w 11"/>
                  <a:gd name="T17" fmla="*/ 11 h 27"/>
                  <a:gd name="T18" fmla="*/ 7 w 11"/>
                  <a:gd name="T19" fmla="*/ 10 h 27"/>
                  <a:gd name="T20" fmla="*/ 8 w 11"/>
                  <a:gd name="T21" fmla="*/ 10 h 27"/>
                  <a:gd name="T22" fmla="*/ 6 w 11"/>
                  <a:gd name="T23" fmla="*/ 15 h 27"/>
                  <a:gd name="T24" fmla="*/ 6 w 11"/>
                  <a:gd name="T25" fmla="*/ 15 h 27"/>
                  <a:gd name="T26" fmla="*/ 9 w 11"/>
                  <a:gd name="T27" fmla="*/ 8 h 27"/>
                  <a:gd name="T28" fmla="*/ 8 w 11"/>
                  <a:gd name="T29" fmla="*/ 9 h 27"/>
                  <a:gd name="T30" fmla="*/ 10 w 11"/>
                  <a:gd name="T31" fmla="*/ 4 h 27"/>
                  <a:gd name="T32" fmla="*/ 9 w 11"/>
                  <a:gd name="T33" fmla="*/ 5 h 27"/>
                  <a:gd name="T34" fmla="*/ 10 w 11"/>
                  <a:gd name="T35" fmla="*/ 2 h 27"/>
                  <a:gd name="T36" fmla="*/ 7 w 11"/>
                  <a:gd name="T37" fmla="*/ 5 h 27"/>
                  <a:gd name="T38" fmla="*/ 8 w 11"/>
                  <a:gd name="T39" fmla="*/ 2 h 27"/>
                  <a:gd name="T40" fmla="*/ 4 w 11"/>
                  <a:gd name="T41" fmla="*/ 11 h 27"/>
                  <a:gd name="T42" fmla="*/ 4 w 11"/>
                  <a:gd name="T43" fmla="*/ 11 h 27"/>
                  <a:gd name="T44" fmla="*/ 7 w 11"/>
                  <a:gd name="T45" fmla="*/ 5 h 27"/>
                  <a:gd name="T46" fmla="*/ 5 w 11"/>
                  <a:gd name="T47" fmla="*/ 7 h 27"/>
                  <a:gd name="T48" fmla="*/ 7 w 11"/>
                  <a:gd name="T49" fmla="*/ 2 h 27"/>
                  <a:gd name="T50" fmla="*/ 4 w 11"/>
                  <a:gd name="T51" fmla="*/ 10 h 27"/>
                  <a:gd name="T52" fmla="*/ 4 w 11"/>
                  <a:gd name="T53" fmla="*/ 8 h 27"/>
                  <a:gd name="T54" fmla="*/ 1 w 11"/>
                  <a:gd name="T55" fmla="*/ 17 h 27"/>
                  <a:gd name="T56" fmla="*/ 3 w 11"/>
                  <a:gd name="T57" fmla="*/ 16 h 27"/>
                  <a:gd name="T58" fmla="*/ 5 w 11"/>
                  <a:gd name="T59" fmla="*/ 11 h 27"/>
                  <a:gd name="T60" fmla="*/ 3 w 11"/>
                  <a:gd name="T61" fmla="*/ 17 h 27"/>
                  <a:gd name="T62" fmla="*/ 5 w 11"/>
                  <a:gd name="T63" fmla="*/ 11 h 27"/>
                  <a:gd name="T64" fmla="*/ 4 w 11"/>
                  <a:gd name="T65" fmla="*/ 16 h 27"/>
                  <a:gd name="T66" fmla="*/ 6 w 11"/>
                  <a:gd name="T67" fmla="*/ 12 h 27"/>
                  <a:gd name="T68" fmla="*/ 3 w 11"/>
                  <a:gd name="T69" fmla="*/ 18 h 27"/>
                  <a:gd name="T70" fmla="*/ 4 w 11"/>
                  <a:gd name="T71" fmla="*/ 16 h 27"/>
                  <a:gd name="T72" fmla="*/ 7 w 11"/>
                  <a:gd name="T73" fmla="*/ 9 h 27"/>
                  <a:gd name="T74" fmla="*/ 5 w 11"/>
                  <a:gd name="T75" fmla="*/ 8 h 27"/>
                  <a:gd name="T76" fmla="*/ 4 w 11"/>
                  <a:gd name="T77" fmla="*/ 12 h 27"/>
                  <a:gd name="T78" fmla="*/ 3 w 11"/>
                  <a:gd name="T79" fmla="*/ 12 h 27"/>
                  <a:gd name="T80" fmla="*/ 2 w 11"/>
                  <a:gd name="T81" fmla="*/ 16 h 27"/>
                  <a:gd name="T82" fmla="*/ 5 w 11"/>
                  <a:gd name="T83" fmla="*/ 7 h 27"/>
                  <a:gd name="T84" fmla="*/ 4 w 11"/>
                  <a:gd name="T85" fmla="*/ 8 h 27"/>
                  <a:gd name="T86" fmla="*/ 4 w 11"/>
                  <a:gd name="T87" fmla="*/ 10 h 27"/>
                  <a:gd name="T88" fmla="*/ 4 w 11"/>
                  <a:gd name="T89" fmla="*/ 8 h 27"/>
                  <a:gd name="T90" fmla="*/ 1 w 11"/>
                  <a:gd name="T91" fmla="*/ 19 h 27"/>
                  <a:gd name="T92" fmla="*/ 1 w 11"/>
                  <a:gd name="T93" fmla="*/ 24 h 27"/>
                  <a:gd name="T94" fmla="*/ 3 w 11"/>
                  <a:gd name="T95" fmla="*/ 18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1" h="27">
                    <a:moveTo>
                      <a:pt x="3" y="18"/>
                    </a:moveTo>
                    <a:cubicBezTo>
                      <a:pt x="3" y="18"/>
                      <a:pt x="4" y="15"/>
                      <a:pt x="3" y="17"/>
                    </a:cubicBezTo>
                    <a:cubicBezTo>
                      <a:pt x="3" y="19"/>
                      <a:pt x="2" y="20"/>
                      <a:pt x="2" y="19"/>
                    </a:cubicBezTo>
                    <a:cubicBezTo>
                      <a:pt x="1" y="24"/>
                      <a:pt x="3" y="18"/>
                      <a:pt x="2" y="22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3" y="21"/>
                      <a:pt x="4" y="15"/>
                      <a:pt x="4" y="18"/>
                    </a:cubicBezTo>
                    <a:cubicBezTo>
                      <a:pt x="4" y="17"/>
                      <a:pt x="4" y="17"/>
                      <a:pt x="5" y="13"/>
                    </a:cubicBezTo>
                    <a:cubicBezTo>
                      <a:pt x="4" y="18"/>
                      <a:pt x="4" y="18"/>
                      <a:pt x="4" y="22"/>
                    </a:cubicBezTo>
                    <a:cubicBezTo>
                      <a:pt x="4" y="20"/>
                      <a:pt x="5" y="15"/>
                      <a:pt x="6" y="11"/>
                    </a:cubicBezTo>
                    <a:cubicBezTo>
                      <a:pt x="6" y="15"/>
                      <a:pt x="5" y="14"/>
                      <a:pt x="7" y="10"/>
                    </a:cubicBezTo>
                    <a:cubicBezTo>
                      <a:pt x="8" y="10"/>
                      <a:pt x="8" y="10"/>
                      <a:pt x="8" y="10"/>
                    </a:cubicBezTo>
                    <a:cubicBezTo>
                      <a:pt x="4" y="20"/>
                      <a:pt x="7" y="13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6" y="14"/>
                      <a:pt x="2" y="27"/>
                      <a:pt x="9" y="8"/>
                    </a:cubicBezTo>
                    <a:cubicBezTo>
                      <a:pt x="8" y="8"/>
                      <a:pt x="7" y="10"/>
                      <a:pt x="8" y="9"/>
                    </a:cubicBezTo>
                    <a:cubicBezTo>
                      <a:pt x="10" y="4"/>
                      <a:pt x="10" y="4"/>
                      <a:pt x="10" y="4"/>
                    </a:cubicBezTo>
                    <a:cubicBezTo>
                      <a:pt x="9" y="5"/>
                      <a:pt x="7" y="8"/>
                      <a:pt x="9" y="5"/>
                    </a:cubicBezTo>
                    <a:cubicBezTo>
                      <a:pt x="10" y="2"/>
                      <a:pt x="10" y="2"/>
                      <a:pt x="10" y="2"/>
                    </a:cubicBezTo>
                    <a:cubicBezTo>
                      <a:pt x="8" y="6"/>
                      <a:pt x="8" y="4"/>
                      <a:pt x="7" y="5"/>
                    </a:cubicBezTo>
                    <a:cubicBezTo>
                      <a:pt x="8" y="2"/>
                      <a:pt x="8" y="2"/>
                      <a:pt x="8" y="2"/>
                    </a:cubicBezTo>
                    <a:cubicBezTo>
                      <a:pt x="6" y="6"/>
                      <a:pt x="8" y="4"/>
                      <a:pt x="4" y="11"/>
                    </a:cubicBezTo>
                    <a:cubicBezTo>
                      <a:pt x="8" y="2"/>
                      <a:pt x="3" y="14"/>
                      <a:pt x="4" y="11"/>
                    </a:cubicBezTo>
                    <a:cubicBezTo>
                      <a:pt x="5" y="7"/>
                      <a:pt x="5" y="9"/>
                      <a:pt x="7" y="5"/>
                    </a:cubicBezTo>
                    <a:cubicBezTo>
                      <a:pt x="5" y="9"/>
                      <a:pt x="6" y="6"/>
                      <a:pt x="5" y="7"/>
                    </a:cubicBezTo>
                    <a:cubicBezTo>
                      <a:pt x="7" y="3"/>
                      <a:pt x="5" y="7"/>
                      <a:pt x="7" y="2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4" y="7"/>
                      <a:pt x="4" y="7"/>
                      <a:pt x="4" y="8"/>
                    </a:cubicBezTo>
                    <a:cubicBezTo>
                      <a:pt x="4" y="8"/>
                      <a:pt x="1" y="15"/>
                      <a:pt x="1" y="17"/>
                    </a:cubicBezTo>
                    <a:cubicBezTo>
                      <a:pt x="2" y="15"/>
                      <a:pt x="3" y="13"/>
                      <a:pt x="3" y="16"/>
                    </a:cubicBezTo>
                    <a:cubicBezTo>
                      <a:pt x="5" y="10"/>
                      <a:pt x="3" y="16"/>
                      <a:pt x="5" y="11"/>
                    </a:cubicBezTo>
                    <a:cubicBezTo>
                      <a:pt x="3" y="17"/>
                      <a:pt x="3" y="17"/>
                      <a:pt x="3" y="17"/>
                    </a:cubicBezTo>
                    <a:cubicBezTo>
                      <a:pt x="4" y="16"/>
                      <a:pt x="4" y="13"/>
                      <a:pt x="5" y="11"/>
                    </a:cubicBezTo>
                    <a:cubicBezTo>
                      <a:pt x="6" y="11"/>
                      <a:pt x="4" y="14"/>
                      <a:pt x="4" y="16"/>
                    </a:cubicBezTo>
                    <a:cubicBezTo>
                      <a:pt x="4" y="17"/>
                      <a:pt x="4" y="15"/>
                      <a:pt x="6" y="12"/>
                    </a:cubicBezTo>
                    <a:cubicBezTo>
                      <a:pt x="3" y="18"/>
                      <a:pt x="3" y="18"/>
                      <a:pt x="3" y="18"/>
                    </a:cubicBezTo>
                    <a:cubicBezTo>
                      <a:pt x="4" y="16"/>
                      <a:pt x="4" y="16"/>
                      <a:pt x="4" y="16"/>
                    </a:cubicBezTo>
                    <a:cubicBezTo>
                      <a:pt x="11" y="0"/>
                      <a:pt x="6" y="13"/>
                      <a:pt x="7" y="9"/>
                    </a:cubicBezTo>
                    <a:cubicBezTo>
                      <a:pt x="6" y="10"/>
                      <a:pt x="5" y="10"/>
                      <a:pt x="5" y="8"/>
                    </a:cubicBezTo>
                    <a:cubicBezTo>
                      <a:pt x="4" y="12"/>
                      <a:pt x="4" y="12"/>
                      <a:pt x="4" y="12"/>
                    </a:cubicBezTo>
                    <a:cubicBezTo>
                      <a:pt x="5" y="10"/>
                      <a:pt x="1" y="22"/>
                      <a:pt x="3" y="12"/>
                    </a:cubicBezTo>
                    <a:cubicBezTo>
                      <a:pt x="2" y="16"/>
                      <a:pt x="2" y="16"/>
                      <a:pt x="2" y="16"/>
                    </a:cubicBezTo>
                    <a:cubicBezTo>
                      <a:pt x="3" y="14"/>
                      <a:pt x="4" y="10"/>
                      <a:pt x="5" y="7"/>
                    </a:cubicBezTo>
                    <a:cubicBezTo>
                      <a:pt x="4" y="8"/>
                      <a:pt x="4" y="7"/>
                      <a:pt x="4" y="8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3" y="14"/>
                      <a:pt x="3" y="11"/>
                      <a:pt x="4" y="8"/>
                    </a:cubicBezTo>
                    <a:cubicBezTo>
                      <a:pt x="2" y="12"/>
                      <a:pt x="2" y="16"/>
                      <a:pt x="1" y="19"/>
                    </a:cubicBezTo>
                    <a:cubicBezTo>
                      <a:pt x="4" y="11"/>
                      <a:pt x="0" y="27"/>
                      <a:pt x="1" y="24"/>
                    </a:cubicBezTo>
                    <a:lnTo>
                      <a:pt x="3" y="18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90" name="Freeform 1789"/>
              <p:cNvSpPr/>
              <p:nvPr/>
            </p:nvSpPr>
            <p:spPr bwMode="auto">
              <a:xfrm>
                <a:off x="2371" y="3161"/>
                <a:ext cx="0" cy="1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lnTo>
                      <a:pt x="0" y="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91" name="Freeform 1790"/>
              <p:cNvSpPr/>
              <p:nvPr/>
            </p:nvSpPr>
            <p:spPr bwMode="auto">
              <a:xfrm>
                <a:off x="2369" y="3163"/>
                <a:ext cx="1" cy="1"/>
              </a:xfrm>
              <a:custGeom>
                <a:avLst/>
                <a:gdLst>
                  <a:gd name="T0" fmla="*/ 1 w 1"/>
                  <a:gd name="T1" fmla="*/ 0 h 1"/>
                  <a:gd name="T2" fmla="*/ 1 w 1"/>
                  <a:gd name="T3" fmla="*/ 0 h 1"/>
                  <a:gd name="T4" fmla="*/ 1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1"/>
                      <a:pt x="0" y="1"/>
                      <a:pt x="1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92" name="Rectangle 1791"/>
              <p:cNvSpPr>
                <a:spLocks noChangeArrowheads="1"/>
              </p:cNvSpPr>
              <p:nvPr/>
            </p:nvSpPr>
            <p:spPr bwMode="auto">
              <a:xfrm>
                <a:off x="2370" y="3163"/>
                <a:ext cx="1" cy="1"/>
              </a:xfrm>
              <a:prstGeom prst="rect">
                <a:avLst/>
              </a:pr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93" name="Freeform 1792"/>
              <p:cNvSpPr/>
              <p:nvPr/>
            </p:nvSpPr>
            <p:spPr bwMode="auto">
              <a:xfrm>
                <a:off x="2367" y="3171"/>
                <a:ext cx="0" cy="2"/>
              </a:xfrm>
              <a:custGeom>
                <a:avLst/>
                <a:gdLst>
                  <a:gd name="T0" fmla="*/ 1 h 2"/>
                  <a:gd name="T1" fmla="*/ 2 h 2"/>
                  <a:gd name="T2" fmla="*/ 0 h 2"/>
                  <a:gd name="T3" fmla="*/ 1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1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94" name="Freeform 1793"/>
              <p:cNvSpPr/>
              <p:nvPr/>
            </p:nvSpPr>
            <p:spPr bwMode="auto">
              <a:xfrm>
                <a:off x="2369" y="3158"/>
                <a:ext cx="1" cy="2"/>
              </a:xfrm>
              <a:custGeom>
                <a:avLst/>
                <a:gdLst>
                  <a:gd name="T0" fmla="*/ 1 w 1"/>
                  <a:gd name="T1" fmla="*/ 0 h 2"/>
                  <a:gd name="T2" fmla="*/ 0 w 1"/>
                  <a:gd name="T3" fmla="*/ 2 h 2"/>
                  <a:gd name="T4" fmla="*/ 1 w 1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lnTo>
                      <a:pt x="0" y="2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95" name="Freeform 1794"/>
              <p:cNvSpPr/>
              <p:nvPr/>
            </p:nvSpPr>
            <p:spPr bwMode="auto">
              <a:xfrm>
                <a:off x="2367" y="3156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96" name="Freeform 1795"/>
              <p:cNvSpPr/>
              <p:nvPr/>
            </p:nvSpPr>
            <p:spPr bwMode="auto">
              <a:xfrm>
                <a:off x="2355" y="3151"/>
                <a:ext cx="17" cy="28"/>
              </a:xfrm>
              <a:custGeom>
                <a:avLst/>
                <a:gdLst>
                  <a:gd name="T0" fmla="*/ 2 w 19"/>
                  <a:gd name="T1" fmla="*/ 14 h 31"/>
                  <a:gd name="T2" fmla="*/ 1 w 19"/>
                  <a:gd name="T3" fmla="*/ 20 h 31"/>
                  <a:gd name="T4" fmla="*/ 1 w 19"/>
                  <a:gd name="T5" fmla="*/ 24 h 31"/>
                  <a:gd name="T6" fmla="*/ 2 w 19"/>
                  <a:gd name="T7" fmla="*/ 20 h 31"/>
                  <a:gd name="T8" fmla="*/ 4 w 19"/>
                  <a:gd name="T9" fmla="*/ 20 h 31"/>
                  <a:gd name="T10" fmla="*/ 4 w 19"/>
                  <a:gd name="T11" fmla="*/ 22 h 31"/>
                  <a:gd name="T12" fmla="*/ 7 w 19"/>
                  <a:gd name="T13" fmla="*/ 16 h 31"/>
                  <a:gd name="T14" fmla="*/ 7 w 19"/>
                  <a:gd name="T15" fmla="*/ 18 h 31"/>
                  <a:gd name="T16" fmla="*/ 7 w 19"/>
                  <a:gd name="T17" fmla="*/ 20 h 31"/>
                  <a:gd name="T18" fmla="*/ 9 w 19"/>
                  <a:gd name="T19" fmla="*/ 10 h 31"/>
                  <a:gd name="T20" fmla="*/ 10 w 19"/>
                  <a:gd name="T21" fmla="*/ 10 h 31"/>
                  <a:gd name="T22" fmla="*/ 10 w 19"/>
                  <a:gd name="T23" fmla="*/ 15 h 31"/>
                  <a:gd name="T24" fmla="*/ 11 w 19"/>
                  <a:gd name="T25" fmla="*/ 15 h 31"/>
                  <a:gd name="T26" fmla="*/ 11 w 19"/>
                  <a:gd name="T27" fmla="*/ 17 h 31"/>
                  <a:gd name="T28" fmla="*/ 12 w 19"/>
                  <a:gd name="T29" fmla="*/ 15 h 31"/>
                  <a:gd name="T30" fmla="*/ 14 w 19"/>
                  <a:gd name="T31" fmla="*/ 11 h 31"/>
                  <a:gd name="T32" fmla="*/ 13 w 19"/>
                  <a:gd name="T33" fmla="*/ 15 h 31"/>
                  <a:gd name="T34" fmla="*/ 14 w 19"/>
                  <a:gd name="T35" fmla="*/ 14 h 31"/>
                  <a:gd name="T36" fmla="*/ 15 w 19"/>
                  <a:gd name="T37" fmla="*/ 16 h 31"/>
                  <a:gd name="T38" fmla="*/ 15 w 19"/>
                  <a:gd name="T39" fmla="*/ 14 h 31"/>
                  <a:gd name="T40" fmla="*/ 14 w 19"/>
                  <a:gd name="T41" fmla="*/ 17 h 31"/>
                  <a:gd name="T42" fmla="*/ 17 w 19"/>
                  <a:gd name="T43" fmla="*/ 6 h 31"/>
                  <a:gd name="T44" fmla="*/ 17 w 19"/>
                  <a:gd name="T45" fmla="*/ 5 h 31"/>
                  <a:gd name="T46" fmla="*/ 16 w 19"/>
                  <a:gd name="T47" fmla="*/ 6 h 31"/>
                  <a:gd name="T48" fmla="*/ 16 w 19"/>
                  <a:gd name="T49" fmla="*/ 4 h 31"/>
                  <a:gd name="T50" fmla="*/ 15 w 19"/>
                  <a:gd name="T51" fmla="*/ 3 h 31"/>
                  <a:gd name="T52" fmla="*/ 13 w 19"/>
                  <a:gd name="T53" fmla="*/ 6 h 31"/>
                  <a:gd name="T54" fmla="*/ 14 w 19"/>
                  <a:gd name="T55" fmla="*/ 5 h 31"/>
                  <a:gd name="T56" fmla="*/ 13 w 19"/>
                  <a:gd name="T57" fmla="*/ 4 h 31"/>
                  <a:gd name="T58" fmla="*/ 12 w 19"/>
                  <a:gd name="T59" fmla="*/ 6 h 31"/>
                  <a:gd name="T60" fmla="*/ 11 w 19"/>
                  <a:gd name="T61" fmla="*/ 8 h 31"/>
                  <a:gd name="T62" fmla="*/ 12 w 19"/>
                  <a:gd name="T63" fmla="*/ 3 h 31"/>
                  <a:gd name="T64" fmla="*/ 11 w 19"/>
                  <a:gd name="T65" fmla="*/ 3 h 31"/>
                  <a:gd name="T66" fmla="*/ 10 w 19"/>
                  <a:gd name="T67" fmla="*/ 8 h 31"/>
                  <a:gd name="T68" fmla="*/ 8 w 19"/>
                  <a:gd name="T69" fmla="*/ 10 h 31"/>
                  <a:gd name="T70" fmla="*/ 7 w 19"/>
                  <a:gd name="T71" fmla="*/ 12 h 31"/>
                  <a:gd name="T72" fmla="*/ 6 w 19"/>
                  <a:gd name="T73" fmla="*/ 11 h 31"/>
                  <a:gd name="T74" fmla="*/ 5 w 19"/>
                  <a:gd name="T75" fmla="*/ 12 h 31"/>
                  <a:gd name="T76" fmla="*/ 4 w 19"/>
                  <a:gd name="T77" fmla="*/ 18 h 31"/>
                  <a:gd name="T78" fmla="*/ 5 w 19"/>
                  <a:gd name="T79" fmla="*/ 8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9" h="31">
                    <a:moveTo>
                      <a:pt x="4" y="8"/>
                    </a:moveTo>
                    <a:cubicBezTo>
                      <a:pt x="4" y="9"/>
                      <a:pt x="3" y="10"/>
                      <a:pt x="2" y="14"/>
                    </a:cubicBezTo>
                    <a:cubicBezTo>
                      <a:pt x="3" y="12"/>
                      <a:pt x="3" y="12"/>
                      <a:pt x="3" y="12"/>
                    </a:cubicBezTo>
                    <a:cubicBezTo>
                      <a:pt x="2" y="13"/>
                      <a:pt x="1" y="16"/>
                      <a:pt x="1" y="20"/>
                    </a:cubicBezTo>
                    <a:cubicBezTo>
                      <a:pt x="1" y="18"/>
                      <a:pt x="1" y="18"/>
                      <a:pt x="1" y="18"/>
                    </a:cubicBezTo>
                    <a:cubicBezTo>
                      <a:pt x="2" y="15"/>
                      <a:pt x="1" y="22"/>
                      <a:pt x="1" y="24"/>
                    </a:cubicBezTo>
                    <a:cubicBezTo>
                      <a:pt x="1" y="23"/>
                      <a:pt x="3" y="14"/>
                      <a:pt x="3" y="16"/>
                    </a:cubicBezTo>
                    <a:cubicBezTo>
                      <a:pt x="3" y="16"/>
                      <a:pt x="2" y="18"/>
                      <a:pt x="2" y="20"/>
                    </a:cubicBezTo>
                    <a:cubicBezTo>
                      <a:pt x="2" y="21"/>
                      <a:pt x="4" y="14"/>
                      <a:pt x="4" y="13"/>
                    </a:cubicBezTo>
                    <a:cubicBezTo>
                      <a:pt x="0" y="31"/>
                      <a:pt x="5" y="9"/>
                      <a:pt x="4" y="20"/>
                    </a:cubicBezTo>
                    <a:cubicBezTo>
                      <a:pt x="4" y="19"/>
                      <a:pt x="4" y="20"/>
                      <a:pt x="5" y="17"/>
                    </a:cubicBezTo>
                    <a:cubicBezTo>
                      <a:pt x="4" y="21"/>
                      <a:pt x="5" y="17"/>
                      <a:pt x="4" y="22"/>
                    </a:cubicBezTo>
                    <a:cubicBezTo>
                      <a:pt x="6" y="12"/>
                      <a:pt x="4" y="27"/>
                      <a:pt x="7" y="14"/>
                    </a:cubicBezTo>
                    <a:cubicBezTo>
                      <a:pt x="6" y="18"/>
                      <a:pt x="7" y="13"/>
                      <a:pt x="7" y="16"/>
                    </a:cubicBezTo>
                    <a:cubicBezTo>
                      <a:pt x="6" y="18"/>
                      <a:pt x="6" y="18"/>
                      <a:pt x="6" y="18"/>
                    </a:cubicBezTo>
                    <a:cubicBezTo>
                      <a:pt x="6" y="21"/>
                      <a:pt x="8" y="13"/>
                      <a:pt x="7" y="18"/>
                    </a:cubicBezTo>
                    <a:cubicBezTo>
                      <a:pt x="7" y="19"/>
                      <a:pt x="7" y="15"/>
                      <a:pt x="8" y="12"/>
                    </a:cubicBezTo>
                    <a:cubicBezTo>
                      <a:pt x="8" y="13"/>
                      <a:pt x="8" y="15"/>
                      <a:pt x="7" y="20"/>
                    </a:cubicBezTo>
                    <a:cubicBezTo>
                      <a:pt x="8" y="14"/>
                      <a:pt x="8" y="17"/>
                      <a:pt x="9" y="14"/>
                    </a:cubicBezTo>
                    <a:cubicBezTo>
                      <a:pt x="9" y="14"/>
                      <a:pt x="9" y="12"/>
                      <a:pt x="9" y="10"/>
                    </a:cubicBezTo>
                    <a:cubicBezTo>
                      <a:pt x="10" y="11"/>
                      <a:pt x="11" y="6"/>
                      <a:pt x="12" y="5"/>
                    </a:cubicBezTo>
                    <a:cubicBezTo>
                      <a:pt x="10" y="12"/>
                      <a:pt x="11" y="5"/>
                      <a:pt x="10" y="10"/>
                    </a:cubicBezTo>
                    <a:cubicBezTo>
                      <a:pt x="9" y="13"/>
                      <a:pt x="9" y="13"/>
                      <a:pt x="8" y="18"/>
                    </a:cubicBezTo>
                    <a:cubicBezTo>
                      <a:pt x="8" y="18"/>
                      <a:pt x="9" y="17"/>
                      <a:pt x="10" y="15"/>
                    </a:cubicBezTo>
                    <a:cubicBezTo>
                      <a:pt x="10" y="15"/>
                      <a:pt x="9" y="18"/>
                      <a:pt x="9" y="18"/>
                    </a:cubicBezTo>
                    <a:cubicBezTo>
                      <a:pt x="9" y="21"/>
                      <a:pt x="11" y="12"/>
                      <a:pt x="11" y="15"/>
                    </a:cubicBezTo>
                    <a:cubicBezTo>
                      <a:pt x="10" y="18"/>
                      <a:pt x="10" y="18"/>
                      <a:pt x="10" y="18"/>
                    </a:cubicBezTo>
                    <a:cubicBezTo>
                      <a:pt x="11" y="14"/>
                      <a:pt x="10" y="19"/>
                      <a:pt x="11" y="17"/>
                    </a:cubicBezTo>
                    <a:cubicBezTo>
                      <a:pt x="11" y="15"/>
                      <a:pt x="12" y="14"/>
                      <a:pt x="12" y="13"/>
                    </a:cubicBezTo>
                    <a:cubicBezTo>
                      <a:pt x="10" y="21"/>
                      <a:pt x="14" y="8"/>
                      <a:pt x="12" y="15"/>
                    </a:cubicBezTo>
                    <a:cubicBezTo>
                      <a:pt x="14" y="9"/>
                      <a:pt x="15" y="6"/>
                      <a:pt x="15" y="6"/>
                    </a:cubicBezTo>
                    <a:cubicBezTo>
                      <a:pt x="14" y="11"/>
                      <a:pt x="14" y="11"/>
                      <a:pt x="14" y="11"/>
                    </a:cubicBezTo>
                    <a:cubicBezTo>
                      <a:pt x="15" y="8"/>
                      <a:pt x="12" y="17"/>
                      <a:pt x="11" y="19"/>
                    </a:cubicBezTo>
                    <a:cubicBezTo>
                      <a:pt x="12" y="16"/>
                      <a:pt x="12" y="19"/>
                      <a:pt x="13" y="15"/>
                    </a:cubicBezTo>
                    <a:cubicBezTo>
                      <a:pt x="12" y="20"/>
                      <a:pt x="12" y="20"/>
                      <a:pt x="12" y="20"/>
                    </a:cubicBezTo>
                    <a:cubicBezTo>
                      <a:pt x="12" y="20"/>
                      <a:pt x="15" y="10"/>
                      <a:pt x="14" y="14"/>
                    </a:cubicBezTo>
                    <a:cubicBezTo>
                      <a:pt x="13" y="17"/>
                      <a:pt x="13" y="17"/>
                      <a:pt x="13" y="17"/>
                    </a:cubicBezTo>
                    <a:cubicBezTo>
                      <a:pt x="14" y="17"/>
                      <a:pt x="12" y="23"/>
                      <a:pt x="15" y="16"/>
                    </a:cubicBezTo>
                    <a:cubicBezTo>
                      <a:pt x="16" y="14"/>
                      <a:pt x="18" y="8"/>
                      <a:pt x="19" y="6"/>
                    </a:cubicBezTo>
                    <a:cubicBezTo>
                      <a:pt x="17" y="8"/>
                      <a:pt x="16" y="12"/>
                      <a:pt x="15" y="14"/>
                    </a:cubicBezTo>
                    <a:cubicBezTo>
                      <a:pt x="16" y="10"/>
                      <a:pt x="16" y="10"/>
                      <a:pt x="16" y="10"/>
                    </a:cubicBezTo>
                    <a:cubicBezTo>
                      <a:pt x="15" y="13"/>
                      <a:pt x="14" y="15"/>
                      <a:pt x="14" y="17"/>
                    </a:cubicBezTo>
                    <a:cubicBezTo>
                      <a:pt x="13" y="20"/>
                      <a:pt x="15" y="13"/>
                      <a:pt x="14" y="16"/>
                    </a:cubicBezTo>
                    <a:cubicBezTo>
                      <a:pt x="15" y="11"/>
                      <a:pt x="16" y="10"/>
                      <a:pt x="17" y="6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7" y="6"/>
                      <a:pt x="16" y="7"/>
                      <a:pt x="17" y="5"/>
                    </a:cubicBezTo>
                    <a:cubicBezTo>
                      <a:pt x="15" y="11"/>
                      <a:pt x="17" y="2"/>
                      <a:pt x="16" y="5"/>
                    </a:cubicBezTo>
                    <a:cubicBezTo>
                      <a:pt x="16" y="6"/>
                      <a:pt x="16" y="6"/>
                      <a:pt x="16" y="6"/>
                    </a:cubicBezTo>
                    <a:cubicBezTo>
                      <a:pt x="15" y="9"/>
                      <a:pt x="15" y="8"/>
                      <a:pt x="15" y="9"/>
                    </a:cubicBezTo>
                    <a:cubicBezTo>
                      <a:pt x="16" y="5"/>
                      <a:pt x="16" y="5"/>
                      <a:pt x="16" y="4"/>
                    </a:cubicBezTo>
                    <a:cubicBezTo>
                      <a:pt x="15" y="6"/>
                      <a:pt x="14" y="11"/>
                      <a:pt x="13" y="11"/>
                    </a:cubicBezTo>
                    <a:cubicBezTo>
                      <a:pt x="15" y="5"/>
                      <a:pt x="14" y="8"/>
                      <a:pt x="15" y="3"/>
                    </a:cubicBezTo>
                    <a:cubicBezTo>
                      <a:pt x="13" y="9"/>
                      <a:pt x="14" y="5"/>
                      <a:pt x="13" y="8"/>
                    </a:cubicBezTo>
                    <a:cubicBezTo>
                      <a:pt x="13" y="9"/>
                      <a:pt x="13" y="9"/>
                      <a:pt x="13" y="6"/>
                    </a:cubicBezTo>
                    <a:cubicBezTo>
                      <a:pt x="14" y="5"/>
                      <a:pt x="14" y="5"/>
                      <a:pt x="14" y="5"/>
                    </a:cubicBezTo>
                    <a:cubicBezTo>
                      <a:pt x="14" y="5"/>
                      <a:pt x="14" y="5"/>
                      <a:pt x="14" y="5"/>
                    </a:cubicBezTo>
                    <a:cubicBezTo>
                      <a:pt x="14" y="3"/>
                      <a:pt x="14" y="3"/>
                      <a:pt x="14" y="3"/>
                    </a:cubicBezTo>
                    <a:cubicBezTo>
                      <a:pt x="14" y="3"/>
                      <a:pt x="13" y="7"/>
                      <a:pt x="13" y="4"/>
                    </a:cubicBezTo>
                    <a:cubicBezTo>
                      <a:pt x="14" y="3"/>
                      <a:pt x="14" y="3"/>
                      <a:pt x="14" y="3"/>
                    </a:cubicBezTo>
                    <a:cubicBezTo>
                      <a:pt x="14" y="2"/>
                      <a:pt x="11" y="11"/>
                      <a:pt x="12" y="6"/>
                    </a:cubicBezTo>
                    <a:cubicBezTo>
                      <a:pt x="12" y="8"/>
                      <a:pt x="11" y="8"/>
                      <a:pt x="10" y="14"/>
                    </a:cubicBezTo>
                    <a:cubicBezTo>
                      <a:pt x="10" y="12"/>
                      <a:pt x="12" y="7"/>
                      <a:pt x="11" y="8"/>
                    </a:cubicBezTo>
                    <a:cubicBezTo>
                      <a:pt x="10" y="13"/>
                      <a:pt x="11" y="6"/>
                      <a:pt x="10" y="9"/>
                    </a:cubicBezTo>
                    <a:cubicBezTo>
                      <a:pt x="12" y="4"/>
                      <a:pt x="11" y="8"/>
                      <a:pt x="12" y="3"/>
                    </a:cubicBezTo>
                    <a:cubicBezTo>
                      <a:pt x="12" y="1"/>
                      <a:pt x="11" y="8"/>
                      <a:pt x="11" y="7"/>
                    </a:cubicBezTo>
                    <a:cubicBezTo>
                      <a:pt x="11" y="3"/>
                      <a:pt x="11" y="3"/>
                      <a:pt x="11" y="3"/>
                    </a:cubicBezTo>
                    <a:cubicBezTo>
                      <a:pt x="11" y="5"/>
                      <a:pt x="10" y="9"/>
                      <a:pt x="11" y="4"/>
                    </a:cubicBezTo>
                    <a:cubicBezTo>
                      <a:pt x="10" y="8"/>
                      <a:pt x="10" y="8"/>
                      <a:pt x="10" y="8"/>
                    </a:cubicBezTo>
                    <a:cubicBezTo>
                      <a:pt x="10" y="6"/>
                      <a:pt x="10" y="7"/>
                      <a:pt x="10" y="3"/>
                    </a:cubicBezTo>
                    <a:cubicBezTo>
                      <a:pt x="8" y="10"/>
                      <a:pt x="8" y="10"/>
                      <a:pt x="8" y="10"/>
                    </a:cubicBezTo>
                    <a:cubicBezTo>
                      <a:pt x="10" y="3"/>
                      <a:pt x="8" y="9"/>
                      <a:pt x="6" y="15"/>
                    </a:cubicBezTo>
                    <a:cubicBezTo>
                      <a:pt x="6" y="15"/>
                      <a:pt x="6" y="13"/>
                      <a:pt x="7" y="12"/>
                    </a:cubicBezTo>
                    <a:cubicBezTo>
                      <a:pt x="7" y="9"/>
                      <a:pt x="7" y="9"/>
                      <a:pt x="7" y="9"/>
                    </a:cubicBezTo>
                    <a:cubicBezTo>
                      <a:pt x="7" y="9"/>
                      <a:pt x="8" y="5"/>
                      <a:pt x="6" y="11"/>
                    </a:cubicBezTo>
                    <a:cubicBezTo>
                      <a:pt x="6" y="12"/>
                      <a:pt x="7" y="7"/>
                      <a:pt x="7" y="6"/>
                    </a:cubicBezTo>
                    <a:cubicBezTo>
                      <a:pt x="5" y="14"/>
                      <a:pt x="7" y="0"/>
                      <a:pt x="5" y="12"/>
                    </a:cubicBezTo>
                    <a:cubicBezTo>
                      <a:pt x="5" y="12"/>
                      <a:pt x="5" y="14"/>
                      <a:pt x="5" y="14"/>
                    </a:cubicBezTo>
                    <a:cubicBezTo>
                      <a:pt x="5" y="15"/>
                      <a:pt x="4" y="18"/>
                      <a:pt x="4" y="18"/>
                    </a:cubicBezTo>
                    <a:cubicBezTo>
                      <a:pt x="4" y="18"/>
                      <a:pt x="5" y="14"/>
                      <a:pt x="4" y="16"/>
                    </a:cubicBezTo>
                    <a:cubicBezTo>
                      <a:pt x="5" y="8"/>
                      <a:pt x="5" y="8"/>
                      <a:pt x="5" y="8"/>
                    </a:cubicBezTo>
                    <a:cubicBezTo>
                      <a:pt x="6" y="1"/>
                      <a:pt x="2" y="18"/>
                      <a:pt x="4" y="8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97" name="Freeform 1796"/>
              <p:cNvSpPr/>
              <p:nvPr/>
            </p:nvSpPr>
            <p:spPr bwMode="auto">
              <a:xfrm>
                <a:off x="2362" y="3156"/>
                <a:ext cx="0" cy="4"/>
              </a:xfrm>
              <a:custGeom>
                <a:avLst/>
                <a:gdLst>
                  <a:gd name="T0" fmla="*/ 4 h 4"/>
                  <a:gd name="T1" fmla="*/ 0 h 4"/>
                  <a:gd name="T2" fmla="*/ 3 h 4"/>
                  <a:gd name="T3" fmla="*/ 4 h 4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4">
                    <a:moveTo>
                      <a:pt x="0" y="4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2"/>
                      <a:pt x="0" y="2"/>
                      <a:pt x="0" y="4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98" name="Freeform 1797"/>
              <p:cNvSpPr/>
              <p:nvPr/>
            </p:nvSpPr>
            <p:spPr bwMode="auto">
              <a:xfrm>
                <a:off x="2361" y="3159"/>
                <a:ext cx="1" cy="1"/>
              </a:xfrm>
              <a:custGeom>
                <a:avLst/>
                <a:gdLst>
                  <a:gd name="T0" fmla="*/ 1 w 1"/>
                  <a:gd name="T1" fmla="*/ 0 h 2"/>
                  <a:gd name="T2" fmla="*/ 0 w 1"/>
                  <a:gd name="T3" fmla="*/ 1 h 2"/>
                  <a:gd name="T4" fmla="*/ 1 w 1"/>
                  <a:gd name="T5" fmla="*/ 1 h 2"/>
                  <a:gd name="T6" fmla="*/ 1 w 1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2"/>
                      <a:pt x="0" y="1"/>
                      <a:pt x="1" y="1"/>
                    </a:cubicBez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99" name="Freeform 1798"/>
              <p:cNvSpPr/>
              <p:nvPr/>
            </p:nvSpPr>
            <p:spPr bwMode="auto">
              <a:xfrm>
                <a:off x="2357" y="3159"/>
                <a:ext cx="0" cy="1"/>
              </a:xfrm>
              <a:custGeom>
                <a:avLst/>
                <a:gdLst>
                  <a:gd name="T0" fmla="*/ 1 h 2"/>
                  <a:gd name="T1" fmla="*/ 1 h 2"/>
                  <a:gd name="T2" fmla="*/ 1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1"/>
                    </a:moveTo>
                    <a:cubicBezTo>
                      <a:pt x="0" y="0"/>
                      <a:pt x="0" y="0"/>
                      <a:pt x="0" y="1"/>
                    </a:cubicBezTo>
                    <a:cubicBezTo>
                      <a:pt x="0" y="2"/>
                      <a:pt x="0" y="2"/>
                      <a:pt x="0" y="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00" name="Freeform 1799"/>
              <p:cNvSpPr/>
              <p:nvPr/>
            </p:nvSpPr>
            <p:spPr bwMode="auto">
              <a:xfrm>
                <a:off x="2356" y="3161"/>
                <a:ext cx="0" cy="1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  <a:gd name="T3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lnTo>
                      <a:pt x="0" y="1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01" name="Freeform 1800"/>
              <p:cNvSpPr/>
              <p:nvPr/>
            </p:nvSpPr>
            <p:spPr bwMode="auto">
              <a:xfrm>
                <a:off x="2348" y="3157"/>
                <a:ext cx="8" cy="22"/>
              </a:xfrm>
              <a:custGeom>
                <a:avLst/>
                <a:gdLst>
                  <a:gd name="T0" fmla="*/ 3 w 9"/>
                  <a:gd name="T1" fmla="*/ 11 h 25"/>
                  <a:gd name="T2" fmla="*/ 2 w 9"/>
                  <a:gd name="T3" fmla="*/ 15 h 25"/>
                  <a:gd name="T4" fmla="*/ 2 w 9"/>
                  <a:gd name="T5" fmla="*/ 11 h 25"/>
                  <a:gd name="T6" fmla="*/ 0 w 9"/>
                  <a:gd name="T7" fmla="*/ 19 h 25"/>
                  <a:gd name="T8" fmla="*/ 4 w 9"/>
                  <a:gd name="T9" fmla="*/ 15 h 25"/>
                  <a:gd name="T10" fmla="*/ 3 w 9"/>
                  <a:gd name="T11" fmla="*/ 18 h 25"/>
                  <a:gd name="T12" fmla="*/ 5 w 9"/>
                  <a:gd name="T13" fmla="*/ 13 h 25"/>
                  <a:gd name="T14" fmla="*/ 4 w 9"/>
                  <a:gd name="T15" fmla="*/ 19 h 25"/>
                  <a:gd name="T16" fmla="*/ 6 w 9"/>
                  <a:gd name="T17" fmla="*/ 17 h 25"/>
                  <a:gd name="T18" fmla="*/ 6 w 9"/>
                  <a:gd name="T19" fmla="*/ 14 h 25"/>
                  <a:gd name="T20" fmla="*/ 6 w 9"/>
                  <a:gd name="T21" fmla="*/ 15 h 25"/>
                  <a:gd name="T22" fmla="*/ 6 w 9"/>
                  <a:gd name="T23" fmla="*/ 14 h 25"/>
                  <a:gd name="T24" fmla="*/ 7 w 9"/>
                  <a:gd name="T25" fmla="*/ 14 h 25"/>
                  <a:gd name="T26" fmla="*/ 6 w 9"/>
                  <a:gd name="T27" fmla="*/ 15 h 25"/>
                  <a:gd name="T28" fmla="*/ 7 w 9"/>
                  <a:gd name="T29" fmla="*/ 13 h 25"/>
                  <a:gd name="T30" fmla="*/ 6 w 9"/>
                  <a:gd name="T31" fmla="*/ 17 h 25"/>
                  <a:gd name="T32" fmla="*/ 8 w 9"/>
                  <a:gd name="T33" fmla="*/ 11 h 25"/>
                  <a:gd name="T34" fmla="*/ 9 w 9"/>
                  <a:gd name="T35" fmla="*/ 7 h 25"/>
                  <a:gd name="T36" fmla="*/ 8 w 9"/>
                  <a:gd name="T37" fmla="*/ 10 h 25"/>
                  <a:gd name="T38" fmla="*/ 8 w 9"/>
                  <a:gd name="T39" fmla="*/ 10 h 25"/>
                  <a:gd name="T40" fmla="*/ 7 w 9"/>
                  <a:gd name="T41" fmla="*/ 12 h 25"/>
                  <a:gd name="T42" fmla="*/ 8 w 9"/>
                  <a:gd name="T43" fmla="*/ 7 h 25"/>
                  <a:gd name="T44" fmla="*/ 8 w 9"/>
                  <a:gd name="T45" fmla="*/ 3 h 25"/>
                  <a:gd name="T46" fmla="*/ 8 w 9"/>
                  <a:gd name="T47" fmla="*/ 3 h 25"/>
                  <a:gd name="T48" fmla="*/ 7 w 9"/>
                  <a:gd name="T49" fmla="*/ 4 h 25"/>
                  <a:gd name="T50" fmla="*/ 7 w 9"/>
                  <a:gd name="T51" fmla="*/ 7 h 25"/>
                  <a:gd name="T52" fmla="*/ 6 w 9"/>
                  <a:gd name="T53" fmla="*/ 13 h 25"/>
                  <a:gd name="T54" fmla="*/ 6 w 9"/>
                  <a:gd name="T55" fmla="*/ 13 h 25"/>
                  <a:gd name="T56" fmla="*/ 7 w 9"/>
                  <a:gd name="T57" fmla="*/ 8 h 25"/>
                  <a:gd name="T58" fmla="*/ 6 w 9"/>
                  <a:gd name="T59" fmla="*/ 10 h 25"/>
                  <a:gd name="T60" fmla="*/ 7 w 9"/>
                  <a:gd name="T61" fmla="*/ 4 h 25"/>
                  <a:gd name="T62" fmla="*/ 6 w 9"/>
                  <a:gd name="T63" fmla="*/ 10 h 25"/>
                  <a:gd name="T64" fmla="*/ 5 w 9"/>
                  <a:gd name="T65" fmla="*/ 10 h 25"/>
                  <a:gd name="T66" fmla="*/ 5 w 9"/>
                  <a:gd name="T67" fmla="*/ 7 h 25"/>
                  <a:gd name="T68" fmla="*/ 4 w 9"/>
                  <a:gd name="T69" fmla="*/ 11 h 25"/>
                  <a:gd name="T70" fmla="*/ 4 w 9"/>
                  <a:gd name="T71" fmla="*/ 9 h 25"/>
                  <a:gd name="T72" fmla="*/ 3 w 9"/>
                  <a:gd name="T73" fmla="*/ 12 h 25"/>
                  <a:gd name="T74" fmla="*/ 3 w 9"/>
                  <a:gd name="T75" fmla="*/ 11 h 25"/>
                  <a:gd name="T76" fmla="*/ 3 w 9"/>
                  <a:gd name="T77" fmla="*/ 11 h 25"/>
                  <a:gd name="T78" fmla="*/ 1 w 9"/>
                  <a:gd name="T79" fmla="*/ 17 h 25"/>
                  <a:gd name="T80" fmla="*/ 3 w 9"/>
                  <a:gd name="T81" fmla="*/ 11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9" h="25">
                    <a:moveTo>
                      <a:pt x="3" y="11"/>
                    </a:moveTo>
                    <a:cubicBezTo>
                      <a:pt x="2" y="15"/>
                      <a:pt x="2" y="15"/>
                      <a:pt x="2" y="15"/>
                    </a:cubicBezTo>
                    <a:cubicBezTo>
                      <a:pt x="2" y="13"/>
                      <a:pt x="1" y="15"/>
                      <a:pt x="2" y="11"/>
                    </a:cubicBezTo>
                    <a:cubicBezTo>
                      <a:pt x="1" y="17"/>
                      <a:pt x="1" y="12"/>
                      <a:pt x="0" y="19"/>
                    </a:cubicBezTo>
                    <a:cubicBezTo>
                      <a:pt x="1" y="17"/>
                      <a:pt x="2" y="22"/>
                      <a:pt x="4" y="15"/>
                    </a:cubicBezTo>
                    <a:cubicBezTo>
                      <a:pt x="3" y="18"/>
                      <a:pt x="3" y="18"/>
                      <a:pt x="3" y="18"/>
                    </a:cubicBezTo>
                    <a:cubicBezTo>
                      <a:pt x="5" y="12"/>
                      <a:pt x="3" y="25"/>
                      <a:pt x="5" y="13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21"/>
                      <a:pt x="6" y="10"/>
                      <a:pt x="6" y="17"/>
                    </a:cubicBezTo>
                    <a:cubicBezTo>
                      <a:pt x="6" y="14"/>
                      <a:pt x="6" y="14"/>
                      <a:pt x="6" y="14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6" y="14"/>
                      <a:pt x="6" y="14"/>
                      <a:pt x="6" y="14"/>
                    </a:cubicBezTo>
                    <a:cubicBezTo>
                      <a:pt x="7" y="12"/>
                      <a:pt x="7" y="12"/>
                      <a:pt x="7" y="14"/>
                    </a:cubicBezTo>
                    <a:cubicBezTo>
                      <a:pt x="6" y="16"/>
                      <a:pt x="6" y="15"/>
                      <a:pt x="6" y="15"/>
                    </a:cubicBezTo>
                    <a:cubicBezTo>
                      <a:pt x="6" y="17"/>
                      <a:pt x="7" y="13"/>
                      <a:pt x="7" y="13"/>
                    </a:cubicBezTo>
                    <a:cubicBezTo>
                      <a:pt x="7" y="15"/>
                      <a:pt x="6" y="16"/>
                      <a:pt x="6" y="17"/>
                    </a:cubicBezTo>
                    <a:cubicBezTo>
                      <a:pt x="7" y="14"/>
                      <a:pt x="6" y="21"/>
                      <a:pt x="8" y="11"/>
                    </a:cubicBezTo>
                    <a:cubicBezTo>
                      <a:pt x="9" y="10"/>
                      <a:pt x="9" y="8"/>
                      <a:pt x="9" y="7"/>
                    </a:cubicBezTo>
                    <a:cubicBezTo>
                      <a:pt x="9" y="4"/>
                      <a:pt x="8" y="8"/>
                      <a:pt x="8" y="10"/>
                    </a:cubicBezTo>
                    <a:cubicBezTo>
                      <a:pt x="8" y="10"/>
                      <a:pt x="8" y="10"/>
                      <a:pt x="8" y="10"/>
                    </a:cubicBezTo>
                    <a:cubicBezTo>
                      <a:pt x="6" y="20"/>
                      <a:pt x="8" y="8"/>
                      <a:pt x="7" y="12"/>
                    </a:cubicBezTo>
                    <a:cubicBezTo>
                      <a:pt x="8" y="9"/>
                      <a:pt x="8" y="9"/>
                      <a:pt x="8" y="7"/>
                    </a:cubicBezTo>
                    <a:cubicBezTo>
                      <a:pt x="9" y="0"/>
                      <a:pt x="7" y="12"/>
                      <a:pt x="8" y="3"/>
                    </a:cubicBezTo>
                    <a:cubicBezTo>
                      <a:pt x="8" y="3"/>
                      <a:pt x="8" y="3"/>
                      <a:pt x="8" y="3"/>
                    </a:cubicBezTo>
                    <a:cubicBezTo>
                      <a:pt x="8" y="2"/>
                      <a:pt x="8" y="3"/>
                      <a:pt x="7" y="4"/>
                    </a:cubicBezTo>
                    <a:cubicBezTo>
                      <a:pt x="7" y="7"/>
                      <a:pt x="7" y="7"/>
                      <a:pt x="7" y="7"/>
                    </a:cubicBezTo>
                    <a:cubicBezTo>
                      <a:pt x="7" y="8"/>
                      <a:pt x="6" y="12"/>
                      <a:pt x="6" y="13"/>
                    </a:cubicBezTo>
                    <a:cubicBezTo>
                      <a:pt x="7" y="9"/>
                      <a:pt x="5" y="15"/>
                      <a:pt x="6" y="13"/>
                    </a:cubicBezTo>
                    <a:cubicBezTo>
                      <a:pt x="6" y="10"/>
                      <a:pt x="6" y="10"/>
                      <a:pt x="7" y="8"/>
                    </a:cubicBezTo>
                    <a:cubicBezTo>
                      <a:pt x="6" y="10"/>
                      <a:pt x="6" y="10"/>
                      <a:pt x="6" y="10"/>
                    </a:cubicBezTo>
                    <a:cubicBezTo>
                      <a:pt x="6" y="11"/>
                      <a:pt x="7" y="6"/>
                      <a:pt x="7" y="4"/>
                    </a:cubicBezTo>
                    <a:cubicBezTo>
                      <a:pt x="6" y="7"/>
                      <a:pt x="7" y="6"/>
                      <a:pt x="6" y="10"/>
                    </a:cubicBezTo>
                    <a:cubicBezTo>
                      <a:pt x="6" y="6"/>
                      <a:pt x="5" y="7"/>
                      <a:pt x="5" y="10"/>
                    </a:cubicBezTo>
                    <a:cubicBezTo>
                      <a:pt x="5" y="10"/>
                      <a:pt x="5" y="6"/>
                      <a:pt x="5" y="7"/>
                    </a:cubicBezTo>
                    <a:cubicBezTo>
                      <a:pt x="5" y="6"/>
                      <a:pt x="5" y="8"/>
                      <a:pt x="4" y="11"/>
                    </a:cubicBezTo>
                    <a:cubicBezTo>
                      <a:pt x="4" y="13"/>
                      <a:pt x="4" y="12"/>
                      <a:pt x="4" y="9"/>
                    </a:cubicBezTo>
                    <a:cubicBezTo>
                      <a:pt x="3" y="12"/>
                      <a:pt x="3" y="12"/>
                      <a:pt x="3" y="12"/>
                    </a:cubicBezTo>
                    <a:cubicBezTo>
                      <a:pt x="3" y="17"/>
                      <a:pt x="3" y="8"/>
                      <a:pt x="3" y="11"/>
                    </a:cubicBezTo>
                    <a:cubicBezTo>
                      <a:pt x="3" y="11"/>
                      <a:pt x="3" y="11"/>
                      <a:pt x="3" y="11"/>
                    </a:cubicBezTo>
                    <a:cubicBezTo>
                      <a:pt x="3" y="12"/>
                      <a:pt x="1" y="19"/>
                      <a:pt x="1" y="17"/>
                    </a:cubicBezTo>
                    <a:cubicBezTo>
                      <a:pt x="2" y="14"/>
                      <a:pt x="2" y="14"/>
                      <a:pt x="3" y="1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02" name="Freeform 1801"/>
              <p:cNvSpPr/>
              <p:nvPr/>
            </p:nvSpPr>
            <p:spPr bwMode="auto">
              <a:xfrm>
                <a:off x="2348" y="3168"/>
                <a:ext cx="1" cy="8"/>
              </a:xfrm>
              <a:custGeom>
                <a:avLst/>
                <a:gdLst>
                  <a:gd name="T0" fmla="*/ 1 w 1"/>
                  <a:gd name="T1" fmla="*/ 5 h 9"/>
                  <a:gd name="T2" fmla="*/ 1 w 1"/>
                  <a:gd name="T3" fmla="*/ 1 h 9"/>
                  <a:gd name="T4" fmla="*/ 0 w 1"/>
                  <a:gd name="T5" fmla="*/ 8 h 9"/>
                  <a:gd name="T6" fmla="*/ 0 w 1"/>
                  <a:gd name="T7" fmla="*/ 7 h 9"/>
                  <a:gd name="T8" fmla="*/ 1 w 1"/>
                  <a:gd name="T9" fmla="*/ 5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9">
                    <a:moveTo>
                      <a:pt x="1" y="5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0" y="5"/>
                      <a:pt x="0" y="8"/>
                    </a:cubicBezTo>
                    <a:cubicBezTo>
                      <a:pt x="0" y="7"/>
                      <a:pt x="0" y="9"/>
                      <a:pt x="0" y="7"/>
                    </a:cubicBezTo>
                    <a:cubicBezTo>
                      <a:pt x="0" y="6"/>
                      <a:pt x="1" y="5"/>
                      <a:pt x="1" y="5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03" name="Freeform 1802"/>
              <p:cNvSpPr/>
              <p:nvPr/>
            </p:nvSpPr>
            <p:spPr bwMode="auto">
              <a:xfrm>
                <a:off x="2347" y="3165"/>
                <a:ext cx="2" cy="17"/>
              </a:xfrm>
              <a:custGeom>
                <a:avLst/>
                <a:gdLst>
                  <a:gd name="T0" fmla="*/ 0 w 2"/>
                  <a:gd name="T1" fmla="*/ 9 h 19"/>
                  <a:gd name="T2" fmla="*/ 0 w 2"/>
                  <a:gd name="T3" fmla="*/ 12 h 19"/>
                  <a:gd name="T4" fmla="*/ 1 w 2"/>
                  <a:gd name="T5" fmla="*/ 13 h 19"/>
                  <a:gd name="T6" fmla="*/ 1 w 2"/>
                  <a:gd name="T7" fmla="*/ 7 h 19"/>
                  <a:gd name="T8" fmla="*/ 1 w 2"/>
                  <a:gd name="T9" fmla="*/ 11 h 19"/>
                  <a:gd name="T10" fmla="*/ 2 w 2"/>
                  <a:gd name="T11" fmla="*/ 6 h 19"/>
                  <a:gd name="T12" fmla="*/ 1 w 2"/>
                  <a:gd name="T13" fmla="*/ 8 h 19"/>
                  <a:gd name="T14" fmla="*/ 2 w 2"/>
                  <a:gd name="T15" fmla="*/ 6 h 19"/>
                  <a:gd name="T16" fmla="*/ 1 w 2"/>
                  <a:gd name="T17" fmla="*/ 7 h 19"/>
                  <a:gd name="T18" fmla="*/ 2 w 2"/>
                  <a:gd name="T19" fmla="*/ 4 h 19"/>
                  <a:gd name="T20" fmla="*/ 1 w 2"/>
                  <a:gd name="T21" fmla="*/ 10 h 19"/>
                  <a:gd name="T22" fmla="*/ 1 w 2"/>
                  <a:gd name="T23" fmla="*/ 4 h 19"/>
                  <a:gd name="T24" fmla="*/ 1 w 2"/>
                  <a:gd name="T25" fmla="*/ 2 h 19"/>
                  <a:gd name="T26" fmla="*/ 1 w 2"/>
                  <a:gd name="T27" fmla="*/ 4 h 19"/>
                  <a:gd name="T28" fmla="*/ 1 w 2"/>
                  <a:gd name="T29" fmla="*/ 8 h 19"/>
                  <a:gd name="T30" fmla="*/ 1 w 2"/>
                  <a:gd name="T31" fmla="*/ 2 h 19"/>
                  <a:gd name="T32" fmla="*/ 0 w 2"/>
                  <a:gd name="T33" fmla="*/ 5 h 19"/>
                  <a:gd name="T34" fmla="*/ 0 w 2"/>
                  <a:gd name="T35" fmla="*/ 12 h 19"/>
                  <a:gd name="T36" fmla="*/ 0 w 2"/>
                  <a:gd name="T37" fmla="*/ 7 h 19"/>
                  <a:gd name="T38" fmla="*/ 0 w 2"/>
                  <a:gd name="T39" fmla="*/ 5 h 19"/>
                  <a:gd name="T40" fmla="*/ 0 w 2"/>
                  <a:gd name="T41" fmla="*/ 15 h 19"/>
                  <a:gd name="T42" fmla="*/ 0 w 2"/>
                  <a:gd name="T43" fmla="*/ 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" h="19">
                    <a:moveTo>
                      <a:pt x="0" y="9"/>
                    </a:moveTo>
                    <a:cubicBezTo>
                      <a:pt x="0" y="12"/>
                      <a:pt x="0" y="12"/>
                      <a:pt x="0" y="12"/>
                    </a:cubicBezTo>
                    <a:cubicBezTo>
                      <a:pt x="0" y="12"/>
                      <a:pt x="1" y="10"/>
                      <a:pt x="1" y="13"/>
                    </a:cubicBezTo>
                    <a:cubicBezTo>
                      <a:pt x="1" y="15"/>
                      <a:pt x="1" y="8"/>
                      <a:pt x="1" y="7"/>
                    </a:cubicBezTo>
                    <a:cubicBezTo>
                      <a:pt x="1" y="11"/>
                      <a:pt x="1" y="11"/>
                      <a:pt x="1" y="11"/>
                    </a:cubicBezTo>
                    <a:cubicBezTo>
                      <a:pt x="1" y="9"/>
                      <a:pt x="1" y="13"/>
                      <a:pt x="2" y="6"/>
                    </a:cubicBezTo>
                    <a:cubicBezTo>
                      <a:pt x="2" y="6"/>
                      <a:pt x="1" y="9"/>
                      <a:pt x="1" y="8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1" y="7"/>
                      <a:pt x="1" y="7"/>
                      <a:pt x="1" y="7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0"/>
                      <a:pt x="1" y="13"/>
                      <a:pt x="1" y="10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4"/>
                      <a:pt x="1" y="6"/>
                      <a:pt x="1" y="2"/>
                    </a:cubicBezTo>
                    <a:cubicBezTo>
                      <a:pt x="1" y="2"/>
                      <a:pt x="1" y="5"/>
                      <a:pt x="1" y="4"/>
                    </a:cubicBezTo>
                    <a:cubicBezTo>
                      <a:pt x="1" y="4"/>
                      <a:pt x="1" y="6"/>
                      <a:pt x="1" y="8"/>
                    </a:cubicBezTo>
                    <a:cubicBezTo>
                      <a:pt x="0" y="13"/>
                      <a:pt x="1" y="5"/>
                      <a:pt x="1" y="2"/>
                    </a:cubicBezTo>
                    <a:cubicBezTo>
                      <a:pt x="0" y="6"/>
                      <a:pt x="0" y="10"/>
                      <a:pt x="0" y="5"/>
                    </a:cubicBezTo>
                    <a:cubicBezTo>
                      <a:pt x="0" y="8"/>
                      <a:pt x="0" y="12"/>
                      <a:pt x="0" y="12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6"/>
                      <a:pt x="0" y="4"/>
                      <a:pt x="0" y="5"/>
                    </a:cubicBezTo>
                    <a:cubicBezTo>
                      <a:pt x="0" y="9"/>
                      <a:pt x="0" y="13"/>
                      <a:pt x="0" y="15"/>
                    </a:cubicBezTo>
                    <a:cubicBezTo>
                      <a:pt x="0" y="19"/>
                      <a:pt x="0" y="8"/>
                      <a:pt x="0" y="9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04" name="Rectangle 1803"/>
              <p:cNvSpPr>
                <a:spLocks noChangeArrowheads="1"/>
              </p:cNvSpPr>
              <p:nvPr/>
            </p:nvSpPr>
            <p:spPr bwMode="auto">
              <a:xfrm>
                <a:off x="2347" y="3176"/>
                <a:ext cx="1" cy="2"/>
              </a:xfrm>
              <a:prstGeom prst="rect">
                <a:avLst/>
              </a:pr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05" name="Freeform 1804"/>
              <p:cNvSpPr/>
              <p:nvPr/>
            </p:nvSpPr>
            <p:spPr bwMode="auto">
              <a:xfrm>
                <a:off x="2415" y="3155"/>
                <a:ext cx="1" cy="4"/>
              </a:xfrm>
              <a:custGeom>
                <a:avLst/>
                <a:gdLst>
                  <a:gd name="T0" fmla="*/ 1 w 1"/>
                  <a:gd name="T1" fmla="*/ 3 h 4"/>
                  <a:gd name="T2" fmla="*/ 0 w 1"/>
                  <a:gd name="T3" fmla="*/ 4 h 4"/>
                  <a:gd name="T4" fmla="*/ 1 w 1"/>
                  <a:gd name="T5" fmla="*/ 0 h 4"/>
                  <a:gd name="T6" fmla="*/ 1 w 1"/>
                  <a:gd name="T7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4">
                    <a:moveTo>
                      <a:pt x="1" y="3"/>
                    </a:moveTo>
                    <a:lnTo>
                      <a:pt x="0" y="4"/>
                    </a:lnTo>
                    <a:lnTo>
                      <a:pt x="1" y="0"/>
                    </a:lnTo>
                    <a:lnTo>
                      <a:pt x="1" y="3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06" name="Freeform 1805"/>
              <p:cNvSpPr/>
              <p:nvPr/>
            </p:nvSpPr>
            <p:spPr bwMode="auto">
              <a:xfrm>
                <a:off x="2413" y="3154"/>
                <a:ext cx="4" cy="15"/>
              </a:xfrm>
              <a:custGeom>
                <a:avLst/>
                <a:gdLst>
                  <a:gd name="T0" fmla="*/ 0 w 4"/>
                  <a:gd name="T1" fmla="*/ 16 h 16"/>
                  <a:gd name="T2" fmla="*/ 1 w 4"/>
                  <a:gd name="T3" fmla="*/ 15 h 16"/>
                  <a:gd name="T4" fmla="*/ 4 w 4"/>
                  <a:gd name="T5" fmla="*/ 0 h 16"/>
                  <a:gd name="T6" fmla="*/ 1 w 4"/>
                  <a:gd name="T7" fmla="*/ 9 h 16"/>
                  <a:gd name="T8" fmla="*/ 3 w 4"/>
                  <a:gd name="T9" fmla="*/ 6 h 16"/>
                  <a:gd name="T10" fmla="*/ 1 w 4"/>
                  <a:gd name="T11" fmla="*/ 13 h 16"/>
                  <a:gd name="T12" fmla="*/ 1 w 4"/>
                  <a:gd name="T13" fmla="*/ 12 h 16"/>
                  <a:gd name="T14" fmla="*/ 0 w 4"/>
                  <a:gd name="T15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" h="16">
                    <a:moveTo>
                      <a:pt x="0" y="16"/>
                    </a:moveTo>
                    <a:cubicBezTo>
                      <a:pt x="1" y="15"/>
                      <a:pt x="1" y="15"/>
                      <a:pt x="1" y="15"/>
                    </a:cubicBezTo>
                    <a:cubicBezTo>
                      <a:pt x="3" y="5"/>
                      <a:pt x="3" y="8"/>
                      <a:pt x="4" y="0"/>
                    </a:cubicBezTo>
                    <a:cubicBezTo>
                      <a:pt x="4" y="2"/>
                      <a:pt x="2" y="5"/>
                      <a:pt x="1" y="9"/>
                    </a:cubicBezTo>
                    <a:cubicBezTo>
                      <a:pt x="2" y="9"/>
                      <a:pt x="3" y="5"/>
                      <a:pt x="3" y="6"/>
                    </a:cubicBezTo>
                    <a:cubicBezTo>
                      <a:pt x="2" y="9"/>
                      <a:pt x="2" y="9"/>
                      <a:pt x="1" y="13"/>
                    </a:cubicBezTo>
                    <a:cubicBezTo>
                      <a:pt x="0" y="16"/>
                      <a:pt x="1" y="10"/>
                      <a:pt x="1" y="12"/>
                    </a:cubicBezTo>
                    <a:lnTo>
                      <a:pt x="0" y="16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07" name="Freeform 1806"/>
              <p:cNvSpPr/>
              <p:nvPr/>
            </p:nvSpPr>
            <p:spPr bwMode="auto">
              <a:xfrm>
                <a:off x="2415" y="3160"/>
                <a:ext cx="1" cy="4"/>
              </a:xfrm>
              <a:custGeom>
                <a:avLst/>
                <a:gdLst>
                  <a:gd name="T0" fmla="*/ 1 w 1"/>
                  <a:gd name="T1" fmla="*/ 0 h 5"/>
                  <a:gd name="T2" fmla="*/ 0 w 1"/>
                  <a:gd name="T3" fmla="*/ 5 h 5"/>
                  <a:gd name="T4" fmla="*/ 1 w 1"/>
                  <a:gd name="T5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5">
                    <a:moveTo>
                      <a:pt x="1" y="0"/>
                    </a:moveTo>
                    <a:cubicBezTo>
                      <a:pt x="0" y="5"/>
                      <a:pt x="0" y="5"/>
                      <a:pt x="0" y="5"/>
                    </a:cubicBezTo>
                    <a:cubicBezTo>
                      <a:pt x="0" y="3"/>
                      <a:pt x="1" y="1"/>
                      <a:pt x="1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08" name="Freeform 1807"/>
              <p:cNvSpPr/>
              <p:nvPr/>
            </p:nvSpPr>
            <p:spPr bwMode="auto">
              <a:xfrm>
                <a:off x="2415" y="3157"/>
                <a:ext cx="2" cy="6"/>
              </a:xfrm>
              <a:custGeom>
                <a:avLst/>
                <a:gdLst>
                  <a:gd name="T0" fmla="*/ 1 w 2"/>
                  <a:gd name="T1" fmla="*/ 2 h 7"/>
                  <a:gd name="T2" fmla="*/ 0 w 2"/>
                  <a:gd name="T3" fmla="*/ 7 h 7"/>
                  <a:gd name="T4" fmla="*/ 2 w 2"/>
                  <a:gd name="T5" fmla="*/ 0 h 7"/>
                  <a:gd name="T6" fmla="*/ 1 w 2"/>
                  <a:gd name="T7" fmla="*/ 2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7">
                    <a:moveTo>
                      <a:pt x="1" y="2"/>
                    </a:moveTo>
                    <a:cubicBezTo>
                      <a:pt x="1" y="3"/>
                      <a:pt x="0" y="6"/>
                      <a:pt x="0" y="7"/>
                    </a:cubicBezTo>
                    <a:cubicBezTo>
                      <a:pt x="2" y="0"/>
                      <a:pt x="2" y="0"/>
                      <a:pt x="2" y="0"/>
                    </a:cubicBezTo>
                    <a:lnTo>
                      <a:pt x="1" y="2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09" name="Freeform 1808"/>
              <p:cNvSpPr/>
              <p:nvPr/>
            </p:nvSpPr>
            <p:spPr bwMode="auto">
              <a:xfrm>
                <a:off x="2417" y="3158"/>
                <a:ext cx="0" cy="2"/>
              </a:xfrm>
              <a:custGeom>
                <a:avLst/>
                <a:gdLst>
                  <a:gd name="T0" fmla="*/ 2 h 2"/>
                  <a:gd name="T1" fmla="*/ 1 h 2"/>
                  <a:gd name="T2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1"/>
                      <a:pt x="0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10" name="Freeform 1809"/>
              <p:cNvSpPr/>
              <p:nvPr/>
            </p:nvSpPr>
            <p:spPr bwMode="auto">
              <a:xfrm>
                <a:off x="2415" y="3157"/>
                <a:ext cx="3" cy="10"/>
              </a:xfrm>
              <a:custGeom>
                <a:avLst/>
                <a:gdLst>
                  <a:gd name="T0" fmla="*/ 3 w 3"/>
                  <a:gd name="T1" fmla="*/ 2 h 11"/>
                  <a:gd name="T2" fmla="*/ 2 w 3"/>
                  <a:gd name="T3" fmla="*/ 2 h 11"/>
                  <a:gd name="T4" fmla="*/ 2 w 3"/>
                  <a:gd name="T5" fmla="*/ 3 h 11"/>
                  <a:gd name="T6" fmla="*/ 1 w 3"/>
                  <a:gd name="T7" fmla="*/ 8 h 11"/>
                  <a:gd name="T8" fmla="*/ 0 w 3"/>
                  <a:gd name="T9" fmla="*/ 7 h 11"/>
                  <a:gd name="T10" fmla="*/ 0 w 3"/>
                  <a:gd name="T11" fmla="*/ 11 h 11"/>
                  <a:gd name="T12" fmla="*/ 3 w 3"/>
                  <a:gd name="T13" fmla="*/ 2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" h="11">
                    <a:moveTo>
                      <a:pt x="3" y="2"/>
                    </a:moveTo>
                    <a:cubicBezTo>
                      <a:pt x="3" y="0"/>
                      <a:pt x="3" y="1"/>
                      <a:pt x="2" y="2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5"/>
                      <a:pt x="0" y="9"/>
                      <a:pt x="1" y="8"/>
                    </a:cubicBezTo>
                    <a:cubicBezTo>
                      <a:pt x="0" y="9"/>
                      <a:pt x="1" y="4"/>
                      <a:pt x="0" y="7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11"/>
                      <a:pt x="2" y="4"/>
                      <a:pt x="3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11" name="Freeform 1810"/>
              <p:cNvSpPr/>
              <p:nvPr/>
            </p:nvSpPr>
            <p:spPr bwMode="auto">
              <a:xfrm>
                <a:off x="2417" y="3160"/>
                <a:ext cx="0" cy="0"/>
              </a:xfrm>
              <a:custGeom>
                <a:avLst/>
                <a:gdLst>
                  <a:gd name="T0" fmla="*/ 0 h 1"/>
                  <a:gd name="T1" fmla="*/ 0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12" name="Freeform 1811"/>
              <p:cNvSpPr/>
              <p:nvPr/>
            </p:nvSpPr>
            <p:spPr bwMode="auto">
              <a:xfrm>
                <a:off x="2416" y="3159"/>
                <a:ext cx="1" cy="2"/>
              </a:xfrm>
              <a:custGeom>
                <a:avLst/>
                <a:gdLst>
                  <a:gd name="T0" fmla="*/ 1 w 1"/>
                  <a:gd name="T1" fmla="*/ 0 h 2"/>
                  <a:gd name="T2" fmla="*/ 0 w 1"/>
                  <a:gd name="T3" fmla="*/ 1 h 2"/>
                  <a:gd name="T4" fmla="*/ 0 w 1"/>
                  <a:gd name="T5" fmla="*/ 2 h 2"/>
                  <a:gd name="T6" fmla="*/ 1 w 1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lnTo>
                      <a:pt x="0" y="1"/>
                    </a:lnTo>
                    <a:lnTo>
                      <a:pt x="0" y="2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13" name="Freeform 1812"/>
              <p:cNvSpPr/>
              <p:nvPr/>
            </p:nvSpPr>
            <p:spPr bwMode="auto">
              <a:xfrm>
                <a:off x="2415" y="3158"/>
                <a:ext cx="3" cy="11"/>
              </a:xfrm>
              <a:custGeom>
                <a:avLst/>
                <a:gdLst>
                  <a:gd name="T0" fmla="*/ 3 w 3"/>
                  <a:gd name="T1" fmla="*/ 1 h 13"/>
                  <a:gd name="T2" fmla="*/ 2 w 3"/>
                  <a:gd name="T3" fmla="*/ 5 h 13"/>
                  <a:gd name="T4" fmla="*/ 0 w 3"/>
                  <a:gd name="T5" fmla="*/ 13 h 13"/>
                  <a:gd name="T6" fmla="*/ 1 w 3"/>
                  <a:gd name="T7" fmla="*/ 11 h 13"/>
                  <a:gd name="T8" fmla="*/ 3 w 3"/>
                  <a:gd name="T9" fmla="*/ 1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13">
                    <a:moveTo>
                      <a:pt x="3" y="1"/>
                    </a:moveTo>
                    <a:cubicBezTo>
                      <a:pt x="1" y="7"/>
                      <a:pt x="3" y="0"/>
                      <a:pt x="2" y="5"/>
                    </a:cubicBezTo>
                    <a:cubicBezTo>
                      <a:pt x="2" y="5"/>
                      <a:pt x="1" y="10"/>
                      <a:pt x="0" y="13"/>
                    </a:cubicBezTo>
                    <a:cubicBezTo>
                      <a:pt x="1" y="11"/>
                      <a:pt x="1" y="11"/>
                      <a:pt x="1" y="11"/>
                    </a:cubicBezTo>
                    <a:cubicBezTo>
                      <a:pt x="1" y="9"/>
                      <a:pt x="2" y="4"/>
                      <a:pt x="3" y="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14" name="Freeform 1813"/>
              <p:cNvSpPr/>
              <p:nvPr/>
            </p:nvSpPr>
            <p:spPr bwMode="auto">
              <a:xfrm>
                <a:off x="2414" y="3172"/>
                <a:ext cx="1" cy="1"/>
              </a:xfrm>
              <a:custGeom>
                <a:avLst/>
                <a:gdLst>
                  <a:gd name="T0" fmla="*/ 0 w 1"/>
                  <a:gd name="T1" fmla="*/ 1 h 1"/>
                  <a:gd name="T2" fmla="*/ 1 w 1"/>
                  <a:gd name="T3" fmla="*/ 0 h 1"/>
                  <a:gd name="T4" fmla="*/ 0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lnTo>
                      <a:pt x="1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15" name="Freeform 1814"/>
              <p:cNvSpPr/>
              <p:nvPr/>
            </p:nvSpPr>
            <p:spPr bwMode="auto">
              <a:xfrm>
                <a:off x="2414" y="3162"/>
                <a:ext cx="4" cy="15"/>
              </a:xfrm>
              <a:custGeom>
                <a:avLst/>
                <a:gdLst>
                  <a:gd name="T0" fmla="*/ 4 w 4"/>
                  <a:gd name="T1" fmla="*/ 1 h 16"/>
                  <a:gd name="T2" fmla="*/ 2 w 4"/>
                  <a:gd name="T3" fmla="*/ 8 h 16"/>
                  <a:gd name="T4" fmla="*/ 4 w 4"/>
                  <a:gd name="T5" fmla="*/ 3 h 16"/>
                  <a:gd name="T6" fmla="*/ 2 w 4"/>
                  <a:gd name="T7" fmla="*/ 5 h 16"/>
                  <a:gd name="T8" fmla="*/ 4 w 4"/>
                  <a:gd name="T9" fmla="*/ 0 h 16"/>
                  <a:gd name="T10" fmla="*/ 2 w 4"/>
                  <a:gd name="T11" fmla="*/ 5 h 16"/>
                  <a:gd name="T12" fmla="*/ 3 w 4"/>
                  <a:gd name="T13" fmla="*/ 1 h 16"/>
                  <a:gd name="T14" fmla="*/ 2 w 4"/>
                  <a:gd name="T15" fmla="*/ 8 h 16"/>
                  <a:gd name="T16" fmla="*/ 2 w 4"/>
                  <a:gd name="T17" fmla="*/ 7 h 16"/>
                  <a:gd name="T18" fmla="*/ 1 w 4"/>
                  <a:gd name="T19" fmla="*/ 11 h 16"/>
                  <a:gd name="T20" fmla="*/ 0 w 4"/>
                  <a:gd name="T21" fmla="*/ 15 h 16"/>
                  <a:gd name="T22" fmla="*/ 4 w 4"/>
                  <a:gd name="T23" fmla="*/ 1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" h="16">
                    <a:moveTo>
                      <a:pt x="4" y="1"/>
                    </a:moveTo>
                    <a:cubicBezTo>
                      <a:pt x="2" y="8"/>
                      <a:pt x="2" y="8"/>
                      <a:pt x="2" y="8"/>
                    </a:cubicBezTo>
                    <a:cubicBezTo>
                      <a:pt x="3" y="6"/>
                      <a:pt x="3" y="4"/>
                      <a:pt x="4" y="3"/>
                    </a:cubicBezTo>
                    <a:cubicBezTo>
                      <a:pt x="4" y="2"/>
                      <a:pt x="3" y="6"/>
                      <a:pt x="2" y="5"/>
                    </a:cubicBezTo>
                    <a:cubicBezTo>
                      <a:pt x="4" y="0"/>
                      <a:pt x="3" y="5"/>
                      <a:pt x="4" y="0"/>
                    </a:cubicBezTo>
                    <a:cubicBezTo>
                      <a:pt x="4" y="0"/>
                      <a:pt x="4" y="0"/>
                      <a:pt x="2" y="5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2" y="8"/>
                      <a:pt x="2" y="8"/>
                      <a:pt x="2" y="8"/>
                    </a:cubicBezTo>
                    <a:cubicBezTo>
                      <a:pt x="1" y="9"/>
                      <a:pt x="3" y="3"/>
                      <a:pt x="2" y="7"/>
                    </a:cubicBezTo>
                    <a:cubicBezTo>
                      <a:pt x="1" y="10"/>
                      <a:pt x="1" y="10"/>
                      <a:pt x="1" y="11"/>
                    </a:cubicBezTo>
                    <a:cubicBezTo>
                      <a:pt x="1" y="10"/>
                      <a:pt x="0" y="16"/>
                      <a:pt x="0" y="15"/>
                    </a:cubicBezTo>
                    <a:cubicBezTo>
                      <a:pt x="1" y="15"/>
                      <a:pt x="3" y="5"/>
                      <a:pt x="4" y="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16" name="Freeform 1815"/>
              <p:cNvSpPr/>
              <p:nvPr/>
            </p:nvSpPr>
            <p:spPr bwMode="auto">
              <a:xfrm>
                <a:off x="2416" y="3169"/>
                <a:ext cx="1" cy="3"/>
              </a:xfrm>
              <a:custGeom>
                <a:avLst/>
                <a:gdLst>
                  <a:gd name="T0" fmla="*/ 1 w 1"/>
                  <a:gd name="T1" fmla="*/ 1 h 3"/>
                  <a:gd name="T2" fmla="*/ 0 w 1"/>
                  <a:gd name="T3" fmla="*/ 3 h 3"/>
                  <a:gd name="T4" fmla="*/ 1 w 1"/>
                  <a:gd name="T5" fmla="*/ 0 h 3"/>
                  <a:gd name="T6" fmla="*/ 1 w 1"/>
                  <a:gd name="T7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3">
                    <a:moveTo>
                      <a:pt x="1" y="1"/>
                    </a:moveTo>
                    <a:lnTo>
                      <a:pt x="0" y="3"/>
                    </a:lnTo>
                    <a:lnTo>
                      <a:pt x="1" y="0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17" name="Freeform 1816"/>
              <p:cNvSpPr/>
              <p:nvPr/>
            </p:nvSpPr>
            <p:spPr bwMode="auto">
              <a:xfrm>
                <a:off x="2415" y="3162"/>
                <a:ext cx="5" cy="16"/>
              </a:xfrm>
              <a:custGeom>
                <a:avLst/>
                <a:gdLst>
                  <a:gd name="T0" fmla="*/ 4 w 5"/>
                  <a:gd name="T1" fmla="*/ 0 h 17"/>
                  <a:gd name="T2" fmla="*/ 3 w 5"/>
                  <a:gd name="T3" fmla="*/ 4 h 17"/>
                  <a:gd name="T4" fmla="*/ 4 w 5"/>
                  <a:gd name="T5" fmla="*/ 1 h 17"/>
                  <a:gd name="T6" fmla="*/ 2 w 5"/>
                  <a:gd name="T7" fmla="*/ 6 h 17"/>
                  <a:gd name="T8" fmla="*/ 4 w 5"/>
                  <a:gd name="T9" fmla="*/ 4 h 17"/>
                  <a:gd name="T10" fmla="*/ 2 w 5"/>
                  <a:gd name="T11" fmla="*/ 12 h 17"/>
                  <a:gd name="T12" fmla="*/ 2 w 5"/>
                  <a:gd name="T13" fmla="*/ 10 h 17"/>
                  <a:gd name="T14" fmla="*/ 3 w 5"/>
                  <a:gd name="T15" fmla="*/ 9 h 17"/>
                  <a:gd name="T16" fmla="*/ 3 w 5"/>
                  <a:gd name="T17" fmla="*/ 7 h 17"/>
                  <a:gd name="T18" fmla="*/ 4 w 5"/>
                  <a:gd name="T19" fmla="*/ 6 h 17"/>
                  <a:gd name="T20" fmla="*/ 4 w 5"/>
                  <a:gd name="T21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" h="17">
                    <a:moveTo>
                      <a:pt x="4" y="0"/>
                    </a:moveTo>
                    <a:cubicBezTo>
                      <a:pt x="3" y="4"/>
                      <a:pt x="3" y="4"/>
                      <a:pt x="3" y="4"/>
                    </a:cubicBezTo>
                    <a:cubicBezTo>
                      <a:pt x="3" y="4"/>
                      <a:pt x="4" y="2"/>
                      <a:pt x="4" y="1"/>
                    </a:cubicBezTo>
                    <a:cubicBezTo>
                      <a:pt x="3" y="3"/>
                      <a:pt x="3" y="5"/>
                      <a:pt x="2" y="6"/>
                    </a:cubicBezTo>
                    <a:cubicBezTo>
                      <a:pt x="1" y="12"/>
                      <a:pt x="3" y="5"/>
                      <a:pt x="4" y="4"/>
                    </a:cubicBezTo>
                    <a:cubicBezTo>
                      <a:pt x="3" y="6"/>
                      <a:pt x="3" y="7"/>
                      <a:pt x="2" y="12"/>
                    </a:cubicBezTo>
                    <a:cubicBezTo>
                      <a:pt x="1" y="12"/>
                      <a:pt x="2" y="11"/>
                      <a:pt x="2" y="10"/>
                    </a:cubicBezTo>
                    <a:cubicBezTo>
                      <a:pt x="0" y="17"/>
                      <a:pt x="2" y="11"/>
                      <a:pt x="3" y="9"/>
                    </a:cubicBezTo>
                    <a:cubicBezTo>
                      <a:pt x="3" y="9"/>
                      <a:pt x="3" y="7"/>
                      <a:pt x="3" y="7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5" y="1"/>
                      <a:pt x="5" y="0"/>
                      <a:pt x="4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18" name="Freeform 1817"/>
              <p:cNvSpPr/>
              <p:nvPr/>
            </p:nvSpPr>
            <p:spPr bwMode="auto">
              <a:xfrm>
                <a:off x="2419" y="3160"/>
                <a:ext cx="1" cy="3"/>
              </a:xfrm>
              <a:custGeom>
                <a:avLst/>
                <a:gdLst>
                  <a:gd name="T0" fmla="*/ 0 w 1"/>
                  <a:gd name="T1" fmla="*/ 2 h 3"/>
                  <a:gd name="T2" fmla="*/ 0 w 1"/>
                  <a:gd name="T3" fmla="*/ 3 h 3"/>
                  <a:gd name="T4" fmla="*/ 0 w 1"/>
                  <a:gd name="T5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3">
                    <a:moveTo>
                      <a:pt x="0" y="2"/>
                    </a:moveTo>
                    <a:cubicBezTo>
                      <a:pt x="0" y="2"/>
                      <a:pt x="0" y="2"/>
                      <a:pt x="0" y="3"/>
                    </a:cubicBezTo>
                    <a:cubicBezTo>
                      <a:pt x="0" y="2"/>
                      <a:pt x="1" y="0"/>
                      <a:pt x="0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19" name="Freeform 1818"/>
              <p:cNvSpPr/>
              <p:nvPr/>
            </p:nvSpPr>
            <p:spPr bwMode="auto">
              <a:xfrm>
                <a:off x="2418" y="3170"/>
                <a:ext cx="0" cy="1"/>
              </a:xfrm>
              <a:custGeom>
                <a:avLst/>
                <a:gdLst>
                  <a:gd name="T0" fmla="*/ 0 h 1"/>
                  <a:gd name="T1" fmla="*/ 0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20" name="Freeform 1819"/>
              <p:cNvSpPr/>
              <p:nvPr/>
            </p:nvSpPr>
            <p:spPr bwMode="auto">
              <a:xfrm>
                <a:off x="2420" y="3162"/>
                <a:ext cx="0" cy="3"/>
              </a:xfrm>
              <a:custGeom>
                <a:avLst/>
                <a:gdLst>
                  <a:gd name="T0" fmla="*/ 2 h 3"/>
                  <a:gd name="T1" fmla="*/ 3 h 3"/>
                  <a:gd name="T2" fmla="*/ 0 h 3"/>
                  <a:gd name="T3" fmla="*/ 2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3">
                    <a:moveTo>
                      <a:pt x="0" y="2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21" name="Freeform 1820"/>
              <p:cNvSpPr/>
              <p:nvPr/>
            </p:nvSpPr>
            <p:spPr bwMode="auto">
              <a:xfrm>
                <a:off x="2417" y="3159"/>
                <a:ext cx="11" cy="17"/>
              </a:xfrm>
              <a:custGeom>
                <a:avLst/>
                <a:gdLst>
                  <a:gd name="T0" fmla="*/ 8 w 12"/>
                  <a:gd name="T1" fmla="*/ 17 h 19"/>
                  <a:gd name="T2" fmla="*/ 9 w 12"/>
                  <a:gd name="T3" fmla="*/ 14 h 19"/>
                  <a:gd name="T4" fmla="*/ 10 w 12"/>
                  <a:gd name="T5" fmla="*/ 10 h 19"/>
                  <a:gd name="T6" fmla="*/ 12 w 12"/>
                  <a:gd name="T7" fmla="*/ 3 h 19"/>
                  <a:gd name="T8" fmla="*/ 10 w 12"/>
                  <a:gd name="T9" fmla="*/ 6 h 19"/>
                  <a:gd name="T10" fmla="*/ 11 w 12"/>
                  <a:gd name="T11" fmla="*/ 2 h 19"/>
                  <a:gd name="T12" fmla="*/ 10 w 12"/>
                  <a:gd name="T13" fmla="*/ 4 h 19"/>
                  <a:gd name="T14" fmla="*/ 8 w 12"/>
                  <a:gd name="T15" fmla="*/ 6 h 19"/>
                  <a:gd name="T16" fmla="*/ 6 w 12"/>
                  <a:gd name="T17" fmla="*/ 4 h 19"/>
                  <a:gd name="T18" fmla="*/ 4 w 12"/>
                  <a:gd name="T19" fmla="*/ 10 h 19"/>
                  <a:gd name="T20" fmla="*/ 5 w 12"/>
                  <a:gd name="T21" fmla="*/ 6 h 19"/>
                  <a:gd name="T22" fmla="*/ 5 w 12"/>
                  <a:gd name="T23" fmla="*/ 6 h 19"/>
                  <a:gd name="T24" fmla="*/ 4 w 12"/>
                  <a:gd name="T25" fmla="*/ 4 h 19"/>
                  <a:gd name="T26" fmla="*/ 2 w 12"/>
                  <a:gd name="T27" fmla="*/ 12 h 19"/>
                  <a:gd name="T28" fmla="*/ 4 w 12"/>
                  <a:gd name="T29" fmla="*/ 4 h 19"/>
                  <a:gd name="T30" fmla="*/ 2 w 12"/>
                  <a:gd name="T31" fmla="*/ 9 h 19"/>
                  <a:gd name="T32" fmla="*/ 1 w 12"/>
                  <a:gd name="T33" fmla="*/ 14 h 19"/>
                  <a:gd name="T34" fmla="*/ 0 w 12"/>
                  <a:gd name="T35" fmla="*/ 16 h 19"/>
                  <a:gd name="T36" fmla="*/ 5 w 12"/>
                  <a:gd name="T37" fmla="*/ 8 h 19"/>
                  <a:gd name="T38" fmla="*/ 4 w 12"/>
                  <a:gd name="T39" fmla="*/ 12 h 19"/>
                  <a:gd name="T40" fmla="*/ 4 w 12"/>
                  <a:gd name="T41" fmla="*/ 16 h 19"/>
                  <a:gd name="T42" fmla="*/ 6 w 12"/>
                  <a:gd name="T43" fmla="*/ 10 h 19"/>
                  <a:gd name="T44" fmla="*/ 6 w 12"/>
                  <a:gd name="T45" fmla="*/ 12 h 19"/>
                  <a:gd name="T46" fmla="*/ 7 w 12"/>
                  <a:gd name="T47" fmla="*/ 9 h 19"/>
                  <a:gd name="T48" fmla="*/ 6 w 12"/>
                  <a:gd name="T49" fmla="*/ 13 h 19"/>
                  <a:gd name="T50" fmla="*/ 8 w 12"/>
                  <a:gd name="T51" fmla="*/ 6 h 19"/>
                  <a:gd name="T52" fmla="*/ 6 w 12"/>
                  <a:gd name="T53" fmla="*/ 16 h 19"/>
                  <a:gd name="T54" fmla="*/ 7 w 12"/>
                  <a:gd name="T55" fmla="*/ 12 h 19"/>
                  <a:gd name="T56" fmla="*/ 8 w 12"/>
                  <a:gd name="T57" fmla="*/ 9 h 19"/>
                  <a:gd name="T58" fmla="*/ 6 w 12"/>
                  <a:gd name="T59" fmla="*/ 16 h 19"/>
                  <a:gd name="T60" fmla="*/ 8 w 12"/>
                  <a:gd name="T61" fmla="*/ 12 h 19"/>
                  <a:gd name="T62" fmla="*/ 9 w 12"/>
                  <a:gd name="T63" fmla="*/ 8 h 19"/>
                  <a:gd name="T64" fmla="*/ 9 w 12"/>
                  <a:gd name="T65" fmla="*/ 10 h 19"/>
                  <a:gd name="T66" fmla="*/ 7 w 12"/>
                  <a:gd name="T67" fmla="*/ 16 h 19"/>
                  <a:gd name="T68" fmla="*/ 7 w 12"/>
                  <a:gd name="T69" fmla="*/ 19 h 19"/>
                  <a:gd name="T70" fmla="*/ 9 w 12"/>
                  <a:gd name="T71" fmla="*/ 11 h 19"/>
                  <a:gd name="T72" fmla="*/ 8 w 12"/>
                  <a:gd name="T73" fmla="*/ 17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2" h="19">
                    <a:moveTo>
                      <a:pt x="8" y="17"/>
                    </a:moveTo>
                    <a:cubicBezTo>
                      <a:pt x="9" y="15"/>
                      <a:pt x="9" y="14"/>
                      <a:pt x="9" y="14"/>
                    </a:cubicBezTo>
                    <a:cubicBezTo>
                      <a:pt x="10" y="11"/>
                      <a:pt x="10" y="11"/>
                      <a:pt x="10" y="10"/>
                    </a:cubicBezTo>
                    <a:cubicBezTo>
                      <a:pt x="10" y="8"/>
                      <a:pt x="11" y="6"/>
                      <a:pt x="12" y="3"/>
                    </a:cubicBezTo>
                    <a:cubicBezTo>
                      <a:pt x="12" y="3"/>
                      <a:pt x="10" y="7"/>
                      <a:pt x="10" y="6"/>
                    </a:cubicBezTo>
                    <a:cubicBezTo>
                      <a:pt x="11" y="2"/>
                      <a:pt x="11" y="2"/>
                      <a:pt x="11" y="2"/>
                    </a:cubicBezTo>
                    <a:cubicBezTo>
                      <a:pt x="10" y="4"/>
                      <a:pt x="9" y="7"/>
                      <a:pt x="10" y="4"/>
                    </a:cubicBezTo>
                    <a:cubicBezTo>
                      <a:pt x="10" y="3"/>
                      <a:pt x="9" y="4"/>
                      <a:pt x="8" y="6"/>
                    </a:cubicBezTo>
                    <a:cubicBezTo>
                      <a:pt x="8" y="4"/>
                      <a:pt x="6" y="7"/>
                      <a:pt x="6" y="4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5" y="7"/>
                      <a:pt x="4" y="10"/>
                      <a:pt x="5" y="6"/>
                    </a:cubicBezTo>
                    <a:cubicBezTo>
                      <a:pt x="4" y="7"/>
                      <a:pt x="5" y="6"/>
                      <a:pt x="5" y="6"/>
                    </a:cubicBezTo>
                    <a:cubicBezTo>
                      <a:pt x="6" y="0"/>
                      <a:pt x="4" y="6"/>
                      <a:pt x="4" y="4"/>
                    </a:cubicBezTo>
                    <a:cubicBezTo>
                      <a:pt x="4" y="5"/>
                      <a:pt x="3" y="11"/>
                      <a:pt x="2" y="12"/>
                    </a:cubicBezTo>
                    <a:cubicBezTo>
                      <a:pt x="4" y="5"/>
                      <a:pt x="2" y="12"/>
                      <a:pt x="4" y="4"/>
                    </a:cubicBezTo>
                    <a:cubicBezTo>
                      <a:pt x="4" y="2"/>
                      <a:pt x="2" y="10"/>
                      <a:pt x="2" y="9"/>
                    </a:cubicBezTo>
                    <a:cubicBezTo>
                      <a:pt x="1" y="13"/>
                      <a:pt x="2" y="11"/>
                      <a:pt x="1" y="14"/>
                    </a:cubicBezTo>
                    <a:cubicBezTo>
                      <a:pt x="0" y="17"/>
                      <a:pt x="1" y="12"/>
                      <a:pt x="0" y="16"/>
                    </a:cubicBezTo>
                    <a:cubicBezTo>
                      <a:pt x="0" y="19"/>
                      <a:pt x="3" y="10"/>
                      <a:pt x="5" y="8"/>
                    </a:cubicBezTo>
                    <a:cubicBezTo>
                      <a:pt x="4" y="12"/>
                      <a:pt x="4" y="12"/>
                      <a:pt x="4" y="12"/>
                    </a:cubicBezTo>
                    <a:cubicBezTo>
                      <a:pt x="5" y="9"/>
                      <a:pt x="5" y="9"/>
                      <a:pt x="4" y="16"/>
                    </a:cubicBezTo>
                    <a:cubicBezTo>
                      <a:pt x="5" y="12"/>
                      <a:pt x="4" y="18"/>
                      <a:pt x="6" y="10"/>
                    </a:cubicBezTo>
                    <a:cubicBezTo>
                      <a:pt x="6" y="11"/>
                      <a:pt x="6" y="11"/>
                      <a:pt x="6" y="12"/>
                    </a:cubicBezTo>
                    <a:cubicBezTo>
                      <a:pt x="7" y="9"/>
                      <a:pt x="7" y="9"/>
                      <a:pt x="7" y="9"/>
                    </a:cubicBezTo>
                    <a:cubicBezTo>
                      <a:pt x="7" y="9"/>
                      <a:pt x="6" y="13"/>
                      <a:pt x="6" y="13"/>
                    </a:cubicBezTo>
                    <a:cubicBezTo>
                      <a:pt x="7" y="10"/>
                      <a:pt x="7" y="9"/>
                      <a:pt x="8" y="6"/>
                    </a:cubicBezTo>
                    <a:cubicBezTo>
                      <a:pt x="7" y="10"/>
                      <a:pt x="7" y="13"/>
                      <a:pt x="6" y="16"/>
                    </a:cubicBezTo>
                    <a:cubicBezTo>
                      <a:pt x="7" y="12"/>
                      <a:pt x="7" y="12"/>
                      <a:pt x="7" y="12"/>
                    </a:cubicBezTo>
                    <a:cubicBezTo>
                      <a:pt x="7" y="14"/>
                      <a:pt x="8" y="10"/>
                      <a:pt x="8" y="9"/>
                    </a:cubicBezTo>
                    <a:cubicBezTo>
                      <a:pt x="8" y="9"/>
                      <a:pt x="7" y="14"/>
                      <a:pt x="6" y="16"/>
                    </a:cubicBezTo>
                    <a:cubicBezTo>
                      <a:pt x="6" y="17"/>
                      <a:pt x="9" y="9"/>
                      <a:pt x="8" y="12"/>
                    </a:cubicBezTo>
                    <a:cubicBezTo>
                      <a:pt x="9" y="8"/>
                      <a:pt x="9" y="8"/>
                      <a:pt x="9" y="8"/>
                    </a:cubicBezTo>
                    <a:cubicBezTo>
                      <a:pt x="9" y="7"/>
                      <a:pt x="9" y="11"/>
                      <a:pt x="9" y="10"/>
                    </a:cubicBezTo>
                    <a:cubicBezTo>
                      <a:pt x="8" y="15"/>
                      <a:pt x="8" y="14"/>
                      <a:pt x="7" y="16"/>
                    </a:cubicBezTo>
                    <a:cubicBezTo>
                      <a:pt x="7" y="18"/>
                      <a:pt x="7" y="18"/>
                      <a:pt x="7" y="19"/>
                    </a:cubicBezTo>
                    <a:cubicBezTo>
                      <a:pt x="7" y="17"/>
                      <a:pt x="9" y="14"/>
                      <a:pt x="9" y="11"/>
                    </a:cubicBezTo>
                    <a:cubicBezTo>
                      <a:pt x="8" y="17"/>
                      <a:pt x="8" y="17"/>
                      <a:pt x="8" y="17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22" name="Freeform 1821"/>
              <p:cNvSpPr/>
              <p:nvPr/>
            </p:nvSpPr>
            <p:spPr bwMode="auto">
              <a:xfrm>
                <a:off x="2422" y="3176"/>
                <a:ext cx="1" cy="2"/>
              </a:xfrm>
              <a:custGeom>
                <a:avLst/>
                <a:gdLst>
                  <a:gd name="T0" fmla="*/ 1 w 1"/>
                  <a:gd name="T1" fmla="*/ 0 h 2"/>
                  <a:gd name="T2" fmla="*/ 0 w 1"/>
                  <a:gd name="T3" fmla="*/ 2 h 2"/>
                  <a:gd name="T4" fmla="*/ 0 w 1"/>
                  <a:gd name="T5" fmla="*/ 2 h 2"/>
                  <a:gd name="T6" fmla="*/ 1 w 1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lnTo>
                      <a:pt x="0" y="2"/>
                    </a:lnTo>
                    <a:lnTo>
                      <a:pt x="0" y="2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23" name="Freeform 1822"/>
              <p:cNvSpPr/>
              <p:nvPr/>
            </p:nvSpPr>
            <p:spPr bwMode="auto">
              <a:xfrm>
                <a:off x="2424" y="3174"/>
                <a:ext cx="0" cy="1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lnTo>
                      <a:pt x="0" y="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24" name="Rectangle 1823"/>
              <p:cNvSpPr>
                <a:spLocks noChangeArrowheads="1"/>
              </p:cNvSpPr>
              <p:nvPr/>
            </p:nvSpPr>
            <p:spPr bwMode="auto">
              <a:xfrm>
                <a:off x="2426" y="3162"/>
                <a:ext cx="1" cy="1"/>
              </a:xfrm>
              <a:prstGeom prst="rect">
                <a:avLst/>
              </a:pr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25" name="Freeform 1824"/>
              <p:cNvSpPr/>
              <p:nvPr/>
            </p:nvSpPr>
            <p:spPr bwMode="auto">
              <a:xfrm>
                <a:off x="2421" y="3173"/>
                <a:ext cx="1" cy="4"/>
              </a:xfrm>
              <a:custGeom>
                <a:avLst/>
                <a:gdLst>
                  <a:gd name="T0" fmla="*/ 0 w 1"/>
                  <a:gd name="T1" fmla="*/ 4 h 4"/>
                  <a:gd name="T2" fmla="*/ 1 w 1"/>
                  <a:gd name="T3" fmla="*/ 0 h 4"/>
                  <a:gd name="T4" fmla="*/ 0 w 1"/>
                  <a:gd name="T5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4">
                    <a:moveTo>
                      <a:pt x="0" y="4"/>
                    </a:moveTo>
                    <a:lnTo>
                      <a:pt x="1" y="0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26" name="Freeform 1825"/>
              <p:cNvSpPr/>
              <p:nvPr/>
            </p:nvSpPr>
            <p:spPr bwMode="auto">
              <a:xfrm>
                <a:off x="2420" y="3173"/>
                <a:ext cx="0" cy="3"/>
              </a:xfrm>
              <a:custGeom>
                <a:avLst/>
                <a:gdLst>
                  <a:gd name="T0" fmla="*/ 0 h 3"/>
                  <a:gd name="T1" fmla="*/ 3 h 3"/>
                  <a:gd name="T2" fmla="*/ 0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0" y="2"/>
                      <a:pt x="0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27" name="Freeform 1826"/>
              <p:cNvSpPr/>
              <p:nvPr/>
            </p:nvSpPr>
            <p:spPr bwMode="auto">
              <a:xfrm>
                <a:off x="2423" y="3175"/>
                <a:ext cx="1" cy="2"/>
              </a:xfrm>
              <a:custGeom>
                <a:avLst/>
                <a:gdLst>
                  <a:gd name="T0" fmla="*/ 0 w 1"/>
                  <a:gd name="T1" fmla="*/ 2 h 2"/>
                  <a:gd name="T2" fmla="*/ 0 w 1"/>
                  <a:gd name="T3" fmla="*/ 1 h 2"/>
                  <a:gd name="T4" fmla="*/ 1 w 1"/>
                  <a:gd name="T5" fmla="*/ 0 h 2"/>
                  <a:gd name="T6" fmla="*/ 0 w 1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lnTo>
                      <a:pt x="0" y="1"/>
                    </a:lnTo>
                    <a:lnTo>
                      <a:pt x="1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28" name="Freeform 1827"/>
              <p:cNvSpPr/>
              <p:nvPr/>
            </p:nvSpPr>
            <p:spPr bwMode="auto">
              <a:xfrm>
                <a:off x="2425" y="3157"/>
                <a:ext cx="7" cy="21"/>
              </a:xfrm>
              <a:custGeom>
                <a:avLst/>
                <a:gdLst>
                  <a:gd name="T0" fmla="*/ 7 w 8"/>
                  <a:gd name="T1" fmla="*/ 5 h 23"/>
                  <a:gd name="T2" fmla="*/ 7 w 8"/>
                  <a:gd name="T3" fmla="*/ 2 h 23"/>
                  <a:gd name="T4" fmla="*/ 4 w 8"/>
                  <a:gd name="T5" fmla="*/ 12 h 23"/>
                  <a:gd name="T6" fmla="*/ 6 w 8"/>
                  <a:gd name="T7" fmla="*/ 3 h 23"/>
                  <a:gd name="T8" fmla="*/ 3 w 8"/>
                  <a:gd name="T9" fmla="*/ 9 h 23"/>
                  <a:gd name="T10" fmla="*/ 4 w 8"/>
                  <a:gd name="T11" fmla="*/ 5 h 23"/>
                  <a:gd name="T12" fmla="*/ 1 w 8"/>
                  <a:gd name="T13" fmla="*/ 15 h 23"/>
                  <a:gd name="T14" fmla="*/ 4 w 8"/>
                  <a:gd name="T15" fmla="*/ 4 h 23"/>
                  <a:gd name="T16" fmla="*/ 4 w 8"/>
                  <a:gd name="T17" fmla="*/ 4 h 23"/>
                  <a:gd name="T18" fmla="*/ 3 w 8"/>
                  <a:gd name="T19" fmla="*/ 7 h 23"/>
                  <a:gd name="T20" fmla="*/ 1 w 8"/>
                  <a:gd name="T21" fmla="*/ 13 h 23"/>
                  <a:gd name="T22" fmla="*/ 0 w 8"/>
                  <a:gd name="T23" fmla="*/ 18 h 23"/>
                  <a:gd name="T24" fmla="*/ 1 w 8"/>
                  <a:gd name="T25" fmla="*/ 14 h 23"/>
                  <a:gd name="T26" fmla="*/ 0 w 8"/>
                  <a:gd name="T27" fmla="*/ 18 h 23"/>
                  <a:gd name="T28" fmla="*/ 1 w 8"/>
                  <a:gd name="T29" fmla="*/ 15 h 23"/>
                  <a:gd name="T30" fmla="*/ 0 w 8"/>
                  <a:gd name="T31" fmla="*/ 19 h 23"/>
                  <a:gd name="T32" fmla="*/ 1 w 8"/>
                  <a:gd name="T33" fmla="*/ 16 h 23"/>
                  <a:gd name="T34" fmla="*/ 1 w 8"/>
                  <a:gd name="T35" fmla="*/ 17 h 23"/>
                  <a:gd name="T36" fmla="*/ 3 w 8"/>
                  <a:gd name="T37" fmla="*/ 12 h 23"/>
                  <a:gd name="T38" fmla="*/ 2 w 8"/>
                  <a:gd name="T39" fmla="*/ 17 h 23"/>
                  <a:gd name="T40" fmla="*/ 2 w 8"/>
                  <a:gd name="T41" fmla="*/ 14 h 23"/>
                  <a:gd name="T42" fmla="*/ 2 w 8"/>
                  <a:gd name="T43" fmla="*/ 19 h 23"/>
                  <a:gd name="T44" fmla="*/ 3 w 8"/>
                  <a:gd name="T45" fmla="*/ 16 h 23"/>
                  <a:gd name="T46" fmla="*/ 2 w 8"/>
                  <a:gd name="T47" fmla="*/ 19 h 23"/>
                  <a:gd name="T48" fmla="*/ 4 w 8"/>
                  <a:gd name="T49" fmla="*/ 9 h 23"/>
                  <a:gd name="T50" fmla="*/ 3 w 8"/>
                  <a:gd name="T51" fmla="*/ 17 h 23"/>
                  <a:gd name="T52" fmla="*/ 4 w 8"/>
                  <a:gd name="T53" fmla="*/ 16 h 23"/>
                  <a:gd name="T54" fmla="*/ 3 w 8"/>
                  <a:gd name="T55" fmla="*/ 17 h 23"/>
                  <a:gd name="T56" fmla="*/ 5 w 8"/>
                  <a:gd name="T57" fmla="*/ 14 h 23"/>
                  <a:gd name="T58" fmla="*/ 5 w 8"/>
                  <a:gd name="T59" fmla="*/ 13 h 23"/>
                  <a:gd name="T60" fmla="*/ 6 w 8"/>
                  <a:gd name="T61" fmla="*/ 10 h 23"/>
                  <a:gd name="T62" fmla="*/ 5 w 8"/>
                  <a:gd name="T63" fmla="*/ 12 h 23"/>
                  <a:gd name="T64" fmla="*/ 7 w 8"/>
                  <a:gd name="T65" fmla="*/ 6 h 23"/>
                  <a:gd name="T66" fmla="*/ 6 w 8"/>
                  <a:gd name="T67" fmla="*/ 10 h 23"/>
                  <a:gd name="T68" fmla="*/ 7 w 8"/>
                  <a:gd name="T69" fmla="*/ 5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8" h="23">
                    <a:moveTo>
                      <a:pt x="7" y="5"/>
                    </a:moveTo>
                    <a:cubicBezTo>
                      <a:pt x="8" y="0"/>
                      <a:pt x="7" y="3"/>
                      <a:pt x="7" y="2"/>
                    </a:cubicBezTo>
                    <a:cubicBezTo>
                      <a:pt x="6" y="4"/>
                      <a:pt x="5" y="11"/>
                      <a:pt x="4" y="12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6" y="3"/>
                      <a:pt x="6" y="1"/>
                      <a:pt x="3" y="9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4" y="6"/>
                      <a:pt x="1" y="18"/>
                      <a:pt x="1" y="15"/>
                    </a:cubicBezTo>
                    <a:cubicBezTo>
                      <a:pt x="3" y="10"/>
                      <a:pt x="3" y="10"/>
                      <a:pt x="4" y="4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4" y="4"/>
                      <a:pt x="3" y="7"/>
                      <a:pt x="3" y="7"/>
                    </a:cubicBezTo>
                    <a:cubicBezTo>
                      <a:pt x="2" y="9"/>
                      <a:pt x="1" y="12"/>
                      <a:pt x="1" y="13"/>
                    </a:cubicBezTo>
                    <a:cubicBezTo>
                      <a:pt x="1" y="13"/>
                      <a:pt x="0" y="16"/>
                      <a:pt x="0" y="18"/>
                    </a:cubicBezTo>
                    <a:cubicBezTo>
                      <a:pt x="1" y="16"/>
                      <a:pt x="0" y="17"/>
                      <a:pt x="1" y="14"/>
                    </a:cubicBezTo>
                    <a:cubicBezTo>
                      <a:pt x="1" y="17"/>
                      <a:pt x="1" y="15"/>
                      <a:pt x="0" y="18"/>
                    </a:cubicBezTo>
                    <a:cubicBezTo>
                      <a:pt x="1" y="15"/>
                      <a:pt x="1" y="15"/>
                      <a:pt x="1" y="15"/>
                    </a:cubicBezTo>
                    <a:cubicBezTo>
                      <a:pt x="1" y="16"/>
                      <a:pt x="0" y="18"/>
                      <a:pt x="0" y="19"/>
                    </a:cubicBezTo>
                    <a:cubicBezTo>
                      <a:pt x="1" y="17"/>
                      <a:pt x="1" y="15"/>
                      <a:pt x="1" y="16"/>
                    </a:cubicBezTo>
                    <a:cubicBezTo>
                      <a:pt x="1" y="17"/>
                      <a:pt x="1" y="17"/>
                      <a:pt x="1" y="17"/>
                    </a:cubicBezTo>
                    <a:cubicBezTo>
                      <a:pt x="2" y="16"/>
                      <a:pt x="1" y="17"/>
                      <a:pt x="3" y="12"/>
                    </a:cubicBezTo>
                    <a:cubicBezTo>
                      <a:pt x="2" y="17"/>
                      <a:pt x="2" y="17"/>
                      <a:pt x="2" y="17"/>
                    </a:cubicBezTo>
                    <a:cubicBezTo>
                      <a:pt x="2" y="14"/>
                      <a:pt x="2" y="14"/>
                      <a:pt x="2" y="14"/>
                    </a:cubicBezTo>
                    <a:cubicBezTo>
                      <a:pt x="2" y="15"/>
                      <a:pt x="0" y="23"/>
                      <a:pt x="2" y="19"/>
                    </a:cubicBezTo>
                    <a:cubicBezTo>
                      <a:pt x="2" y="18"/>
                      <a:pt x="3" y="16"/>
                      <a:pt x="3" y="16"/>
                    </a:cubicBezTo>
                    <a:cubicBezTo>
                      <a:pt x="3" y="13"/>
                      <a:pt x="2" y="18"/>
                      <a:pt x="2" y="19"/>
                    </a:cubicBezTo>
                    <a:cubicBezTo>
                      <a:pt x="3" y="15"/>
                      <a:pt x="4" y="11"/>
                      <a:pt x="4" y="9"/>
                    </a:cubicBezTo>
                    <a:cubicBezTo>
                      <a:pt x="3" y="13"/>
                      <a:pt x="5" y="9"/>
                      <a:pt x="3" y="17"/>
                    </a:cubicBezTo>
                    <a:cubicBezTo>
                      <a:pt x="3" y="18"/>
                      <a:pt x="4" y="14"/>
                      <a:pt x="4" y="16"/>
                    </a:cubicBezTo>
                    <a:cubicBezTo>
                      <a:pt x="3" y="17"/>
                      <a:pt x="3" y="17"/>
                      <a:pt x="3" y="17"/>
                    </a:cubicBezTo>
                    <a:cubicBezTo>
                      <a:pt x="5" y="12"/>
                      <a:pt x="3" y="20"/>
                      <a:pt x="5" y="14"/>
                    </a:cubicBezTo>
                    <a:cubicBezTo>
                      <a:pt x="5" y="13"/>
                      <a:pt x="5" y="13"/>
                      <a:pt x="5" y="13"/>
                    </a:cubicBezTo>
                    <a:cubicBezTo>
                      <a:pt x="5" y="10"/>
                      <a:pt x="6" y="10"/>
                      <a:pt x="6" y="10"/>
                    </a:cubicBezTo>
                    <a:cubicBezTo>
                      <a:pt x="5" y="11"/>
                      <a:pt x="5" y="11"/>
                      <a:pt x="5" y="12"/>
                    </a:cubicBezTo>
                    <a:cubicBezTo>
                      <a:pt x="6" y="8"/>
                      <a:pt x="7" y="7"/>
                      <a:pt x="7" y="6"/>
                    </a:cubicBezTo>
                    <a:cubicBezTo>
                      <a:pt x="7" y="5"/>
                      <a:pt x="6" y="9"/>
                      <a:pt x="6" y="10"/>
                    </a:cubicBezTo>
                    <a:cubicBezTo>
                      <a:pt x="6" y="7"/>
                      <a:pt x="7" y="4"/>
                      <a:pt x="7" y="5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29" name="Freeform 1828"/>
              <p:cNvSpPr/>
              <p:nvPr/>
            </p:nvSpPr>
            <p:spPr bwMode="auto">
              <a:xfrm>
                <a:off x="2426" y="3172"/>
                <a:ext cx="0" cy="2"/>
              </a:xfrm>
              <a:custGeom>
                <a:avLst/>
                <a:gdLst>
                  <a:gd name="T0" fmla="*/ 2 h 2"/>
                  <a:gd name="T1" fmla="*/ 0 h 2"/>
                  <a:gd name="T2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30" name="Freeform 1829"/>
              <p:cNvSpPr/>
              <p:nvPr/>
            </p:nvSpPr>
            <p:spPr bwMode="auto">
              <a:xfrm>
                <a:off x="2428" y="3156"/>
                <a:ext cx="8" cy="24"/>
              </a:xfrm>
              <a:custGeom>
                <a:avLst/>
                <a:gdLst>
                  <a:gd name="T0" fmla="*/ 4 w 9"/>
                  <a:gd name="T1" fmla="*/ 13 h 27"/>
                  <a:gd name="T2" fmla="*/ 2 w 9"/>
                  <a:gd name="T3" fmla="*/ 18 h 27"/>
                  <a:gd name="T4" fmla="*/ 5 w 9"/>
                  <a:gd name="T5" fmla="*/ 8 h 27"/>
                  <a:gd name="T6" fmla="*/ 6 w 9"/>
                  <a:gd name="T7" fmla="*/ 7 h 27"/>
                  <a:gd name="T8" fmla="*/ 4 w 9"/>
                  <a:gd name="T9" fmla="*/ 16 h 27"/>
                  <a:gd name="T10" fmla="*/ 4 w 9"/>
                  <a:gd name="T11" fmla="*/ 17 h 27"/>
                  <a:gd name="T12" fmla="*/ 5 w 9"/>
                  <a:gd name="T13" fmla="*/ 11 h 27"/>
                  <a:gd name="T14" fmla="*/ 6 w 9"/>
                  <a:gd name="T15" fmla="*/ 8 h 27"/>
                  <a:gd name="T16" fmla="*/ 5 w 9"/>
                  <a:gd name="T17" fmla="*/ 10 h 27"/>
                  <a:gd name="T18" fmla="*/ 4 w 9"/>
                  <a:gd name="T19" fmla="*/ 17 h 27"/>
                  <a:gd name="T20" fmla="*/ 9 w 9"/>
                  <a:gd name="T21" fmla="*/ 1 h 27"/>
                  <a:gd name="T22" fmla="*/ 8 w 9"/>
                  <a:gd name="T23" fmla="*/ 2 h 27"/>
                  <a:gd name="T24" fmla="*/ 7 w 9"/>
                  <a:gd name="T25" fmla="*/ 9 h 27"/>
                  <a:gd name="T26" fmla="*/ 7 w 9"/>
                  <a:gd name="T27" fmla="*/ 7 h 27"/>
                  <a:gd name="T28" fmla="*/ 8 w 9"/>
                  <a:gd name="T29" fmla="*/ 3 h 27"/>
                  <a:gd name="T30" fmla="*/ 6 w 9"/>
                  <a:gd name="T31" fmla="*/ 3 h 27"/>
                  <a:gd name="T32" fmla="*/ 6 w 9"/>
                  <a:gd name="T33" fmla="*/ 4 h 27"/>
                  <a:gd name="T34" fmla="*/ 5 w 9"/>
                  <a:gd name="T35" fmla="*/ 7 h 27"/>
                  <a:gd name="T36" fmla="*/ 3 w 9"/>
                  <a:gd name="T37" fmla="*/ 14 h 27"/>
                  <a:gd name="T38" fmla="*/ 3 w 9"/>
                  <a:gd name="T39" fmla="*/ 12 h 27"/>
                  <a:gd name="T40" fmla="*/ 2 w 9"/>
                  <a:gd name="T41" fmla="*/ 19 h 27"/>
                  <a:gd name="T42" fmla="*/ 1 w 9"/>
                  <a:gd name="T43" fmla="*/ 21 h 27"/>
                  <a:gd name="T44" fmla="*/ 1 w 9"/>
                  <a:gd name="T45" fmla="*/ 22 h 27"/>
                  <a:gd name="T46" fmla="*/ 4 w 9"/>
                  <a:gd name="T47" fmla="*/ 13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9" h="27">
                    <a:moveTo>
                      <a:pt x="4" y="13"/>
                    </a:moveTo>
                    <a:cubicBezTo>
                      <a:pt x="4" y="14"/>
                      <a:pt x="3" y="17"/>
                      <a:pt x="2" y="18"/>
                    </a:cubicBezTo>
                    <a:cubicBezTo>
                      <a:pt x="3" y="16"/>
                      <a:pt x="4" y="13"/>
                      <a:pt x="5" y="8"/>
                    </a:cubicBezTo>
                    <a:cubicBezTo>
                      <a:pt x="4" y="11"/>
                      <a:pt x="6" y="7"/>
                      <a:pt x="6" y="7"/>
                    </a:cubicBezTo>
                    <a:cubicBezTo>
                      <a:pt x="5" y="9"/>
                      <a:pt x="4" y="14"/>
                      <a:pt x="4" y="16"/>
                    </a:cubicBezTo>
                    <a:cubicBezTo>
                      <a:pt x="4" y="14"/>
                      <a:pt x="3" y="17"/>
                      <a:pt x="4" y="17"/>
                    </a:cubicBezTo>
                    <a:cubicBezTo>
                      <a:pt x="4" y="13"/>
                      <a:pt x="4" y="15"/>
                      <a:pt x="5" y="11"/>
                    </a:cubicBezTo>
                    <a:cubicBezTo>
                      <a:pt x="6" y="8"/>
                      <a:pt x="7" y="6"/>
                      <a:pt x="6" y="8"/>
                    </a:cubicBezTo>
                    <a:cubicBezTo>
                      <a:pt x="6" y="11"/>
                      <a:pt x="6" y="10"/>
                      <a:pt x="5" y="10"/>
                    </a:cubicBezTo>
                    <a:cubicBezTo>
                      <a:pt x="4" y="14"/>
                      <a:pt x="5" y="13"/>
                      <a:pt x="4" y="17"/>
                    </a:cubicBezTo>
                    <a:cubicBezTo>
                      <a:pt x="6" y="11"/>
                      <a:pt x="7" y="11"/>
                      <a:pt x="9" y="1"/>
                    </a:cubicBezTo>
                    <a:cubicBezTo>
                      <a:pt x="9" y="0"/>
                      <a:pt x="9" y="2"/>
                      <a:pt x="8" y="2"/>
                    </a:cubicBezTo>
                    <a:cubicBezTo>
                      <a:pt x="8" y="4"/>
                      <a:pt x="7" y="7"/>
                      <a:pt x="7" y="9"/>
                    </a:cubicBezTo>
                    <a:cubicBezTo>
                      <a:pt x="7" y="8"/>
                      <a:pt x="6" y="11"/>
                      <a:pt x="7" y="7"/>
                    </a:cubicBezTo>
                    <a:cubicBezTo>
                      <a:pt x="8" y="3"/>
                      <a:pt x="8" y="3"/>
                      <a:pt x="8" y="3"/>
                    </a:cubicBezTo>
                    <a:cubicBezTo>
                      <a:pt x="8" y="2"/>
                      <a:pt x="7" y="2"/>
                      <a:pt x="6" y="3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5" y="6"/>
                      <a:pt x="5" y="6"/>
                      <a:pt x="5" y="7"/>
                    </a:cubicBezTo>
                    <a:cubicBezTo>
                      <a:pt x="3" y="14"/>
                      <a:pt x="3" y="14"/>
                      <a:pt x="3" y="14"/>
                    </a:cubicBezTo>
                    <a:cubicBezTo>
                      <a:pt x="3" y="13"/>
                      <a:pt x="3" y="14"/>
                      <a:pt x="3" y="12"/>
                    </a:cubicBezTo>
                    <a:cubicBezTo>
                      <a:pt x="3" y="15"/>
                      <a:pt x="2" y="16"/>
                      <a:pt x="2" y="19"/>
                    </a:cubicBezTo>
                    <a:cubicBezTo>
                      <a:pt x="1" y="20"/>
                      <a:pt x="2" y="17"/>
                      <a:pt x="1" y="21"/>
                    </a:cubicBezTo>
                    <a:cubicBezTo>
                      <a:pt x="0" y="27"/>
                      <a:pt x="2" y="17"/>
                      <a:pt x="1" y="22"/>
                    </a:cubicBezTo>
                    <a:lnTo>
                      <a:pt x="4" y="13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31" name="Freeform 1830"/>
              <p:cNvSpPr/>
              <p:nvPr/>
            </p:nvSpPr>
            <p:spPr bwMode="auto">
              <a:xfrm>
                <a:off x="2429" y="3168"/>
                <a:ext cx="1" cy="2"/>
              </a:xfrm>
              <a:custGeom>
                <a:avLst/>
                <a:gdLst>
                  <a:gd name="T0" fmla="*/ 0 w 1"/>
                  <a:gd name="T1" fmla="*/ 2 h 2"/>
                  <a:gd name="T2" fmla="*/ 1 w 1"/>
                  <a:gd name="T3" fmla="*/ 0 h 2"/>
                  <a:gd name="T4" fmla="*/ 0 w 1"/>
                  <a:gd name="T5" fmla="*/ 1 h 2"/>
                  <a:gd name="T6" fmla="*/ 0 w 1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lnTo>
                      <a:pt x="1" y="0"/>
                    </a:lnTo>
                    <a:lnTo>
                      <a:pt x="0" y="1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32" name="Freeform 1831"/>
              <p:cNvSpPr/>
              <p:nvPr/>
            </p:nvSpPr>
            <p:spPr bwMode="auto">
              <a:xfrm>
                <a:off x="2432" y="3158"/>
                <a:ext cx="1" cy="4"/>
              </a:xfrm>
              <a:custGeom>
                <a:avLst/>
                <a:gdLst>
                  <a:gd name="T0" fmla="*/ 1 w 1"/>
                  <a:gd name="T1" fmla="*/ 0 h 5"/>
                  <a:gd name="T2" fmla="*/ 0 w 1"/>
                  <a:gd name="T3" fmla="*/ 4 h 5"/>
                  <a:gd name="T4" fmla="*/ 1 w 1"/>
                  <a:gd name="T5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5">
                    <a:moveTo>
                      <a:pt x="1" y="0"/>
                    </a:moveTo>
                    <a:cubicBezTo>
                      <a:pt x="0" y="4"/>
                      <a:pt x="0" y="4"/>
                      <a:pt x="0" y="4"/>
                    </a:cubicBezTo>
                    <a:cubicBezTo>
                      <a:pt x="0" y="5"/>
                      <a:pt x="0" y="3"/>
                      <a:pt x="1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33" name="Freeform 1832"/>
              <p:cNvSpPr/>
              <p:nvPr/>
            </p:nvSpPr>
            <p:spPr bwMode="auto">
              <a:xfrm>
                <a:off x="2431" y="3169"/>
                <a:ext cx="1" cy="2"/>
              </a:xfrm>
              <a:custGeom>
                <a:avLst/>
                <a:gdLst>
                  <a:gd name="T0" fmla="*/ 0 w 1"/>
                  <a:gd name="T1" fmla="*/ 3 h 3"/>
                  <a:gd name="T2" fmla="*/ 1 w 1"/>
                  <a:gd name="T3" fmla="*/ 2 h 3"/>
                  <a:gd name="T4" fmla="*/ 1 w 1"/>
                  <a:gd name="T5" fmla="*/ 0 h 3"/>
                  <a:gd name="T6" fmla="*/ 0 w 1"/>
                  <a:gd name="T7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3">
                    <a:moveTo>
                      <a:pt x="0" y="3"/>
                    </a:moveTo>
                    <a:cubicBezTo>
                      <a:pt x="1" y="2"/>
                      <a:pt x="1" y="2"/>
                      <a:pt x="1" y="2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2"/>
                      <a:pt x="0" y="3"/>
                      <a:pt x="0" y="3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34" name="Freeform 1833"/>
              <p:cNvSpPr/>
              <p:nvPr/>
            </p:nvSpPr>
            <p:spPr bwMode="auto">
              <a:xfrm>
                <a:off x="2433" y="3157"/>
                <a:ext cx="4" cy="11"/>
              </a:xfrm>
              <a:custGeom>
                <a:avLst/>
                <a:gdLst>
                  <a:gd name="T0" fmla="*/ 4 w 4"/>
                  <a:gd name="T1" fmla="*/ 0 h 12"/>
                  <a:gd name="T2" fmla="*/ 3 w 4"/>
                  <a:gd name="T3" fmla="*/ 0 h 12"/>
                  <a:gd name="T4" fmla="*/ 0 w 4"/>
                  <a:gd name="T5" fmla="*/ 11 h 12"/>
                  <a:gd name="T6" fmla="*/ 2 w 4"/>
                  <a:gd name="T7" fmla="*/ 4 h 12"/>
                  <a:gd name="T8" fmla="*/ 3 w 4"/>
                  <a:gd name="T9" fmla="*/ 4 h 12"/>
                  <a:gd name="T10" fmla="*/ 4 w 4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12">
                    <a:moveTo>
                      <a:pt x="4" y="0"/>
                    </a:moveTo>
                    <a:cubicBezTo>
                      <a:pt x="4" y="0"/>
                      <a:pt x="3" y="3"/>
                      <a:pt x="3" y="0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12"/>
                      <a:pt x="2" y="5"/>
                      <a:pt x="2" y="4"/>
                    </a:cubicBezTo>
                    <a:cubicBezTo>
                      <a:pt x="2" y="8"/>
                      <a:pt x="3" y="3"/>
                      <a:pt x="3" y="4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35" name="Freeform 1834"/>
              <p:cNvSpPr/>
              <p:nvPr/>
            </p:nvSpPr>
            <p:spPr bwMode="auto">
              <a:xfrm>
                <a:off x="2432" y="3153"/>
                <a:ext cx="10" cy="25"/>
              </a:xfrm>
              <a:custGeom>
                <a:avLst/>
                <a:gdLst>
                  <a:gd name="T0" fmla="*/ 3 w 11"/>
                  <a:gd name="T1" fmla="*/ 18 h 27"/>
                  <a:gd name="T2" fmla="*/ 3 w 11"/>
                  <a:gd name="T3" fmla="*/ 17 h 27"/>
                  <a:gd name="T4" fmla="*/ 3 w 11"/>
                  <a:gd name="T5" fmla="*/ 19 h 27"/>
                  <a:gd name="T6" fmla="*/ 2 w 11"/>
                  <a:gd name="T7" fmla="*/ 22 h 27"/>
                  <a:gd name="T8" fmla="*/ 3 w 11"/>
                  <a:gd name="T9" fmla="*/ 19 h 27"/>
                  <a:gd name="T10" fmla="*/ 4 w 11"/>
                  <a:gd name="T11" fmla="*/ 18 h 27"/>
                  <a:gd name="T12" fmla="*/ 5 w 11"/>
                  <a:gd name="T13" fmla="*/ 13 h 27"/>
                  <a:gd name="T14" fmla="*/ 4 w 11"/>
                  <a:gd name="T15" fmla="*/ 22 h 27"/>
                  <a:gd name="T16" fmla="*/ 6 w 11"/>
                  <a:gd name="T17" fmla="*/ 11 h 27"/>
                  <a:gd name="T18" fmla="*/ 8 w 11"/>
                  <a:gd name="T19" fmla="*/ 10 h 27"/>
                  <a:gd name="T20" fmla="*/ 8 w 11"/>
                  <a:gd name="T21" fmla="*/ 10 h 27"/>
                  <a:gd name="T22" fmla="*/ 6 w 11"/>
                  <a:gd name="T23" fmla="*/ 15 h 27"/>
                  <a:gd name="T24" fmla="*/ 6 w 11"/>
                  <a:gd name="T25" fmla="*/ 15 h 27"/>
                  <a:gd name="T26" fmla="*/ 9 w 11"/>
                  <a:gd name="T27" fmla="*/ 8 h 27"/>
                  <a:gd name="T28" fmla="*/ 8 w 11"/>
                  <a:gd name="T29" fmla="*/ 9 h 27"/>
                  <a:gd name="T30" fmla="*/ 10 w 11"/>
                  <a:gd name="T31" fmla="*/ 4 h 27"/>
                  <a:gd name="T32" fmla="*/ 9 w 11"/>
                  <a:gd name="T33" fmla="*/ 5 h 27"/>
                  <a:gd name="T34" fmla="*/ 10 w 11"/>
                  <a:gd name="T35" fmla="*/ 2 h 27"/>
                  <a:gd name="T36" fmla="*/ 7 w 11"/>
                  <a:gd name="T37" fmla="*/ 6 h 27"/>
                  <a:gd name="T38" fmla="*/ 8 w 11"/>
                  <a:gd name="T39" fmla="*/ 2 h 27"/>
                  <a:gd name="T40" fmla="*/ 5 w 11"/>
                  <a:gd name="T41" fmla="*/ 11 h 27"/>
                  <a:gd name="T42" fmla="*/ 4 w 11"/>
                  <a:gd name="T43" fmla="*/ 11 h 27"/>
                  <a:gd name="T44" fmla="*/ 7 w 11"/>
                  <a:gd name="T45" fmla="*/ 5 h 27"/>
                  <a:gd name="T46" fmla="*/ 5 w 11"/>
                  <a:gd name="T47" fmla="*/ 7 h 27"/>
                  <a:gd name="T48" fmla="*/ 7 w 11"/>
                  <a:gd name="T49" fmla="*/ 2 h 27"/>
                  <a:gd name="T50" fmla="*/ 4 w 11"/>
                  <a:gd name="T51" fmla="*/ 10 h 27"/>
                  <a:gd name="T52" fmla="*/ 4 w 11"/>
                  <a:gd name="T53" fmla="*/ 8 h 27"/>
                  <a:gd name="T54" fmla="*/ 1 w 11"/>
                  <a:gd name="T55" fmla="*/ 17 h 27"/>
                  <a:gd name="T56" fmla="*/ 3 w 11"/>
                  <a:gd name="T57" fmla="*/ 16 h 27"/>
                  <a:gd name="T58" fmla="*/ 5 w 11"/>
                  <a:gd name="T59" fmla="*/ 11 h 27"/>
                  <a:gd name="T60" fmla="*/ 3 w 11"/>
                  <a:gd name="T61" fmla="*/ 17 h 27"/>
                  <a:gd name="T62" fmla="*/ 6 w 11"/>
                  <a:gd name="T63" fmla="*/ 11 h 27"/>
                  <a:gd name="T64" fmla="*/ 4 w 11"/>
                  <a:gd name="T65" fmla="*/ 16 h 27"/>
                  <a:gd name="T66" fmla="*/ 6 w 11"/>
                  <a:gd name="T67" fmla="*/ 12 h 27"/>
                  <a:gd name="T68" fmla="*/ 3 w 11"/>
                  <a:gd name="T69" fmla="*/ 18 h 27"/>
                  <a:gd name="T70" fmla="*/ 5 w 11"/>
                  <a:gd name="T71" fmla="*/ 17 h 27"/>
                  <a:gd name="T72" fmla="*/ 7 w 11"/>
                  <a:gd name="T73" fmla="*/ 9 h 27"/>
                  <a:gd name="T74" fmla="*/ 6 w 11"/>
                  <a:gd name="T75" fmla="*/ 8 h 27"/>
                  <a:gd name="T76" fmla="*/ 5 w 11"/>
                  <a:gd name="T77" fmla="*/ 13 h 27"/>
                  <a:gd name="T78" fmla="*/ 3 w 11"/>
                  <a:gd name="T79" fmla="*/ 13 h 27"/>
                  <a:gd name="T80" fmla="*/ 2 w 11"/>
                  <a:gd name="T81" fmla="*/ 16 h 27"/>
                  <a:gd name="T82" fmla="*/ 5 w 11"/>
                  <a:gd name="T83" fmla="*/ 7 h 27"/>
                  <a:gd name="T84" fmla="*/ 4 w 11"/>
                  <a:gd name="T85" fmla="*/ 8 h 27"/>
                  <a:gd name="T86" fmla="*/ 4 w 11"/>
                  <a:gd name="T87" fmla="*/ 10 h 27"/>
                  <a:gd name="T88" fmla="*/ 4 w 11"/>
                  <a:gd name="T89" fmla="*/ 8 h 27"/>
                  <a:gd name="T90" fmla="*/ 1 w 11"/>
                  <a:gd name="T91" fmla="*/ 19 h 27"/>
                  <a:gd name="T92" fmla="*/ 1 w 11"/>
                  <a:gd name="T93" fmla="*/ 24 h 27"/>
                  <a:gd name="T94" fmla="*/ 3 w 11"/>
                  <a:gd name="T95" fmla="*/ 18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1" h="27">
                    <a:moveTo>
                      <a:pt x="3" y="18"/>
                    </a:moveTo>
                    <a:cubicBezTo>
                      <a:pt x="3" y="18"/>
                      <a:pt x="4" y="15"/>
                      <a:pt x="3" y="17"/>
                    </a:cubicBezTo>
                    <a:cubicBezTo>
                      <a:pt x="3" y="19"/>
                      <a:pt x="2" y="20"/>
                      <a:pt x="3" y="19"/>
                    </a:cubicBezTo>
                    <a:cubicBezTo>
                      <a:pt x="1" y="24"/>
                      <a:pt x="3" y="18"/>
                      <a:pt x="2" y="22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3" y="21"/>
                      <a:pt x="4" y="15"/>
                      <a:pt x="4" y="18"/>
                    </a:cubicBezTo>
                    <a:cubicBezTo>
                      <a:pt x="4" y="17"/>
                      <a:pt x="4" y="17"/>
                      <a:pt x="5" y="13"/>
                    </a:cubicBezTo>
                    <a:cubicBezTo>
                      <a:pt x="4" y="18"/>
                      <a:pt x="4" y="18"/>
                      <a:pt x="4" y="22"/>
                    </a:cubicBezTo>
                    <a:cubicBezTo>
                      <a:pt x="4" y="20"/>
                      <a:pt x="5" y="15"/>
                      <a:pt x="6" y="11"/>
                    </a:cubicBezTo>
                    <a:cubicBezTo>
                      <a:pt x="6" y="15"/>
                      <a:pt x="5" y="14"/>
                      <a:pt x="8" y="10"/>
                    </a:cubicBezTo>
                    <a:cubicBezTo>
                      <a:pt x="8" y="10"/>
                      <a:pt x="8" y="10"/>
                      <a:pt x="8" y="10"/>
                    </a:cubicBezTo>
                    <a:cubicBezTo>
                      <a:pt x="4" y="20"/>
                      <a:pt x="7" y="13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7" y="14"/>
                      <a:pt x="2" y="27"/>
                      <a:pt x="9" y="8"/>
                    </a:cubicBezTo>
                    <a:cubicBezTo>
                      <a:pt x="8" y="8"/>
                      <a:pt x="8" y="10"/>
                      <a:pt x="8" y="9"/>
                    </a:cubicBezTo>
                    <a:cubicBezTo>
                      <a:pt x="10" y="4"/>
                      <a:pt x="10" y="4"/>
                      <a:pt x="10" y="4"/>
                    </a:cubicBezTo>
                    <a:cubicBezTo>
                      <a:pt x="9" y="5"/>
                      <a:pt x="8" y="8"/>
                      <a:pt x="9" y="5"/>
                    </a:cubicBezTo>
                    <a:cubicBezTo>
                      <a:pt x="10" y="2"/>
                      <a:pt x="10" y="2"/>
                      <a:pt x="10" y="2"/>
                    </a:cubicBezTo>
                    <a:cubicBezTo>
                      <a:pt x="8" y="6"/>
                      <a:pt x="8" y="4"/>
                      <a:pt x="7" y="6"/>
                    </a:cubicBezTo>
                    <a:cubicBezTo>
                      <a:pt x="8" y="2"/>
                      <a:pt x="8" y="2"/>
                      <a:pt x="8" y="2"/>
                    </a:cubicBezTo>
                    <a:cubicBezTo>
                      <a:pt x="6" y="6"/>
                      <a:pt x="8" y="4"/>
                      <a:pt x="5" y="11"/>
                    </a:cubicBezTo>
                    <a:cubicBezTo>
                      <a:pt x="8" y="2"/>
                      <a:pt x="3" y="14"/>
                      <a:pt x="4" y="11"/>
                    </a:cubicBezTo>
                    <a:cubicBezTo>
                      <a:pt x="6" y="7"/>
                      <a:pt x="5" y="9"/>
                      <a:pt x="7" y="5"/>
                    </a:cubicBezTo>
                    <a:cubicBezTo>
                      <a:pt x="5" y="9"/>
                      <a:pt x="6" y="6"/>
                      <a:pt x="5" y="7"/>
                    </a:cubicBezTo>
                    <a:cubicBezTo>
                      <a:pt x="7" y="3"/>
                      <a:pt x="5" y="7"/>
                      <a:pt x="7" y="2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5" y="7"/>
                      <a:pt x="4" y="7"/>
                      <a:pt x="4" y="8"/>
                    </a:cubicBezTo>
                    <a:cubicBezTo>
                      <a:pt x="4" y="8"/>
                      <a:pt x="1" y="15"/>
                      <a:pt x="1" y="17"/>
                    </a:cubicBezTo>
                    <a:cubicBezTo>
                      <a:pt x="2" y="15"/>
                      <a:pt x="3" y="14"/>
                      <a:pt x="3" y="16"/>
                    </a:cubicBezTo>
                    <a:cubicBezTo>
                      <a:pt x="6" y="10"/>
                      <a:pt x="3" y="16"/>
                      <a:pt x="5" y="11"/>
                    </a:cubicBezTo>
                    <a:cubicBezTo>
                      <a:pt x="3" y="17"/>
                      <a:pt x="3" y="17"/>
                      <a:pt x="3" y="17"/>
                    </a:cubicBezTo>
                    <a:cubicBezTo>
                      <a:pt x="4" y="16"/>
                      <a:pt x="5" y="14"/>
                      <a:pt x="6" y="11"/>
                    </a:cubicBezTo>
                    <a:cubicBezTo>
                      <a:pt x="6" y="11"/>
                      <a:pt x="5" y="14"/>
                      <a:pt x="4" y="16"/>
                    </a:cubicBezTo>
                    <a:cubicBezTo>
                      <a:pt x="4" y="17"/>
                      <a:pt x="4" y="15"/>
                      <a:pt x="6" y="12"/>
                    </a:cubicBezTo>
                    <a:cubicBezTo>
                      <a:pt x="3" y="18"/>
                      <a:pt x="3" y="18"/>
                      <a:pt x="3" y="18"/>
                    </a:cubicBezTo>
                    <a:cubicBezTo>
                      <a:pt x="5" y="17"/>
                      <a:pt x="5" y="17"/>
                      <a:pt x="5" y="17"/>
                    </a:cubicBezTo>
                    <a:cubicBezTo>
                      <a:pt x="11" y="0"/>
                      <a:pt x="6" y="13"/>
                      <a:pt x="7" y="9"/>
                    </a:cubicBezTo>
                    <a:cubicBezTo>
                      <a:pt x="6" y="10"/>
                      <a:pt x="6" y="10"/>
                      <a:pt x="6" y="8"/>
                    </a:cubicBezTo>
                    <a:cubicBezTo>
                      <a:pt x="5" y="13"/>
                      <a:pt x="5" y="13"/>
                      <a:pt x="5" y="13"/>
                    </a:cubicBezTo>
                    <a:cubicBezTo>
                      <a:pt x="5" y="10"/>
                      <a:pt x="1" y="22"/>
                      <a:pt x="3" y="13"/>
                    </a:cubicBezTo>
                    <a:cubicBezTo>
                      <a:pt x="2" y="16"/>
                      <a:pt x="2" y="16"/>
                      <a:pt x="2" y="16"/>
                    </a:cubicBezTo>
                    <a:cubicBezTo>
                      <a:pt x="3" y="14"/>
                      <a:pt x="4" y="10"/>
                      <a:pt x="5" y="7"/>
                    </a:cubicBezTo>
                    <a:cubicBezTo>
                      <a:pt x="4" y="8"/>
                      <a:pt x="5" y="7"/>
                      <a:pt x="4" y="8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3" y="14"/>
                      <a:pt x="3" y="11"/>
                      <a:pt x="4" y="8"/>
                    </a:cubicBezTo>
                    <a:cubicBezTo>
                      <a:pt x="2" y="12"/>
                      <a:pt x="2" y="16"/>
                      <a:pt x="1" y="19"/>
                    </a:cubicBezTo>
                    <a:cubicBezTo>
                      <a:pt x="4" y="11"/>
                      <a:pt x="0" y="27"/>
                      <a:pt x="1" y="24"/>
                    </a:cubicBezTo>
                    <a:lnTo>
                      <a:pt x="3" y="18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36" name="Freeform 1835"/>
              <p:cNvSpPr/>
              <p:nvPr/>
            </p:nvSpPr>
            <p:spPr bwMode="auto">
              <a:xfrm>
                <a:off x="2437" y="3159"/>
                <a:ext cx="0" cy="1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lnTo>
                      <a:pt x="0" y="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37" name="Freeform 1836"/>
              <p:cNvSpPr/>
              <p:nvPr/>
            </p:nvSpPr>
            <p:spPr bwMode="auto">
              <a:xfrm>
                <a:off x="2435" y="3160"/>
                <a:ext cx="1" cy="1"/>
              </a:xfrm>
              <a:custGeom>
                <a:avLst/>
                <a:gdLst>
                  <a:gd name="T0" fmla="*/ 1 w 1"/>
                  <a:gd name="T1" fmla="*/ 0 h 1"/>
                  <a:gd name="T2" fmla="*/ 1 w 1"/>
                  <a:gd name="T3" fmla="*/ 0 h 1"/>
                  <a:gd name="T4" fmla="*/ 1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1"/>
                      <a:pt x="1" y="1"/>
                      <a:pt x="1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38" name="Rectangle 1837"/>
              <p:cNvSpPr>
                <a:spLocks noChangeArrowheads="1"/>
              </p:cNvSpPr>
              <p:nvPr/>
            </p:nvSpPr>
            <p:spPr bwMode="auto">
              <a:xfrm>
                <a:off x="2436" y="3160"/>
                <a:ext cx="1" cy="1"/>
              </a:xfrm>
              <a:prstGeom prst="rect">
                <a:avLst/>
              </a:pr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39" name="Freeform 1838"/>
              <p:cNvSpPr/>
              <p:nvPr/>
            </p:nvSpPr>
            <p:spPr bwMode="auto">
              <a:xfrm>
                <a:off x="2433" y="3169"/>
                <a:ext cx="1" cy="1"/>
              </a:xfrm>
              <a:custGeom>
                <a:avLst/>
                <a:gdLst>
                  <a:gd name="T0" fmla="*/ 0 w 1"/>
                  <a:gd name="T1" fmla="*/ 1 h 1"/>
                  <a:gd name="T2" fmla="*/ 0 w 1"/>
                  <a:gd name="T3" fmla="*/ 1 h 1"/>
                  <a:gd name="T4" fmla="*/ 1 w 1"/>
                  <a:gd name="T5" fmla="*/ 0 h 1"/>
                  <a:gd name="T6" fmla="*/ 0 w 1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lnTo>
                      <a:pt x="0" y="1"/>
                    </a:lnTo>
                    <a:lnTo>
                      <a:pt x="1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40" name="Freeform 1839"/>
              <p:cNvSpPr/>
              <p:nvPr/>
            </p:nvSpPr>
            <p:spPr bwMode="auto">
              <a:xfrm>
                <a:off x="2436" y="3155"/>
                <a:ext cx="0" cy="3"/>
              </a:xfrm>
              <a:custGeom>
                <a:avLst/>
                <a:gdLst>
                  <a:gd name="T0" fmla="*/ 0 h 3"/>
                  <a:gd name="T1" fmla="*/ 3 h 3"/>
                  <a:gd name="T2" fmla="*/ 0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lnTo>
                      <a:pt x="0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41" name="Freeform 1840"/>
              <p:cNvSpPr/>
              <p:nvPr/>
            </p:nvSpPr>
            <p:spPr bwMode="auto">
              <a:xfrm>
                <a:off x="2433" y="315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42" name="Freeform 1841"/>
              <p:cNvSpPr/>
              <p:nvPr/>
            </p:nvSpPr>
            <p:spPr bwMode="auto">
              <a:xfrm>
                <a:off x="2421" y="3149"/>
                <a:ext cx="17" cy="28"/>
              </a:xfrm>
              <a:custGeom>
                <a:avLst/>
                <a:gdLst>
                  <a:gd name="T0" fmla="*/ 1 w 18"/>
                  <a:gd name="T1" fmla="*/ 14 h 31"/>
                  <a:gd name="T2" fmla="*/ 0 w 18"/>
                  <a:gd name="T3" fmla="*/ 21 h 31"/>
                  <a:gd name="T4" fmla="*/ 0 w 18"/>
                  <a:gd name="T5" fmla="*/ 24 h 31"/>
                  <a:gd name="T6" fmla="*/ 1 w 18"/>
                  <a:gd name="T7" fmla="*/ 20 h 31"/>
                  <a:gd name="T8" fmla="*/ 3 w 18"/>
                  <a:gd name="T9" fmla="*/ 20 h 31"/>
                  <a:gd name="T10" fmla="*/ 3 w 18"/>
                  <a:gd name="T11" fmla="*/ 22 h 31"/>
                  <a:gd name="T12" fmla="*/ 6 w 18"/>
                  <a:gd name="T13" fmla="*/ 16 h 31"/>
                  <a:gd name="T14" fmla="*/ 6 w 18"/>
                  <a:gd name="T15" fmla="*/ 18 h 31"/>
                  <a:gd name="T16" fmla="*/ 6 w 18"/>
                  <a:gd name="T17" fmla="*/ 20 h 31"/>
                  <a:gd name="T18" fmla="*/ 9 w 18"/>
                  <a:gd name="T19" fmla="*/ 10 h 31"/>
                  <a:gd name="T20" fmla="*/ 9 w 18"/>
                  <a:gd name="T21" fmla="*/ 10 h 31"/>
                  <a:gd name="T22" fmla="*/ 9 w 18"/>
                  <a:gd name="T23" fmla="*/ 15 h 31"/>
                  <a:gd name="T24" fmla="*/ 10 w 18"/>
                  <a:gd name="T25" fmla="*/ 15 h 31"/>
                  <a:gd name="T26" fmla="*/ 10 w 18"/>
                  <a:gd name="T27" fmla="*/ 17 h 31"/>
                  <a:gd name="T28" fmla="*/ 12 w 18"/>
                  <a:gd name="T29" fmla="*/ 15 h 31"/>
                  <a:gd name="T30" fmla="*/ 13 w 18"/>
                  <a:gd name="T31" fmla="*/ 11 h 31"/>
                  <a:gd name="T32" fmla="*/ 12 w 18"/>
                  <a:gd name="T33" fmla="*/ 16 h 31"/>
                  <a:gd name="T34" fmla="*/ 13 w 18"/>
                  <a:gd name="T35" fmla="*/ 14 h 31"/>
                  <a:gd name="T36" fmla="*/ 14 w 18"/>
                  <a:gd name="T37" fmla="*/ 16 h 31"/>
                  <a:gd name="T38" fmla="*/ 14 w 18"/>
                  <a:gd name="T39" fmla="*/ 14 h 31"/>
                  <a:gd name="T40" fmla="*/ 13 w 18"/>
                  <a:gd name="T41" fmla="*/ 17 h 31"/>
                  <a:gd name="T42" fmla="*/ 16 w 18"/>
                  <a:gd name="T43" fmla="*/ 6 h 31"/>
                  <a:gd name="T44" fmla="*/ 16 w 18"/>
                  <a:gd name="T45" fmla="*/ 5 h 31"/>
                  <a:gd name="T46" fmla="*/ 15 w 18"/>
                  <a:gd name="T47" fmla="*/ 6 h 31"/>
                  <a:gd name="T48" fmla="*/ 15 w 18"/>
                  <a:gd name="T49" fmla="*/ 4 h 31"/>
                  <a:gd name="T50" fmla="*/ 14 w 18"/>
                  <a:gd name="T51" fmla="*/ 3 h 31"/>
                  <a:gd name="T52" fmla="*/ 13 w 18"/>
                  <a:gd name="T53" fmla="*/ 6 h 31"/>
                  <a:gd name="T54" fmla="*/ 13 w 18"/>
                  <a:gd name="T55" fmla="*/ 5 h 31"/>
                  <a:gd name="T56" fmla="*/ 13 w 18"/>
                  <a:gd name="T57" fmla="*/ 5 h 31"/>
                  <a:gd name="T58" fmla="*/ 12 w 18"/>
                  <a:gd name="T59" fmla="*/ 6 h 31"/>
                  <a:gd name="T60" fmla="*/ 10 w 18"/>
                  <a:gd name="T61" fmla="*/ 8 h 31"/>
                  <a:gd name="T62" fmla="*/ 11 w 18"/>
                  <a:gd name="T63" fmla="*/ 3 h 31"/>
                  <a:gd name="T64" fmla="*/ 11 w 18"/>
                  <a:gd name="T65" fmla="*/ 3 h 31"/>
                  <a:gd name="T66" fmla="*/ 9 w 18"/>
                  <a:gd name="T67" fmla="*/ 8 h 31"/>
                  <a:gd name="T68" fmla="*/ 8 w 18"/>
                  <a:gd name="T69" fmla="*/ 10 h 31"/>
                  <a:gd name="T70" fmla="*/ 6 w 18"/>
                  <a:gd name="T71" fmla="*/ 12 h 31"/>
                  <a:gd name="T72" fmla="*/ 6 w 18"/>
                  <a:gd name="T73" fmla="*/ 11 h 31"/>
                  <a:gd name="T74" fmla="*/ 4 w 18"/>
                  <a:gd name="T75" fmla="*/ 12 h 31"/>
                  <a:gd name="T76" fmla="*/ 3 w 18"/>
                  <a:gd name="T77" fmla="*/ 18 h 31"/>
                  <a:gd name="T78" fmla="*/ 5 w 18"/>
                  <a:gd name="T79" fmla="*/ 9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8" h="31">
                    <a:moveTo>
                      <a:pt x="3" y="8"/>
                    </a:moveTo>
                    <a:cubicBezTo>
                      <a:pt x="3" y="9"/>
                      <a:pt x="2" y="10"/>
                      <a:pt x="1" y="14"/>
                    </a:cubicBezTo>
                    <a:cubicBezTo>
                      <a:pt x="2" y="12"/>
                      <a:pt x="2" y="12"/>
                      <a:pt x="2" y="12"/>
                    </a:cubicBezTo>
                    <a:cubicBezTo>
                      <a:pt x="2" y="13"/>
                      <a:pt x="0" y="16"/>
                      <a:pt x="0" y="21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1" y="15"/>
                      <a:pt x="0" y="22"/>
                      <a:pt x="0" y="24"/>
                    </a:cubicBezTo>
                    <a:cubicBezTo>
                      <a:pt x="0" y="23"/>
                      <a:pt x="2" y="14"/>
                      <a:pt x="2" y="16"/>
                    </a:cubicBezTo>
                    <a:cubicBezTo>
                      <a:pt x="2" y="16"/>
                      <a:pt x="2" y="18"/>
                      <a:pt x="1" y="20"/>
                    </a:cubicBezTo>
                    <a:cubicBezTo>
                      <a:pt x="1" y="21"/>
                      <a:pt x="3" y="14"/>
                      <a:pt x="3" y="13"/>
                    </a:cubicBezTo>
                    <a:cubicBezTo>
                      <a:pt x="0" y="31"/>
                      <a:pt x="5" y="9"/>
                      <a:pt x="3" y="20"/>
                    </a:cubicBezTo>
                    <a:cubicBezTo>
                      <a:pt x="3" y="19"/>
                      <a:pt x="3" y="20"/>
                      <a:pt x="4" y="17"/>
                    </a:cubicBezTo>
                    <a:cubicBezTo>
                      <a:pt x="3" y="21"/>
                      <a:pt x="4" y="17"/>
                      <a:pt x="3" y="22"/>
                    </a:cubicBezTo>
                    <a:cubicBezTo>
                      <a:pt x="6" y="12"/>
                      <a:pt x="3" y="27"/>
                      <a:pt x="6" y="14"/>
                    </a:cubicBezTo>
                    <a:cubicBezTo>
                      <a:pt x="5" y="18"/>
                      <a:pt x="6" y="13"/>
                      <a:pt x="6" y="16"/>
                    </a:cubicBezTo>
                    <a:cubicBezTo>
                      <a:pt x="6" y="18"/>
                      <a:pt x="5" y="18"/>
                      <a:pt x="5" y="18"/>
                    </a:cubicBezTo>
                    <a:cubicBezTo>
                      <a:pt x="5" y="21"/>
                      <a:pt x="7" y="13"/>
                      <a:pt x="6" y="18"/>
                    </a:cubicBezTo>
                    <a:cubicBezTo>
                      <a:pt x="6" y="19"/>
                      <a:pt x="6" y="15"/>
                      <a:pt x="7" y="12"/>
                    </a:cubicBezTo>
                    <a:cubicBezTo>
                      <a:pt x="8" y="13"/>
                      <a:pt x="7" y="15"/>
                      <a:pt x="6" y="20"/>
                    </a:cubicBezTo>
                    <a:cubicBezTo>
                      <a:pt x="7" y="14"/>
                      <a:pt x="7" y="17"/>
                      <a:pt x="8" y="14"/>
                    </a:cubicBezTo>
                    <a:cubicBezTo>
                      <a:pt x="8" y="14"/>
                      <a:pt x="8" y="13"/>
                      <a:pt x="9" y="10"/>
                    </a:cubicBezTo>
                    <a:cubicBezTo>
                      <a:pt x="9" y="11"/>
                      <a:pt x="10" y="6"/>
                      <a:pt x="11" y="5"/>
                    </a:cubicBezTo>
                    <a:cubicBezTo>
                      <a:pt x="9" y="12"/>
                      <a:pt x="10" y="5"/>
                      <a:pt x="9" y="10"/>
                    </a:cubicBezTo>
                    <a:cubicBezTo>
                      <a:pt x="8" y="13"/>
                      <a:pt x="8" y="13"/>
                      <a:pt x="7" y="18"/>
                    </a:cubicBezTo>
                    <a:cubicBezTo>
                      <a:pt x="7" y="18"/>
                      <a:pt x="8" y="17"/>
                      <a:pt x="9" y="15"/>
                    </a:cubicBezTo>
                    <a:cubicBezTo>
                      <a:pt x="9" y="16"/>
                      <a:pt x="8" y="18"/>
                      <a:pt x="8" y="18"/>
                    </a:cubicBezTo>
                    <a:cubicBezTo>
                      <a:pt x="8" y="21"/>
                      <a:pt x="10" y="12"/>
                      <a:pt x="10" y="15"/>
                    </a:cubicBezTo>
                    <a:cubicBezTo>
                      <a:pt x="9" y="18"/>
                      <a:pt x="9" y="18"/>
                      <a:pt x="9" y="18"/>
                    </a:cubicBezTo>
                    <a:cubicBezTo>
                      <a:pt x="10" y="14"/>
                      <a:pt x="9" y="19"/>
                      <a:pt x="10" y="17"/>
                    </a:cubicBezTo>
                    <a:cubicBezTo>
                      <a:pt x="11" y="15"/>
                      <a:pt x="11" y="14"/>
                      <a:pt x="11" y="13"/>
                    </a:cubicBezTo>
                    <a:cubicBezTo>
                      <a:pt x="9" y="21"/>
                      <a:pt x="13" y="8"/>
                      <a:pt x="12" y="15"/>
                    </a:cubicBezTo>
                    <a:cubicBezTo>
                      <a:pt x="13" y="9"/>
                      <a:pt x="14" y="6"/>
                      <a:pt x="15" y="6"/>
                    </a:cubicBezTo>
                    <a:cubicBezTo>
                      <a:pt x="13" y="11"/>
                      <a:pt x="13" y="11"/>
                      <a:pt x="13" y="11"/>
                    </a:cubicBezTo>
                    <a:cubicBezTo>
                      <a:pt x="14" y="8"/>
                      <a:pt x="11" y="17"/>
                      <a:pt x="10" y="19"/>
                    </a:cubicBezTo>
                    <a:cubicBezTo>
                      <a:pt x="11" y="16"/>
                      <a:pt x="11" y="19"/>
                      <a:pt x="12" y="16"/>
                    </a:cubicBezTo>
                    <a:cubicBezTo>
                      <a:pt x="11" y="20"/>
                      <a:pt x="11" y="20"/>
                      <a:pt x="11" y="20"/>
                    </a:cubicBezTo>
                    <a:cubicBezTo>
                      <a:pt x="11" y="20"/>
                      <a:pt x="14" y="10"/>
                      <a:pt x="13" y="14"/>
                    </a:cubicBezTo>
                    <a:cubicBezTo>
                      <a:pt x="12" y="17"/>
                      <a:pt x="12" y="17"/>
                      <a:pt x="12" y="17"/>
                    </a:cubicBezTo>
                    <a:cubicBezTo>
                      <a:pt x="13" y="17"/>
                      <a:pt x="12" y="23"/>
                      <a:pt x="14" y="16"/>
                    </a:cubicBezTo>
                    <a:cubicBezTo>
                      <a:pt x="15" y="14"/>
                      <a:pt x="17" y="8"/>
                      <a:pt x="18" y="6"/>
                    </a:cubicBezTo>
                    <a:cubicBezTo>
                      <a:pt x="17" y="8"/>
                      <a:pt x="15" y="12"/>
                      <a:pt x="14" y="14"/>
                    </a:cubicBezTo>
                    <a:cubicBezTo>
                      <a:pt x="16" y="10"/>
                      <a:pt x="16" y="10"/>
                      <a:pt x="16" y="10"/>
                    </a:cubicBezTo>
                    <a:cubicBezTo>
                      <a:pt x="14" y="13"/>
                      <a:pt x="14" y="15"/>
                      <a:pt x="13" y="17"/>
                    </a:cubicBezTo>
                    <a:cubicBezTo>
                      <a:pt x="12" y="20"/>
                      <a:pt x="14" y="13"/>
                      <a:pt x="13" y="16"/>
                    </a:cubicBezTo>
                    <a:cubicBezTo>
                      <a:pt x="15" y="11"/>
                      <a:pt x="15" y="10"/>
                      <a:pt x="16" y="6"/>
                    </a:cubicBezTo>
                    <a:cubicBezTo>
                      <a:pt x="15" y="8"/>
                      <a:pt x="15" y="8"/>
                      <a:pt x="15" y="8"/>
                    </a:cubicBezTo>
                    <a:cubicBezTo>
                      <a:pt x="16" y="7"/>
                      <a:pt x="16" y="7"/>
                      <a:pt x="16" y="5"/>
                    </a:cubicBezTo>
                    <a:cubicBezTo>
                      <a:pt x="14" y="11"/>
                      <a:pt x="16" y="2"/>
                      <a:pt x="15" y="5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4" y="9"/>
                      <a:pt x="14" y="8"/>
                      <a:pt x="14" y="9"/>
                    </a:cubicBezTo>
                    <a:cubicBezTo>
                      <a:pt x="15" y="5"/>
                      <a:pt x="15" y="6"/>
                      <a:pt x="15" y="4"/>
                    </a:cubicBezTo>
                    <a:cubicBezTo>
                      <a:pt x="14" y="6"/>
                      <a:pt x="13" y="11"/>
                      <a:pt x="12" y="11"/>
                    </a:cubicBezTo>
                    <a:cubicBezTo>
                      <a:pt x="14" y="6"/>
                      <a:pt x="13" y="8"/>
                      <a:pt x="14" y="3"/>
                    </a:cubicBezTo>
                    <a:cubicBezTo>
                      <a:pt x="13" y="9"/>
                      <a:pt x="13" y="5"/>
                      <a:pt x="12" y="8"/>
                    </a:cubicBezTo>
                    <a:cubicBezTo>
                      <a:pt x="12" y="9"/>
                      <a:pt x="12" y="9"/>
                      <a:pt x="13" y="6"/>
                    </a:cubicBezTo>
                    <a:cubicBezTo>
                      <a:pt x="13" y="5"/>
                      <a:pt x="13" y="5"/>
                      <a:pt x="13" y="5"/>
                    </a:cubicBezTo>
                    <a:cubicBezTo>
                      <a:pt x="13" y="5"/>
                      <a:pt x="13" y="5"/>
                      <a:pt x="13" y="5"/>
                    </a:cubicBezTo>
                    <a:cubicBezTo>
                      <a:pt x="13" y="3"/>
                      <a:pt x="13" y="3"/>
                      <a:pt x="13" y="3"/>
                    </a:cubicBezTo>
                    <a:cubicBezTo>
                      <a:pt x="13" y="3"/>
                      <a:pt x="12" y="7"/>
                      <a:pt x="13" y="5"/>
                    </a:cubicBezTo>
                    <a:cubicBezTo>
                      <a:pt x="13" y="3"/>
                      <a:pt x="13" y="3"/>
                      <a:pt x="13" y="3"/>
                    </a:cubicBezTo>
                    <a:cubicBezTo>
                      <a:pt x="13" y="2"/>
                      <a:pt x="11" y="11"/>
                      <a:pt x="12" y="6"/>
                    </a:cubicBezTo>
                    <a:cubicBezTo>
                      <a:pt x="11" y="8"/>
                      <a:pt x="11" y="8"/>
                      <a:pt x="9" y="14"/>
                    </a:cubicBezTo>
                    <a:cubicBezTo>
                      <a:pt x="10" y="12"/>
                      <a:pt x="11" y="8"/>
                      <a:pt x="10" y="8"/>
                    </a:cubicBezTo>
                    <a:cubicBezTo>
                      <a:pt x="9" y="13"/>
                      <a:pt x="11" y="6"/>
                      <a:pt x="10" y="10"/>
                    </a:cubicBezTo>
                    <a:cubicBezTo>
                      <a:pt x="11" y="4"/>
                      <a:pt x="10" y="8"/>
                      <a:pt x="11" y="3"/>
                    </a:cubicBezTo>
                    <a:cubicBezTo>
                      <a:pt x="12" y="1"/>
                      <a:pt x="10" y="8"/>
                      <a:pt x="10" y="7"/>
                    </a:cubicBezTo>
                    <a:cubicBezTo>
                      <a:pt x="11" y="3"/>
                      <a:pt x="11" y="3"/>
                      <a:pt x="11" y="3"/>
                    </a:cubicBezTo>
                    <a:cubicBezTo>
                      <a:pt x="10" y="5"/>
                      <a:pt x="9" y="9"/>
                      <a:pt x="10" y="5"/>
                    </a:cubicBezTo>
                    <a:cubicBezTo>
                      <a:pt x="9" y="8"/>
                      <a:pt x="9" y="8"/>
                      <a:pt x="9" y="8"/>
                    </a:cubicBezTo>
                    <a:cubicBezTo>
                      <a:pt x="9" y="6"/>
                      <a:pt x="9" y="7"/>
                      <a:pt x="9" y="3"/>
                    </a:cubicBezTo>
                    <a:cubicBezTo>
                      <a:pt x="8" y="10"/>
                      <a:pt x="8" y="10"/>
                      <a:pt x="8" y="10"/>
                    </a:cubicBezTo>
                    <a:cubicBezTo>
                      <a:pt x="9" y="3"/>
                      <a:pt x="7" y="9"/>
                      <a:pt x="5" y="15"/>
                    </a:cubicBezTo>
                    <a:cubicBezTo>
                      <a:pt x="5" y="15"/>
                      <a:pt x="5" y="13"/>
                      <a:pt x="6" y="12"/>
                    </a:cubicBezTo>
                    <a:cubicBezTo>
                      <a:pt x="6" y="10"/>
                      <a:pt x="6" y="10"/>
                      <a:pt x="6" y="10"/>
                    </a:cubicBezTo>
                    <a:cubicBezTo>
                      <a:pt x="6" y="9"/>
                      <a:pt x="7" y="5"/>
                      <a:pt x="6" y="11"/>
                    </a:cubicBezTo>
                    <a:cubicBezTo>
                      <a:pt x="5" y="13"/>
                      <a:pt x="6" y="7"/>
                      <a:pt x="6" y="6"/>
                    </a:cubicBezTo>
                    <a:cubicBezTo>
                      <a:pt x="4" y="14"/>
                      <a:pt x="6" y="0"/>
                      <a:pt x="4" y="12"/>
                    </a:cubicBezTo>
                    <a:cubicBezTo>
                      <a:pt x="4" y="12"/>
                      <a:pt x="4" y="14"/>
                      <a:pt x="4" y="14"/>
                    </a:cubicBezTo>
                    <a:cubicBezTo>
                      <a:pt x="4" y="15"/>
                      <a:pt x="3" y="18"/>
                      <a:pt x="3" y="18"/>
                    </a:cubicBezTo>
                    <a:cubicBezTo>
                      <a:pt x="3" y="18"/>
                      <a:pt x="4" y="14"/>
                      <a:pt x="3" y="16"/>
                    </a:cubicBezTo>
                    <a:cubicBezTo>
                      <a:pt x="5" y="9"/>
                      <a:pt x="5" y="9"/>
                      <a:pt x="5" y="9"/>
                    </a:cubicBezTo>
                    <a:cubicBezTo>
                      <a:pt x="6" y="1"/>
                      <a:pt x="2" y="18"/>
                      <a:pt x="3" y="8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43" name="Freeform 1842"/>
              <p:cNvSpPr/>
              <p:nvPr/>
            </p:nvSpPr>
            <p:spPr bwMode="auto">
              <a:xfrm>
                <a:off x="2428" y="3153"/>
                <a:ext cx="1" cy="4"/>
              </a:xfrm>
              <a:custGeom>
                <a:avLst/>
                <a:gdLst>
                  <a:gd name="T0" fmla="*/ 0 w 1"/>
                  <a:gd name="T1" fmla="*/ 4 h 4"/>
                  <a:gd name="T2" fmla="*/ 1 w 1"/>
                  <a:gd name="T3" fmla="*/ 0 h 4"/>
                  <a:gd name="T4" fmla="*/ 0 w 1"/>
                  <a:gd name="T5" fmla="*/ 3 h 4"/>
                  <a:gd name="T6" fmla="*/ 0 w 1"/>
                  <a:gd name="T7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4">
                    <a:moveTo>
                      <a:pt x="0" y="4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0" y="3"/>
                      <a:pt x="0" y="4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44" name="Freeform 1843"/>
              <p:cNvSpPr/>
              <p:nvPr/>
            </p:nvSpPr>
            <p:spPr bwMode="auto">
              <a:xfrm>
                <a:off x="2427" y="3156"/>
                <a:ext cx="1" cy="2"/>
              </a:xfrm>
              <a:custGeom>
                <a:avLst/>
                <a:gdLst>
                  <a:gd name="T0" fmla="*/ 1 w 1"/>
                  <a:gd name="T1" fmla="*/ 0 h 2"/>
                  <a:gd name="T2" fmla="*/ 0 w 1"/>
                  <a:gd name="T3" fmla="*/ 2 h 2"/>
                  <a:gd name="T4" fmla="*/ 1 w 1"/>
                  <a:gd name="T5" fmla="*/ 1 h 2"/>
                  <a:gd name="T6" fmla="*/ 1 w 1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1" y="2"/>
                      <a:pt x="1" y="1"/>
                    </a:cubicBez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45" name="Freeform 1844"/>
              <p:cNvSpPr/>
              <p:nvPr/>
            </p:nvSpPr>
            <p:spPr bwMode="auto">
              <a:xfrm>
                <a:off x="2423" y="3156"/>
                <a:ext cx="0" cy="2"/>
              </a:xfrm>
              <a:custGeom>
                <a:avLst/>
                <a:gdLst>
                  <a:gd name="T0" fmla="*/ 1 h 2"/>
                  <a:gd name="T1" fmla="*/ 1 h 2"/>
                  <a:gd name="T2" fmla="*/ 1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1"/>
                    </a:moveTo>
                    <a:cubicBezTo>
                      <a:pt x="0" y="0"/>
                      <a:pt x="0" y="0"/>
                      <a:pt x="0" y="1"/>
                    </a:cubicBezTo>
                    <a:cubicBezTo>
                      <a:pt x="0" y="2"/>
                      <a:pt x="0" y="2"/>
                      <a:pt x="0" y="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46" name="Freeform 1845"/>
              <p:cNvSpPr/>
              <p:nvPr/>
            </p:nvSpPr>
            <p:spPr bwMode="auto">
              <a:xfrm>
                <a:off x="2422" y="3159"/>
                <a:ext cx="1" cy="1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1 h 1"/>
                  <a:gd name="T4" fmla="*/ 1 w 1"/>
                  <a:gd name="T5" fmla="*/ 0 h 1"/>
                  <a:gd name="T6" fmla="*/ 1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lnTo>
                      <a:pt x="0" y="1"/>
                    </a:lnTo>
                    <a:lnTo>
                      <a:pt x="1" y="0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47" name="Freeform 1846"/>
              <p:cNvSpPr/>
              <p:nvPr/>
            </p:nvSpPr>
            <p:spPr bwMode="auto">
              <a:xfrm>
                <a:off x="2415" y="3154"/>
                <a:ext cx="7" cy="23"/>
              </a:xfrm>
              <a:custGeom>
                <a:avLst/>
                <a:gdLst>
                  <a:gd name="T0" fmla="*/ 2 w 8"/>
                  <a:gd name="T1" fmla="*/ 11 h 25"/>
                  <a:gd name="T2" fmla="*/ 1 w 8"/>
                  <a:gd name="T3" fmla="*/ 15 h 25"/>
                  <a:gd name="T4" fmla="*/ 1 w 8"/>
                  <a:gd name="T5" fmla="*/ 12 h 25"/>
                  <a:gd name="T6" fmla="*/ 0 w 8"/>
                  <a:gd name="T7" fmla="*/ 20 h 25"/>
                  <a:gd name="T8" fmla="*/ 3 w 8"/>
                  <a:gd name="T9" fmla="*/ 15 h 25"/>
                  <a:gd name="T10" fmla="*/ 3 w 8"/>
                  <a:gd name="T11" fmla="*/ 18 h 25"/>
                  <a:gd name="T12" fmla="*/ 5 w 8"/>
                  <a:gd name="T13" fmla="*/ 13 h 25"/>
                  <a:gd name="T14" fmla="*/ 4 w 8"/>
                  <a:gd name="T15" fmla="*/ 19 h 25"/>
                  <a:gd name="T16" fmla="*/ 5 w 8"/>
                  <a:gd name="T17" fmla="*/ 17 h 25"/>
                  <a:gd name="T18" fmla="*/ 5 w 8"/>
                  <a:gd name="T19" fmla="*/ 14 h 25"/>
                  <a:gd name="T20" fmla="*/ 5 w 8"/>
                  <a:gd name="T21" fmla="*/ 15 h 25"/>
                  <a:gd name="T22" fmla="*/ 5 w 8"/>
                  <a:gd name="T23" fmla="*/ 14 h 25"/>
                  <a:gd name="T24" fmla="*/ 6 w 8"/>
                  <a:gd name="T25" fmla="*/ 14 h 25"/>
                  <a:gd name="T26" fmla="*/ 5 w 8"/>
                  <a:gd name="T27" fmla="*/ 15 h 25"/>
                  <a:gd name="T28" fmla="*/ 6 w 8"/>
                  <a:gd name="T29" fmla="*/ 13 h 25"/>
                  <a:gd name="T30" fmla="*/ 5 w 8"/>
                  <a:gd name="T31" fmla="*/ 17 h 25"/>
                  <a:gd name="T32" fmla="*/ 7 w 8"/>
                  <a:gd name="T33" fmla="*/ 11 h 25"/>
                  <a:gd name="T34" fmla="*/ 8 w 8"/>
                  <a:gd name="T35" fmla="*/ 7 h 25"/>
                  <a:gd name="T36" fmla="*/ 7 w 8"/>
                  <a:gd name="T37" fmla="*/ 10 h 25"/>
                  <a:gd name="T38" fmla="*/ 7 w 8"/>
                  <a:gd name="T39" fmla="*/ 11 h 25"/>
                  <a:gd name="T40" fmla="*/ 6 w 8"/>
                  <a:gd name="T41" fmla="*/ 12 h 25"/>
                  <a:gd name="T42" fmla="*/ 7 w 8"/>
                  <a:gd name="T43" fmla="*/ 7 h 25"/>
                  <a:gd name="T44" fmla="*/ 7 w 8"/>
                  <a:gd name="T45" fmla="*/ 3 h 25"/>
                  <a:gd name="T46" fmla="*/ 7 w 8"/>
                  <a:gd name="T47" fmla="*/ 3 h 25"/>
                  <a:gd name="T48" fmla="*/ 7 w 8"/>
                  <a:gd name="T49" fmla="*/ 4 h 25"/>
                  <a:gd name="T50" fmla="*/ 6 w 8"/>
                  <a:gd name="T51" fmla="*/ 7 h 25"/>
                  <a:gd name="T52" fmla="*/ 5 w 8"/>
                  <a:gd name="T53" fmla="*/ 14 h 25"/>
                  <a:gd name="T54" fmla="*/ 5 w 8"/>
                  <a:gd name="T55" fmla="*/ 13 h 25"/>
                  <a:gd name="T56" fmla="*/ 6 w 8"/>
                  <a:gd name="T57" fmla="*/ 8 h 25"/>
                  <a:gd name="T58" fmla="*/ 5 w 8"/>
                  <a:gd name="T59" fmla="*/ 11 h 25"/>
                  <a:gd name="T60" fmla="*/ 6 w 8"/>
                  <a:gd name="T61" fmla="*/ 4 h 25"/>
                  <a:gd name="T62" fmla="*/ 5 w 8"/>
                  <a:gd name="T63" fmla="*/ 10 h 25"/>
                  <a:gd name="T64" fmla="*/ 4 w 8"/>
                  <a:gd name="T65" fmla="*/ 10 h 25"/>
                  <a:gd name="T66" fmla="*/ 4 w 8"/>
                  <a:gd name="T67" fmla="*/ 7 h 25"/>
                  <a:gd name="T68" fmla="*/ 4 w 8"/>
                  <a:gd name="T69" fmla="*/ 11 h 25"/>
                  <a:gd name="T70" fmla="*/ 3 w 8"/>
                  <a:gd name="T71" fmla="*/ 9 h 25"/>
                  <a:gd name="T72" fmla="*/ 3 w 8"/>
                  <a:gd name="T73" fmla="*/ 12 h 25"/>
                  <a:gd name="T74" fmla="*/ 2 w 8"/>
                  <a:gd name="T75" fmla="*/ 11 h 25"/>
                  <a:gd name="T76" fmla="*/ 2 w 8"/>
                  <a:gd name="T77" fmla="*/ 11 h 25"/>
                  <a:gd name="T78" fmla="*/ 1 w 8"/>
                  <a:gd name="T79" fmla="*/ 17 h 25"/>
                  <a:gd name="T80" fmla="*/ 2 w 8"/>
                  <a:gd name="T81" fmla="*/ 11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8" h="25">
                    <a:moveTo>
                      <a:pt x="2" y="11"/>
                    </a:moveTo>
                    <a:cubicBezTo>
                      <a:pt x="1" y="15"/>
                      <a:pt x="1" y="15"/>
                      <a:pt x="1" y="15"/>
                    </a:cubicBezTo>
                    <a:cubicBezTo>
                      <a:pt x="1" y="13"/>
                      <a:pt x="0" y="16"/>
                      <a:pt x="1" y="12"/>
                    </a:cubicBezTo>
                    <a:cubicBezTo>
                      <a:pt x="0" y="17"/>
                      <a:pt x="0" y="12"/>
                      <a:pt x="0" y="20"/>
                    </a:cubicBezTo>
                    <a:cubicBezTo>
                      <a:pt x="1" y="17"/>
                      <a:pt x="1" y="22"/>
                      <a:pt x="3" y="15"/>
                    </a:cubicBezTo>
                    <a:cubicBezTo>
                      <a:pt x="3" y="18"/>
                      <a:pt x="3" y="18"/>
                      <a:pt x="3" y="18"/>
                    </a:cubicBezTo>
                    <a:cubicBezTo>
                      <a:pt x="4" y="12"/>
                      <a:pt x="2" y="25"/>
                      <a:pt x="5" y="13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3" y="21"/>
                      <a:pt x="6" y="10"/>
                      <a:pt x="5" y="17"/>
                    </a:cubicBezTo>
                    <a:cubicBezTo>
                      <a:pt x="5" y="14"/>
                      <a:pt x="5" y="14"/>
                      <a:pt x="5" y="14"/>
                    </a:cubicBezTo>
                    <a:cubicBezTo>
                      <a:pt x="5" y="15"/>
                      <a:pt x="5" y="15"/>
                      <a:pt x="5" y="15"/>
                    </a:cubicBezTo>
                    <a:cubicBezTo>
                      <a:pt x="5" y="14"/>
                      <a:pt x="5" y="14"/>
                      <a:pt x="5" y="14"/>
                    </a:cubicBezTo>
                    <a:cubicBezTo>
                      <a:pt x="6" y="12"/>
                      <a:pt x="6" y="12"/>
                      <a:pt x="6" y="14"/>
                    </a:cubicBezTo>
                    <a:cubicBezTo>
                      <a:pt x="5" y="16"/>
                      <a:pt x="6" y="15"/>
                      <a:pt x="5" y="15"/>
                    </a:cubicBezTo>
                    <a:cubicBezTo>
                      <a:pt x="5" y="17"/>
                      <a:pt x="6" y="13"/>
                      <a:pt x="6" y="13"/>
                    </a:cubicBezTo>
                    <a:cubicBezTo>
                      <a:pt x="6" y="15"/>
                      <a:pt x="6" y="16"/>
                      <a:pt x="5" y="17"/>
                    </a:cubicBezTo>
                    <a:cubicBezTo>
                      <a:pt x="6" y="14"/>
                      <a:pt x="5" y="21"/>
                      <a:pt x="7" y="11"/>
                    </a:cubicBezTo>
                    <a:cubicBezTo>
                      <a:pt x="8" y="10"/>
                      <a:pt x="8" y="8"/>
                      <a:pt x="8" y="7"/>
                    </a:cubicBezTo>
                    <a:cubicBezTo>
                      <a:pt x="8" y="4"/>
                      <a:pt x="7" y="8"/>
                      <a:pt x="7" y="10"/>
                    </a:cubicBezTo>
                    <a:cubicBezTo>
                      <a:pt x="7" y="11"/>
                      <a:pt x="7" y="11"/>
                      <a:pt x="7" y="11"/>
                    </a:cubicBezTo>
                    <a:cubicBezTo>
                      <a:pt x="5" y="20"/>
                      <a:pt x="7" y="8"/>
                      <a:pt x="6" y="12"/>
                    </a:cubicBezTo>
                    <a:cubicBezTo>
                      <a:pt x="7" y="9"/>
                      <a:pt x="7" y="9"/>
                      <a:pt x="7" y="7"/>
                    </a:cubicBezTo>
                    <a:cubicBezTo>
                      <a:pt x="8" y="0"/>
                      <a:pt x="6" y="12"/>
                      <a:pt x="7" y="3"/>
                    </a:cubicBezTo>
                    <a:cubicBezTo>
                      <a:pt x="7" y="3"/>
                      <a:pt x="7" y="3"/>
                      <a:pt x="7" y="3"/>
                    </a:cubicBezTo>
                    <a:cubicBezTo>
                      <a:pt x="7" y="2"/>
                      <a:pt x="7" y="3"/>
                      <a:pt x="7" y="4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6" y="8"/>
                      <a:pt x="5" y="12"/>
                      <a:pt x="5" y="14"/>
                    </a:cubicBezTo>
                    <a:cubicBezTo>
                      <a:pt x="6" y="9"/>
                      <a:pt x="5" y="15"/>
                      <a:pt x="5" y="13"/>
                    </a:cubicBezTo>
                    <a:cubicBezTo>
                      <a:pt x="5" y="10"/>
                      <a:pt x="6" y="10"/>
                      <a:pt x="6" y="8"/>
                    </a:cubicBezTo>
                    <a:cubicBezTo>
                      <a:pt x="5" y="11"/>
                      <a:pt x="5" y="11"/>
                      <a:pt x="5" y="11"/>
                    </a:cubicBezTo>
                    <a:cubicBezTo>
                      <a:pt x="5" y="11"/>
                      <a:pt x="6" y="6"/>
                      <a:pt x="6" y="4"/>
                    </a:cubicBezTo>
                    <a:cubicBezTo>
                      <a:pt x="5" y="7"/>
                      <a:pt x="6" y="6"/>
                      <a:pt x="5" y="10"/>
                    </a:cubicBezTo>
                    <a:cubicBezTo>
                      <a:pt x="6" y="6"/>
                      <a:pt x="5" y="7"/>
                      <a:pt x="4" y="10"/>
                    </a:cubicBezTo>
                    <a:cubicBezTo>
                      <a:pt x="4" y="10"/>
                      <a:pt x="4" y="6"/>
                      <a:pt x="4" y="7"/>
                    </a:cubicBezTo>
                    <a:cubicBezTo>
                      <a:pt x="4" y="6"/>
                      <a:pt x="4" y="8"/>
                      <a:pt x="4" y="11"/>
                    </a:cubicBezTo>
                    <a:cubicBezTo>
                      <a:pt x="3" y="14"/>
                      <a:pt x="3" y="12"/>
                      <a:pt x="3" y="9"/>
                    </a:cubicBezTo>
                    <a:cubicBezTo>
                      <a:pt x="3" y="12"/>
                      <a:pt x="3" y="12"/>
                      <a:pt x="3" y="12"/>
                    </a:cubicBezTo>
                    <a:cubicBezTo>
                      <a:pt x="2" y="17"/>
                      <a:pt x="3" y="8"/>
                      <a:pt x="2" y="11"/>
                    </a:cubicBezTo>
                    <a:cubicBezTo>
                      <a:pt x="2" y="11"/>
                      <a:pt x="2" y="11"/>
                      <a:pt x="2" y="11"/>
                    </a:cubicBezTo>
                    <a:cubicBezTo>
                      <a:pt x="2" y="12"/>
                      <a:pt x="1" y="19"/>
                      <a:pt x="1" y="17"/>
                    </a:cubicBezTo>
                    <a:cubicBezTo>
                      <a:pt x="1" y="14"/>
                      <a:pt x="1" y="14"/>
                      <a:pt x="2" y="1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48" name="Freeform 1847"/>
              <p:cNvSpPr/>
              <p:nvPr/>
            </p:nvSpPr>
            <p:spPr bwMode="auto">
              <a:xfrm>
                <a:off x="2414" y="3165"/>
                <a:ext cx="1" cy="8"/>
              </a:xfrm>
              <a:custGeom>
                <a:avLst/>
                <a:gdLst>
                  <a:gd name="T0" fmla="*/ 1 w 1"/>
                  <a:gd name="T1" fmla="*/ 5 h 9"/>
                  <a:gd name="T2" fmla="*/ 1 w 1"/>
                  <a:gd name="T3" fmla="*/ 1 h 9"/>
                  <a:gd name="T4" fmla="*/ 0 w 1"/>
                  <a:gd name="T5" fmla="*/ 8 h 9"/>
                  <a:gd name="T6" fmla="*/ 1 w 1"/>
                  <a:gd name="T7" fmla="*/ 7 h 9"/>
                  <a:gd name="T8" fmla="*/ 1 w 1"/>
                  <a:gd name="T9" fmla="*/ 5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9">
                    <a:moveTo>
                      <a:pt x="1" y="5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1" y="5"/>
                      <a:pt x="0" y="8"/>
                    </a:cubicBezTo>
                    <a:cubicBezTo>
                      <a:pt x="0" y="7"/>
                      <a:pt x="0" y="9"/>
                      <a:pt x="1" y="7"/>
                    </a:cubicBezTo>
                    <a:cubicBezTo>
                      <a:pt x="1" y="6"/>
                      <a:pt x="1" y="5"/>
                      <a:pt x="1" y="5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49" name="Freeform 1848"/>
              <p:cNvSpPr/>
              <p:nvPr/>
            </p:nvSpPr>
            <p:spPr bwMode="auto">
              <a:xfrm>
                <a:off x="2413" y="3162"/>
                <a:ext cx="2" cy="17"/>
              </a:xfrm>
              <a:custGeom>
                <a:avLst/>
                <a:gdLst>
                  <a:gd name="T0" fmla="*/ 1 w 2"/>
                  <a:gd name="T1" fmla="*/ 9 h 19"/>
                  <a:gd name="T2" fmla="*/ 0 w 2"/>
                  <a:gd name="T3" fmla="*/ 12 h 19"/>
                  <a:gd name="T4" fmla="*/ 1 w 2"/>
                  <a:gd name="T5" fmla="*/ 13 h 19"/>
                  <a:gd name="T6" fmla="*/ 1 w 2"/>
                  <a:gd name="T7" fmla="*/ 7 h 19"/>
                  <a:gd name="T8" fmla="*/ 1 w 2"/>
                  <a:gd name="T9" fmla="*/ 11 h 19"/>
                  <a:gd name="T10" fmla="*/ 2 w 2"/>
                  <a:gd name="T11" fmla="*/ 6 h 19"/>
                  <a:gd name="T12" fmla="*/ 1 w 2"/>
                  <a:gd name="T13" fmla="*/ 8 h 19"/>
                  <a:gd name="T14" fmla="*/ 2 w 2"/>
                  <a:gd name="T15" fmla="*/ 6 h 19"/>
                  <a:gd name="T16" fmla="*/ 1 w 2"/>
                  <a:gd name="T17" fmla="*/ 7 h 19"/>
                  <a:gd name="T18" fmla="*/ 2 w 2"/>
                  <a:gd name="T19" fmla="*/ 4 h 19"/>
                  <a:gd name="T20" fmla="*/ 1 w 2"/>
                  <a:gd name="T21" fmla="*/ 10 h 19"/>
                  <a:gd name="T22" fmla="*/ 1 w 2"/>
                  <a:gd name="T23" fmla="*/ 4 h 19"/>
                  <a:gd name="T24" fmla="*/ 1 w 2"/>
                  <a:gd name="T25" fmla="*/ 2 h 19"/>
                  <a:gd name="T26" fmla="*/ 1 w 2"/>
                  <a:gd name="T27" fmla="*/ 4 h 19"/>
                  <a:gd name="T28" fmla="*/ 1 w 2"/>
                  <a:gd name="T29" fmla="*/ 8 h 19"/>
                  <a:gd name="T30" fmla="*/ 1 w 2"/>
                  <a:gd name="T31" fmla="*/ 2 h 19"/>
                  <a:gd name="T32" fmla="*/ 0 w 2"/>
                  <a:gd name="T33" fmla="*/ 5 h 19"/>
                  <a:gd name="T34" fmla="*/ 0 w 2"/>
                  <a:gd name="T35" fmla="*/ 12 h 19"/>
                  <a:gd name="T36" fmla="*/ 0 w 2"/>
                  <a:gd name="T37" fmla="*/ 7 h 19"/>
                  <a:gd name="T38" fmla="*/ 0 w 2"/>
                  <a:gd name="T39" fmla="*/ 5 h 19"/>
                  <a:gd name="T40" fmla="*/ 0 w 2"/>
                  <a:gd name="T41" fmla="*/ 15 h 19"/>
                  <a:gd name="T42" fmla="*/ 1 w 2"/>
                  <a:gd name="T43" fmla="*/ 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" h="19">
                    <a:moveTo>
                      <a:pt x="1" y="9"/>
                    </a:moveTo>
                    <a:cubicBezTo>
                      <a:pt x="0" y="12"/>
                      <a:pt x="0" y="12"/>
                      <a:pt x="0" y="12"/>
                    </a:cubicBezTo>
                    <a:cubicBezTo>
                      <a:pt x="1" y="12"/>
                      <a:pt x="1" y="10"/>
                      <a:pt x="1" y="13"/>
                    </a:cubicBezTo>
                    <a:cubicBezTo>
                      <a:pt x="1" y="15"/>
                      <a:pt x="1" y="9"/>
                      <a:pt x="1" y="7"/>
                    </a:cubicBezTo>
                    <a:cubicBezTo>
                      <a:pt x="1" y="11"/>
                      <a:pt x="1" y="11"/>
                      <a:pt x="1" y="11"/>
                    </a:cubicBezTo>
                    <a:cubicBezTo>
                      <a:pt x="1" y="9"/>
                      <a:pt x="1" y="13"/>
                      <a:pt x="2" y="6"/>
                    </a:cubicBezTo>
                    <a:cubicBezTo>
                      <a:pt x="2" y="6"/>
                      <a:pt x="1" y="10"/>
                      <a:pt x="1" y="8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1" y="7"/>
                      <a:pt x="1" y="7"/>
                      <a:pt x="1" y="7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0"/>
                      <a:pt x="1" y="13"/>
                      <a:pt x="1" y="10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4"/>
                      <a:pt x="1" y="6"/>
                      <a:pt x="1" y="2"/>
                    </a:cubicBezTo>
                    <a:cubicBezTo>
                      <a:pt x="1" y="2"/>
                      <a:pt x="1" y="5"/>
                      <a:pt x="1" y="4"/>
                    </a:cubicBezTo>
                    <a:cubicBezTo>
                      <a:pt x="1" y="4"/>
                      <a:pt x="1" y="7"/>
                      <a:pt x="1" y="8"/>
                    </a:cubicBezTo>
                    <a:cubicBezTo>
                      <a:pt x="1" y="13"/>
                      <a:pt x="1" y="5"/>
                      <a:pt x="1" y="2"/>
                    </a:cubicBezTo>
                    <a:cubicBezTo>
                      <a:pt x="1" y="6"/>
                      <a:pt x="0" y="10"/>
                      <a:pt x="0" y="5"/>
                    </a:cubicBezTo>
                    <a:cubicBezTo>
                      <a:pt x="0" y="8"/>
                      <a:pt x="0" y="12"/>
                      <a:pt x="0" y="12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6"/>
                      <a:pt x="0" y="5"/>
                      <a:pt x="0" y="5"/>
                    </a:cubicBezTo>
                    <a:cubicBezTo>
                      <a:pt x="0" y="9"/>
                      <a:pt x="0" y="13"/>
                      <a:pt x="0" y="15"/>
                    </a:cubicBezTo>
                    <a:cubicBezTo>
                      <a:pt x="0" y="19"/>
                      <a:pt x="0" y="8"/>
                      <a:pt x="1" y="9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50" name="Rectangle 1849"/>
              <p:cNvSpPr>
                <a:spLocks noChangeArrowheads="1"/>
              </p:cNvSpPr>
              <p:nvPr/>
            </p:nvSpPr>
            <p:spPr bwMode="auto">
              <a:xfrm>
                <a:off x="2413" y="3173"/>
                <a:ext cx="1" cy="2"/>
              </a:xfrm>
              <a:prstGeom prst="rect">
                <a:avLst/>
              </a:pr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51" name="Freeform 1850"/>
              <p:cNvSpPr/>
              <p:nvPr/>
            </p:nvSpPr>
            <p:spPr bwMode="auto">
              <a:xfrm>
                <a:off x="2503" y="3150"/>
                <a:ext cx="1" cy="3"/>
              </a:xfrm>
              <a:custGeom>
                <a:avLst/>
                <a:gdLst>
                  <a:gd name="T0" fmla="*/ 0 w 1"/>
                  <a:gd name="T1" fmla="*/ 2 h 3"/>
                  <a:gd name="T2" fmla="*/ 0 w 1"/>
                  <a:gd name="T3" fmla="*/ 3 h 3"/>
                  <a:gd name="T4" fmla="*/ 1 w 1"/>
                  <a:gd name="T5" fmla="*/ 0 h 3"/>
                  <a:gd name="T6" fmla="*/ 0 w 1"/>
                  <a:gd name="T7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3">
                    <a:moveTo>
                      <a:pt x="0" y="2"/>
                    </a:moveTo>
                    <a:lnTo>
                      <a:pt x="0" y="3"/>
                    </a:lnTo>
                    <a:lnTo>
                      <a:pt x="1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52" name="Freeform 1851"/>
              <p:cNvSpPr/>
              <p:nvPr/>
            </p:nvSpPr>
            <p:spPr bwMode="auto">
              <a:xfrm>
                <a:off x="2500" y="3150"/>
                <a:ext cx="4" cy="13"/>
              </a:xfrm>
              <a:custGeom>
                <a:avLst/>
                <a:gdLst>
                  <a:gd name="T0" fmla="*/ 1 w 5"/>
                  <a:gd name="T1" fmla="*/ 15 h 15"/>
                  <a:gd name="T2" fmla="*/ 1 w 5"/>
                  <a:gd name="T3" fmla="*/ 14 h 15"/>
                  <a:gd name="T4" fmla="*/ 5 w 5"/>
                  <a:gd name="T5" fmla="*/ 0 h 15"/>
                  <a:gd name="T6" fmla="*/ 2 w 5"/>
                  <a:gd name="T7" fmla="*/ 8 h 15"/>
                  <a:gd name="T8" fmla="*/ 3 w 5"/>
                  <a:gd name="T9" fmla="*/ 6 h 15"/>
                  <a:gd name="T10" fmla="*/ 1 w 5"/>
                  <a:gd name="T11" fmla="*/ 12 h 15"/>
                  <a:gd name="T12" fmla="*/ 2 w 5"/>
                  <a:gd name="T13" fmla="*/ 11 h 15"/>
                  <a:gd name="T14" fmla="*/ 1 w 5"/>
                  <a:gd name="T15" fmla="*/ 15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" h="15">
                    <a:moveTo>
                      <a:pt x="1" y="15"/>
                    </a:moveTo>
                    <a:cubicBezTo>
                      <a:pt x="1" y="14"/>
                      <a:pt x="1" y="14"/>
                      <a:pt x="1" y="14"/>
                    </a:cubicBezTo>
                    <a:cubicBezTo>
                      <a:pt x="4" y="4"/>
                      <a:pt x="3" y="7"/>
                      <a:pt x="5" y="0"/>
                    </a:cubicBezTo>
                    <a:cubicBezTo>
                      <a:pt x="4" y="1"/>
                      <a:pt x="3" y="5"/>
                      <a:pt x="2" y="8"/>
                    </a:cubicBezTo>
                    <a:cubicBezTo>
                      <a:pt x="2" y="8"/>
                      <a:pt x="3" y="4"/>
                      <a:pt x="3" y="6"/>
                    </a:cubicBezTo>
                    <a:cubicBezTo>
                      <a:pt x="2" y="8"/>
                      <a:pt x="2" y="8"/>
                      <a:pt x="1" y="12"/>
                    </a:cubicBezTo>
                    <a:cubicBezTo>
                      <a:pt x="0" y="15"/>
                      <a:pt x="2" y="9"/>
                      <a:pt x="2" y="11"/>
                    </a:cubicBezTo>
                    <a:lnTo>
                      <a:pt x="1" y="15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53" name="Freeform 1852"/>
              <p:cNvSpPr/>
              <p:nvPr/>
            </p:nvSpPr>
            <p:spPr bwMode="auto">
              <a:xfrm>
                <a:off x="2502" y="3154"/>
                <a:ext cx="2" cy="5"/>
              </a:xfrm>
              <a:custGeom>
                <a:avLst/>
                <a:gdLst>
                  <a:gd name="T0" fmla="*/ 2 w 2"/>
                  <a:gd name="T1" fmla="*/ 0 h 5"/>
                  <a:gd name="T2" fmla="*/ 0 w 2"/>
                  <a:gd name="T3" fmla="*/ 5 h 5"/>
                  <a:gd name="T4" fmla="*/ 2 w 2"/>
                  <a:gd name="T5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5">
                    <a:moveTo>
                      <a:pt x="2" y="0"/>
                    </a:moveTo>
                    <a:cubicBezTo>
                      <a:pt x="0" y="5"/>
                      <a:pt x="0" y="5"/>
                      <a:pt x="0" y="5"/>
                    </a:cubicBezTo>
                    <a:cubicBezTo>
                      <a:pt x="1" y="4"/>
                      <a:pt x="1" y="1"/>
                      <a:pt x="2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54" name="Freeform 1853"/>
              <p:cNvSpPr/>
              <p:nvPr/>
            </p:nvSpPr>
            <p:spPr bwMode="auto">
              <a:xfrm>
                <a:off x="2503" y="3151"/>
                <a:ext cx="1" cy="7"/>
              </a:xfrm>
              <a:custGeom>
                <a:avLst/>
                <a:gdLst>
                  <a:gd name="T0" fmla="*/ 1 w 2"/>
                  <a:gd name="T1" fmla="*/ 2 h 7"/>
                  <a:gd name="T2" fmla="*/ 0 w 2"/>
                  <a:gd name="T3" fmla="*/ 7 h 7"/>
                  <a:gd name="T4" fmla="*/ 2 w 2"/>
                  <a:gd name="T5" fmla="*/ 0 h 7"/>
                  <a:gd name="T6" fmla="*/ 1 w 2"/>
                  <a:gd name="T7" fmla="*/ 2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7">
                    <a:moveTo>
                      <a:pt x="1" y="2"/>
                    </a:moveTo>
                    <a:cubicBezTo>
                      <a:pt x="1" y="3"/>
                      <a:pt x="0" y="6"/>
                      <a:pt x="0" y="7"/>
                    </a:cubicBezTo>
                    <a:cubicBezTo>
                      <a:pt x="2" y="0"/>
                      <a:pt x="2" y="0"/>
                      <a:pt x="2" y="0"/>
                    </a:cubicBezTo>
                    <a:lnTo>
                      <a:pt x="1" y="2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55" name="Freeform 1854"/>
              <p:cNvSpPr/>
              <p:nvPr/>
            </p:nvSpPr>
            <p:spPr bwMode="auto">
              <a:xfrm>
                <a:off x="2504" y="3152"/>
                <a:ext cx="0" cy="2"/>
              </a:xfrm>
              <a:custGeom>
                <a:avLst/>
                <a:gdLst>
                  <a:gd name="T0" fmla="*/ 2 h 2"/>
                  <a:gd name="T1" fmla="*/ 1 h 2"/>
                  <a:gd name="T2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1"/>
                      <a:pt x="0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56" name="Freeform 1855"/>
              <p:cNvSpPr/>
              <p:nvPr/>
            </p:nvSpPr>
            <p:spPr bwMode="auto">
              <a:xfrm>
                <a:off x="2502" y="3151"/>
                <a:ext cx="3" cy="10"/>
              </a:xfrm>
              <a:custGeom>
                <a:avLst/>
                <a:gdLst>
                  <a:gd name="T0" fmla="*/ 3 w 4"/>
                  <a:gd name="T1" fmla="*/ 2 h 11"/>
                  <a:gd name="T2" fmla="*/ 3 w 4"/>
                  <a:gd name="T3" fmla="*/ 2 h 11"/>
                  <a:gd name="T4" fmla="*/ 3 w 4"/>
                  <a:gd name="T5" fmla="*/ 3 h 11"/>
                  <a:gd name="T6" fmla="*/ 1 w 4"/>
                  <a:gd name="T7" fmla="*/ 8 h 11"/>
                  <a:gd name="T8" fmla="*/ 1 w 4"/>
                  <a:gd name="T9" fmla="*/ 8 h 11"/>
                  <a:gd name="T10" fmla="*/ 0 w 4"/>
                  <a:gd name="T11" fmla="*/ 11 h 11"/>
                  <a:gd name="T12" fmla="*/ 3 w 4"/>
                  <a:gd name="T13" fmla="*/ 2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11">
                    <a:moveTo>
                      <a:pt x="3" y="2"/>
                    </a:moveTo>
                    <a:cubicBezTo>
                      <a:pt x="4" y="0"/>
                      <a:pt x="3" y="1"/>
                      <a:pt x="3" y="2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2" y="5"/>
                      <a:pt x="1" y="9"/>
                      <a:pt x="1" y="8"/>
                    </a:cubicBezTo>
                    <a:cubicBezTo>
                      <a:pt x="1" y="9"/>
                      <a:pt x="2" y="5"/>
                      <a:pt x="1" y="8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1" y="11"/>
                      <a:pt x="2" y="4"/>
                      <a:pt x="3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57" name="Freeform 1856"/>
              <p:cNvSpPr/>
              <p:nvPr/>
            </p:nvSpPr>
            <p:spPr bwMode="auto">
              <a:xfrm>
                <a:off x="2504" y="3154"/>
                <a:ext cx="0" cy="1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0 h 1"/>
                  <a:gd name="T4" fmla="*/ 1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1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58" name="Freeform 1857"/>
              <p:cNvSpPr/>
              <p:nvPr/>
            </p:nvSpPr>
            <p:spPr bwMode="auto">
              <a:xfrm>
                <a:off x="2504" y="3153"/>
                <a:ext cx="0" cy="3"/>
              </a:xfrm>
              <a:custGeom>
                <a:avLst/>
                <a:gdLst>
                  <a:gd name="T0" fmla="*/ 0 h 3"/>
                  <a:gd name="T1" fmla="*/ 1 h 3"/>
                  <a:gd name="T2" fmla="*/ 3 h 3"/>
                  <a:gd name="T3" fmla="*/ 0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lnTo>
                      <a:pt x="0" y="1"/>
                    </a:lnTo>
                    <a:lnTo>
                      <a:pt x="0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59" name="Freeform 1858"/>
              <p:cNvSpPr/>
              <p:nvPr/>
            </p:nvSpPr>
            <p:spPr bwMode="auto">
              <a:xfrm>
                <a:off x="2502" y="3152"/>
                <a:ext cx="3" cy="12"/>
              </a:xfrm>
              <a:custGeom>
                <a:avLst/>
                <a:gdLst>
                  <a:gd name="T0" fmla="*/ 4 w 4"/>
                  <a:gd name="T1" fmla="*/ 1 h 13"/>
                  <a:gd name="T2" fmla="*/ 2 w 4"/>
                  <a:gd name="T3" fmla="*/ 5 h 13"/>
                  <a:gd name="T4" fmla="*/ 0 w 4"/>
                  <a:gd name="T5" fmla="*/ 13 h 13"/>
                  <a:gd name="T6" fmla="*/ 1 w 4"/>
                  <a:gd name="T7" fmla="*/ 11 h 13"/>
                  <a:gd name="T8" fmla="*/ 4 w 4"/>
                  <a:gd name="T9" fmla="*/ 1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13">
                    <a:moveTo>
                      <a:pt x="4" y="1"/>
                    </a:moveTo>
                    <a:cubicBezTo>
                      <a:pt x="2" y="7"/>
                      <a:pt x="4" y="0"/>
                      <a:pt x="2" y="5"/>
                    </a:cubicBezTo>
                    <a:cubicBezTo>
                      <a:pt x="2" y="5"/>
                      <a:pt x="1" y="10"/>
                      <a:pt x="0" y="13"/>
                    </a:cubicBezTo>
                    <a:cubicBezTo>
                      <a:pt x="1" y="11"/>
                      <a:pt x="1" y="11"/>
                      <a:pt x="1" y="11"/>
                    </a:cubicBezTo>
                    <a:cubicBezTo>
                      <a:pt x="2" y="9"/>
                      <a:pt x="3" y="4"/>
                      <a:pt x="4" y="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60" name="Freeform 1859"/>
              <p:cNvSpPr/>
              <p:nvPr/>
            </p:nvSpPr>
            <p:spPr bwMode="auto">
              <a:xfrm>
                <a:off x="2502" y="3167"/>
                <a:ext cx="0" cy="1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lnTo>
                      <a:pt x="0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61" name="Freeform 1860"/>
              <p:cNvSpPr/>
              <p:nvPr/>
            </p:nvSpPr>
            <p:spPr bwMode="auto">
              <a:xfrm>
                <a:off x="2501" y="3157"/>
                <a:ext cx="4" cy="14"/>
              </a:xfrm>
              <a:custGeom>
                <a:avLst/>
                <a:gdLst>
                  <a:gd name="T0" fmla="*/ 5 w 5"/>
                  <a:gd name="T1" fmla="*/ 2 h 16"/>
                  <a:gd name="T2" fmla="*/ 3 w 5"/>
                  <a:gd name="T3" fmla="*/ 8 h 16"/>
                  <a:gd name="T4" fmla="*/ 4 w 5"/>
                  <a:gd name="T5" fmla="*/ 3 h 16"/>
                  <a:gd name="T6" fmla="*/ 3 w 5"/>
                  <a:gd name="T7" fmla="*/ 6 h 16"/>
                  <a:gd name="T8" fmla="*/ 5 w 5"/>
                  <a:gd name="T9" fmla="*/ 0 h 16"/>
                  <a:gd name="T10" fmla="*/ 3 w 5"/>
                  <a:gd name="T11" fmla="*/ 5 h 16"/>
                  <a:gd name="T12" fmla="*/ 4 w 5"/>
                  <a:gd name="T13" fmla="*/ 1 h 16"/>
                  <a:gd name="T14" fmla="*/ 2 w 5"/>
                  <a:gd name="T15" fmla="*/ 8 h 16"/>
                  <a:gd name="T16" fmla="*/ 2 w 5"/>
                  <a:gd name="T17" fmla="*/ 7 h 16"/>
                  <a:gd name="T18" fmla="*/ 1 w 5"/>
                  <a:gd name="T19" fmla="*/ 11 h 16"/>
                  <a:gd name="T20" fmla="*/ 1 w 5"/>
                  <a:gd name="T21" fmla="*/ 15 h 16"/>
                  <a:gd name="T22" fmla="*/ 5 w 5"/>
                  <a:gd name="T23" fmla="*/ 2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" h="16">
                    <a:moveTo>
                      <a:pt x="5" y="2"/>
                    </a:moveTo>
                    <a:cubicBezTo>
                      <a:pt x="3" y="8"/>
                      <a:pt x="3" y="8"/>
                      <a:pt x="3" y="8"/>
                    </a:cubicBezTo>
                    <a:cubicBezTo>
                      <a:pt x="3" y="6"/>
                      <a:pt x="4" y="4"/>
                      <a:pt x="4" y="3"/>
                    </a:cubicBezTo>
                    <a:cubicBezTo>
                      <a:pt x="4" y="2"/>
                      <a:pt x="3" y="6"/>
                      <a:pt x="3" y="6"/>
                    </a:cubicBezTo>
                    <a:cubicBezTo>
                      <a:pt x="5" y="0"/>
                      <a:pt x="4" y="5"/>
                      <a:pt x="5" y="0"/>
                    </a:cubicBezTo>
                    <a:cubicBezTo>
                      <a:pt x="5" y="0"/>
                      <a:pt x="4" y="0"/>
                      <a:pt x="3" y="5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2" y="8"/>
                      <a:pt x="2" y="8"/>
                      <a:pt x="2" y="8"/>
                    </a:cubicBezTo>
                    <a:cubicBezTo>
                      <a:pt x="2" y="10"/>
                      <a:pt x="4" y="3"/>
                      <a:pt x="2" y="7"/>
                    </a:cubicBezTo>
                    <a:cubicBezTo>
                      <a:pt x="2" y="10"/>
                      <a:pt x="2" y="10"/>
                      <a:pt x="1" y="11"/>
                    </a:cubicBezTo>
                    <a:cubicBezTo>
                      <a:pt x="2" y="10"/>
                      <a:pt x="0" y="16"/>
                      <a:pt x="1" y="15"/>
                    </a:cubicBezTo>
                    <a:cubicBezTo>
                      <a:pt x="1" y="15"/>
                      <a:pt x="4" y="5"/>
                      <a:pt x="5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62" name="Freeform 1861"/>
              <p:cNvSpPr/>
              <p:nvPr/>
            </p:nvSpPr>
            <p:spPr bwMode="auto">
              <a:xfrm>
                <a:off x="2504" y="3164"/>
                <a:ext cx="0" cy="3"/>
              </a:xfrm>
              <a:custGeom>
                <a:avLst/>
                <a:gdLst>
                  <a:gd name="T0" fmla="*/ 1 h 3"/>
                  <a:gd name="T1" fmla="*/ 3 h 3"/>
                  <a:gd name="T2" fmla="*/ 0 h 3"/>
                  <a:gd name="T3" fmla="*/ 1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3">
                    <a:moveTo>
                      <a:pt x="0" y="1"/>
                    </a:moveTo>
                    <a:lnTo>
                      <a:pt x="0" y="3"/>
                    </a:lnTo>
                    <a:lnTo>
                      <a:pt x="0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63" name="Freeform 1862"/>
              <p:cNvSpPr/>
              <p:nvPr/>
            </p:nvSpPr>
            <p:spPr bwMode="auto">
              <a:xfrm>
                <a:off x="2503" y="3157"/>
                <a:ext cx="4" cy="15"/>
              </a:xfrm>
              <a:custGeom>
                <a:avLst/>
                <a:gdLst>
                  <a:gd name="T0" fmla="*/ 4 w 5"/>
                  <a:gd name="T1" fmla="*/ 0 h 17"/>
                  <a:gd name="T2" fmla="*/ 3 w 5"/>
                  <a:gd name="T3" fmla="*/ 4 h 17"/>
                  <a:gd name="T4" fmla="*/ 3 w 5"/>
                  <a:gd name="T5" fmla="*/ 1 h 17"/>
                  <a:gd name="T6" fmla="*/ 2 w 5"/>
                  <a:gd name="T7" fmla="*/ 7 h 17"/>
                  <a:gd name="T8" fmla="*/ 3 w 5"/>
                  <a:gd name="T9" fmla="*/ 4 h 17"/>
                  <a:gd name="T10" fmla="*/ 1 w 5"/>
                  <a:gd name="T11" fmla="*/ 12 h 17"/>
                  <a:gd name="T12" fmla="*/ 1 w 5"/>
                  <a:gd name="T13" fmla="*/ 10 h 17"/>
                  <a:gd name="T14" fmla="*/ 2 w 5"/>
                  <a:gd name="T15" fmla="*/ 10 h 17"/>
                  <a:gd name="T16" fmla="*/ 3 w 5"/>
                  <a:gd name="T17" fmla="*/ 8 h 17"/>
                  <a:gd name="T18" fmla="*/ 3 w 5"/>
                  <a:gd name="T19" fmla="*/ 6 h 17"/>
                  <a:gd name="T20" fmla="*/ 4 w 5"/>
                  <a:gd name="T21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" h="17">
                    <a:moveTo>
                      <a:pt x="4" y="0"/>
                    </a:moveTo>
                    <a:cubicBezTo>
                      <a:pt x="3" y="4"/>
                      <a:pt x="3" y="4"/>
                      <a:pt x="3" y="4"/>
                    </a:cubicBezTo>
                    <a:cubicBezTo>
                      <a:pt x="3" y="4"/>
                      <a:pt x="3" y="3"/>
                      <a:pt x="3" y="1"/>
                    </a:cubicBezTo>
                    <a:cubicBezTo>
                      <a:pt x="3" y="3"/>
                      <a:pt x="2" y="5"/>
                      <a:pt x="2" y="7"/>
                    </a:cubicBezTo>
                    <a:cubicBezTo>
                      <a:pt x="1" y="12"/>
                      <a:pt x="3" y="5"/>
                      <a:pt x="3" y="4"/>
                    </a:cubicBezTo>
                    <a:cubicBezTo>
                      <a:pt x="3" y="7"/>
                      <a:pt x="2" y="7"/>
                      <a:pt x="1" y="12"/>
                    </a:cubicBezTo>
                    <a:cubicBezTo>
                      <a:pt x="1" y="12"/>
                      <a:pt x="1" y="11"/>
                      <a:pt x="1" y="10"/>
                    </a:cubicBezTo>
                    <a:cubicBezTo>
                      <a:pt x="0" y="17"/>
                      <a:pt x="2" y="11"/>
                      <a:pt x="2" y="10"/>
                    </a:cubicBezTo>
                    <a:cubicBezTo>
                      <a:pt x="2" y="9"/>
                      <a:pt x="3" y="7"/>
                      <a:pt x="3" y="8"/>
                    </a:cubicBezTo>
                    <a:cubicBezTo>
                      <a:pt x="3" y="6"/>
                      <a:pt x="3" y="6"/>
                      <a:pt x="3" y="6"/>
                    </a:cubicBezTo>
                    <a:cubicBezTo>
                      <a:pt x="4" y="1"/>
                      <a:pt x="5" y="0"/>
                      <a:pt x="4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64" name="Freeform 1863"/>
              <p:cNvSpPr/>
              <p:nvPr/>
            </p:nvSpPr>
            <p:spPr bwMode="auto">
              <a:xfrm>
                <a:off x="2505" y="3156"/>
                <a:ext cx="1" cy="2"/>
              </a:xfrm>
              <a:custGeom>
                <a:avLst/>
                <a:gdLst>
                  <a:gd name="T0" fmla="*/ 0 w 1"/>
                  <a:gd name="T1" fmla="*/ 1 h 2"/>
                  <a:gd name="T2" fmla="*/ 0 w 1"/>
                  <a:gd name="T3" fmla="*/ 2 h 2"/>
                  <a:gd name="T4" fmla="*/ 0 w 1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1"/>
                    </a:moveTo>
                    <a:cubicBezTo>
                      <a:pt x="1" y="1"/>
                      <a:pt x="1" y="1"/>
                      <a:pt x="0" y="2"/>
                    </a:cubicBezTo>
                    <a:cubicBezTo>
                      <a:pt x="1" y="1"/>
                      <a:pt x="1" y="0"/>
                      <a:pt x="0" y="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65" name="Freeform 1864"/>
              <p:cNvSpPr/>
              <p:nvPr/>
            </p:nvSpPr>
            <p:spPr bwMode="auto">
              <a:xfrm>
                <a:off x="2504" y="3165"/>
                <a:ext cx="1" cy="1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1 h 1"/>
                  <a:gd name="T4" fmla="*/ 0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1" y="0"/>
                      <a:pt x="1" y="0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</p:grpSp>
        <p:grpSp>
          <p:nvGrpSpPr>
            <p:cNvPr id="1721" name="Group 2066"/>
            <p:cNvGrpSpPr/>
            <p:nvPr/>
          </p:nvGrpSpPr>
          <p:grpSpPr bwMode="auto">
            <a:xfrm>
              <a:off x="2500" y="3139"/>
              <a:ext cx="330" cy="36"/>
              <a:chOff x="2500" y="3139"/>
              <a:chExt cx="330" cy="36"/>
            </a:xfrm>
          </p:grpSpPr>
          <p:sp>
            <p:nvSpPr>
              <p:cNvPr id="1966" name="Freeform 1866"/>
              <p:cNvSpPr/>
              <p:nvPr/>
            </p:nvSpPr>
            <p:spPr bwMode="auto">
              <a:xfrm>
                <a:off x="2506" y="3157"/>
                <a:ext cx="1" cy="3"/>
              </a:xfrm>
              <a:custGeom>
                <a:avLst/>
                <a:gdLst>
                  <a:gd name="T0" fmla="*/ 0 w 1"/>
                  <a:gd name="T1" fmla="*/ 2 h 3"/>
                  <a:gd name="T2" fmla="*/ 0 w 1"/>
                  <a:gd name="T3" fmla="*/ 3 h 3"/>
                  <a:gd name="T4" fmla="*/ 1 w 1"/>
                  <a:gd name="T5" fmla="*/ 0 h 3"/>
                  <a:gd name="T6" fmla="*/ 0 w 1"/>
                  <a:gd name="T7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3">
                    <a:moveTo>
                      <a:pt x="0" y="2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1"/>
                      <a:pt x="1" y="1"/>
                      <a:pt x="0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67" name="Freeform 1867"/>
              <p:cNvSpPr/>
              <p:nvPr/>
            </p:nvSpPr>
            <p:spPr bwMode="auto">
              <a:xfrm>
                <a:off x="2504" y="3154"/>
                <a:ext cx="10" cy="17"/>
              </a:xfrm>
              <a:custGeom>
                <a:avLst/>
                <a:gdLst>
                  <a:gd name="T0" fmla="*/ 8 w 11"/>
                  <a:gd name="T1" fmla="*/ 16 h 19"/>
                  <a:gd name="T2" fmla="*/ 8 w 11"/>
                  <a:gd name="T3" fmla="*/ 13 h 19"/>
                  <a:gd name="T4" fmla="*/ 10 w 11"/>
                  <a:gd name="T5" fmla="*/ 9 h 19"/>
                  <a:gd name="T6" fmla="*/ 11 w 11"/>
                  <a:gd name="T7" fmla="*/ 2 h 19"/>
                  <a:gd name="T8" fmla="*/ 10 w 11"/>
                  <a:gd name="T9" fmla="*/ 5 h 19"/>
                  <a:gd name="T10" fmla="*/ 11 w 11"/>
                  <a:gd name="T11" fmla="*/ 1 h 19"/>
                  <a:gd name="T12" fmla="*/ 9 w 11"/>
                  <a:gd name="T13" fmla="*/ 3 h 19"/>
                  <a:gd name="T14" fmla="*/ 8 w 11"/>
                  <a:gd name="T15" fmla="*/ 5 h 19"/>
                  <a:gd name="T16" fmla="*/ 5 w 11"/>
                  <a:gd name="T17" fmla="*/ 3 h 19"/>
                  <a:gd name="T18" fmla="*/ 3 w 11"/>
                  <a:gd name="T19" fmla="*/ 9 h 19"/>
                  <a:gd name="T20" fmla="*/ 4 w 11"/>
                  <a:gd name="T21" fmla="*/ 5 h 19"/>
                  <a:gd name="T22" fmla="*/ 4 w 11"/>
                  <a:gd name="T23" fmla="*/ 5 h 19"/>
                  <a:gd name="T24" fmla="*/ 4 w 11"/>
                  <a:gd name="T25" fmla="*/ 3 h 19"/>
                  <a:gd name="T26" fmla="*/ 2 w 11"/>
                  <a:gd name="T27" fmla="*/ 11 h 19"/>
                  <a:gd name="T28" fmla="*/ 4 w 11"/>
                  <a:gd name="T29" fmla="*/ 3 h 19"/>
                  <a:gd name="T30" fmla="*/ 2 w 11"/>
                  <a:gd name="T31" fmla="*/ 8 h 19"/>
                  <a:gd name="T32" fmla="*/ 1 w 11"/>
                  <a:gd name="T33" fmla="*/ 13 h 19"/>
                  <a:gd name="T34" fmla="*/ 0 w 11"/>
                  <a:gd name="T35" fmla="*/ 16 h 19"/>
                  <a:gd name="T36" fmla="*/ 4 w 11"/>
                  <a:gd name="T37" fmla="*/ 7 h 19"/>
                  <a:gd name="T38" fmla="*/ 3 w 11"/>
                  <a:gd name="T39" fmla="*/ 11 h 19"/>
                  <a:gd name="T40" fmla="*/ 4 w 11"/>
                  <a:gd name="T41" fmla="*/ 15 h 19"/>
                  <a:gd name="T42" fmla="*/ 6 w 11"/>
                  <a:gd name="T43" fmla="*/ 9 h 19"/>
                  <a:gd name="T44" fmla="*/ 5 w 11"/>
                  <a:gd name="T45" fmla="*/ 11 h 19"/>
                  <a:gd name="T46" fmla="*/ 6 w 11"/>
                  <a:gd name="T47" fmla="*/ 8 h 19"/>
                  <a:gd name="T48" fmla="*/ 5 w 11"/>
                  <a:gd name="T49" fmla="*/ 12 h 19"/>
                  <a:gd name="T50" fmla="*/ 8 w 11"/>
                  <a:gd name="T51" fmla="*/ 5 h 19"/>
                  <a:gd name="T52" fmla="*/ 6 w 11"/>
                  <a:gd name="T53" fmla="*/ 16 h 19"/>
                  <a:gd name="T54" fmla="*/ 6 w 11"/>
                  <a:gd name="T55" fmla="*/ 12 h 19"/>
                  <a:gd name="T56" fmla="*/ 7 w 11"/>
                  <a:gd name="T57" fmla="*/ 8 h 19"/>
                  <a:gd name="T58" fmla="*/ 6 w 11"/>
                  <a:gd name="T59" fmla="*/ 15 h 19"/>
                  <a:gd name="T60" fmla="*/ 8 w 11"/>
                  <a:gd name="T61" fmla="*/ 11 h 19"/>
                  <a:gd name="T62" fmla="*/ 8 w 11"/>
                  <a:gd name="T63" fmla="*/ 7 h 19"/>
                  <a:gd name="T64" fmla="*/ 9 w 11"/>
                  <a:gd name="T65" fmla="*/ 9 h 19"/>
                  <a:gd name="T66" fmla="*/ 7 w 11"/>
                  <a:gd name="T67" fmla="*/ 16 h 19"/>
                  <a:gd name="T68" fmla="*/ 6 w 11"/>
                  <a:gd name="T69" fmla="*/ 19 h 19"/>
                  <a:gd name="T70" fmla="*/ 9 w 11"/>
                  <a:gd name="T71" fmla="*/ 10 h 19"/>
                  <a:gd name="T72" fmla="*/ 8 w 11"/>
                  <a:gd name="T73" fmla="*/ 16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1" h="19">
                    <a:moveTo>
                      <a:pt x="8" y="16"/>
                    </a:moveTo>
                    <a:cubicBezTo>
                      <a:pt x="8" y="14"/>
                      <a:pt x="9" y="13"/>
                      <a:pt x="8" y="13"/>
                    </a:cubicBezTo>
                    <a:cubicBezTo>
                      <a:pt x="9" y="10"/>
                      <a:pt x="9" y="11"/>
                      <a:pt x="10" y="9"/>
                    </a:cubicBezTo>
                    <a:cubicBezTo>
                      <a:pt x="10" y="7"/>
                      <a:pt x="11" y="5"/>
                      <a:pt x="11" y="2"/>
                    </a:cubicBezTo>
                    <a:cubicBezTo>
                      <a:pt x="11" y="2"/>
                      <a:pt x="10" y="6"/>
                      <a:pt x="10" y="5"/>
                    </a:cubicBezTo>
                    <a:cubicBezTo>
                      <a:pt x="11" y="1"/>
                      <a:pt x="11" y="1"/>
                      <a:pt x="11" y="1"/>
                    </a:cubicBezTo>
                    <a:cubicBezTo>
                      <a:pt x="10" y="3"/>
                      <a:pt x="9" y="6"/>
                      <a:pt x="9" y="3"/>
                    </a:cubicBezTo>
                    <a:cubicBezTo>
                      <a:pt x="9" y="2"/>
                      <a:pt x="9" y="4"/>
                      <a:pt x="8" y="5"/>
                    </a:cubicBezTo>
                    <a:cubicBezTo>
                      <a:pt x="7" y="3"/>
                      <a:pt x="5" y="6"/>
                      <a:pt x="5" y="3"/>
                    </a:cubicBezTo>
                    <a:cubicBezTo>
                      <a:pt x="3" y="9"/>
                      <a:pt x="3" y="9"/>
                      <a:pt x="3" y="9"/>
                    </a:cubicBezTo>
                    <a:cubicBezTo>
                      <a:pt x="4" y="6"/>
                      <a:pt x="3" y="9"/>
                      <a:pt x="4" y="5"/>
                    </a:cubicBezTo>
                    <a:cubicBezTo>
                      <a:pt x="4" y="6"/>
                      <a:pt x="4" y="5"/>
                      <a:pt x="4" y="5"/>
                    </a:cubicBezTo>
                    <a:cubicBezTo>
                      <a:pt x="6" y="0"/>
                      <a:pt x="4" y="5"/>
                      <a:pt x="4" y="3"/>
                    </a:cubicBezTo>
                    <a:cubicBezTo>
                      <a:pt x="4" y="4"/>
                      <a:pt x="2" y="10"/>
                      <a:pt x="2" y="11"/>
                    </a:cubicBezTo>
                    <a:cubicBezTo>
                      <a:pt x="4" y="4"/>
                      <a:pt x="2" y="11"/>
                      <a:pt x="4" y="3"/>
                    </a:cubicBezTo>
                    <a:cubicBezTo>
                      <a:pt x="4" y="1"/>
                      <a:pt x="2" y="9"/>
                      <a:pt x="2" y="8"/>
                    </a:cubicBezTo>
                    <a:cubicBezTo>
                      <a:pt x="1" y="12"/>
                      <a:pt x="2" y="10"/>
                      <a:pt x="1" y="13"/>
                    </a:cubicBezTo>
                    <a:cubicBezTo>
                      <a:pt x="0" y="16"/>
                      <a:pt x="1" y="11"/>
                      <a:pt x="0" y="16"/>
                    </a:cubicBezTo>
                    <a:cubicBezTo>
                      <a:pt x="0" y="18"/>
                      <a:pt x="3" y="9"/>
                      <a:pt x="4" y="7"/>
                    </a:cubicBezTo>
                    <a:cubicBezTo>
                      <a:pt x="3" y="11"/>
                      <a:pt x="3" y="11"/>
                      <a:pt x="3" y="11"/>
                    </a:cubicBezTo>
                    <a:cubicBezTo>
                      <a:pt x="4" y="9"/>
                      <a:pt x="5" y="9"/>
                      <a:pt x="4" y="15"/>
                    </a:cubicBezTo>
                    <a:cubicBezTo>
                      <a:pt x="4" y="11"/>
                      <a:pt x="4" y="17"/>
                      <a:pt x="6" y="9"/>
                    </a:cubicBezTo>
                    <a:cubicBezTo>
                      <a:pt x="5" y="11"/>
                      <a:pt x="5" y="10"/>
                      <a:pt x="5" y="11"/>
                    </a:cubicBezTo>
                    <a:cubicBezTo>
                      <a:pt x="6" y="8"/>
                      <a:pt x="6" y="8"/>
                      <a:pt x="6" y="8"/>
                    </a:cubicBezTo>
                    <a:cubicBezTo>
                      <a:pt x="6" y="9"/>
                      <a:pt x="5" y="13"/>
                      <a:pt x="5" y="12"/>
                    </a:cubicBezTo>
                    <a:cubicBezTo>
                      <a:pt x="6" y="9"/>
                      <a:pt x="7" y="8"/>
                      <a:pt x="8" y="5"/>
                    </a:cubicBezTo>
                    <a:cubicBezTo>
                      <a:pt x="7" y="9"/>
                      <a:pt x="6" y="12"/>
                      <a:pt x="6" y="16"/>
                    </a:cubicBezTo>
                    <a:cubicBezTo>
                      <a:pt x="6" y="12"/>
                      <a:pt x="6" y="12"/>
                      <a:pt x="6" y="12"/>
                    </a:cubicBezTo>
                    <a:cubicBezTo>
                      <a:pt x="6" y="13"/>
                      <a:pt x="7" y="10"/>
                      <a:pt x="7" y="8"/>
                    </a:cubicBezTo>
                    <a:cubicBezTo>
                      <a:pt x="8" y="8"/>
                      <a:pt x="6" y="13"/>
                      <a:pt x="6" y="15"/>
                    </a:cubicBezTo>
                    <a:cubicBezTo>
                      <a:pt x="6" y="17"/>
                      <a:pt x="8" y="8"/>
                      <a:pt x="8" y="11"/>
                    </a:cubicBezTo>
                    <a:cubicBezTo>
                      <a:pt x="8" y="7"/>
                      <a:pt x="8" y="7"/>
                      <a:pt x="8" y="7"/>
                    </a:cubicBezTo>
                    <a:cubicBezTo>
                      <a:pt x="9" y="6"/>
                      <a:pt x="8" y="10"/>
                      <a:pt x="9" y="9"/>
                    </a:cubicBezTo>
                    <a:cubicBezTo>
                      <a:pt x="8" y="14"/>
                      <a:pt x="7" y="13"/>
                      <a:pt x="7" y="16"/>
                    </a:cubicBezTo>
                    <a:cubicBezTo>
                      <a:pt x="7" y="17"/>
                      <a:pt x="7" y="17"/>
                      <a:pt x="6" y="19"/>
                    </a:cubicBezTo>
                    <a:cubicBezTo>
                      <a:pt x="7" y="16"/>
                      <a:pt x="8" y="13"/>
                      <a:pt x="9" y="10"/>
                    </a:cubicBezTo>
                    <a:cubicBezTo>
                      <a:pt x="7" y="16"/>
                      <a:pt x="8" y="16"/>
                      <a:pt x="8" y="16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68" name="Freeform 1868"/>
              <p:cNvSpPr/>
              <p:nvPr/>
            </p:nvSpPr>
            <p:spPr bwMode="auto">
              <a:xfrm>
                <a:off x="2510" y="3171"/>
                <a:ext cx="0" cy="2"/>
              </a:xfrm>
              <a:custGeom>
                <a:avLst/>
                <a:gdLst>
                  <a:gd name="T0" fmla="*/ 0 h 2"/>
                  <a:gd name="T1" fmla="*/ 2 h 2"/>
                  <a:gd name="T2" fmla="*/ 1 h 2"/>
                  <a:gd name="T3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2"/>
                    </a:lnTo>
                    <a:lnTo>
                      <a:pt x="0" y="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69" name="Freeform 1869"/>
              <p:cNvSpPr/>
              <p:nvPr/>
            </p:nvSpPr>
            <p:spPr bwMode="auto">
              <a:xfrm>
                <a:off x="2512" y="316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70" name="Freeform 1870"/>
              <p:cNvSpPr/>
              <p:nvPr/>
            </p:nvSpPr>
            <p:spPr bwMode="auto">
              <a:xfrm>
                <a:off x="2513" y="3157"/>
                <a:ext cx="0" cy="1"/>
              </a:xfrm>
              <a:custGeom>
                <a:avLst/>
                <a:gdLst>
                  <a:gd name="T0" fmla="*/ 0 h 1"/>
                  <a:gd name="T1" fmla="*/ 0 h 1"/>
                  <a:gd name="T2" fmla="*/ 1 h 1"/>
                  <a:gd name="T3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lnTo>
                      <a:pt x="0" y="0"/>
                    </a:lnTo>
                    <a:lnTo>
                      <a:pt x="0" y="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71" name="Freeform 1871"/>
              <p:cNvSpPr/>
              <p:nvPr/>
            </p:nvSpPr>
            <p:spPr bwMode="auto">
              <a:xfrm>
                <a:off x="2509" y="3169"/>
                <a:ext cx="1" cy="3"/>
              </a:xfrm>
              <a:custGeom>
                <a:avLst/>
                <a:gdLst>
                  <a:gd name="T0" fmla="*/ 0 w 1"/>
                  <a:gd name="T1" fmla="*/ 3 h 3"/>
                  <a:gd name="T2" fmla="*/ 1 w 1"/>
                  <a:gd name="T3" fmla="*/ 0 h 3"/>
                  <a:gd name="T4" fmla="*/ 0 w 1"/>
                  <a:gd name="T5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3">
                    <a:moveTo>
                      <a:pt x="0" y="3"/>
                    </a:moveTo>
                    <a:lnTo>
                      <a:pt x="1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72" name="Freeform 1872"/>
              <p:cNvSpPr/>
              <p:nvPr/>
            </p:nvSpPr>
            <p:spPr bwMode="auto">
              <a:xfrm>
                <a:off x="2507" y="3168"/>
                <a:ext cx="1" cy="2"/>
              </a:xfrm>
              <a:custGeom>
                <a:avLst/>
                <a:gdLst>
                  <a:gd name="T0" fmla="*/ 1 w 1"/>
                  <a:gd name="T1" fmla="*/ 0 h 3"/>
                  <a:gd name="T2" fmla="*/ 0 w 1"/>
                  <a:gd name="T3" fmla="*/ 3 h 3"/>
                  <a:gd name="T4" fmla="*/ 1 w 1"/>
                  <a:gd name="T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3">
                    <a:moveTo>
                      <a:pt x="1" y="0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1" y="2"/>
                      <a:pt x="1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73" name="Freeform 1873"/>
              <p:cNvSpPr/>
              <p:nvPr/>
            </p:nvSpPr>
            <p:spPr bwMode="auto">
              <a:xfrm>
                <a:off x="2510" y="3170"/>
                <a:ext cx="1" cy="2"/>
              </a:xfrm>
              <a:custGeom>
                <a:avLst/>
                <a:gdLst>
                  <a:gd name="T0" fmla="*/ 0 w 1"/>
                  <a:gd name="T1" fmla="*/ 2 h 2"/>
                  <a:gd name="T2" fmla="*/ 1 w 1"/>
                  <a:gd name="T3" fmla="*/ 1 h 2"/>
                  <a:gd name="T4" fmla="*/ 1 w 1"/>
                  <a:gd name="T5" fmla="*/ 0 h 2"/>
                  <a:gd name="T6" fmla="*/ 0 w 1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lnTo>
                      <a:pt x="1" y="1"/>
                    </a:lnTo>
                    <a:lnTo>
                      <a:pt x="1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74" name="Freeform 1874"/>
              <p:cNvSpPr/>
              <p:nvPr/>
            </p:nvSpPr>
            <p:spPr bwMode="auto">
              <a:xfrm>
                <a:off x="2512" y="3152"/>
                <a:ext cx="8" cy="20"/>
              </a:xfrm>
              <a:custGeom>
                <a:avLst/>
                <a:gdLst>
                  <a:gd name="T0" fmla="*/ 8 w 9"/>
                  <a:gd name="T1" fmla="*/ 4 h 22"/>
                  <a:gd name="T2" fmla="*/ 8 w 9"/>
                  <a:gd name="T3" fmla="*/ 1 h 22"/>
                  <a:gd name="T4" fmla="*/ 5 w 9"/>
                  <a:gd name="T5" fmla="*/ 11 h 22"/>
                  <a:gd name="T6" fmla="*/ 7 w 9"/>
                  <a:gd name="T7" fmla="*/ 2 h 22"/>
                  <a:gd name="T8" fmla="*/ 4 w 9"/>
                  <a:gd name="T9" fmla="*/ 8 h 22"/>
                  <a:gd name="T10" fmla="*/ 5 w 9"/>
                  <a:gd name="T11" fmla="*/ 5 h 22"/>
                  <a:gd name="T12" fmla="*/ 2 w 9"/>
                  <a:gd name="T13" fmla="*/ 14 h 22"/>
                  <a:gd name="T14" fmla="*/ 5 w 9"/>
                  <a:gd name="T15" fmla="*/ 3 h 22"/>
                  <a:gd name="T16" fmla="*/ 5 w 9"/>
                  <a:gd name="T17" fmla="*/ 3 h 22"/>
                  <a:gd name="T18" fmla="*/ 3 w 9"/>
                  <a:gd name="T19" fmla="*/ 6 h 22"/>
                  <a:gd name="T20" fmla="*/ 2 w 9"/>
                  <a:gd name="T21" fmla="*/ 12 h 22"/>
                  <a:gd name="T22" fmla="*/ 0 w 9"/>
                  <a:gd name="T23" fmla="*/ 17 h 22"/>
                  <a:gd name="T24" fmla="*/ 2 w 9"/>
                  <a:gd name="T25" fmla="*/ 13 h 22"/>
                  <a:gd name="T26" fmla="*/ 1 w 9"/>
                  <a:gd name="T27" fmla="*/ 17 h 22"/>
                  <a:gd name="T28" fmla="*/ 2 w 9"/>
                  <a:gd name="T29" fmla="*/ 15 h 22"/>
                  <a:gd name="T30" fmla="*/ 1 w 9"/>
                  <a:gd name="T31" fmla="*/ 18 h 22"/>
                  <a:gd name="T32" fmla="*/ 2 w 9"/>
                  <a:gd name="T33" fmla="*/ 15 h 22"/>
                  <a:gd name="T34" fmla="*/ 2 w 9"/>
                  <a:gd name="T35" fmla="*/ 16 h 22"/>
                  <a:gd name="T36" fmla="*/ 3 w 9"/>
                  <a:gd name="T37" fmla="*/ 11 h 22"/>
                  <a:gd name="T38" fmla="*/ 2 w 9"/>
                  <a:gd name="T39" fmla="*/ 16 h 22"/>
                  <a:gd name="T40" fmla="*/ 3 w 9"/>
                  <a:gd name="T41" fmla="*/ 13 h 22"/>
                  <a:gd name="T42" fmla="*/ 2 w 9"/>
                  <a:gd name="T43" fmla="*/ 18 h 22"/>
                  <a:gd name="T44" fmla="*/ 3 w 9"/>
                  <a:gd name="T45" fmla="*/ 15 h 22"/>
                  <a:gd name="T46" fmla="*/ 2 w 9"/>
                  <a:gd name="T47" fmla="*/ 18 h 22"/>
                  <a:gd name="T48" fmla="*/ 5 w 9"/>
                  <a:gd name="T49" fmla="*/ 8 h 22"/>
                  <a:gd name="T50" fmla="*/ 3 w 9"/>
                  <a:gd name="T51" fmla="*/ 16 h 22"/>
                  <a:gd name="T52" fmla="*/ 4 w 9"/>
                  <a:gd name="T53" fmla="*/ 15 h 22"/>
                  <a:gd name="T54" fmla="*/ 4 w 9"/>
                  <a:gd name="T55" fmla="*/ 16 h 22"/>
                  <a:gd name="T56" fmla="*/ 5 w 9"/>
                  <a:gd name="T57" fmla="*/ 13 h 22"/>
                  <a:gd name="T58" fmla="*/ 5 w 9"/>
                  <a:gd name="T59" fmla="*/ 12 h 22"/>
                  <a:gd name="T60" fmla="*/ 6 w 9"/>
                  <a:gd name="T61" fmla="*/ 9 h 22"/>
                  <a:gd name="T62" fmla="*/ 6 w 9"/>
                  <a:gd name="T63" fmla="*/ 11 h 22"/>
                  <a:gd name="T64" fmla="*/ 8 w 9"/>
                  <a:gd name="T65" fmla="*/ 5 h 22"/>
                  <a:gd name="T66" fmla="*/ 6 w 9"/>
                  <a:gd name="T67" fmla="*/ 9 h 22"/>
                  <a:gd name="T68" fmla="*/ 8 w 9"/>
                  <a:gd name="T69" fmla="*/ 4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9" h="22">
                    <a:moveTo>
                      <a:pt x="8" y="4"/>
                    </a:moveTo>
                    <a:cubicBezTo>
                      <a:pt x="9" y="0"/>
                      <a:pt x="8" y="2"/>
                      <a:pt x="8" y="1"/>
                    </a:cubicBezTo>
                    <a:cubicBezTo>
                      <a:pt x="7" y="3"/>
                      <a:pt x="5" y="11"/>
                      <a:pt x="5" y="11"/>
                    </a:cubicBezTo>
                    <a:cubicBezTo>
                      <a:pt x="7" y="2"/>
                      <a:pt x="7" y="2"/>
                      <a:pt x="7" y="2"/>
                    </a:cubicBezTo>
                    <a:cubicBezTo>
                      <a:pt x="6" y="3"/>
                      <a:pt x="6" y="1"/>
                      <a:pt x="4" y="8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4" y="5"/>
                      <a:pt x="1" y="17"/>
                      <a:pt x="2" y="14"/>
                    </a:cubicBezTo>
                    <a:cubicBezTo>
                      <a:pt x="4" y="9"/>
                      <a:pt x="3" y="9"/>
                      <a:pt x="5" y="3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4" y="3"/>
                      <a:pt x="3" y="6"/>
                      <a:pt x="3" y="6"/>
                    </a:cubicBezTo>
                    <a:cubicBezTo>
                      <a:pt x="3" y="8"/>
                      <a:pt x="2" y="12"/>
                      <a:pt x="2" y="12"/>
                    </a:cubicBezTo>
                    <a:cubicBezTo>
                      <a:pt x="2" y="12"/>
                      <a:pt x="1" y="15"/>
                      <a:pt x="0" y="17"/>
                    </a:cubicBezTo>
                    <a:cubicBezTo>
                      <a:pt x="1" y="15"/>
                      <a:pt x="1" y="16"/>
                      <a:pt x="2" y="13"/>
                    </a:cubicBezTo>
                    <a:cubicBezTo>
                      <a:pt x="1" y="16"/>
                      <a:pt x="1" y="14"/>
                      <a:pt x="1" y="17"/>
                    </a:cubicBezTo>
                    <a:cubicBezTo>
                      <a:pt x="2" y="15"/>
                      <a:pt x="2" y="15"/>
                      <a:pt x="2" y="15"/>
                    </a:cubicBezTo>
                    <a:cubicBezTo>
                      <a:pt x="2" y="15"/>
                      <a:pt x="1" y="17"/>
                      <a:pt x="1" y="18"/>
                    </a:cubicBezTo>
                    <a:cubicBezTo>
                      <a:pt x="1" y="16"/>
                      <a:pt x="2" y="15"/>
                      <a:pt x="2" y="15"/>
                    </a:cubicBezTo>
                    <a:cubicBezTo>
                      <a:pt x="2" y="16"/>
                      <a:pt x="2" y="16"/>
                      <a:pt x="2" y="16"/>
                    </a:cubicBezTo>
                    <a:cubicBezTo>
                      <a:pt x="2" y="15"/>
                      <a:pt x="2" y="16"/>
                      <a:pt x="3" y="11"/>
                    </a:cubicBezTo>
                    <a:cubicBezTo>
                      <a:pt x="2" y="16"/>
                      <a:pt x="2" y="16"/>
                      <a:pt x="2" y="16"/>
                    </a:cubicBezTo>
                    <a:cubicBezTo>
                      <a:pt x="3" y="13"/>
                      <a:pt x="3" y="13"/>
                      <a:pt x="3" y="13"/>
                    </a:cubicBezTo>
                    <a:cubicBezTo>
                      <a:pt x="3" y="14"/>
                      <a:pt x="1" y="22"/>
                      <a:pt x="2" y="18"/>
                    </a:cubicBezTo>
                    <a:cubicBezTo>
                      <a:pt x="3" y="17"/>
                      <a:pt x="3" y="16"/>
                      <a:pt x="3" y="15"/>
                    </a:cubicBezTo>
                    <a:cubicBezTo>
                      <a:pt x="4" y="13"/>
                      <a:pt x="3" y="17"/>
                      <a:pt x="2" y="18"/>
                    </a:cubicBezTo>
                    <a:cubicBezTo>
                      <a:pt x="3" y="14"/>
                      <a:pt x="4" y="10"/>
                      <a:pt x="5" y="8"/>
                    </a:cubicBezTo>
                    <a:cubicBezTo>
                      <a:pt x="4" y="12"/>
                      <a:pt x="5" y="8"/>
                      <a:pt x="3" y="16"/>
                    </a:cubicBezTo>
                    <a:cubicBezTo>
                      <a:pt x="3" y="17"/>
                      <a:pt x="5" y="13"/>
                      <a:pt x="4" y="15"/>
                    </a:cubicBezTo>
                    <a:cubicBezTo>
                      <a:pt x="4" y="16"/>
                      <a:pt x="4" y="16"/>
                      <a:pt x="4" y="16"/>
                    </a:cubicBezTo>
                    <a:cubicBezTo>
                      <a:pt x="5" y="11"/>
                      <a:pt x="4" y="19"/>
                      <a:pt x="5" y="13"/>
                    </a:cubicBezTo>
                    <a:cubicBezTo>
                      <a:pt x="5" y="12"/>
                      <a:pt x="5" y="12"/>
                      <a:pt x="5" y="12"/>
                    </a:cubicBezTo>
                    <a:cubicBezTo>
                      <a:pt x="6" y="10"/>
                      <a:pt x="6" y="10"/>
                      <a:pt x="6" y="9"/>
                    </a:cubicBezTo>
                    <a:cubicBezTo>
                      <a:pt x="6" y="10"/>
                      <a:pt x="6" y="10"/>
                      <a:pt x="6" y="11"/>
                    </a:cubicBezTo>
                    <a:cubicBezTo>
                      <a:pt x="7" y="7"/>
                      <a:pt x="7" y="7"/>
                      <a:pt x="8" y="5"/>
                    </a:cubicBezTo>
                    <a:cubicBezTo>
                      <a:pt x="8" y="5"/>
                      <a:pt x="7" y="8"/>
                      <a:pt x="6" y="9"/>
                    </a:cubicBezTo>
                    <a:cubicBezTo>
                      <a:pt x="7" y="7"/>
                      <a:pt x="8" y="3"/>
                      <a:pt x="8" y="4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75" name="Freeform 1875"/>
              <p:cNvSpPr/>
              <p:nvPr/>
            </p:nvSpPr>
            <p:spPr bwMode="auto">
              <a:xfrm>
                <a:off x="2513" y="3167"/>
                <a:ext cx="0" cy="2"/>
              </a:xfrm>
              <a:custGeom>
                <a:avLst/>
                <a:gdLst>
                  <a:gd name="T0" fmla="*/ 0 w 1"/>
                  <a:gd name="T1" fmla="*/ 2 h 2"/>
                  <a:gd name="T2" fmla="*/ 1 w 1"/>
                  <a:gd name="T3" fmla="*/ 0 h 2"/>
                  <a:gd name="T4" fmla="*/ 0 w 1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1"/>
                      <a:pt x="0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76" name="Freeform 1876"/>
              <p:cNvSpPr/>
              <p:nvPr/>
            </p:nvSpPr>
            <p:spPr bwMode="auto">
              <a:xfrm>
                <a:off x="2514" y="3150"/>
                <a:ext cx="9" cy="25"/>
              </a:xfrm>
              <a:custGeom>
                <a:avLst/>
                <a:gdLst>
                  <a:gd name="T0" fmla="*/ 4 w 10"/>
                  <a:gd name="T1" fmla="*/ 13 h 27"/>
                  <a:gd name="T2" fmla="*/ 3 w 10"/>
                  <a:gd name="T3" fmla="*/ 19 h 27"/>
                  <a:gd name="T4" fmla="*/ 6 w 10"/>
                  <a:gd name="T5" fmla="*/ 9 h 27"/>
                  <a:gd name="T6" fmla="*/ 6 w 10"/>
                  <a:gd name="T7" fmla="*/ 7 h 27"/>
                  <a:gd name="T8" fmla="*/ 4 w 10"/>
                  <a:gd name="T9" fmla="*/ 16 h 27"/>
                  <a:gd name="T10" fmla="*/ 4 w 10"/>
                  <a:gd name="T11" fmla="*/ 17 h 27"/>
                  <a:gd name="T12" fmla="*/ 6 w 10"/>
                  <a:gd name="T13" fmla="*/ 11 h 27"/>
                  <a:gd name="T14" fmla="*/ 7 w 10"/>
                  <a:gd name="T15" fmla="*/ 8 h 27"/>
                  <a:gd name="T16" fmla="*/ 6 w 10"/>
                  <a:gd name="T17" fmla="*/ 10 h 27"/>
                  <a:gd name="T18" fmla="*/ 5 w 10"/>
                  <a:gd name="T19" fmla="*/ 17 h 27"/>
                  <a:gd name="T20" fmla="*/ 9 w 10"/>
                  <a:gd name="T21" fmla="*/ 2 h 27"/>
                  <a:gd name="T22" fmla="*/ 9 w 10"/>
                  <a:gd name="T23" fmla="*/ 2 h 27"/>
                  <a:gd name="T24" fmla="*/ 7 w 10"/>
                  <a:gd name="T25" fmla="*/ 9 h 27"/>
                  <a:gd name="T26" fmla="*/ 7 w 10"/>
                  <a:gd name="T27" fmla="*/ 7 h 27"/>
                  <a:gd name="T28" fmla="*/ 8 w 10"/>
                  <a:gd name="T29" fmla="*/ 4 h 27"/>
                  <a:gd name="T30" fmla="*/ 6 w 10"/>
                  <a:gd name="T31" fmla="*/ 3 h 27"/>
                  <a:gd name="T32" fmla="*/ 7 w 10"/>
                  <a:gd name="T33" fmla="*/ 4 h 27"/>
                  <a:gd name="T34" fmla="*/ 5 w 10"/>
                  <a:gd name="T35" fmla="*/ 8 h 27"/>
                  <a:gd name="T36" fmla="*/ 4 w 10"/>
                  <a:gd name="T37" fmla="*/ 14 h 27"/>
                  <a:gd name="T38" fmla="*/ 4 w 10"/>
                  <a:gd name="T39" fmla="*/ 12 h 27"/>
                  <a:gd name="T40" fmla="*/ 2 w 10"/>
                  <a:gd name="T41" fmla="*/ 19 h 27"/>
                  <a:gd name="T42" fmla="*/ 1 w 10"/>
                  <a:gd name="T43" fmla="*/ 21 h 27"/>
                  <a:gd name="T44" fmla="*/ 2 w 10"/>
                  <a:gd name="T45" fmla="*/ 22 h 27"/>
                  <a:gd name="T46" fmla="*/ 4 w 10"/>
                  <a:gd name="T47" fmla="*/ 13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0" h="27">
                    <a:moveTo>
                      <a:pt x="4" y="13"/>
                    </a:moveTo>
                    <a:cubicBezTo>
                      <a:pt x="4" y="14"/>
                      <a:pt x="3" y="17"/>
                      <a:pt x="3" y="19"/>
                    </a:cubicBezTo>
                    <a:cubicBezTo>
                      <a:pt x="4" y="16"/>
                      <a:pt x="4" y="13"/>
                      <a:pt x="6" y="9"/>
                    </a:cubicBezTo>
                    <a:cubicBezTo>
                      <a:pt x="5" y="11"/>
                      <a:pt x="6" y="7"/>
                      <a:pt x="6" y="7"/>
                    </a:cubicBezTo>
                    <a:cubicBezTo>
                      <a:pt x="6" y="9"/>
                      <a:pt x="4" y="15"/>
                      <a:pt x="4" y="16"/>
                    </a:cubicBezTo>
                    <a:cubicBezTo>
                      <a:pt x="5" y="14"/>
                      <a:pt x="4" y="17"/>
                      <a:pt x="4" y="17"/>
                    </a:cubicBezTo>
                    <a:cubicBezTo>
                      <a:pt x="5" y="14"/>
                      <a:pt x="5" y="15"/>
                      <a:pt x="6" y="11"/>
                    </a:cubicBezTo>
                    <a:cubicBezTo>
                      <a:pt x="6" y="8"/>
                      <a:pt x="7" y="6"/>
                      <a:pt x="7" y="8"/>
                    </a:cubicBezTo>
                    <a:cubicBezTo>
                      <a:pt x="6" y="11"/>
                      <a:pt x="6" y="10"/>
                      <a:pt x="6" y="10"/>
                    </a:cubicBezTo>
                    <a:cubicBezTo>
                      <a:pt x="5" y="15"/>
                      <a:pt x="6" y="13"/>
                      <a:pt x="5" y="17"/>
                    </a:cubicBezTo>
                    <a:cubicBezTo>
                      <a:pt x="6" y="11"/>
                      <a:pt x="7" y="11"/>
                      <a:pt x="9" y="2"/>
                    </a:cubicBezTo>
                    <a:cubicBezTo>
                      <a:pt x="10" y="0"/>
                      <a:pt x="9" y="2"/>
                      <a:pt x="9" y="2"/>
                    </a:cubicBezTo>
                    <a:cubicBezTo>
                      <a:pt x="9" y="4"/>
                      <a:pt x="8" y="8"/>
                      <a:pt x="7" y="9"/>
                    </a:cubicBezTo>
                    <a:cubicBezTo>
                      <a:pt x="7" y="8"/>
                      <a:pt x="6" y="11"/>
                      <a:pt x="7" y="7"/>
                    </a:cubicBezTo>
                    <a:cubicBezTo>
                      <a:pt x="8" y="4"/>
                      <a:pt x="8" y="4"/>
                      <a:pt x="8" y="4"/>
                    </a:cubicBezTo>
                    <a:cubicBezTo>
                      <a:pt x="8" y="2"/>
                      <a:pt x="7" y="2"/>
                      <a:pt x="6" y="3"/>
                    </a:cubicBezTo>
                    <a:cubicBezTo>
                      <a:pt x="7" y="4"/>
                      <a:pt x="7" y="4"/>
                      <a:pt x="7" y="4"/>
                    </a:cubicBezTo>
                    <a:cubicBezTo>
                      <a:pt x="6" y="6"/>
                      <a:pt x="6" y="6"/>
                      <a:pt x="5" y="8"/>
                    </a:cubicBezTo>
                    <a:cubicBezTo>
                      <a:pt x="4" y="14"/>
                      <a:pt x="4" y="14"/>
                      <a:pt x="4" y="14"/>
                    </a:cubicBezTo>
                    <a:cubicBezTo>
                      <a:pt x="4" y="14"/>
                      <a:pt x="3" y="15"/>
                      <a:pt x="4" y="12"/>
                    </a:cubicBezTo>
                    <a:cubicBezTo>
                      <a:pt x="3" y="15"/>
                      <a:pt x="3" y="17"/>
                      <a:pt x="2" y="19"/>
                    </a:cubicBezTo>
                    <a:cubicBezTo>
                      <a:pt x="2" y="20"/>
                      <a:pt x="2" y="17"/>
                      <a:pt x="1" y="21"/>
                    </a:cubicBezTo>
                    <a:cubicBezTo>
                      <a:pt x="0" y="27"/>
                      <a:pt x="3" y="17"/>
                      <a:pt x="2" y="22"/>
                    </a:cubicBezTo>
                    <a:lnTo>
                      <a:pt x="4" y="13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77" name="Freeform 1877"/>
              <p:cNvSpPr/>
              <p:nvPr/>
            </p:nvSpPr>
            <p:spPr bwMode="auto">
              <a:xfrm>
                <a:off x="2517" y="3162"/>
                <a:ext cx="0" cy="4"/>
              </a:xfrm>
              <a:custGeom>
                <a:avLst/>
                <a:gdLst>
                  <a:gd name="T0" fmla="*/ 4 h 4"/>
                  <a:gd name="T1" fmla="*/ 0 h 4"/>
                  <a:gd name="T2" fmla="*/ 2 h 4"/>
                  <a:gd name="T3" fmla="*/ 4 h 4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4">
                    <a:moveTo>
                      <a:pt x="0" y="4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78" name="Freeform 1878"/>
              <p:cNvSpPr/>
              <p:nvPr/>
            </p:nvSpPr>
            <p:spPr bwMode="auto">
              <a:xfrm>
                <a:off x="2519" y="3153"/>
                <a:ext cx="1" cy="4"/>
              </a:xfrm>
              <a:custGeom>
                <a:avLst/>
                <a:gdLst>
                  <a:gd name="T0" fmla="*/ 1 w 1"/>
                  <a:gd name="T1" fmla="*/ 0 h 4"/>
                  <a:gd name="T2" fmla="*/ 0 w 1"/>
                  <a:gd name="T3" fmla="*/ 3 h 4"/>
                  <a:gd name="T4" fmla="*/ 1 w 1"/>
                  <a:gd name="T5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4">
                    <a:moveTo>
                      <a:pt x="1" y="0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0" y="4"/>
                      <a:pt x="1" y="2"/>
                      <a:pt x="1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79" name="Freeform 1879"/>
              <p:cNvSpPr/>
              <p:nvPr/>
            </p:nvSpPr>
            <p:spPr bwMode="auto">
              <a:xfrm>
                <a:off x="2519" y="3164"/>
                <a:ext cx="1" cy="2"/>
              </a:xfrm>
              <a:custGeom>
                <a:avLst/>
                <a:gdLst>
                  <a:gd name="T0" fmla="*/ 0 w 1"/>
                  <a:gd name="T1" fmla="*/ 2 h 2"/>
                  <a:gd name="T2" fmla="*/ 0 w 1"/>
                  <a:gd name="T3" fmla="*/ 1 h 2"/>
                  <a:gd name="T4" fmla="*/ 1 w 1"/>
                  <a:gd name="T5" fmla="*/ 0 h 2"/>
                  <a:gd name="T6" fmla="*/ 0 w 1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1"/>
                      <a:pt x="0" y="2"/>
                      <a:pt x="0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80" name="Freeform 1880"/>
              <p:cNvSpPr/>
              <p:nvPr/>
            </p:nvSpPr>
            <p:spPr bwMode="auto">
              <a:xfrm>
                <a:off x="2521" y="3151"/>
                <a:ext cx="3" cy="12"/>
              </a:xfrm>
              <a:custGeom>
                <a:avLst/>
                <a:gdLst>
                  <a:gd name="T0" fmla="*/ 4 w 4"/>
                  <a:gd name="T1" fmla="*/ 0 h 13"/>
                  <a:gd name="T2" fmla="*/ 3 w 4"/>
                  <a:gd name="T3" fmla="*/ 0 h 13"/>
                  <a:gd name="T4" fmla="*/ 0 w 4"/>
                  <a:gd name="T5" fmla="*/ 12 h 13"/>
                  <a:gd name="T6" fmla="*/ 2 w 4"/>
                  <a:gd name="T7" fmla="*/ 4 h 13"/>
                  <a:gd name="T8" fmla="*/ 2 w 4"/>
                  <a:gd name="T9" fmla="*/ 4 h 13"/>
                  <a:gd name="T10" fmla="*/ 4 w 4"/>
                  <a:gd name="T11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13">
                    <a:moveTo>
                      <a:pt x="4" y="0"/>
                    </a:moveTo>
                    <a:cubicBezTo>
                      <a:pt x="3" y="0"/>
                      <a:pt x="2" y="3"/>
                      <a:pt x="3" y="0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13"/>
                      <a:pt x="2" y="5"/>
                      <a:pt x="2" y="4"/>
                    </a:cubicBezTo>
                    <a:cubicBezTo>
                      <a:pt x="1" y="8"/>
                      <a:pt x="3" y="3"/>
                      <a:pt x="2" y="4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81" name="Freeform 1881"/>
              <p:cNvSpPr/>
              <p:nvPr/>
            </p:nvSpPr>
            <p:spPr bwMode="auto">
              <a:xfrm>
                <a:off x="2519" y="3148"/>
                <a:ext cx="10" cy="25"/>
              </a:xfrm>
              <a:custGeom>
                <a:avLst/>
                <a:gdLst>
                  <a:gd name="T0" fmla="*/ 3 w 11"/>
                  <a:gd name="T1" fmla="*/ 18 h 28"/>
                  <a:gd name="T2" fmla="*/ 4 w 11"/>
                  <a:gd name="T3" fmla="*/ 17 h 28"/>
                  <a:gd name="T4" fmla="*/ 3 w 11"/>
                  <a:gd name="T5" fmla="*/ 19 h 28"/>
                  <a:gd name="T6" fmla="*/ 3 w 11"/>
                  <a:gd name="T7" fmla="*/ 22 h 28"/>
                  <a:gd name="T8" fmla="*/ 3 w 11"/>
                  <a:gd name="T9" fmla="*/ 19 h 28"/>
                  <a:gd name="T10" fmla="*/ 4 w 11"/>
                  <a:gd name="T11" fmla="*/ 18 h 28"/>
                  <a:gd name="T12" fmla="*/ 6 w 11"/>
                  <a:gd name="T13" fmla="*/ 14 h 28"/>
                  <a:gd name="T14" fmla="*/ 4 w 11"/>
                  <a:gd name="T15" fmla="*/ 22 h 28"/>
                  <a:gd name="T16" fmla="*/ 7 w 11"/>
                  <a:gd name="T17" fmla="*/ 11 h 28"/>
                  <a:gd name="T18" fmla="*/ 8 w 11"/>
                  <a:gd name="T19" fmla="*/ 10 h 28"/>
                  <a:gd name="T20" fmla="*/ 8 w 11"/>
                  <a:gd name="T21" fmla="*/ 10 h 28"/>
                  <a:gd name="T22" fmla="*/ 6 w 11"/>
                  <a:gd name="T23" fmla="*/ 15 h 28"/>
                  <a:gd name="T24" fmla="*/ 6 w 11"/>
                  <a:gd name="T25" fmla="*/ 15 h 28"/>
                  <a:gd name="T26" fmla="*/ 9 w 11"/>
                  <a:gd name="T27" fmla="*/ 8 h 28"/>
                  <a:gd name="T28" fmla="*/ 8 w 11"/>
                  <a:gd name="T29" fmla="*/ 9 h 28"/>
                  <a:gd name="T30" fmla="*/ 10 w 11"/>
                  <a:gd name="T31" fmla="*/ 5 h 28"/>
                  <a:gd name="T32" fmla="*/ 9 w 11"/>
                  <a:gd name="T33" fmla="*/ 5 h 28"/>
                  <a:gd name="T34" fmla="*/ 11 w 11"/>
                  <a:gd name="T35" fmla="*/ 2 h 28"/>
                  <a:gd name="T36" fmla="*/ 8 w 11"/>
                  <a:gd name="T37" fmla="*/ 6 h 28"/>
                  <a:gd name="T38" fmla="*/ 9 w 11"/>
                  <a:gd name="T39" fmla="*/ 3 h 28"/>
                  <a:gd name="T40" fmla="*/ 5 w 11"/>
                  <a:gd name="T41" fmla="*/ 12 h 28"/>
                  <a:gd name="T42" fmla="*/ 5 w 11"/>
                  <a:gd name="T43" fmla="*/ 11 h 28"/>
                  <a:gd name="T44" fmla="*/ 7 w 11"/>
                  <a:gd name="T45" fmla="*/ 5 h 28"/>
                  <a:gd name="T46" fmla="*/ 6 w 11"/>
                  <a:gd name="T47" fmla="*/ 7 h 28"/>
                  <a:gd name="T48" fmla="*/ 8 w 11"/>
                  <a:gd name="T49" fmla="*/ 2 h 28"/>
                  <a:gd name="T50" fmla="*/ 4 w 11"/>
                  <a:gd name="T51" fmla="*/ 10 h 28"/>
                  <a:gd name="T52" fmla="*/ 4 w 11"/>
                  <a:gd name="T53" fmla="*/ 8 h 28"/>
                  <a:gd name="T54" fmla="*/ 2 w 11"/>
                  <a:gd name="T55" fmla="*/ 17 h 28"/>
                  <a:gd name="T56" fmla="*/ 4 w 11"/>
                  <a:gd name="T57" fmla="*/ 16 h 28"/>
                  <a:gd name="T58" fmla="*/ 6 w 11"/>
                  <a:gd name="T59" fmla="*/ 11 h 28"/>
                  <a:gd name="T60" fmla="*/ 4 w 11"/>
                  <a:gd name="T61" fmla="*/ 17 h 28"/>
                  <a:gd name="T62" fmla="*/ 6 w 11"/>
                  <a:gd name="T63" fmla="*/ 12 h 28"/>
                  <a:gd name="T64" fmla="*/ 4 w 11"/>
                  <a:gd name="T65" fmla="*/ 17 h 28"/>
                  <a:gd name="T66" fmla="*/ 6 w 11"/>
                  <a:gd name="T67" fmla="*/ 12 h 28"/>
                  <a:gd name="T68" fmla="*/ 4 w 11"/>
                  <a:gd name="T69" fmla="*/ 18 h 28"/>
                  <a:gd name="T70" fmla="*/ 5 w 11"/>
                  <a:gd name="T71" fmla="*/ 17 h 28"/>
                  <a:gd name="T72" fmla="*/ 7 w 11"/>
                  <a:gd name="T73" fmla="*/ 10 h 28"/>
                  <a:gd name="T74" fmla="*/ 6 w 11"/>
                  <a:gd name="T75" fmla="*/ 8 h 28"/>
                  <a:gd name="T76" fmla="*/ 5 w 11"/>
                  <a:gd name="T77" fmla="*/ 13 h 28"/>
                  <a:gd name="T78" fmla="*/ 4 w 11"/>
                  <a:gd name="T79" fmla="*/ 13 h 28"/>
                  <a:gd name="T80" fmla="*/ 3 w 11"/>
                  <a:gd name="T81" fmla="*/ 16 h 28"/>
                  <a:gd name="T82" fmla="*/ 5 w 11"/>
                  <a:gd name="T83" fmla="*/ 7 h 28"/>
                  <a:gd name="T84" fmla="*/ 5 w 11"/>
                  <a:gd name="T85" fmla="*/ 8 h 28"/>
                  <a:gd name="T86" fmla="*/ 4 w 11"/>
                  <a:gd name="T87" fmla="*/ 10 h 28"/>
                  <a:gd name="T88" fmla="*/ 4 w 11"/>
                  <a:gd name="T89" fmla="*/ 8 h 28"/>
                  <a:gd name="T90" fmla="*/ 2 w 11"/>
                  <a:gd name="T91" fmla="*/ 19 h 28"/>
                  <a:gd name="T92" fmla="*/ 2 w 11"/>
                  <a:gd name="T93" fmla="*/ 24 h 28"/>
                  <a:gd name="T94" fmla="*/ 3 w 11"/>
                  <a:gd name="T95" fmla="*/ 18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1" h="28">
                    <a:moveTo>
                      <a:pt x="3" y="18"/>
                    </a:moveTo>
                    <a:cubicBezTo>
                      <a:pt x="3" y="18"/>
                      <a:pt x="4" y="15"/>
                      <a:pt x="4" y="17"/>
                    </a:cubicBezTo>
                    <a:cubicBezTo>
                      <a:pt x="3" y="19"/>
                      <a:pt x="3" y="20"/>
                      <a:pt x="3" y="19"/>
                    </a:cubicBezTo>
                    <a:cubicBezTo>
                      <a:pt x="2" y="24"/>
                      <a:pt x="3" y="19"/>
                      <a:pt x="3" y="22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3" y="21"/>
                      <a:pt x="5" y="15"/>
                      <a:pt x="4" y="18"/>
                    </a:cubicBezTo>
                    <a:cubicBezTo>
                      <a:pt x="5" y="17"/>
                      <a:pt x="5" y="17"/>
                      <a:pt x="6" y="14"/>
                    </a:cubicBezTo>
                    <a:cubicBezTo>
                      <a:pt x="5" y="18"/>
                      <a:pt x="5" y="18"/>
                      <a:pt x="4" y="22"/>
                    </a:cubicBezTo>
                    <a:cubicBezTo>
                      <a:pt x="5" y="20"/>
                      <a:pt x="6" y="15"/>
                      <a:pt x="7" y="11"/>
                    </a:cubicBezTo>
                    <a:cubicBezTo>
                      <a:pt x="6" y="15"/>
                      <a:pt x="6" y="15"/>
                      <a:pt x="8" y="10"/>
                    </a:cubicBezTo>
                    <a:cubicBezTo>
                      <a:pt x="8" y="10"/>
                      <a:pt x="8" y="10"/>
                      <a:pt x="8" y="10"/>
                    </a:cubicBezTo>
                    <a:cubicBezTo>
                      <a:pt x="5" y="20"/>
                      <a:pt x="7" y="13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7" y="14"/>
                      <a:pt x="3" y="28"/>
                      <a:pt x="9" y="8"/>
                    </a:cubicBezTo>
                    <a:cubicBezTo>
                      <a:pt x="9" y="9"/>
                      <a:pt x="8" y="10"/>
                      <a:pt x="8" y="9"/>
                    </a:cubicBezTo>
                    <a:cubicBezTo>
                      <a:pt x="10" y="5"/>
                      <a:pt x="10" y="5"/>
                      <a:pt x="10" y="5"/>
                    </a:cubicBezTo>
                    <a:cubicBezTo>
                      <a:pt x="10" y="5"/>
                      <a:pt x="8" y="8"/>
                      <a:pt x="9" y="5"/>
                    </a:cubicBezTo>
                    <a:cubicBezTo>
                      <a:pt x="11" y="2"/>
                      <a:pt x="11" y="2"/>
                      <a:pt x="11" y="2"/>
                    </a:cubicBezTo>
                    <a:cubicBezTo>
                      <a:pt x="9" y="6"/>
                      <a:pt x="9" y="4"/>
                      <a:pt x="8" y="6"/>
                    </a:cubicBezTo>
                    <a:cubicBezTo>
                      <a:pt x="9" y="3"/>
                      <a:pt x="9" y="3"/>
                      <a:pt x="9" y="3"/>
                    </a:cubicBezTo>
                    <a:cubicBezTo>
                      <a:pt x="7" y="6"/>
                      <a:pt x="8" y="5"/>
                      <a:pt x="5" y="12"/>
                    </a:cubicBezTo>
                    <a:cubicBezTo>
                      <a:pt x="9" y="3"/>
                      <a:pt x="4" y="15"/>
                      <a:pt x="5" y="11"/>
                    </a:cubicBezTo>
                    <a:cubicBezTo>
                      <a:pt x="6" y="7"/>
                      <a:pt x="6" y="9"/>
                      <a:pt x="7" y="5"/>
                    </a:cubicBezTo>
                    <a:cubicBezTo>
                      <a:pt x="5" y="9"/>
                      <a:pt x="7" y="6"/>
                      <a:pt x="6" y="7"/>
                    </a:cubicBezTo>
                    <a:cubicBezTo>
                      <a:pt x="8" y="3"/>
                      <a:pt x="6" y="7"/>
                      <a:pt x="8" y="2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5" y="7"/>
                      <a:pt x="5" y="8"/>
                      <a:pt x="4" y="8"/>
                    </a:cubicBezTo>
                    <a:cubicBezTo>
                      <a:pt x="5" y="8"/>
                      <a:pt x="2" y="15"/>
                      <a:pt x="2" y="17"/>
                    </a:cubicBezTo>
                    <a:cubicBezTo>
                      <a:pt x="3" y="15"/>
                      <a:pt x="4" y="14"/>
                      <a:pt x="4" y="16"/>
                    </a:cubicBezTo>
                    <a:cubicBezTo>
                      <a:pt x="6" y="10"/>
                      <a:pt x="4" y="16"/>
                      <a:pt x="6" y="11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5" y="16"/>
                      <a:pt x="5" y="14"/>
                      <a:pt x="6" y="12"/>
                    </a:cubicBezTo>
                    <a:cubicBezTo>
                      <a:pt x="7" y="11"/>
                      <a:pt x="5" y="14"/>
                      <a:pt x="4" y="17"/>
                    </a:cubicBezTo>
                    <a:cubicBezTo>
                      <a:pt x="4" y="17"/>
                      <a:pt x="5" y="15"/>
                      <a:pt x="6" y="12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5" y="17"/>
                      <a:pt x="5" y="17"/>
                      <a:pt x="5" y="17"/>
                    </a:cubicBezTo>
                    <a:cubicBezTo>
                      <a:pt x="11" y="0"/>
                      <a:pt x="6" y="13"/>
                      <a:pt x="7" y="10"/>
                    </a:cubicBezTo>
                    <a:cubicBezTo>
                      <a:pt x="7" y="10"/>
                      <a:pt x="6" y="10"/>
                      <a:pt x="6" y="8"/>
                    </a:cubicBezTo>
                    <a:cubicBezTo>
                      <a:pt x="5" y="13"/>
                      <a:pt x="5" y="13"/>
                      <a:pt x="5" y="13"/>
                    </a:cubicBezTo>
                    <a:cubicBezTo>
                      <a:pt x="5" y="10"/>
                      <a:pt x="2" y="22"/>
                      <a:pt x="4" y="13"/>
                    </a:cubicBezTo>
                    <a:cubicBezTo>
                      <a:pt x="3" y="16"/>
                      <a:pt x="3" y="16"/>
                      <a:pt x="3" y="16"/>
                    </a:cubicBezTo>
                    <a:cubicBezTo>
                      <a:pt x="4" y="14"/>
                      <a:pt x="4" y="10"/>
                      <a:pt x="5" y="7"/>
                    </a:cubicBezTo>
                    <a:cubicBezTo>
                      <a:pt x="5" y="8"/>
                      <a:pt x="5" y="7"/>
                      <a:pt x="5" y="8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3" y="14"/>
                      <a:pt x="4" y="12"/>
                      <a:pt x="4" y="8"/>
                    </a:cubicBezTo>
                    <a:cubicBezTo>
                      <a:pt x="3" y="13"/>
                      <a:pt x="3" y="16"/>
                      <a:pt x="2" y="19"/>
                    </a:cubicBezTo>
                    <a:cubicBezTo>
                      <a:pt x="4" y="12"/>
                      <a:pt x="0" y="27"/>
                      <a:pt x="2" y="24"/>
                    </a:cubicBezTo>
                    <a:lnTo>
                      <a:pt x="3" y="18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82" name="Freeform 1882"/>
              <p:cNvSpPr/>
              <p:nvPr/>
            </p:nvSpPr>
            <p:spPr bwMode="auto">
              <a:xfrm>
                <a:off x="2523" y="3153"/>
                <a:ext cx="1" cy="1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1 h 1"/>
                  <a:gd name="T4" fmla="*/ 1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lnTo>
                      <a:pt x="0" y="1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83" name="Freeform 1883"/>
              <p:cNvSpPr/>
              <p:nvPr/>
            </p:nvSpPr>
            <p:spPr bwMode="auto">
              <a:xfrm>
                <a:off x="2522" y="3155"/>
                <a:ext cx="0" cy="1"/>
              </a:xfrm>
              <a:custGeom>
                <a:avLst/>
                <a:gdLst>
                  <a:gd name="T0" fmla="*/ 0 h 1"/>
                  <a:gd name="T1" fmla="*/ 0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84" name="Rectangle 1884"/>
              <p:cNvSpPr>
                <a:spLocks noChangeArrowheads="1"/>
              </p:cNvSpPr>
              <p:nvPr/>
            </p:nvSpPr>
            <p:spPr bwMode="auto">
              <a:xfrm>
                <a:off x="2522" y="3155"/>
                <a:ext cx="1" cy="1"/>
              </a:xfrm>
              <a:prstGeom prst="rect">
                <a:avLst/>
              </a:pr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85" name="Freeform 1885"/>
              <p:cNvSpPr/>
              <p:nvPr/>
            </p:nvSpPr>
            <p:spPr bwMode="auto">
              <a:xfrm>
                <a:off x="2521" y="3163"/>
                <a:ext cx="0" cy="2"/>
              </a:xfrm>
              <a:custGeom>
                <a:avLst/>
                <a:gdLst>
                  <a:gd name="T0" fmla="*/ 2 h 2"/>
                  <a:gd name="T1" fmla="*/ 2 h 2"/>
                  <a:gd name="T2" fmla="*/ 0 h 2"/>
                  <a:gd name="T3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86" name="Freeform 1886"/>
              <p:cNvSpPr/>
              <p:nvPr/>
            </p:nvSpPr>
            <p:spPr bwMode="auto">
              <a:xfrm>
                <a:off x="2522" y="3150"/>
                <a:ext cx="1" cy="2"/>
              </a:xfrm>
              <a:custGeom>
                <a:avLst/>
                <a:gdLst>
                  <a:gd name="T0" fmla="*/ 1 w 1"/>
                  <a:gd name="T1" fmla="*/ 0 h 2"/>
                  <a:gd name="T2" fmla="*/ 0 w 1"/>
                  <a:gd name="T3" fmla="*/ 2 h 2"/>
                  <a:gd name="T4" fmla="*/ 1 w 1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lnTo>
                      <a:pt x="0" y="2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87" name="Freeform 1887"/>
              <p:cNvSpPr/>
              <p:nvPr/>
            </p:nvSpPr>
            <p:spPr bwMode="auto">
              <a:xfrm>
                <a:off x="2520" y="314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88" name="Freeform 1888"/>
              <p:cNvSpPr/>
              <p:nvPr/>
            </p:nvSpPr>
            <p:spPr bwMode="auto">
              <a:xfrm>
                <a:off x="2508" y="3143"/>
                <a:ext cx="16" cy="28"/>
              </a:xfrm>
              <a:custGeom>
                <a:avLst/>
                <a:gdLst>
                  <a:gd name="T0" fmla="*/ 2 w 18"/>
                  <a:gd name="T1" fmla="*/ 14 h 31"/>
                  <a:gd name="T2" fmla="*/ 1 w 18"/>
                  <a:gd name="T3" fmla="*/ 21 h 31"/>
                  <a:gd name="T4" fmla="*/ 0 w 18"/>
                  <a:gd name="T5" fmla="*/ 24 h 31"/>
                  <a:gd name="T6" fmla="*/ 2 w 18"/>
                  <a:gd name="T7" fmla="*/ 20 h 31"/>
                  <a:gd name="T8" fmla="*/ 3 w 18"/>
                  <a:gd name="T9" fmla="*/ 20 h 31"/>
                  <a:gd name="T10" fmla="*/ 4 w 18"/>
                  <a:gd name="T11" fmla="*/ 22 h 31"/>
                  <a:gd name="T12" fmla="*/ 6 w 18"/>
                  <a:gd name="T13" fmla="*/ 17 h 31"/>
                  <a:gd name="T14" fmla="*/ 6 w 18"/>
                  <a:gd name="T15" fmla="*/ 19 h 31"/>
                  <a:gd name="T16" fmla="*/ 7 w 18"/>
                  <a:gd name="T17" fmla="*/ 20 h 31"/>
                  <a:gd name="T18" fmla="*/ 9 w 18"/>
                  <a:gd name="T19" fmla="*/ 10 h 31"/>
                  <a:gd name="T20" fmla="*/ 10 w 18"/>
                  <a:gd name="T21" fmla="*/ 11 h 31"/>
                  <a:gd name="T22" fmla="*/ 9 w 18"/>
                  <a:gd name="T23" fmla="*/ 15 h 31"/>
                  <a:gd name="T24" fmla="*/ 10 w 18"/>
                  <a:gd name="T25" fmla="*/ 15 h 31"/>
                  <a:gd name="T26" fmla="*/ 11 w 18"/>
                  <a:gd name="T27" fmla="*/ 17 h 31"/>
                  <a:gd name="T28" fmla="*/ 12 w 18"/>
                  <a:gd name="T29" fmla="*/ 15 h 31"/>
                  <a:gd name="T30" fmla="*/ 14 w 18"/>
                  <a:gd name="T31" fmla="*/ 11 h 31"/>
                  <a:gd name="T32" fmla="*/ 13 w 18"/>
                  <a:gd name="T33" fmla="*/ 16 h 31"/>
                  <a:gd name="T34" fmla="*/ 14 w 18"/>
                  <a:gd name="T35" fmla="*/ 15 h 31"/>
                  <a:gd name="T36" fmla="*/ 15 w 18"/>
                  <a:gd name="T37" fmla="*/ 16 h 31"/>
                  <a:gd name="T38" fmla="*/ 15 w 18"/>
                  <a:gd name="T39" fmla="*/ 15 h 31"/>
                  <a:gd name="T40" fmla="*/ 13 w 18"/>
                  <a:gd name="T41" fmla="*/ 17 h 31"/>
                  <a:gd name="T42" fmla="*/ 17 w 18"/>
                  <a:gd name="T43" fmla="*/ 6 h 31"/>
                  <a:gd name="T44" fmla="*/ 17 w 18"/>
                  <a:gd name="T45" fmla="*/ 5 h 31"/>
                  <a:gd name="T46" fmla="*/ 16 w 18"/>
                  <a:gd name="T47" fmla="*/ 6 h 31"/>
                  <a:gd name="T48" fmla="*/ 16 w 18"/>
                  <a:gd name="T49" fmla="*/ 4 h 31"/>
                  <a:gd name="T50" fmla="*/ 15 w 18"/>
                  <a:gd name="T51" fmla="*/ 3 h 31"/>
                  <a:gd name="T52" fmla="*/ 13 w 18"/>
                  <a:gd name="T53" fmla="*/ 6 h 31"/>
                  <a:gd name="T54" fmla="*/ 13 w 18"/>
                  <a:gd name="T55" fmla="*/ 5 h 31"/>
                  <a:gd name="T56" fmla="*/ 13 w 18"/>
                  <a:gd name="T57" fmla="*/ 5 h 31"/>
                  <a:gd name="T58" fmla="*/ 12 w 18"/>
                  <a:gd name="T59" fmla="*/ 6 h 31"/>
                  <a:gd name="T60" fmla="*/ 11 w 18"/>
                  <a:gd name="T61" fmla="*/ 8 h 31"/>
                  <a:gd name="T62" fmla="*/ 12 w 18"/>
                  <a:gd name="T63" fmla="*/ 3 h 31"/>
                  <a:gd name="T64" fmla="*/ 11 w 18"/>
                  <a:gd name="T65" fmla="*/ 3 h 31"/>
                  <a:gd name="T66" fmla="*/ 10 w 18"/>
                  <a:gd name="T67" fmla="*/ 8 h 31"/>
                  <a:gd name="T68" fmla="*/ 8 w 18"/>
                  <a:gd name="T69" fmla="*/ 10 h 31"/>
                  <a:gd name="T70" fmla="*/ 6 w 18"/>
                  <a:gd name="T71" fmla="*/ 12 h 31"/>
                  <a:gd name="T72" fmla="*/ 6 w 18"/>
                  <a:gd name="T73" fmla="*/ 11 h 31"/>
                  <a:gd name="T74" fmla="*/ 4 w 18"/>
                  <a:gd name="T75" fmla="*/ 12 h 31"/>
                  <a:gd name="T76" fmla="*/ 4 w 18"/>
                  <a:gd name="T77" fmla="*/ 18 h 31"/>
                  <a:gd name="T78" fmla="*/ 5 w 18"/>
                  <a:gd name="T79" fmla="*/ 9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8" h="31">
                    <a:moveTo>
                      <a:pt x="4" y="8"/>
                    </a:moveTo>
                    <a:cubicBezTo>
                      <a:pt x="3" y="9"/>
                      <a:pt x="3" y="11"/>
                      <a:pt x="2" y="14"/>
                    </a:cubicBezTo>
                    <a:cubicBezTo>
                      <a:pt x="2" y="12"/>
                      <a:pt x="2" y="12"/>
                      <a:pt x="2" y="12"/>
                    </a:cubicBezTo>
                    <a:cubicBezTo>
                      <a:pt x="2" y="13"/>
                      <a:pt x="1" y="17"/>
                      <a:pt x="1" y="21"/>
                    </a:cubicBezTo>
                    <a:cubicBezTo>
                      <a:pt x="1" y="19"/>
                      <a:pt x="1" y="19"/>
                      <a:pt x="1" y="19"/>
                    </a:cubicBezTo>
                    <a:cubicBezTo>
                      <a:pt x="2" y="15"/>
                      <a:pt x="0" y="23"/>
                      <a:pt x="0" y="24"/>
                    </a:cubicBezTo>
                    <a:cubicBezTo>
                      <a:pt x="1" y="23"/>
                      <a:pt x="3" y="14"/>
                      <a:pt x="2" y="17"/>
                    </a:cubicBezTo>
                    <a:cubicBezTo>
                      <a:pt x="3" y="16"/>
                      <a:pt x="2" y="19"/>
                      <a:pt x="2" y="20"/>
                    </a:cubicBezTo>
                    <a:cubicBezTo>
                      <a:pt x="2" y="21"/>
                      <a:pt x="3" y="14"/>
                      <a:pt x="4" y="14"/>
                    </a:cubicBezTo>
                    <a:cubicBezTo>
                      <a:pt x="0" y="31"/>
                      <a:pt x="5" y="9"/>
                      <a:pt x="3" y="20"/>
                    </a:cubicBezTo>
                    <a:cubicBezTo>
                      <a:pt x="4" y="19"/>
                      <a:pt x="4" y="20"/>
                      <a:pt x="5" y="17"/>
                    </a:cubicBezTo>
                    <a:cubicBezTo>
                      <a:pt x="4" y="21"/>
                      <a:pt x="5" y="17"/>
                      <a:pt x="4" y="22"/>
                    </a:cubicBezTo>
                    <a:cubicBezTo>
                      <a:pt x="6" y="12"/>
                      <a:pt x="4" y="27"/>
                      <a:pt x="6" y="14"/>
                    </a:cubicBezTo>
                    <a:cubicBezTo>
                      <a:pt x="6" y="18"/>
                      <a:pt x="7" y="13"/>
                      <a:pt x="6" y="17"/>
                    </a:cubicBezTo>
                    <a:cubicBezTo>
                      <a:pt x="6" y="18"/>
                      <a:pt x="6" y="18"/>
                      <a:pt x="6" y="18"/>
                    </a:cubicBezTo>
                    <a:cubicBezTo>
                      <a:pt x="6" y="21"/>
                      <a:pt x="7" y="13"/>
                      <a:pt x="6" y="19"/>
                    </a:cubicBezTo>
                    <a:cubicBezTo>
                      <a:pt x="6" y="20"/>
                      <a:pt x="7" y="15"/>
                      <a:pt x="8" y="12"/>
                    </a:cubicBezTo>
                    <a:cubicBezTo>
                      <a:pt x="8" y="13"/>
                      <a:pt x="8" y="15"/>
                      <a:pt x="7" y="20"/>
                    </a:cubicBezTo>
                    <a:cubicBezTo>
                      <a:pt x="8" y="14"/>
                      <a:pt x="8" y="17"/>
                      <a:pt x="8" y="14"/>
                    </a:cubicBezTo>
                    <a:cubicBezTo>
                      <a:pt x="8" y="14"/>
                      <a:pt x="8" y="13"/>
                      <a:pt x="9" y="10"/>
                    </a:cubicBezTo>
                    <a:cubicBezTo>
                      <a:pt x="9" y="12"/>
                      <a:pt x="10" y="7"/>
                      <a:pt x="11" y="5"/>
                    </a:cubicBezTo>
                    <a:cubicBezTo>
                      <a:pt x="10" y="12"/>
                      <a:pt x="11" y="5"/>
                      <a:pt x="10" y="11"/>
                    </a:cubicBezTo>
                    <a:cubicBezTo>
                      <a:pt x="9" y="14"/>
                      <a:pt x="9" y="13"/>
                      <a:pt x="8" y="18"/>
                    </a:cubicBezTo>
                    <a:cubicBezTo>
                      <a:pt x="8" y="18"/>
                      <a:pt x="8" y="17"/>
                      <a:pt x="9" y="15"/>
                    </a:cubicBezTo>
                    <a:cubicBezTo>
                      <a:pt x="9" y="16"/>
                      <a:pt x="9" y="18"/>
                      <a:pt x="9" y="18"/>
                    </a:cubicBezTo>
                    <a:cubicBezTo>
                      <a:pt x="8" y="21"/>
                      <a:pt x="11" y="12"/>
                      <a:pt x="10" y="15"/>
                    </a:cubicBezTo>
                    <a:cubicBezTo>
                      <a:pt x="9" y="18"/>
                      <a:pt x="9" y="18"/>
                      <a:pt x="9" y="18"/>
                    </a:cubicBezTo>
                    <a:cubicBezTo>
                      <a:pt x="11" y="14"/>
                      <a:pt x="10" y="19"/>
                      <a:pt x="11" y="17"/>
                    </a:cubicBezTo>
                    <a:cubicBezTo>
                      <a:pt x="11" y="15"/>
                      <a:pt x="11" y="14"/>
                      <a:pt x="12" y="13"/>
                    </a:cubicBezTo>
                    <a:cubicBezTo>
                      <a:pt x="10" y="21"/>
                      <a:pt x="13" y="9"/>
                      <a:pt x="12" y="15"/>
                    </a:cubicBezTo>
                    <a:cubicBezTo>
                      <a:pt x="14" y="9"/>
                      <a:pt x="15" y="6"/>
                      <a:pt x="15" y="6"/>
                    </a:cubicBezTo>
                    <a:cubicBezTo>
                      <a:pt x="14" y="11"/>
                      <a:pt x="14" y="11"/>
                      <a:pt x="14" y="11"/>
                    </a:cubicBezTo>
                    <a:cubicBezTo>
                      <a:pt x="14" y="8"/>
                      <a:pt x="12" y="17"/>
                      <a:pt x="11" y="19"/>
                    </a:cubicBezTo>
                    <a:cubicBezTo>
                      <a:pt x="12" y="17"/>
                      <a:pt x="11" y="20"/>
                      <a:pt x="13" y="16"/>
                    </a:cubicBezTo>
                    <a:cubicBezTo>
                      <a:pt x="11" y="20"/>
                      <a:pt x="11" y="20"/>
                      <a:pt x="11" y="20"/>
                    </a:cubicBezTo>
                    <a:cubicBezTo>
                      <a:pt x="11" y="21"/>
                      <a:pt x="14" y="10"/>
                      <a:pt x="14" y="15"/>
                    </a:cubicBezTo>
                    <a:cubicBezTo>
                      <a:pt x="13" y="18"/>
                      <a:pt x="13" y="18"/>
                      <a:pt x="13" y="18"/>
                    </a:cubicBezTo>
                    <a:cubicBezTo>
                      <a:pt x="13" y="17"/>
                      <a:pt x="12" y="23"/>
                      <a:pt x="15" y="16"/>
                    </a:cubicBezTo>
                    <a:cubicBezTo>
                      <a:pt x="16" y="14"/>
                      <a:pt x="18" y="8"/>
                      <a:pt x="18" y="6"/>
                    </a:cubicBezTo>
                    <a:cubicBezTo>
                      <a:pt x="17" y="8"/>
                      <a:pt x="16" y="12"/>
                      <a:pt x="15" y="15"/>
                    </a:cubicBezTo>
                    <a:cubicBezTo>
                      <a:pt x="16" y="10"/>
                      <a:pt x="16" y="10"/>
                      <a:pt x="16" y="10"/>
                    </a:cubicBezTo>
                    <a:cubicBezTo>
                      <a:pt x="15" y="13"/>
                      <a:pt x="14" y="15"/>
                      <a:pt x="13" y="17"/>
                    </a:cubicBezTo>
                    <a:cubicBezTo>
                      <a:pt x="13" y="20"/>
                      <a:pt x="15" y="13"/>
                      <a:pt x="14" y="16"/>
                    </a:cubicBezTo>
                    <a:cubicBezTo>
                      <a:pt x="15" y="11"/>
                      <a:pt x="15" y="10"/>
                      <a:pt x="17" y="6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6" y="7"/>
                      <a:pt x="16" y="7"/>
                      <a:pt x="17" y="5"/>
                    </a:cubicBezTo>
                    <a:cubicBezTo>
                      <a:pt x="15" y="11"/>
                      <a:pt x="17" y="2"/>
                      <a:pt x="16" y="5"/>
                    </a:cubicBezTo>
                    <a:cubicBezTo>
                      <a:pt x="16" y="6"/>
                      <a:pt x="16" y="6"/>
                      <a:pt x="16" y="6"/>
                    </a:cubicBezTo>
                    <a:cubicBezTo>
                      <a:pt x="15" y="9"/>
                      <a:pt x="15" y="8"/>
                      <a:pt x="15" y="9"/>
                    </a:cubicBezTo>
                    <a:cubicBezTo>
                      <a:pt x="16" y="5"/>
                      <a:pt x="15" y="6"/>
                      <a:pt x="16" y="4"/>
                    </a:cubicBezTo>
                    <a:cubicBezTo>
                      <a:pt x="15" y="6"/>
                      <a:pt x="13" y="11"/>
                      <a:pt x="13" y="11"/>
                    </a:cubicBezTo>
                    <a:cubicBezTo>
                      <a:pt x="15" y="6"/>
                      <a:pt x="13" y="8"/>
                      <a:pt x="15" y="3"/>
                    </a:cubicBezTo>
                    <a:cubicBezTo>
                      <a:pt x="13" y="9"/>
                      <a:pt x="14" y="5"/>
                      <a:pt x="13" y="8"/>
                    </a:cubicBezTo>
                    <a:cubicBezTo>
                      <a:pt x="12" y="9"/>
                      <a:pt x="12" y="9"/>
                      <a:pt x="13" y="6"/>
                    </a:cubicBezTo>
                    <a:cubicBezTo>
                      <a:pt x="13" y="5"/>
                      <a:pt x="13" y="5"/>
                      <a:pt x="13" y="5"/>
                    </a:cubicBezTo>
                    <a:cubicBezTo>
                      <a:pt x="13" y="5"/>
                      <a:pt x="13" y="5"/>
                      <a:pt x="13" y="5"/>
                    </a:cubicBezTo>
                    <a:cubicBezTo>
                      <a:pt x="14" y="4"/>
                      <a:pt x="14" y="4"/>
                      <a:pt x="14" y="4"/>
                    </a:cubicBezTo>
                    <a:cubicBezTo>
                      <a:pt x="14" y="3"/>
                      <a:pt x="13" y="7"/>
                      <a:pt x="13" y="5"/>
                    </a:cubicBezTo>
                    <a:cubicBezTo>
                      <a:pt x="14" y="3"/>
                      <a:pt x="14" y="3"/>
                      <a:pt x="14" y="3"/>
                    </a:cubicBezTo>
                    <a:cubicBezTo>
                      <a:pt x="14" y="2"/>
                      <a:pt x="11" y="11"/>
                      <a:pt x="12" y="6"/>
                    </a:cubicBezTo>
                    <a:cubicBezTo>
                      <a:pt x="12" y="8"/>
                      <a:pt x="11" y="9"/>
                      <a:pt x="10" y="14"/>
                    </a:cubicBezTo>
                    <a:cubicBezTo>
                      <a:pt x="10" y="12"/>
                      <a:pt x="11" y="8"/>
                      <a:pt x="11" y="8"/>
                    </a:cubicBezTo>
                    <a:cubicBezTo>
                      <a:pt x="10" y="13"/>
                      <a:pt x="11" y="7"/>
                      <a:pt x="10" y="10"/>
                    </a:cubicBezTo>
                    <a:cubicBezTo>
                      <a:pt x="12" y="5"/>
                      <a:pt x="10" y="8"/>
                      <a:pt x="12" y="3"/>
                    </a:cubicBezTo>
                    <a:cubicBezTo>
                      <a:pt x="12" y="1"/>
                      <a:pt x="10" y="8"/>
                      <a:pt x="10" y="7"/>
                    </a:cubicBezTo>
                    <a:cubicBezTo>
                      <a:pt x="11" y="3"/>
                      <a:pt x="11" y="3"/>
                      <a:pt x="11" y="3"/>
                    </a:cubicBezTo>
                    <a:cubicBezTo>
                      <a:pt x="11" y="5"/>
                      <a:pt x="10" y="9"/>
                      <a:pt x="10" y="5"/>
                    </a:cubicBezTo>
                    <a:cubicBezTo>
                      <a:pt x="10" y="8"/>
                      <a:pt x="10" y="8"/>
                      <a:pt x="10" y="8"/>
                    </a:cubicBezTo>
                    <a:cubicBezTo>
                      <a:pt x="10" y="6"/>
                      <a:pt x="9" y="7"/>
                      <a:pt x="10" y="4"/>
                    </a:cubicBezTo>
                    <a:cubicBezTo>
                      <a:pt x="8" y="10"/>
                      <a:pt x="8" y="10"/>
                      <a:pt x="8" y="10"/>
                    </a:cubicBezTo>
                    <a:cubicBezTo>
                      <a:pt x="9" y="3"/>
                      <a:pt x="8" y="9"/>
                      <a:pt x="6" y="15"/>
                    </a:cubicBezTo>
                    <a:cubicBezTo>
                      <a:pt x="6" y="15"/>
                      <a:pt x="6" y="13"/>
                      <a:pt x="6" y="12"/>
                    </a:cubicBezTo>
                    <a:cubicBezTo>
                      <a:pt x="7" y="10"/>
                      <a:pt x="7" y="10"/>
                      <a:pt x="7" y="10"/>
                    </a:cubicBezTo>
                    <a:cubicBezTo>
                      <a:pt x="7" y="9"/>
                      <a:pt x="7" y="6"/>
                      <a:pt x="6" y="11"/>
                    </a:cubicBezTo>
                    <a:cubicBezTo>
                      <a:pt x="6" y="13"/>
                      <a:pt x="7" y="7"/>
                      <a:pt x="7" y="6"/>
                    </a:cubicBezTo>
                    <a:cubicBezTo>
                      <a:pt x="5" y="14"/>
                      <a:pt x="7" y="0"/>
                      <a:pt x="4" y="12"/>
                    </a:cubicBezTo>
                    <a:cubicBezTo>
                      <a:pt x="5" y="12"/>
                      <a:pt x="4" y="15"/>
                      <a:pt x="5" y="14"/>
                    </a:cubicBezTo>
                    <a:cubicBezTo>
                      <a:pt x="4" y="16"/>
                      <a:pt x="4" y="18"/>
                      <a:pt x="4" y="18"/>
                    </a:cubicBezTo>
                    <a:cubicBezTo>
                      <a:pt x="4" y="19"/>
                      <a:pt x="4" y="14"/>
                      <a:pt x="4" y="16"/>
                    </a:cubicBezTo>
                    <a:cubicBezTo>
                      <a:pt x="5" y="9"/>
                      <a:pt x="5" y="9"/>
                      <a:pt x="5" y="9"/>
                    </a:cubicBezTo>
                    <a:cubicBezTo>
                      <a:pt x="6" y="1"/>
                      <a:pt x="2" y="19"/>
                      <a:pt x="4" y="8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89" name="Freeform 1889"/>
              <p:cNvSpPr/>
              <p:nvPr/>
            </p:nvSpPr>
            <p:spPr bwMode="auto">
              <a:xfrm>
                <a:off x="2514" y="3148"/>
                <a:ext cx="1" cy="3"/>
              </a:xfrm>
              <a:custGeom>
                <a:avLst/>
                <a:gdLst>
                  <a:gd name="T0" fmla="*/ 1 w 1"/>
                  <a:gd name="T1" fmla="*/ 4 h 4"/>
                  <a:gd name="T2" fmla="*/ 1 w 1"/>
                  <a:gd name="T3" fmla="*/ 0 h 4"/>
                  <a:gd name="T4" fmla="*/ 0 w 1"/>
                  <a:gd name="T5" fmla="*/ 3 h 4"/>
                  <a:gd name="T6" fmla="*/ 1 w 1"/>
                  <a:gd name="T7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4">
                    <a:moveTo>
                      <a:pt x="1" y="4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1" y="3"/>
                      <a:pt x="1" y="3"/>
                      <a:pt x="1" y="4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90" name="Freeform 1890"/>
              <p:cNvSpPr/>
              <p:nvPr/>
            </p:nvSpPr>
            <p:spPr bwMode="auto">
              <a:xfrm>
                <a:off x="2514" y="3150"/>
                <a:ext cx="0" cy="2"/>
              </a:xfrm>
              <a:custGeom>
                <a:avLst/>
                <a:gdLst>
                  <a:gd name="T0" fmla="*/ 0 h 2"/>
                  <a:gd name="T1" fmla="*/ 2 h 2"/>
                  <a:gd name="T2" fmla="*/ 1 h 2"/>
                  <a:gd name="T3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1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91" name="Freeform 1891"/>
              <p:cNvSpPr/>
              <p:nvPr/>
            </p:nvSpPr>
            <p:spPr bwMode="auto">
              <a:xfrm>
                <a:off x="2510" y="3150"/>
                <a:ext cx="1" cy="2"/>
              </a:xfrm>
              <a:custGeom>
                <a:avLst/>
                <a:gdLst>
                  <a:gd name="T0" fmla="*/ 1 w 1"/>
                  <a:gd name="T1" fmla="*/ 1 h 2"/>
                  <a:gd name="T2" fmla="*/ 1 w 1"/>
                  <a:gd name="T3" fmla="*/ 1 h 2"/>
                  <a:gd name="T4" fmla="*/ 1 w 1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1"/>
                    </a:moveTo>
                    <a:cubicBezTo>
                      <a:pt x="1" y="1"/>
                      <a:pt x="1" y="0"/>
                      <a:pt x="1" y="1"/>
                    </a:cubicBezTo>
                    <a:cubicBezTo>
                      <a:pt x="0" y="2"/>
                      <a:pt x="1" y="2"/>
                      <a:pt x="1" y="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92" name="Rectangle 1892"/>
              <p:cNvSpPr>
                <a:spLocks noChangeArrowheads="1"/>
              </p:cNvSpPr>
              <p:nvPr/>
            </p:nvSpPr>
            <p:spPr bwMode="auto">
              <a:xfrm>
                <a:off x="2510" y="3153"/>
                <a:ext cx="1" cy="1"/>
              </a:xfrm>
              <a:prstGeom prst="rect">
                <a:avLst/>
              </a:pr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93" name="Freeform 1893"/>
              <p:cNvSpPr/>
              <p:nvPr/>
            </p:nvSpPr>
            <p:spPr bwMode="auto">
              <a:xfrm>
                <a:off x="2502" y="3149"/>
                <a:ext cx="8" cy="22"/>
              </a:xfrm>
              <a:custGeom>
                <a:avLst/>
                <a:gdLst>
                  <a:gd name="T0" fmla="*/ 2 w 9"/>
                  <a:gd name="T1" fmla="*/ 11 h 25"/>
                  <a:gd name="T2" fmla="*/ 1 w 9"/>
                  <a:gd name="T3" fmla="*/ 15 h 25"/>
                  <a:gd name="T4" fmla="*/ 1 w 9"/>
                  <a:gd name="T5" fmla="*/ 12 h 25"/>
                  <a:gd name="T6" fmla="*/ 0 w 9"/>
                  <a:gd name="T7" fmla="*/ 20 h 25"/>
                  <a:gd name="T8" fmla="*/ 4 w 9"/>
                  <a:gd name="T9" fmla="*/ 15 h 25"/>
                  <a:gd name="T10" fmla="*/ 3 w 9"/>
                  <a:gd name="T11" fmla="*/ 18 h 25"/>
                  <a:gd name="T12" fmla="*/ 5 w 9"/>
                  <a:gd name="T13" fmla="*/ 13 h 25"/>
                  <a:gd name="T14" fmla="*/ 4 w 9"/>
                  <a:gd name="T15" fmla="*/ 19 h 25"/>
                  <a:gd name="T16" fmla="*/ 5 w 9"/>
                  <a:gd name="T17" fmla="*/ 17 h 25"/>
                  <a:gd name="T18" fmla="*/ 6 w 9"/>
                  <a:gd name="T19" fmla="*/ 14 h 25"/>
                  <a:gd name="T20" fmla="*/ 6 w 9"/>
                  <a:gd name="T21" fmla="*/ 15 h 25"/>
                  <a:gd name="T22" fmla="*/ 6 w 9"/>
                  <a:gd name="T23" fmla="*/ 14 h 25"/>
                  <a:gd name="T24" fmla="*/ 6 w 9"/>
                  <a:gd name="T25" fmla="*/ 14 h 25"/>
                  <a:gd name="T26" fmla="*/ 6 w 9"/>
                  <a:gd name="T27" fmla="*/ 15 h 25"/>
                  <a:gd name="T28" fmla="*/ 7 w 9"/>
                  <a:gd name="T29" fmla="*/ 13 h 25"/>
                  <a:gd name="T30" fmla="*/ 6 w 9"/>
                  <a:gd name="T31" fmla="*/ 17 h 25"/>
                  <a:gd name="T32" fmla="*/ 8 w 9"/>
                  <a:gd name="T33" fmla="*/ 11 h 25"/>
                  <a:gd name="T34" fmla="*/ 9 w 9"/>
                  <a:gd name="T35" fmla="*/ 7 h 25"/>
                  <a:gd name="T36" fmla="*/ 7 w 9"/>
                  <a:gd name="T37" fmla="*/ 11 h 25"/>
                  <a:gd name="T38" fmla="*/ 7 w 9"/>
                  <a:gd name="T39" fmla="*/ 11 h 25"/>
                  <a:gd name="T40" fmla="*/ 7 w 9"/>
                  <a:gd name="T41" fmla="*/ 12 h 25"/>
                  <a:gd name="T42" fmla="*/ 8 w 9"/>
                  <a:gd name="T43" fmla="*/ 7 h 25"/>
                  <a:gd name="T44" fmla="*/ 8 w 9"/>
                  <a:gd name="T45" fmla="*/ 3 h 25"/>
                  <a:gd name="T46" fmla="*/ 8 w 9"/>
                  <a:gd name="T47" fmla="*/ 3 h 25"/>
                  <a:gd name="T48" fmla="*/ 7 w 9"/>
                  <a:gd name="T49" fmla="*/ 4 h 25"/>
                  <a:gd name="T50" fmla="*/ 7 w 9"/>
                  <a:gd name="T51" fmla="*/ 7 h 25"/>
                  <a:gd name="T52" fmla="*/ 6 w 9"/>
                  <a:gd name="T53" fmla="*/ 14 h 25"/>
                  <a:gd name="T54" fmla="*/ 5 w 9"/>
                  <a:gd name="T55" fmla="*/ 14 h 25"/>
                  <a:gd name="T56" fmla="*/ 7 w 9"/>
                  <a:gd name="T57" fmla="*/ 8 h 25"/>
                  <a:gd name="T58" fmla="*/ 6 w 9"/>
                  <a:gd name="T59" fmla="*/ 11 h 25"/>
                  <a:gd name="T60" fmla="*/ 7 w 9"/>
                  <a:gd name="T61" fmla="*/ 5 h 25"/>
                  <a:gd name="T62" fmla="*/ 6 w 9"/>
                  <a:gd name="T63" fmla="*/ 11 h 25"/>
                  <a:gd name="T64" fmla="*/ 4 w 9"/>
                  <a:gd name="T65" fmla="*/ 11 h 25"/>
                  <a:gd name="T66" fmla="*/ 5 w 9"/>
                  <a:gd name="T67" fmla="*/ 7 h 25"/>
                  <a:gd name="T68" fmla="*/ 4 w 9"/>
                  <a:gd name="T69" fmla="*/ 11 h 25"/>
                  <a:gd name="T70" fmla="*/ 4 w 9"/>
                  <a:gd name="T71" fmla="*/ 9 h 25"/>
                  <a:gd name="T72" fmla="*/ 3 w 9"/>
                  <a:gd name="T73" fmla="*/ 12 h 25"/>
                  <a:gd name="T74" fmla="*/ 2 w 9"/>
                  <a:gd name="T75" fmla="*/ 11 h 25"/>
                  <a:gd name="T76" fmla="*/ 2 w 9"/>
                  <a:gd name="T77" fmla="*/ 11 h 25"/>
                  <a:gd name="T78" fmla="*/ 1 w 9"/>
                  <a:gd name="T79" fmla="*/ 17 h 25"/>
                  <a:gd name="T80" fmla="*/ 2 w 9"/>
                  <a:gd name="T81" fmla="*/ 11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9" h="25">
                    <a:moveTo>
                      <a:pt x="2" y="11"/>
                    </a:moveTo>
                    <a:cubicBezTo>
                      <a:pt x="1" y="15"/>
                      <a:pt x="1" y="15"/>
                      <a:pt x="1" y="15"/>
                    </a:cubicBezTo>
                    <a:cubicBezTo>
                      <a:pt x="2" y="13"/>
                      <a:pt x="1" y="16"/>
                      <a:pt x="1" y="12"/>
                    </a:cubicBezTo>
                    <a:cubicBezTo>
                      <a:pt x="1" y="17"/>
                      <a:pt x="1" y="12"/>
                      <a:pt x="0" y="20"/>
                    </a:cubicBezTo>
                    <a:cubicBezTo>
                      <a:pt x="1" y="17"/>
                      <a:pt x="2" y="22"/>
                      <a:pt x="4" y="15"/>
                    </a:cubicBezTo>
                    <a:cubicBezTo>
                      <a:pt x="3" y="18"/>
                      <a:pt x="3" y="18"/>
                      <a:pt x="3" y="18"/>
                    </a:cubicBezTo>
                    <a:cubicBezTo>
                      <a:pt x="5" y="12"/>
                      <a:pt x="3" y="25"/>
                      <a:pt x="5" y="13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21"/>
                      <a:pt x="6" y="10"/>
                      <a:pt x="5" y="17"/>
                    </a:cubicBezTo>
                    <a:cubicBezTo>
                      <a:pt x="6" y="14"/>
                      <a:pt x="6" y="14"/>
                      <a:pt x="6" y="14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6" y="14"/>
                      <a:pt x="6" y="14"/>
                      <a:pt x="6" y="14"/>
                    </a:cubicBezTo>
                    <a:cubicBezTo>
                      <a:pt x="6" y="12"/>
                      <a:pt x="6" y="12"/>
                      <a:pt x="6" y="14"/>
                    </a:cubicBezTo>
                    <a:cubicBezTo>
                      <a:pt x="6" y="16"/>
                      <a:pt x="6" y="15"/>
                      <a:pt x="6" y="15"/>
                    </a:cubicBezTo>
                    <a:cubicBezTo>
                      <a:pt x="6" y="17"/>
                      <a:pt x="7" y="13"/>
                      <a:pt x="7" y="13"/>
                    </a:cubicBezTo>
                    <a:cubicBezTo>
                      <a:pt x="7" y="15"/>
                      <a:pt x="6" y="16"/>
                      <a:pt x="6" y="17"/>
                    </a:cubicBezTo>
                    <a:cubicBezTo>
                      <a:pt x="7" y="14"/>
                      <a:pt x="6" y="21"/>
                      <a:pt x="8" y="11"/>
                    </a:cubicBezTo>
                    <a:cubicBezTo>
                      <a:pt x="8" y="10"/>
                      <a:pt x="8" y="8"/>
                      <a:pt x="9" y="7"/>
                    </a:cubicBezTo>
                    <a:cubicBezTo>
                      <a:pt x="9" y="4"/>
                      <a:pt x="8" y="8"/>
                      <a:pt x="7" y="11"/>
                    </a:cubicBezTo>
                    <a:cubicBezTo>
                      <a:pt x="7" y="11"/>
                      <a:pt x="7" y="11"/>
                      <a:pt x="7" y="11"/>
                    </a:cubicBezTo>
                    <a:cubicBezTo>
                      <a:pt x="6" y="20"/>
                      <a:pt x="8" y="9"/>
                      <a:pt x="7" y="12"/>
                    </a:cubicBezTo>
                    <a:cubicBezTo>
                      <a:pt x="7" y="9"/>
                      <a:pt x="7" y="9"/>
                      <a:pt x="8" y="7"/>
                    </a:cubicBezTo>
                    <a:cubicBezTo>
                      <a:pt x="9" y="0"/>
                      <a:pt x="6" y="12"/>
                      <a:pt x="8" y="3"/>
                    </a:cubicBezTo>
                    <a:cubicBezTo>
                      <a:pt x="8" y="3"/>
                      <a:pt x="8" y="3"/>
                      <a:pt x="8" y="3"/>
                    </a:cubicBezTo>
                    <a:cubicBezTo>
                      <a:pt x="8" y="2"/>
                      <a:pt x="7" y="4"/>
                      <a:pt x="7" y="4"/>
                    </a:cubicBezTo>
                    <a:cubicBezTo>
                      <a:pt x="7" y="7"/>
                      <a:pt x="7" y="7"/>
                      <a:pt x="7" y="7"/>
                    </a:cubicBezTo>
                    <a:cubicBezTo>
                      <a:pt x="7" y="8"/>
                      <a:pt x="6" y="12"/>
                      <a:pt x="6" y="14"/>
                    </a:cubicBezTo>
                    <a:cubicBezTo>
                      <a:pt x="6" y="10"/>
                      <a:pt x="5" y="16"/>
                      <a:pt x="5" y="14"/>
                    </a:cubicBezTo>
                    <a:cubicBezTo>
                      <a:pt x="6" y="10"/>
                      <a:pt x="6" y="10"/>
                      <a:pt x="7" y="8"/>
                    </a:cubicBezTo>
                    <a:cubicBezTo>
                      <a:pt x="6" y="11"/>
                      <a:pt x="6" y="11"/>
                      <a:pt x="6" y="11"/>
                    </a:cubicBezTo>
                    <a:cubicBezTo>
                      <a:pt x="6" y="11"/>
                      <a:pt x="6" y="7"/>
                      <a:pt x="7" y="5"/>
                    </a:cubicBezTo>
                    <a:cubicBezTo>
                      <a:pt x="6" y="7"/>
                      <a:pt x="6" y="7"/>
                      <a:pt x="6" y="11"/>
                    </a:cubicBezTo>
                    <a:cubicBezTo>
                      <a:pt x="6" y="6"/>
                      <a:pt x="5" y="7"/>
                      <a:pt x="4" y="11"/>
                    </a:cubicBezTo>
                    <a:cubicBezTo>
                      <a:pt x="4" y="10"/>
                      <a:pt x="5" y="7"/>
                      <a:pt x="5" y="7"/>
                    </a:cubicBezTo>
                    <a:cubicBezTo>
                      <a:pt x="5" y="6"/>
                      <a:pt x="5" y="8"/>
                      <a:pt x="4" y="11"/>
                    </a:cubicBezTo>
                    <a:cubicBezTo>
                      <a:pt x="3" y="14"/>
                      <a:pt x="3" y="12"/>
                      <a:pt x="4" y="9"/>
                    </a:cubicBezTo>
                    <a:cubicBezTo>
                      <a:pt x="3" y="12"/>
                      <a:pt x="3" y="12"/>
                      <a:pt x="3" y="12"/>
                    </a:cubicBezTo>
                    <a:cubicBezTo>
                      <a:pt x="2" y="17"/>
                      <a:pt x="3" y="8"/>
                      <a:pt x="2" y="11"/>
                    </a:cubicBezTo>
                    <a:cubicBezTo>
                      <a:pt x="2" y="11"/>
                      <a:pt x="2" y="11"/>
                      <a:pt x="2" y="11"/>
                    </a:cubicBezTo>
                    <a:cubicBezTo>
                      <a:pt x="2" y="12"/>
                      <a:pt x="1" y="19"/>
                      <a:pt x="1" y="17"/>
                    </a:cubicBezTo>
                    <a:cubicBezTo>
                      <a:pt x="2" y="14"/>
                      <a:pt x="2" y="14"/>
                      <a:pt x="2" y="1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94" name="Freeform 1894"/>
              <p:cNvSpPr/>
              <p:nvPr/>
            </p:nvSpPr>
            <p:spPr bwMode="auto">
              <a:xfrm>
                <a:off x="2502" y="3160"/>
                <a:ext cx="1" cy="8"/>
              </a:xfrm>
              <a:custGeom>
                <a:avLst/>
                <a:gdLst>
                  <a:gd name="T0" fmla="*/ 0 w 1"/>
                  <a:gd name="T1" fmla="*/ 5 h 9"/>
                  <a:gd name="T2" fmla="*/ 1 w 1"/>
                  <a:gd name="T3" fmla="*/ 1 h 9"/>
                  <a:gd name="T4" fmla="*/ 0 w 1"/>
                  <a:gd name="T5" fmla="*/ 8 h 9"/>
                  <a:gd name="T6" fmla="*/ 0 w 1"/>
                  <a:gd name="T7" fmla="*/ 7 h 9"/>
                  <a:gd name="T8" fmla="*/ 0 w 1"/>
                  <a:gd name="T9" fmla="*/ 5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9">
                    <a:moveTo>
                      <a:pt x="0" y="5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0" y="6"/>
                      <a:pt x="0" y="8"/>
                    </a:cubicBezTo>
                    <a:cubicBezTo>
                      <a:pt x="0" y="7"/>
                      <a:pt x="0" y="9"/>
                      <a:pt x="0" y="7"/>
                    </a:cubicBezTo>
                    <a:cubicBezTo>
                      <a:pt x="0" y="6"/>
                      <a:pt x="0" y="5"/>
                      <a:pt x="0" y="5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95" name="Freeform 1895"/>
              <p:cNvSpPr/>
              <p:nvPr/>
            </p:nvSpPr>
            <p:spPr bwMode="auto">
              <a:xfrm>
                <a:off x="2500" y="3157"/>
                <a:ext cx="2" cy="17"/>
              </a:xfrm>
              <a:custGeom>
                <a:avLst/>
                <a:gdLst>
                  <a:gd name="T0" fmla="*/ 1 w 2"/>
                  <a:gd name="T1" fmla="*/ 9 h 19"/>
                  <a:gd name="T2" fmla="*/ 1 w 2"/>
                  <a:gd name="T3" fmla="*/ 12 h 19"/>
                  <a:gd name="T4" fmla="*/ 1 w 2"/>
                  <a:gd name="T5" fmla="*/ 14 h 19"/>
                  <a:gd name="T6" fmla="*/ 2 w 2"/>
                  <a:gd name="T7" fmla="*/ 7 h 19"/>
                  <a:gd name="T8" fmla="*/ 2 w 2"/>
                  <a:gd name="T9" fmla="*/ 11 h 19"/>
                  <a:gd name="T10" fmla="*/ 2 w 2"/>
                  <a:gd name="T11" fmla="*/ 6 h 19"/>
                  <a:gd name="T12" fmla="*/ 2 w 2"/>
                  <a:gd name="T13" fmla="*/ 8 h 19"/>
                  <a:gd name="T14" fmla="*/ 2 w 2"/>
                  <a:gd name="T15" fmla="*/ 6 h 19"/>
                  <a:gd name="T16" fmla="*/ 2 w 2"/>
                  <a:gd name="T17" fmla="*/ 7 h 19"/>
                  <a:gd name="T18" fmla="*/ 2 w 2"/>
                  <a:gd name="T19" fmla="*/ 4 h 19"/>
                  <a:gd name="T20" fmla="*/ 2 w 2"/>
                  <a:gd name="T21" fmla="*/ 10 h 19"/>
                  <a:gd name="T22" fmla="*/ 2 w 2"/>
                  <a:gd name="T23" fmla="*/ 4 h 19"/>
                  <a:gd name="T24" fmla="*/ 2 w 2"/>
                  <a:gd name="T25" fmla="*/ 2 h 19"/>
                  <a:gd name="T26" fmla="*/ 2 w 2"/>
                  <a:gd name="T27" fmla="*/ 4 h 19"/>
                  <a:gd name="T28" fmla="*/ 1 w 2"/>
                  <a:gd name="T29" fmla="*/ 8 h 19"/>
                  <a:gd name="T30" fmla="*/ 1 w 2"/>
                  <a:gd name="T31" fmla="*/ 3 h 19"/>
                  <a:gd name="T32" fmla="*/ 1 w 2"/>
                  <a:gd name="T33" fmla="*/ 5 h 19"/>
                  <a:gd name="T34" fmla="*/ 1 w 2"/>
                  <a:gd name="T35" fmla="*/ 12 h 19"/>
                  <a:gd name="T36" fmla="*/ 1 w 2"/>
                  <a:gd name="T37" fmla="*/ 7 h 19"/>
                  <a:gd name="T38" fmla="*/ 0 w 2"/>
                  <a:gd name="T39" fmla="*/ 6 h 19"/>
                  <a:gd name="T40" fmla="*/ 1 w 2"/>
                  <a:gd name="T41" fmla="*/ 15 h 19"/>
                  <a:gd name="T42" fmla="*/ 1 w 2"/>
                  <a:gd name="T43" fmla="*/ 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" h="19">
                    <a:moveTo>
                      <a:pt x="1" y="9"/>
                    </a:moveTo>
                    <a:cubicBezTo>
                      <a:pt x="1" y="12"/>
                      <a:pt x="1" y="12"/>
                      <a:pt x="1" y="12"/>
                    </a:cubicBezTo>
                    <a:cubicBezTo>
                      <a:pt x="1" y="12"/>
                      <a:pt x="2" y="10"/>
                      <a:pt x="1" y="14"/>
                    </a:cubicBezTo>
                    <a:cubicBezTo>
                      <a:pt x="1" y="15"/>
                      <a:pt x="2" y="9"/>
                      <a:pt x="2" y="7"/>
                    </a:cubicBezTo>
                    <a:cubicBezTo>
                      <a:pt x="2" y="11"/>
                      <a:pt x="2" y="11"/>
                      <a:pt x="2" y="11"/>
                    </a:cubicBezTo>
                    <a:cubicBezTo>
                      <a:pt x="2" y="9"/>
                      <a:pt x="2" y="13"/>
                      <a:pt x="2" y="6"/>
                    </a:cubicBezTo>
                    <a:cubicBezTo>
                      <a:pt x="2" y="6"/>
                      <a:pt x="2" y="10"/>
                      <a:pt x="2" y="8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2" y="7"/>
                      <a:pt x="2" y="7"/>
                      <a:pt x="2" y="7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0"/>
                      <a:pt x="2" y="13"/>
                      <a:pt x="2" y="10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4"/>
                      <a:pt x="2" y="6"/>
                      <a:pt x="2" y="2"/>
                    </a:cubicBezTo>
                    <a:cubicBezTo>
                      <a:pt x="2" y="2"/>
                      <a:pt x="1" y="5"/>
                      <a:pt x="2" y="4"/>
                    </a:cubicBezTo>
                    <a:cubicBezTo>
                      <a:pt x="2" y="4"/>
                      <a:pt x="2" y="7"/>
                      <a:pt x="1" y="8"/>
                    </a:cubicBezTo>
                    <a:cubicBezTo>
                      <a:pt x="1" y="13"/>
                      <a:pt x="2" y="5"/>
                      <a:pt x="1" y="3"/>
                    </a:cubicBezTo>
                    <a:cubicBezTo>
                      <a:pt x="1" y="6"/>
                      <a:pt x="1" y="10"/>
                      <a:pt x="1" y="5"/>
                    </a:cubicBezTo>
                    <a:cubicBezTo>
                      <a:pt x="1" y="9"/>
                      <a:pt x="1" y="12"/>
                      <a:pt x="1" y="12"/>
                    </a:cubicBezTo>
                    <a:cubicBezTo>
                      <a:pt x="1" y="7"/>
                      <a:pt x="1" y="7"/>
                      <a:pt x="1" y="7"/>
                    </a:cubicBezTo>
                    <a:cubicBezTo>
                      <a:pt x="1" y="6"/>
                      <a:pt x="0" y="5"/>
                      <a:pt x="0" y="6"/>
                    </a:cubicBezTo>
                    <a:cubicBezTo>
                      <a:pt x="1" y="9"/>
                      <a:pt x="1" y="13"/>
                      <a:pt x="1" y="15"/>
                    </a:cubicBezTo>
                    <a:cubicBezTo>
                      <a:pt x="1" y="19"/>
                      <a:pt x="1" y="8"/>
                      <a:pt x="1" y="9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96" name="Freeform 1896"/>
              <p:cNvSpPr/>
              <p:nvPr/>
            </p:nvSpPr>
            <p:spPr bwMode="auto">
              <a:xfrm>
                <a:off x="2501" y="3168"/>
                <a:ext cx="0" cy="1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  <a:gd name="T3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lnTo>
                      <a:pt x="0" y="0"/>
                    </a:lnTo>
                    <a:lnTo>
                      <a:pt x="0" y="1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97" name="Freeform 1897"/>
              <p:cNvSpPr/>
              <p:nvPr/>
            </p:nvSpPr>
            <p:spPr bwMode="auto">
              <a:xfrm>
                <a:off x="2587" y="3150"/>
                <a:ext cx="1" cy="3"/>
              </a:xfrm>
              <a:custGeom>
                <a:avLst/>
                <a:gdLst>
                  <a:gd name="T0" fmla="*/ 0 w 1"/>
                  <a:gd name="T1" fmla="*/ 2 h 3"/>
                  <a:gd name="T2" fmla="*/ 0 w 1"/>
                  <a:gd name="T3" fmla="*/ 3 h 3"/>
                  <a:gd name="T4" fmla="*/ 1 w 1"/>
                  <a:gd name="T5" fmla="*/ 0 h 3"/>
                  <a:gd name="T6" fmla="*/ 0 w 1"/>
                  <a:gd name="T7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3">
                    <a:moveTo>
                      <a:pt x="0" y="2"/>
                    </a:moveTo>
                    <a:lnTo>
                      <a:pt x="0" y="3"/>
                    </a:lnTo>
                    <a:lnTo>
                      <a:pt x="1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98" name="Freeform 1898"/>
              <p:cNvSpPr/>
              <p:nvPr/>
            </p:nvSpPr>
            <p:spPr bwMode="auto">
              <a:xfrm>
                <a:off x="2585" y="3150"/>
                <a:ext cx="3" cy="13"/>
              </a:xfrm>
              <a:custGeom>
                <a:avLst/>
                <a:gdLst>
                  <a:gd name="T0" fmla="*/ 0 w 4"/>
                  <a:gd name="T1" fmla="*/ 15 h 15"/>
                  <a:gd name="T2" fmla="*/ 1 w 4"/>
                  <a:gd name="T3" fmla="*/ 14 h 15"/>
                  <a:gd name="T4" fmla="*/ 4 w 4"/>
                  <a:gd name="T5" fmla="*/ 0 h 15"/>
                  <a:gd name="T6" fmla="*/ 2 w 4"/>
                  <a:gd name="T7" fmla="*/ 8 h 15"/>
                  <a:gd name="T8" fmla="*/ 3 w 4"/>
                  <a:gd name="T9" fmla="*/ 6 h 15"/>
                  <a:gd name="T10" fmla="*/ 1 w 4"/>
                  <a:gd name="T11" fmla="*/ 12 h 15"/>
                  <a:gd name="T12" fmla="*/ 1 w 4"/>
                  <a:gd name="T13" fmla="*/ 11 h 15"/>
                  <a:gd name="T14" fmla="*/ 0 w 4"/>
                  <a:gd name="T15" fmla="*/ 15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" h="15">
                    <a:moveTo>
                      <a:pt x="0" y="15"/>
                    </a:moveTo>
                    <a:cubicBezTo>
                      <a:pt x="1" y="14"/>
                      <a:pt x="1" y="14"/>
                      <a:pt x="1" y="14"/>
                    </a:cubicBezTo>
                    <a:cubicBezTo>
                      <a:pt x="3" y="4"/>
                      <a:pt x="3" y="7"/>
                      <a:pt x="4" y="0"/>
                    </a:cubicBezTo>
                    <a:cubicBezTo>
                      <a:pt x="4" y="1"/>
                      <a:pt x="3" y="5"/>
                      <a:pt x="2" y="8"/>
                    </a:cubicBezTo>
                    <a:cubicBezTo>
                      <a:pt x="2" y="8"/>
                      <a:pt x="3" y="4"/>
                      <a:pt x="3" y="6"/>
                    </a:cubicBezTo>
                    <a:cubicBezTo>
                      <a:pt x="2" y="8"/>
                      <a:pt x="2" y="8"/>
                      <a:pt x="1" y="12"/>
                    </a:cubicBezTo>
                    <a:cubicBezTo>
                      <a:pt x="0" y="15"/>
                      <a:pt x="2" y="9"/>
                      <a:pt x="1" y="11"/>
                    </a:cubicBezTo>
                    <a:lnTo>
                      <a:pt x="0" y="15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99" name="Freeform 1899"/>
              <p:cNvSpPr/>
              <p:nvPr/>
            </p:nvSpPr>
            <p:spPr bwMode="auto">
              <a:xfrm>
                <a:off x="2587" y="3154"/>
                <a:ext cx="0" cy="5"/>
              </a:xfrm>
              <a:custGeom>
                <a:avLst/>
                <a:gdLst>
                  <a:gd name="T0" fmla="*/ 1 w 1"/>
                  <a:gd name="T1" fmla="*/ 0 h 5"/>
                  <a:gd name="T2" fmla="*/ 0 w 1"/>
                  <a:gd name="T3" fmla="*/ 5 h 5"/>
                  <a:gd name="T4" fmla="*/ 1 w 1"/>
                  <a:gd name="T5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5">
                    <a:moveTo>
                      <a:pt x="1" y="0"/>
                    </a:moveTo>
                    <a:cubicBezTo>
                      <a:pt x="0" y="5"/>
                      <a:pt x="0" y="5"/>
                      <a:pt x="0" y="5"/>
                    </a:cubicBezTo>
                    <a:cubicBezTo>
                      <a:pt x="0" y="4"/>
                      <a:pt x="1" y="1"/>
                      <a:pt x="1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00" name="Freeform 1900"/>
              <p:cNvSpPr/>
              <p:nvPr/>
            </p:nvSpPr>
            <p:spPr bwMode="auto">
              <a:xfrm>
                <a:off x="2587" y="3151"/>
                <a:ext cx="1" cy="7"/>
              </a:xfrm>
              <a:custGeom>
                <a:avLst/>
                <a:gdLst>
                  <a:gd name="T0" fmla="*/ 1 w 1"/>
                  <a:gd name="T1" fmla="*/ 2 h 7"/>
                  <a:gd name="T2" fmla="*/ 0 w 1"/>
                  <a:gd name="T3" fmla="*/ 7 h 7"/>
                  <a:gd name="T4" fmla="*/ 1 w 1"/>
                  <a:gd name="T5" fmla="*/ 0 h 7"/>
                  <a:gd name="T6" fmla="*/ 1 w 1"/>
                  <a:gd name="T7" fmla="*/ 2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7">
                    <a:moveTo>
                      <a:pt x="1" y="2"/>
                    </a:moveTo>
                    <a:cubicBezTo>
                      <a:pt x="1" y="3"/>
                      <a:pt x="0" y="6"/>
                      <a:pt x="0" y="7"/>
                    </a:cubicBezTo>
                    <a:cubicBezTo>
                      <a:pt x="1" y="0"/>
                      <a:pt x="1" y="0"/>
                      <a:pt x="1" y="0"/>
                    </a:cubicBezTo>
                    <a:lnTo>
                      <a:pt x="1" y="2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01" name="Freeform 1901"/>
              <p:cNvSpPr/>
              <p:nvPr/>
            </p:nvSpPr>
            <p:spPr bwMode="auto">
              <a:xfrm>
                <a:off x="2588" y="3152"/>
                <a:ext cx="1" cy="2"/>
              </a:xfrm>
              <a:custGeom>
                <a:avLst/>
                <a:gdLst>
                  <a:gd name="T0" fmla="*/ 0 w 1"/>
                  <a:gd name="T1" fmla="*/ 2 h 2"/>
                  <a:gd name="T2" fmla="*/ 0 w 1"/>
                  <a:gd name="T3" fmla="*/ 1 h 2"/>
                  <a:gd name="T4" fmla="*/ 0 w 1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0"/>
                      <a:pt x="0" y="1"/>
                      <a:pt x="0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02" name="Freeform 1902"/>
              <p:cNvSpPr/>
              <p:nvPr/>
            </p:nvSpPr>
            <p:spPr bwMode="auto">
              <a:xfrm>
                <a:off x="2587" y="3151"/>
                <a:ext cx="2" cy="10"/>
              </a:xfrm>
              <a:custGeom>
                <a:avLst/>
                <a:gdLst>
                  <a:gd name="T0" fmla="*/ 3 w 3"/>
                  <a:gd name="T1" fmla="*/ 2 h 11"/>
                  <a:gd name="T2" fmla="*/ 2 w 3"/>
                  <a:gd name="T3" fmla="*/ 2 h 11"/>
                  <a:gd name="T4" fmla="*/ 2 w 3"/>
                  <a:gd name="T5" fmla="*/ 3 h 11"/>
                  <a:gd name="T6" fmla="*/ 1 w 3"/>
                  <a:gd name="T7" fmla="*/ 8 h 11"/>
                  <a:gd name="T8" fmla="*/ 1 w 3"/>
                  <a:gd name="T9" fmla="*/ 8 h 11"/>
                  <a:gd name="T10" fmla="*/ 0 w 3"/>
                  <a:gd name="T11" fmla="*/ 11 h 11"/>
                  <a:gd name="T12" fmla="*/ 3 w 3"/>
                  <a:gd name="T13" fmla="*/ 2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" h="11">
                    <a:moveTo>
                      <a:pt x="3" y="2"/>
                    </a:moveTo>
                    <a:cubicBezTo>
                      <a:pt x="3" y="0"/>
                      <a:pt x="3" y="1"/>
                      <a:pt x="2" y="2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5"/>
                      <a:pt x="1" y="9"/>
                      <a:pt x="1" y="8"/>
                    </a:cubicBezTo>
                    <a:cubicBezTo>
                      <a:pt x="0" y="9"/>
                      <a:pt x="2" y="5"/>
                      <a:pt x="1" y="8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11"/>
                      <a:pt x="2" y="4"/>
                      <a:pt x="3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03" name="Freeform 1903"/>
              <p:cNvSpPr/>
              <p:nvPr/>
            </p:nvSpPr>
            <p:spPr bwMode="auto">
              <a:xfrm>
                <a:off x="2588" y="3154"/>
                <a:ext cx="0" cy="1"/>
              </a:xfrm>
              <a:custGeom>
                <a:avLst/>
                <a:gdLst>
                  <a:gd name="T0" fmla="*/ 0 h 1"/>
                  <a:gd name="T1" fmla="*/ 0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04" name="Freeform 1904"/>
              <p:cNvSpPr/>
              <p:nvPr/>
            </p:nvSpPr>
            <p:spPr bwMode="auto">
              <a:xfrm>
                <a:off x="2587" y="3153"/>
                <a:ext cx="1" cy="3"/>
              </a:xfrm>
              <a:custGeom>
                <a:avLst/>
                <a:gdLst>
                  <a:gd name="T0" fmla="*/ 1 w 1"/>
                  <a:gd name="T1" fmla="*/ 0 h 3"/>
                  <a:gd name="T2" fmla="*/ 1 w 1"/>
                  <a:gd name="T3" fmla="*/ 1 h 3"/>
                  <a:gd name="T4" fmla="*/ 0 w 1"/>
                  <a:gd name="T5" fmla="*/ 3 h 3"/>
                  <a:gd name="T6" fmla="*/ 1 w 1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3">
                    <a:moveTo>
                      <a:pt x="1" y="0"/>
                    </a:moveTo>
                    <a:lnTo>
                      <a:pt x="1" y="1"/>
                    </a:lnTo>
                    <a:lnTo>
                      <a:pt x="0" y="3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05" name="Freeform 1905"/>
              <p:cNvSpPr/>
              <p:nvPr/>
            </p:nvSpPr>
            <p:spPr bwMode="auto">
              <a:xfrm>
                <a:off x="2587" y="3152"/>
                <a:ext cx="2" cy="12"/>
              </a:xfrm>
              <a:custGeom>
                <a:avLst/>
                <a:gdLst>
                  <a:gd name="T0" fmla="*/ 3 w 3"/>
                  <a:gd name="T1" fmla="*/ 1 h 13"/>
                  <a:gd name="T2" fmla="*/ 2 w 3"/>
                  <a:gd name="T3" fmla="*/ 5 h 13"/>
                  <a:gd name="T4" fmla="*/ 0 w 3"/>
                  <a:gd name="T5" fmla="*/ 13 h 13"/>
                  <a:gd name="T6" fmla="*/ 1 w 3"/>
                  <a:gd name="T7" fmla="*/ 11 h 13"/>
                  <a:gd name="T8" fmla="*/ 3 w 3"/>
                  <a:gd name="T9" fmla="*/ 1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13">
                    <a:moveTo>
                      <a:pt x="3" y="1"/>
                    </a:moveTo>
                    <a:cubicBezTo>
                      <a:pt x="2" y="7"/>
                      <a:pt x="3" y="0"/>
                      <a:pt x="2" y="5"/>
                    </a:cubicBezTo>
                    <a:cubicBezTo>
                      <a:pt x="2" y="5"/>
                      <a:pt x="1" y="10"/>
                      <a:pt x="0" y="13"/>
                    </a:cubicBezTo>
                    <a:cubicBezTo>
                      <a:pt x="1" y="11"/>
                      <a:pt x="1" y="11"/>
                      <a:pt x="1" y="11"/>
                    </a:cubicBezTo>
                    <a:cubicBezTo>
                      <a:pt x="2" y="9"/>
                      <a:pt x="3" y="4"/>
                      <a:pt x="3" y="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06" name="Freeform 1906"/>
              <p:cNvSpPr/>
              <p:nvPr/>
            </p:nvSpPr>
            <p:spPr bwMode="auto">
              <a:xfrm>
                <a:off x="2587" y="3167"/>
                <a:ext cx="0" cy="1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lnTo>
                      <a:pt x="0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07" name="Freeform 1907"/>
              <p:cNvSpPr/>
              <p:nvPr/>
            </p:nvSpPr>
            <p:spPr bwMode="auto">
              <a:xfrm>
                <a:off x="2586" y="3157"/>
                <a:ext cx="4" cy="14"/>
              </a:xfrm>
              <a:custGeom>
                <a:avLst/>
                <a:gdLst>
                  <a:gd name="T0" fmla="*/ 5 w 5"/>
                  <a:gd name="T1" fmla="*/ 2 h 16"/>
                  <a:gd name="T2" fmla="*/ 2 w 5"/>
                  <a:gd name="T3" fmla="*/ 8 h 16"/>
                  <a:gd name="T4" fmla="*/ 4 w 5"/>
                  <a:gd name="T5" fmla="*/ 3 h 16"/>
                  <a:gd name="T6" fmla="*/ 3 w 5"/>
                  <a:gd name="T7" fmla="*/ 6 h 16"/>
                  <a:gd name="T8" fmla="*/ 4 w 5"/>
                  <a:gd name="T9" fmla="*/ 0 h 16"/>
                  <a:gd name="T10" fmla="*/ 3 w 5"/>
                  <a:gd name="T11" fmla="*/ 5 h 16"/>
                  <a:gd name="T12" fmla="*/ 3 w 5"/>
                  <a:gd name="T13" fmla="*/ 1 h 16"/>
                  <a:gd name="T14" fmla="*/ 2 w 5"/>
                  <a:gd name="T15" fmla="*/ 8 h 16"/>
                  <a:gd name="T16" fmla="*/ 2 w 5"/>
                  <a:gd name="T17" fmla="*/ 7 h 16"/>
                  <a:gd name="T18" fmla="*/ 1 w 5"/>
                  <a:gd name="T19" fmla="*/ 11 h 16"/>
                  <a:gd name="T20" fmla="*/ 1 w 5"/>
                  <a:gd name="T21" fmla="*/ 15 h 16"/>
                  <a:gd name="T22" fmla="*/ 5 w 5"/>
                  <a:gd name="T23" fmla="*/ 2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" h="16">
                    <a:moveTo>
                      <a:pt x="5" y="2"/>
                    </a:moveTo>
                    <a:cubicBezTo>
                      <a:pt x="2" y="8"/>
                      <a:pt x="2" y="8"/>
                      <a:pt x="2" y="8"/>
                    </a:cubicBezTo>
                    <a:cubicBezTo>
                      <a:pt x="3" y="6"/>
                      <a:pt x="4" y="4"/>
                      <a:pt x="4" y="3"/>
                    </a:cubicBezTo>
                    <a:cubicBezTo>
                      <a:pt x="4" y="2"/>
                      <a:pt x="3" y="6"/>
                      <a:pt x="3" y="6"/>
                    </a:cubicBezTo>
                    <a:cubicBezTo>
                      <a:pt x="4" y="0"/>
                      <a:pt x="3" y="5"/>
                      <a:pt x="4" y="0"/>
                    </a:cubicBezTo>
                    <a:cubicBezTo>
                      <a:pt x="4" y="0"/>
                      <a:pt x="4" y="0"/>
                      <a:pt x="3" y="5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2" y="8"/>
                      <a:pt x="2" y="8"/>
                      <a:pt x="2" y="8"/>
                    </a:cubicBezTo>
                    <a:cubicBezTo>
                      <a:pt x="1" y="10"/>
                      <a:pt x="3" y="3"/>
                      <a:pt x="2" y="7"/>
                    </a:cubicBezTo>
                    <a:cubicBezTo>
                      <a:pt x="1" y="10"/>
                      <a:pt x="1" y="10"/>
                      <a:pt x="1" y="11"/>
                    </a:cubicBezTo>
                    <a:cubicBezTo>
                      <a:pt x="1" y="10"/>
                      <a:pt x="0" y="16"/>
                      <a:pt x="1" y="15"/>
                    </a:cubicBezTo>
                    <a:cubicBezTo>
                      <a:pt x="1" y="15"/>
                      <a:pt x="4" y="5"/>
                      <a:pt x="5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08" name="Freeform 1908"/>
              <p:cNvSpPr/>
              <p:nvPr/>
            </p:nvSpPr>
            <p:spPr bwMode="auto">
              <a:xfrm>
                <a:off x="2587" y="3164"/>
                <a:ext cx="1" cy="3"/>
              </a:xfrm>
              <a:custGeom>
                <a:avLst/>
                <a:gdLst>
                  <a:gd name="T0" fmla="*/ 1 w 1"/>
                  <a:gd name="T1" fmla="*/ 1 h 3"/>
                  <a:gd name="T2" fmla="*/ 0 w 1"/>
                  <a:gd name="T3" fmla="*/ 3 h 3"/>
                  <a:gd name="T4" fmla="*/ 1 w 1"/>
                  <a:gd name="T5" fmla="*/ 0 h 3"/>
                  <a:gd name="T6" fmla="*/ 1 w 1"/>
                  <a:gd name="T7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3">
                    <a:moveTo>
                      <a:pt x="1" y="1"/>
                    </a:moveTo>
                    <a:lnTo>
                      <a:pt x="0" y="3"/>
                    </a:lnTo>
                    <a:lnTo>
                      <a:pt x="1" y="0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09" name="Freeform 1909"/>
              <p:cNvSpPr/>
              <p:nvPr/>
            </p:nvSpPr>
            <p:spPr bwMode="auto">
              <a:xfrm>
                <a:off x="2587" y="3157"/>
                <a:ext cx="4" cy="15"/>
              </a:xfrm>
              <a:custGeom>
                <a:avLst/>
                <a:gdLst>
                  <a:gd name="T0" fmla="*/ 5 w 5"/>
                  <a:gd name="T1" fmla="*/ 0 h 17"/>
                  <a:gd name="T2" fmla="*/ 3 w 5"/>
                  <a:gd name="T3" fmla="*/ 4 h 17"/>
                  <a:gd name="T4" fmla="*/ 4 w 5"/>
                  <a:gd name="T5" fmla="*/ 1 h 17"/>
                  <a:gd name="T6" fmla="*/ 3 w 5"/>
                  <a:gd name="T7" fmla="*/ 7 h 17"/>
                  <a:gd name="T8" fmla="*/ 4 w 5"/>
                  <a:gd name="T9" fmla="*/ 4 h 17"/>
                  <a:gd name="T10" fmla="*/ 2 w 5"/>
                  <a:gd name="T11" fmla="*/ 12 h 17"/>
                  <a:gd name="T12" fmla="*/ 2 w 5"/>
                  <a:gd name="T13" fmla="*/ 10 h 17"/>
                  <a:gd name="T14" fmla="*/ 3 w 5"/>
                  <a:gd name="T15" fmla="*/ 10 h 17"/>
                  <a:gd name="T16" fmla="*/ 3 w 5"/>
                  <a:gd name="T17" fmla="*/ 8 h 17"/>
                  <a:gd name="T18" fmla="*/ 4 w 5"/>
                  <a:gd name="T19" fmla="*/ 6 h 17"/>
                  <a:gd name="T20" fmla="*/ 5 w 5"/>
                  <a:gd name="T21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" h="17">
                    <a:moveTo>
                      <a:pt x="5" y="0"/>
                    </a:moveTo>
                    <a:cubicBezTo>
                      <a:pt x="3" y="4"/>
                      <a:pt x="3" y="4"/>
                      <a:pt x="3" y="4"/>
                    </a:cubicBezTo>
                    <a:cubicBezTo>
                      <a:pt x="3" y="4"/>
                      <a:pt x="4" y="3"/>
                      <a:pt x="4" y="1"/>
                    </a:cubicBezTo>
                    <a:cubicBezTo>
                      <a:pt x="4" y="3"/>
                      <a:pt x="3" y="5"/>
                      <a:pt x="3" y="7"/>
                    </a:cubicBezTo>
                    <a:cubicBezTo>
                      <a:pt x="1" y="12"/>
                      <a:pt x="3" y="5"/>
                      <a:pt x="4" y="4"/>
                    </a:cubicBezTo>
                    <a:cubicBezTo>
                      <a:pt x="4" y="7"/>
                      <a:pt x="3" y="7"/>
                      <a:pt x="2" y="12"/>
                    </a:cubicBezTo>
                    <a:cubicBezTo>
                      <a:pt x="2" y="12"/>
                      <a:pt x="2" y="11"/>
                      <a:pt x="2" y="10"/>
                    </a:cubicBezTo>
                    <a:cubicBezTo>
                      <a:pt x="0" y="17"/>
                      <a:pt x="2" y="11"/>
                      <a:pt x="3" y="10"/>
                    </a:cubicBezTo>
                    <a:cubicBezTo>
                      <a:pt x="3" y="9"/>
                      <a:pt x="4" y="7"/>
                      <a:pt x="3" y="8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5" y="1"/>
                      <a:pt x="5" y="0"/>
                      <a:pt x="5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10" name="Freeform 1910"/>
              <p:cNvSpPr/>
              <p:nvPr/>
            </p:nvSpPr>
            <p:spPr bwMode="auto">
              <a:xfrm>
                <a:off x="2590" y="3156"/>
                <a:ext cx="1" cy="2"/>
              </a:xfrm>
              <a:custGeom>
                <a:avLst/>
                <a:gdLst>
                  <a:gd name="T0" fmla="*/ 0 w 1"/>
                  <a:gd name="T1" fmla="*/ 1 h 2"/>
                  <a:gd name="T2" fmla="*/ 0 w 1"/>
                  <a:gd name="T3" fmla="*/ 2 h 2"/>
                  <a:gd name="T4" fmla="*/ 0 w 1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1"/>
                    </a:moveTo>
                    <a:cubicBezTo>
                      <a:pt x="0" y="1"/>
                      <a:pt x="0" y="1"/>
                      <a:pt x="0" y="2"/>
                    </a:cubicBezTo>
                    <a:cubicBezTo>
                      <a:pt x="0" y="1"/>
                      <a:pt x="1" y="0"/>
                      <a:pt x="0" y="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11" name="Freeform 1911"/>
              <p:cNvSpPr/>
              <p:nvPr/>
            </p:nvSpPr>
            <p:spPr bwMode="auto">
              <a:xfrm>
                <a:off x="2589" y="3165"/>
                <a:ext cx="0" cy="1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12" name="Freeform 1912"/>
              <p:cNvSpPr/>
              <p:nvPr/>
            </p:nvSpPr>
            <p:spPr bwMode="auto">
              <a:xfrm>
                <a:off x="2591" y="3157"/>
                <a:ext cx="0" cy="3"/>
              </a:xfrm>
              <a:custGeom>
                <a:avLst/>
                <a:gdLst>
                  <a:gd name="T0" fmla="*/ 2 h 3"/>
                  <a:gd name="T1" fmla="*/ 3 h 3"/>
                  <a:gd name="T2" fmla="*/ 0 h 3"/>
                  <a:gd name="T3" fmla="*/ 2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3">
                    <a:moveTo>
                      <a:pt x="0" y="2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13" name="Freeform 1913"/>
              <p:cNvSpPr/>
              <p:nvPr/>
            </p:nvSpPr>
            <p:spPr bwMode="auto">
              <a:xfrm>
                <a:off x="2589" y="3154"/>
                <a:ext cx="10" cy="17"/>
              </a:xfrm>
              <a:custGeom>
                <a:avLst/>
                <a:gdLst>
                  <a:gd name="T0" fmla="*/ 7 w 11"/>
                  <a:gd name="T1" fmla="*/ 16 h 19"/>
                  <a:gd name="T2" fmla="*/ 8 w 11"/>
                  <a:gd name="T3" fmla="*/ 13 h 19"/>
                  <a:gd name="T4" fmla="*/ 9 w 11"/>
                  <a:gd name="T5" fmla="*/ 9 h 19"/>
                  <a:gd name="T6" fmla="*/ 11 w 11"/>
                  <a:gd name="T7" fmla="*/ 2 h 19"/>
                  <a:gd name="T8" fmla="*/ 10 w 11"/>
                  <a:gd name="T9" fmla="*/ 5 h 19"/>
                  <a:gd name="T10" fmla="*/ 11 w 11"/>
                  <a:gd name="T11" fmla="*/ 1 h 19"/>
                  <a:gd name="T12" fmla="*/ 9 w 11"/>
                  <a:gd name="T13" fmla="*/ 3 h 19"/>
                  <a:gd name="T14" fmla="*/ 8 w 11"/>
                  <a:gd name="T15" fmla="*/ 5 h 19"/>
                  <a:gd name="T16" fmla="*/ 5 w 11"/>
                  <a:gd name="T17" fmla="*/ 3 h 19"/>
                  <a:gd name="T18" fmla="*/ 3 w 11"/>
                  <a:gd name="T19" fmla="*/ 9 h 19"/>
                  <a:gd name="T20" fmla="*/ 4 w 11"/>
                  <a:gd name="T21" fmla="*/ 5 h 19"/>
                  <a:gd name="T22" fmla="*/ 4 w 11"/>
                  <a:gd name="T23" fmla="*/ 5 h 19"/>
                  <a:gd name="T24" fmla="*/ 3 w 11"/>
                  <a:gd name="T25" fmla="*/ 3 h 19"/>
                  <a:gd name="T26" fmla="*/ 2 w 11"/>
                  <a:gd name="T27" fmla="*/ 11 h 19"/>
                  <a:gd name="T28" fmla="*/ 3 w 11"/>
                  <a:gd name="T29" fmla="*/ 3 h 19"/>
                  <a:gd name="T30" fmla="*/ 2 w 11"/>
                  <a:gd name="T31" fmla="*/ 8 h 19"/>
                  <a:gd name="T32" fmla="*/ 1 w 11"/>
                  <a:gd name="T33" fmla="*/ 13 h 19"/>
                  <a:gd name="T34" fmla="*/ 0 w 11"/>
                  <a:gd name="T35" fmla="*/ 16 h 19"/>
                  <a:gd name="T36" fmla="*/ 4 w 11"/>
                  <a:gd name="T37" fmla="*/ 7 h 19"/>
                  <a:gd name="T38" fmla="*/ 3 w 11"/>
                  <a:gd name="T39" fmla="*/ 11 h 19"/>
                  <a:gd name="T40" fmla="*/ 3 w 11"/>
                  <a:gd name="T41" fmla="*/ 15 h 19"/>
                  <a:gd name="T42" fmla="*/ 5 w 11"/>
                  <a:gd name="T43" fmla="*/ 9 h 19"/>
                  <a:gd name="T44" fmla="*/ 5 w 11"/>
                  <a:gd name="T45" fmla="*/ 11 h 19"/>
                  <a:gd name="T46" fmla="*/ 6 w 11"/>
                  <a:gd name="T47" fmla="*/ 8 h 19"/>
                  <a:gd name="T48" fmla="*/ 5 w 11"/>
                  <a:gd name="T49" fmla="*/ 12 h 19"/>
                  <a:gd name="T50" fmla="*/ 7 w 11"/>
                  <a:gd name="T51" fmla="*/ 5 h 19"/>
                  <a:gd name="T52" fmla="*/ 5 w 11"/>
                  <a:gd name="T53" fmla="*/ 16 h 19"/>
                  <a:gd name="T54" fmla="*/ 6 w 11"/>
                  <a:gd name="T55" fmla="*/ 12 h 19"/>
                  <a:gd name="T56" fmla="*/ 7 w 11"/>
                  <a:gd name="T57" fmla="*/ 8 h 19"/>
                  <a:gd name="T58" fmla="*/ 6 w 11"/>
                  <a:gd name="T59" fmla="*/ 15 h 19"/>
                  <a:gd name="T60" fmla="*/ 7 w 11"/>
                  <a:gd name="T61" fmla="*/ 11 h 19"/>
                  <a:gd name="T62" fmla="*/ 8 w 11"/>
                  <a:gd name="T63" fmla="*/ 7 h 19"/>
                  <a:gd name="T64" fmla="*/ 8 w 11"/>
                  <a:gd name="T65" fmla="*/ 9 h 19"/>
                  <a:gd name="T66" fmla="*/ 6 w 11"/>
                  <a:gd name="T67" fmla="*/ 16 h 19"/>
                  <a:gd name="T68" fmla="*/ 6 w 11"/>
                  <a:gd name="T69" fmla="*/ 19 h 19"/>
                  <a:gd name="T70" fmla="*/ 9 w 11"/>
                  <a:gd name="T71" fmla="*/ 10 h 19"/>
                  <a:gd name="T72" fmla="*/ 7 w 11"/>
                  <a:gd name="T73" fmla="*/ 16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1" h="19">
                    <a:moveTo>
                      <a:pt x="7" y="16"/>
                    </a:moveTo>
                    <a:cubicBezTo>
                      <a:pt x="8" y="14"/>
                      <a:pt x="8" y="13"/>
                      <a:pt x="8" y="13"/>
                    </a:cubicBezTo>
                    <a:cubicBezTo>
                      <a:pt x="9" y="10"/>
                      <a:pt x="9" y="11"/>
                      <a:pt x="9" y="9"/>
                    </a:cubicBezTo>
                    <a:cubicBezTo>
                      <a:pt x="10" y="7"/>
                      <a:pt x="10" y="5"/>
                      <a:pt x="11" y="2"/>
                    </a:cubicBezTo>
                    <a:cubicBezTo>
                      <a:pt x="11" y="2"/>
                      <a:pt x="10" y="6"/>
                      <a:pt x="10" y="5"/>
                    </a:cubicBezTo>
                    <a:cubicBezTo>
                      <a:pt x="11" y="1"/>
                      <a:pt x="11" y="1"/>
                      <a:pt x="11" y="1"/>
                    </a:cubicBezTo>
                    <a:cubicBezTo>
                      <a:pt x="10" y="3"/>
                      <a:pt x="8" y="6"/>
                      <a:pt x="9" y="3"/>
                    </a:cubicBezTo>
                    <a:cubicBezTo>
                      <a:pt x="9" y="2"/>
                      <a:pt x="8" y="4"/>
                      <a:pt x="8" y="5"/>
                    </a:cubicBezTo>
                    <a:cubicBezTo>
                      <a:pt x="7" y="3"/>
                      <a:pt x="5" y="6"/>
                      <a:pt x="5" y="3"/>
                    </a:cubicBezTo>
                    <a:cubicBezTo>
                      <a:pt x="3" y="9"/>
                      <a:pt x="3" y="9"/>
                      <a:pt x="3" y="9"/>
                    </a:cubicBezTo>
                    <a:cubicBezTo>
                      <a:pt x="4" y="6"/>
                      <a:pt x="3" y="9"/>
                      <a:pt x="4" y="5"/>
                    </a:cubicBezTo>
                    <a:cubicBezTo>
                      <a:pt x="4" y="6"/>
                      <a:pt x="4" y="5"/>
                      <a:pt x="4" y="5"/>
                    </a:cubicBezTo>
                    <a:cubicBezTo>
                      <a:pt x="5" y="0"/>
                      <a:pt x="3" y="5"/>
                      <a:pt x="3" y="3"/>
                    </a:cubicBezTo>
                    <a:cubicBezTo>
                      <a:pt x="3" y="4"/>
                      <a:pt x="2" y="10"/>
                      <a:pt x="2" y="11"/>
                    </a:cubicBezTo>
                    <a:cubicBezTo>
                      <a:pt x="3" y="4"/>
                      <a:pt x="1" y="11"/>
                      <a:pt x="3" y="3"/>
                    </a:cubicBezTo>
                    <a:cubicBezTo>
                      <a:pt x="3" y="1"/>
                      <a:pt x="2" y="9"/>
                      <a:pt x="2" y="8"/>
                    </a:cubicBezTo>
                    <a:cubicBezTo>
                      <a:pt x="0" y="12"/>
                      <a:pt x="1" y="10"/>
                      <a:pt x="1" y="13"/>
                    </a:cubicBezTo>
                    <a:cubicBezTo>
                      <a:pt x="0" y="16"/>
                      <a:pt x="1" y="11"/>
                      <a:pt x="0" y="16"/>
                    </a:cubicBezTo>
                    <a:cubicBezTo>
                      <a:pt x="0" y="18"/>
                      <a:pt x="3" y="9"/>
                      <a:pt x="4" y="7"/>
                    </a:cubicBezTo>
                    <a:cubicBezTo>
                      <a:pt x="3" y="11"/>
                      <a:pt x="3" y="11"/>
                      <a:pt x="3" y="11"/>
                    </a:cubicBezTo>
                    <a:cubicBezTo>
                      <a:pt x="4" y="9"/>
                      <a:pt x="5" y="9"/>
                      <a:pt x="3" y="15"/>
                    </a:cubicBezTo>
                    <a:cubicBezTo>
                      <a:pt x="4" y="11"/>
                      <a:pt x="3" y="17"/>
                      <a:pt x="5" y="9"/>
                    </a:cubicBezTo>
                    <a:cubicBezTo>
                      <a:pt x="5" y="11"/>
                      <a:pt x="5" y="10"/>
                      <a:pt x="5" y="11"/>
                    </a:cubicBezTo>
                    <a:cubicBezTo>
                      <a:pt x="6" y="8"/>
                      <a:pt x="6" y="8"/>
                      <a:pt x="6" y="8"/>
                    </a:cubicBezTo>
                    <a:cubicBezTo>
                      <a:pt x="6" y="9"/>
                      <a:pt x="5" y="13"/>
                      <a:pt x="5" y="12"/>
                    </a:cubicBezTo>
                    <a:cubicBezTo>
                      <a:pt x="6" y="9"/>
                      <a:pt x="6" y="8"/>
                      <a:pt x="7" y="5"/>
                    </a:cubicBezTo>
                    <a:cubicBezTo>
                      <a:pt x="6" y="9"/>
                      <a:pt x="6" y="12"/>
                      <a:pt x="5" y="16"/>
                    </a:cubicBezTo>
                    <a:cubicBezTo>
                      <a:pt x="6" y="12"/>
                      <a:pt x="6" y="12"/>
                      <a:pt x="6" y="12"/>
                    </a:cubicBezTo>
                    <a:cubicBezTo>
                      <a:pt x="6" y="13"/>
                      <a:pt x="7" y="10"/>
                      <a:pt x="7" y="8"/>
                    </a:cubicBezTo>
                    <a:cubicBezTo>
                      <a:pt x="7" y="8"/>
                      <a:pt x="6" y="13"/>
                      <a:pt x="6" y="15"/>
                    </a:cubicBezTo>
                    <a:cubicBezTo>
                      <a:pt x="5" y="17"/>
                      <a:pt x="8" y="8"/>
                      <a:pt x="7" y="11"/>
                    </a:cubicBezTo>
                    <a:cubicBezTo>
                      <a:pt x="8" y="7"/>
                      <a:pt x="8" y="7"/>
                      <a:pt x="8" y="7"/>
                    </a:cubicBezTo>
                    <a:cubicBezTo>
                      <a:pt x="9" y="6"/>
                      <a:pt x="8" y="10"/>
                      <a:pt x="8" y="9"/>
                    </a:cubicBezTo>
                    <a:cubicBezTo>
                      <a:pt x="7" y="14"/>
                      <a:pt x="7" y="13"/>
                      <a:pt x="6" y="16"/>
                    </a:cubicBezTo>
                    <a:cubicBezTo>
                      <a:pt x="6" y="17"/>
                      <a:pt x="6" y="17"/>
                      <a:pt x="6" y="19"/>
                    </a:cubicBezTo>
                    <a:cubicBezTo>
                      <a:pt x="7" y="16"/>
                      <a:pt x="8" y="13"/>
                      <a:pt x="9" y="10"/>
                    </a:cubicBezTo>
                    <a:cubicBezTo>
                      <a:pt x="7" y="16"/>
                      <a:pt x="7" y="16"/>
                      <a:pt x="7" y="16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14" name="Freeform 1914"/>
              <p:cNvSpPr/>
              <p:nvPr/>
            </p:nvSpPr>
            <p:spPr bwMode="auto">
              <a:xfrm>
                <a:off x="2594" y="3171"/>
                <a:ext cx="1" cy="2"/>
              </a:xfrm>
              <a:custGeom>
                <a:avLst/>
                <a:gdLst>
                  <a:gd name="T0" fmla="*/ 1 w 1"/>
                  <a:gd name="T1" fmla="*/ 0 h 2"/>
                  <a:gd name="T2" fmla="*/ 0 w 1"/>
                  <a:gd name="T3" fmla="*/ 2 h 2"/>
                  <a:gd name="T4" fmla="*/ 0 w 1"/>
                  <a:gd name="T5" fmla="*/ 1 h 2"/>
                  <a:gd name="T6" fmla="*/ 1 w 1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lnTo>
                      <a:pt x="0" y="2"/>
                    </a:lnTo>
                    <a:lnTo>
                      <a:pt x="0" y="1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15" name="Freeform 1915"/>
              <p:cNvSpPr/>
              <p:nvPr/>
            </p:nvSpPr>
            <p:spPr bwMode="auto">
              <a:xfrm>
                <a:off x="2596" y="316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16" name="Freeform 1916"/>
              <p:cNvSpPr/>
              <p:nvPr/>
            </p:nvSpPr>
            <p:spPr bwMode="auto">
              <a:xfrm>
                <a:off x="2597" y="3157"/>
                <a:ext cx="0" cy="1"/>
              </a:xfrm>
              <a:custGeom>
                <a:avLst/>
                <a:gdLst>
                  <a:gd name="T0" fmla="*/ 0 h 1"/>
                  <a:gd name="T1" fmla="*/ 0 h 1"/>
                  <a:gd name="T2" fmla="*/ 1 h 1"/>
                  <a:gd name="T3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lnTo>
                      <a:pt x="0" y="0"/>
                    </a:lnTo>
                    <a:lnTo>
                      <a:pt x="0" y="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17" name="Freeform 1917"/>
              <p:cNvSpPr/>
              <p:nvPr/>
            </p:nvSpPr>
            <p:spPr bwMode="auto">
              <a:xfrm>
                <a:off x="2593" y="3169"/>
                <a:ext cx="1" cy="3"/>
              </a:xfrm>
              <a:custGeom>
                <a:avLst/>
                <a:gdLst>
                  <a:gd name="T0" fmla="*/ 0 w 1"/>
                  <a:gd name="T1" fmla="*/ 3 h 3"/>
                  <a:gd name="T2" fmla="*/ 1 w 1"/>
                  <a:gd name="T3" fmla="*/ 0 h 3"/>
                  <a:gd name="T4" fmla="*/ 0 w 1"/>
                  <a:gd name="T5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3">
                    <a:moveTo>
                      <a:pt x="0" y="3"/>
                    </a:moveTo>
                    <a:lnTo>
                      <a:pt x="1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18" name="Freeform 1918"/>
              <p:cNvSpPr/>
              <p:nvPr/>
            </p:nvSpPr>
            <p:spPr bwMode="auto">
              <a:xfrm>
                <a:off x="2592" y="3168"/>
                <a:ext cx="1" cy="2"/>
              </a:xfrm>
              <a:custGeom>
                <a:avLst/>
                <a:gdLst>
                  <a:gd name="T0" fmla="*/ 1 w 1"/>
                  <a:gd name="T1" fmla="*/ 0 h 3"/>
                  <a:gd name="T2" fmla="*/ 0 w 1"/>
                  <a:gd name="T3" fmla="*/ 3 h 3"/>
                  <a:gd name="T4" fmla="*/ 1 w 1"/>
                  <a:gd name="T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3">
                    <a:moveTo>
                      <a:pt x="1" y="0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0" y="2"/>
                      <a:pt x="1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19" name="Freeform 1919"/>
              <p:cNvSpPr/>
              <p:nvPr/>
            </p:nvSpPr>
            <p:spPr bwMode="auto">
              <a:xfrm>
                <a:off x="2595" y="3170"/>
                <a:ext cx="1" cy="2"/>
              </a:xfrm>
              <a:custGeom>
                <a:avLst/>
                <a:gdLst>
                  <a:gd name="T0" fmla="*/ 0 w 1"/>
                  <a:gd name="T1" fmla="*/ 2 h 2"/>
                  <a:gd name="T2" fmla="*/ 0 w 1"/>
                  <a:gd name="T3" fmla="*/ 1 h 2"/>
                  <a:gd name="T4" fmla="*/ 1 w 1"/>
                  <a:gd name="T5" fmla="*/ 0 h 2"/>
                  <a:gd name="T6" fmla="*/ 0 w 1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lnTo>
                      <a:pt x="0" y="1"/>
                    </a:lnTo>
                    <a:lnTo>
                      <a:pt x="1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20" name="Freeform 1920"/>
              <p:cNvSpPr/>
              <p:nvPr/>
            </p:nvSpPr>
            <p:spPr bwMode="auto">
              <a:xfrm>
                <a:off x="2596" y="3152"/>
                <a:ext cx="8" cy="20"/>
              </a:xfrm>
              <a:custGeom>
                <a:avLst/>
                <a:gdLst>
                  <a:gd name="T0" fmla="*/ 7 w 8"/>
                  <a:gd name="T1" fmla="*/ 4 h 22"/>
                  <a:gd name="T2" fmla="*/ 7 w 8"/>
                  <a:gd name="T3" fmla="*/ 1 h 22"/>
                  <a:gd name="T4" fmla="*/ 4 w 8"/>
                  <a:gd name="T5" fmla="*/ 11 h 22"/>
                  <a:gd name="T6" fmla="*/ 7 w 8"/>
                  <a:gd name="T7" fmla="*/ 2 h 22"/>
                  <a:gd name="T8" fmla="*/ 4 w 8"/>
                  <a:gd name="T9" fmla="*/ 8 h 22"/>
                  <a:gd name="T10" fmla="*/ 5 w 8"/>
                  <a:gd name="T11" fmla="*/ 5 h 22"/>
                  <a:gd name="T12" fmla="*/ 1 w 8"/>
                  <a:gd name="T13" fmla="*/ 14 h 22"/>
                  <a:gd name="T14" fmla="*/ 4 w 8"/>
                  <a:gd name="T15" fmla="*/ 3 h 22"/>
                  <a:gd name="T16" fmla="*/ 4 w 8"/>
                  <a:gd name="T17" fmla="*/ 3 h 22"/>
                  <a:gd name="T18" fmla="*/ 3 w 8"/>
                  <a:gd name="T19" fmla="*/ 6 h 22"/>
                  <a:gd name="T20" fmla="*/ 1 w 8"/>
                  <a:gd name="T21" fmla="*/ 12 h 22"/>
                  <a:gd name="T22" fmla="*/ 0 w 8"/>
                  <a:gd name="T23" fmla="*/ 17 h 22"/>
                  <a:gd name="T24" fmla="*/ 1 w 8"/>
                  <a:gd name="T25" fmla="*/ 13 h 22"/>
                  <a:gd name="T26" fmla="*/ 0 w 8"/>
                  <a:gd name="T27" fmla="*/ 17 h 22"/>
                  <a:gd name="T28" fmla="*/ 1 w 8"/>
                  <a:gd name="T29" fmla="*/ 15 h 22"/>
                  <a:gd name="T30" fmla="*/ 1 w 8"/>
                  <a:gd name="T31" fmla="*/ 18 h 22"/>
                  <a:gd name="T32" fmla="*/ 2 w 8"/>
                  <a:gd name="T33" fmla="*/ 15 h 22"/>
                  <a:gd name="T34" fmla="*/ 1 w 8"/>
                  <a:gd name="T35" fmla="*/ 16 h 22"/>
                  <a:gd name="T36" fmla="*/ 3 w 8"/>
                  <a:gd name="T37" fmla="*/ 11 h 22"/>
                  <a:gd name="T38" fmla="*/ 2 w 8"/>
                  <a:gd name="T39" fmla="*/ 16 h 22"/>
                  <a:gd name="T40" fmla="*/ 3 w 8"/>
                  <a:gd name="T41" fmla="*/ 13 h 22"/>
                  <a:gd name="T42" fmla="*/ 2 w 8"/>
                  <a:gd name="T43" fmla="*/ 18 h 22"/>
                  <a:gd name="T44" fmla="*/ 3 w 8"/>
                  <a:gd name="T45" fmla="*/ 15 h 22"/>
                  <a:gd name="T46" fmla="*/ 2 w 8"/>
                  <a:gd name="T47" fmla="*/ 18 h 22"/>
                  <a:gd name="T48" fmla="*/ 4 w 8"/>
                  <a:gd name="T49" fmla="*/ 8 h 22"/>
                  <a:gd name="T50" fmla="*/ 3 w 8"/>
                  <a:gd name="T51" fmla="*/ 16 h 22"/>
                  <a:gd name="T52" fmla="*/ 4 w 8"/>
                  <a:gd name="T53" fmla="*/ 15 h 22"/>
                  <a:gd name="T54" fmla="*/ 4 w 8"/>
                  <a:gd name="T55" fmla="*/ 16 h 22"/>
                  <a:gd name="T56" fmla="*/ 5 w 8"/>
                  <a:gd name="T57" fmla="*/ 13 h 22"/>
                  <a:gd name="T58" fmla="*/ 5 w 8"/>
                  <a:gd name="T59" fmla="*/ 12 h 22"/>
                  <a:gd name="T60" fmla="*/ 6 w 8"/>
                  <a:gd name="T61" fmla="*/ 9 h 22"/>
                  <a:gd name="T62" fmla="*/ 5 w 8"/>
                  <a:gd name="T63" fmla="*/ 11 h 22"/>
                  <a:gd name="T64" fmla="*/ 7 w 8"/>
                  <a:gd name="T65" fmla="*/ 5 h 22"/>
                  <a:gd name="T66" fmla="*/ 6 w 8"/>
                  <a:gd name="T67" fmla="*/ 9 h 22"/>
                  <a:gd name="T68" fmla="*/ 7 w 8"/>
                  <a:gd name="T69" fmla="*/ 4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8" h="22">
                    <a:moveTo>
                      <a:pt x="7" y="4"/>
                    </a:moveTo>
                    <a:cubicBezTo>
                      <a:pt x="8" y="0"/>
                      <a:pt x="7" y="2"/>
                      <a:pt x="7" y="1"/>
                    </a:cubicBezTo>
                    <a:cubicBezTo>
                      <a:pt x="6" y="3"/>
                      <a:pt x="5" y="11"/>
                      <a:pt x="4" y="11"/>
                    </a:cubicBezTo>
                    <a:cubicBezTo>
                      <a:pt x="7" y="2"/>
                      <a:pt x="7" y="2"/>
                      <a:pt x="7" y="2"/>
                    </a:cubicBezTo>
                    <a:cubicBezTo>
                      <a:pt x="6" y="3"/>
                      <a:pt x="6" y="1"/>
                      <a:pt x="4" y="8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4" y="5"/>
                      <a:pt x="1" y="17"/>
                      <a:pt x="1" y="14"/>
                    </a:cubicBezTo>
                    <a:cubicBezTo>
                      <a:pt x="3" y="9"/>
                      <a:pt x="3" y="9"/>
                      <a:pt x="4" y="3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4" y="3"/>
                      <a:pt x="3" y="6"/>
                      <a:pt x="3" y="6"/>
                    </a:cubicBezTo>
                    <a:cubicBezTo>
                      <a:pt x="2" y="8"/>
                      <a:pt x="2" y="12"/>
                      <a:pt x="1" y="12"/>
                    </a:cubicBezTo>
                    <a:cubicBezTo>
                      <a:pt x="1" y="12"/>
                      <a:pt x="1" y="15"/>
                      <a:pt x="0" y="17"/>
                    </a:cubicBezTo>
                    <a:cubicBezTo>
                      <a:pt x="1" y="15"/>
                      <a:pt x="1" y="16"/>
                      <a:pt x="1" y="13"/>
                    </a:cubicBezTo>
                    <a:cubicBezTo>
                      <a:pt x="1" y="16"/>
                      <a:pt x="1" y="14"/>
                      <a:pt x="0" y="17"/>
                    </a:cubicBezTo>
                    <a:cubicBezTo>
                      <a:pt x="1" y="15"/>
                      <a:pt x="1" y="15"/>
                      <a:pt x="1" y="15"/>
                    </a:cubicBezTo>
                    <a:cubicBezTo>
                      <a:pt x="1" y="15"/>
                      <a:pt x="0" y="17"/>
                      <a:pt x="1" y="18"/>
                    </a:cubicBezTo>
                    <a:cubicBezTo>
                      <a:pt x="1" y="16"/>
                      <a:pt x="2" y="15"/>
                      <a:pt x="2" y="15"/>
                    </a:cubicBezTo>
                    <a:cubicBezTo>
                      <a:pt x="1" y="16"/>
                      <a:pt x="1" y="16"/>
                      <a:pt x="1" y="16"/>
                    </a:cubicBezTo>
                    <a:cubicBezTo>
                      <a:pt x="2" y="15"/>
                      <a:pt x="2" y="16"/>
                      <a:pt x="3" y="11"/>
                    </a:cubicBezTo>
                    <a:cubicBezTo>
                      <a:pt x="2" y="16"/>
                      <a:pt x="2" y="16"/>
                      <a:pt x="2" y="16"/>
                    </a:cubicBezTo>
                    <a:cubicBezTo>
                      <a:pt x="3" y="13"/>
                      <a:pt x="3" y="13"/>
                      <a:pt x="3" y="13"/>
                    </a:cubicBezTo>
                    <a:cubicBezTo>
                      <a:pt x="3" y="14"/>
                      <a:pt x="1" y="22"/>
                      <a:pt x="2" y="18"/>
                    </a:cubicBezTo>
                    <a:cubicBezTo>
                      <a:pt x="2" y="17"/>
                      <a:pt x="3" y="16"/>
                      <a:pt x="3" y="15"/>
                    </a:cubicBezTo>
                    <a:cubicBezTo>
                      <a:pt x="3" y="13"/>
                      <a:pt x="2" y="17"/>
                      <a:pt x="2" y="18"/>
                    </a:cubicBezTo>
                    <a:cubicBezTo>
                      <a:pt x="3" y="14"/>
                      <a:pt x="4" y="10"/>
                      <a:pt x="4" y="8"/>
                    </a:cubicBezTo>
                    <a:cubicBezTo>
                      <a:pt x="4" y="12"/>
                      <a:pt x="5" y="8"/>
                      <a:pt x="3" y="16"/>
                    </a:cubicBezTo>
                    <a:cubicBezTo>
                      <a:pt x="3" y="17"/>
                      <a:pt x="4" y="13"/>
                      <a:pt x="4" y="15"/>
                    </a:cubicBezTo>
                    <a:cubicBezTo>
                      <a:pt x="4" y="16"/>
                      <a:pt x="4" y="16"/>
                      <a:pt x="4" y="16"/>
                    </a:cubicBezTo>
                    <a:cubicBezTo>
                      <a:pt x="5" y="11"/>
                      <a:pt x="3" y="19"/>
                      <a:pt x="5" y="13"/>
                    </a:cubicBezTo>
                    <a:cubicBezTo>
                      <a:pt x="5" y="12"/>
                      <a:pt x="5" y="12"/>
                      <a:pt x="5" y="12"/>
                    </a:cubicBezTo>
                    <a:cubicBezTo>
                      <a:pt x="6" y="10"/>
                      <a:pt x="6" y="10"/>
                      <a:pt x="6" y="9"/>
                    </a:cubicBezTo>
                    <a:cubicBezTo>
                      <a:pt x="6" y="10"/>
                      <a:pt x="6" y="10"/>
                      <a:pt x="5" y="11"/>
                    </a:cubicBezTo>
                    <a:cubicBezTo>
                      <a:pt x="7" y="7"/>
                      <a:pt x="7" y="7"/>
                      <a:pt x="7" y="5"/>
                    </a:cubicBezTo>
                    <a:cubicBezTo>
                      <a:pt x="7" y="5"/>
                      <a:pt x="6" y="8"/>
                      <a:pt x="6" y="9"/>
                    </a:cubicBezTo>
                    <a:cubicBezTo>
                      <a:pt x="7" y="7"/>
                      <a:pt x="7" y="3"/>
                      <a:pt x="7" y="4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21" name="Freeform 1921"/>
              <p:cNvSpPr/>
              <p:nvPr/>
            </p:nvSpPr>
            <p:spPr bwMode="auto">
              <a:xfrm>
                <a:off x="2597" y="3167"/>
                <a:ext cx="0" cy="2"/>
              </a:xfrm>
              <a:custGeom>
                <a:avLst/>
                <a:gdLst>
                  <a:gd name="T0" fmla="*/ 2 h 2"/>
                  <a:gd name="T1" fmla="*/ 0 h 2"/>
                  <a:gd name="T2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22" name="Freeform 1922"/>
              <p:cNvSpPr/>
              <p:nvPr/>
            </p:nvSpPr>
            <p:spPr bwMode="auto">
              <a:xfrm>
                <a:off x="2599" y="3150"/>
                <a:ext cx="8" cy="25"/>
              </a:xfrm>
              <a:custGeom>
                <a:avLst/>
                <a:gdLst>
                  <a:gd name="T0" fmla="*/ 4 w 9"/>
                  <a:gd name="T1" fmla="*/ 13 h 27"/>
                  <a:gd name="T2" fmla="*/ 3 w 9"/>
                  <a:gd name="T3" fmla="*/ 19 h 27"/>
                  <a:gd name="T4" fmla="*/ 5 w 9"/>
                  <a:gd name="T5" fmla="*/ 9 h 27"/>
                  <a:gd name="T6" fmla="*/ 6 w 9"/>
                  <a:gd name="T7" fmla="*/ 7 h 27"/>
                  <a:gd name="T8" fmla="*/ 4 w 9"/>
                  <a:gd name="T9" fmla="*/ 16 h 27"/>
                  <a:gd name="T10" fmla="*/ 4 w 9"/>
                  <a:gd name="T11" fmla="*/ 17 h 27"/>
                  <a:gd name="T12" fmla="*/ 5 w 9"/>
                  <a:gd name="T13" fmla="*/ 11 h 27"/>
                  <a:gd name="T14" fmla="*/ 6 w 9"/>
                  <a:gd name="T15" fmla="*/ 8 h 27"/>
                  <a:gd name="T16" fmla="*/ 6 w 9"/>
                  <a:gd name="T17" fmla="*/ 10 h 27"/>
                  <a:gd name="T18" fmla="*/ 4 w 9"/>
                  <a:gd name="T19" fmla="*/ 17 h 27"/>
                  <a:gd name="T20" fmla="*/ 9 w 9"/>
                  <a:gd name="T21" fmla="*/ 2 h 27"/>
                  <a:gd name="T22" fmla="*/ 9 w 9"/>
                  <a:gd name="T23" fmla="*/ 2 h 27"/>
                  <a:gd name="T24" fmla="*/ 7 w 9"/>
                  <a:gd name="T25" fmla="*/ 9 h 27"/>
                  <a:gd name="T26" fmla="*/ 7 w 9"/>
                  <a:gd name="T27" fmla="*/ 7 h 27"/>
                  <a:gd name="T28" fmla="*/ 8 w 9"/>
                  <a:gd name="T29" fmla="*/ 4 h 27"/>
                  <a:gd name="T30" fmla="*/ 6 w 9"/>
                  <a:gd name="T31" fmla="*/ 3 h 27"/>
                  <a:gd name="T32" fmla="*/ 6 w 9"/>
                  <a:gd name="T33" fmla="*/ 4 h 27"/>
                  <a:gd name="T34" fmla="*/ 5 w 9"/>
                  <a:gd name="T35" fmla="*/ 8 h 27"/>
                  <a:gd name="T36" fmla="*/ 3 w 9"/>
                  <a:gd name="T37" fmla="*/ 14 h 27"/>
                  <a:gd name="T38" fmla="*/ 4 w 9"/>
                  <a:gd name="T39" fmla="*/ 12 h 27"/>
                  <a:gd name="T40" fmla="*/ 2 w 9"/>
                  <a:gd name="T41" fmla="*/ 19 h 27"/>
                  <a:gd name="T42" fmla="*/ 1 w 9"/>
                  <a:gd name="T43" fmla="*/ 21 h 27"/>
                  <a:gd name="T44" fmla="*/ 2 w 9"/>
                  <a:gd name="T45" fmla="*/ 22 h 27"/>
                  <a:gd name="T46" fmla="*/ 4 w 9"/>
                  <a:gd name="T47" fmla="*/ 13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9" h="27">
                    <a:moveTo>
                      <a:pt x="4" y="13"/>
                    </a:moveTo>
                    <a:cubicBezTo>
                      <a:pt x="4" y="14"/>
                      <a:pt x="3" y="17"/>
                      <a:pt x="3" y="19"/>
                    </a:cubicBezTo>
                    <a:cubicBezTo>
                      <a:pt x="4" y="16"/>
                      <a:pt x="4" y="13"/>
                      <a:pt x="5" y="9"/>
                    </a:cubicBezTo>
                    <a:cubicBezTo>
                      <a:pt x="5" y="11"/>
                      <a:pt x="6" y="7"/>
                      <a:pt x="6" y="7"/>
                    </a:cubicBezTo>
                    <a:cubicBezTo>
                      <a:pt x="5" y="9"/>
                      <a:pt x="4" y="15"/>
                      <a:pt x="4" y="16"/>
                    </a:cubicBezTo>
                    <a:cubicBezTo>
                      <a:pt x="4" y="14"/>
                      <a:pt x="4" y="17"/>
                      <a:pt x="4" y="17"/>
                    </a:cubicBezTo>
                    <a:cubicBezTo>
                      <a:pt x="4" y="14"/>
                      <a:pt x="5" y="15"/>
                      <a:pt x="5" y="11"/>
                    </a:cubicBezTo>
                    <a:cubicBezTo>
                      <a:pt x="6" y="8"/>
                      <a:pt x="7" y="6"/>
                      <a:pt x="6" y="8"/>
                    </a:cubicBezTo>
                    <a:cubicBezTo>
                      <a:pt x="6" y="11"/>
                      <a:pt x="6" y="10"/>
                      <a:pt x="6" y="10"/>
                    </a:cubicBezTo>
                    <a:cubicBezTo>
                      <a:pt x="5" y="15"/>
                      <a:pt x="5" y="13"/>
                      <a:pt x="4" y="17"/>
                    </a:cubicBezTo>
                    <a:cubicBezTo>
                      <a:pt x="6" y="11"/>
                      <a:pt x="7" y="11"/>
                      <a:pt x="9" y="2"/>
                    </a:cubicBezTo>
                    <a:cubicBezTo>
                      <a:pt x="9" y="0"/>
                      <a:pt x="9" y="2"/>
                      <a:pt x="9" y="2"/>
                    </a:cubicBezTo>
                    <a:cubicBezTo>
                      <a:pt x="8" y="4"/>
                      <a:pt x="7" y="8"/>
                      <a:pt x="7" y="9"/>
                    </a:cubicBezTo>
                    <a:cubicBezTo>
                      <a:pt x="7" y="8"/>
                      <a:pt x="6" y="11"/>
                      <a:pt x="7" y="7"/>
                    </a:cubicBezTo>
                    <a:cubicBezTo>
                      <a:pt x="8" y="4"/>
                      <a:pt x="8" y="4"/>
                      <a:pt x="8" y="4"/>
                    </a:cubicBezTo>
                    <a:cubicBezTo>
                      <a:pt x="8" y="2"/>
                      <a:pt x="7" y="2"/>
                      <a:pt x="6" y="3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5" y="6"/>
                      <a:pt x="5" y="6"/>
                      <a:pt x="5" y="8"/>
                    </a:cubicBezTo>
                    <a:cubicBezTo>
                      <a:pt x="3" y="14"/>
                      <a:pt x="3" y="14"/>
                      <a:pt x="3" y="14"/>
                    </a:cubicBezTo>
                    <a:cubicBezTo>
                      <a:pt x="3" y="14"/>
                      <a:pt x="3" y="15"/>
                      <a:pt x="4" y="12"/>
                    </a:cubicBezTo>
                    <a:cubicBezTo>
                      <a:pt x="3" y="15"/>
                      <a:pt x="3" y="17"/>
                      <a:pt x="2" y="19"/>
                    </a:cubicBezTo>
                    <a:cubicBezTo>
                      <a:pt x="2" y="20"/>
                      <a:pt x="2" y="17"/>
                      <a:pt x="1" y="21"/>
                    </a:cubicBezTo>
                    <a:cubicBezTo>
                      <a:pt x="0" y="27"/>
                      <a:pt x="2" y="17"/>
                      <a:pt x="2" y="22"/>
                    </a:cubicBezTo>
                    <a:lnTo>
                      <a:pt x="4" y="13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23" name="Freeform 1923"/>
              <p:cNvSpPr/>
              <p:nvPr/>
            </p:nvSpPr>
            <p:spPr bwMode="auto">
              <a:xfrm>
                <a:off x="2601" y="3162"/>
                <a:ext cx="1" cy="4"/>
              </a:xfrm>
              <a:custGeom>
                <a:avLst/>
                <a:gdLst>
                  <a:gd name="T0" fmla="*/ 0 w 1"/>
                  <a:gd name="T1" fmla="*/ 4 h 4"/>
                  <a:gd name="T2" fmla="*/ 1 w 1"/>
                  <a:gd name="T3" fmla="*/ 0 h 4"/>
                  <a:gd name="T4" fmla="*/ 1 w 1"/>
                  <a:gd name="T5" fmla="*/ 2 h 4"/>
                  <a:gd name="T6" fmla="*/ 0 w 1"/>
                  <a:gd name="T7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4">
                    <a:moveTo>
                      <a:pt x="0" y="4"/>
                    </a:moveTo>
                    <a:lnTo>
                      <a:pt x="1" y="0"/>
                    </a:lnTo>
                    <a:lnTo>
                      <a:pt x="1" y="2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24" name="Freeform 1924"/>
              <p:cNvSpPr/>
              <p:nvPr/>
            </p:nvSpPr>
            <p:spPr bwMode="auto">
              <a:xfrm>
                <a:off x="2604" y="3153"/>
                <a:ext cx="1" cy="4"/>
              </a:xfrm>
              <a:custGeom>
                <a:avLst/>
                <a:gdLst>
                  <a:gd name="T0" fmla="*/ 1 w 1"/>
                  <a:gd name="T1" fmla="*/ 0 h 4"/>
                  <a:gd name="T2" fmla="*/ 0 w 1"/>
                  <a:gd name="T3" fmla="*/ 3 h 4"/>
                  <a:gd name="T4" fmla="*/ 1 w 1"/>
                  <a:gd name="T5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4">
                    <a:moveTo>
                      <a:pt x="1" y="0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0" y="4"/>
                      <a:pt x="0" y="2"/>
                      <a:pt x="1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25" name="Freeform 1925"/>
              <p:cNvSpPr/>
              <p:nvPr/>
            </p:nvSpPr>
            <p:spPr bwMode="auto">
              <a:xfrm>
                <a:off x="2604" y="3164"/>
                <a:ext cx="0" cy="2"/>
              </a:xfrm>
              <a:custGeom>
                <a:avLst/>
                <a:gdLst>
                  <a:gd name="T0" fmla="*/ 2 h 2"/>
                  <a:gd name="T1" fmla="*/ 1 h 2"/>
                  <a:gd name="T2" fmla="*/ 0 h 2"/>
                  <a:gd name="T3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2"/>
                      <a:pt x="0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26" name="Freeform 1926"/>
              <p:cNvSpPr/>
              <p:nvPr/>
            </p:nvSpPr>
            <p:spPr bwMode="auto">
              <a:xfrm>
                <a:off x="2605" y="3151"/>
                <a:ext cx="3" cy="12"/>
              </a:xfrm>
              <a:custGeom>
                <a:avLst/>
                <a:gdLst>
                  <a:gd name="T0" fmla="*/ 4 w 4"/>
                  <a:gd name="T1" fmla="*/ 0 h 13"/>
                  <a:gd name="T2" fmla="*/ 3 w 4"/>
                  <a:gd name="T3" fmla="*/ 0 h 13"/>
                  <a:gd name="T4" fmla="*/ 0 w 4"/>
                  <a:gd name="T5" fmla="*/ 12 h 13"/>
                  <a:gd name="T6" fmla="*/ 3 w 4"/>
                  <a:gd name="T7" fmla="*/ 4 h 13"/>
                  <a:gd name="T8" fmla="*/ 3 w 4"/>
                  <a:gd name="T9" fmla="*/ 4 h 13"/>
                  <a:gd name="T10" fmla="*/ 4 w 4"/>
                  <a:gd name="T11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13">
                    <a:moveTo>
                      <a:pt x="4" y="0"/>
                    </a:moveTo>
                    <a:cubicBezTo>
                      <a:pt x="4" y="0"/>
                      <a:pt x="3" y="3"/>
                      <a:pt x="3" y="0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13"/>
                      <a:pt x="2" y="5"/>
                      <a:pt x="3" y="4"/>
                    </a:cubicBezTo>
                    <a:cubicBezTo>
                      <a:pt x="2" y="8"/>
                      <a:pt x="3" y="3"/>
                      <a:pt x="3" y="4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27" name="Freeform 1927"/>
              <p:cNvSpPr/>
              <p:nvPr/>
            </p:nvSpPr>
            <p:spPr bwMode="auto">
              <a:xfrm>
                <a:off x="2604" y="3148"/>
                <a:ext cx="10" cy="25"/>
              </a:xfrm>
              <a:custGeom>
                <a:avLst/>
                <a:gdLst>
                  <a:gd name="T0" fmla="*/ 3 w 11"/>
                  <a:gd name="T1" fmla="*/ 18 h 28"/>
                  <a:gd name="T2" fmla="*/ 4 w 11"/>
                  <a:gd name="T3" fmla="*/ 17 h 28"/>
                  <a:gd name="T4" fmla="*/ 3 w 11"/>
                  <a:gd name="T5" fmla="*/ 19 h 28"/>
                  <a:gd name="T6" fmla="*/ 2 w 11"/>
                  <a:gd name="T7" fmla="*/ 22 h 28"/>
                  <a:gd name="T8" fmla="*/ 3 w 11"/>
                  <a:gd name="T9" fmla="*/ 19 h 28"/>
                  <a:gd name="T10" fmla="*/ 4 w 11"/>
                  <a:gd name="T11" fmla="*/ 18 h 28"/>
                  <a:gd name="T12" fmla="*/ 5 w 11"/>
                  <a:gd name="T13" fmla="*/ 14 h 28"/>
                  <a:gd name="T14" fmla="*/ 4 w 11"/>
                  <a:gd name="T15" fmla="*/ 22 h 28"/>
                  <a:gd name="T16" fmla="*/ 6 w 11"/>
                  <a:gd name="T17" fmla="*/ 11 h 28"/>
                  <a:gd name="T18" fmla="*/ 8 w 11"/>
                  <a:gd name="T19" fmla="*/ 10 h 28"/>
                  <a:gd name="T20" fmla="*/ 8 w 11"/>
                  <a:gd name="T21" fmla="*/ 10 h 28"/>
                  <a:gd name="T22" fmla="*/ 6 w 11"/>
                  <a:gd name="T23" fmla="*/ 15 h 28"/>
                  <a:gd name="T24" fmla="*/ 6 w 11"/>
                  <a:gd name="T25" fmla="*/ 15 h 28"/>
                  <a:gd name="T26" fmla="*/ 9 w 11"/>
                  <a:gd name="T27" fmla="*/ 8 h 28"/>
                  <a:gd name="T28" fmla="*/ 8 w 11"/>
                  <a:gd name="T29" fmla="*/ 9 h 28"/>
                  <a:gd name="T30" fmla="*/ 10 w 11"/>
                  <a:gd name="T31" fmla="*/ 5 h 28"/>
                  <a:gd name="T32" fmla="*/ 9 w 11"/>
                  <a:gd name="T33" fmla="*/ 5 h 28"/>
                  <a:gd name="T34" fmla="*/ 10 w 11"/>
                  <a:gd name="T35" fmla="*/ 2 h 28"/>
                  <a:gd name="T36" fmla="*/ 7 w 11"/>
                  <a:gd name="T37" fmla="*/ 6 h 28"/>
                  <a:gd name="T38" fmla="*/ 8 w 11"/>
                  <a:gd name="T39" fmla="*/ 3 h 28"/>
                  <a:gd name="T40" fmla="*/ 5 w 11"/>
                  <a:gd name="T41" fmla="*/ 12 h 28"/>
                  <a:gd name="T42" fmla="*/ 5 w 11"/>
                  <a:gd name="T43" fmla="*/ 11 h 28"/>
                  <a:gd name="T44" fmla="*/ 7 w 11"/>
                  <a:gd name="T45" fmla="*/ 5 h 28"/>
                  <a:gd name="T46" fmla="*/ 6 w 11"/>
                  <a:gd name="T47" fmla="*/ 7 h 28"/>
                  <a:gd name="T48" fmla="*/ 7 w 11"/>
                  <a:gd name="T49" fmla="*/ 2 h 28"/>
                  <a:gd name="T50" fmla="*/ 4 w 11"/>
                  <a:gd name="T51" fmla="*/ 10 h 28"/>
                  <a:gd name="T52" fmla="*/ 4 w 11"/>
                  <a:gd name="T53" fmla="*/ 8 h 28"/>
                  <a:gd name="T54" fmla="*/ 1 w 11"/>
                  <a:gd name="T55" fmla="*/ 17 h 28"/>
                  <a:gd name="T56" fmla="*/ 3 w 11"/>
                  <a:gd name="T57" fmla="*/ 16 h 28"/>
                  <a:gd name="T58" fmla="*/ 6 w 11"/>
                  <a:gd name="T59" fmla="*/ 11 h 28"/>
                  <a:gd name="T60" fmla="*/ 3 w 11"/>
                  <a:gd name="T61" fmla="*/ 17 h 28"/>
                  <a:gd name="T62" fmla="*/ 6 w 11"/>
                  <a:gd name="T63" fmla="*/ 12 h 28"/>
                  <a:gd name="T64" fmla="*/ 4 w 11"/>
                  <a:gd name="T65" fmla="*/ 17 h 28"/>
                  <a:gd name="T66" fmla="*/ 6 w 11"/>
                  <a:gd name="T67" fmla="*/ 12 h 28"/>
                  <a:gd name="T68" fmla="*/ 3 w 11"/>
                  <a:gd name="T69" fmla="*/ 18 h 28"/>
                  <a:gd name="T70" fmla="*/ 5 w 11"/>
                  <a:gd name="T71" fmla="*/ 17 h 28"/>
                  <a:gd name="T72" fmla="*/ 7 w 11"/>
                  <a:gd name="T73" fmla="*/ 10 h 28"/>
                  <a:gd name="T74" fmla="*/ 6 w 11"/>
                  <a:gd name="T75" fmla="*/ 8 h 28"/>
                  <a:gd name="T76" fmla="*/ 5 w 11"/>
                  <a:gd name="T77" fmla="*/ 13 h 28"/>
                  <a:gd name="T78" fmla="*/ 4 w 11"/>
                  <a:gd name="T79" fmla="*/ 13 h 28"/>
                  <a:gd name="T80" fmla="*/ 3 w 11"/>
                  <a:gd name="T81" fmla="*/ 16 h 28"/>
                  <a:gd name="T82" fmla="*/ 5 w 11"/>
                  <a:gd name="T83" fmla="*/ 7 h 28"/>
                  <a:gd name="T84" fmla="*/ 4 w 11"/>
                  <a:gd name="T85" fmla="*/ 8 h 28"/>
                  <a:gd name="T86" fmla="*/ 4 w 11"/>
                  <a:gd name="T87" fmla="*/ 10 h 28"/>
                  <a:gd name="T88" fmla="*/ 4 w 11"/>
                  <a:gd name="T89" fmla="*/ 8 h 28"/>
                  <a:gd name="T90" fmla="*/ 2 w 11"/>
                  <a:gd name="T91" fmla="*/ 19 h 28"/>
                  <a:gd name="T92" fmla="*/ 1 w 11"/>
                  <a:gd name="T93" fmla="*/ 24 h 28"/>
                  <a:gd name="T94" fmla="*/ 3 w 11"/>
                  <a:gd name="T95" fmla="*/ 18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1" h="28">
                    <a:moveTo>
                      <a:pt x="3" y="18"/>
                    </a:moveTo>
                    <a:cubicBezTo>
                      <a:pt x="3" y="18"/>
                      <a:pt x="4" y="15"/>
                      <a:pt x="4" y="17"/>
                    </a:cubicBezTo>
                    <a:cubicBezTo>
                      <a:pt x="3" y="19"/>
                      <a:pt x="3" y="20"/>
                      <a:pt x="3" y="19"/>
                    </a:cubicBezTo>
                    <a:cubicBezTo>
                      <a:pt x="2" y="24"/>
                      <a:pt x="3" y="19"/>
                      <a:pt x="2" y="22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3" y="21"/>
                      <a:pt x="4" y="15"/>
                      <a:pt x="4" y="18"/>
                    </a:cubicBezTo>
                    <a:cubicBezTo>
                      <a:pt x="5" y="17"/>
                      <a:pt x="5" y="17"/>
                      <a:pt x="5" y="14"/>
                    </a:cubicBezTo>
                    <a:cubicBezTo>
                      <a:pt x="5" y="18"/>
                      <a:pt x="4" y="18"/>
                      <a:pt x="4" y="22"/>
                    </a:cubicBezTo>
                    <a:cubicBezTo>
                      <a:pt x="4" y="20"/>
                      <a:pt x="5" y="15"/>
                      <a:pt x="6" y="11"/>
                    </a:cubicBezTo>
                    <a:cubicBezTo>
                      <a:pt x="6" y="15"/>
                      <a:pt x="6" y="15"/>
                      <a:pt x="8" y="10"/>
                    </a:cubicBezTo>
                    <a:cubicBezTo>
                      <a:pt x="8" y="10"/>
                      <a:pt x="8" y="10"/>
                      <a:pt x="8" y="10"/>
                    </a:cubicBezTo>
                    <a:cubicBezTo>
                      <a:pt x="5" y="20"/>
                      <a:pt x="7" y="13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7" y="14"/>
                      <a:pt x="2" y="28"/>
                      <a:pt x="9" y="8"/>
                    </a:cubicBezTo>
                    <a:cubicBezTo>
                      <a:pt x="8" y="9"/>
                      <a:pt x="8" y="10"/>
                      <a:pt x="8" y="9"/>
                    </a:cubicBezTo>
                    <a:cubicBezTo>
                      <a:pt x="10" y="5"/>
                      <a:pt x="10" y="5"/>
                      <a:pt x="10" y="5"/>
                    </a:cubicBezTo>
                    <a:cubicBezTo>
                      <a:pt x="10" y="5"/>
                      <a:pt x="8" y="8"/>
                      <a:pt x="9" y="5"/>
                    </a:cubicBezTo>
                    <a:cubicBezTo>
                      <a:pt x="10" y="2"/>
                      <a:pt x="10" y="2"/>
                      <a:pt x="10" y="2"/>
                    </a:cubicBezTo>
                    <a:cubicBezTo>
                      <a:pt x="8" y="6"/>
                      <a:pt x="8" y="4"/>
                      <a:pt x="7" y="6"/>
                    </a:cubicBezTo>
                    <a:cubicBezTo>
                      <a:pt x="8" y="3"/>
                      <a:pt x="8" y="3"/>
                      <a:pt x="8" y="3"/>
                    </a:cubicBezTo>
                    <a:cubicBezTo>
                      <a:pt x="6" y="6"/>
                      <a:pt x="8" y="5"/>
                      <a:pt x="5" y="12"/>
                    </a:cubicBezTo>
                    <a:cubicBezTo>
                      <a:pt x="8" y="3"/>
                      <a:pt x="3" y="15"/>
                      <a:pt x="5" y="11"/>
                    </a:cubicBezTo>
                    <a:cubicBezTo>
                      <a:pt x="6" y="7"/>
                      <a:pt x="6" y="9"/>
                      <a:pt x="7" y="5"/>
                    </a:cubicBezTo>
                    <a:cubicBezTo>
                      <a:pt x="5" y="9"/>
                      <a:pt x="6" y="6"/>
                      <a:pt x="6" y="7"/>
                    </a:cubicBezTo>
                    <a:cubicBezTo>
                      <a:pt x="7" y="3"/>
                      <a:pt x="6" y="7"/>
                      <a:pt x="7" y="2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5" y="7"/>
                      <a:pt x="4" y="8"/>
                      <a:pt x="4" y="8"/>
                    </a:cubicBezTo>
                    <a:cubicBezTo>
                      <a:pt x="4" y="8"/>
                      <a:pt x="2" y="15"/>
                      <a:pt x="1" y="17"/>
                    </a:cubicBezTo>
                    <a:cubicBezTo>
                      <a:pt x="2" y="15"/>
                      <a:pt x="4" y="14"/>
                      <a:pt x="3" y="16"/>
                    </a:cubicBezTo>
                    <a:cubicBezTo>
                      <a:pt x="6" y="10"/>
                      <a:pt x="4" y="16"/>
                      <a:pt x="6" y="11"/>
                    </a:cubicBezTo>
                    <a:cubicBezTo>
                      <a:pt x="3" y="17"/>
                      <a:pt x="3" y="17"/>
                      <a:pt x="3" y="17"/>
                    </a:cubicBezTo>
                    <a:cubicBezTo>
                      <a:pt x="4" y="16"/>
                      <a:pt x="5" y="14"/>
                      <a:pt x="6" y="12"/>
                    </a:cubicBezTo>
                    <a:cubicBezTo>
                      <a:pt x="6" y="11"/>
                      <a:pt x="5" y="14"/>
                      <a:pt x="4" y="17"/>
                    </a:cubicBezTo>
                    <a:cubicBezTo>
                      <a:pt x="4" y="17"/>
                      <a:pt x="5" y="15"/>
                      <a:pt x="6" y="12"/>
                    </a:cubicBezTo>
                    <a:cubicBezTo>
                      <a:pt x="3" y="18"/>
                      <a:pt x="3" y="18"/>
                      <a:pt x="3" y="18"/>
                    </a:cubicBezTo>
                    <a:cubicBezTo>
                      <a:pt x="5" y="17"/>
                      <a:pt x="5" y="17"/>
                      <a:pt x="5" y="17"/>
                    </a:cubicBezTo>
                    <a:cubicBezTo>
                      <a:pt x="11" y="0"/>
                      <a:pt x="6" y="13"/>
                      <a:pt x="7" y="10"/>
                    </a:cubicBezTo>
                    <a:cubicBezTo>
                      <a:pt x="6" y="10"/>
                      <a:pt x="6" y="10"/>
                      <a:pt x="6" y="8"/>
                    </a:cubicBezTo>
                    <a:cubicBezTo>
                      <a:pt x="5" y="13"/>
                      <a:pt x="5" y="13"/>
                      <a:pt x="5" y="13"/>
                    </a:cubicBezTo>
                    <a:cubicBezTo>
                      <a:pt x="5" y="10"/>
                      <a:pt x="2" y="22"/>
                      <a:pt x="4" y="13"/>
                    </a:cubicBezTo>
                    <a:cubicBezTo>
                      <a:pt x="3" y="16"/>
                      <a:pt x="3" y="16"/>
                      <a:pt x="3" y="16"/>
                    </a:cubicBezTo>
                    <a:cubicBezTo>
                      <a:pt x="3" y="14"/>
                      <a:pt x="4" y="10"/>
                      <a:pt x="5" y="7"/>
                    </a:cubicBezTo>
                    <a:cubicBezTo>
                      <a:pt x="4" y="8"/>
                      <a:pt x="5" y="7"/>
                      <a:pt x="4" y="8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3" y="14"/>
                      <a:pt x="3" y="12"/>
                      <a:pt x="4" y="8"/>
                    </a:cubicBezTo>
                    <a:cubicBezTo>
                      <a:pt x="3" y="13"/>
                      <a:pt x="2" y="16"/>
                      <a:pt x="2" y="19"/>
                    </a:cubicBezTo>
                    <a:cubicBezTo>
                      <a:pt x="4" y="12"/>
                      <a:pt x="0" y="27"/>
                      <a:pt x="1" y="24"/>
                    </a:cubicBezTo>
                    <a:lnTo>
                      <a:pt x="3" y="18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28" name="Freeform 1928"/>
              <p:cNvSpPr/>
              <p:nvPr/>
            </p:nvSpPr>
            <p:spPr bwMode="auto">
              <a:xfrm>
                <a:off x="2608" y="3153"/>
                <a:ext cx="0" cy="1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lnTo>
                      <a:pt x="0" y="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29" name="Freeform 1929"/>
              <p:cNvSpPr/>
              <p:nvPr/>
            </p:nvSpPr>
            <p:spPr bwMode="auto">
              <a:xfrm>
                <a:off x="2606" y="3155"/>
                <a:ext cx="1" cy="1"/>
              </a:xfrm>
              <a:custGeom>
                <a:avLst/>
                <a:gdLst>
                  <a:gd name="T0" fmla="*/ 1 w 1"/>
                  <a:gd name="T1" fmla="*/ 0 h 1"/>
                  <a:gd name="T2" fmla="*/ 1 w 1"/>
                  <a:gd name="T3" fmla="*/ 0 h 1"/>
                  <a:gd name="T4" fmla="*/ 1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1"/>
                      <a:pt x="1" y="1"/>
                      <a:pt x="1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30" name="Rectangle 1930"/>
              <p:cNvSpPr>
                <a:spLocks noChangeArrowheads="1"/>
              </p:cNvSpPr>
              <p:nvPr/>
            </p:nvSpPr>
            <p:spPr bwMode="auto">
              <a:xfrm>
                <a:off x="2607" y="3155"/>
                <a:ext cx="1" cy="1"/>
              </a:xfrm>
              <a:prstGeom prst="rect">
                <a:avLst/>
              </a:pr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31" name="Freeform 1931"/>
              <p:cNvSpPr/>
              <p:nvPr/>
            </p:nvSpPr>
            <p:spPr bwMode="auto">
              <a:xfrm>
                <a:off x="2605" y="3163"/>
                <a:ext cx="1" cy="2"/>
              </a:xfrm>
              <a:custGeom>
                <a:avLst/>
                <a:gdLst>
                  <a:gd name="T0" fmla="*/ 0 w 1"/>
                  <a:gd name="T1" fmla="*/ 2 h 2"/>
                  <a:gd name="T2" fmla="*/ 0 w 1"/>
                  <a:gd name="T3" fmla="*/ 2 h 2"/>
                  <a:gd name="T4" fmla="*/ 1 w 1"/>
                  <a:gd name="T5" fmla="*/ 0 h 2"/>
                  <a:gd name="T6" fmla="*/ 0 w 1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lnTo>
                      <a:pt x="0" y="2"/>
                    </a:lnTo>
                    <a:lnTo>
                      <a:pt x="1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32" name="Freeform 1932"/>
              <p:cNvSpPr/>
              <p:nvPr/>
            </p:nvSpPr>
            <p:spPr bwMode="auto">
              <a:xfrm>
                <a:off x="2607" y="3150"/>
                <a:ext cx="1" cy="2"/>
              </a:xfrm>
              <a:custGeom>
                <a:avLst/>
                <a:gdLst>
                  <a:gd name="T0" fmla="*/ 1 w 1"/>
                  <a:gd name="T1" fmla="*/ 0 h 2"/>
                  <a:gd name="T2" fmla="*/ 0 w 1"/>
                  <a:gd name="T3" fmla="*/ 2 h 2"/>
                  <a:gd name="T4" fmla="*/ 1 w 1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lnTo>
                      <a:pt x="0" y="2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33" name="Freeform 1933"/>
              <p:cNvSpPr/>
              <p:nvPr/>
            </p:nvSpPr>
            <p:spPr bwMode="auto">
              <a:xfrm>
                <a:off x="2605" y="314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34" name="Freeform 1934"/>
              <p:cNvSpPr/>
              <p:nvPr/>
            </p:nvSpPr>
            <p:spPr bwMode="auto">
              <a:xfrm>
                <a:off x="2593" y="3143"/>
                <a:ext cx="16" cy="28"/>
              </a:xfrm>
              <a:custGeom>
                <a:avLst/>
                <a:gdLst>
                  <a:gd name="T0" fmla="*/ 2 w 18"/>
                  <a:gd name="T1" fmla="*/ 14 h 31"/>
                  <a:gd name="T2" fmla="*/ 0 w 18"/>
                  <a:gd name="T3" fmla="*/ 21 h 31"/>
                  <a:gd name="T4" fmla="*/ 0 w 18"/>
                  <a:gd name="T5" fmla="*/ 24 h 31"/>
                  <a:gd name="T6" fmla="*/ 1 w 18"/>
                  <a:gd name="T7" fmla="*/ 20 h 31"/>
                  <a:gd name="T8" fmla="*/ 3 w 18"/>
                  <a:gd name="T9" fmla="*/ 20 h 31"/>
                  <a:gd name="T10" fmla="*/ 4 w 18"/>
                  <a:gd name="T11" fmla="*/ 22 h 31"/>
                  <a:gd name="T12" fmla="*/ 6 w 18"/>
                  <a:gd name="T13" fmla="*/ 17 h 31"/>
                  <a:gd name="T14" fmla="*/ 6 w 18"/>
                  <a:gd name="T15" fmla="*/ 19 h 31"/>
                  <a:gd name="T16" fmla="*/ 6 w 18"/>
                  <a:gd name="T17" fmla="*/ 20 h 31"/>
                  <a:gd name="T18" fmla="*/ 9 w 18"/>
                  <a:gd name="T19" fmla="*/ 10 h 31"/>
                  <a:gd name="T20" fmla="*/ 10 w 18"/>
                  <a:gd name="T21" fmla="*/ 11 h 31"/>
                  <a:gd name="T22" fmla="*/ 9 w 18"/>
                  <a:gd name="T23" fmla="*/ 15 h 31"/>
                  <a:gd name="T24" fmla="*/ 10 w 18"/>
                  <a:gd name="T25" fmla="*/ 15 h 31"/>
                  <a:gd name="T26" fmla="*/ 10 w 18"/>
                  <a:gd name="T27" fmla="*/ 17 h 31"/>
                  <a:gd name="T28" fmla="*/ 12 w 18"/>
                  <a:gd name="T29" fmla="*/ 15 h 31"/>
                  <a:gd name="T30" fmla="*/ 13 w 18"/>
                  <a:gd name="T31" fmla="*/ 11 h 31"/>
                  <a:gd name="T32" fmla="*/ 12 w 18"/>
                  <a:gd name="T33" fmla="*/ 16 h 31"/>
                  <a:gd name="T34" fmla="*/ 13 w 18"/>
                  <a:gd name="T35" fmla="*/ 15 h 31"/>
                  <a:gd name="T36" fmla="*/ 15 w 18"/>
                  <a:gd name="T37" fmla="*/ 16 h 31"/>
                  <a:gd name="T38" fmla="*/ 14 w 18"/>
                  <a:gd name="T39" fmla="*/ 15 h 31"/>
                  <a:gd name="T40" fmla="*/ 13 w 18"/>
                  <a:gd name="T41" fmla="*/ 17 h 31"/>
                  <a:gd name="T42" fmla="*/ 16 w 18"/>
                  <a:gd name="T43" fmla="*/ 6 h 31"/>
                  <a:gd name="T44" fmla="*/ 17 w 18"/>
                  <a:gd name="T45" fmla="*/ 5 h 31"/>
                  <a:gd name="T46" fmla="*/ 15 w 18"/>
                  <a:gd name="T47" fmla="*/ 6 h 31"/>
                  <a:gd name="T48" fmla="*/ 15 w 18"/>
                  <a:gd name="T49" fmla="*/ 4 h 31"/>
                  <a:gd name="T50" fmla="*/ 14 w 18"/>
                  <a:gd name="T51" fmla="*/ 3 h 31"/>
                  <a:gd name="T52" fmla="*/ 13 w 18"/>
                  <a:gd name="T53" fmla="*/ 6 h 31"/>
                  <a:gd name="T54" fmla="*/ 13 w 18"/>
                  <a:gd name="T55" fmla="*/ 5 h 31"/>
                  <a:gd name="T56" fmla="*/ 13 w 18"/>
                  <a:gd name="T57" fmla="*/ 5 h 31"/>
                  <a:gd name="T58" fmla="*/ 12 w 18"/>
                  <a:gd name="T59" fmla="*/ 6 h 31"/>
                  <a:gd name="T60" fmla="*/ 11 w 18"/>
                  <a:gd name="T61" fmla="*/ 8 h 31"/>
                  <a:gd name="T62" fmla="*/ 12 w 18"/>
                  <a:gd name="T63" fmla="*/ 3 h 31"/>
                  <a:gd name="T64" fmla="*/ 11 w 18"/>
                  <a:gd name="T65" fmla="*/ 3 h 31"/>
                  <a:gd name="T66" fmla="*/ 9 w 18"/>
                  <a:gd name="T67" fmla="*/ 8 h 31"/>
                  <a:gd name="T68" fmla="*/ 8 w 18"/>
                  <a:gd name="T69" fmla="*/ 10 h 31"/>
                  <a:gd name="T70" fmla="*/ 6 w 18"/>
                  <a:gd name="T71" fmla="*/ 12 h 31"/>
                  <a:gd name="T72" fmla="*/ 6 w 18"/>
                  <a:gd name="T73" fmla="*/ 11 h 31"/>
                  <a:gd name="T74" fmla="*/ 4 w 18"/>
                  <a:gd name="T75" fmla="*/ 12 h 31"/>
                  <a:gd name="T76" fmla="*/ 4 w 18"/>
                  <a:gd name="T77" fmla="*/ 18 h 31"/>
                  <a:gd name="T78" fmla="*/ 5 w 18"/>
                  <a:gd name="T79" fmla="*/ 9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8" h="31">
                    <a:moveTo>
                      <a:pt x="4" y="8"/>
                    </a:moveTo>
                    <a:cubicBezTo>
                      <a:pt x="3" y="9"/>
                      <a:pt x="2" y="11"/>
                      <a:pt x="2" y="14"/>
                    </a:cubicBezTo>
                    <a:cubicBezTo>
                      <a:pt x="2" y="12"/>
                      <a:pt x="2" y="12"/>
                      <a:pt x="2" y="12"/>
                    </a:cubicBezTo>
                    <a:cubicBezTo>
                      <a:pt x="2" y="13"/>
                      <a:pt x="1" y="17"/>
                      <a:pt x="0" y="21"/>
                    </a:cubicBezTo>
                    <a:cubicBezTo>
                      <a:pt x="1" y="19"/>
                      <a:pt x="1" y="19"/>
                      <a:pt x="1" y="19"/>
                    </a:cubicBezTo>
                    <a:cubicBezTo>
                      <a:pt x="2" y="15"/>
                      <a:pt x="0" y="23"/>
                      <a:pt x="0" y="24"/>
                    </a:cubicBezTo>
                    <a:cubicBezTo>
                      <a:pt x="0" y="23"/>
                      <a:pt x="2" y="14"/>
                      <a:pt x="2" y="17"/>
                    </a:cubicBezTo>
                    <a:cubicBezTo>
                      <a:pt x="2" y="16"/>
                      <a:pt x="2" y="19"/>
                      <a:pt x="1" y="20"/>
                    </a:cubicBezTo>
                    <a:cubicBezTo>
                      <a:pt x="2" y="21"/>
                      <a:pt x="3" y="14"/>
                      <a:pt x="3" y="14"/>
                    </a:cubicBezTo>
                    <a:cubicBezTo>
                      <a:pt x="0" y="31"/>
                      <a:pt x="5" y="9"/>
                      <a:pt x="3" y="20"/>
                    </a:cubicBezTo>
                    <a:cubicBezTo>
                      <a:pt x="3" y="19"/>
                      <a:pt x="3" y="20"/>
                      <a:pt x="4" y="17"/>
                    </a:cubicBezTo>
                    <a:cubicBezTo>
                      <a:pt x="3" y="21"/>
                      <a:pt x="5" y="17"/>
                      <a:pt x="4" y="22"/>
                    </a:cubicBezTo>
                    <a:cubicBezTo>
                      <a:pt x="6" y="12"/>
                      <a:pt x="3" y="27"/>
                      <a:pt x="6" y="14"/>
                    </a:cubicBezTo>
                    <a:cubicBezTo>
                      <a:pt x="6" y="18"/>
                      <a:pt x="6" y="13"/>
                      <a:pt x="6" y="17"/>
                    </a:cubicBezTo>
                    <a:cubicBezTo>
                      <a:pt x="6" y="18"/>
                      <a:pt x="6" y="18"/>
                      <a:pt x="6" y="18"/>
                    </a:cubicBezTo>
                    <a:cubicBezTo>
                      <a:pt x="5" y="21"/>
                      <a:pt x="7" y="13"/>
                      <a:pt x="6" y="19"/>
                    </a:cubicBezTo>
                    <a:cubicBezTo>
                      <a:pt x="6" y="20"/>
                      <a:pt x="7" y="15"/>
                      <a:pt x="8" y="12"/>
                    </a:cubicBezTo>
                    <a:cubicBezTo>
                      <a:pt x="8" y="13"/>
                      <a:pt x="7" y="15"/>
                      <a:pt x="6" y="20"/>
                    </a:cubicBezTo>
                    <a:cubicBezTo>
                      <a:pt x="8" y="14"/>
                      <a:pt x="7" y="17"/>
                      <a:pt x="8" y="14"/>
                    </a:cubicBezTo>
                    <a:cubicBezTo>
                      <a:pt x="8" y="14"/>
                      <a:pt x="8" y="13"/>
                      <a:pt x="9" y="10"/>
                    </a:cubicBezTo>
                    <a:cubicBezTo>
                      <a:pt x="9" y="12"/>
                      <a:pt x="10" y="7"/>
                      <a:pt x="11" y="5"/>
                    </a:cubicBezTo>
                    <a:cubicBezTo>
                      <a:pt x="10" y="12"/>
                      <a:pt x="10" y="5"/>
                      <a:pt x="10" y="11"/>
                    </a:cubicBezTo>
                    <a:cubicBezTo>
                      <a:pt x="9" y="14"/>
                      <a:pt x="8" y="13"/>
                      <a:pt x="7" y="18"/>
                    </a:cubicBezTo>
                    <a:cubicBezTo>
                      <a:pt x="7" y="18"/>
                      <a:pt x="8" y="17"/>
                      <a:pt x="9" y="15"/>
                    </a:cubicBezTo>
                    <a:cubicBezTo>
                      <a:pt x="9" y="16"/>
                      <a:pt x="8" y="18"/>
                      <a:pt x="8" y="18"/>
                    </a:cubicBezTo>
                    <a:cubicBezTo>
                      <a:pt x="8" y="21"/>
                      <a:pt x="10" y="12"/>
                      <a:pt x="10" y="15"/>
                    </a:cubicBezTo>
                    <a:cubicBezTo>
                      <a:pt x="9" y="18"/>
                      <a:pt x="9" y="18"/>
                      <a:pt x="9" y="18"/>
                    </a:cubicBezTo>
                    <a:cubicBezTo>
                      <a:pt x="10" y="14"/>
                      <a:pt x="9" y="19"/>
                      <a:pt x="10" y="17"/>
                    </a:cubicBezTo>
                    <a:cubicBezTo>
                      <a:pt x="11" y="15"/>
                      <a:pt x="11" y="14"/>
                      <a:pt x="11" y="13"/>
                    </a:cubicBezTo>
                    <a:cubicBezTo>
                      <a:pt x="9" y="21"/>
                      <a:pt x="13" y="9"/>
                      <a:pt x="12" y="15"/>
                    </a:cubicBezTo>
                    <a:cubicBezTo>
                      <a:pt x="13" y="9"/>
                      <a:pt x="14" y="6"/>
                      <a:pt x="15" y="6"/>
                    </a:cubicBezTo>
                    <a:cubicBezTo>
                      <a:pt x="13" y="11"/>
                      <a:pt x="13" y="11"/>
                      <a:pt x="13" y="11"/>
                    </a:cubicBezTo>
                    <a:cubicBezTo>
                      <a:pt x="14" y="8"/>
                      <a:pt x="11" y="17"/>
                      <a:pt x="11" y="19"/>
                    </a:cubicBezTo>
                    <a:cubicBezTo>
                      <a:pt x="12" y="17"/>
                      <a:pt x="11" y="20"/>
                      <a:pt x="12" y="16"/>
                    </a:cubicBezTo>
                    <a:cubicBezTo>
                      <a:pt x="11" y="20"/>
                      <a:pt x="11" y="20"/>
                      <a:pt x="11" y="20"/>
                    </a:cubicBezTo>
                    <a:cubicBezTo>
                      <a:pt x="11" y="21"/>
                      <a:pt x="14" y="10"/>
                      <a:pt x="13" y="15"/>
                    </a:cubicBezTo>
                    <a:cubicBezTo>
                      <a:pt x="12" y="18"/>
                      <a:pt x="12" y="18"/>
                      <a:pt x="12" y="18"/>
                    </a:cubicBezTo>
                    <a:cubicBezTo>
                      <a:pt x="13" y="17"/>
                      <a:pt x="12" y="23"/>
                      <a:pt x="15" y="16"/>
                    </a:cubicBezTo>
                    <a:cubicBezTo>
                      <a:pt x="16" y="14"/>
                      <a:pt x="17" y="8"/>
                      <a:pt x="18" y="6"/>
                    </a:cubicBezTo>
                    <a:cubicBezTo>
                      <a:pt x="17" y="8"/>
                      <a:pt x="15" y="12"/>
                      <a:pt x="14" y="15"/>
                    </a:cubicBezTo>
                    <a:cubicBezTo>
                      <a:pt x="16" y="10"/>
                      <a:pt x="16" y="10"/>
                      <a:pt x="16" y="10"/>
                    </a:cubicBezTo>
                    <a:cubicBezTo>
                      <a:pt x="15" y="13"/>
                      <a:pt x="14" y="15"/>
                      <a:pt x="13" y="17"/>
                    </a:cubicBezTo>
                    <a:cubicBezTo>
                      <a:pt x="12" y="20"/>
                      <a:pt x="14" y="13"/>
                      <a:pt x="13" y="16"/>
                    </a:cubicBezTo>
                    <a:cubicBezTo>
                      <a:pt x="15" y="11"/>
                      <a:pt x="15" y="10"/>
                      <a:pt x="16" y="6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6" y="7"/>
                      <a:pt x="16" y="7"/>
                      <a:pt x="17" y="5"/>
                    </a:cubicBezTo>
                    <a:cubicBezTo>
                      <a:pt x="14" y="11"/>
                      <a:pt x="17" y="2"/>
                      <a:pt x="15" y="5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9"/>
                      <a:pt x="15" y="8"/>
                      <a:pt x="14" y="9"/>
                    </a:cubicBezTo>
                    <a:cubicBezTo>
                      <a:pt x="15" y="5"/>
                      <a:pt x="15" y="6"/>
                      <a:pt x="15" y="4"/>
                    </a:cubicBezTo>
                    <a:cubicBezTo>
                      <a:pt x="14" y="6"/>
                      <a:pt x="13" y="11"/>
                      <a:pt x="13" y="11"/>
                    </a:cubicBezTo>
                    <a:cubicBezTo>
                      <a:pt x="14" y="6"/>
                      <a:pt x="13" y="8"/>
                      <a:pt x="14" y="3"/>
                    </a:cubicBezTo>
                    <a:cubicBezTo>
                      <a:pt x="13" y="9"/>
                      <a:pt x="13" y="5"/>
                      <a:pt x="12" y="8"/>
                    </a:cubicBezTo>
                    <a:cubicBezTo>
                      <a:pt x="12" y="9"/>
                      <a:pt x="12" y="9"/>
                      <a:pt x="13" y="6"/>
                    </a:cubicBezTo>
                    <a:cubicBezTo>
                      <a:pt x="13" y="5"/>
                      <a:pt x="13" y="5"/>
                      <a:pt x="13" y="5"/>
                    </a:cubicBezTo>
                    <a:cubicBezTo>
                      <a:pt x="13" y="5"/>
                      <a:pt x="13" y="5"/>
                      <a:pt x="13" y="5"/>
                    </a:cubicBezTo>
                    <a:cubicBezTo>
                      <a:pt x="13" y="4"/>
                      <a:pt x="13" y="4"/>
                      <a:pt x="13" y="4"/>
                    </a:cubicBezTo>
                    <a:cubicBezTo>
                      <a:pt x="13" y="3"/>
                      <a:pt x="12" y="7"/>
                      <a:pt x="13" y="5"/>
                    </a:cubicBezTo>
                    <a:cubicBezTo>
                      <a:pt x="13" y="3"/>
                      <a:pt x="13" y="3"/>
                      <a:pt x="13" y="3"/>
                    </a:cubicBezTo>
                    <a:cubicBezTo>
                      <a:pt x="13" y="2"/>
                      <a:pt x="11" y="11"/>
                      <a:pt x="12" y="6"/>
                    </a:cubicBezTo>
                    <a:cubicBezTo>
                      <a:pt x="11" y="8"/>
                      <a:pt x="11" y="9"/>
                      <a:pt x="9" y="14"/>
                    </a:cubicBezTo>
                    <a:cubicBezTo>
                      <a:pt x="10" y="12"/>
                      <a:pt x="11" y="8"/>
                      <a:pt x="11" y="8"/>
                    </a:cubicBezTo>
                    <a:cubicBezTo>
                      <a:pt x="9" y="13"/>
                      <a:pt x="11" y="7"/>
                      <a:pt x="10" y="10"/>
                    </a:cubicBezTo>
                    <a:cubicBezTo>
                      <a:pt x="11" y="5"/>
                      <a:pt x="10" y="8"/>
                      <a:pt x="12" y="3"/>
                    </a:cubicBezTo>
                    <a:cubicBezTo>
                      <a:pt x="12" y="1"/>
                      <a:pt x="10" y="8"/>
                      <a:pt x="10" y="7"/>
                    </a:cubicBezTo>
                    <a:cubicBezTo>
                      <a:pt x="11" y="3"/>
                      <a:pt x="11" y="3"/>
                      <a:pt x="11" y="3"/>
                    </a:cubicBezTo>
                    <a:cubicBezTo>
                      <a:pt x="10" y="5"/>
                      <a:pt x="9" y="9"/>
                      <a:pt x="10" y="5"/>
                    </a:cubicBezTo>
                    <a:cubicBezTo>
                      <a:pt x="9" y="8"/>
                      <a:pt x="9" y="8"/>
                      <a:pt x="9" y="8"/>
                    </a:cubicBezTo>
                    <a:cubicBezTo>
                      <a:pt x="9" y="6"/>
                      <a:pt x="9" y="7"/>
                      <a:pt x="10" y="4"/>
                    </a:cubicBezTo>
                    <a:cubicBezTo>
                      <a:pt x="8" y="10"/>
                      <a:pt x="8" y="10"/>
                      <a:pt x="8" y="10"/>
                    </a:cubicBezTo>
                    <a:cubicBezTo>
                      <a:pt x="9" y="3"/>
                      <a:pt x="7" y="9"/>
                      <a:pt x="6" y="15"/>
                    </a:cubicBezTo>
                    <a:cubicBezTo>
                      <a:pt x="6" y="15"/>
                      <a:pt x="6" y="13"/>
                      <a:pt x="6" y="12"/>
                    </a:cubicBezTo>
                    <a:cubicBezTo>
                      <a:pt x="7" y="10"/>
                      <a:pt x="7" y="10"/>
                      <a:pt x="7" y="10"/>
                    </a:cubicBezTo>
                    <a:cubicBezTo>
                      <a:pt x="7" y="9"/>
                      <a:pt x="7" y="6"/>
                      <a:pt x="6" y="11"/>
                    </a:cubicBezTo>
                    <a:cubicBezTo>
                      <a:pt x="5" y="13"/>
                      <a:pt x="7" y="7"/>
                      <a:pt x="7" y="6"/>
                    </a:cubicBezTo>
                    <a:cubicBezTo>
                      <a:pt x="5" y="14"/>
                      <a:pt x="7" y="0"/>
                      <a:pt x="4" y="12"/>
                    </a:cubicBezTo>
                    <a:cubicBezTo>
                      <a:pt x="4" y="12"/>
                      <a:pt x="4" y="15"/>
                      <a:pt x="4" y="14"/>
                    </a:cubicBezTo>
                    <a:cubicBezTo>
                      <a:pt x="4" y="16"/>
                      <a:pt x="4" y="18"/>
                      <a:pt x="4" y="18"/>
                    </a:cubicBezTo>
                    <a:cubicBezTo>
                      <a:pt x="3" y="19"/>
                      <a:pt x="4" y="14"/>
                      <a:pt x="3" y="16"/>
                    </a:cubicBezTo>
                    <a:cubicBezTo>
                      <a:pt x="5" y="9"/>
                      <a:pt x="5" y="9"/>
                      <a:pt x="5" y="9"/>
                    </a:cubicBezTo>
                    <a:cubicBezTo>
                      <a:pt x="6" y="1"/>
                      <a:pt x="2" y="19"/>
                      <a:pt x="4" y="8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35" name="Freeform 1935"/>
              <p:cNvSpPr/>
              <p:nvPr/>
            </p:nvSpPr>
            <p:spPr bwMode="auto">
              <a:xfrm>
                <a:off x="2599" y="3148"/>
                <a:ext cx="1" cy="3"/>
              </a:xfrm>
              <a:custGeom>
                <a:avLst/>
                <a:gdLst>
                  <a:gd name="T0" fmla="*/ 0 w 1"/>
                  <a:gd name="T1" fmla="*/ 4 h 4"/>
                  <a:gd name="T2" fmla="*/ 1 w 1"/>
                  <a:gd name="T3" fmla="*/ 0 h 4"/>
                  <a:gd name="T4" fmla="*/ 0 w 1"/>
                  <a:gd name="T5" fmla="*/ 3 h 4"/>
                  <a:gd name="T6" fmla="*/ 0 w 1"/>
                  <a:gd name="T7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4">
                    <a:moveTo>
                      <a:pt x="0" y="4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0" y="3"/>
                      <a:pt x="0" y="4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36" name="Freeform 1936"/>
              <p:cNvSpPr/>
              <p:nvPr/>
            </p:nvSpPr>
            <p:spPr bwMode="auto">
              <a:xfrm>
                <a:off x="2599" y="3150"/>
                <a:ext cx="0" cy="2"/>
              </a:xfrm>
              <a:custGeom>
                <a:avLst/>
                <a:gdLst>
                  <a:gd name="T0" fmla="*/ 0 h 2"/>
                  <a:gd name="T1" fmla="*/ 2 h 2"/>
                  <a:gd name="T2" fmla="*/ 1 h 2"/>
                  <a:gd name="T3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1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37" name="Freeform 1937"/>
              <p:cNvSpPr/>
              <p:nvPr/>
            </p:nvSpPr>
            <p:spPr bwMode="auto">
              <a:xfrm>
                <a:off x="2595" y="3150"/>
                <a:ext cx="0" cy="2"/>
              </a:xfrm>
              <a:custGeom>
                <a:avLst/>
                <a:gdLst>
                  <a:gd name="T0" fmla="*/ 1 h 2"/>
                  <a:gd name="T1" fmla="*/ 1 h 2"/>
                  <a:gd name="T2" fmla="*/ 1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1"/>
                    </a:moveTo>
                    <a:cubicBezTo>
                      <a:pt x="0" y="1"/>
                      <a:pt x="0" y="0"/>
                      <a:pt x="0" y="1"/>
                    </a:cubicBezTo>
                    <a:cubicBezTo>
                      <a:pt x="0" y="2"/>
                      <a:pt x="0" y="2"/>
                      <a:pt x="0" y="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38" name="Rectangle 1938"/>
              <p:cNvSpPr>
                <a:spLocks noChangeArrowheads="1"/>
              </p:cNvSpPr>
              <p:nvPr/>
            </p:nvSpPr>
            <p:spPr bwMode="auto">
              <a:xfrm>
                <a:off x="2595" y="3153"/>
                <a:ext cx="1" cy="1"/>
              </a:xfrm>
              <a:prstGeom prst="rect">
                <a:avLst/>
              </a:pr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39" name="Freeform 1939"/>
              <p:cNvSpPr/>
              <p:nvPr/>
            </p:nvSpPr>
            <p:spPr bwMode="auto">
              <a:xfrm>
                <a:off x="2587" y="3149"/>
                <a:ext cx="8" cy="22"/>
              </a:xfrm>
              <a:custGeom>
                <a:avLst/>
                <a:gdLst>
                  <a:gd name="T0" fmla="*/ 2 w 9"/>
                  <a:gd name="T1" fmla="*/ 11 h 25"/>
                  <a:gd name="T2" fmla="*/ 1 w 9"/>
                  <a:gd name="T3" fmla="*/ 15 h 25"/>
                  <a:gd name="T4" fmla="*/ 1 w 9"/>
                  <a:gd name="T5" fmla="*/ 12 h 25"/>
                  <a:gd name="T6" fmla="*/ 0 w 9"/>
                  <a:gd name="T7" fmla="*/ 20 h 25"/>
                  <a:gd name="T8" fmla="*/ 3 w 9"/>
                  <a:gd name="T9" fmla="*/ 15 h 25"/>
                  <a:gd name="T10" fmla="*/ 3 w 9"/>
                  <a:gd name="T11" fmla="*/ 18 h 25"/>
                  <a:gd name="T12" fmla="*/ 5 w 9"/>
                  <a:gd name="T13" fmla="*/ 13 h 25"/>
                  <a:gd name="T14" fmla="*/ 4 w 9"/>
                  <a:gd name="T15" fmla="*/ 19 h 25"/>
                  <a:gd name="T16" fmla="*/ 5 w 9"/>
                  <a:gd name="T17" fmla="*/ 17 h 25"/>
                  <a:gd name="T18" fmla="*/ 5 w 9"/>
                  <a:gd name="T19" fmla="*/ 14 h 25"/>
                  <a:gd name="T20" fmla="*/ 5 w 9"/>
                  <a:gd name="T21" fmla="*/ 15 h 25"/>
                  <a:gd name="T22" fmla="*/ 5 w 9"/>
                  <a:gd name="T23" fmla="*/ 14 h 25"/>
                  <a:gd name="T24" fmla="*/ 6 w 9"/>
                  <a:gd name="T25" fmla="*/ 14 h 25"/>
                  <a:gd name="T26" fmla="*/ 6 w 9"/>
                  <a:gd name="T27" fmla="*/ 15 h 25"/>
                  <a:gd name="T28" fmla="*/ 6 w 9"/>
                  <a:gd name="T29" fmla="*/ 13 h 25"/>
                  <a:gd name="T30" fmla="*/ 6 w 9"/>
                  <a:gd name="T31" fmla="*/ 17 h 25"/>
                  <a:gd name="T32" fmla="*/ 8 w 9"/>
                  <a:gd name="T33" fmla="*/ 11 h 25"/>
                  <a:gd name="T34" fmla="*/ 8 w 9"/>
                  <a:gd name="T35" fmla="*/ 7 h 25"/>
                  <a:gd name="T36" fmla="*/ 7 w 9"/>
                  <a:gd name="T37" fmla="*/ 11 h 25"/>
                  <a:gd name="T38" fmla="*/ 7 w 9"/>
                  <a:gd name="T39" fmla="*/ 11 h 25"/>
                  <a:gd name="T40" fmla="*/ 6 w 9"/>
                  <a:gd name="T41" fmla="*/ 12 h 25"/>
                  <a:gd name="T42" fmla="*/ 8 w 9"/>
                  <a:gd name="T43" fmla="*/ 7 h 25"/>
                  <a:gd name="T44" fmla="*/ 7 w 9"/>
                  <a:gd name="T45" fmla="*/ 3 h 25"/>
                  <a:gd name="T46" fmla="*/ 7 w 9"/>
                  <a:gd name="T47" fmla="*/ 3 h 25"/>
                  <a:gd name="T48" fmla="*/ 7 w 9"/>
                  <a:gd name="T49" fmla="*/ 4 h 25"/>
                  <a:gd name="T50" fmla="*/ 7 w 9"/>
                  <a:gd name="T51" fmla="*/ 7 h 25"/>
                  <a:gd name="T52" fmla="*/ 5 w 9"/>
                  <a:gd name="T53" fmla="*/ 14 h 25"/>
                  <a:gd name="T54" fmla="*/ 5 w 9"/>
                  <a:gd name="T55" fmla="*/ 14 h 25"/>
                  <a:gd name="T56" fmla="*/ 6 w 9"/>
                  <a:gd name="T57" fmla="*/ 8 h 25"/>
                  <a:gd name="T58" fmla="*/ 6 w 9"/>
                  <a:gd name="T59" fmla="*/ 11 h 25"/>
                  <a:gd name="T60" fmla="*/ 6 w 9"/>
                  <a:gd name="T61" fmla="*/ 5 h 25"/>
                  <a:gd name="T62" fmla="*/ 5 w 9"/>
                  <a:gd name="T63" fmla="*/ 11 h 25"/>
                  <a:gd name="T64" fmla="*/ 4 w 9"/>
                  <a:gd name="T65" fmla="*/ 11 h 25"/>
                  <a:gd name="T66" fmla="*/ 5 w 9"/>
                  <a:gd name="T67" fmla="*/ 7 h 25"/>
                  <a:gd name="T68" fmla="*/ 4 w 9"/>
                  <a:gd name="T69" fmla="*/ 11 h 25"/>
                  <a:gd name="T70" fmla="*/ 3 w 9"/>
                  <a:gd name="T71" fmla="*/ 9 h 25"/>
                  <a:gd name="T72" fmla="*/ 3 w 9"/>
                  <a:gd name="T73" fmla="*/ 12 h 25"/>
                  <a:gd name="T74" fmla="*/ 2 w 9"/>
                  <a:gd name="T75" fmla="*/ 11 h 25"/>
                  <a:gd name="T76" fmla="*/ 2 w 9"/>
                  <a:gd name="T77" fmla="*/ 11 h 25"/>
                  <a:gd name="T78" fmla="*/ 1 w 9"/>
                  <a:gd name="T79" fmla="*/ 17 h 25"/>
                  <a:gd name="T80" fmla="*/ 2 w 9"/>
                  <a:gd name="T81" fmla="*/ 11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9" h="25">
                    <a:moveTo>
                      <a:pt x="2" y="11"/>
                    </a:moveTo>
                    <a:cubicBezTo>
                      <a:pt x="1" y="15"/>
                      <a:pt x="1" y="15"/>
                      <a:pt x="1" y="15"/>
                    </a:cubicBezTo>
                    <a:cubicBezTo>
                      <a:pt x="1" y="13"/>
                      <a:pt x="0" y="16"/>
                      <a:pt x="1" y="12"/>
                    </a:cubicBezTo>
                    <a:cubicBezTo>
                      <a:pt x="0" y="17"/>
                      <a:pt x="1" y="12"/>
                      <a:pt x="0" y="20"/>
                    </a:cubicBezTo>
                    <a:cubicBezTo>
                      <a:pt x="1" y="17"/>
                      <a:pt x="1" y="22"/>
                      <a:pt x="3" y="15"/>
                    </a:cubicBezTo>
                    <a:cubicBezTo>
                      <a:pt x="3" y="18"/>
                      <a:pt x="3" y="18"/>
                      <a:pt x="3" y="18"/>
                    </a:cubicBezTo>
                    <a:cubicBezTo>
                      <a:pt x="4" y="12"/>
                      <a:pt x="2" y="25"/>
                      <a:pt x="5" y="13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21"/>
                      <a:pt x="6" y="10"/>
                      <a:pt x="5" y="17"/>
                    </a:cubicBezTo>
                    <a:cubicBezTo>
                      <a:pt x="5" y="14"/>
                      <a:pt x="5" y="14"/>
                      <a:pt x="5" y="14"/>
                    </a:cubicBezTo>
                    <a:cubicBezTo>
                      <a:pt x="5" y="15"/>
                      <a:pt x="5" y="15"/>
                      <a:pt x="5" y="15"/>
                    </a:cubicBezTo>
                    <a:cubicBezTo>
                      <a:pt x="5" y="14"/>
                      <a:pt x="5" y="14"/>
                      <a:pt x="5" y="14"/>
                    </a:cubicBezTo>
                    <a:cubicBezTo>
                      <a:pt x="6" y="12"/>
                      <a:pt x="6" y="12"/>
                      <a:pt x="6" y="14"/>
                    </a:cubicBezTo>
                    <a:cubicBezTo>
                      <a:pt x="6" y="16"/>
                      <a:pt x="6" y="15"/>
                      <a:pt x="6" y="15"/>
                    </a:cubicBezTo>
                    <a:cubicBezTo>
                      <a:pt x="5" y="17"/>
                      <a:pt x="6" y="13"/>
                      <a:pt x="6" y="13"/>
                    </a:cubicBezTo>
                    <a:cubicBezTo>
                      <a:pt x="6" y="15"/>
                      <a:pt x="6" y="16"/>
                      <a:pt x="6" y="17"/>
                    </a:cubicBezTo>
                    <a:cubicBezTo>
                      <a:pt x="7" y="14"/>
                      <a:pt x="6" y="21"/>
                      <a:pt x="8" y="11"/>
                    </a:cubicBezTo>
                    <a:cubicBezTo>
                      <a:pt x="8" y="10"/>
                      <a:pt x="8" y="8"/>
                      <a:pt x="8" y="7"/>
                    </a:cubicBezTo>
                    <a:cubicBezTo>
                      <a:pt x="9" y="4"/>
                      <a:pt x="8" y="8"/>
                      <a:pt x="7" y="11"/>
                    </a:cubicBezTo>
                    <a:cubicBezTo>
                      <a:pt x="7" y="11"/>
                      <a:pt x="7" y="11"/>
                      <a:pt x="7" y="11"/>
                    </a:cubicBezTo>
                    <a:cubicBezTo>
                      <a:pt x="5" y="20"/>
                      <a:pt x="7" y="9"/>
                      <a:pt x="6" y="12"/>
                    </a:cubicBezTo>
                    <a:cubicBezTo>
                      <a:pt x="7" y="9"/>
                      <a:pt x="7" y="9"/>
                      <a:pt x="8" y="7"/>
                    </a:cubicBezTo>
                    <a:cubicBezTo>
                      <a:pt x="8" y="0"/>
                      <a:pt x="6" y="12"/>
                      <a:pt x="7" y="3"/>
                    </a:cubicBezTo>
                    <a:cubicBezTo>
                      <a:pt x="7" y="3"/>
                      <a:pt x="7" y="3"/>
                      <a:pt x="7" y="3"/>
                    </a:cubicBezTo>
                    <a:cubicBezTo>
                      <a:pt x="7" y="2"/>
                      <a:pt x="7" y="4"/>
                      <a:pt x="7" y="4"/>
                    </a:cubicBezTo>
                    <a:cubicBezTo>
                      <a:pt x="7" y="7"/>
                      <a:pt x="7" y="7"/>
                      <a:pt x="7" y="7"/>
                    </a:cubicBezTo>
                    <a:cubicBezTo>
                      <a:pt x="6" y="8"/>
                      <a:pt x="6" y="12"/>
                      <a:pt x="5" y="14"/>
                    </a:cubicBezTo>
                    <a:cubicBezTo>
                      <a:pt x="6" y="10"/>
                      <a:pt x="5" y="16"/>
                      <a:pt x="5" y="14"/>
                    </a:cubicBezTo>
                    <a:cubicBezTo>
                      <a:pt x="6" y="10"/>
                      <a:pt x="6" y="10"/>
                      <a:pt x="6" y="8"/>
                    </a:cubicBezTo>
                    <a:cubicBezTo>
                      <a:pt x="6" y="11"/>
                      <a:pt x="6" y="11"/>
                      <a:pt x="6" y="11"/>
                    </a:cubicBezTo>
                    <a:cubicBezTo>
                      <a:pt x="5" y="11"/>
                      <a:pt x="6" y="7"/>
                      <a:pt x="6" y="5"/>
                    </a:cubicBezTo>
                    <a:cubicBezTo>
                      <a:pt x="6" y="7"/>
                      <a:pt x="6" y="7"/>
                      <a:pt x="5" y="11"/>
                    </a:cubicBezTo>
                    <a:cubicBezTo>
                      <a:pt x="6" y="6"/>
                      <a:pt x="5" y="7"/>
                      <a:pt x="4" y="11"/>
                    </a:cubicBezTo>
                    <a:cubicBezTo>
                      <a:pt x="4" y="10"/>
                      <a:pt x="5" y="7"/>
                      <a:pt x="5" y="7"/>
                    </a:cubicBezTo>
                    <a:cubicBezTo>
                      <a:pt x="5" y="6"/>
                      <a:pt x="4" y="8"/>
                      <a:pt x="4" y="11"/>
                    </a:cubicBezTo>
                    <a:cubicBezTo>
                      <a:pt x="3" y="14"/>
                      <a:pt x="3" y="12"/>
                      <a:pt x="3" y="9"/>
                    </a:cubicBezTo>
                    <a:cubicBezTo>
                      <a:pt x="3" y="12"/>
                      <a:pt x="3" y="12"/>
                      <a:pt x="3" y="12"/>
                    </a:cubicBezTo>
                    <a:cubicBezTo>
                      <a:pt x="2" y="17"/>
                      <a:pt x="3" y="8"/>
                      <a:pt x="2" y="11"/>
                    </a:cubicBezTo>
                    <a:cubicBezTo>
                      <a:pt x="2" y="11"/>
                      <a:pt x="2" y="11"/>
                      <a:pt x="2" y="11"/>
                    </a:cubicBezTo>
                    <a:cubicBezTo>
                      <a:pt x="2" y="12"/>
                      <a:pt x="1" y="19"/>
                      <a:pt x="1" y="17"/>
                    </a:cubicBezTo>
                    <a:cubicBezTo>
                      <a:pt x="1" y="14"/>
                      <a:pt x="1" y="14"/>
                      <a:pt x="2" y="1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40" name="Freeform 1940"/>
              <p:cNvSpPr/>
              <p:nvPr/>
            </p:nvSpPr>
            <p:spPr bwMode="auto">
              <a:xfrm>
                <a:off x="2587" y="3160"/>
                <a:ext cx="0" cy="8"/>
              </a:xfrm>
              <a:custGeom>
                <a:avLst/>
                <a:gdLst>
                  <a:gd name="T0" fmla="*/ 5 h 9"/>
                  <a:gd name="T1" fmla="*/ 1 h 9"/>
                  <a:gd name="T2" fmla="*/ 8 h 9"/>
                  <a:gd name="T3" fmla="*/ 7 h 9"/>
                  <a:gd name="T4" fmla="*/ 5 h 9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</a:cxnLst>
                <a:rect l="0" t="0" r="r" b="b"/>
                <a:pathLst>
                  <a:path h="9">
                    <a:moveTo>
                      <a:pt x="0" y="5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6"/>
                      <a:pt x="0" y="8"/>
                    </a:cubicBezTo>
                    <a:cubicBezTo>
                      <a:pt x="0" y="7"/>
                      <a:pt x="0" y="9"/>
                      <a:pt x="0" y="7"/>
                    </a:cubicBezTo>
                    <a:cubicBezTo>
                      <a:pt x="0" y="6"/>
                      <a:pt x="0" y="5"/>
                      <a:pt x="0" y="5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41" name="Freeform 1941"/>
              <p:cNvSpPr/>
              <p:nvPr/>
            </p:nvSpPr>
            <p:spPr bwMode="auto">
              <a:xfrm>
                <a:off x="2585" y="3157"/>
                <a:ext cx="2" cy="17"/>
              </a:xfrm>
              <a:custGeom>
                <a:avLst/>
                <a:gdLst>
                  <a:gd name="T0" fmla="*/ 1 w 2"/>
                  <a:gd name="T1" fmla="*/ 9 h 19"/>
                  <a:gd name="T2" fmla="*/ 1 w 2"/>
                  <a:gd name="T3" fmla="*/ 12 h 19"/>
                  <a:gd name="T4" fmla="*/ 1 w 2"/>
                  <a:gd name="T5" fmla="*/ 14 h 19"/>
                  <a:gd name="T6" fmla="*/ 2 w 2"/>
                  <a:gd name="T7" fmla="*/ 7 h 19"/>
                  <a:gd name="T8" fmla="*/ 1 w 2"/>
                  <a:gd name="T9" fmla="*/ 11 h 19"/>
                  <a:gd name="T10" fmla="*/ 2 w 2"/>
                  <a:gd name="T11" fmla="*/ 6 h 19"/>
                  <a:gd name="T12" fmla="*/ 2 w 2"/>
                  <a:gd name="T13" fmla="*/ 8 h 19"/>
                  <a:gd name="T14" fmla="*/ 2 w 2"/>
                  <a:gd name="T15" fmla="*/ 6 h 19"/>
                  <a:gd name="T16" fmla="*/ 2 w 2"/>
                  <a:gd name="T17" fmla="*/ 7 h 19"/>
                  <a:gd name="T18" fmla="*/ 2 w 2"/>
                  <a:gd name="T19" fmla="*/ 4 h 19"/>
                  <a:gd name="T20" fmla="*/ 1 w 2"/>
                  <a:gd name="T21" fmla="*/ 10 h 19"/>
                  <a:gd name="T22" fmla="*/ 2 w 2"/>
                  <a:gd name="T23" fmla="*/ 4 h 19"/>
                  <a:gd name="T24" fmla="*/ 1 w 2"/>
                  <a:gd name="T25" fmla="*/ 2 h 19"/>
                  <a:gd name="T26" fmla="*/ 1 w 2"/>
                  <a:gd name="T27" fmla="*/ 4 h 19"/>
                  <a:gd name="T28" fmla="*/ 1 w 2"/>
                  <a:gd name="T29" fmla="*/ 8 h 19"/>
                  <a:gd name="T30" fmla="*/ 1 w 2"/>
                  <a:gd name="T31" fmla="*/ 3 h 19"/>
                  <a:gd name="T32" fmla="*/ 0 w 2"/>
                  <a:gd name="T33" fmla="*/ 5 h 19"/>
                  <a:gd name="T34" fmla="*/ 0 w 2"/>
                  <a:gd name="T35" fmla="*/ 12 h 19"/>
                  <a:gd name="T36" fmla="*/ 0 w 2"/>
                  <a:gd name="T37" fmla="*/ 7 h 19"/>
                  <a:gd name="T38" fmla="*/ 0 w 2"/>
                  <a:gd name="T39" fmla="*/ 6 h 19"/>
                  <a:gd name="T40" fmla="*/ 0 w 2"/>
                  <a:gd name="T41" fmla="*/ 15 h 19"/>
                  <a:gd name="T42" fmla="*/ 1 w 2"/>
                  <a:gd name="T43" fmla="*/ 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" h="19">
                    <a:moveTo>
                      <a:pt x="1" y="9"/>
                    </a:moveTo>
                    <a:cubicBezTo>
                      <a:pt x="1" y="12"/>
                      <a:pt x="1" y="12"/>
                      <a:pt x="1" y="12"/>
                    </a:cubicBezTo>
                    <a:cubicBezTo>
                      <a:pt x="1" y="12"/>
                      <a:pt x="1" y="10"/>
                      <a:pt x="1" y="14"/>
                    </a:cubicBezTo>
                    <a:cubicBezTo>
                      <a:pt x="1" y="15"/>
                      <a:pt x="1" y="9"/>
                      <a:pt x="2" y="7"/>
                    </a:cubicBezTo>
                    <a:cubicBezTo>
                      <a:pt x="1" y="11"/>
                      <a:pt x="1" y="11"/>
                      <a:pt x="1" y="11"/>
                    </a:cubicBezTo>
                    <a:cubicBezTo>
                      <a:pt x="2" y="9"/>
                      <a:pt x="1" y="13"/>
                      <a:pt x="2" y="6"/>
                    </a:cubicBezTo>
                    <a:cubicBezTo>
                      <a:pt x="2" y="6"/>
                      <a:pt x="2" y="10"/>
                      <a:pt x="2" y="8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2" y="7"/>
                      <a:pt x="2" y="7"/>
                      <a:pt x="2" y="7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0"/>
                      <a:pt x="1" y="13"/>
                      <a:pt x="1" y="10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1" y="4"/>
                      <a:pt x="1" y="6"/>
                      <a:pt x="1" y="2"/>
                    </a:cubicBezTo>
                    <a:cubicBezTo>
                      <a:pt x="1" y="2"/>
                      <a:pt x="1" y="5"/>
                      <a:pt x="1" y="4"/>
                    </a:cubicBezTo>
                    <a:cubicBezTo>
                      <a:pt x="1" y="4"/>
                      <a:pt x="1" y="7"/>
                      <a:pt x="1" y="8"/>
                    </a:cubicBezTo>
                    <a:cubicBezTo>
                      <a:pt x="1" y="13"/>
                      <a:pt x="1" y="5"/>
                      <a:pt x="1" y="3"/>
                    </a:cubicBezTo>
                    <a:cubicBezTo>
                      <a:pt x="1" y="6"/>
                      <a:pt x="1" y="10"/>
                      <a:pt x="0" y="5"/>
                    </a:cubicBezTo>
                    <a:cubicBezTo>
                      <a:pt x="0" y="9"/>
                      <a:pt x="0" y="12"/>
                      <a:pt x="0" y="12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6"/>
                      <a:pt x="0" y="5"/>
                      <a:pt x="0" y="6"/>
                    </a:cubicBezTo>
                    <a:cubicBezTo>
                      <a:pt x="0" y="9"/>
                      <a:pt x="0" y="13"/>
                      <a:pt x="0" y="15"/>
                    </a:cubicBezTo>
                    <a:cubicBezTo>
                      <a:pt x="1" y="19"/>
                      <a:pt x="0" y="8"/>
                      <a:pt x="1" y="9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42" name="Freeform 1942"/>
              <p:cNvSpPr/>
              <p:nvPr/>
            </p:nvSpPr>
            <p:spPr bwMode="auto">
              <a:xfrm>
                <a:off x="2586" y="3168"/>
                <a:ext cx="0" cy="1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  <a:gd name="T3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lnTo>
                      <a:pt x="0" y="0"/>
                    </a:lnTo>
                    <a:lnTo>
                      <a:pt x="0" y="1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43" name="Freeform 1943"/>
              <p:cNvSpPr/>
              <p:nvPr/>
            </p:nvSpPr>
            <p:spPr bwMode="auto">
              <a:xfrm>
                <a:off x="2661" y="3150"/>
                <a:ext cx="1" cy="3"/>
              </a:xfrm>
              <a:custGeom>
                <a:avLst/>
                <a:gdLst>
                  <a:gd name="T0" fmla="*/ 0 w 1"/>
                  <a:gd name="T1" fmla="*/ 2 h 3"/>
                  <a:gd name="T2" fmla="*/ 0 w 1"/>
                  <a:gd name="T3" fmla="*/ 3 h 3"/>
                  <a:gd name="T4" fmla="*/ 1 w 1"/>
                  <a:gd name="T5" fmla="*/ 0 h 3"/>
                  <a:gd name="T6" fmla="*/ 0 w 1"/>
                  <a:gd name="T7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3">
                    <a:moveTo>
                      <a:pt x="0" y="2"/>
                    </a:moveTo>
                    <a:lnTo>
                      <a:pt x="0" y="3"/>
                    </a:lnTo>
                    <a:lnTo>
                      <a:pt x="1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44" name="Freeform 1944"/>
              <p:cNvSpPr/>
              <p:nvPr/>
            </p:nvSpPr>
            <p:spPr bwMode="auto">
              <a:xfrm>
                <a:off x="2659" y="3150"/>
                <a:ext cx="3" cy="13"/>
              </a:xfrm>
              <a:custGeom>
                <a:avLst/>
                <a:gdLst>
                  <a:gd name="T0" fmla="*/ 0 w 4"/>
                  <a:gd name="T1" fmla="*/ 15 h 15"/>
                  <a:gd name="T2" fmla="*/ 1 w 4"/>
                  <a:gd name="T3" fmla="*/ 14 h 15"/>
                  <a:gd name="T4" fmla="*/ 4 w 4"/>
                  <a:gd name="T5" fmla="*/ 0 h 15"/>
                  <a:gd name="T6" fmla="*/ 1 w 4"/>
                  <a:gd name="T7" fmla="*/ 8 h 15"/>
                  <a:gd name="T8" fmla="*/ 3 w 4"/>
                  <a:gd name="T9" fmla="*/ 6 h 15"/>
                  <a:gd name="T10" fmla="*/ 1 w 4"/>
                  <a:gd name="T11" fmla="*/ 12 h 15"/>
                  <a:gd name="T12" fmla="*/ 1 w 4"/>
                  <a:gd name="T13" fmla="*/ 11 h 15"/>
                  <a:gd name="T14" fmla="*/ 0 w 4"/>
                  <a:gd name="T15" fmla="*/ 15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" h="15">
                    <a:moveTo>
                      <a:pt x="0" y="15"/>
                    </a:moveTo>
                    <a:cubicBezTo>
                      <a:pt x="1" y="14"/>
                      <a:pt x="1" y="14"/>
                      <a:pt x="1" y="14"/>
                    </a:cubicBezTo>
                    <a:cubicBezTo>
                      <a:pt x="3" y="4"/>
                      <a:pt x="3" y="7"/>
                      <a:pt x="4" y="0"/>
                    </a:cubicBezTo>
                    <a:cubicBezTo>
                      <a:pt x="4" y="1"/>
                      <a:pt x="2" y="5"/>
                      <a:pt x="1" y="8"/>
                    </a:cubicBezTo>
                    <a:cubicBezTo>
                      <a:pt x="2" y="8"/>
                      <a:pt x="3" y="4"/>
                      <a:pt x="3" y="6"/>
                    </a:cubicBezTo>
                    <a:cubicBezTo>
                      <a:pt x="2" y="8"/>
                      <a:pt x="2" y="8"/>
                      <a:pt x="1" y="12"/>
                    </a:cubicBezTo>
                    <a:cubicBezTo>
                      <a:pt x="0" y="15"/>
                      <a:pt x="1" y="9"/>
                      <a:pt x="1" y="11"/>
                    </a:cubicBezTo>
                    <a:lnTo>
                      <a:pt x="0" y="15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45" name="Freeform 1945"/>
              <p:cNvSpPr/>
              <p:nvPr/>
            </p:nvSpPr>
            <p:spPr bwMode="auto">
              <a:xfrm>
                <a:off x="2661" y="3154"/>
                <a:ext cx="0" cy="5"/>
              </a:xfrm>
              <a:custGeom>
                <a:avLst/>
                <a:gdLst>
                  <a:gd name="T0" fmla="*/ 1 w 1"/>
                  <a:gd name="T1" fmla="*/ 0 h 5"/>
                  <a:gd name="T2" fmla="*/ 0 w 1"/>
                  <a:gd name="T3" fmla="*/ 5 h 5"/>
                  <a:gd name="T4" fmla="*/ 1 w 1"/>
                  <a:gd name="T5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5">
                    <a:moveTo>
                      <a:pt x="1" y="0"/>
                    </a:moveTo>
                    <a:cubicBezTo>
                      <a:pt x="0" y="5"/>
                      <a:pt x="0" y="5"/>
                      <a:pt x="0" y="5"/>
                    </a:cubicBezTo>
                    <a:cubicBezTo>
                      <a:pt x="0" y="4"/>
                      <a:pt x="1" y="1"/>
                      <a:pt x="1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46" name="Freeform 1946"/>
              <p:cNvSpPr/>
              <p:nvPr/>
            </p:nvSpPr>
            <p:spPr bwMode="auto">
              <a:xfrm>
                <a:off x="2661" y="3151"/>
                <a:ext cx="1" cy="7"/>
              </a:xfrm>
              <a:custGeom>
                <a:avLst/>
                <a:gdLst>
                  <a:gd name="T0" fmla="*/ 2 w 2"/>
                  <a:gd name="T1" fmla="*/ 2 h 7"/>
                  <a:gd name="T2" fmla="*/ 0 w 2"/>
                  <a:gd name="T3" fmla="*/ 7 h 7"/>
                  <a:gd name="T4" fmla="*/ 2 w 2"/>
                  <a:gd name="T5" fmla="*/ 0 h 7"/>
                  <a:gd name="T6" fmla="*/ 2 w 2"/>
                  <a:gd name="T7" fmla="*/ 2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7">
                    <a:moveTo>
                      <a:pt x="2" y="2"/>
                    </a:moveTo>
                    <a:cubicBezTo>
                      <a:pt x="2" y="3"/>
                      <a:pt x="1" y="6"/>
                      <a:pt x="0" y="7"/>
                    </a:cubicBezTo>
                    <a:cubicBezTo>
                      <a:pt x="2" y="0"/>
                      <a:pt x="2" y="0"/>
                      <a:pt x="2" y="0"/>
                    </a:cubicBezTo>
                    <a:lnTo>
                      <a:pt x="2" y="2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47" name="Freeform 1947"/>
              <p:cNvSpPr/>
              <p:nvPr/>
            </p:nvSpPr>
            <p:spPr bwMode="auto">
              <a:xfrm>
                <a:off x="2662" y="3152"/>
                <a:ext cx="1" cy="2"/>
              </a:xfrm>
              <a:custGeom>
                <a:avLst/>
                <a:gdLst>
                  <a:gd name="T0" fmla="*/ 0 w 1"/>
                  <a:gd name="T1" fmla="*/ 2 h 2"/>
                  <a:gd name="T2" fmla="*/ 0 w 1"/>
                  <a:gd name="T3" fmla="*/ 1 h 2"/>
                  <a:gd name="T4" fmla="*/ 0 w 1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0"/>
                      <a:pt x="0" y="1"/>
                      <a:pt x="0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48" name="Freeform 1948"/>
              <p:cNvSpPr/>
              <p:nvPr/>
            </p:nvSpPr>
            <p:spPr bwMode="auto">
              <a:xfrm>
                <a:off x="2661" y="3151"/>
                <a:ext cx="2" cy="10"/>
              </a:xfrm>
              <a:custGeom>
                <a:avLst/>
                <a:gdLst>
                  <a:gd name="T0" fmla="*/ 3 w 3"/>
                  <a:gd name="T1" fmla="*/ 2 h 11"/>
                  <a:gd name="T2" fmla="*/ 2 w 3"/>
                  <a:gd name="T3" fmla="*/ 2 h 11"/>
                  <a:gd name="T4" fmla="*/ 2 w 3"/>
                  <a:gd name="T5" fmla="*/ 3 h 11"/>
                  <a:gd name="T6" fmla="*/ 1 w 3"/>
                  <a:gd name="T7" fmla="*/ 8 h 11"/>
                  <a:gd name="T8" fmla="*/ 1 w 3"/>
                  <a:gd name="T9" fmla="*/ 8 h 11"/>
                  <a:gd name="T10" fmla="*/ 0 w 3"/>
                  <a:gd name="T11" fmla="*/ 11 h 11"/>
                  <a:gd name="T12" fmla="*/ 3 w 3"/>
                  <a:gd name="T13" fmla="*/ 2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" h="11">
                    <a:moveTo>
                      <a:pt x="3" y="2"/>
                    </a:moveTo>
                    <a:cubicBezTo>
                      <a:pt x="3" y="0"/>
                      <a:pt x="3" y="1"/>
                      <a:pt x="2" y="2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5"/>
                      <a:pt x="1" y="9"/>
                      <a:pt x="1" y="8"/>
                    </a:cubicBezTo>
                    <a:cubicBezTo>
                      <a:pt x="0" y="9"/>
                      <a:pt x="2" y="5"/>
                      <a:pt x="1" y="8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11"/>
                      <a:pt x="2" y="4"/>
                      <a:pt x="3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49" name="Freeform 1949"/>
              <p:cNvSpPr/>
              <p:nvPr/>
            </p:nvSpPr>
            <p:spPr bwMode="auto">
              <a:xfrm>
                <a:off x="2662" y="3154"/>
                <a:ext cx="0" cy="1"/>
              </a:xfrm>
              <a:custGeom>
                <a:avLst/>
                <a:gdLst>
                  <a:gd name="T0" fmla="*/ 0 h 1"/>
                  <a:gd name="T1" fmla="*/ 0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50" name="Freeform 1950"/>
              <p:cNvSpPr/>
              <p:nvPr/>
            </p:nvSpPr>
            <p:spPr bwMode="auto">
              <a:xfrm>
                <a:off x="2661" y="3153"/>
                <a:ext cx="1" cy="3"/>
              </a:xfrm>
              <a:custGeom>
                <a:avLst/>
                <a:gdLst>
                  <a:gd name="T0" fmla="*/ 1 w 1"/>
                  <a:gd name="T1" fmla="*/ 0 h 3"/>
                  <a:gd name="T2" fmla="*/ 1 w 1"/>
                  <a:gd name="T3" fmla="*/ 1 h 3"/>
                  <a:gd name="T4" fmla="*/ 0 w 1"/>
                  <a:gd name="T5" fmla="*/ 3 h 3"/>
                  <a:gd name="T6" fmla="*/ 1 w 1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3">
                    <a:moveTo>
                      <a:pt x="1" y="0"/>
                    </a:moveTo>
                    <a:lnTo>
                      <a:pt x="1" y="1"/>
                    </a:lnTo>
                    <a:lnTo>
                      <a:pt x="0" y="3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51" name="Freeform 1951"/>
              <p:cNvSpPr/>
              <p:nvPr/>
            </p:nvSpPr>
            <p:spPr bwMode="auto">
              <a:xfrm>
                <a:off x="2661" y="3152"/>
                <a:ext cx="2" cy="12"/>
              </a:xfrm>
              <a:custGeom>
                <a:avLst/>
                <a:gdLst>
                  <a:gd name="T0" fmla="*/ 3 w 3"/>
                  <a:gd name="T1" fmla="*/ 1 h 13"/>
                  <a:gd name="T2" fmla="*/ 2 w 3"/>
                  <a:gd name="T3" fmla="*/ 5 h 13"/>
                  <a:gd name="T4" fmla="*/ 0 w 3"/>
                  <a:gd name="T5" fmla="*/ 13 h 13"/>
                  <a:gd name="T6" fmla="*/ 1 w 3"/>
                  <a:gd name="T7" fmla="*/ 11 h 13"/>
                  <a:gd name="T8" fmla="*/ 3 w 3"/>
                  <a:gd name="T9" fmla="*/ 1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13">
                    <a:moveTo>
                      <a:pt x="3" y="1"/>
                    </a:moveTo>
                    <a:cubicBezTo>
                      <a:pt x="2" y="7"/>
                      <a:pt x="3" y="0"/>
                      <a:pt x="2" y="5"/>
                    </a:cubicBezTo>
                    <a:cubicBezTo>
                      <a:pt x="2" y="5"/>
                      <a:pt x="1" y="10"/>
                      <a:pt x="0" y="13"/>
                    </a:cubicBezTo>
                    <a:cubicBezTo>
                      <a:pt x="1" y="11"/>
                      <a:pt x="1" y="11"/>
                      <a:pt x="1" y="11"/>
                    </a:cubicBezTo>
                    <a:cubicBezTo>
                      <a:pt x="1" y="9"/>
                      <a:pt x="3" y="4"/>
                      <a:pt x="3" y="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52" name="Freeform 1952"/>
              <p:cNvSpPr/>
              <p:nvPr/>
            </p:nvSpPr>
            <p:spPr bwMode="auto">
              <a:xfrm>
                <a:off x="2661" y="3167"/>
                <a:ext cx="0" cy="1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lnTo>
                      <a:pt x="0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53" name="Freeform 1953"/>
              <p:cNvSpPr/>
              <p:nvPr/>
            </p:nvSpPr>
            <p:spPr bwMode="auto">
              <a:xfrm>
                <a:off x="2660" y="3157"/>
                <a:ext cx="4" cy="14"/>
              </a:xfrm>
              <a:custGeom>
                <a:avLst/>
                <a:gdLst>
                  <a:gd name="T0" fmla="*/ 5 w 5"/>
                  <a:gd name="T1" fmla="*/ 2 h 16"/>
                  <a:gd name="T2" fmla="*/ 2 w 5"/>
                  <a:gd name="T3" fmla="*/ 8 h 16"/>
                  <a:gd name="T4" fmla="*/ 4 w 5"/>
                  <a:gd name="T5" fmla="*/ 3 h 16"/>
                  <a:gd name="T6" fmla="*/ 3 w 5"/>
                  <a:gd name="T7" fmla="*/ 6 h 16"/>
                  <a:gd name="T8" fmla="*/ 4 w 5"/>
                  <a:gd name="T9" fmla="*/ 0 h 16"/>
                  <a:gd name="T10" fmla="*/ 2 w 5"/>
                  <a:gd name="T11" fmla="*/ 5 h 16"/>
                  <a:gd name="T12" fmla="*/ 3 w 5"/>
                  <a:gd name="T13" fmla="*/ 1 h 16"/>
                  <a:gd name="T14" fmla="*/ 2 w 5"/>
                  <a:gd name="T15" fmla="*/ 8 h 16"/>
                  <a:gd name="T16" fmla="*/ 2 w 5"/>
                  <a:gd name="T17" fmla="*/ 7 h 16"/>
                  <a:gd name="T18" fmla="*/ 1 w 5"/>
                  <a:gd name="T19" fmla="*/ 11 h 16"/>
                  <a:gd name="T20" fmla="*/ 0 w 5"/>
                  <a:gd name="T21" fmla="*/ 15 h 16"/>
                  <a:gd name="T22" fmla="*/ 5 w 5"/>
                  <a:gd name="T23" fmla="*/ 2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" h="16">
                    <a:moveTo>
                      <a:pt x="5" y="2"/>
                    </a:moveTo>
                    <a:cubicBezTo>
                      <a:pt x="2" y="8"/>
                      <a:pt x="2" y="8"/>
                      <a:pt x="2" y="8"/>
                    </a:cubicBezTo>
                    <a:cubicBezTo>
                      <a:pt x="3" y="6"/>
                      <a:pt x="3" y="4"/>
                      <a:pt x="4" y="3"/>
                    </a:cubicBezTo>
                    <a:cubicBezTo>
                      <a:pt x="4" y="2"/>
                      <a:pt x="3" y="6"/>
                      <a:pt x="3" y="6"/>
                    </a:cubicBezTo>
                    <a:cubicBezTo>
                      <a:pt x="4" y="0"/>
                      <a:pt x="3" y="5"/>
                      <a:pt x="4" y="0"/>
                    </a:cubicBezTo>
                    <a:cubicBezTo>
                      <a:pt x="4" y="0"/>
                      <a:pt x="4" y="0"/>
                      <a:pt x="2" y="5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2" y="8"/>
                      <a:pt x="2" y="8"/>
                      <a:pt x="2" y="8"/>
                    </a:cubicBezTo>
                    <a:cubicBezTo>
                      <a:pt x="1" y="10"/>
                      <a:pt x="3" y="3"/>
                      <a:pt x="2" y="7"/>
                    </a:cubicBezTo>
                    <a:cubicBezTo>
                      <a:pt x="1" y="10"/>
                      <a:pt x="1" y="10"/>
                      <a:pt x="1" y="11"/>
                    </a:cubicBezTo>
                    <a:cubicBezTo>
                      <a:pt x="1" y="10"/>
                      <a:pt x="0" y="16"/>
                      <a:pt x="0" y="15"/>
                    </a:cubicBezTo>
                    <a:cubicBezTo>
                      <a:pt x="1" y="15"/>
                      <a:pt x="4" y="5"/>
                      <a:pt x="5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54" name="Freeform 1954"/>
              <p:cNvSpPr/>
              <p:nvPr/>
            </p:nvSpPr>
            <p:spPr bwMode="auto">
              <a:xfrm>
                <a:off x="2661" y="3164"/>
                <a:ext cx="1" cy="3"/>
              </a:xfrm>
              <a:custGeom>
                <a:avLst/>
                <a:gdLst>
                  <a:gd name="T0" fmla="*/ 1 w 1"/>
                  <a:gd name="T1" fmla="*/ 1 h 3"/>
                  <a:gd name="T2" fmla="*/ 0 w 1"/>
                  <a:gd name="T3" fmla="*/ 3 h 3"/>
                  <a:gd name="T4" fmla="*/ 1 w 1"/>
                  <a:gd name="T5" fmla="*/ 0 h 3"/>
                  <a:gd name="T6" fmla="*/ 1 w 1"/>
                  <a:gd name="T7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3">
                    <a:moveTo>
                      <a:pt x="1" y="1"/>
                    </a:moveTo>
                    <a:lnTo>
                      <a:pt x="0" y="3"/>
                    </a:lnTo>
                    <a:lnTo>
                      <a:pt x="1" y="0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55" name="Freeform 1955"/>
              <p:cNvSpPr/>
              <p:nvPr/>
            </p:nvSpPr>
            <p:spPr bwMode="auto">
              <a:xfrm>
                <a:off x="2661" y="3157"/>
                <a:ext cx="4" cy="15"/>
              </a:xfrm>
              <a:custGeom>
                <a:avLst/>
                <a:gdLst>
                  <a:gd name="T0" fmla="*/ 5 w 5"/>
                  <a:gd name="T1" fmla="*/ 0 h 17"/>
                  <a:gd name="T2" fmla="*/ 3 w 5"/>
                  <a:gd name="T3" fmla="*/ 4 h 17"/>
                  <a:gd name="T4" fmla="*/ 4 w 5"/>
                  <a:gd name="T5" fmla="*/ 1 h 17"/>
                  <a:gd name="T6" fmla="*/ 3 w 5"/>
                  <a:gd name="T7" fmla="*/ 7 h 17"/>
                  <a:gd name="T8" fmla="*/ 4 w 5"/>
                  <a:gd name="T9" fmla="*/ 4 h 17"/>
                  <a:gd name="T10" fmla="*/ 2 w 5"/>
                  <a:gd name="T11" fmla="*/ 12 h 17"/>
                  <a:gd name="T12" fmla="*/ 2 w 5"/>
                  <a:gd name="T13" fmla="*/ 10 h 17"/>
                  <a:gd name="T14" fmla="*/ 3 w 5"/>
                  <a:gd name="T15" fmla="*/ 10 h 17"/>
                  <a:gd name="T16" fmla="*/ 3 w 5"/>
                  <a:gd name="T17" fmla="*/ 8 h 17"/>
                  <a:gd name="T18" fmla="*/ 4 w 5"/>
                  <a:gd name="T19" fmla="*/ 6 h 17"/>
                  <a:gd name="T20" fmla="*/ 5 w 5"/>
                  <a:gd name="T21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" h="17">
                    <a:moveTo>
                      <a:pt x="5" y="0"/>
                    </a:moveTo>
                    <a:cubicBezTo>
                      <a:pt x="3" y="4"/>
                      <a:pt x="3" y="4"/>
                      <a:pt x="3" y="4"/>
                    </a:cubicBezTo>
                    <a:cubicBezTo>
                      <a:pt x="3" y="4"/>
                      <a:pt x="4" y="3"/>
                      <a:pt x="4" y="1"/>
                    </a:cubicBezTo>
                    <a:cubicBezTo>
                      <a:pt x="4" y="3"/>
                      <a:pt x="3" y="5"/>
                      <a:pt x="3" y="7"/>
                    </a:cubicBezTo>
                    <a:cubicBezTo>
                      <a:pt x="1" y="12"/>
                      <a:pt x="3" y="5"/>
                      <a:pt x="4" y="4"/>
                    </a:cubicBezTo>
                    <a:cubicBezTo>
                      <a:pt x="4" y="7"/>
                      <a:pt x="3" y="7"/>
                      <a:pt x="2" y="12"/>
                    </a:cubicBezTo>
                    <a:cubicBezTo>
                      <a:pt x="2" y="12"/>
                      <a:pt x="2" y="11"/>
                      <a:pt x="2" y="10"/>
                    </a:cubicBezTo>
                    <a:cubicBezTo>
                      <a:pt x="0" y="17"/>
                      <a:pt x="2" y="11"/>
                      <a:pt x="3" y="10"/>
                    </a:cubicBezTo>
                    <a:cubicBezTo>
                      <a:pt x="3" y="9"/>
                      <a:pt x="4" y="7"/>
                      <a:pt x="3" y="8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5" y="1"/>
                      <a:pt x="5" y="0"/>
                      <a:pt x="5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56" name="Freeform 1956"/>
              <p:cNvSpPr/>
              <p:nvPr/>
            </p:nvSpPr>
            <p:spPr bwMode="auto">
              <a:xfrm>
                <a:off x="2664" y="3156"/>
                <a:ext cx="1" cy="2"/>
              </a:xfrm>
              <a:custGeom>
                <a:avLst/>
                <a:gdLst>
                  <a:gd name="T0" fmla="*/ 0 w 1"/>
                  <a:gd name="T1" fmla="*/ 1 h 2"/>
                  <a:gd name="T2" fmla="*/ 0 w 1"/>
                  <a:gd name="T3" fmla="*/ 2 h 2"/>
                  <a:gd name="T4" fmla="*/ 0 w 1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1"/>
                    </a:moveTo>
                    <a:cubicBezTo>
                      <a:pt x="0" y="1"/>
                      <a:pt x="0" y="1"/>
                      <a:pt x="0" y="2"/>
                    </a:cubicBezTo>
                    <a:cubicBezTo>
                      <a:pt x="0" y="1"/>
                      <a:pt x="1" y="0"/>
                      <a:pt x="0" y="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57" name="Freeform 1957"/>
              <p:cNvSpPr/>
              <p:nvPr/>
            </p:nvSpPr>
            <p:spPr bwMode="auto">
              <a:xfrm>
                <a:off x="2663" y="3165"/>
                <a:ext cx="0" cy="1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58" name="Freeform 1958"/>
              <p:cNvSpPr/>
              <p:nvPr/>
            </p:nvSpPr>
            <p:spPr bwMode="auto">
              <a:xfrm>
                <a:off x="2665" y="3157"/>
                <a:ext cx="0" cy="3"/>
              </a:xfrm>
              <a:custGeom>
                <a:avLst/>
                <a:gdLst>
                  <a:gd name="T0" fmla="*/ 2 h 3"/>
                  <a:gd name="T1" fmla="*/ 3 h 3"/>
                  <a:gd name="T2" fmla="*/ 0 h 3"/>
                  <a:gd name="T3" fmla="*/ 2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3">
                    <a:moveTo>
                      <a:pt x="0" y="2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59" name="Freeform 1959"/>
              <p:cNvSpPr/>
              <p:nvPr/>
            </p:nvSpPr>
            <p:spPr bwMode="auto">
              <a:xfrm>
                <a:off x="2662" y="3154"/>
                <a:ext cx="11" cy="17"/>
              </a:xfrm>
              <a:custGeom>
                <a:avLst/>
                <a:gdLst>
                  <a:gd name="T0" fmla="*/ 8 w 12"/>
                  <a:gd name="T1" fmla="*/ 16 h 19"/>
                  <a:gd name="T2" fmla="*/ 9 w 12"/>
                  <a:gd name="T3" fmla="*/ 13 h 19"/>
                  <a:gd name="T4" fmla="*/ 10 w 12"/>
                  <a:gd name="T5" fmla="*/ 9 h 19"/>
                  <a:gd name="T6" fmla="*/ 12 w 12"/>
                  <a:gd name="T7" fmla="*/ 2 h 19"/>
                  <a:gd name="T8" fmla="*/ 11 w 12"/>
                  <a:gd name="T9" fmla="*/ 5 h 19"/>
                  <a:gd name="T10" fmla="*/ 11 w 12"/>
                  <a:gd name="T11" fmla="*/ 1 h 19"/>
                  <a:gd name="T12" fmla="*/ 10 w 12"/>
                  <a:gd name="T13" fmla="*/ 3 h 19"/>
                  <a:gd name="T14" fmla="*/ 9 w 12"/>
                  <a:gd name="T15" fmla="*/ 5 h 19"/>
                  <a:gd name="T16" fmla="*/ 6 w 12"/>
                  <a:gd name="T17" fmla="*/ 3 h 19"/>
                  <a:gd name="T18" fmla="*/ 4 w 12"/>
                  <a:gd name="T19" fmla="*/ 9 h 19"/>
                  <a:gd name="T20" fmla="*/ 5 w 12"/>
                  <a:gd name="T21" fmla="*/ 5 h 19"/>
                  <a:gd name="T22" fmla="*/ 5 w 12"/>
                  <a:gd name="T23" fmla="*/ 5 h 19"/>
                  <a:gd name="T24" fmla="*/ 4 w 12"/>
                  <a:gd name="T25" fmla="*/ 3 h 19"/>
                  <a:gd name="T26" fmla="*/ 2 w 12"/>
                  <a:gd name="T27" fmla="*/ 11 h 19"/>
                  <a:gd name="T28" fmla="*/ 4 w 12"/>
                  <a:gd name="T29" fmla="*/ 3 h 19"/>
                  <a:gd name="T30" fmla="*/ 2 w 12"/>
                  <a:gd name="T31" fmla="*/ 8 h 19"/>
                  <a:gd name="T32" fmla="*/ 2 w 12"/>
                  <a:gd name="T33" fmla="*/ 13 h 19"/>
                  <a:gd name="T34" fmla="*/ 0 w 12"/>
                  <a:gd name="T35" fmla="*/ 16 h 19"/>
                  <a:gd name="T36" fmla="*/ 5 w 12"/>
                  <a:gd name="T37" fmla="*/ 7 h 19"/>
                  <a:gd name="T38" fmla="*/ 4 w 12"/>
                  <a:gd name="T39" fmla="*/ 11 h 19"/>
                  <a:gd name="T40" fmla="*/ 4 w 12"/>
                  <a:gd name="T41" fmla="*/ 15 h 19"/>
                  <a:gd name="T42" fmla="*/ 6 w 12"/>
                  <a:gd name="T43" fmla="*/ 9 h 19"/>
                  <a:gd name="T44" fmla="*/ 6 w 12"/>
                  <a:gd name="T45" fmla="*/ 11 h 19"/>
                  <a:gd name="T46" fmla="*/ 7 w 12"/>
                  <a:gd name="T47" fmla="*/ 8 h 19"/>
                  <a:gd name="T48" fmla="*/ 6 w 12"/>
                  <a:gd name="T49" fmla="*/ 12 h 19"/>
                  <a:gd name="T50" fmla="*/ 8 w 12"/>
                  <a:gd name="T51" fmla="*/ 5 h 19"/>
                  <a:gd name="T52" fmla="*/ 6 w 12"/>
                  <a:gd name="T53" fmla="*/ 16 h 19"/>
                  <a:gd name="T54" fmla="*/ 7 w 12"/>
                  <a:gd name="T55" fmla="*/ 12 h 19"/>
                  <a:gd name="T56" fmla="*/ 8 w 12"/>
                  <a:gd name="T57" fmla="*/ 8 h 19"/>
                  <a:gd name="T58" fmla="*/ 6 w 12"/>
                  <a:gd name="T59" fmla="*/ 15 h 19"/>
                  <a:gd name="T60" fmla="*/ 8 w 12"/>
                  <a:gd name="T61" fmla="*/ 11 h 19"/>
                  <a:gd name="T62" fmla="*/ 9 w 12"/>
                  <a:gd name="T63" fmla="*/ 7 h 19"/>
                  <a:gd name="T64" fmla="*/ 9 w 12"/>
                  <a:gd name="T65" fmla="*/ 9 h 19"/>
                  <a:gd name="T66" fmla="*/ 7 w 12"/>
                  <a:gd name="T67" fmla="*/ 16 h 19"/>
                  <a:gd name="T68" fmla="*/ 7 w 12"/>
                  <a:gd name="T69" fmla="*/ 19 h 19"/>
                  <a:gd name="T70" fmla="*/ 9 w 12"/>
                  <a:gd name="T71" fmla="*/ 10 h 19"/>
                  <a:gd name="T72" fmla="*/ 8 w 12"/>
                  <a:gd name="T73" fmla="*/ 16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2" h="19">
                    <a:moveTo>
                      <a:pt x="8" y="16"/>
                    </a:moveTo>
                    <a:cubicBezTo>
                      <a:pt x="9" y="14"/>
                      <a:pt x="9" y="13"/>
                      <a:pt x="9" y="13"/>
                    </a:cubicBezTo>
                    <a:cubicBezTo>
                      <a:pt x="10" y="10"/>
                      <a:pt x="10" y="11"/>
                      <a:pt x="10" y="9"/>
                    </a:cubicBezTo>
                    <a:cubicBezTo>
                      <a:pt x="11" y="7"/>
                      <a:pt x="11" y="5"/>
                      <a:pt x="12" y="2"/>
                    </a:cubicBezTo>
                    <a:cubicBezTo>
                      <a:pt x="12" y="2"/>
                      <a:pt x="11" y="6"/>
                      <a:pt x="11" y="5"/>
                    </a:cubicBezTo>
                    <a:cubicBezTo>
                      <a:pt x="11" y="1"/>
                      <a:pt x="11" y="1"/>
                      <a:pt x="11" y="1"/>
                    </a:cubicBezTo>
                    <a:cubicBezTo>
                      <a:pt x="11" y="3"/>
                      <a:pt x="9" y="6"/>
                      <a:pt x="10" y="3"/>
                    </a:cubicBezTo>
                    <a:cubicBezTo>
                      <a:pt x="10" y="2"/>
                      <a:pt x="9" y="4"/>
                      <a:pt x="9" y="5"/>
                    </a:cubicBezTo>
                    <a:cubicBezTo>
                      <a:pt x="8" y="3"/>
                      <a:pt x="6" y="6"/>
                      <a:pt x="6" y="3"/>
                    </a:cubicBezTo>
                    <a:cubicBezTo>
                      <a:pt x="4" y="9"/>
                      <a:pt x="4" y="9"/>
                      <a:pt x="4" y="9"/>
                    </a:cubicBezTo>
                    <a:cubicBezTo>
                      <a:pt x="5" y="6"/>
                      <a:pt x="4" y="9"/>
                      <a:pt x="5" y="5"/>
                    </a:cubicBezTo>
                    <a:cubicBezTo>
                      <a:pt x="5" y="6"/>
                      <a:pt x="5" y="5"/>
                      <a:pt x="5" y="5"/>
                    </a:cubicBezTo>
                    <a:cubicBezTo>
                      <a:pt x="6" y="0"/>
                      <a:pt x="4" y="5"/>
                      <a:pt x="4" y="3"/>
                    </a:cubicBezTo>
                    <a:cubicBezTo>
                      <a:pt x="4" y="4"/>
                      <a:pt x="3" y="10"/>
                      <a:pt x="2" y="11"/>
                    </a:cubicBezTo>
                    <a:cubicBezTo>
                      <a:pt x="4" y="4"/>
                      <a:pt x="2" y="11"/>
                      <a:pt x="4" y="3"/>
                    </a:cubicBezTo>
                    <a:cubicBezTo>
                      <a:pt x="4" y="1"/>
                      <a:pt x="3" y="9"/>
                      <a:pt x="2" y="8"/>
                    </a:cubicBezTo>
                    <a:cubicBezTo>
                      <a:pt x="1" y="12"/>
                      <a:pt x="2" y="10"/>
                      <a:pt x="2" y="13"/>
                    </a:cubicBezTo>
                    <a:cubicBezTo>
                      <a:pt x="1" y="16"/>
                      <a:pt x="2" y="11"/>
                      <a:pt x="0" y="16"/>
                    </a:cubicBezTo>
                    <a:cubicBezTo>
                      <a:pt x="0" y="18"/>
                      <a:pt x="4" y="9"/>
                      <a:pt x="5" y="7"/>
                    </a:cubicBezTo>
                    <a:cubicBezTo>
                      <a:pt x="4" y="11"/>
                      <a:pt x="4" y="11"/>
                      <a:pt x="4" y="11"/>
                    </a:cubicBezTo>
                    <a:cubicBezTo>
                      <a:pt x="5" y="9"/>
                      <a:pt x="6" y="9"/>
                      <a:pt x="4" y="15"/>
                    </a:cubicBezTo>
                    <a:cubicBezTo>
                      <a:pt x="5" y="11"/>
                      <a:pt x="4" y="17"/>
                      <a:pt x="6" y="9"/>
                    </a:cubicBezTo>
                    <a:cubicBezTo>
                      <a:pt x="6" y="11"/>
                      <a:pt x="6" y="10"/>
                      <a:pt x="6" y="11"/>
                    </a:cubicBezTo>
                    <a:cubicBezTo>
                      <a:pt x="7" y="8"/>
                      <a:pt x="7" y="8"/>
                      <a:pt x="7" y="8"/>
                    </a:cubicBezTo>
                    <a:cubicBezTo>
                      <a:pt x="7" y="9"/>
                      <a:pt x="6" y="13"/>
                      <a:pt x="6" y="12"/>
                    </a:cubicBezTo>
                    <a:cubicBezTo>
                      <a:pt x="7" y="9"/>
                      <a:pt x="7" y="8"/>
                      <a:pt x="8" y="5"/>
                    </a:cubicBezTo>
                    <a:cubicBezTo>
                      <a:pt x="7" y="9"/>
                      <a:pt x="7" y="12"/>
                      <a:pt x="6" y="16"/>
                    </a:cubicBezTo>
                    <a:cubicBezTo>
                      <a:pt x="7" y="12"/>
                      <a:pt x="7" y="12"/>
                      <a:pt x="7" y="12"/>
                    </a:cubicBezTo>
                    <a:cubicBezTo>
                      <a:pt x="7" y="13"/>
                      <a:pt x="8" y="10"/>
                      <a:pt x="8" y="8"/>
                    </a:cubicBezTo>
                    <a:cubicBezTo>
                      <a:pt x="8" y="8"/>
                      <a:pt x="7" y="13"/>
                      <a:pt x="6" y="15"/>
                    </a:cubicBezTo>
                    <a:cubicBezTo>
                      <a:pt x="6" y="17"/>
                      <a:pt x="9" y="8"/>
                      <a:pt x="8" y="11"/>
                    </a:cubicBezTo>
                    <a:cubicBezTo>
                      <a:pt x="9" y="7"/>
                      <a:pt x="9" y="7"/>
                      <a:pt x="9" y="7"/>
                    </a:cubicBezTo>
                    <a:cubicBezTo>
                      <a:pt x="10" y="6"/>
                      <a:pt x="9" y="10"/>
                      <a:pt x="9" y="9"/>
                    </a:cubicBezTo>
                    <a:cubicBezTo>
                      <a:pt x="8" y="14"/>
                      <a:pt x="8" y="13"/>
                      <a:pt x="7" y="16"/>
                    </a:cubicBezTo>
                    <a:cubicBezTo>
                      <a:pt x="7" y="17"/>
                      <a:pt x="7" y="17"/>
                      <a:pt x="7" y="19"/>
                    </a:cubicBezTo>
                    <a:cubicBezTo>
                      <a:pt x="8" y="16"/>
                      <a:pt x="9" y="13"/>
                      <a:pt x="9" y="10"/>
                    </a:cubicBezTo>
                    <a:cubicBezTo>
                      <a:pt x="8" y="16"/>
                      <a:pt x="8" y="16"/>
                      <a:pt x="8" y="16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60" name="Freeform 1960"/>
              <p:cNvSpPr/>
              <p:nvPr/>
            </p:nvSpPr>
            <p:spPr bwMode="auto">
              <a:xfrm>
                <a:off x="2668" y="3171"/>
                <a:ext cx="1" cy="2"/>
              </a:xfrm>
              <a:custGeom>
                <a:avLst/>
                <a:gdLst>
                  <a:gd name="T0" fmla="*/ 1 w 1"/>
                  <a:gd name="T1" fmla="*/ 0 h 2"/>
                  <a:gd name="T2" fmla="*/ 0 w 1"/>
                  <a:gd name="T3" fmla="*/ 2 h 2"/>
                  <a:gd name="T4" fmla="*/ 0 w 1"/>
                  <a:gd name="T5" fmla="*/ 1 h 2"/>
                  <a:gd name="T6" fmla="*/ 1 w 1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lnTo>
                      <a:pt x="0" y="2"/>
                    </a:lnTo>
                    <a:lnTo>
                      <a:pt x="0" y="1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61" name="Freeform 1961"/>
              <p:cNvSpPr/>
              <p:nvPr/>
            </p:nvSpPr>
            <p:spPr bwMode="auto">
              <a:xfrm>
                <a:off x="2670" y="316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62" name="Freeform 1962"/>
              <p:cNvSpPr/>
              <p:nvPr/>
            </p:nvSpPr>
            <p:spPr bwMode="auto">
              <a:xfrm>
                <a:off x="2671" y="3157"/>
                <a:ext cx="0" cy="1"/>
              </a:xfrm>
              <a:custGeom>
                <a:avLst/>
                <a:gdLst>
                  <a:gd name="T0" fmla="*/ 0 h 1"/>
                  <a:gd name="T1" fmla="*/ 0 h 1"/>
                  <a:gd name="T2" fmla="*/ 1 h 1"/>
                  <a:gd name="T3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lnTo>
                      <a:pt x="0" y="0"/>
                    </a:lnTo>
                    <a:lnTo>
                      <a:pt x="0" y="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63" name="Freeform 1963"/>
              <p:cNvSpPr/>
              <p:nvPr/>
            </p:nvSpPr>
            <p:spPr bwMode="auto">
              <a:xfrm>
                <a:off x="2667" y="3169"/>
                <a:ext cx="1" cy="3"/>
              </a:xfrm>
              <a:custGeom>
                <a:avLst/>
                <a:gdLst>
                  <a:gd name="T0" fmla="*/ 0 w 1"/>
                  <a:gd name="T1" fmla="*/ 3 h 3"/>
                  <a:gd name="T2" fmla="*/ 1 w 1"/>
                  <a:gd name="T3" fmla="*/ 0 h 3"/>
                  <a:gd name="T4" fmla="*/ 0 w 1"/>
                  <a:gd name="T5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3">
                    <a:moveTo>
                      <a:pt x="0" y="3"/>
                    </a:moveTo>
                    <a:lnTo>
                      <a:pt x="1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64" name="Freeform 1964"/>
              <p:cNvSpPr/>
              <p:nvPr/>
            </p:nvSpPr>
            <p:spPr bwMode="auto">
              <a:xfrm>
                <a:off x="2666" y="3168"/>
                <a:ext cx="1" cy="2"/>
              </a:xfrm>
              <a:custGeom>
                <a:avLst/>
                <a:gdLst>
                  <a:gd name="T0" fmla="*/ 1 w 1"/>
                  <a:gd name="T1" fmla="*/ 0 h 3"/>
                  <a:gd name="T2" fmla="*/ 0 w 1"/>
                  <a:gd name="T3" fmla="*/ 3 h 3"/>
                  <a:gd name="T4" fmla="*/ 1 w 1"/>
                  <a:gd name="T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3">
                    <a:moveTo>
                      <a:pt x="1" y="0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0" y="2"/>
                      <a:pt x="1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65" name="Freeform 1965"/>
              <p:cNvSpPr/>
              <p:nvPr/>
            </p:nvSpPr>
            <p:spPr bwMode="auto">
              <a:xfrm>
                <a:off x="2669" y="3170"/>
                <a:ext cx="1" cy="2"/>
              </a:xfrm>
              <a:custGeom>
                <a:avLst/>
                <a:gdLst>
                  <a:gd name="T0" fmla="*/ 0 w 1"/>
                  <a:gd name="T1" fmla="*/ 2 h 2"/>
                  <a:gd name="T2" fmla="*/ 0 w 1"/>
                  <a:gd name="T3" fmla="*/ 1 h 2"/>
                  <a:gd name="T4" fmla="*/ 1 w 1"/>
                  <a:gd name="T5" fmla="*/ 0 h 2"/>
                  <a:gd name="T6" fmla="*/ 0 w 1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lnTo>
                      <a:pt x="0" y="1"/>
                    </a:lnTo>
                    <a:lnTo>
                      <a:pt x="1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66" name="Freeform 1966"/>
              <p:cNvSpPr/>
              <p:nvPr/>
            </p:nvSpPr>
            <p:spPr bwMode="auto">
              <a:xfrm>
                <a:off x="2671" y="3152"/>
                <a:ext cx="7" cy="20"/>
              </a:xfrm>
              <a:custGeom>
                <a:avLst/>
                <a:gdLst>
                  <a:gd name="T0" fmla="*/ 7 w 8"/>
                  <a:gd name="T1" fmla="*/ 4 h 22"/>
                  <a:gd name="T2" fmla="*/ 7 w 8"/>
                  <a:gd name="T3" fmla="*/ 1 h 22"/>
                  <a:gd name="T4" fmla="*/ 4 w 8"/>
                  <a:gd name="T5" fmla="*/ 11 h 22"/>
                  <a:gd name="T6" fmla="*/ 7 w 8"/>
                  <a:gd name="T7" fmla="*/ 2 h 22"/>
                  <a:gd name="T8" fmla="*/ 4 w 8"/>
                  <a:gd name="T9" fmla="*/ 8 h 22"/>
                  <a:gd name="T10" fmla="*/ 4 w 8"/>
                  <a:gd name="T11" fmla="*/ 5 h 22"/>
                  <a:gd name="T12" fmla="*/ 1 w 8"/>
                  <a:gd name="T13" fmla="*/ 14 h 22"/>
                  <a:gd name="T14" fmla="*/ 4 w 8"/>
                  <a:gd name="T15" fmla="*/ 3 h 22"/>
                  <a:gd name="T16" fmla="*/ 4 w 8"/>
                  <a:gd name="T17" fmla="*/ 3 h 22"/>
                  <a:gd name="T18" fmla="*/ 3 w 8"/>
                  <a:gd name="T19" fmla="*/ 6 h 22"/>
                  <a:gd name="T20" fmla="*/ 1 w 8"/>
                  <a:gd name="T21" fmla="*/ 12 h 22"/>
                  <a:gd name="T22" fmla="*/ 0 w 8"/>
                  <a:gd name="T23" fmla="*/ 17 h 22"/>
                  <a:gd name="T24" fmla="*/ 1 w 8"/>
                  <a:gd name="T25" fmla="*/ 13 h 22"/>
                  <a:gd name="T26" fmla="*/ 0 w 8"/>
                  <a:gd name="T27" fmla="*/ 17 h 22"/>
                  <a:gd name="T28" fmla="*/ 1 w 8"/>
                  <a:gd name="T29" fmla="*/ 15 h 22"/>
                  <a:gd name="T30" fmla="*/ 0 w 8"/>
                  <a:gd name="T31" fmla="*/ 18 h 22"/>
                  <a:gd name="T32" fmla="*/ 2 w 8"/>
                  <a:gd name="T33" fmla="*/ 15 h 22"/>
                  <a:gd name="T34" fmla="*/ 1 w 8"/>
                  <a:gd name="T35" fmla="*/ 16 h 22"/>
                  <a:gd name="T36" fmla="*/ 3 w 8"/>
                  <a:gd name="T37" fmla="*/ 11 h 22"/>
                  <a:gd name="T38" fmla="*/ 2 w 8"/>
                  <a:gd name="T39" fmla="*/ 16 h 22"/>
                  <a:gd name="T40" fmla="*/ 2 w 8"/>
                  <a:gd name="T41" fmla="*/ 13 h 22"/>
                  <a:gd name="T42" fmla="*/ 2 w 8"/>
                  <a:gd name="T43" fmla="*/ 18 h 22"/>
                  <a:gd name="T44" fmla="*/ 3 w 8"/>
                  <a:gd name="T45" fmla="*/ 15 h 22"/>
                  <a:gd name="T46" fmla="*/ 2 w 8"/>
                  <a:gd name="T47" fmla="*/ 18 h 22"/>
                  <a:gd name="T48" fmla="*/ 4 w 8"/>
                  <a:gd name="T49" fmla="*/ 8 h 22"/>
                  <a:gd name="T50" fmla="*/ 3 w 8"/>
                  <a:gd name="T51" fmla="*/ 16 h 22"/>
                  <a:gd name="T52" fmla="*/ 4 w 8"/>
                  <a:gd name="T53" fmla="*/ 15 h 22"/>
                  <a:gd name="T54" fmla="*/ 4 w 8"/>
                  <a:gd name="T55" fmla="*/ 16 h 22"/>
                  <a:gd name="T56" fmla="*/ 5 w 8"/>
                  <a:gd name="T57" fmla="*/ 13 h 22"/>
                  <a:gd name="T58" fmla="*/ 5 w 8"/>
                  <a:gd name="T59" fmla="*/ 12 h 22"/>
                  <a:gd name="T60" fmla="*/ 6 w 8"/>
                  <a:gd name="T61" fmla="*/ 9 h 22"/>
                  <a:gd name="T62" fmla="*/ 5 w 8"/>
                  <a:gd name="T63" fmla="*/ 11 h 22"/>
                  <a:gd name="T64" fmla="*/ 7 w 8"/>
                  <a:gd name="T65" fmla="*/ 5 h 22"/>
                  <a:gd name="T66" fmla="*/ 6 w 8"/>
                  <a:gd name="T67" fmla="*/ 9 h 22"/>
                  <a:gd name="T68" fmla="*/ 7 w 8"/>
                  <a:gd name="T69" fmla="*/ 4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8" h="22">
                    <a:moveTo>
                      <a:pt x="7" y="4"/>
                    </a:moveTo>
                    <a:cubicBezTo>
                      <a:pt x="8" y="0"/>
                      <a:pt x="7" y="2"/>
                      <a:pt x="7" y="1"/>
                    </a:cubicBezTo>
                    <a:cubicBezTo>
                      <a:pt x="6" y="3"/>
                      <a:pt x="5" y="11"/>
                      <a:pt x="4" y="11"/>
                    </a:cubicBezTo>
                    <a:cubicBezTo>
                      <a:pt x="7" y="2"/>
                      <a:pt x="7" y="2"/>
                      <a:pt x="7" y="2"/>
                    </a:cubicBezTo>
                    <a:cubicBezTo>
                      <a:pt x="6" y="3"/>
                      <a:pt x="6" y="1"/>
                      <a:pt x="4" y="8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4" y="5"/>
                      <a:pt x="1" y="17"/>
                      <a:pt x="1" y="14"/>
                    </a:cubicBezTo>
                    <a:cubicBezTo>
                      <a:pt x="3" y="9"/>
                      <a:pt x="3" y="9"/>
                      <a:pt x="4" y="3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4" y="3"/>
                      <a:pt x="3" y="6"/>
                      <a:pt x="3" y="6"/>
                    </a:cubicBezTo>
                    <a:cubicBezTo>
                      <a:pt x="2" y="8"/>
                      <a:pt x="2" y="12"/>
                      <a:pt x="1" y="12"/>
                    </a:cubicBezTo>
                    <a:cubicBezTo>
                      <a:pt x="1" y="12"/>
                      <a:pt x="0" y="15"/>
                      <a:pt x="0" y="17"/>
                    </a:cubicBezTo>
                    <a:cubicBezTo>
                      <a:pt x="1" y="15"/>
                      <a:pt x="0" y="16"/>
                      <a:pt x="1" y="13"/>
                    </a:cubicBezTo>
                    <a:cubicBezTo>
                      <a:pt x="1" y="16"/>
                      <a:pt x="1" y="14"/>
                      <a:pt x="0" y="17"/>
                    </a:cubicBezTo>
                    <a:cubicBezTo>
                      <a:pt x="1" y="15"/>
                      <a:pt x="1" y="15"/>
                      <a:pt x="1" y="15"/>
                    </a:cubicBezTo>
                    <a:cubicBezTo>
                      <a:pt x="1" y="15"/>
                      <a:pt x="0" y="17"/>
                      <a:pt x="0" y="18"/>
                    </a:cubicBezTo>
                    <a:cubicBezTo>
                      <a:pt x="1" y="16"/>
                      <a:pt x="2" y="15"/>
                      <a:pt x="2" y="15"/>
                    </a:cubicBezTo>
                    <a:cubicBezTo>
                      <a:pt x="1" y="16"/>
                      <a:pt x="1" y="16"/>
                      <a:pt x="1" y="16"/>
                    </a:cubicBezTo>
                    <a:cubicBezTo>
                      <a:pt x="2" y="15"/>
                      <a:pt x="2" y="16"/>
                      <a:pt x="3" y="11"/>
                    </a:cubicBezTo>
                    <a:cubicBezTo>
                      <a:pt x="2" y="16"/>
                      <a:pt x="2" y="16"/>
                      <a:pt x="2" y="16"/>
                    </a:cubicBezTo>
                    <a:cubicBezTo>
                      <a:pt x="2" y="13"/>
                      <a:pt x="2" y="13"/>
                      <a:pt x="2" y="13"/>
                    </a:cubicBezTo>
                    <a:cubicBezTo>
                      <a:pt x="2" y="14"/>
                      <a:pt x="1" y="22"/>
                      <a:pt x="2" y="18"/>
                    </a:cubicBezTo>
                    <a:cubicBezTo>
                      <a:pt x="2" y="17"/>
                      <a:pt x="3" y="16"/>
                      <a:pt x="3" y="15"/>
                    </a:cubicBezTo>
                    <a:cubicBezTo>
                      <a:pt x="3" y="13"/>
                      <a:pt x="2" y="17"/>
                      <a:pt x="2" y="18"/>
                    </a:cubicBezTo>
                    <a:cubicBezTo>
                      <a:pt x="3" y="14"/>
                      <a:pt x="4" y="10"/>
                      <a:pt x="4" y="8"/>
                    </a:cubicBezTo>
                    <a:cubicBezTo>
                      <a:pt x="4" y="12"/>
                      <a:pt x="5" y="8"/>
                      <a:pt x="3" y="16"/>
                    </a:cubicBezTo>
                    <a:cubicBezTo>
                      <a:pt x="3" y="17"/>
                      <a:pt x="4" y="13"/>
                      <a:pt x="4" y="15"/>
                    </a:cubicBezTo>
                    <a:cubicBezTo>
                      <a:pt x="4" y="16"/>
                      <a:pt x="4" y="16"/>
                      <a:pt x="4" y="16"/>
                    </a:cubicBezTo>
                    <a:cubicBezTo>
                      <a:pt x="5" y="11"/>
                      <a:pt x="3" y="19"/>
                      <a:pt x="5" y="13"/>
                    </a:cubicBezTo>
                    <a:cubicBezTo>
                      <a:pt x="5" y="12"/>
                      <a:pt x="5" y="12"/>
                      <a:pt x="5" y="12"/>
                    </a:cubicBezTo>
                    <a:cubicBezTo>
                      <a:pt x="6" y="10"/>
                      <a:pt x="6" y="10"/>
                      <a:pt x="6" y="9"/>
                    </a:cubicBezTo>
                    <a:cubicBezTo>
                      <a:pt x="6" y="10"/>
                      <a:pt x="6" y="10"/>
                      <a:pt x="5" y="11"/>
                    </a:cubicBezTo>
                    <a:cubicBezTo>
                      <a:pt x="6" y="7"/>
                      <a:pt x="7" y="7"/>
                      <a:pt x="7" y="5"/>
                    </a:cubicBezTo>
                    <a:cubicBezTo>
                      <a:pt x="7" y="5"/>
                      <a:pt x="6" y="8"/>
                      <a:pt x="6" y="9"/>
                    </a:cubicBezTo>
                    <a:cubicBezTo>
                      <a:pt x="7" y="7"/>
                      <a:pt x="7" y="3"/>
                      <a:pt x="7" y="4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67" name="Freeform 1967"/>
              <p:cNvSpPr/>
              <p:nvPr/>
            </p:nvSpPr>
            <p:spPr bwMode="auto">
              <a:xfrm>
                <a:off x="2671" y="3167"/>
                <a:ext cx="0" cy="2"/>
              </a:xfrm>
              <a:custGeom>
                <a:avLst/>
                <a:gdLst>
                  <a:gd name="T0" fmla="*/ 2 h 2"/>
                  <a:gd name="T1" fmla="*/ 0 h 2"/>
                  <a:gd name="T2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68" name="Freeform 1968"/>
              <p:cNvSpPr/>
              <p:nvPr/>
            </p:nvSpPr>
            <p:spPr bwMode="auto">
              <a:xfrm>
                <a:off x="2673" y="3150"/>
                <a:ext cx="8" cy="25"/>
              </a:xfrm>
              <a:custGeom>
                <a:avLst/>
                <a:gdLst>
                  <a:gd name="T0" fmla="*/ 4 w 9"/>
                  <a:gd name="T1" fmla="*/ 13 h 27"/>
                  <a:gd name="T2" fmla="*/ 3 w 9"/>
                  <a:gd name="T3" fmla="*/ 19 h 27"/>
                  <a:gd name="T4" fmla="*/ 5 w 9"/>
                  <a:gd name="T5" fmla="*/ 9 h 27"/>
                  <a:gd name="T6" fmla="*/ 6 w 9"/>
                  <a:gd name="T7" fmla="*/ 7 h 27"/>
                  <a:gd name="T8" fmla="*/ 4 w 9"/>
                  <a:gd name="T9" fmla="*/ 16 h 27"/>
                  <a:gd name="T10" fmla="*/ 4 w 9"/>
                  <a:gd name="T11" fmla="*/ 17 h 27"/>
                  <a:gd name="T12" fmla="*/ 5 w 9"/>
                  <a:gd name="T13" fmla="*/ 11 h 27"/>
                  <a:gd name="T14" fmla="*/ 6 w 9"/>
                  <a:gd name="T15" fmla="*/ 8 h 27"/>
                  <a:gd name="T16" fmla="*/ 6 w 9"/>
                  <a:gd name="T17" fmla="*/ 10 h 27"/>
                  <a:gd name="T18" fmla="*/ 4 w 9"/>
                  <a:gd name="T19" fmla="*/ 17 h 27"/>
                  <a:gd name="T20" fmla="*/ 9 w 9"/>
                  <a:gd name="T21" fmla="*/ 2 h 27"/>
                  <a:gd name="T22" fmla="*/ 9 w 9"/>
                  <a:gd name="T23" fmla="*/ 2 h 27"/>
                  <a:gd name="T24" fmla="*/ 7 w 9"/>
                  <a:gd name="T25" fmla="*/ 9 h 27"/>
                  <a:gd name="T26" fmla="*/ 7 w 9"/>
                  <a:gd name="T27" fmla="*/ 7 h 27"/>
                  <a:gd name="T28" fmla="*/ 8 w 9"/>
                  <a:gd name="T29" fmla="*/ 4 h 27"/>
                  <a:gd name="T30" fmla="*/ 6 w 9"/>
                  <a:gd name="T31" fmla="*/ 3 h 27"/>
                  <a:gd name="T32" fmla="*/ 6 w 9"/>
                  <a:gd name="T33" fmla="*/ 4 h 27"/>
                  <a:gd name="T34" fmla="*/ 5 w 9"/>
                  <a:gd name="T35" fmla="*/ 8 h 27"/>
                  <a:gd name="T36" fmla="*/ 3 w 9"/>
                  <a:gd name="T37" fmla="*/ 14 h 27"/>
                  <a:gd name="T38" fmla="*/ 4 w 9"/>
                  <a:gd name="T39" fmla="*/ 12 h 27"/>
                  <a:gd name="T40" fmla="*/ 2 w 9"/>
                  <a:gd name="T41" fmla="*/ 19 h 27"/>
                  <a:gd name="T42" fmla="*/ 1 w 9"/>
                  <a:gd name="T43" fmla="*/ 21 h 27"/>
                  <a:gd name="T44" fmla="*/ 2 w 9"/>
                  <a:gd name="T45" fmla="*/ 22 h 27"/>
                  <a:gd name="T46" fmla="*/ 4 w 9"/>
                  <a:gd name="T47" fmla="*/ 13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9" h="27">
                    <a:moveTo>
                      <a:pt x="4" y="13"/>
                    </a:moveTo>
                    <a:cubicBezTo>
                      <a:pt x="4" y="14"/>
                      <a:pt x="3" y="17"/>
                      <a:pt x="3" y="19"/>
                    </a:cubicBezTo>
                    <a:cubicBezTo>
                      <a:pt x="4" y="16"/>
                      <a:pt x="4" y="13"/>
                      <a:pt x="5" y="9"/>
                    </a:cubicBezTo>
                    <a:cubicBezTo>
                      <a:pt x="5" y="11"/>
                      <a:pt x="6" y="7"/>
                      <a:pt x="6" y="7"/>
                    </a:cubicBezTo>
                    <a:cubicBezTo>
                      <a:pt x="5" y="9"/>
                      <a:pt x="4" y="15"/>
                      <a:pt x="4" y="16"/>
                    </a:cubicBezTo>
                    <a:cubicBezTo>
                      <a:pt x="4" y="14"/>
                      <a:pt x="4" y="17"/>
                      <a:pt x="4" y="17"/>
                    </a:cubicBezTo>
                    <a:cubicBezTo>
                      <a:pt x="4" y="14"/>
                      <a:pt x="4" y="15"/>
                      <a:pt x="5" y="11"/>
                    </a:cubicBezTo>
                    <a:cubicBezTo>
                      <a:pt x="6" y="8"/>
                      <a:pt x="7" y="6"/>
                      <a:pt x="6" y="8"/>
                    </a:cubicBezTo>
                    <a:cubicBezTo>
                      <a:pt x="6" y="11"/>
                      <a:pt x="6" y="10"/>
                      <a:pt x="6" y="10"/>
                    </a:cubicBezTo>
                    <a:cubicBezTo>
                      <a:pt x="4" y="15"/>
                      <a:pt x="5" y="13"/>
                      <a:pt x="4" y="17"/>
                    </a:cubicBezTo>
                    <a:cubicBezTo>
                      <a:pt x="6" y="11"/>
                      <a:pt x="7" y="11"/>
                      <a:pt x="9" y="2"/>
                    </a:cubicBezTo>
                    <a:cubicBezTo>
                      <a:pt x="9" y="0"/>
                      <a:pt x="9" y="2"/>
                      <a:pt x="9" y="2"/>
                    </a:cubicBezTo>
                    <a:cubicBezTo>
                      <a:pt x="8" y="4"/>
                      <a:pt x="7" y="8"/>
                      <a:pt x="7" y="9"/>
                    </a:cubicBezTo>
                    <a:cubicBezTo>
                      <a:pt x="7" y="8"/>
                      <a:pt x="6" y="11"/>
                      <a:pt x="7" y="7"/>
                    </a:cubicBezTo>
                    <a:cubicBezTo>
                      <a:pt x="8" y="4"/>
                      <a:pt x="8" y="4"/>
                      <a:pt x="8" y="4"/>
                    </a:cubicBezTo>
                    <a:cubicBezTo>
                      <a:pt x="8" y="2"/>
                      <a:pt x="7" y="2"/>
                      <a:pt x="6" y="3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5" y="6"/>
                      <a:pt x="5" y="6"/>
                      <a:pt x="5" y="8"/>
                    </a:cubicBezTo>
                    <a:cubicBezTo>
                      <a:pt x="3" y="14"/>
                      <a:pt x="3" y="14"/>
                      <a:pt x="3" y="14"/>
                    </a:cubicBezTo>
                    <a:cubicBezTo>
                      <a:pt x="3" y="14"/>
                      <a:pt x="3" y="15"/>
                      <a:pt x="4" y="12"/>
                    </a:cubicBezTo>
                    <a:cubicBezTo>
                      <a:pt x="3" y="15"/>
                      <a:pt x="2" y="17"/>
                      <a:pt x="2" y="19"/>
                    </a:cubicBezTo>
                    <a:cubicBezTo>
                      <a:pt x="1" y="20"/>
                      <a:pt x="2" y="17"/>
                      <a:pt x="1" y="21"/>
                    </a:cubicBezTo>
                    <a:cubicBezTo>
                      <a:pt x="0" y="27"/>
                      <a:pt x="2" y="17"/>
                      <a:pt x="2" y="22"/>
                    </a:cubicBezTo>
                    <a:lnTo>
                      <a:pt x="4" y="13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69" name="Freeform 1969"/>
              <p:cNvSpPr/>
              <p:nvPr/>
            </p:nvSpPr>
            <p:spPr bwMode="auto">
              <a:xfrm>
                <a:off x="2675" y="3162"/>
                <a:ext cx="1" cy="4"/>
              </a:xfrm>
              <a:custGeom>
                <a:avLst/>
                <a:gdLst>
                  <a:gd name="T0" fmla="*/ 0 w 1"/>
                  <a:gd name="T1" fmla="*/ 4 h 4"/>
                  <a:gd name="T2" fmla="*/ 1 w 1"/>
                  <a:gd name="T3" fmla="*/ 0 h 4"/>
                  <a:gd name="T4" fmla="*/ 0 w 1"/>
                  <a:gd name="T5" fmla="*/ 2 h 4"/>
                  <a:gd name="T6" fmla="*/ 0 w 1"/>
                  <a:gd name="T7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4">
                    <a:moveTo>
                      <a:pt x="0" y="4"/>
                    </a:moveTo>
                    <a:lnTo>
                      <a:pt x="1" y="0"/>
                    </a:lnTo>
                    <a:lnTo>
                      <a:pt x="0" y="2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70" name="Freeform 1970"/>
              <p:cNvSpPr/>
              <p:nvPr/>
            </p:nvSpPr>
            <p:spPr bwMode="auto">
              <a:xfrm>
                <a:off x="2678" y="3153"/>
                <a:ext cx="1" cy="4"/>
              </a:xfrm>
              <a:custGeom>
                <a:avLst/>
                <a:gdLst>
                  <a:gd name="T0" fmla="*/ 1 w 1"/>
                  <a:gd name="T1" fmla="*/ 0 h 4"/>
                  <a:gd name="T2" fmla="*/ 0 w 1"/>
                  <a:gd name="T3" fmla="*/ 3 h 4"/>
                  <a:gd name="T4" fmla="*/ 1 w 1"/>
                  <a:gd name="T5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4">
                    <a:moveTo>
                      <a:pt x="1" y="0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0" y="4"/>
                      <a:pt x="0" y="2"/>
                      <a:pt x="1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71" name="Freeform 1971"/>
              <p:cNvSpPr/>
              <p:nvPr/>
            </p:nvSpPr>
            <p:spPr bwMode="auto">
              <a:xfrm>
                <a:off x="2677" y="3164"/>
                <a:ext cx="1" cy="2"/>
              </a:xfrm>
              <a:custGeom>
                <a:avLst/>
                <a:gdLst>
                  <a:gd name="T0" fmla="*/ 0 w 1"/>
                  <a:gd name="T1" fmla="*/ 2 h 2"/>
                  <a:gd name="T2" fmla="*/ 1 w 1"/>
                  <a:gd name="T3" fmla="*/ 1 h 2"/>
                  <a:gd name="T4" fmla="*/ 1 w 1"/>
                  <a:gd name="T5" fmla="*/ 0 h 2"/>
                  <a:gd name="T6" fmla="*/ 0 w 1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1"/>
                      <a:pt x="1" y="2"/>
                      <a:pt x="0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72" name="Freeform 1972"/>
              <p:cNvSpPr/>
              <p:nvPr/>
            </p:nvSpPr>
            <p:spPr bwMode="auto">
              <a:xfrm>
                <a:off x="2679" y="3151"/>
                <a:ext cx="3" cy="12"/>
              </a:xfrm>
              <a:custGeom>
                <a:avLst/>
                <a:gdLst>
                  <a:gd name="T0" fmla="*/ 4 w 4"/>
                  <a:gd name="T1" fmla="*/ 0 h 13"/>
                  <a:gd name="T2" fmla="*/ 3 w 4"/>
                  <a:gd name="T3" fmla="*/ 0 h 13"/>
                  <a:gd name="T4" fmla="*/ 0 w 4"/>
                  <a:gd name="T5" fmla="*/ 12 h 13"/>
                  <a:gd name="T6" fmla="*/ 3 w 4"/>
                  <a:gd name="T7" fmla="*/ 4 h 13"/>
                  <a:gd name="T8" fmla="*/ 3 w 4"/>
                  <a:gd name="T9" fmla="*/ 4 h 13"/>
                  <a:gd name="T10" fmla="*/ 4 w 4"/>
                  <a:gd name="T11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13">
                    <a:moveTo>
                      <a:pt x="4" y="0"/>
                    </a:moveTo>
                    <a:cubicBezTo>
                      <a:pt x="4" y="0"/>
                      <a:pt x="3" y="3"/>
                      <a:pt x="3" y="0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13"/>
                      <a:pt x="2" y="5"/>
                      <a:pt x="3" y="4"/>
                    </a:cubicBezTo>
                    <a:cubicBezTo>
                      <a:pt x="2" y="8"/>
                      <a:pt x="3" y="3"/>
                      <a:pt x="3" y="4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73" name="Freeform 1973"/>
              <p:cNvSpPr/>
              <p:nvPr/>
            </p:nvSpPr>
            <p:spPr bwMode="auto">
              <a:xfrm>
                <a:off x="2678" y="3148"/>
                <a:ext cx="10" cy="25"/>
              </a:xfrm>
              <a:custGeom>
                <a:avLst/>
                <a:gdLst>
                  <a:gd name="T0" fmla="*/ 3 w 11"/>
                  <a:gd name="T1" fmla="*/ 18 h 28"/>
                  <a:gd name="T2" fmla="*/ 4 w 11"/>
                  <a:gd name="T3" fmla="*/ 17 h 28"/>
                  <a:gd name="T4" fmla="*/ 3 w 11"/>
                  <a:gd name="T5" fmla="*/ 19 h 28"/>
                  <a:gd name="T6" fmla="*/ 2 w 11"/>
                  <a:gd name="T7" fmla="*/ 22 h 28"/>
                  <a:gd name="T8" fmla="*/ 3 w 11"/>
                  <a:gd name="T9" fmla="*/ 19 h 28"/>
                  <a:gd name="T10" fmla="*/ 4 w 11"/>
                  <a:gd name="T11" fmla="*/ 18 h 28"/>
                  <a:gd name="T12" fmla="*/ 5 w 11"/>
                  <a:gd name="T13" fmla="*/ 14 h 28"/>
                  <a:gd name="T14" fmla="*/ 4 w 11"/>
                  <a:gd name="T15" fmla="*/ 22 h 28"/>
                  <a:gd name="T16" fmla="*/ 6 w 11"/>
                  <a:gd name="T17" fmla="*/ 11 h 28"/>
                  <a:gd name="T18" fmla="*/ 8 w 11"/>
                  <a:gd name="T19" fmla="*/ 10 h 28"/>
                  <a:gd name="T20" fmla="*/ 8 w 11"/>
                  <a:gd name="T21" fmla="*/ 10 h 28"/>
                  <a:gd name="T22" fmla="*/ 6 w 11"/>
                  <a:gd name="T23" fmla="*/ 15 h 28"/>
                  <a:gd name="T24" fmla="*/ 6 w 11"/>
                  <a:gd name="T25" fmla="*/ 15 h 28"/>
                  <a:gd name="T26" fmla="*/ 9 w 11"/>
                  <a:gd name="T27" fmla="*/ 8 h 28"/>
                  <a:gd name="T28" fmla="*/ 8 w 11"/>
                  <a:gd name="T29" fmla="*/ 9 h 28"/>
                  <a:gd name="T30" fmla="*/ 10 w 11"/>
                  <a:gd name="T31" fmla="*/ 5 h 28"/>
                  <a:gd name="T32" fmla="*/ 9 w 11"/>
                  <a:gd name="T33" fmla="*/ 5 h 28"/>
                  <a:gd name="T34" fmla="*/ 10 w 11"/>
                  <a:gd name="T35" fmla="*/ 2 h 28"/>
                  <a:gd name="T36" fmla="*/ 7 w 11"/>
                  <a:gd name="T37" fmla="*/ 6 h 28"/>
                  <a:gd name="T38" fmla="*/ 8 w 11"/>
                  <a:gd name="T39" fmla="*/ 3 h 28"/>
                  <a:gd name="T40" fmla="*/ 5 w 11"/>
                  <a:gd name="T41" fmla="*/ 12 h 28"/>
                  <a:gd name="T42" fmla="*/ 4 w 11"/>
                  <a:gd name="T43" fmla="*/ 11 h 28"/>
                  <a:gd name="T44" fmla="*/ 7 w 11"/>
                  <a:gd name="T45" fmla="*/ 5 h 28"/>
                  <a:gd name="T46" fmla="*/ 6 w 11"/>
                  <a:gd name="T47" fmla="*/ 7 h 28"/>
                  <a:gd name="T48" fmla="*/ 7 w 11"/>
                  <a:gd name="T49" fmla="*/ 2 h 28"/>
                  <a:gd name="T50" fmla="*/ 4 w 11"/>
                  <a:gd name="T51" fmla="*/ 10 h 28"/>
                  <a:gd name="T52" fmla="*/ 4 w 11"/>
                  <a:gd name="T53" fmla="*/ 8 h 28"/>
                  <a:gd name="T54" fmla="*/ 1 w 11"/>
                  <a:gd name="T55" fmla="*/ 17 h 28"/>
                  <a:gd name="T56" fmla="*/ 3 w 11"/>
                  <a:gd name="T57" fmla="*/ 16 h 28"/>
                  <a:gd name="T58" fmla="*/ 6 w 11"/>
                  <a:gd name="T59" fmla="*/ 11 h 28"/>
                  <a:gd name="T60" fmla="*/ 3 w 11"/>
                  <a:gd name="T61" fmla="*/ 17 h 28"/>
                  <a:gd name="T62" fmla="*/ 6 w 11"/>
                  <a:gd name="T63" fmla="*/ 12 h 28"/>
                  <a:gd name="T64" fmla="*/ 4 w 11"/>
                  <a:gd name="T65" fmla="*/ 17 h 28"/>
                  <a:gd name="T66" fmla="*/ 6 w 11"/>
                  <a:gd name="T67" fmla="*/ 12 h 28"/>
                  <a:gd name="T68" fmla="*/ 3 w 11"/>
                  <a:gd name="T69" fmla="*/ 18 h 28"/>
                  <a:gd name="T70" fmla="*/ 5 w 11"/>
                  <a:gd name="T71" fmla="*/ 17 h 28"/>
                  <a:gd name="T72" fmla="*/ 7 w 11"/>
                  <a:gd name="T73" fmla="*/ 10 h 28"/>
                  <a:gd name="T74" fmla="*/ 6 w 11"/>
                  <a:gd name="T75" fmla="*/ 8 h 28"/>
                  <a:gd name="T76" fmla="*/ 5 w 11"/>
                  <a:gd name="T77" fmla="*/ 13 h 28"/>
                  <a:gd name="T78" fmla="*/ 4 w 11"/>
                  <a:gd name="T79" fmla="*/ 13 h 28"/>
                  <a:gd name="T80" fmla="*/ 3 w 11"/>
                  <a:gd name="T81" fmla="*/ 16 h 28"/>
                  <a:gd name="T82" fmla="*/ 5 w 11"/>
                  <a:gd name="T83" fmla="*/ 7 h 28"/>
                  <a:gd name="T84" fmla="*/ 4 w 11"/>
                  <a:gd name="T85" fmla="*/ 8 h 28"/>
                  <a:gd name="T86" fmla="*/ 4 w 11"/>
                  <a:gd name="T87" fmla="*/ 10 h 28"/>
                  <a:gd name="T88" fmla="*/ 4 w 11"/>
                  <a:gd name="T89" fmla="*/ 8 h 28"/>
                  <a:gd name="T90" fmla="*/ 2 w 11"/>
                  <a:gd name="T91" fmla="*/ 19 h 28"/>
                  <a:gd name="T92" fmla="*/ 1 w 11"/>
                  <a:gd name="T93" fmla="*/ 24 h 28"/>
                  <a:gd name="T94" fmla="*/ 3 w 11"/>
                  <a:gd name="T95" fmla="*/ 18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1" h="28">
                    <a:moveTo>
                      <a:pt x="3" y="18"/>
                    </a:moveTo>
                    <a:cubicBezTo>
                      <a:pt x="3" y="18"/>
                      <a:pt x="4" y="15"/>
                      <a:pt x="4" y="17"/>
                    </a:cubicBezTo>
                    <a:cubicBezTo>
                      <a:pt x="3" y="19"/>
                      <a:pt x="3" y="20"/>
                      <a:pt x="3" y="19"/>
                    </a:cubicBezTo>
                    <a:cubicBezTo>
                      <a:pt x="1" y="24"/>
                      <a:pt x="3" y="19"/>
                      <a:pt x="2" y="22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3" y="21"/>
                      <a:pt x="4" y="15"/>
                      <a:pt x="4" y="18"/>
                    </a:cubicBezTo>
                    <a:cubicBezTo>
                      <a:pt x="4" y="17"/>
                      <a:pt x="5" y="17"/>
                      <a:pt x="5" y="14"/>
                    </a:cubicBezTo>
                    <a:cubicBezTo>
                      <a:pt x="5" y="18"/>
                      <a:pt x="4" y="18"/>
                      <a:pt x="4" y="22"/>
                    </a:cubicBezTo>
                    <a:cubicBezTo>
                      <a:pt x="4" y="20"/>
                      <a:pt x="5" y="15"/>
                      <a:pt x="6" y="11"/>
                    </a:cubicBezTo>
                    <a:cubicBezTo>
                      <a:pt x="6" y="15"/>
                      <a:pt x="6" y="15"/>
                      <a:pt x="8" y="10"/>
                    </a:cubicBezTo>
                    <a:cubicBezTo>
                      <a:pt x="8" y="10"/>
                      <a:pt x="8" y="10"/>
                      <a:pt x="8" y="10"/>
                    </a:cubicBezTo>
                    <a:cubicBezTo>
                      <a:pt x="4" y="20"/>
                      <a:pt x="7" y="13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7" y="14"/>
                      <a:pt x="2" y="28"/>
                      <a:pt x="9" y="8"/>
                    </a:cubicBezTo>
                    <a:cubicBezTo>
                      <a:pt x="8" y="9"/>
                      <a:pt x="8" y="10"/>
                      <a:pt x="8" y="9"/>
                    </a:cubicBezTo>
                    <a:cubicBezTo>
                      <a:pt x="10" y="5"/>
                      <a:pt x="10" y="5"/>
                      <a:pt x="10" y="5"/>
                    </a:cubicBezTo>
                    <a:cubicBezTo>
                      <a:pt x="9" y="5"/>
                      <a:pt x="8" y="8"/>
                      <a:pt x="9" y="5"/>
                    </a:cubicBezTo>
                    <a:cubicBezTo>
                      <a:pt x="10" y="2"/>
                      <a:pt x="10" y="2"/>
                      <a:pt x="10" y="2"/>
                    </a:cubicBezTo>
                    <a:cubicBezTo>
                      <a:pt x="8" y="6"/>
                      <a:pt x="8" y="4"/>
                      <a:pt x="7" y="6"/>
                    </a:cubicBezTo>
                    <a:cubicBezTo>
                      <a:pt x="8" y="3"/>
                      <a:pt x="8" y="3"/>
                      <a:pt x="8" y="3"/>
                    </a:cubicBezTo>
                    <a:cubicBezTo>
                      <a:pt x="6" y="6"/>
                      <a:pt x="8" y="5"/>
                      <a:pt x="5" y="12"/>
                    </a:cubicBezTo>
                    <a:cubicBezTo>
                      <a:pt x="8" y="3"/>
                      <a:pt x="3" y="15"/>
                      <a:pt x="4" y="11"/>
                    </a:cubicBezTo>
                    <a:cubicBezTo>
                      <a:pt x="6" y="7"/>
                      <a:pt x="5" y="9"/>
                      <a:pt x="7" y="5"/>
                    </a:cubicBezTo>
                    <a:cubicBezTo>
                      <a:pt x="5" y="9"/>
                      <a:pt x="6" y="6"/>
                      <a:pt x="6" y="7"/>
                    </a:cubicBezTo>
                    <a:cubicBezTo>
                      <a:pt x="7" y="3"/>
                      <a:pt x="5" y="7"/>
                      <a:pt x="7" y="2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5" y="7"/>
                      <a:pt x="4" y="8"/>
                      <a:pt x="4" y="8"/>
                    </a:cubicBezTo>
                    <a:cubicBezTo>
                      <a:pt x="4" y="8"/>
                      <a:pt x="2" y="15"/>
                      <a:pt x="1" y="17"/>
                    </a:cubicBezTo>
                    <a:cubicBezTo>
                      <a:pt x="2" y="15"/>
                      <a:pt x="4" y="14"/>
                      <a:pt x="3" y="16"/>
                    </a:cubicBezTo>
                    <a:cubicBezTo>
                      <a:pt x="6" y="10"/>
                      <a:pt x="4" y="16"/>
                      <a:pt x="6" y="11"/>
                    </a:cubicBezTo>
                    <a:cubicBezTo>
                      <a:pt x="3" y="17"/>
                      <a:pt x="3" y="17"/>
                      <a:pt x="3" y="17"/>
                    </a:cubicBezTo>
                    <a:cubicBezTo>
                      <a:pt x="4" y="16"/>
                      <a:pt x="5" y="14"/>
                      <a:pt x="6" y="12"/>
                    </a:cubicBezTo>
                    <a:cubicBezTo>
                      <a:pt x="6" y="11"/>
                      <a:pt x="5" y="14"/>
                      <a:pt x="4" y="17"/>
                    </a:cubicBezTo>
                    <a:cubicBezTo>
                      <a:pt x="4" y="17"/>
                      <a:pt x="5" y="15"/>
                      <a:pt x="6" y="12"/>
                    </a:cubicBezTo>
                    <a:cubicBezTo>
                      <a:pt x="3" y="18"/>
                      <a:pt x="3" y="18"/>
                      <a:pt x="3" y="18"/>
                    </a:cubicBezTo>
                    <a:cubicBezTo>
                      <a:pt x="5" y="17"/>
                      <a:pt x="5" y="17"/>
                      <a:pt x="5" y="17"/>
                    </a:cubicBezTo>
                    <a:cubicBezTo>
                      <a:pt x="11" y="0"/>
                      <a:pt x="6" y="13"/>
                      <a:pt x="7" y="10"/>
                    </a:cubicBezTo>
                    <a:cubicBezTo>
                      <a:pt x="6" y="10"/>
                      <a:pt x="6" y="10"/>
                      <a:pt x="6" y="8"/>
                    </a:cubicBezTo>
                    <a:cubicBezTo>
                      <a:pt x="5" y="13"/>
                      <a:pt x="5" y="13"/>
                      <a:pt x="5" y="13"/>
                    </a:cubicBezTo>
                    <a:cubicBezTo>
                      <a:pt x="5" y="10"/>
                      <a:pt x="2" y="22"/>
                      <a:pt x="4" y="13"/>
                    </a:cubicBezTo>
                    <a:cubicBezTo>
                      <a:pt x="3" y="16"/>
                      <a:pt x="3" y="16"/>
                      <a:pt x="3" y="16"/>
                    </a:cubicBezTo>
                    <a:cubicBezTo>
                      <a:pt x="3" y="14"/>
                      <a:pt x="4" y="10"/>
                      <a:pt x="5" y="7"/>
                    </a:cubicBezTo>
                    <a:cubicBezTo>
                      <a:pt x="4" y="8"/>
                      <a:pt x="5" y="7"/>
                      <a:pt x="4" y="8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3" y="14"/>
                      <a:pt x="3" y="12"/>
                      <a:pt x="4" y="8"/>
                    </a:cubicBezTo>
                    <a:cubicBezTo>
                      <a:pt x="3" y="13"/>
                      <a:pt x="2" y="16"/>
                      <a:pt x="2" y="19"/>
                    </a:cubicBezTo>
                    <a:cubicBezTo>
                      <a:pt x="4" y="12"/>
                      <a:pt x="0" y="27"/>
                      <a:pt x="1" y="24"/>
                    </a:cubicBezTo>
                    <a:lnTo>
                      <a:pt x="3" y="18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74" name="Freeform 1974"/>
              <p:cNvSpPr/>
              <p:nvPr/>
            </p:nvSpPr>
            <p:spPr bwMode="auto">
              <a:xfrm>
                <a:off x="2682" y="3153"/>
                <a:ext cx="0" cy="1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lnTo>
                      <a:pt x="0" y="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75" name="Freeform 1975"/>
              <p:cNvSpPr/>
              <p:nvPr/>
            </p:nvSpPr>
            <p:spPr bwMode="auto">
              <a:xfrm>
                <a:off x="2680" y="3155"/>
                <a:ext cx="1" cy="1"/>
              </a:xfrm>
              <a:custGeom>
                <a:avLst/>
                <a:gdLst>
                  <a:gd name="T0" fmla="*/ 1 w 1"/>
                  <a:gd name="T1" fmla="*/ 0 h 1"/>
                  <a:gd name="T2" fmla="*/ 1 w 1"/>
                  <a:gd name="T3" fmla="*/ 0 h 1"/>
                  <a:gd name="T4" fmla="*/ 1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1"/>
                      <a:pt x="1" y="1"/>
                      <a:pt x="1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76" name="Rectangle 1976"/>
              <p:cNvSpPr>
                <a:spLocks noChangeArrowheads="1"/>
              </p:cNvSpPr>
              <p:nvPr/>
            </p:nvSpPr>
            <p:spPr bwMode="auto">
              <a:xfrm>
                <a:off x="2681" y="3155"/>
                <a:ext cx="1" cy="1"/>
              </a:xfrm>
              <a:prstGeom prst="rect">
                <a:avLst/>
              </a:pr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77" name="Freeform 1977"/>
              <p:cNvSpPr/>
              <p:nvPr/>
            </p:nvSpPr>
            <p:spPr bwMode="auto">
              <a:xfrm>
                <a:off x="2679" y="3163"/>
                <a:ext cx="1" cy="2"/>
              </a:xfrm>
              <a:custGeom>
                <a:avLst/>
                <a:gdLst>
                  <a:gd name="T0" fmla="*/ 0 w 1"/>
                  <a:gd name="T1" fmla="*/ 2 h 2"/>
                  <a:gd name="T2" fmla="*/ 0 w 1"/>
                  <a:gd name="T3" fmla="*/ 2 h 2"/>
                  <a:gd name="T4" fmla="*/ 1 w 1"/>
                  <a:gd name="T5" fmla="*/ 0 h 2"/>
                  <a:gd name="T6" fmla="*/ 0 w 1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lnTo>
                      <a:pt x="0" y="2"/>
                    </a:lnTo>
                    <a:lnTo>
                      <a:pt x="1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78" name="Freeform 1978"/>
              <p:cNvSpPr/>
              <p:nvPr/>
            </p:nvSpPr>
            <p:spPr bwMode="auto">
              <a:xfrm>
                <a:off x="2681" y="3150"/>
                <a:ext cx="0" cy="2"/>
              </a:xfrm>
              <a:custGeom>
                <a:avLst/>
                <a:gdLst>
                  <a:gd name="T0" fmla="*/ 0 h 2"/>
                  <a:gd name="T1" fmla="*/ 2 h 2"/>
                  <a:gd name="T2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79" name="Freeform 1979"/>
              <p:cNvSpPr/>
              <p:nvPr/>
            </p:nvSpPr>
            <p:spPr bwMode="auto">
              <a:xfrm>
                <a:off x="2679" y="314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80" name="Freeform 1980"/>
              <p:cNvSpPr/>
              <p:nvPr/>
            </p:nvSpPr>
            <p:spPr bwMode="auto">
              <a:xfrm>
                <a:off x="2667" y="3143"/>
                <a:ext cx="16" cy="28"/>
              </a:xfrm>
              <a:custGeom>
                <a:avLst/>
                <a:gdLst>
                  <a:gd name="T0" fmla="*/ 2 w 18"/>
                  <a:gd name="T1" fmla="*/ 14 h 31"/>
                  <a:gd name="T2" fmla="*/ 0 w 18"/>
                  <a:gd name="T3" fmla="*/ 21 h 31"/>
                  <a:gd name="T4" fmla="*/ 0 w 18"/>
                  <a:gd name="T5" fmla="*/ 24 h 31"/>
                  <a:gd name="T6" fmla="*/ 1 w 18"/>
                  <a:gd name="T7" fmla="*/ 20 h 31"/>
                  <a:gd name="T8" fmla="*/ 3 w 18"/>
                  <a:gd name="T9" fmla="*/ 20 h 31"/>
                  <a:gd name="T10" fmla="*/ 3 w 18"/>
                  <a:gd name="T11" fmla="*/ 22 h 31"/>
                  <a:gd name="T12" fmla="*/ 6 w 18"/>
                  <a:gd name="T13" fmla="*/ 17 h 31"/>
                  <a:gd name="T14" fmla="*/ 6 w 18"/>
                  <a:gd name="T15" fmla="*/ 19 h 31"/>
                  <a:gd name="T16" fmla="*/ 6 w 18"/>
                  <a:gd name="T17" fmla="*/ 20 h 31"/>
                  <a:gd name="T18" fmla="*/ 9 w 18"/>
                  <a:gd name="T19" fmla="*/ 10 h 31"/>
                  <a:gd name="T20" fmla="*/ 9 w 18"/>
                  <a:gd name="T21" fmla="*/ 11 h 31"/>
                  <a:gd name="T22" fmla="*/ 9 w 18"/>
                  <a:gd name="T23" fmla="*/ 15 h 31"/>
                  <a:gd name="T24" fmla="*/ 10 w 18"/>
                  <a:gd name="T25" fmla="*/ 15 h 31"/>
                  <a:gd name="T26" fmla="*/ 10 w 18"/>
                  <a:gd name="T27" fmla="*/ 17 h 31"/>
                  <a:gd name="T28" fmla="*/ 12 w 18"/>
                  <a:gd name="T29" fmla="*/ 15 h 31"/>
                  <a:gd name="T30" fmla="*/ 13 w 18"/>
                  <a:gd name="T31" fmla="*/ 11 h 31"/>
                  <a:gd name="T32" fmla="*/ 12 w 18"/>
                  <a:gd name="T33" fmla="*/ 16 h 31"/>
                  <a:gd name="T34" fmla="*/ 13 w 18"/>
                  <a:gd name="T35" fmla="*/ 15 h 31"/>
                  <a:gd name="T36" fmla="*/ 15 w 18"/>
                  <a:gd name="T37" fmla="*/ 16 h 31"/>
                  <a:gd name="T38" fmla="*/ 14 w 18"/>
                  <a:gd name="T39" fmla="*/ 15 h 31"/>
                  <a:gd name="T40" fmla="*/ 13 w 18"/>
                  <a:gd name="T41" fmla="*/ 17 h 31"/>
                  <a:gd name="T42" fmla="*/ 16 w 18"/>
                  <a:gd name="T43" fmla="*/ 6 h 31"/>
                  <a:gd name="T44" fmla="*/ 16 w 18"/>
                  <a:gd name="T45" fmla="*/ 5 h 31"/>
                  <a:gd name="T46" fmla="*/ 15 w 18"/>
                  <a:gd name="T47" fmla="*/ 6 h 31"/>
                  <a:gd name="T48" fmla="*/ 15 w 18"/>
                  <a:gd name="T49" fmla="*/ 4 h 31"/>
                  <a:gd name="T50" fmla="*/ 14 w 18"/>
                  <a:gd name="T51" fmla="*/ 3 h 31"/>
                  <a:gd name="T52" fmla="*/ 13 w 18"/>
                  <a:gd name="T53" fmla="*/ 6 h 31"/>
                  <a:gd name="T54" fmla="*/ 13 w 18"/>
                  <a:gd name="T55" fmla="*/ 5 h 31"/>
                  <a:gd name="T56" fmla="*/ 13 w 18"/>
                  <a:gd name="T57" fmla="*/ 5 h 31"/>
                  <a:gd name="T58" fmla="*/ 12 w 18"/>
                  <a:gd name="T59" fmla="*/ 6 h 31"/>
                  <a:gd name="T60" fmla="*/ 10 w 18"/>
                  <a:gd name="T61" fmla="*/ 8 h 31"/>
                  <a:gd name="T62" fmla="*/ 11 w 18"/>
                  <a:gd name="T63" fmla="*/ 3 h 31"/>
                  <a:gd name="T64" fmla="*/ 11 w 18"/>
                  <a:gd name="T65" fmla="*/ 3 h 31"/>
                  <a:gd name="T66" fmla="*/ 9 w 18"/>
                  <a:gd name="T67" fmla="*/ 8 h 31"/>
                  <a:gd name="T68" fmla="*/ 8 w 18"/>
                  <a:gd name="T69" fmla="*/ 10 h 31"/>
                  <a:gd name="T70" fmla="*/ 6 w 18"/>
                  <a:gd name="T71" fmla="*/ 12 h 31"/>
                  <a:gd name="T72" fmla="*/ 6 w 18"/>
                  <a:gd name="T73" fmla="*/ 11 h 31"/>
                  <a:gd name="T74" fmla="*/ 4 w 18"/>
                  <a:gd name="T75" fmla="*/ 12 h 31"/>
                  <a:gd name="T76" fmla="*/ 3 w 18"/>
                  <a:gd name="T77" fmla="*/ 18 h 31"/>
                  <a:gd name="T78" fmla="*/ 5 w 18"/>
                  <a:gd name="T79" fmla="*/ 9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8" h="31">
                    <a:moveTo>
                      <a:pt x="3" y="8"/>
                    </a:moveTo>
                    <a:cubicBezTo>
                      <a:pt x="3" y="9"/>
                      <a:pt x="2" y="11"/>
                      <a:pt x="2" y="14"/>
                    </a:cubicBezTo>
                    <a:cubicBezTo>
                      <a:pt x="2" y="12"/>
                      <a:pt x="2" y="12"/>
                      <a:pt x="2" y="12"/>
                    </a:cubicBezTo>
                    <a:cubicBezTo>
                      <a:pt x="2" y="13"/>
                      <a:pt x="1" y="17"/>
                      <a:pt x="0" y="21"/>
                    </a:cubicBezTo>
                    <a:cubicBezTo>
                      <a:pt x="1" y="19"/>
                      <a:pt x="1" y="19"/>
                      <a:pt x="1" y="19"/>
                    </a:cubicBezTo>
                    <a:cubicBezTo>
                      <a:pt x="1" y="15"/>
                      <a:pt x="0" y="23"/>
                      <a:pt x="0" y="24"/>
                    </a:cubicBezTo>
                    <a:cubicBezTo>
                      <a:pt x="0" y="23"/>
                      <a:pt x="2" y="14"/>
                      <a:pt x="2" y="17"/>
                    </a:cubicBezTo>
                    <a:cubicBezTo>
                      <a:pt x="2" y="16"/>
                      <a:pt x="2" y="19"/>
                      <a:pt x="1" y="20"/>
                    </a:cubicBezTo>
                    <a:cubicBezTo>
                      <a:pt x="1" y="21"/>
                      <a:pt x="3" y="14"/>
                      <a:pt x="3" y="14"/>
                    </a:cubicBezTo>
                    <a:cubicBezTo>
                      <a:pt x="0" y="31"/>
                      <a:pt x="5" y="9"/>
                      <a:pt x="3" y="20"/>
                    </a:cubicBezTo>
                    <a:cubicBezTo>
                      <a:pt x="3" y="19"/>
                      <a:pt x="3" y="20"/>
                      <a:pt x="4" y="17"/>
                    </a:cubicBezTo>
                    <a:cubicBezTo>
                      <a:pt x="3" y="21"/>
                      <a:pt x="5" y="17"/>
                      <a:pt x="3" y="22"/>
                    </a:cubicBezTo>
                    <a:cubicBezTo>
                      <a:pt x="6" y="12"/>
                      <a:pt x="3" y="27"/>
                      <a:pt x="6" y="14"/>
                    </a:cubicBezTo>
                    <a:cubicBezTo>
                      <a:pt x="6" y="18"/>
                      <a:pt x="6" y="13"/>
                      <a:pt x="6" y="17"/>
                    </a:cubicBezTo>
                    <a:cubicBezTo>
                      <a:pt x="6" y="18"/>
                      <a:pt x="6" y="18"/>
                      <a:pt x="6" y="18"/>
                    </a:cubicBezTo>
                    <a:cubicBezTo>
                      <a:pt x="5" y="21"/>
                      <a:pt x="7" y="13"/>
                      <a:pt x="6" y="19"/>
                    </a:cubicBezTo>
                    <a:cubicBezTo>
                      <a:pt x="6" y="20"/>
                      <a:pt x="7" y="15"/>
                      <a:pt x="8" y="12"/>
                    </a:cubicBezTo>
                    <a:cubicBezTo>
                      <a:pt x="8" y="13"/>
                      <a:pt x="7" y="15"/>
                      <a:pt x="6" y="20"/>
                    </a:cubicBezTo>
                    <a:cubicBezTo>
                      <a:pt x="8" y="14"/>
                      <a:pt x="7" y="17"/>
                      <a:pt x="8" y="14"/>
                    </a:cubicBezTo>
                    <a:cubicBezTo>
                      <a:pt x="8" y="14"/>
                      <a:pt x="8" y="13"/>
                      <a:pt x="9" y="10"/>
                    </a:cubicBezTo>
                    <a:cubicBezTo>
                      <a:pt x="9" y="12"/>
                      <a:pt x="10" y="7"/>
                      <a:pt x="11" y="5"/>
                    </a:cubicBezTo>
                    <a:cubicBezTo>
                      <a:pt x="9" y="12"/>
                      <a:pt x="10" y="5"/>
                      <a:pt x="9" y="11"/>
                    </a:cubicBezTo>
                    <a:cubicBezTo>
                      <a:pt x="9" y="14"/>
                      <a:pt x="8" y="13"/>
                      <a:pt x="7" y="18"/>
                    </a:cubicBezTo>
                    <a:cubicBezTo>
                      <a:pt x="7" y="18"/>
                      <a:pt x="8" y="17"/>
                      <a:pt x="9" y="15"/>
                    </a:cubicBezTo>
                    <a:cubicBezTo>
                      <a:pt x="9" y="16"/>
                      <a:pt x="8" y="18"/>
                      <a:pt x="8" y="18"/>
                    </a:cubicBezTo>
                    <a:cubicBezTo>
                      <a:pt x="8" y="21"/>
                      <a:pt x="10" y="12"/>
                      <a:pt x="10" y="15"/>
                    </a:cubicBezTo>
                    <a:cubicBezTo>
                      <a:pt x="9" y="18"/>
                      <a:pt x="9" y="18"/>
                      <a:pt x="9" y="18"/>
                    </a:cubicBezTo>
                    <a:cubicBezTo>
                      <a:pt x="10" y="14"/>
                      <a:pt x="9" y="19"/>
                      <a:pt x="10" y="17"/>
                    </a:cubicBezTo>
                    <a:cubicBezTo>
                      <a:pt x="11" y="15"/>
                      <a:pt x="11" y="14"/>
                      <a:pt x="11" y="13"/>
                    </a:cubicBezTo>
                    <a:cubicBezTo>
                      <a:pt x="9" y="21"/>
                      <a:pt x="13" y="9"/>
                      <a:pt x="12" y="15"/>
                    </a:cubicBezTo>
                    <a:cubicBezTo>
                      <a:pt x="13" y="9"/>
                      <a:pt x="14" y="6"/>
                      <a:pt x="15" y="6"/>
                    </a:cubicBezTo>
                    <a:cubicBezTo>
                      <a:pt x="13" y="11"/>
                      <a:pt x="13" y="11"/>
                      <a:pt x="13" y="11"/>
                    </a:cubicBezTo>
                    <a:cubicBezTo>
                      <a:pt x="14" y="8"/>
                      <a:pt x="11" y="17"/>
                      <a:pt x="11" y="19"/>
                    </a:cubicBezTo>
                    <a:cubicBezTo>
                      <a:pt x="11" y="17"/>
                      <a:pt x="11" y="20"/>
                      <a:pt x="12" y="16"/>
                    </a:cubicBezTo>
                    <a:cubicBezTo>
                      <a:pt x="11" y="20"/>
                      <a:pt x="11" y="20"/>
                      <a:pt x="11" y="20"/>
                    </a:cubicBezTo>
                    <a:cubicBezTo>
                      <a:pt x="11" y="21"/>
                      <a:pt x="14" y="10"/>
                      <a:pt x="13" y="15"/>
                    </a:cubicBezTo>
                    <a:cubicBezTo>
                      <a:pt x="12" y="18"/>
                      <a:pt x="12" y="18"/>
                      <a:pt x="12" y="18"/>
                    </a:cubicBezTo>
                    <a:cubicBezTo>
                      <a:pt x="13" y="17"/>
                      <a:pt x="12" y="23"/>
                      <a:pt x="15" y="16"/>
                    </a:cubicBezTo>
                    <a:cubicBezTo>
                      <a:pt x="16" y="14"/>
                      <a:pt x="17" y="8"/>
                      <a:pt x="18" y="6"/>
                    </a:cubicBezTo>
                    <a:cubicBezTo>
                      <a:pt x="17" y="8"/>
                      <a:pt x="15" y="12"/>
                      <a:pt x="14" y="15"/>
                    </a:cubicBezTo>
                    <a:cubicBezTo>
                      <a:pt x="16" y="10"/>
                      <a:pt x="16" y="10"/>
                      <a:pt x="16" y="10"/>
                    </a:cubicBezTo>
                    <a:cubicBezTo>
                      <a:pt x="15" y="13"/>
                      <a:pt x="14" y="15"/>
                      <a:pt x="13" y="17"/>
                    </a:cubicBezTo>
                    <a:cubicBezTo>
                      <a:pt x="12" y="20"/>
                      <a:pt x="14" y="13"/>
                      <a:pt x="13" y="16"/>
                    </a:cubicBezTo>
                    <a:cubicBezTo>
                      <a:pt x="15" y="11"/>
                      <a:pt x="15" y="10"/>
                      <a:pt x="16" y="6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6" y="7"/>
                      <a:pt x="16" y="7"/>
                      <a:pt x="16" y="5"/>
                    </a:cubicBezTo>
                    <a:cubicBezTo>
                      <a:pt x="14" y="11"/>
                      <a:pt x="17" y="2"/>
                      <a:pt x="15" y="5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4" y="9"/>
                      <a:pt x="14" y="8"/>
                      <a:pt x="14" y="9"/>
                    </a:cubicBezTo>
                    <a:cubicBezTo>
                      <a:pt x="15" y="5"/>
                      <a:pt x="15" y="6"/>
                      <a:pt x="15" y="4"/>
                    </a:cubicBezTo>
                    <a:cubicBezTo>
                      <a:pt x="14" y="6"/>
                      <a:pt x="13" y="11"/>
                      <a:pt x="13" y="11"/>
                    </a:cubicBezTo>
                    <a:cubicBezTo>
                      <a:pt x="14" y="6"/>
                      <a:pt x="13" y="8"/>
                      <a:pt x="14" y="3"/>
                    </a:cubicBezTo>
                    <a:cubicBezTo>
                      <a:pt x="13" y="9"/>
                      <a:pt x="13" y="5"/>
                      <a:pt x="12" y="8"/>
                    </a:cubicBezTo>
                    <a:cubicBezTo>
                      <a:pt x="12" y="9"/>
                      <a:pt x="12" y="9"/>
                      <a:pt x="13" y="6"/>
                    </a:cubicBezTo>
                    <a:cubicBezTo>
                      <a:pt x="13" y="5"/>
                      <a:pt x="13" y="5"/>
                      <a:pt x="13" y="5"/>
                    </a:cubicBezTo>
                    <a:cubicBezTo>
                      <a:pt x="13" y="5"/>
                      <a:pt x="13" y="5"/>
                      <a:pt x="13" y="5"/>
                    </a:cubicBezTo>
                    <a:cubicBezTo>
                      <a:pt x="13" y="4"/>
                      <a:pt x="13" y="4"/>
                      <a:pt x="13" y="4"/>
                    </a:cubicBezTo>
                    <a:cubicBezTo>
                      <a:pt x="13" y="3"/>
                      <a:pt x="12" y="7"/>
                      <a:pt x="13" y="5"/>
                    </a:cubicBezTo>
                    <a:cubicBezTo>
                      <a:pt x="13" y="3"/>
                      <a:pt x="13" y="3"/>
                      <a:pt x="13" y="3"/>
                    </a:cubicBezTo>
                    <a:cubicBezTo>
                      <a:pt x="13" y="2"/>
                      <a:pt x="11" y="11"/>
                      <a:pt x="12" y="6"/>
                    </a:cubicBezTo>
                    <a:cubicBezTo>
                      <a:pt x="11" y="8"/>
                      <a:pt x="11" y="9"/>
                      <a:pt x="9" y="14"/>
                    </a:cubicBezTo>
                    <a:cubicBezTo>
                      <a:pt x="10" y="12"/>
                      <a:pt x="11" y="8"/>
                      <a:pt x="10" y="8"/>
                    </a:cubicBezTo>
                    <a:cubicBezTo>
                      <a:pt x="9" y="13"/>
                      <a:pt x="11" y="7"/>
                      <a:pt x="10" y="10"/>
                    </a:cubicBezTo>
                    <a:cubicBezTo>
                      <a:pt x="11" y="5"/>
                      <a:pt x="10" y="8"/>
                      <a:pt x="11" y="3"/>
                    </a:cubicBezTo>
                    <a:cubicBezTo>
                      <a:pt x="12" y="1"/>
                      <a:pt x="10" y="8"/>
                      <a:pt x="10" y="7"/>
                    </a:cubicBezTo>
                    <a:cubicBezTo>
                      <a:pt x="11" y="3"/>
                      <a:pt x="11" y="3"/>
                      <a:pt x="11" y="3"/>
                    </a:cubicBezTo>
                    <a:cubicBezTo>
                      <a:pt x="10" y="5"/>
                      <a:pt x="9" y="9"/>
                      <a:pt x="10" y="5"/>
                    </a:cubicBezTo>
                    <a:cubicBezTo>
                      <a:pt x="9" y="8"/>
                      <a:pt x="9" y="8"/>
                      <a:pt x="9" y="8"/>
                    </a:cubicBezTo>
                    <a:cubicBezTo>
                      <a:pt x="9" y="6"/>
                      <a:pt x="9" y="7"/>
                      <a:pt x="9" y="4"/>
                    </a:cubicBezTo>
                    <a:cubicBezTo>
                      <a:pt x="8" y="10"/>
                      <a:pt x="8" y="10"/>
                      <a:pt x="8" y="10"/>
                    </a:cubicBezTo>
                    <a:cubicBezTo>
                      <a:pt x="9" y="3"/>
                      <a:pt x="7" y="9"/>
                      <a:pt x="6" y="15"/>
                    </a:cubicBezTo>
                    <a:cubicBezTo>
                      <a:pt x="6" y="15"/>
                      <a:pt x="6" y="13"/>
                      <a:pt x="6" y="12"/>
                    </a:cubicBezTo>
                    <a:cubicBezTo>
                      <a:pt x="7" y="10"/>
                      <a:pt x="7" y="10"/>
                      <a:pt x="7" y="10"/>
                    </a:cubicBezTo>
                    <a:cubicBezTo>
                      <a:pt x="6" y="9"/>
                      <a:pt x="7" y="6"/>
                      <a:pt x="6" y="11"/>
                    </a:cubicBezTo>
                    <a:cubicBezTo>
                      <a:pt x="5" y="13"/>
                      <a:pt x="6" y="7"/>
                      <a:pt x="7" y="6"/>
                    </a:cubicBezTo>
                    <a:cubicBezTo>
                      <a:pt x="5" y="14"/>
                      <a:pt x="7" y="0"/>
                      <a:pt x="4" y="12"/>
                    </a:cubicBezTo>
                    <a:cubicBezTo>
                      <a:pt x="4" y="12"/>
                      <a:pt x="4" y="15"/>
                      <a:pt x="4" y="14"/>
                    </a:cubicBezTo>
                    <a:cubicBezTo>
                      <a:pt x="4" y="16"/>
                      <a:pt x="4" y="18"/>
                      <a:pt x="3" y="18"/>
                    </a:cubicBezTo>
                    <a:cubicBezTo>
                      <a:pt x="3" y="19"/>
                      <a:pt x="4" y="14"/>
                      <a:pt x="3" y="16"/>
                    </a:cubicBezTo>
                    <a:cubicBezTo>
                      <a:pt x="5" y="9"/>
                      <a:pt x="5" y="9"/>
                      <a:pt x="5" y="9"/>
                    </a:cubicBezTo>
                    <a:cubicBezTo>
                      <a:pt x="6" y="1"/>
                      <a:pt x="2" y="19"/>
                      <a:pt x="3" y="8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81" name="Freeform 1981"/>
              <p:cNvSpPr/>
              <p:nvPr/>
            </p:nvSpPr>
            <p:spPr bwMode="auto">
              <a:xfrm>
                <a:off x="2673" y="3148"/>
                <a:ext cx="1" cy="3"/>
              </a:xfrm>
              <a:custGeom>
                <a:avLst/>
                <a:gdLst>
                  <a:gd name="T0" fmla="*/ 0 w 1"/>
                  <a:gd name="T1" fmla="*/ 4 h 4"/>
                  <a:gd name="T2" fmla="*/ 1 w 1"/>
                  <a:gd name="T3" fmla="*/ 0 h 4"/>
                  <a:gd name="T4" fmla="*/ 0 w 1"/>
                  <a:gd name="T5" fmla="*/ 3 h 4"/>
                  <a:gd name="T6" fmla="*/ 0 w 1"/>
                  <a:gd name="T7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4">
                    <a:moveTo>
                      <a:pt x="0" y="4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0" y="3"/>
                      <a:pt x="0" y="4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82" name="Freeform 1982"/>
              <p:cNvSpPr/>
              <p:nvPr/>
            </p:nvSpPr>
            <p:spPr bwMode="auto">
              <a:xfrm>
                <a:off x="2673" y="3150"/>
                <a:ext cx="0" cy="2"/>
              </a:xfrm>
              <a:custGeom>
                <a:avLst/>
                <a:gdLst>
                  <a:gd name="T0" fmla="*/ 0 h 2"/>
                  <a:gd name="T1" fmla="*/ 2 h 2"/>
                  <a:gd name="T2" fmla="*/ 1 h 2"/>
                  <a:gd name="T3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1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83" name="Freeform 1983"/>
              <p:cNvSpPr/>
              <p:nvPr/>
            </p:nvSpPr>
            <p:spPr bwMode="auto">
              <a:xfrm>
                <a:off x="2669" y="3150"/>
                <a:ext cx="0" cy="2"/>
              </a:xfrm>
              <a:custGeom>
                <a:avLst/>
                <a:gdLst>
                  <a:gd name="T0" fmla="*/ 1 h 2"/>
                  <a:gd name="T1" fmla="*/ 1 h 2"/>
                  <a:gd name="T2" fmla="*/ 1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1"/>
                    </a:moveTo>
                    <a:cubicBezTo>
                      <a:pt x="0" y="1"/>
                      <a:pt x="0" y="0"/>
                      <a:pt x="0" y="1"/>
                    </a:cubicBezTo>
                    <a:cubicBezTo>
                      <a:pt x="0" y="2"/>
                      <a:pt x="0" y="2"/>
                      <a:pt x="0" y="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84" name="Rectangle 1984"/>
              <p:cNvSpPr>
                <a:spLocks noChangeArrowheads="1"/>
              </p:cNvSpPr>
              <p:nvPr/>
            </p:nvSpPr>
            <p:spPr bwMode="auto">
              <a:xfrm>
                <a:off x="2669" y="3153"/>
                <a:ext cx="1" cy="1"/>
              </a:xfrm>
              <a:prstGeom prst="rect">
                <a:avLst/>
              </a:pr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85" name="Freeform 1985"/>
              <p:cNvSpPr/>
              <p:nvPr/>
            </p:nvSpPr>
            <p:spPr bwMode="auto">
              <a:xfrm>
                <a:off x="2661" y="3149"/>
                <a:ext cx="8" cy="22"/>
              </a:xfrm>
              <a:custGeom>
                <a:avLst/>
                <a:gdLst>
                  <a:gd name="T0" fmla="*/ 2 w 9"/>
                  <a:gd name="T1" fmla="*/ 11 h 25"/>
                  <a:gd name="T2" fmla="*/ 1 w 9"/>
                  <a:gd name="T3" fmla="*/ 15 h 25"/>
                  <a:gd name="T4" fmla="*/ 1 w 9"/>
                  <a:gd name="T5" fmla="*/ 12 h 25"/>
                  <a:gd name="T6" fmla="*/ 0 w 9"/>
                  <a:gd name="T7" fmla="*/ 20 h 25"/>
                  <a:gd name="T8" fmla="*/ 3 w 9"/>
                  <a:gd name="T9" fmla="*/ 15 h 25"/>
                  <a:gd name="T10" fmla="*/ 3 w 9"/>
                  <a:gd name="T11" fmla="*/ 18 h 25"/>
                  <a:gd name="T12" fmla="*/ 5 w 9"/>
                  <a:gd name="T13" fmla="*/ 13 h 25"/>
                  <a:gd name="T14" fmla="*/ 4 w 9"/>
                  <a:gd name="T15" fmla="*/ 19 h 25"/>
                  <a:gd name="T16" fmla="*/ 5 w 9"/>
                  <a:gd name="T17" fmla="*/ 17 h 25"/>
                  <a:gd name="T18" fmla="*/ 5 w 9"/>
                  <a:gd name="T19" fmla="*/ 14 h 25"/>
                  <a:gd name="T20" fmla="*/ 5 w 9"/>
                  <a:gd name="T21" fmla="*/ 15 h 25"/>
                  <a:gd name="T22" fmla="*/ 5 w 9"/>
                  <a:gd name="T23" fmla="*/ 14 h 25"/>
                  <a:gd name="T24" fmla="*/ 6 w 9"/>
                  <a:gd name="T25" fmla="*/ 14 h 25"/>
                  <a:gd name="T26" fmla="*/ 6 w 9"/>
                  <a:gd name="T27" fmla="*/ 15 h 25"/>
                  <a:gd name="T28" fmla="*/ 6 w 9"/>
                  <a:gd name="T29" fmla="*/ 13 h 25"/>
                  <a:gd name="T30" fmla="*/ 6 w 9"/>
                  <a:gd name="T31" fmla="*/ 17 h 25"/>
                  <a:gd name="T32" fmla="*/ 8 w 9"/>
                  <a:gd name="T33" fmla="*/ 11 h 25"/>
                  <a:gd name="T34" fmla="*/ 8 w 9"/>
                  <a:gd name="T35" fmla="*/ 7 h 25"/>
                  <a:gd name="T36" fmla="*/ 7 w 9"/>
                  <a:gd name="T37" fmla="*/ 11 h 25"/>
                  <a:gd name="T38" fmla="*/ 7 w 9"/>
                  <a:gd name="T39" fmla="*/ 11 h 25"/>
                  <a:gd name="T40" fmla="*/ 6 w 9"/>
                  <a:gd name="T41" fmla="*/ 12 h 25"/>
                  <a:gd name="T42" fmla="*/ 7 w 9"/>
                  <a:gd name="T43" fmla="*/ 7 h 25"/>
                  <a:gd name="T44" fmla="*/ 7 w 9"/>
                  <a:gd name="T45" fmla="*/ 3 h 25"/>
                  <a:gd name="T46" fmla="*/ 7 w 9"/>
                  <a:gd name="T47" fmla="*/ 3 h 25"/>
                  <a:gd name="T48" fmla="*/ 7 w 9"/>
                  <a:gd name="T49" fmla="*/ 4 h 25"/>
                  <a:gd name="T50" fmla="*/ 7 w 9"/>
                  <a:gd name="T51" fmla="*/ 7 h 25"/>
                  <a:gd name="T52" fmla="*/ 5 w 9"/>
                  <a:gd name="T53" fmla="*/ 14 h 25"/>
                  <a:gd name="T54" fmla="*/ 5 w 9"/>
                  <a:gd name="T55" fmla="*/ 14 h 25"/>
                  <a:gd name="T56" fmla="*/ 6 w 9"/>
                  <a:gd name="T57" fmla="*/ 8 h 25"/>
                  <a:gd name="T58" fmla="*/ 5 w 9"/>
                  <a:gd name="T59" fmla="*/ 11 h 25"/>
                  <a:gd name="T60" fmla="*/ 6 w 9"/>
                  <a:gd name="T61" fmla="*/ 5 h 25"/>
                  <a:gd name="T62" fmla="*/ 5 w 9"/>
                  <a:gd name="T63" fmla="*/ 11 h 25"/>
                  <a:gd name="T64" fmla="*/ 4 w 9"/>
                  <a:gd name="T65" fmla="*/ 11 h 25"/>
                  <a:gd name="T66" fmla="*/ 5 w 9"/>
                  <a:gd name="T67" fmla="*/ 7 h 25"/>
                  <a:gd name="T68" fmla="*/ 4 w 9"/>
                  <a:gd name="T69" fmla="*/ 11 h 25"/>
                  <a:gd name="T70" fmla="*/ 3 w 9"/>
                  <a:gd name="T71" fmla="*/ 9 h 25"/>
                  <a:gd name="T72" fmla="*/ 3 w 9"/>
                  <a:gd name="T73" fmla="*/ 12 h 25"/>
                  <a:gd name="T74" fmla="*/ 2 w 9"/>
                  <a:gd name="T75" fmla="*/ 11 h 25"/>
                  <a:gd name="T76" fmla="*/ 2 w 9"/>
                  <a:gd name="T77" fmla="*/ 11 h 25"/>
                  <a:gd name="T78" fmla="*/ 1 w 9"/>
                  <a:gd name="T79" fmla="*/ 17 h 25"/>
                  <a:gd name="T80" fmla="*/ 2 w 9"/>
                  <a:gd name="T81" fmla="*/ 11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9" h="25">
                    <a:moveTo>
                      <a:pt x="2" y="11"/>
                    </a:moveTo>
                    <a:cubicBezTo>
                      <a:pt x="1" y="15"/>
                      <a:pt x="1" y="15"/>
                      <a:pt x="1" y="15"/>
                    </a:cubicBezTo>
                    <a:cubicBezTo>
                      <a:pt x="1" y="13"/>
                      <a:pt x="0" y="16"/>
                      <a:pt x="1" y="12"/>
                    </a:cubicBezTo>
                    <a:cubicBezTo>
                      <a:pt x="0" y="17"/>
                      <a:pt x="1" y="12"/>
                      <a:pt x="0" y="20"/>
                    </a:cubicBezTo>
                    <a:cubicBezTo>
                      <a:pt x="1" y="17"/>
                      <a:pt x="1" y="22"/>
                      <a:pt x="3" y="15"/>
                    </a:cubicBezTo>
                    <a:cubicBezTo>
                      <a:pt x="3" y="18"/>
                      <a:pt x="3" y="18"/>
                      <a:pt x="3" y="18"/>
                    </a:cubicBezTo>
                    <a:cubicBezTo>
                      <a:pt x="4" y="12"/>
                      <a:pt x="2" y="25"/>
                      <a:pt x="5" y="13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21"/>
                      <a:pt x="6" y="10"/>
                      <a:pt x="5" y="17"/>
                    </a:cubicBezTo>
                    <a:cubicBezTo>
                      <a:pt x="5" y="14"/>
                      <a:pt x="5" y="14"/>
                      <a:pt x="5" y="14"/>
                    </a:cubicBezTo>
                    <a:cubicBezTo>
                      <a:pt x="5" y="15"/>
                      <a:pt x="5" y="15"/>
                      <a:pt x="5" y="15"/>
                    </a:cubicBezTo>
                    <a:cubicBezTo>
                      <a:pt x="5" y="14"/>
                      <a:pt x="5" y="14"/>
                      <a:pt x="5" y="14"/>
                    </a:cubicBezTo>
                    <a:cubicBezTo>
                      <a:pt x="6" y="12"/>
                      <a:pt x="6" y="12"/>
                      <a:pt x="6" y="14"/>
                    </a:cubicBezTo>
                    <a:cubicBezTo>
                      <a:pt x="6" y="16"/>
                      <a:pt x="6" y="15"/>
                      <a:pt x="6" y="15"/>
                    </a:cubicBezTo>
                    <a:cubicBezTo>
                      <a:pt x="5" y="17"/>
                      <a:pt x="6" y="13"/>
                      <a:pt x="6" y="13"/>
                    </a:cubicBezTo>
                    <a:cubicBezTo>
                      <a:pt x="6" y="15"/>
                      <a:pt x="6" y="16"/>
                      <a:pt x="6" y="17"/>
                    </a:cubicBezTo>
                    <a:cubicBezTo>
                      <a:pt x="7" y="14"/>
                      <a:pt x="6" y="21"/>
                      <a:pt x="8" y="11"/>
                    </a:cubicBezTo>
                    <a:cubicBezTo>
                      <a:pt x="8" y="10"/>
                      <a:pt x="8" y="8"/>
                      <a:pt x="8" y="7"/>
                    </a:cubicBezTo>
                    <a:cubicBezTo>
                      <a:pt x="9" y="4"/>
                      <a:pt x="8" y="8"/>
                      <a:pt x="7" y="11"/>
                    </a:cubicBezTo>
                    <a:cubicBezTo>
                      <a:pt x="7" y="11"/>
                      <a:pt x="7" y="11"/>
                      <a:pt x="7" y="11"/>
                    </a:cubicBezTo>
                    <a:cubicBezTo>
                      <a:pt x="5" y="20"/>
                      <a:pt x="7" y="9"/>
                      <a:pt x="6" y="12"/>
                    </a:cubicBezTo>
                    <a:cubicBezTo>
                      <a:pt x="7" y="9"/>
                      <a:pt x="7" y="9"/>
                      <a:pt x="7" y="7"/>
                    </a:cubicBezTo>
                    <a:cubicBezTo>
                      <a:pt x="8" y="0"/>
                      <a:pt x="6" y="12"/>
                      <a:pt x="7" y="3"/>
                    </a:cubicBezTo>
                    <a:cubicBezTo>
                      <a:pt x="7" y="3"/>
                      <a:pt x="7" y="3"/>
                      <a:pt x="7" y="3"/>
                    </a:cubicBezTo>
                    <a:cubicBezTo>
                      <a:pt x="7" y="2"/>
                      <a:pt x="7" y="4"/>
                      <a:pt x="7" y="4"/>
                    </a:cubicBezTo>
                    <a:cubicBezTo>
                      <a:pt x="7" y="7"/>
                      <a:pt x="7" y="7"/>
                      <a:pt x="7" y="7"/>
                    </a:cubicBezTo>
                    <a:cubicBezTo>
                      <a:pt x="6" y="8"/>
                      <a:pt x="6" y="12"/>
                      <a:pt x="5" y="14"/>
                    </a:cubicBezTo>
                    <a:cubicBezTo>
                      <a:pt x="6" y="10"/>
                      <a:pt x="5" y="16"/>
                      <a:pt x="5" y="14"/>
                    </a:cubicBezTo>
                    <a:cubicBezTo>
                      <a:pt x="6" y="10"/>
                      <a:pt x="6" y="10"/>
                      <a:pt x="6" y="8"/>
                    </a:cubicBezTo>
                    <a:cubicBezTo>
                      <a:pt x="5" y="11"/>
                      <a:pt x="5" y="11"/>
                      <a:pt x="5" y="11"/>
                    </a:cubicBezTo>
                    <a:cubicBezTo>
                      <a:pt x="5" y="11"/>
                      <a:pt x="6" y="7"/>
                      <a:pt x="6" y="5"/>
                    </a:cubicBezTo>
                    <a:cubicBezTo>
                      <a:pt x="6" y="7"/>
                      <a:pt x="6" y="7"/>
                      <a:pt x="5" y="11"/>
                    </a:cubicBezTo>
                    <a:cubicBezTo>
                      <a:pt x="6" y="6"/>
                      <a:pt x="5" y="7"/>
                      <a:pt x="4" y="11"/>
                    </a:cubicBezTo>
                    <a:cubicBezTo>
                      <a:pt x="4" y="10"/>
                      <a:pt x="4" y="7"/>
                      <a:pt x="5" y="7"/>
                    </a:cubicBezTo>
                    <a:cubicBezTo>
                      <a:pt x="5" y="6"/>
                      <a:pt x="4" y="8"/>
                      <a:pt x="4" y="11"/>
                    </a:cubicBezTo>
                    <a:cubicBezTo>
                      <a:pt x="3" y="14"/>
                      <a:pt x="3" y="12"/>
                      <a:pt x="3" y="9"/>
                    </a:cubicBezTo>
                    <a:cubicBezTo>
                      <a:pt x="3" y="12"/>
                      <a:pt x="3" y="12"/>
                      <a:pt x="3" y="12"/>
                    </a:cubicBezTo>
                    <a:cubicBezTo>
                      <a:pt x="2" y="17"/>
                      <a:pt x="3" y="8"/>
                      <a:pt x="2" y="11"/>
                    </a:cubicBezTo>
                    <a:cubicBezTo>
                      <a:pt x="2" y="11"/>
                      <a:pt x="2" y="11"/>
                      <a:pt x="2" y="11"/>
                    </a:cubicBezTo>
                    <a:cubicBezTo>
                      <a:pt x="2" y="12"/>
                      <a:pt x="1" y="19"/>
                      <a:pt x="1" y="17"/>
                    </a:cubicBezTo>
                    <a:cubicBezTo>
                      <a:pt x="1" y="14"/>
                      <a:pt x="1" y="14"/>
                      <a:pt x="2" y="1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86" name="Freeform 1986"/>
              <p:cNvSpPr/>
              <p:nvPr/>
            </p:nvSpPr>
            <p:spPr bwMode="auto">
              <a:xfrm>
                <a:off x="2660" y="3160"/>
                <a:ext cx="1" cy="8"/>
              </a:xfrm>
              <a:custGeom>
                <a:avLst/>
                <a:gdLst>
                  <a:gd name="T0" fmla="*/ 1 w 1"/>
                  <a:gd name="T1" fmla="*/ 5 h 9"/>
                  <a:gd name="T2" fmla="*/ 1 w 1"/>
                  <a:gd name="T3" fmla="*/ 1 h 9"/>
                  <a:gd name="T4" fmla="*/ 0 w 1"/>
                  <a:gd name="T5" fmla="*/ 8 h 9"/>
                  <a:gd name="T6" fmla="*/ 1 w 1"/>
                  <a:gd name="T7" fmla="*/ 7 h 9"/>
                  <a:gd name="T8" fmla="*/ 1 w 1"/>
                  <a:gd name="T9" fmla="*/ 5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9">
                    <a:moveTo>
                      <a:pt x="1" y="5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1" y="6"/>
                      <a:pt x="0" y="8"/>
                    </a:cubicBezTo>
                    <a:cubicBezTo>
                      <a:pt x="1" y="7"/>
                      <a:pt x="0" y="9"/>
                      <a:pt x="1" y="7"/>
                    </a:cubicBezTo>
                    <a:cubicBezTo>
                      <a:pt x="1" y="6"/>
                      <a:pt x="1" y="5"/>
                      <a:pt x="1" y="5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87" name="Freeform 1987"/>
              <p:cNvSpPr/>
              <p:nvPr/>
            </p:nvSpPr>
            <p:spPr bwMode="auto">
              <a:xfrm>
                <a:off x="2659" y="3157"/>
                <a:ext cx="2" cy="17"/>
              </a:xfrm>
              <a:custGeom>
                <a:avLst/>
                <a:gdLst>
                  <a:gd name="T0" fmla="*/ 1 w 2"/>
                  <a:gd name="T1" fmla="*/ 9 h 19"/>
                  <a:gd name="T2" fmla="*/ 1 w 2"/>
                  <a:gd name="T3" fmla="*/ 12 h 19"/>
                  <a:gd name="T4" fmla="*/ 1 w 2"/>
                  <a:gd name="T5" fmla="*/ 14 h 19"/>
                  <a:gd name="T6" fmla="*/ 2 w 2"/>
                  <a:gd name="T7" fmla="*/ 7 h 19"/>
                  <a:gd name="T8" fmla="*/ 1 w 2"/>
                  <a:gd name="T9" fmla="*/ 11 h 19"/>
                  <a:gd name="T10" fmla="*/ 2 w 2"/>
                  <a:gd name="T11" fmla="*/ 6 h 19"/>
                  <a:gd name="T12" fmla="*/ 2 w 2"/>
                  <a:gd name="T13" fmla="*/ 8 h 19"/>
                  <a:gd name="T14" fmla="*/ 2 w 2"/>
                  <a:gd name="T15" fmla="*/ 6 h 19"/>
                  <a:gd name="T16" fmla="*/ 2 w 2"/>
                  <a:gd name="T17" fmla="*/ 7 h 19"/>
                  <a:gd name="T18" fmla="*/ 2 w 2"/>
                  <a:gd name="T19" fmla="*/ 4 h 19"/>
                  <a:gd name="T20" fmla="*/ 1 w 2"/>
                  <a:gd name="T21" fmla="*/ 10 h 19"/>
                  <a:gd name="T22" fmla="*/ 2 w 2"/>
                  <a:gd name="T23" fmla="*/ 4 h 19"/>
                  <a:gd name="T24" fmla="*/ 1 w 2"/>
                  <a:gd name="T25" fmla="*/ 2 h 19"/>
                  <a:gd name="T26" fmla="*/ 1 w 2"/>
                  <a:gd name="T27" fmla="*/ 4 h 19"/>
                  <a:gd name="T28" fmla="*/ 1 w 2"/>
                  <a:gd name="T29" fmla="*/ 8 h 19"/>
                  <a:gd name="T30" fmla="*/ 1 w 2"/>
                  <a:gd name="T31" fmla="*/ 3 h 19"/>
                  <a:gd name="T32" fmla="*/ 0 w 2"/>
                  <a:gd name="T33" fmla="*/ 5 h 19"/>
                  <a:gd name="T34" fmla="*/ 0 w 2"/>
                  <a:gd name="T35" fmla="*/ 12 h 19"/>
                  <a:gd name="T36" fmla="*/ 0 w 2"/>
                  <a:gd name="T37" fmla="*/ 7 h 19"/>
                  <a:gd name="T38" fmla="*/ 0 w 2"/>
                  <a:gd name="T39" fmla="*/ 6 h 19"/>
                  <a:gd name="T40" fmla="*/ 0 w 2"/>
                  <a:gd name="T41" fmla="*/ 15 h 19"/>
                  <a:gd name="T42" fmla="*/ 1 w 2"/>
                  <a:gd name="T43" fmla="*/ 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" h="19">
                    <a:moveTo>
                      <a:pt x="1" y="9"/>
                    </a:moveTo>
                    <a:cubicBezTo>
                      <a:pt x="1" y="12"/>
                      <a:pt x="1" y="12"/>
                      <a:pt x="1" y="12"/>
                    </a:cubicBezTo>
                    <a:cubicBezTo>
                      <a:pt x="1" y="12"/>
                      <a:pt x="1" y="10"/>
                      <a:pt x="1" y="14"/>
                    </a:cubicBezTo>
                    <a:cubicBezTo>
                      <a:pt x="1" y="15"/>
                      <a:pt x="1" y="9"/>
                      <a:pt x="2" y="7"/>
                    </a:cubicBezTo>
                    <a:cubicBezTo>
                      <a:pt x="1" y="11"/>
                      <a:pt x="1" y="11"/>
                      <a:pt x="1" y="11"/>
                    </a:cubicBezTo>
                    <a:cubicBezTo>
                      <a:pt x="2" y="9"/>
                      <a:pt x="1" y="13"/>
                      <a:pt x="2" y="6"/>
                    </a:cubicBezTo>
                    <a:cubicBezTo>
                      <a:pt x="2" y="6"/>
                      <a:pt x="2" y="10"/>
                      <a:pt x="2" y="8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2" y="7"/>
                      <a:pt x="2" y="7"/>
                      <a:pt x="2" y="7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0"/>
                      <a:pt x="1" y="13"/>
                      <a:pt x="1" y="10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1" y="4"/>
                      <a:pt x="1" y="6"/>
                      <a:pt x="1" y="2"/>
                    </a:cubicBezTo>
                    <a:cubicBezTo>
                      <a:pt x="1" y="2"/>
                      <a:pt x="1" y="5"/>
                      <a:pt x="1" y="4"/>
                    </a:cubicBezTo>
                    <a:cubicBezTo>
                      <a:pt x="1" y="4"/>
                      <a:pt x="1" y="7"/>
                      <a:pt x="1" y="8"/>
                    </a:cubicBezTo>
                    <a:cubicBezTo>
                      <a:pt x="1" y="13"/>
                      <a:pt x="1" y="5"/>
                      <a:pt x="1" y="3"/>
                    </a:cubicBezTo>
                    <a:cubicBezTo>
                      <a:pt x="1" y="6"/>
                      <a:pt x="0" y="10"/>
                      <a:pt x="0" y="5"/>
                    </a:cubicBezTo>
                    <a:cubicBezTo>
                      <a:pt x="0" y="9"/>
                      <a:pt x="0" y="12"/>
                      <a:pt x="0" y="12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6"/>
                      <a:pt x="0" y="5"/>
                      <a:pt x="0" y="6"/>
                    </a:cubicBezTo>
                    <a:cubicBezTo>
                      <a:pt x="0" y="9"/>
                      <a:pt x="0" y="13"/>
                      <a:pt x="0" y="15"/>
                    </a:cubicBezTo>
                    <a:cubicBezTo>
                      <a:pt x="1" y="19"/>
                      <a:pt x="0" y="8"/>
                      <a:pt x="1" y="9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88" name="Freeform 1988"/>
              <p:cNvSpPr/>
              <p:nvPr/>
            </p:nvSpPr>
            <p:spPr bwMode="auto">
              <a:xfrm>
                <a:off x="2660" y="3168"/>
                <a:ext cx="0" cy="1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  <a:gd name="T3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lnTo>
                      <a:pt x="0" y="0"/>
                    </a:lnTo>
                    <a:lnTo>
                      <a:pt x="0" y="1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89" name="Freeform 1989"/>
              <p:cNvSpPr/>
              <p:nvPr/>
            </p:nvSpPr>
            <p:spPr bwMode="auto">
              <a:xfrm>
                <a:off x="2737" y="3145"/>
                <a:ext cx="1" cy="3"/>
              </a:xfrm>
              <a:custGeom>
                <a:avLst/>
                <a:gdLst>
                  <a:gd name="T0" fmla="*/ 1 w 1"/>
                  <a:gd name="T1" fmla="*/ 2 h 3"/>
                  <a:gd name="T2" fmla="*/ 0 w 1"/>
                  <a:gd name="T3" fmla="*/ 3 h 3"/>
                  <a:gd name="T4" fmla="*/ 1 w 1"/>
                  <a:gd name="T5" fmla="*/ 0 h 3"/>
                  <a:gd name="T6" fmla="*/ 1 w 1"/>
                  <a:gd name="T7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3">
                    <a:moveTo>
                      <a:pt x="1" y="2"/>
                    </a:moveTo>
                    <a:lnTo>
                      <a:pt x="0" y="3"/>
                    </a:lnTo>
                    <a:lnTo>
                      <a:pt x="1" y="0"/>
                    </a:lnTo>
                    <a:lnTo>
                      <a:pt x="1" y="2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90" name="Freeform 1990"/>
              <p:cNvSpPr/>
              <p:nvPr/>
            </p:nvSpPr>
            <p:spPr bwMode="auto">
              <a:xfrm>
                <a:off x="2736" y="3144"/>
                <a:ext cx="3" cy="15"/>
              </a:xfrm>
              <a:custGeom>
                <a:avLst/>
                <a:gdLst>
                  <a:gd name="T0" fmla="*/ 0 w 4"/>
                  <a:gd name="T1" fmla="*/ 16 h 16"/>
                  <a:gd name="T2" fmla="*/ 1 w 4"/>
                  <a:gd name="T3" fmla="*/ 14 h 16"/>
                  <a:gd name="T4" fmla="*/ 4 w 4"/>
                  <a:gd name="T5" fmla="*/ 0 h 16"/>
                  <a:gd name="T6" fmla="*/ 1 w 4"/>
                  <a:gd name="T7" fmla="*/ 9 h 16"/>
                  <a:gd name="T8" fmla="*/ 3 w 4"/>
                  <a:gd name="T9" fmla="*/ 6 h 16"/>
                  <a:gd name="T10" fmla="*/ 1 w 4"/>
                  <a:gd name="T11" fmla="*/ 12 h 16"/>
                  <a:gd name="T12" fmla="*/ 1 w 4"/>
                  <a:gd name="T13" fmla="*/ 11 h 16"/>
                  <a:gd name="T14" fmla="*/ 0 w 4"/>
                  <a:gd name="T15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" h="16">
                    <a:moveTo>
                      <a:pt x="0" y="16"/>
                    </a:moveTo>
                    <a:cubicBezTo>
                      <a:pt x="1" y="14"/>
                      <a:pt x="1" y="14"/>
                      <a:pt x="1" y="14"/>
                    </a:cubicBezTo>
                    <a:cubicBezTo>
                      <a:pt x="3" y="4"/>
                      <a:pt x="3" y="7"/>
                      <a:pt x="4" y="0"/>
                    </a:cubicBezTo>
                    <a:cubicBezTo>
                      <a:pt x="4" y="1"/>
                      <a:pt x="2" y="5"/>
                      <a:pt x="1" y="9"/>
                    </a:cubicBezTo>
                    <a:cubicBezTo>
                      <a:pt x="2" y="8"/>
                      <a:pt x="3" y="4"/>
                      <a:pt x="3" y="6"/>
                    </a:cubicBezTo>
                    <a:cubicBezTo>
                      <a:pt x="2" y="9"/>
                      <a:pt x="2" y="8"/>
                      <a:pt x="1" y="12"/>
                    </a:cubicBezTo>
                    <a:cubicBezTo>
                      <a:pt x="0" y="15"/>
                      <a:pt x="1" y="10"/>
                      <a:pt x="1" y="11"/>
                    </a:cubicBezTo>
                    <a:lnTo>
                      <a:pt x="0" y="16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91" name="Freeform 1991"/>
              <p:cNvSpPr/>
              <p:nvPr/>
            </p:nvSpPr>
            <p:spPr bwMode="auto">
              <a:xfrm>
                <a:off x="2737" y="3150"/>
                <a:ext cx="1" cy="3"/>
              </a:xfrm>
              <a:custGeom>
                <a:avLst/>
                <a:gdLst>
                  <a:gd name="T0" fmla="*/ 1 w 1"/>
                  <a:gd name="T1" fmla="*/ 0 h 4"/>
                  <a:gd name="T2" fmla="*/ 0 w 1"/>
                  <a:gd name="T3" fmla="*/ 4 h 4"/>
                  <a:gd name="T4" fmla="*/ 1 w 1"/>
                  <a:gd name="T5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4">
                    <a:moveTo>
                      <a:pt x="1" y="0"/>
                    </a:moveTo>
                    <a:cubicBezTo>
                      <a:pt x="0" y="4"/>
                      <a:pt x="0" y="4"/>
                      <a:pt x="0" y="4"/>
                    </a:cubicBezTo>
                    <a:cubicBezTo>
                      <a:pt x="0" y="3"/>
                      <a:pt x="1" y="1"/>
                      <a:pt x="1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92" name="Freeform 1992"/>
              <p:cNvSpPr/>
              <p:nvPr/>
            </p:nvSpPr>
            <p:spPr bwMode="auto">
              <a:xfrm>
                <a:off x="2737" y="3146"/>
                <a:ext cx="2" cy="6"/>
              </a:xfrm>
              <a:custGeom>
                <a:avLst/>
                <a:gdLst>
                  <a:gd name="T0" fmla="*/ 1 w 2"/>
                  <a:gd name="T1" fmla="*/ 3 h 7"/>
                  <a:gd name="T2" fmla="*/ 0 w 2"/>
                  <a:gd name="T3" fmla="*/ 7 h 7"/>
                  <a:gd name="T4" fmla="*/ 2 w 2"/>
                  <a:gd name="T5" fmla="*/ 0 h 7"/>
                  <a:gd name="T6" fmla="*/ 1 w 2"/>
                  <a:gd name="T7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7">
                    <a:moveTo>
                      <a:pt x="1" y="3"/>
                    </a:moveTo>
                    <a:cubicBezTo>
                      <a:pt x="1" y="3"/>
                      <a:pt x="0" y="6"/>
                      <a:pt x="0" y="7"/>
                    </a:cubicBezTo>
                    <a:cubicBezTo>
                      <a:pt x="2" y="0"/>
                      <a:pt x="2" y="0"/>
                      <a:pt x="2" y="0"/>
                    </a:cubicBezTo>
                    <a:lnTo>
                      <a:pt x="1" y="3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93" name="Freeform 1993"/>
              <p:cNvSpPr/>
              <p:nvPr/>
            </p:nvSpPr>
            <p:spPr bwMode="auto">
              <a:xfrm>
                <a:off x="2739" y="3148"/>
                <a:ext cx="0" cy="1"/>
              </a:xfrm>
              <a:custGeom>
                <a:avLst/>
                <a:gdLst>
                  <a:gd name="T0" fmla="*/ 1 h 1"/>
                  <a:gd name="T1" fmla="*/ 1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94" name="Freeform 1994"/>
              <p:cNvSpPr/>
              <p:nvPr/>
            </p:nvSpPr>
            <p:spPr bwMode="auto">
              <a:xfrm>
                <a:off x="2737" y="3146"/>
                <a:ext cx="3" cy="10"/>
              </a:xfrm>
              <a:custGeom>
                <a:avLst/>
                <a:gdLst>
                  <a:gd name="T0" fmla="*/ 3 w 3"/>
                  <a:gd name="T1" fmla="*/ 2 h 11"/>
                  <a:gd name="T2" fmla="*/ 2 w 3"/>
                  <a:gd name="T3" fmla="*/ 3 h 11"/>
                  <a:gd name="T4" fmla="*/ 2 w 3"/>
                  <a:gd name="T5" fmla="*/ 3 h 11"/>
                  <a:gd name="T6" fmla="*/ 1 w 3"/>
                  <a:gd name="T7" fmla="*/ 8 h 11"/>
                  <a:gd name="T8" fmla="*/ 0 w 3"/>
                  <a:gd name="T9" fmla="*/ 8 h 11"/>
                  <a:gd name="T10" fmla="*/ 0 w 3"/>
                  <a:gd name="T11" fmla="*/ 11 h 11"/>
                  <a:gd name="T12" fmla="*/ 3 w 3"/>
                  <a:gd name="T13" fmla="*/ 2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" h="11">
                    <a:moveTo>
                      <a:pt x="3" y="2"/>
                    </a:moveTo>
                    <a:cubicBezTo>
                      <a:pt x="3" y="0"/>
                      <a:pt x="3" y="2"/>
                      <a:pt x="2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5"/>
                      <a:pt x="0" y="10"/>
                      <a:pt x="1" y="8"/>
                    </a:cubicBezTo>
                    <a:cubicBezTo>
                      <a:pt x="0" y="9"/>
                      <a:pt x="1" y="5"/>
                      <a:pt x="0" y="8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11"/>
                      <a:pt x="2" y="4"/>
                      <a:pt x="3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95" name="Freeform 1995"/>
              <p:cNvSpPr/>
              <p:nvPr/>
            </p:nvSpPr>
            <p:spPr bwMode="auto">
              <a:xfrm>
                <a:off x="2739" y="3149"/>
                <a:ext cx="0" cy="1"/>
              </a:xfrm>
              <a:custGeom>
                <a:avLst/>
                <a:gdLst>
                  <a:gd name="T0" fmla="*/ 0 h 1"/>
                  <a:gd name="T1" fmla="*/ 0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96" name="Freeform 1996"/>
              <p:cNvSpPr/>
              <p:nvPr/>
            </p:nvSpPr>
            <p:spPr bwMode="auto">
              <a:xfrm>
                <a:off x="2738" y="3149"/>
                <a:ext cx="1" cy="1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1 h 1"/>
                  <a:gd name="T4" fmla="*/ 0 w 1"/>
                  <a:gd name="T5" fmla="*/ 1 h 1"/>
                  <a:gd name="T6" fmla="*/ 1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lnTo>
                      <a:pt x="0" y="1"/>
                    </a:lnTo>
                    <a:lnTo>
                      <a:pt x="0" y="1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97" name="Freeform 1997"/>
              <p:cNvSpPr/>
              <p:nvPr/>
            </p:nvSpPr>
            <p:spPr bwMode="auto">
              <a:xfrm>
                <a:off x="2737" y="3148"/>
                <a:ext cx="3" cy="11"/>
              </a:xfrm>
              <a:custGeom>
                <a:avLst/>
                <a:gdLst>
                  <a:gd name="T0" fmla="*/ 3 w 3"/>
                  <a:gd name="T1" fmla="*/ 0 h 12"/>
                  <a:gd name="T2" fmla="*/ 2 w 3"/>
                  <a:gd name="T3" fmla="*/ 4 h 12"/>
                  <a:gd name="T4" fmla="*/ 0 w 3"/>
                  <a:gd name="T5" fmla="*/ 12 h 12"/>
                  <a:gd name="T6" fmla="*/ 1 w 3"/>
                  <a:gd name="T7" fmla="*/ 10 h 12"/>
                  <a:gd name="T8" fmla="*/ 3 w 3"/>
                  <a:gd name="T9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12">
                    <a:moveTo>
                      <a:pt x="3" y="0"/>
                    </a:moveTo>
                    <a:cubicBezTo>
                      <a:pt x="1" y="7"/>
                      <a:pt x="3" y="0"/>
                      <a:pt x="2" y="4"/>
                    </a:cubicBezTo>
                    <a:cubicBezTo>
                      <a:pt x="2" y="4"/>
                      <a:pt x="1" y="9"/>
                      <a:pt x="0" y="12"/>
                    </a:cubicBezTo>
                    <a:cubicBezTo>
                      <a:pt x="1" y="10"/>
                      <a:pt x="1" y="10"/>
                      <a:pt x="1" y="10"/>
                    </a:cubicBezTo>
                    <a:cubicBezTo>
                      <a:pt x="1" y="8"/>
                      <a:pt x="2" y="3"/>
                      <a:pt x="3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98" name="Freeform 1998"/>
              <p:cNvSpPr/>
              <p:nvPr/>
            </p:nvSpPr>
            <p:spPr bwMode="auto">
              <a:xfrm>
                <a:off x="2736" y="3161"/>
                <a:ext cx="1" cy="1"/>
              </a:xfrm>
              <a:custGeom>
                <a:avLst/>
                <a:gdLst>
                  <a:gd name="T0" fmla="*/ 0 w 1"/>
                  <a:gd name="T1" fmla="*/ 1 h 1"/>
                  <a:gd name="T2" fmla="*/ 1 w 1"/>
                  <a:gd name="T3" fmla="*/ 0 h 1"/>
                  <a:gd name="T4" fmla="*/ 0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lnTo>
                      <a:pt x="1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99" name="Freeform 1999"/>
              <p:cNvSpPr/>
              <p:nvPr/>
            </p:nvSpPr>
            <p:spPr bwMode="auto">
              <a:xfrm>
                <a:off x="2736" y="3151"/>
                <a:ext cx="4" cy="15"/>
              </a:xfrm>
              <a:custGeom>
                <a:avLst/>
                <a:gdLst>
                  <a:gd name="T0" fmla="*/ 4 w 4"/>
                  <a:gd name="T1" fmla="*/ 2 h 16"/>
                  <a:gd name="T2" fmla="*/ 2 w 4"/>
                  <a:gd name="T3" fmla="*/ 8 h 16"/>
                  <a:gd name="T4" fmla="*/ 4 w 4"/>
                  <a:gd name="T5" fmla="*/ 3 h 16"/>
                  <a:gd name="T6" fmla="*/ 2 w 4"/>
                  <a:gd name="T7" fmla="*/ 6 h 16"/>
                  <a:gd name="T8" fmla="*/ 4 w 4"/>
                  <a:gd name="T9" fmla="*/ 0 h 16"/>
                  <a:gd name="T10" fmla="*/ 2 w 4"/>
                  <a:gd name="T11" fmla="*/ 5 h 16"/>
                  <a:gd name="T12" fmla="*/ 3 w 4"/>
                  <a:gd name="T13" fmla="*/ 1 h 16"/>
                  <a:gd name="T14" fmla="*/ 2 w 4"/>
                  <a:gd name="T15" fmla="*/ 8 h 16"/>
                  <a:gd name="T16" fmla="*/ 2 w 4"/>
                  <a:gd name="T17" fmla="*/ 7 h 16"/>
                  <a:gd name="T18" fmla="*/ 1 w 4"/>
                  <a:gd name="T19" fmla="*/ 11 h 16"/>
                  <a:gd name="T20" fmla="*/ 0 w 4"/>
                  <a:gd name="T21" fmla="*/ 16 h 16"/>
                  <a:gd name="T22" fmla="*/ 4 w 4"/>
                  <a:gd name="T23" fmla="*/ 2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" h="16">
                    <a:moveTo>
                      <a:pt x="4" y="2"/>
                    </a:moveTo>
                    <a:cubicBezTo>
                      <a:pt x="2" y="8"/>
                      <a:pt x="2" y="8"/>
                      <a:pt x="2" y="8"/>
                    </a:cubicBezTo>
                    <a:cubicBezTo>
                      <a:pt x="3" y="6"/>
                      <a:pt x="3" y="4"/>
                      <a:pt x="4" y="3"/>
                    </a:cubicBezTo>
                    <a:cubicBezTo>
                      <a:pt x="4" y="2"/>
                      <a:pt x="3" y="6"/>
                      <a:pt x="2" y="6"/>
                    </a:cubicBezTo>
                    <a:cubicBezTo>
                      <a:pt x="4" y="0"/>
                      <a:pt x="3" y="5"/>
                      <a:pt x="4" y="0"/>
                    </a:cubicBezTo>
                    <a:cubicBezTo>
                      <a:pt x="4" y="0"/>
                      <a:pt x="4" y="0"/>
                      <a:pt x="2" y="5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2" y="8"/>
                      <a:pt x="2" y="8"/>
                      <a:pt x="2" y="8"/>
                    </a:cubicBezTo>
                    <a:cubicBezTo>
                      <a:pt x="1" y="10"/>
                      <a:pt x="3" y="3"/>
                      <a:pt x="2" y="7"/>
                    </a:cubicBezTo>
                    <a:cubicBezTo>
                      <a:pt x="1" y="10"/>
                      <a:pt x="1" y="11"/>
                      <a:pt x="1" y="11"/>
                    </a:cubicBezTo>
                    <a:cubicBezTo>
                      <a:pt x="1" y="10"/>
                      <a:pt x="0" y="16"/>
                      <a:pt x="0" y="16"/>
                    </a:cubicBezTo>
                    <a:cubicBezTo>
                      <a:pt x="1" y="15"/>
                      <a:pt x="3" y="5"/>
                      <a:pt x="4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00" name="Freeform 2000"/>
              <p:cNvSpPr/>
              <p:nvPr/>
            </p:nvSpPr>
            <p:spPr bwMode="auto">
              <a:xfrm>
                <a:off x="2738" y="3159"/>
                <a:ext cx="1" cy="2"/>
              </a:xfrm>
              <a:custGeom>
                <a:avLst/>
                <a:gdLst>
                  <a:gd name="T0" fmla="*/ 1 w 1"/>
                  <a:gd name="T1" fmla="*/ 1 h 2"/>
                  <a:gd name="T2" fmla="*/ 0 w 1"/>
                  <a:gd name="T3" fmla="*/ 2 h 2"/>
                  <a:gd name="T4" fmla="*/ 1 w 1"/>
                  <a:gd name="T5" fmla="*/ 0 h 2"/>
                  <a:gd name="T6" fmla="*/ 1 w 1"/>
                  <a:gd name="T7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1" y="1"/>
                    </a:moveTo>
                    <a:lnTo>
                      <a:pt x="0" y="2"/>
                    </a:lnTo>
                    <a:lnTo>
                      <a:pt x="1" y="0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01" name="Freeform 2001"/>
              <p:cNvSpPr/>
              <p:nvPr/>
            </p:nvSpPr>
            <p:spPr bwMode="auto">
              <a:xfrm>
                <a:off x="2737" y="3151"/>
                <a:ext cx="5" cy="16"/>
              </a:xfrm>
              <a:custGeom>
                <a:avLst/>
                <a:gdLst>
                  <a:gd name="T0" fmla="*/ 4 w 5"/>
                  <a:gd name="T1" fmla="*/ 1 h 17"/>
                  <a:gd name="T2" fmla="*/ 3 w 5"/>
                  <a:gd name="T3" fmla="*/ 5 h 17"/>
                  <a:gd name="T4" fmla="*/ 4 w 5"/>
                  <a:gd name="T5" fmla="*/ 2 h 17"/>
                  <a:gd name="T6" fmla="*/ 2 w 5"/>
                  <a:gd name="T7" fmla="*/ 7 h 17"/>
                  <a:gd name="T8" fmla="*/ 4 w 5"/>
                  <a:gd name="T9" fmla="*/ 4 h 17"/>
                  <a:gd name="T10" fmla="*/ 2 w 5"/>
                  <a:gd name="T11" fmla="*/ 13 h 17"/>
                  <a:gd name="T12" fmla="*/ 2 w 5"/>
                  <a:gd name="T13" fmla="*/ 11 h 17"/>
                  <a:gd name="T14" fmla="*/ 3 w 5"/>
                  <a:gd name="T15" fmla="*/ 10 h 17"/>
                  <a:gd name="T16" fmla="*/ 3 w 5"/>
                  <a:gd name="T17" fmla="*/ 8 h 17"/>
                  <a:gd name="T18" fmla="*/ 4 w 5"/>
                  <a:gd name="T19" fmla="*/ 6 h 17"/>
                  <a:gd name="T20" fmla="*/ 4 w 5"/>
                  <a:gd name="T21" fmla="*/ 1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" h="17">
                    <a:moveTo>
                      <a:pt x="4" y="1"/>
                    </a:moveTo>
                    <a:cubicBezTo>
                      <a:pt x="3" y="5"/>
                      <a:pt x="3" y="5"/>
                      <a:pt x="3" y="5"/>
                    </a:cubicBezTo>
                    <a:cubicBezTo>
                      <a:pt x="3" y="4"/>
                      <a:pt x="4" y="3"/>
                      <a:pt x="4" y="2"/>
                    </a:cubicBezTo>
                    <a:cubicBezTo>
                      <a:pt x="3" y="3"/>
                      <a:pt x="3" y="5"/>
                      <a:pt x="2" y="7"/>
                    </a:cubicBezTo>
                    <a:cubicBezTo>
                      <a:pt x="1" y="13"/>
                      <a:pt x="3" y="5"/>
                      <a:pt x="4" y="4"/>
                    </a:cubicBezTo>
                    <a:cubicBezTo>
                      <a:pt x="3" y="7"/>
                      <a:pt x="3" y="7"/>
                      <a:pt x="2" y="13"/>
                    </a:cubicBezTo>
                    <a:cubicBezTo>
                      <a:pt x="1" y="12"/>
                      <a:pt x="2" y="11"/>
                      <a:pt x="2" y="11"/>
                    </a:cubicBezTo>
                    <a:cubicBezTo>
                      <a:pt x="0" y="17"/>
                      <a:pt x="2" y="11"/>
                      <a:pt x="3" y="10"/>
                    </a:cubicBezTo>
                    <a:cubicBezTo>
                      <a:pt x="3" y="9"/>
                      <a:pt x="3" y="7"/>
                      <a:pt x="3" y="8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5" y="1"/>
                      <a:pt x="5" y="0"/>
                      <a:pt x="4" y="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02" name="Freeform 2002"/>
              <p:cNvSpPr/>
              <p:nvPr/>
            </p:nvSpPr>
            <p:spPr bwMode="auto">
              <a:xfrm>
                <a:off x="2741" y="3150"/>
                <a:ext cx="1" cy="2"/>
              </a:xfrm>
              <a:custGeom>
                <a:avLst/>
                <a:gdLst>
                  <a:gd name="T0" fmla="*/ 0 w 1"/>
                  <a:gd name="T1" fmla="*/ 2 h 2"/>
                  <a:gd name="T2" fmla="*/ 0 w 1"/>
                  <a:gd name="T3" fmla="*/ 2 h 2"/>
                  <a:gd name="T4" fmla="*/ 0 w 1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cubicBezTo>
                      <a:pt x="0" y="1"/>
                      <a:pt x="0" y="2"/>
                      <a:pt x="0" y="2"/>
                    </a:cubicBezTo>
                    <a:cubicBezTo>
                      <a:pt x="0" y="1"/>
                      <a:pt x="1" y="0"/>
                      <a:pt x="0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03" name="Freeform 2003"/>
              <p:cNvSpPr/>
              <p:nvPr/>
            </p:nvSpPr>
            <p:spPr bwMode="auto">
              <a:xfrm>
                <a:off x="2740" y="3160"/>
                <a:ext cx="0" cy="0"/>
              </a:xfrm>
              <a:custGeom>
                <a:avLst/>
                <a:gdLst>
                  <a:gd name="T0" fmla="*/ 1 h 1"/>
                  <a:gd name="T1" fmla="*/ 1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0"/>
                      <a:pt x="0" y="0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04" name="Freeform 2004"/>
              <p:cNvSpPr/>
              <p:nvPr/>
            </p:nvSpPr>
            <p:spPr bwMode="auto">
              <a:xfrm>
                <a:off x="2742" y="3151"/>
                <a:ext cx="0" cy="3"/>
              </a:xfrm>
              <a:custGeom>
                <a:avLst/>
                <a:gdLst>
                  <a:gd name="T0" fmla="*/ 3 h 3"/>
                  <a:gd name="T1" fmla="*/ 3 h 3"/>
                  <a:gd name="T2" fmla="*/ 0 h 3"/>
                  <a:gd name="T3" fmla="*/ 3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3">
                    <a:moveTo>
                      <a:pt x="0" y="3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3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05" name="Freeform 2005"/>
              <p:cNvSpPr/>
              <p:nvPr/>
            </p:nvSpPr>
            <p:spPr bwMode="auto">
              <a:xfrm>
                <a:off x="2739" y="3149"/>
                <a:ext cx="11" cy="17"/>
              </a:xfrm>
              <a:custGeom>
                <a:avLst/>
                <a:gdLst>
                  <a:gd name="T0" fmla="*/ 8 w 12"/>
                  <a:gd name="T1" fmla="*/ 16 h 19"/>
                  <a:gd name="T2" fmla="*/ 9 w 12"/>
                  <a:gd name="T3" fmla="*/ 13 h 19"/>
                  <a:gd name="T4" fmla="*/ 10 w 12"/>
                  <a:gd name="T5" fmla="*/ 9 h 19"/>
                  <a:gd name="T6" fmla="*/ 12 w 12"/>
                  <a:gd name="T7" fmla="*/ 2 h 19"/>
                  <a:gd name="T8" fmla="*/ 10 w 12"/>
                  <a:gd name="T9" fmla="*/ 5 h 19"/>
                  <a:gd name="T10" fmla="*/ 11 w 12"/>
                  <a:gd name="T11" fmla="*/ 2 h 19"/>
                  <a:gd name="T12" fmla="*/ 10 w 12"/>
                  <a:gd name="T13" fmla="*/ 4 h 19"/>
                  <a:gd name="T14" fmla="*/ 8 w 12"/>
                  <a:gd name="T15" fmla="*/ 5 h 19"/>
                  <a:gd name="T16" fmla="*/ 6 w 12"/>
                  <a:gd name="T17" fmla="*/ 3 h 19"/>
                  <a:gd name="T18" fmla="*/ 4 w 12"/>
                  <a:gd name="T19" fmla="*/ 9 h 19"/>
                  <a:gd name="T20" fmla="*/ 5 w 12"/>
                  <a:gd name="T21" fmla="*/ 5 h 19"/>
                  <a:gd name="T22" fmla="*/ 5 w 12"/>
                  <a:gd name="T23" fmla="*/ 5 h 19"/>
                  <a:gd name="T24" fmla="*/ 4 w 12"/>
                  <a:gd name="T25" fmla="*/ 3 h 19"/>
                  <a:gd name="T26" fmla="*/ 2 w 12"/>
                  <a:gd name="T27" fmla="*/ 11 h 19"/>
                  <a:gd name="T28" fmla="*/ 4 w 12"/>
                  <a:gd name="T29" fmla="*/ 3 h 19"/>
                  <a:gd name="T30" fmla="*/ 2 w 12"/>
                  <a:gd name="T31" fmla="*/ 8 h 19"/>
                  <a:gd name="T32" fmla="*/ 1 w 12"/>
                  <a:gd name="T33" fmla="*/ 13 h 19"/>
                  <a:gd name="T34" fmla="*/ 0 w 12"/>
                  <a:gd name="T35" fmla="*/ 16 h 19"/>
                  <a:gd name="T36" fmla="*/ 5 w 12"/>
                  <a:gd name="T37" fmla="*/ 8 h 19"/>
                  <a:gd name="T38" fmla="*/ 4 w 12"/>
                  <a:gd name="T39" fmla="*/ 11 h 19"/>
                  <a:gd name="T40" fmla="*/ 4 w 12"/>
                  <a:gd name="T41" fmla="*/ 15 h 19"/>
                  <a:gd name="T42" fmla="*/ 6 w 12"/>
                  <a:gd name="T43" fmla="*/ 9 h 19"/>
                  <a:gd name="T44" fmla="*/ 6 w 12"/>
                  <a:gd name="T45" fmla="*/ 11 h 19"/>
                  <a:gd name="T46" fmla="*/ 7 w 12"/>
                  <a:gd name="T47" fmla="*/ 9 h 19"/>
                  <a:gd name="T48" fmla="*/ 6 w 12"/>
                  <a:gd name="T49" fmla="*/ 12 h 19"/>
                  <a:gd name="T50" fmla="*/ 8 w 12"/>
                  <a:gd name="T51" fmla="*/ 5 h 19"/>
                  <a:gd name="T52" fmla="*/ 6 w 12"/>
                  <a:gd name="T53" fmla="*/ 16 h 19"/>
                  <a:gd name="T54" fmla="*/ 7 w 12"/>
                  <a:gd name="T55" fmla="*/ 12 h 19"/>
                  <a:gd name="T56" fmla="*/ 8 w 12"/>
                  <a:gd name="T57" fmla="*/ 8 h 19"/>
                  <a:gd name="T58" fmla="*/ 6 w 12"/>
                  <a:gd name="T59" fmla="*/ 15 h 19"/>
                  <a:gd name="T60" fmla="*/ 8 w 12"/>
                  <a:gd name="T61" fmla="*/ 11 h 19"/>
                  <a:gd name="T62" fmla="*/ 9 w 12"/>
                  <a:gd name="T63" fmla="*/ 7 h 19"/>
                  <a:gd name="T64" fmla="*/ 9 w 12"/>
                  <a:gd name="T65" fmla="*/ 9 h 19"/>
                  <a:gd name="T66" fmla="*/ 7 w 12"/>
                  <a:gd name="T67" fmla="*/ 16 h 19"/>
                  <a:gd name="T68" fmla="*/ 7 w 12"/>
                  <a:gd name="T69" fmla="*/ 19 h 19"/>
                  <a:gd name="T70" fmla="*/ 9 w 12"/>
                  <a:gd name="T71" fmla="*/ 11 h 19"/>
                  <a:gd name="T72" fmla="*/ 8 w 12"/>
                  <a:gd name="T73" fmla="*/ 16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2" h="19">
                    <a:moveTo>
                      <a:pt x="8" y="16"/>
                    </a:moveTo>
                    <a:cubicBezTo>
                      <a:pt x="9" y="14"/>
                      <a:pt x="9" y="13"/>
                      <a:pt x="9" y="13"/>
                    </a:cubicBezTo>
                    <a:cubicBezTo>
                      <a:pt x="10" y="10"/>
                      <a:pt x="10" y="11"/>
                      <a:pt x="10" y="9"/>
                    </a:cubicBezTo>
                    <a:cubicBezTo>
                      <a:pt x="10" y="7"/>
                      <a:pt x="11" y="5"/>
                      <a:pt x="12" y="2"/>
                    </a:cubicBezTo>
                    <a:cubicBezTo>
                      <a:pt x="12" y="2"/>
                      <a:pt x="11" y="6"/>
                      <a:pt x="10" y="5"/>
                    </a:cubicBezTo>
                    <a:cubicBezTo>
                      <a:pt x="11" y="2"/>
                      <a:pt x="11" y="2"/>
                      <a:pt x="11" y="2"/>
                    </a:cubicBezTo>
                    <a:cubicBezTo>
                      <a:pt x="11" y="4"/>
                      <a:pt x="9" y="6"/>
                      <a:pt x="10" y="4"/>
                    </a:cubicBezTo>
                    <a:cubicBezTo>
                      <a:pt x="10" y="2"/>
                      <a:pt x="9" y="4"/>
                      <a:pt x="8" y="5"/>
                    </a:cubicBezTo>
                    <a:cubicBezTo>
                      <a:pt x="8" y="3"/>
                      <a:pt x="6" y="6"/>
                      <a:pt x="6" y="3"/>
                    </a:cubicBezTo>
                    <a:cubicBezTo>
                      <a:pt x="4" y="9"/>
                      <a:pt x="4" y="9"/>
                      <a:pt x="4" y="9"/>
                    </a:cubicBezTo>
                    <a:cubicBezTo>
                      <a:pt x="5" y="6"/>
                      <a:pt x="4" y="9"/>
                      <a:pt x="5" y="5"/>
                    </a:cubicBezTo>
                    <a:cubicBezTo>
                      <a:pt x="4" y="6"/>
                      <a:pt x="5" y="5"/>
                      <a:pt x="5" y="5"/>
                    </a:cubicBezTo>
                    <a:cubicBezTo>
                      <a:pt x="6" y="0"/>
                      <a:pt x="4" y="5"/>
                      <a:pt x="4" y="3"/>
                    </a:cubicBezTo>
                    <a:cubicBezTo>
                      <a:pt x="4" y="5"/>
                      <a:pt x="3" y="10"/>
                      <a:pt x="2" y="11"/>
                    </a:cubicBezTo>
                    <a:cubicBezTo>
                      <a:pt x="4" y="4"/>
                      <a:pt x="2" y="11"/>
                      <a:pt x="4" y="3"/>
                    </a:cubicBezTo>
                    <a:cubicBezTo>
                      <a:pt x="4" y="1"/>
                      <a:pt x="2" y="9"/>
                      <a:pt x="2" y="8"/>
                    </a:cubicBezTo>
                    <a:cubicBezTo>
                      <a:pt x="1" y="12"/>
                      <a:pt x="2" y="10"/>
                      <a:pt x="1" y="13"/>
                    </a:cubicBezTo>
                    <a:cubicBezTo>
                      <a:pt x="0" y="16"/>
                      <a:pt x="1" y="11"/>
                      <a:pt x="0" y="16"/>
                    </a:cubicBezTo>
                    <a:cubicBezTo>
                      <a:pt x="0" y="18"/>
                      <a:pt x="3" y="10"/>
                      <a:pt x="5" y="8"/>
                    </a:cubicBezTo>
                    <a:cubicBezTo>
                      <a:pt x="4" y="11"/>
                      <a:pt x="4" y="11"/>
                      <a:pt x="4" y="11"/>
                    </a:cubicBezTo>
                    <a:cubicBezTo>
                      <a:pt x="5" y="9"/>
                      <a:pt x="5" y="9"/>
                      <a:pt x="4" y="15"/>
                    </a:cubicBezTo>
                    <a:cubicBezTo>
                      <a:pt x="5" y="11"/>
                      <a:pt x="4" y="17"/>
                      <a:pt x="6" y="9"/>
                    </a:cubicBezTo>
                    <a:cubicBezTo>
                      <a:pt x="6" y="11"/>
                      <a:pt x="6" y="10"/>
                      <a:pt x="6" y="11"/>
                    </a:cubicBezTo>
                    <a:cubicBezTo>
                      <a:pt x="7" y="9"/>
                      <a:pt x="7" y="9"/>
                      <a:pt x="7" y="9"/>
                    </a:cubicBezTo>
                    <a:cubicBezTo>
                      <a:pt x="7" y="9"/>
                      <a:pt x="6" y="13"/>
                      <a:pt x="6" y="12"/>
                    </a:cubicBezTo>
                    <a:cubicBezTo>
                      <a:pt x="7" y="9"/>
                      <a:pt x="7" y="8"/>
                      <a:pt x="8" y="5"/>
                    </a:cubicBezTo>
                    <a:cubicBezTo>
                      <a:pt x="7" y="9"/>
                      <a:pt x="7" y="12"/>
                      <a:pt x="6" y="16"/>
                    </a:cubicBezTo>
                    <a:cubicBezTo>
                      <a:pt x="7" y="12"/>
                      <a:pt x="7" y="12"/>
                      <a:pt x="7" y="12"/>
                    </a:cubicBezTo>
                    <a:cubicBezTo>
                      <a:pt x="7" y="13"/>
                      <a:pt x="8" y="10"/>
                      <a:pt x="8" y="8"/>
                    </a:cubicBezTo>
                    <a:cubicBezTo>
                      <a:pt x="8" y="8"/>
                      <a:pt x="7" y="13"/>
                      <a:pt x="6" y="15"/>
                    </a:cubicBezTo>
                    <a:cubicBezTo>
                      <a:pt x="6" y="17"/>
                      <a:pt x="9" y="8"/>
                      <a:pt x="8" y="11"/>
                    </a:cubicBezTo>
                    <a:cubicBezTo>
                      <a:pt x="9" y="7"/>
                      <a:pt x="9" y="7"/>
                      <a:pt x="9" y="7"/>
                    </a:cubicBezTo>
                    <a:cubicBezTo>
                      <a:pt x="9" y="6"/>
                      <a:pt x="9" y="11"/>
                      <a:pt x="9" y="9"/>
                    </a:cubicBezTo>
                    <a:cubicBezTo>
                      <a:pt x="8" y="14"/>
                      <a:pt x="8" y="14"/>
                      <a:pt x="7" y="16"/>
                    </a:cubicBezTo>
                    <a:cubicBezTo>
                      <a:pt x="7" y="17"/>
                      <a:pt x="7" y="17"/>
                      <a:pt x="7" y="19"/>
                    </a:cubicBezTo>
                    <a:cubicBezTo>
                      <a:pt x="7" y="16"/>
                      <a:pt x="9" y="13"/>
                      <a:pt x="9" y="11"/>
                    </a:cubicBezTo>
                    <a:cubicBezTo>
                      <a:pt x="8" y="16"/>
                      <a:pt x="8" y="16"/>
                      <a:pt x="8" y="16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06" name="Freeform 2006"/>
              <p:cNvSpPr/>
              <p:nvPr/>
            </p:nvSpPr>
            <p:spPr bwMode="auto">
              <a:xfrm>
                <a:off x="2745" y="3166"/>
                <a:ext cx="0" cy="2"/>
              </a:xfrm>
              <a:custGeom>
                <a:avLst/>
                <a:gdLst>
                  <a:gd name="T0" fmla="*/ 0 h 2"/>
                  <a:gd name="T1" fmla="*/ 2 h 2"/>
                  <a:gd name="T2" fmla="*/ 1 h 2"/>
                  <a:gd name="T3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2"/>
                    </a:lnTo>
                    <a:lnTo>
                      <a:pt x="0" y="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07" name="Freeform 2007"/>
              <p:cNvSpPr/>
              <p:nvPr/>
            </p:nvSpPr>
            <p:spPr bwMode="auto">
              <a:xfrm>
                <a:off x="2746" y="3163"/>
                <a:ext cx="0" cy="1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lnTo>
                      <a:pt x="0" y="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08" name="Rectangle 2008"/>
              <p:cNvSpPr>
                <a:spLocks noChangeArrowheads="1"/>
              </p:cNvSpPr>
              <p:nvPr/>
            </p:nvSpPr>
            <p:spPr bwMode="auto">
              <a:xfrm>
                <a:off x="2748" y="3151"/>
                <a:ext cx="1" cy="1"/>
              </a:xfrm>
              <a:prstGeom prst="rect">
                <a:avLst/>
              </a:pr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09" name="Freeform 2009"/>
              <p:cNvSpPr/>
              <p:nvPr/>
            </p:nvSpPr>
            <p:spPr bwMode="auto">
              <a:xfrm>
                <a:off x="2744" y="3163"/>
                <a:ext cx="1" cy="4"/>
              </a:xfrm>
              <a:custGeom>
                <a:avLst/>
                <a:gdLst>
                  <a:gd name="T0" fmla="*/ 0 w 1"/>
                  <a:gd name="T1" fmla="*/ 4 h 4"/>
                  <a:gd name="T2" fmla="*/ 1 w 1"/>
                  <a:gd name="T3" fmla="*/ 0 h 4"/>
                  <a:gd name="T4" fmla="*/ 0 w 1"/>
                  <a:gd name="T5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4">
                    <a:moveTo>
                      <a:pt x="0" y="4"/>
                    </a:moveTo>
                    <a:lnTo>
                      <a:pt x="1" y="0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10" name="Freeform 2010"/>
              <p:cNvSpPr/>
              <p:nvPr/>
            </p:nvSpPr>
            <p:spPr bwMode="auto">
              <a:xfrm>
                <a:off x="2743" y="3162"/>
                <a:ext cx="0" cy="3"/>
              </a:xfrm>
              <a:custGeom>
                <a:avLst/>
                <a:gdLst>
                  <a:gd name="T0" fmla="*/ 0 h 3"/>
                  <a:gd name="T1" fmla="*/ 3 h 3"/>
                  <a:gd name="T2" fmla="*/ 0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0" y="2"/>
                      <a:pt x="0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11" name="Freeform 2011"/>
              <p:cNvSpPr/>
              <p:nvPr/>
            </p:nvSpPr>
            <p:spPr bwMode="auto">
              <a:xfrm>
                <a:off x="2745" y="3165"/>
                <a:ext cx="1" cy="2"/>
              </a:xfrm>
              <a:custGeom>
                <a:avLst/>
                <a:gdLst>
                  <a:gd name="T0" fmla="*/ 0 w 1"/>
                  <a:gd name="T1" fmla="*/ 2 h 2"/>
                  <a:gd name="T2" fmla="*/ 0 w 1"/>
                  <a:gd name="T3" fmla="*/ 1 h 2"/>
                  <a:gd name="T4" fmla="*/ 1 w 1"/>
                  <a:gd name="T5" fmla="*/ 0 h 2"/>
                  <a:gd name="T6" fmla="*/ 0 w 1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lnTo>
                      <a:pt x="0" y="1"/>
                    </a:lnTo>
                    <a:lnTo>
                      <a:pt x="1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12" name="Freeform 2012"/>
              <p:cNvSpPr/>
              <p:nvPr/>
            </p:nvSpPr>
            <p:spPr bwMode="auto">
              <a:xfrm>
                <a:off x="2747" y="3147"/>
                <a:ext cx="7" cy="21"/>
              </a:xfrm>
              <a:custGeom>
                <a:avLst/>
                <a:gdLst>
                  <a:gd name="T0" fmla="*/ 7 w 8"/>
                  <a:gd name="T1" fmla="*/ 4 h 23"/>
                  <a:gd name="T2" fmla="*/ 7 w 8"/>
                  <a:gd name="T3" fmla="*/ 1 h 23"/>
                  <a:gd name="T4" fmla="*/ 4 w 8"/>
                  <a:gd name="T5" fmla="*/ 11 h 23"/>
                  <a:gd name="T6" fmla="*/ 6 w 8"/>
                  <a:gd name="T7" fmla="*/ 2 h 23"/>
                  <a:gd name="T8" fmla="*/ 3 w 8"/>
                  <a:gd name="T9" fmla="*/ 8 h 23"/>
                  <a:gd name="T10" fmla="*/ 4 w 8"/>
                  <a:gd name="T11" fmla="*/ 5 h 23"/>
                  <a:gd name="T12" fmla="*/ 1 w 8"/>
                  <a:gd name="T13" fmla="*/ 14 h 23"/>
                  <a:gd name="T14" fmla="*/ 4 w 8"/>
                  <a:gd name="T15" fmla="*/ 4 h 23"/>
                  <a:gd name="T16" fmla="*/ 4 w 8"/>
                  <a:gd name="T17" fmla="*/ 3 h 23"/>
                  <a:gd name="T18" fmla="*/ 3 w 8"/>
                  <a:gd name="T19" fmla="*/ 6 h 23"/>
                  <a:gd name="T20" fmla="*/ 1 w 8"/>
                  <a:gd name="T21" fmla="*/ 12 h 23"/>
                  <a:gd name="T22" fmla="*/ 0 w 8"/>
                  <a:gd name="T23" fmla="*/ 17 h 23"/>
                  <a:gd name="T24" fmla="*/ 1 w 8"/>
                  <a:gd name="T25" fmla="*/ 13 h 23"/>
                  <a:gd name="T26" fmla="*/ 0 w 8"/>
                  <a:gd name="T27" fmla="*/ 17 h 23"/>
                  <a:gd name="T28" fmla="*/ 1 w 8"/>
                  <a:gd name="T29" fmla="*/ 15 h 23"/>
                  <a:gd name="T30" fmla="*/ 0 w 8"/>
                  <a:gd name="T31" fmla="*/ 18 h 23"/>
                  <a:gd name="T32" fmla="*/ 2 w 8"/>
                  <a:gd name="T33" fmla="*/ 15 h 23"/>
                  <a:gd name="T34" fmla="*/ 1 w 8"/>
                  <a:gd name="T35" fmla="*/ 16 h 23"/>
                  <a:gd name="T36" fmla="*/ 3 w 8"/>
                  <a:gd name="T37" fmla="*/ 12 h 23"/>
                  <a:gd name="T38" fmla="*/ 2 w 8"/>
                  <a:gd name="T39" fmla="*/ 17 h 23"/>
                  <a:gd name="T40" fmla="*/ 2 w 8"/>
                  <a:gd name="T41" fmla="*/ 13 h 23"/>
                  <a:gd name="T42" fmla="*/ 2 w 8"/>
                  <a:gd name="T43" fmla="*/ 19 h 23"/>
                  <a:gd name="T44" fmla="*/ 3 w 8"/>
                  <a:gd name="T45" fmla="*/ 15 h 23"/>
                  <a:gd name="T46" fmla="*/ 2 w 8"/>
                  <a:gd name="T47" fmla="*/ 18 h 23"/>
                  <a:gd name="T48" fmla="*/ 4 w 8"/>
                  <a:gd name="T49" fmla="*/ 9 h 23"/>
                  <a:gd name="T50" fmla="*/ 3 w 8"/>
                  <a:gd name="T51" fmla="*/ 17 h 23"/>
                  <a:gd name="T52" fmla="*/ 4 w 8"/>
                  <a:gd name="T53" fmla="*/ 15 h 23"/>
                  <a:gd name="T54" fmla="*/ 3 w 8"/>
                  <a:gd name="T55" fmla="*/ 16 h 23"/>
                  <a:gd name="T56" fmla="*/ 5 w 8"/>
                  <a:gd name="T57" fmla="*/ 13 h 23"/>
                  <a:gd name="T58" fmla="*/ 5 w 8"/>
                  <a:gd name="T59" fmla="*/ 12 h 23"/>
                  <a:gd name="T60" fmla="*/ 6 w 8"/>
                  <a:gd name="T61" fmla="*/ 9 h 23"/>
                  <a:gd name="T62" fmla="*/ 5 w 8"/>
                  <a:gd name="T63" fmla="*/ 11 h 23"/>
                  <a:gd name="T64" fmla="*/ 7 w 8"/>
                  <a:gd name="T65" fmla="*/ 5 h 23"/>
                  <a:gd name="T66" fmla="*/ 6 w 8"/>
                  <a:gd name="T67" fmla="*/ 9 h 23"/>
                  <a:gd name="T68" fmla="*/ 7 w 8"/>
                  <a:gd name="T69" fmla="*/ 4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8" h="23">
                    <a:moveTo>
                      <a:pt x="7" y="4"/>
                    </a:moveTo>
                    <a:cubicBezTo>
                      <a:pt x="8" y="0"/>
                      <a:pt x="7" y="2"/>
                      <a:pt x="7" y="1"/>
                    </a:cubicBezTo>
                    <a:cubicBezTo>
                      <a:pt x="6" y="3"/>
                      <a:pt x="5" y="11"/>
                      <a:pt x="4" y="11"/>
                    </a:cubicBezTo>
                    <a:cubicBezTo>
                      <a:pt x="6" y="2"/>
                      <a:pt x="6" y="2"/>
                      <a:pt x="6" y="2"/>
                    </a:cubicBezTo>
                    <a:cubicBezTo>
                      <a:pt x="6" y="3"/>
                      <a:pt x="6" y="1"/>
                      <a:pt x="3" y="8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4" y="5"/>
                      <a:pt x="1" y="17"/>
                      <a:pt x="1" y="14"/>
                    </a:cubicBezTo>
                    <a:cubicBezTo>
                      <a:pt x="3" y="9"/>
                      <a:pt x="3" y="9"/>
                      <a:pt x="4" y="4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4" y="3"/>
                      <a:pt x="3" y="6"/>
                      <a:pt x="3" y="6"/>
                    </a:cubicBezTo>
                    <a:cubicBezTo>
                      <a:pt x="2" y="8"/>
                      <a:pt x="1" y="12"/>
                      <a:pt x="1" y="12"/>
                    </a:cubicBezTo>
                    <a:cubicBezTo>
                      <a:pt x="1" y="12"/>
                      <a:pt x="0" y="15"/>
                      <a:pt x="0" y="17"/>
                    </a:cubicBezTo>
                    <a:cubicBezTo>
                      <a:pt x="1" y="15"/>
                      <a:pt x="0" y="16"/>
                      <a:pt x="1" y="13"/>
                    </a:cubicBezTo>
                    <a:cubicBezTo>
                      <a:pt x="1" y="16"/>
                      <a:pt x="1" y="14"/>
                      <a:pt x="0" y="17"/>
                    </a:cubicBezTo>
                    <a:cubicBezTo>
                      <a:pt x="1" y="15"/>
                      <a:pt x="1" y="15"/>
                      <a:pt x="1" y="15"/>
                    </a:cubicBezTo>
                    <a:cubicBezTo>
                      <a:pt x="1" y="15"/>
                      <a:pt x="0" y="18"/>
                      <a:pt x="0" y="18"/>
                    </a:cubicBezTo>
                    <a:cubicBezTo>
                      <a:pt x="1" y="17"/>
                      <a:pt x="1" y="15"/>
                      <a:pt x="2" y="15"/>
                    </a:cubicBezTo>
                    <a:cubicBezTo>
                      <a:pt x="1" y="16"/>
                      <a:pt x="1" y="16"/>
                      <a:pt x="1" y="16"/>
                    </a:cubicBezTo>
                    <a:cubicBezTo>
                      <a:pt x="2" y="15"/>
                      <a:pt x="1" y="17"/>
                      <a:pt x="3" y="12"/>
                    </a:cubicBezTo>
                    <a:cubicBezTo>
                      <a:pt x="2" y="17"/>
                      <a:pt x="2" y="17"/>
                      <a:pt x="2" y="17"/>
                    </a:cubicBezTo>
                    <a:cubicBezTo>
                      <a:pt x="2" y="13"/>
                      <a:pt x="2" y="13"/>
                      <a:pt x="2" y="13"/>
                    </a:cubicBezTo>
                    <a:cubicBezTo>
                      <a:pt x="2" y="15"/>
                      <a:pt x="0" y="23"/>
                      <a:pt x="2" y="19"/>
                    </a:cubicBezTo>
                    <a:cubicBezTo>
                      <a:pt x="2" y="17"/>
                      <a:pt x="3" y="16"/>
                      <a:pt x="3" y="15"/>
                    </a:cubicBezTo>
                    <a:cubicBezTo>
                      <a:pt x="3" y="13"/>
                      <a:pt x="2" y="18"/>
                      <a:pt x="2" y="18"/>
                    </a:cubicBezTo>
                    <a:cubicBezTo>
                      <a:pt x="3" y="15"/>
                      <a:pt x="4" y="11"/>
                      <a:pt x="4" y="9"/>
                    </a:cubicBezTo>
                    <a:cubicBezTo>
                      <a:pt x="3" y="13"/>
                      <a:pt x="5" y="8"/>
                      <a:pt x="3" y="17"/>
                    </a:cubicBezTo>
                    <a:cubicBezTo>
                      <a:pt x="3" y="17"/>
                      <a:pt x="4" y="13"/>
                      <a:pt x="4" y="15"/>
                    </a:cubicBezTo>
                    <a:cubicBezTo>
                      <a:pt x="3" y="16"/>
                      <a:pt x="3" y="16"/>
                      <a:pt x="3" y="16"/>
                    </a:cubicBezTo>
                    <a:cubicBezTo>
                      <a:pt x="5" y="11"/>
                      <a:pt x="3" y="19"/>
                      <a:pt x="5" y="13"/>
                    </a:cubicBezTo>
                    <a:cubicBezTo>
                      <a:pt x="5" y="12"/>
                      <a:pt x="5" y="12"/>
                      <a:pt x="5" y="12"/>
                    </a:cubicBezTo>
                    <a:cubicBezTo>
                      <a:pt x="5" y="10"/>
                      <a:pt x="6" y="10"/>
                      <a:pt x="6" y="9"/>
                    </a:cubicBezTo>
                    <a:cubicBezTo>
                      <a:pt x="6" y="10"/>
                      <a:pt x="6" y="10"/>
                      <a:pt x="5" y="11"/>
                    </a:cubicBezTo>
                    <a:cubicBezTo>
                      <a:pt x="6" y="7"/>
                      <a:pt x="7" y="7"/>
                      <a:pt x="7" y="5"/>
                    </a:cubicBezTo>
                    <a:cubicBezTo>
                      <a:pt x="7" y="5"/>
                      <a:pt x="6" y="8"/>
                      <a:pt x="6" y="9"/>
                    </a:cubicBezTo>
                    <a:cubicBezTo>
                      <a:pt x="6" y="7"/>
                      <a:pt x="7" y="3"/>
                      <a:pt x="7" y="4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13" name="Freeform 2013"/>
              <p:cNvSpPr/>
              <p:nvPr/>
            </p:nvSpPr>
            <p:spPr bwMode="auto">
              <a:xfrm>
                <a:off x="2748" y="3161"/>
                <a:ext cx="0" cy="2"/>
              </a:xfrm>
              <a:custGeom>
                <a:avLst/>
                <a:gdLst>
                  <a:gd name="T0" fmla="*/ 2 h 2"/>
                  <a:gd name="T1" fmla="*/ 0 h 2"/>
                  <a:gd name="T2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14" name="Freeform 2014"/>
              <p:cNvSpPr/>
              <p:nvPr/>
            </p:nvSpPr>
            <p:spPr bwMode="auto">
              <a:xfrm>
                <a:off x="2750" y="3145"/>
                <a:ext cx="8" cy="24"/>
              </a:xfrm>
              <a:custGeom>
                <a:avLst/>
                <a:gdLst>
                  <a:gd name="T0" fmla="*/ 4 w 9"/>
                  <a:gd name="T1" fmla="*/ 13 h 27"/>
                  <a:gd name="T2" fmla="*/ 2 w 9"/>
                  <a:gd name="T3" fmla="*/ 19 h 27"/>
                  <a:gd name="T4" fmla="*/ 5 w 9"/>
                  <a:gd name="T5" fmla="*/ 9 h 27"/>
                  <a:gd name="T6" fmla="*/ 6 w 9"/>
                  <a:gd name="T7" fmla="*/ 7 h 27"/>
                  <a:gd name="T8" fmla="*/ 4 w 9"/>
                  <a:gd name="T9" fmla="*/ 16 h 27"/>
                  <a:gd name="T10" fmla="*/ 4 w 9"/>
                  <a:gd name="T11" fmla="*/ 17 h 27"/>
                  <a:gd name="T12" fmla="*/ 5 w 9"/>
                  <a:gd name="T13" fmla="*/ 12 h 27"/>
                  <a:gd name="T14" fmla="*/ 6 w 9"/>
                  <a:gd name="T15" fmla="*/ 9 h 27"/>
                  <a:gd name="T16" fmla="*/ 5 w 9"/>
                  <a:gd name="T17" fmla="*/ 10 h 27"/>
                  <a:gd name="T18" fmla="*/ 4 w 9"/>
                  <a:gd name="T19" fmla="*/ 17 h 27"/>
                  <a:gd name="T20" fmla="*/ 9 w 9"/>
                  <a:gd name="T21" fmla="*/ 2 h 27"/>
                  <a:gd name="T22" fmla="*/ 8 w 9"/>
                  <a:gd name="T23" fmla="*/ 3 h 27"/>
                  <a:gd name="T24" fmla="*/ 7 w 9"/>
                  <a:gd name="T25" fmla="*/ 9 h 27"/>
                  <a:gd name="T26" fmla="*/ 7 w 9"/>
                  <a:gd name="T27" fmla="*/ 7 h 27"/>
                  <a:gd name="T28" fmla="*/ 8 w 9"/>
                  <a:gd name="T29" fmla="*/ 4 h 27"/>
                  <a:gd name="T30" fmla="*/ 6 w 9"/>
                  <a:gd name="T31" fmla="*/ 4 h 27"/>
                  <a:gd name="T32" fmla="*/ 6 w 9"/>
                  <a:gd name="T33" fmla="*/ 4 h 27"/>
                  <a:gd name="T34" fmla="*/ 5 w 9"/>
                  <a:gd name="T35" fmla="*/ 8 h 27"/>
                  <a:gd name="T36" fmla="*/ 3 w 9"/>
                  <a:gd name="T37" fmla="*/ 14 h 27"/>
                  <a:gd name="T38" fmla="*/ 3 w 9"/>
                  <a:gd name="T39" fmla="*/ 12 h 27"/>
                  <a:gd name="T40" fmla="*/ 2 w 9"/>
                  <a:gd name="T41" fmla="*/ 19 h 27"/>
                  <a:gd name="T42" fmla="*/ 1 w 9"/>
                  <a:gd name="T43" fmla="*/ 22 h 27"/>
                  <a:gd name="T44" fmla="*/ 1 w 9"/>
                  <a:gd name="T45" fmla="*/ 22 h 27"/>
                  <a:gd name="T46" fmla="*/ 4 w 9"/>
                  <a:gd name="T47" fmla="*/ 13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9" h="27">
                    <a:moveTo>
                      <a:pt x="4" y="13"/>
                    </a:moveTo>
                    <a:cubicBezTo>
                      <a:pt x="4" y="14"/>
                      <a:pt x="3" y="17"/>
                      <a:pt x="2" y="19"/>
                    </a:cubicBezTo>
                    <a:cubicBezTo>
                      <a:pt x="3" y="16"/>
                      <a:pt x="4" y="13"/>
                      <a:pt x="5" y="9"/>
                    </a:cubicBezTo>
                    <a:cubicBezTo>
                      <a:pt x="4" y="11"/>
                      <a:pt x="6" y="7"/>
                      <a:pt x="6" y="7"/>
                    </a:cubicBezTo>
                    <a:cubicBezTo>
                      <a:pt x="5" y="9"/>
                      <a:pt x="4" y="15"/>
                      <a:pt x="4" y="16"/>
                    </a:cubicBezTo>
                    <a:cubicBezTo>
                      <a:pt x="4" y="14"/>
                      <a:pt x="3" y="17"/>
                      <a:pt x="4" y="17"/>
                    </a:cubicBezTo>
                    <a:cubicBezTo>
                      <a:pt x="4" y="14"/>
                      <a:pt x="4" y="15"/>
                      <a:pt x="5" y="12"/>
                    </a:cubicBezTo>
                    <a:cubicBezTo>
                      <a:pt x="6" y="8"/>
                      <a:pt x="7" y="6"/>
                      <a:pt x="6" y="9"/>
                    </a:cubicBezTo>
                    <a:cubicBezTo>
                      <a:pt x="6" y="11"/>
                      <a:pt x="6" y="10"/>
                      <a:pt x="5" y="10"/>
                    </a:cubicBezTo>
                    <a:cubicBezTo>
                      <a:pt x="4" y="15"/>
                      <a:pt x="5" y="13"/>
                      <a:pt x="4" y="17"/>
                    </a:cubicBezTo>
                    <a:cubicBezTo>
                      <a:pt x="6" y="11"/>
                      <a:pt x="7" y="11"/>
                      <a:pt x="9" y="2"/>
                    </a:cubicBezTo>
                    <a:cubicBezTo>
                      <a:pt x="9" y="0"/>
                      <a:pt x="9" y="2"/>
                      <a:pt x="8" y="3"/>
                    </a:cubicBezTo>
                    <a:cubicBezTo>
                      <a:pt x="8" y="5"/>
                      <a:pt x="7" y="8"/>
                      <a:pt x="7" y="9"/>
                    </a:cubicBezTo>
                    <a:cubicBezTo>
                      <a:pt x="7" y="8"/>
                      <a:pt x="6" y="11"/>
                      <a:pt x="7" y="7"/>
                    </a:cubicBezTo>
                    <a:cubicBezTo>
                      <a:pt x="8" y="4"/>
                      <a:pt x="8" y="4"/>
                      <a:pt x="8" y="4"/>
                    </a:cubicBezTo>
                    <a:cubicBezTo>
                      <a:pt x="8" y="2"/>
                      <a:pt x="7" y="2"/>
                      <a:pt x="6" y="4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5" y="6"/>
                      <a:pt x="5" y="7"/>
                      <a:pt x="5" y="8"/>
                    </a:cubicBezTo>
                    <a:cubicBezTo>
                      <a:pt x="3" y="14"/>
                      <a:pt x="3" y="14"/>
                      <a:pt x="3" y="14"/>
                    </a:cubicBezTo>
                    <a:cubicBezTo>
                      <a:pt x="3" y="14"/>
                      <a:pt x="3" y="15"/>
                      <a:pt x="3" y="12"/>
                    </a:cubicBezTo>
                    <a:cubicBezTo>
                      <a:pt x="3" y="15"/>
                      <a:pt x="2" y="17"/>
                      <a:pt x="2" y="19"/>
                    </a:cubicBezTo>
                    <a:cubicBezTo>
                      <a:pt x="1" y="20"/>
                      <a:pt x="2" y="17"/>
                      <a:pt x="1" y="22"/>
                    </a:cubicBezTo>
                    <a:cubicBezTo>
                      <a:pt x="0" y="27"/>
                      <a:pt x="2" y="17"/>
                      <a:pt x="1" y="22"/>
                    </a:cubicBezTo>
                    <a:lnTo>
                      <a:pt x="4" y="13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15" name="Freeform 2015"/>
              <p:cNvSpPr/>
              <p:nvPr/>
            </p:nvSpPr>
            <p:spPr bwMode="auto">
              <a:xfrm>
                <a:off x="2752" y="3158"/>
                <a:ext cx="1" cy="2"/>
              </a:xfrm>
              <a:custGeom>
                <a:avLst/>
                <a:gdLst>
                  <a:gd name="T0" fmla="*/ 0 w 1"/>
                  <a:gd name="T1" fmla="*/ 2 h 2"/>
                  <a:gd name="T2" fmla="*/ 1 w 1"/>
                  <a:gd name="T3" fmla="*/ 0 h 2"/>
                  <a:gd name="T4" fmla="*/ 0 w 1"/>
                  <a:gd name="T5" fmla="*/ 1 h 2"/>
                  <a:gd name="T6" fmla="*/ 0 w 1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lnTo>
                      <a:pt x="1" y="0"/>
                    </a:lnTo>
                    <a:lnTo>
                      <a:pt x="0" y="1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16" name="Freeform 2016"/>
              <p:cNvSpPr/>
              <p:nvPr/>
            </p:nvSpPr>
            <p:spPr bwMode="auto">
              <a:xfrm>
                <a:off x="2754" y="3148"/>
                <a:ext cx="1" cy="3"/>
              </a:xfrm>
              <a:custGeom>
                <a:avLst/>
                <a:gdLst>
                  <a:gd name="T0" fmla="*/ 1 w 1"/>
                  <a:gd name="T1" fmla="*/ 0 h 4"/>
                  <a:gd name="T2" fmla="*/ 0 w 1"/>
                  <a:gd name="T3" fmla="*/ 3 h 4"/>
                  <a:gd name="T4" fmla="*/ 1 w 1"/>
                  <a:gd name="T5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4">
                    <a:moveTo>
                      <a:pt x="1" y="0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0" y="4"/>
                      <a:pt x="0" y="2"/>
                      <a:pt x="1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17" name="Freeform 2017"/>
              <p:cNvSpPr/>
              <p:nvPr/>
            </p:nvSpPr>
            <p:spPr bwMode="auto">
              <a:xfrm>
                <a:off x="2754" y="3159"/>
                <a:ext cx="0" cy="1"/>
              </a:xfrm>
              <a:custGeom>
                <a:avLst/>
                <a:gdLst>
                  <a:gd name="T0" fmla="*/ 0 w 1"/>
                  <a:gd name="T1" fmla="*/ 2 h 2"/>
                  <a:gd name="T2" fmla="*/ 1 w 1"/>
                  <a:gd name="T3" fmla="*/ 1 h 2"/>
                  <a:gd name="T4" fmla="*/ 1 w 1"/>
                  <a:gd name="T5" fmla="*/ 0 h 2"/>
                  <a:gd name="T6" fmla="*/ 0 w 1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1"/>
                      <a:pt x="0" y="2"/>
                      <a:pt x="0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18" name="Freeform 2018"/>
              <p:cNvSpPr/>
              <p:nvPr/>
            </p:nvSpPr>
            <p:spPr bwMode="auto">
              <a:xfrm>
                <a:off x="2755" y="3146"/>
                <a:ext cx="4" cy="12"/>
              </a:xfrm>
              <a:custGeom>
                <a:avLst/>
                <a:gdLst>
                  <a:gd name="T0" fmla="*/ 4 w 4"/>
                  <a:gd name="T1" fmla="*/ 0 h 13"/>
                  <a:gd name="T2" fmla="*/ 3 w 4"/>
                  <a:gd name="T3" fmla="*/ 0 h 13"/>
                  <a:gd name="T4" fmla="*/ 0 w 4"/>
                  <a:gd name="T5" fmla="*/ 12 h 13"/>
                  <a:gd name="T6" fmla="*/ 2 w 4"/>
                  <a:gd name="T7" fmla="*/ 4 h 13"/>
                  <a:gd name="T8" fmla="*/ 3 w 4"/>
                  <a:gd name="T9" fmla="*/ 4 h 13"/>
                  <a:gd name="T10" fmla="*/ 4 w 4"/>
                  <a:gd name="T11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13">
                    <a:moveTo>
                      <a:pt x="4" y="0"/>
                    </a:moveTo>
                    <a:cubicBezTo>
                      <a:pt x="4" y="0"/>
                      <a:pt x="3" y="3"/>
                      <a:pt x="3" y="0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13"/>
                      <a:pt x="2" y="6"/>
                      <a:pt x="2" y="4"/>
                    </a:cubicBezTo>
                    <a:cubicBezTo>
                      <a:pt x="2" y="8"/>
                      <a:pt x="3" y="4"/>
                      <a:pt x="3" y="4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19" name="Freeform 2019"/>
              <p:cNvSpPr/>
              <p:nvPr/>
            </p:nvSpPr>
            <p:spPr bwMode="auto">
              <a:xfrm>
                <a:off x="2754" y="3142"/>
                <a:ext cx="10" cy="26"/>
              </a:xfrm>
              <a:custGeom>
                <a:avLst/>
                <a:gdLst>
                  <a:gd name="T0" fmla="*/ 3 w 11"/>
                  <a:gd name="T1" fmla="*/ 18 h 28"/>
                  <a:gd name="T2" fmla="*/ 3 w 11"/>
                  <a:gd name="T3" fmla="*/ 17 h 28"/>
                  <a:gd name="T4" fmla="*/ 3 w 11"/>
                  <a:gd name="T5" fmla="*/ 19 h 28"/>
                  <a:gd name="T6" fmla="*/ 2 w 11"/>
                  <a:gd name="T7" fmla="*/ 22 h 28"/>
                  <a:gd name="T8" fmla="*/ 3 w 11"/>
                  <a:gd name="T9" fmla="*/ 20 h 28"/>
                  <a:gd name="T10" fmla="*/ 4 w 11"/>
                  <a:gd name="T11" fmla="*/ 18 h 28"/>
                  <a:gd name="T12" fmla="*/ 5 w 11"/>
                  <a:gd name="T13" fmla="*/ 14 h 28"/>
                  <a:gd name="T14" fmla="*/ 4 w 11"/>
                  <a:gd name="T15" fmla="*/ 22 h 28"/>
                  <a:gd name="T16" fmla="*/ 6 w 11"/>
                  <a:gd name="T17" fmla="*/ 11 h 28"/>
                  <a:gd name="T18" fmla="*/ 8 w 11"/>
                  <a:gd name="T19" fmla="*/ 10 h 28"/>
                  <a:gd name="T20" fmla="*/ 8 w 11"/>
                  <a:gd name="T21" fmla="*/ 10 h 28"/>
                  <a:gd name="T22" fmla="*/ 6 w 11"/>
                  <a:gd name="T23" fmla="*/ 16 h 28"/>
                  <a:gd name="T24" fmla="*/ 6 w 11"/>
                  <a:gd name="T25" fmla="*/ 16 h 28"/>
                  <a:gd name="T26" fmla="*/ 9 w 11"/>
                  <a:gd name="T27" fmla="*/ 8 h 28"/>
                  <a:gd name="T28" fmla="*/ 8 w 11"/>
                  <a:gd name="T29" fmla="*/ 10 h 28"/>
                  <a:gd name="T30" fmla="*/ 10 w 11"/>
                  <a:gd name="T31" fmla="*/ 5 h 28"/>
                  <a:gd name="T32" fmla="*/ 9 w 11"/>
                  <a:gd name="T33" fmla="*/ 5 h 28"/>
                  <a:gd name="T34" fmla="*/ 10 w 11"/>
                  <a:gd name="T35" fmla="*/ 3 h 28"/>
                  <a:gd name="T36" fmla="*/ 7 w 11"/>
                  <a:gd name="T37" fmla="*/ 6 h 28"/>
                  <a:gd name="T38" fmla="*/ 8 w 11"/>
                  <a:gd name="T39" fmla="*/ 3 h 28"/>
                  <a:gd name="T40" fmla="*/ 5 w 11"/>
                  <a:gd name="T41" fmla="*/ 12 h 28"/>
                  <a:gd name="T42" fmla="*/ 4 w 11"/>
                  <a:gd name="T43" fmla="*/ 11 h 28"/>
                  <a:gd name="T44" fmla="*/ 7 w 11"/>
                  <a:gd name="T45" fmla="*/ 5 h 28"/>
                  <a:gd name="T46" fmla="*/ 5 w 11"/>
                  <a:gd name="T47" fmla="*/ 8 h 28"/>
                  <a:gd name="T48" fmla="*/ 7 w 11"/>
                  <a:gd name="T49" fmla="*/ 2 h 28"/>
                  <a:gd name="T50" fmla="*/ 4 w 11"/>
                  <a:gd name="T51" fmla="*/ 10 h 28"/>
                  <a:gd name="T52" fmla="*/ 4 w 11"/>
                  <a:gd name="T53" fmla="*/ 8 h 28"/>
                  <a:gd name="T54" fmla="*/ 1 w 11"/>
                  <a:gd name="T55" fmla="*/ 17 h 28"/>
                  <a:gd name="T56" fmla="*/ 3 w 11"/>
                  <a:gd name="T57" fmla="*/ 16 h 28"/>
                  <a:gd name="T58" fmla="*/ 5 w 11"/>
                  <a:gd name="T59" fmla="*/ 12 h 28"/>
                  <a:gd name="T60" fmla="*/ 3 w 11"/>
                  <a:gd name="T61" fmla="*/ 17 h 28"/>
                  <a:gd name="T62" fmla="*/ 6 w 11"/>
                  <a:gd name="T63" fmla="*/ 12 h 28"/>
                  <a:gd name="T64" fmla="*/ 4 w 11"/>
                  <a:gd name="T65" fmla="*/ 17 h 28"/>
                  <a:gd name="T66" fmla="*/ 6 w 11"/>
                  <a:gd name="T67" fmla="*/ 12 h 28"/>
                  <a:gd name="T68" fmla="*/ 3 w 11"/>
                  <a:gd name="T69" fmla="*/ 18 h 28"/>
                  <a:gd name="T70" fmla="*/ 5 w 11"/>
                  <a:gd name="T71" fmla="*/ 17 h 28"/>
                  <a:gd name="T72" fmla="*/ 7 w 11"/>
                  <a:gd name="T73" fmla="*/ 10 h 28"/>
                  <a:gd name="T74" fmla="*/ 6 w 11"/>
                  <a:gd name="T75" fmla="*/ 8 h 28"/>
                  <a:gd name="T76" fmla="*/ 5 w 11"/>
                  <a:gd name="T77" fmla="*/ 13 h 28"/>
                  <a:gd name="T78" fmla="*/ 3 w 11"/>
                  <a:gd name="T79" fmla="*/ 13 h 28"/>
                  <a:gd name="T80" fmla="*/ 2 w 11"/>
                  <a:gd name="T81" fmla="*/ 17 h 28"/>
                  <a:gd name="T82" fmla="*/ 5 w 11"/>
                  <a:gd name="T83" fmla="*/ 7 h 28"/>
                  <a:gd name="T84" fmla="*/ 4 w 11"/>
                  <a:gd name="T85" fmla="*/ 8 h 28"/>
                  <a:gd name="T86" fmla="*/ 4 w 11"/>
                  <a:gd name="T87" fmla="*/ 10 h 28"/>
                  <a:gd name="T88" fmla="*/ 4 w 11"/>
                  <a:gd name="T89" fmla="*/ 8 h 28"/>
                  <a:gd name="T90" fmla="*/ 1 w 11"/>
                  <a:gd name="T91" fmla="*/ 20 h 28"/>
                  <a:gd name="T92" fmla="*/ 1 w 11"/>
                  <a:gd name="T93" fmla="*/ 24 h 28"/>
                  <a:gd name="T94" fmla="*/ 3 w 11"/>
                  <a:gd name="T95" fmla="*/ 18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1" h="28">
                    <a:moveTo>
                      <a:pt x="3" y="18"/>
                    </a:moveTo>
                    <a:cubicBezTo>
                      <a:pt x="3" y="18"/>
                      <a:pt x="4" y="15"/>
                      <a:pt x="3" y="17"/>
                    </a:cubicBezTo>
                    <a:cubicBezTo>
                      <a:pt x="3" y="19"/>
                      <a:pt x="3" y="20"/>
                      <a:pt x="3" y="19"/>
                    </a:cubicBezTo>
                    <a:cubicBezTo>
                      <a:pt x="1" y="25"/>
                      <a:pt x="3" y="19"/>
                      <a:pt x="2" y="22"/>
                    </a:cubicBezTo>
                    <a:cubicBezTo>
                      <a:pt x="3" y="20"/>
                      <a:pt x="3" y="20"/>
                      <a:pt x="3" y="20"/>
                    </a:cubicBezTo>
                    <a:cubicBezTo>
                      <a:pt x="3" y="21"/>
                      <a:pt x="4" y="15"/>
                      <a:pt x="4" y="18"/>
                    </a:cubicBezTo>
                    <a:cubicBezTo>
                      <a:pt x="4" y="17"/>
                      <a:pt x="4" y="17"/>
                      <a:pt x="5" y="14"/>
                    </a:cubicBezTo>
                    <a:cubicBezTo>
                      <a:pt x="4" y="18"/>
                      <a:pt x="4" y="18"/>
                      <a:pt x="4" y="22"/>
                    </a:cubicBezTo>
                    <a:cubicBezTo>
                      <a:pt x="4" y="20"/>
                      <a:pt x="5" y="15"/>
                      <a:pt x="6" y="11"/>
                    </a:cubicBezTo>
                    <a:cubicBezTo>
                      <a:pt x="6" y="15"/>
                      <a:pt x="5" y="15"/>
                      <a:pt x="8" y="10"/>
                    </a:cubicBezTo>
                    <a:cubicBezTo>
                      <a:pt x="8" y="10"/>
                      <a:pt x="8" y="10"/>
                      <a:pt x="8" y="10"/>
                    </a:cubicBezTo>
                    <a:cubicBezTo>
                      <a:pt x="4" y="20"/>
                      <a:pt x="7" y="13"/>
                      <a:pt x="6" y="16"/>
                    </a:cubicBezTo>
                    <a:cubicBezTo>
                      <a:pt x="6" y="16"/>
                      <a:pt x="6" y="16"/>
                      <a:pt x="6" y="16"/>
                    </a:cubicBezTo>
                    <a:cubicBezTo>
                      <a:pt x="7" y="14"/>
                      <a:pt x="2" y="28"/>
                      <a:pt x="9" y="8"/>
                    </a:cubicBezTo>
                    <a:cubicBezTo>
                      <a:pt x="8" y="9"/>
                      <a:pt x="8" y="10"/>
                      <a:pt x="8" y="10"/>
                    </a:cubicBezTo>
                    <a:cubicBezTo>
                      <a:pt x="10" y="5"/>
                      <a:pt x="10" y="5"/>
                      <a:pt x="10" y="5"/>
                    </a:cubicBezTo>
                    <a:cubicBezTo>
                      <a:pt x="9" y="5"/>
                      <a:pt x="8" y="9"/>
                      <a:pt x="9" y="5"/>
                    </a:cubicBezTo>
                    <a:cubicBezTo>
                      <a:pt x="10" y="3"/>
                      <a:pt x="10" y="3"/>
                      <a:pt x="10" y="3"/>
                    </a:cubicBezTo>
                    <a:cubicBezTo>
                      <a:pt x="8" y="6"/>
                      <a:pt x="8" y="4"/>
                      <a:pt x="7" y="6"/>
                    </a:cubicBezTo>
                    <a:cubicBezTo>
                      <a:pt x="8" y="3"/>
                      <a:pt x="8" y="3"/>
                      <a:pt x="8" y="3"/>
                    </a:cubicBezTo>
                    <a:cubicBezTo>
                      <a:pt x="6" y="6"/>
                      <a:pt x="8" y="5"/>
                      <a:pt x="5" y="12"/>
                    </a:cubicBezTo>
                    <a:cubicBezTo>
                      <a:pt x="8" y="3"/>
                      <a:pt x="3" y="15"/>
                      <a:pt x="4" y="11"/>
                    </a:cubicBezTo>
                    <a:cubicBezTo>
                      <a:pt x="6" y="7"/>
                      <a:pt x="5" y="9"/>
                      <a:pt x="7" y="5"/>
                    </a:cubicBezTo>
                    <a:cubicBezTo>
                      <a:pt x="5" y="10"/>
                      <a:pt x="6" y="6"/>
                      <a:pt x="5" y="8"/>
                    </a:cubicBezTo>
                    <a:cubicBezTo>
                      <a:pt x="7" y="3"/>
                      <a:pt x="5" y="7"/>
                      <a:pt x="7" y="2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5" y="7"/>
                      <a:pt x="4" y="8"/>
                      <a:pt x="4" y="8"/>
                    </a:cubicBezTo>
                    <a:cubicBezTo>
                      <a:pt x="4" y="9"/>
                      <a:pt x="2" y="15"/>
                      <a:pt x="1" y="17"/>
                    </a:cubicBezTo>
                    <a:cubicBezTo>
                      <a:pt x="2" y="15"/>
                      <a:pt x="3" y="14"/>
                      <a:pt x="3" y="16"/>
                    </a:cubicBezTo>
                    <a:cubicBezTo>
                      <a:pt x="6" y="10"/>
                      <a:pt x="3" y="16"/>
                      <a:pt x="5" y="12"/>
                    </a:cubicBezTo>
                    <a:cubicBezTo>
                      <a:pt x="3" y="17"/>
                      <a:pt x="3" y="17"/>
                      <a:pt x="3" y="17"/>
                    </a:cubicBezTo>
                    <a:cubicBezTo>
                      <a:pt x="4" y="16"/>
                      <a:pt x="5" y="14"/>
                      <a:pt x="6" y="12"/>
                    </a:cubicBezTo>
                    <a:cubicBezTo>
                      <a:pt x="6" y="11"/>
                      <a:pt x="5" y="15"/>
                      <a:pt x="4" y="17"/>
                    </a:cubicBezTo>
                    <a:cubicBezTo>
                      <a:pt x="4" y="17"/>
                      <a:pt x="4" y="15"/>
                      <a:pt x="6" y="12"/>
                    </a:cubicBezTo>
                    <a:cubicBezTo>
                      <a:pt x="3" y="18"/>
                      <a:pt x="3" y="18"/>
                      <a:pt x="3" y="18"/>
                    </a:cubicBezTo>
                    <a:cubicBezTo>
                      <a:pt x="5" y="17"/>
                      <a:pt x="5" y="17"/>
                      <a:pt x="5" y="17"/>
                    </a:cubicBezTo>
                    <a:cubicBezTo>
                      <a:pt x="11" y="0"/>
                      <a:pt x="6" y="13"/>
                      <a:pt x="7" y="10"/>
                    </a:cubicBezTo>
                    <a:cubicBezTo>
                      <a:pt x="6" y="10"/>
                      <a:pt x="6" y="11"/>
                      <a:pt x="6" y="8"/>
                    </a:cubicBezTo>
                    <a:cubicBezTo>
                      <a:pt x="5" y="13"/>
                      <a:pt x="5" y="13"/>
                      <a:pt x="5" y="13"/>
                    </a:cubicBezTo>
                    <a:cubicBezTo>
                      <a:pt x="5" y="10"/>
                      <a:pt x="2" y="22"/>
                      <a:pt x="3" y="13"/>
                    </a:cubicBezTo>
                    <a:cubicBezTo>
                      <a:pt x="2" y="17"/>
                      <a:pt x="2" y="17"/>
                      <a:pt x="2" y="17"/>
                    </a:cubicBezTo>
                    <a:cubicBezTo>
                      <a:pt x="3" y="14"/>
                      <a:pt x="4" y="10"/>
                      <a:pt x="5" y="7"/>
                    </a:cubicBezTo>
                    <a:cubicBezTo>
                      <a:pt x="4" y="9"/>
                      <a:pt x="5" y="7"/>
                      <a:pt x="4" y="8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3" y="14"/>
                      <a:pt x="3" y="12"/>
                      <a:pt x="4" y="8"/>
                    </a:cubicBezTo>
                    <a:cubicBezTo>
                      <a:pt x="3" y="13"/>
                      <a:pt x="2" y="16"/>
                      <a:pt x="1" y="20"/>
                    </a:cubicBezTo>
                    <a:cubicBezTo>
                      <a:pt x="4" y="12"/>
                      <a:pt x="0" y="27"/>
                      <a:pt x="1" y="24"/>
                    </a:cubicBezTo>
                    <a:lnTo>
                      <a:pt x="3" y="18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20" name="Freeform 2020"/>
              <p:cNvSpPr/>
              <p:nvPr/>
            </p:nvSpPr>
            <p:spPr bwMode="auto">
              <a:xfrm>
                <a:off x="2759" y="3148"/>
                <a:ext cx="0" cy="1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lnTo>
                      <a:pt x="0" y="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21" name="Freeform 2021"/>
              <p:cNvSpPr/>
              <p:nvPr/>
            </p:nvSpPr>
            <p:spPr bwMode="auto">
              <a:xfrm>
                <a:off x="2757" y="3150"/>
                <a:ext cx="1" cy="1"/>
              </a:xfrm>
              <a:custGeom>
                <a:avLst/>
                <a:gdLst>
                  <a:gd name="T0" fmla="*/ 1 w 1"/>
                  <a:gd name="T1" fmla="*/ 0 h 2"/>
                  <a:gd name="T2" fmla="*/ 1 w 1"/>
                  <a:gd name="T3" fmla="*/ 1 h 2"/>
                  <a:gd name="T4" fmla="*/ 1 w 1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0" y="2"/>
                      <a:pt x="1" y="1"/>
                      <a:pt x="1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22" name="Rectangle 2022"/>
              <p:cNvSpPr>
                <a:spLocks noChangeArrowheads="1"/>
              </p:cNvSpPr>
              <p:nvPr/>
            </p:nvSpPr>
            <p:spPr bwMode="auto">
              <a:xfrm>
                <a:off x="2758" y="3150"/>
                <a:ext cx="1" cy="1"/>
              </a:xfrm>
              <a:prstGeom prst="rect">
                <a:avLst/>
              </a:pr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23" name="Freeform 2023"/>
              <p:cNvSpPr/>
              <p:nvPr/>
            </p:nvSpPr>
            <p:spPr bwMode="auto">
              <a:xfrm>
                <a:off x="2755" y="3158"/>
                <a:ext cx="1" cy="2"/>
              </a:xfrm>
              <a:custGeom>
                <a:avLst/>
                <a:gdLst>
                  <a:gd name="T0" fmla="*/ 0 w 1"/>
                  <a:gd name="T1" fmla="*/ 2 h 2"/>
                  <a:gd name="T2" fmla="*/ 0 w 1"/>
                  <a:gd name="T3" fmla="*/ 2 h 2"/>
                  <a:gd name="T4" fmla="*/ 1 w 1"/>
                  <a:gd name="T5" fmla="*/ 0 h 2"/>
                  <a:gd name="T6" fmla="*/ 0 w 1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lnTo>
                      <a:pt x="0" y="2"/>
                    </a:lnTo>
                    <a:lnTo>
                      <a:pt x="1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24" name="Freeform 2024"/>
              <p:cNvSpPr/>
              <p:nvPr/>
            </p:nvSpPr>
            <p:spPr bwMode="auto">
              <a:xfrm>
                <a:off x="2758" y="3145"/>
                <a:ext cx="0" cy="2"/>
              </a:xfrm>
              <a:custGeom>
                <a:avLst/>
                <a:gdLst>
                  <a:gd name="T0" fmla="*/ 0 h 2"/>
                  <a:gd name="T1" fmla="*/ 2 h 2"/>
                  <a:gd name="T2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25" name="Freeform 2025"/>
              <p:cNvSpPr/>
              <p:nvPr/>
            </p:nvSpPr>
            <p:spPr bwMode="auto">
              <a:xfrm>
                <a:off x="2755" y="314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26" name="Freeform 2026"/>
              <p:cNvSpPr/>
              <p:nvPr/>
            </p:nvSpPr>
            <p:spPr bwMode="auto">
              <a:xfrm>
                <a:off x="2744" y="3139"/>
                <a:ext cx="16" cy="27"/>
              </a:xfrm>
              <a:custGeom>
                <a:avLst/>
                <a:gdLst>
                  <a:gd name="T0" fmla="*/ 1 w 18"/>
                  <a:gd name="T1" fmla="*/ 13 h 30"/>
                  <a:gd name="T2" fmla="*/ 0 w 18"/>
                  <a:gd name="T3" fmla="*/ 20 h 30"/>
                  <a:gd name="T4" fmla="*/ 0 w 18"/>
                  <a:gd name="T5" fmla="*/ 23 h 30"/>
                  <a:gd name="T6" fmla="*/ 1 w 18"/>
                  <a:gd name="T7" fmla="*/ 19 h 30"/>
                  <a:gd name="T8" fmla="*/ 3 w 18"/>
                  <a:gd name="T9" fmla="*/ 19 h 30"/>
                  <a:gd name="T10" fmla="*/ 3 w 18"/>
                  <a:gd name="T11" fmla="*/ 21 h 30"/>
                  <a:gd name="T12" fmla="*/ 6 w 18"/>
                  <a:gd name="T13" fmla="*/ 16 h 30"/>
                  <a:gd name="T14" fmla="*/ 6 w 18"/>
                  <a:gd name="T15" fmla="*/ 18 h 30"/>
                  <a:gd name="T16" fmla="*/ 6 w 18"/>
                  <a:gd name="T17" fmla="*/ 19 h 30"/>
                  <a:gd name="T18" fmla="*/ 9 w 18"/>
                  <a:gd name="T19" fmla="*/ 10 h 30"/>
                  <a:gd name="T20" fmla="*/ 9 w 18"/>
                  <a:gd name="T21" fmla="*/ 10 h 30"/>
                  <a:gd name="T22" fmla="*/ 9 w 18"/>
                  <a:gd name="T23" fmla="*/ 14 h 30"/>
                  <a:gd name="T24" fmla="*/ 10 w 18"/>
                  <a:gd name="T25" fmla="*/ 14 h 30"/>
                  <a:gd name="T26" fmla="*/ 10 w 18"/>
                  <a:gd name="T27" fmla="*/ 16 h 30"/>
                  <a:gd name="T28" fmla="*/ 12 w 18"/>
                  <a:gd name="T29" fmla="*/ 14 h 30"/>
                  <a:gd name="T30" fmla="*/ 13 w 18"/>
                  <a:gd name="T31" fmla="*/ 10 h 30"/>
                  <a:gd name="T32" fmla="*/ 12 w 18"/>
                  <a:gd name="T33" fmla="*/ 15 h 30"/>
                  <a:gd name="T34" fmla="*/ 13 w 18"/>
                  <a:gd name="T35" fmla="*/ 14 h 30"/>
                  <a:gd name="T36" fmla="*/ 14 w 18"/>
                  <a:gd name="T37" fmla="*/ 16 h 30"/>
                  <a:gd name="T38" fmla="*/ 14 w 18"/>
                  <a:gd name="T39" fmla="*/ 14 h 30"/>
                  <a:gd name="T40" fmla="*/ 13 w 18"/>
                  <a:gd name="T41" fmla="*/ 17 h 30"/>
                  <a:gd name="T42" fmla="*/ 16 w 18"/>
                  <a:gd name="T43" fmla="*/ 5 h 30"/>
                  <a:gd name="T44" fmla="*/ 16 w 18"/>
                  <a:gd name="T45" fmla="*/ 4 h 30"/>
                  <a:gd name="T46" fmla="*/ 15 w 18"/>
                  <a:gd name="T47" fmla="*/ 5 h 30"/>
                  <a:gd name="T48" fmla="*/ 15 w 18"/>
                  <a:gd name="T49" fmla="*/ 3 h 30"/>
                  <a:gd name="T50" fmla="*/ 14 w 18"/>
                  <a:gd name="T51" fmla="*/ 3 h 30"/>
                  <a:gd name="T52" fmla="*/ 13 w 18"/>
                  <a:gd name="T53" fmla="*/ 5 h 30"/>
                  <a:gd name="T54" fmla="*/ 13 w 18"/>
                  <a:gd name="T55" fmla="*/ 4 h 30"/>
                  <a:gd name="T56" fmla="*/ 13 w 18"/>
                  <a:gd name="T57" fmla="*/ 4 h 30"/>
                  <a:gd name="T58" fmla="*/ 12 w 18"/>
                  <a:gd name="T59" fmla="*/ 5 h 30"/>
                  <a:gd name="T60" fmla="*/ 10 w 18"/>
                  <a:gd name="T61" fmla="*/ 8 h 30"/>
                  <a:gd name="T62" fmla="*/ 11 w 18"/>
                  <a:gd name="T63" fmla="*/ 3 h 30"/>
                  <a:gd name="T64" fmla="*/ 11 w 18"/>
                  <a:gd name="T65" fmla="*/ 2 h 30"/>
                  <a:gd name="T66" fmla="*/ 9 w 18"/>
                  <a:gd name="T67" fmla="*/ 7 h 30"/>
                  <a:gd name="T68" fmla="*/ 8 w 18"/>
                  <a:gd name="T69" fmla="*/ 9 h 30"/>
                  <a:gd name="T70" fmla="*/ 6 w 18"/>
                  <a:gd name="T71" fmla="*/ 11 h 30"/>
                  <a:gd name="T72" fmla="*/ 6 w 18"/>
                  <a:gd name="T73" fmla="*/ 10 h 30"/>
                  <a:gd name="T74" fmla="*/ 4 w 18"/>
                  <a:gd name="T75" fmla="*/ 11 h 30"/>
                  <a:gd name="T76" fmla="*/ 3 w 18"/>
                  <a:gd name="T77" fmla="*/ 17 h 30"/>
                  <a:gd name="T78" fmla="*/ 5 w 18"/>
                  <a:gd name="T79" fmla="*/ 8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8" h="30">
                    <a:moveTo>
                      <a:pt x="3" y="7"/>
                    </a:moveTo>
                    <a:cubicBezTo>
                      <a:pt x="3" y="8"/>
                      <a:pt x="2" y="10"/>
                      <a:pt x="1" y="13"/>
                    </a:cubicBezTo>
                    <a:cubicBezTo>
                      <a:pt x="2" y="11"/>
                      <a:pt x="2" y="11"/>
                      <a:pt x="2" y="11"/>
                    </a:cubicBezTo>
                    <a:cubicBezTo>
                      <a:pt x="2" y="12"/>
                      <a:pt x="1" y="16"/>
                      <a:pt x="0" y="20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1" y="15"/>
                      <a:pt x="0" y="22"/>
                      <a:pt x="0" y="23"/>
                    </a:cubicBezTo>
                    <a:cubicBezTo>
                      <a:pt x="0" y="22"/>
                      <a:pt x="2" y="14"/>
                      <a:pt x="2" y="16"/>
                    </a:cubicBezTo>
                    <a:cubicBezTo>
                      <a:pt x="2" y="15"/>
                      <a:pt x="2" y="18"/>
                      <a:pt x="1" y="19"/>
                    </a:cubicBezTo>
                    <a:cubicBezTo>
                      <a:pt x="1" y="20"/>
                      <a:pt x="3" y="14"/>
                      <a:pt x="3" y="13"/>
                    </a:cubicBezTo>
                    <a:cubicBezTo>
                      <a:pt x="0" y="30"/>
                      <a:pt x="5" y="8"/>
                      <a:pt x="3" y="19"/>
                    </a:cubicBezTo>
                    <a:cubicBezTo>
                      <a:pt x="3" y="18"/>
                      <a:pt x="3" y="19"/>
                      <a:pt x="4" y="16"/>
                    </a:cubicBezTo>
                    <a:cubicBezTo>
                      <a:pt x="3" y="20"/>
                      <a:pt x="4" y="17"/>
                      <a:pt x="3" y="21"/>
                    </a:cubicBezTo>
                    <a:cubicBezTo>
                      <a:pt x="6" y="11"/>
                      <a:pt x="3" y="26"/>
                      <a:pt x="6" y="13"/>
                    </a:cubicBezTo>
                    <a:cubicBezTo>
                      <a:pt x="5" y="17"/>
                      <a:pt x="6" y="13"/>
                      <a:pt x="6" y="16"/>
                    </a:cubicBezTo>
                    <a:cubicBezTo>
                      <a:pt x="6" y="17"/>
                      <a:pt x="5" y="17"/>
                      <a:pt x="5" y="17"/>
                    </a:cubicBezTo>
                    <a:cubicBezTo>
                      <a:pt x="5" y="20"/>
                      <a:pt x="7" y="12"/>
                      <a:pt x="6" y="18"/>
                    </a:cubicBezTo>
                    <a:cubicBezTo>
                      <a:pt x="6" y="19"/>
                      <a:pt x="7" y="14"/>
                      <a:pt x="7" y="11"/>
                    </a:cubicBezTo>
                    <a:cubicBezTo>
                      <a:pt x="8" y="13"/>
                      <a:pt x="7" y="14"/>
                      <a:pt x="6" y="19"/>
                    </a:cubicBezTo>
                    <a:cubicBezTo>
                      <a:pt x="7" y="14"/>
                      <a:pt x="7" y="16"/>
                      <a:pt x="8" y="13"/>
                    </a:cubicBezTo>
                    <a:cubicBezTo>
                      <a:pt x="8" y="13"/>
                      <a:pt x="8" y="12"/>
                      <a:pt x="9" y="10"/>
                    </a:cubicBezTo>
                    <a:cubicBezTo>
                      <a:pt x="9" y="11"/>
                      <a:pt x="10" y="6"/>
                      <a:pt x="11" y="4"/>
                    </a:cubicBezTo>
                    <a:cubicBezTo>
                      <a:pt x="9" y="11"/>
                      <a:pt x="10" y="4"/>
                      <a:pt x="9" y="10"/>
                    </a:cubicBezTo>
                    <a:cubicBezTo>
                      <a:pt x="8" y="13"/>
                      <a:pt x="8" y="12"/>
                      <a:pt x="7" y="17"/>
                    </a:cubicBezTo>
                    <a:cubicBezTo>
                      <a:pt x="7" y="18"/>
                      <a:pt x="8" y="17"/>
                      <a:pt x="9" y="14"/>
                    </a:cubicBezTo>
                    <a:cubicBezTo>
                      <a:pt x="9" y="15"/>
                      <a:pt x="8" y="17"/>
                      <a:pt x="8" y="18"/>
                    </a:cubicBezTo>
                    <a:cubicBezTo>
                      <a:pt x="8" y="21"/>
                      <a:pt x="10" y="11"/>
                      <a:pt x="10" y="14"/>
                    </a:cubicBezTo>
                    <a:cubicBezTo>
                      <a:pt x="9" y="17"/>
                      <a:pt x="9" y="17"/>
                      <a:pt x="9" y="17"/>
                    </a:cubicBezTo>
                    <a:cubicBezTo>
                      <a:pt x="10" y="13"/>
                      <a:pt x="9" y="18"/>
                      <a:pt x="10" y="16"/>
                    </a:cubicBezTo>
                    <a:cubicBezTo>
                      <a:pt x="11" y="14"/>
                      <a:pt x="11" y="13"/>
                      <a:pt x="11" y="12"/>
                    </a:cubicBezTo>
                    <a:cubicBezTo>
                      <a:pt x="9" y="21"/>
                      <a:pt x="13" y="8"/>
                      <a:pt x="12" y="14"/>
                    </a:cubicBezTo>
                    <a:cubicBezTo>
                      <a:pt x="13" y="9"/>
                      <a:pt x="14" y="6"/>
                      <a:pt x="15" y="5"/>
                    </a:cubicBezTo>
                    <a:cubicBezTo>
                      <a:pt x="13" y="10"/>
                      <a:pt x="13" y="10"/>
                      <a:pt x="13" y="10"/>
                    </a:cubicBezTo>
                    <a:cubicBezTo>
                      <a:pt x="14" y="7"/>
                      <a:pt x="11" y="16"/>
                      <a:pt x="10" y="18"/>
                    </a:cubicBezTo>
                    <a:cubicBezTo>
                      <a:pt x="11" y="16"/>
                      <a:pt x="11" y="19"/>
                      <a:pt x="12" y="15"/>
                    </a:cubicBezTo>
                    <a:cubicBezTo>
                      <a:pt x="11" y="19"/>
                      <a:pt x="11" y="19"/>
                      <a:pt x="11" y="19"/>
                    </a:cubicBezTo>
                    <a:cubicBezTo>
                      <a:pt x="11" y="20"/>
                      <a:pt x="14" y="10"/>
                      <a:pt x="13" y="14"/>
                    </a:cubicBezTo>
                    <a:cubicBezTo>
                      <a:pt x="12" y="17"/>
                      <a:pt x="12" y="17"/>
                      <a:pt x="12" y="17"/>
                    </a:cubicBezTo>
                    <a:cubicBezTo>
                      <a:pt x="13" y="17"/>
                      <a:pt x="12" y="22"/>
                      <a:pt x="14" y="16"/>
                    </a:cubicBezTo>
                    <a:cubicBezTo>
                      <a:pt x="15" y="13"/>
                      <a:pt x="17" y="7"/>
                      <a:pt x="18" y="5"/>
                    </a:cubicBezTo>
                    <a:cubicBezTo>
                      <a:pt x="17" y="7"/>
                      <a:pt x="15" y="12"/>
                      <a:pt x="14" y="14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4" y="12"/>
                      <a:pt x="14" y="14"/>
                      <a:pt x="13" y="17"/>
                    </a:cubicBezTo>
                    <a:cubicBezTo>
                      <a:pt x="12" y="19"/>
                      <a:pt x="14" y="12"/>
                      <a:pt x="13" y="15"/>
                    </a:cubicBezTo>
                    <a:cubicBezTo>
                      <a:pt x="15" y="10"/>
                      <a:pt x="15" y="10"/>
                      <a:pt x="16" y="5"/>
                    </a:cubicBezTo>
                    <a:cubicBezTo>
                      <a:pt x="15" y="8"/>
                      <a:pt x="15" y="8"/>
                      <a:pt x="15" y="8"/>
                    </a:cubicBezTo>
                    <a:cubicBezTo>
                      <a:pt x="16" y="6"/>
                      <a:pt x="16" y="6"/>
                      <a:pt x="16" y="4"/>
                    </a:cubicBezTo>
                    <a:cubicBezTo>
                      <a:pt x="14" y="10"/>
                      <a:pt x="16" y="2"/>
                      <a:pt x="15" y="4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4" y="8"/>
                      <a:pt x="14" y="8"/>
                      <a:pt x="14" y="8"/>
                    </a:cubicBezTo>
                    <a:cubicBezTo>
                      <a:pt x="15" y="4"/>
                      <a:pt x="15" y="5"/>
                      <a:pt x="15" y="3"/>
                    </a:cubicBezTo>
                    <a:cubicBezTo>
                      <a:pt x="14" y="5"/>
                      <a:pt x="13" y="10"/>
                      <a:pt x="13" y="10"/>
                    </a:cubicBezTo>
                    <a:cubicBezTo>
                      <a:pt x="14" y="5"/>
                      <a:pt x="13" y="7"/>
                      <a:pt x="14" y="3"/>
                    </a:cubicBezTo>
                    <a:cubicBezTo>
                      <a:pt x="13" y="8"/>
                      <a:pt x="13" y="4"/>
                      <a:pt x="12" y="7"/>
                    </a:cubicBezTo>
                    <a:cubicBezTo>
                      <a:pt x="12" y="9"/>
                      <a:pt x="12" y="8"/>
                      <a:pt x="13" y="5"/>
                    </a:cubicBezTo>
                    <a:cubicBezTo>
                      <a:pt x="13" y="4"/>
                      <a:pt x="13" y="4"/>
                      <a:pt x="13" y="4"/>
                    </a:cubicBezTo>
                    <a:cubicBezTo>
                      <a:pt x="13" y="4"/>
                      <a:pt x="13" y="4"/>
                      <a:pt x="13" y="4"/>
                    </a:cubicBezTo>
                    <a:cubicBezTo>
                      <a:pt x="13" y="3"/>
                      <a:pt x="13" y="3"/>
                      <a:pt x="13" y="3"/>
                    </a:cubicBezTo>
                    <a:cubicBezTo>
                      <a:pt x="13" y="3"/>
                      <a:pt x="12" y="7"/>
                      <a:pt x="13" y="4"/>
                    </a:cubicBezTo>
                    <a:cubicBezTo>
                      <a:pt x="13" y="2"/>
                      <a:pt x="13" y="2"/>
                      <a:pt x="13" y="2"/>
                    </a:cubicBezTo>
                    <a:cubicBezTo>
                      <a:pt x="13" y="1"/>
                      <a:pt x="11" y="10"/>
                      <a:pt x="12" y="5"/>
                    </a:cubicBezTo>
                    <a:cubicBezTo>
                      <a:pt x="11" y="8"/>
                      <a:pt x="11" y="8"/>
                      <a:pt x="9" y="13"/>
                    </a:cubicBezTo>
                    <a:cubicBezTo>
                      <a:pt x="10" y="11"/>
                      <a:pt x="11" y="7"/>
                      <a:pt x="10" y="8"/>
                    </a:cubicBezTo>
                    <a:cubicBezTo>
                      <a:pt x="9" y="12"/>
                      <a:pt x="11" y="6"/>
                      <a:pt x="10" y="9"/>
                    </a:cubicBezTo>
                    <a:cubicBezTo>
                      <a:pt x="11" y="4"/>
                      <a:pt x="10" y="7"/>
                      <a:pt x="11" y="3"/>
                    </a:cubicBezTo>
                    <a:cubicBezTo>
                      <a:pt x="12" y="1"/>
                      <a:pt x="10" y="7"/>
                      <a:pt x="10" y="6"/>
                    </a:cubicBezTo>
                    <a:cubicBezTo>
                      <a:pt x="11" y="2"/>
                      <a:pt x="11" y="2"/>
                      <a:pt x="11" y="2"/>
                    </a:cubicBezTo>
                    <a:cubicBezTo>
                      <a:pt x="10" y="4"/>
                      <a:pt x="9" y="8"/>
                      <a:pt x="10" y="4"/>
                    </a:cubicBezTo>
                    <a:cubicBezTo>
                      <a:pt x="9" y="7"/>
                      <a:pt x="9" y="7"/>
                      <a:pt x="9" y="7"/>
                    </a:cubicBezTo>
                    <a:cubicBezTo>
                      <a:pt x="9" y="5"/>
                      <a:pt x="9" y="7"/>
                      <a:pt x="9" y="3"/>
                    </a:cubicBezTo>
                    <a:cubicBezTo>
                      <a:pt x="8" y="9"/>
                      <a:pt x="8" y="9"/>
                      <a:pt x="8" y="9"/>
                    </a:cubicBezTo>
                    <a:cubicBezTo>
                      <a:pt x="9" y="2"/>
                      <a:pt x="7" y="8"/>
                      <a:pt x="5" y="14"/>
                    </a:cubicBezTo>
                    <a:cubicBezTo>
                      <a:pt x="5" y="14"/>
                      <a:pt x="6" y="13"/>
                      <a:pt x="6" y="11"/>
                    </a:cubicBezTo>
                    <a:cubicBezTo>
                      <a:pt x="6" y="9"/>
                      <a:pt x="6" y="9"/>
                      <a:pt x="6" y="9"/>
                    </a:cubicBezTo>
                    <a:cubicBezTo>
                      <a:pt x="6" y="9"/>
                      <a:pt x="7" y="5"/>
                      <a:pt x="6" y="10"/>
                    </a:cubicBezTo>
                    <a:cubicBezTo>
                      <a:pt x="5" y="12"/>
                      <a:pt x="6" y="6"/>
                      <a:pt x="6" y="5"/>
                    </a:cubicBezTo>
                    <a:cubicBezTo>
                      <a:pt x="4" y="13"/>
                      <a:pt x="6" y="0"/>
                      <a:pt x="4" y="11"/>
                    </a:cubicBezTo>
                    <a:cubicBezTo>
                      <a:pt x="4" y="11"/>
                      <a:pt x="4" y="14"/>
                      <a:pt x="4" y="13"/>
                    </a:cubicBezTo>
                    <a:cubicBezTo>
                      <a:pt x="4" y="15"/>
                      <a:pt x="3" y="17"/>
                      <a:pt x="3" y="17"/>
                    </a:cubicBezTo>
                    <a:cubicBezTo>
                      <a:pt x="3" y="18"/>
                      <a:pt x="4" y="13"/>
                      <a:pt x="3" y="15"/>
                    </a:cubicBezTo>
                    <a:cubicBezTo>
                      <a:pt x="5" y="8"/>
                      <a:pt x="5" y="8"/>
                      <a:pt x="5" y="8"/>
                    </a:cubicBezTo>
                    <a:cubicBezTo>
                      <a:pt x="6" y="0"/>
                      <a:pt x="2" y="18"/>
                      <a:pt x="3" y="7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27" name="Freeform 2027"/>
              <p:cNvSpPr/>
              <p:nvPr/>
            </p:nvSpPr>
            <p:spPr bwMode="auto">
              <a:xfrm>
                <a:off x="2750" y="3142"/>
                <a:ext cx="1" cy="4"/>
              </a:xfrm>
              <a:custGeom>
                <a:avLst/>
                <a:gdLst>
                  <a:gd name="T0" fmla="*/ 0 w 1"/>
                  <a:gd name="T1" fmla="*/ 4 h 4"/>
                  <a:gd name="T2" fmla="*/ 1 w 1"/>
                  <a:gd name="T3" fmla="*/ 0 h 4"/>
                  <a:gd name="T4" fmla="*/ 0 w 1"/>
                  <a:gd name="T5" fmla="*/ 3 h 4"/>
                  <a:gd name="T6" fmla="*/ 0 w 1"/>
                  <a:gd name="T7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4">
                    <a:moveTo>
                      <a:pt x="0" y="4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0" y="3"/>
                      <a:pt x="0" y="4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28" name="Freeform 2028"/>
              <p:cNvSpPr/>
              <p:nvPr/>
            </p:nvSpPr>
            <p:spPr bwMode="auto">
              <a:xfrm>
                <a:off x="2749" y="3145"/>
                <a:ext cx="1" cy="2"/>
              </a:xfrm>
              <a:custGeom>
                <a:avLst/>
                <a:gdLst>
                  <a:gd name="T0" fmla="*/ 1 w 1"/>
                  <a:gd name="T1" fmla="*/ 0 h 2"/>
                  <a:gd name="T2" fmla="*/ 0 w 1"/>
                  <a:gd name="T3" fmla="*/ 2 h 2"/>
                  <a:gd name="T4" fmla="*/ 1 w 1"/>
                  <a:gd name="T5" fmla="*/ 1 h 2"/>
                  <a:gd name="T6" fmla="*/ 1 w 1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1" y="2"/>
                      <a:pt x="1" y="1"/>
                    </a:cubicBez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29" name="Freeform 2029"/>
              <p:cNvSpPr/>
              <p:nvPr/>
            </p:nvSpPr>
            <p:spPr bwMode="auto">
              <a:xfrm>
                <a:off x="2745" y="3145"/>
                <a:ext cx="0" cy="2"/>
              </a:xfrm>
              <a:custGeom>
                <a:avLst/>
                <a:gdLst>
                  <a:gd name="T0" fmla="*/ 1 h 2"/>
                  <a:gd name="T1" fmla="*/ 1 h 2"/>
                  <a:gd name="T2" fmla="*/ 1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1"/>
                    </a:moveTo>
                    <a:cubicBezTo>
                      <a:pt x="0" y="1"/>
                      <a:pt x="0" y="0"/>
                      <a:pt x="0" y="1"/>
                    </a:cubicBezTo>
                    <a:cubicBezTo>
                      <a:pt x="0" y="2"/>
                      <a:pt x="0" y="2"/>
                      <a:pt x="0" y="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30" name="Freeform 2030"/>
              <p:cNvSpPr/>
              <p:nvPr/>
            </p:nvSpPr>
            <p:spPr bwMode="auto">
              <a:xfrm>
                <a:off x="2745" y="3148"/>
                <a:ext cx="0" cy="2"/>
              </a:xfrm>
              <a:custGeom>
                <a:avLst/>
                <a:gdLst>
                  <a:gd name="T0" fmla="*/ 0 h 2"/>
                  <a:gd name="T1" fmla="*/ 2 h 2"/>
                  <a:gd name="T2" fmla="*/ 1 h 2"/>
                  <a:gd name="T3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2"/>
                    </a:lnTo>
                    <a:lnTo>
                      <a:pt x="0" y="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31" name="Freeform 2031"/>
              <p:cNvSpPr/>
              <p:nvPr/>
            </p:nvSpPr>
            <p:spPr bwMode="auto">
              <a:xfrm>
                <a:off x="2737" y="3143"/>
                <a:ext cx="8" cy="23"/>
              </a:xfrm>
              <a:custGeom>
                <a:avLst/>
                <a:gdLst>
                  <a:gd name="T0" fmla="*/ 2 w 8"/>
                  <a:gd name="T1" fmla="*/ 11 h 25"/>
                  <a:gd name="T2" fmla="*/ 1 w 8"/>
                  <a:gd name="T3" fmla="*/ 15 h 25"/>
                  <a:gd name="T4" fmla="*/ 1 w 8"/>
                  <a:gd name="T5" fmla="*/ 12 h 25"/>
                  <a:gd name="T6" fmla="*/ 0 w 8"/>
                  <a:gd name="T7" fmla="*/ 20 h 25"/>
                  <a:gd name="T8" fmla="*/ 3 w 8"/>
                  <a:gd name="T9" fmla="*/ 15 h 25"/>
                  <a:gd name="T10" fmla="*/ 3 w 8"/>
                  <a:gd name="T11" fmla="*/ 18 h 25"/>
                  <a:gd name="T12" fmla="*/ 5 w 8"/>
                  <a:gd name="T13" fmla="*/ 13 h 25"/>
                  <a:gd name="T14" fmla="*/ 4 w 8"/>
                  <a:gd name="T15" fmla="*/ 19 h 25"/>
                  <a:gd name="T16" fmla="*/ 5 w 8"/>
                  <a:gd name="T17" fmla="*/ 17 h 25"/>
                  <a:gd name="T18" fmla="*/ 5 w 8"/>
                  <a:gd name="T19" fmla="*/ 14 h 25"/>
                  <a:gd name="T20" fmla="*/ 5 w 8"/>
                  <a:gd name="T21" fmla="*/ 16 h 25"/>
                  <a:gd name="T22" fmla="*/ 5 w 8"/>
                  <a:gd name="T23" fmla="*/ 14 h 25"/>
                  <a:gd name="T24" fmla="*/ 6 w 8"/>
                  <a:gd name="T25" fmla="*/ 14 h 25"/>
                  <a:gd name="T26" fmla="*/ 5 w 8"/>
                  <a:gd name="T27" fmla="*/ 15 h 25"/>
                  <a:gd name="T28" fmla="*/ 6 w 8"/>
                  <a:gd name="T29" fmla="*/ 13 h 25"/>
                  <a:gd name="T30" fmla="*/ 5 w 8"/>
                  <a:gd name="T31" fmla="*/ 17 h 25"/>
                  <a:gd name="T32" fmla="*/ 7 w 8"/>
                  <a:gd name="T33" fmla="*/ 12 h 25"/>
                  <a:gd name="T34" fmla="*/ 8 w 8"/>
                  <a:gd name="T35" fmla="*/ 8 h 25"/>
                  <a:gd name="T36" fmla="*/ 7 w 8"/>
                  <a:gd name="T37" fmla="*/ 11 h 25"/>
                  <a:gd name="T38" fmla="*/ 7 w 8"/>
                  <a:gd name="T39" fmla="*/ 11 h 25"/>
                  <a:gd name="T40" fmla="*/ 6 w 8"/>
                  <a:gd name="T41" fmla="*/ 13 h 25"/>
                  <a:gd name="T42" fmla="*/ 7 w 8"/>
                  <a:gd name="T43" fmla="*/ 7 h 25"/>
                  <a:gd name="T44" fmla="*/ 7 w 8"/>
                  <a:gd name="T45" fmla="*/ 3 h 25"/>
                  <a:gd name="T46" fmla="*/ 7 w 8"/>
                  <a:gd name="T47" fmla="*/ 3 h 25"/>
                  <a:gd name="T48" fmla="*/ 7 w 8"/>
                  <a:gd name="T49" fmla="*/ 5 h 25"/>
                  <a:gd name="T50" fmla="*/ 6 w 8"/>
                  <a:gd name="T51" fmla="*/ 7 h 25"/>
                  <a:gd name="T52" fmla="*/ 5 w 8"/>
                  <a:gd name="T53" fmla="*/ 14 h 25"/>
                  <a:gd name="T54" fmla="*/ 5 w 8"/>
                  <a:gd name="T55" fmla="*/ 14 h 25"/>
                  <a:gd name="T56" fmla="*/ 6 w 8"/>
                  <a:gd name="T57" fmla="*/ 8 h 25"/>
                  <a:gd name="T58" fmla="*/ 5 w 8"/>
                  <a:gd name="T59" fmla="*/ 11 h 25"/>
                  <a:gd name="T60" fmla="*/ 6 w 8"/>
                  <a:gd name="T61" fmla="*/ 5 h 25"/>
                  <a:gd name="T62" fmla="*/ 5 w 8"/>
                  <a:gd name="T63" fmla="*/ 11 h 25"/>
                  <a:gd name="T64" fmla="*/ 4 w 8"/>
                  <a:gd name="T65" fmla="*/ 11 h 25"/>
                  <a:gd name="T66" fmla="*/ 4 w 8"/>
                  <a:gd name="T67" fmla="*/ 7 h 25"/>
                  <a:gd name="T68" fmla="*/ 4 w 8"/>
                  <a:gd name="T69" fmla="*/ 11 h 25"/>
                  <a:gd name="T70" fmla="*/ 3 w 8"/>
                  <a:gd name="T71" fmla="*/ 9 h 25"/>
                  <a:gd name="T72" fmla="*/ 3 w 8"/>
                  <a:gd name="T73" fmla="*/ 12 h 25"/>
                  <a:gd name="T74" fmla="*/ 2 w 8"/>
                  <a:gd name="T75" fmla="*/ 11 h 25"/>
                  <a:gd name="T76" fmla="*/ 2 w 8"/>
                  <a:gd name="T77" fmla="*/ 11 h 25"/>
                  <a:gd name="T78" fmla="*/ 1 w 8"/>
                  <a:gd name="T79" fmla="*/ 18 h 25"/>
                  <a:gd name="T80" fmla="*/ 2 w 8"/>
                  <a:gd name="T81" fmla="*/ 11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8" h="25">
                    <a:moveTo>
                      <a:pt x="2" y="11"/>
                    </a:moveTo>
                    <a:cubicBezTo>
                      <a:pt x="1" y="15"/>
                      <a:pt x="1" y="15"/>
                      <a:pt x="1" y="15"/>
                    </a:cubicBezTo>
                    <a:cubicBezTo>
                      <a:pt x="1" y="13"/>
                      <a:pt x="0" y="16"/>
                      <a:pt x="1" y="12"/>
                    </a:cubicBezTo>
                    <a:cubicBezTo>
                      <a:pt x="0" y="17"/>
                      <a:pt x="0" y="12"/>
                      <a:pt x="0" y="20"/>
                    </a:cubicBezTo>
                    <a:cubicBezTo>
                      <a:pt x="1" y="17"/>
                      <a:pt x="1" y="22"/>
                      <a:pt x="3" y="15"/>
                    </a:cubicBezTo>
                    <a:cubicBezTo>
                      <a:pt x="3" y="18"/>
                      <a:pt x="3" y="18"/>
                      <a:pt x="3" y="18"/>
                    </a:cubicBezTo>
                    <a:cubicBezTo>
                      <a:pt x="4" y="12"/>
                      <a:pt x="2" y="25"/>
                      <a:pt x="5" y="13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21"/>
                      <a:pt x="6" y="10"/>
                      <a:pt x="5" y="17"/>
                    </a:cubicBezTo>
                    <a:cubicBezTo>
                      <a:pt x="5" y="14"/>
                      <a:pt x="5" y="14"/>
                      <a:pt x="5" y="14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14"/>
                      <a:pt x="5" y="14"/>
                      <a:pt x="5" y="14"/>
                    </a:cubicBezTo>
                    <a:cubicBezTo>
                      <a:pt x="6" y="12"/>
                      <a:pt x="6" y="12"/>
                      <a:pt x="6" y="14"/>
                    </a:cubicBezTo>
                    <a:cubicBezTo>
                      <a:pt x="5" y="16"/>
                      <a:pt x="6" y="15"/>
                      <a:pt x="5" y="15"/>
                    </a:cubicBezTo>
                    <a:cubicBezTo>
                      <a:pt x="5" y="18"/>
                      <a:pt x="6" y="13"/>
                      <a:pt x="6" y="13"/>
                    </a:cubicBezTo>
                    <a:cubicBezTo>
                      <a:pt x="6" y="15"/>
                      <a:pt x="6" y="16"/>
                      <a:pt x="5" y="17"/>
                    </a:cubicBezTo>
                    <a:cubicBezTo>
                      <a:pt x="6" y="14"/>
                      <a:pt x="5" y="21"/>
                      <a:pt x="7" y="12"/>
                    </a:cubicBezTo>
                    <a:cubicBezTo>
                      <a:pt x="8" y="10"/>
                      <a:pt x="8" y="8"/>
                      <a:pt x="8" y="8"/>
                    </a:cubicBezTo>
                    <a:cubicBezTo>
                      <a:pt x="8" y="5"/>
                      <a:pt x="8" y="8"/>
                      <a:pt x="7" y="11"/>
                    </a:cubicBezTo>
                    <a:cubicBezTo>
                      <a:pt x="7" y="11"/>
                      <a:pt x="7" y="11"/>
                      <a:pt x="7" y="11"/>
                    </a:cubicBezTo>
                    <a:cubicBezTo>
                      <a:pt x="5" y="20"/>
                      <a:pt x="7" y="9"/>
                      <a:pt x="6" y="13"/>
                    </a:cubicBezTo>
                    <a:cubicBezTo>
                      <a:pt x="7" y="9"/>
                      <a:pt x="7" y="9"/>
                      <a:pt x="7" y="7"/>
                    </a:cubicBezTo>
                    <a:cubicBezTo>
                      <a:pt x="8" y="0"/>
                      <a:pt x="6" y="12"/>
                      <a:pt x="7" y="3"/>
                    </a:cubicBezTo>
                    <a:cubicBezTo>
                      <a:pt x="7" y="3"/>
                      <a:pt x="7" y="3"/>
                      <a:pt x="7" y="3"/>
                    </a:cubicBezTo>
                    <a:cubicBezTo>
                      <a:pt x="7" y="2"/>
                      <a:pt x="7" y="4"/>
                      <a:pt x="7" y="5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6" y="8"/>
                      <a:pt x="5" y="12"/>
                      <a:pt x="5" y="14"/>
                    </a:cubicBezTo>
                    <a:cubicBezTo>
                      <a:pt x="6" y="10"/>
                      <a:pt x="5" y="16"/>
                      <a:pt x="5" y="14"/>
                    </a:cubicBezTo>
                    <a:cubicBezTo>
                      <a:pt x="5" y="10"/>
                      <a:pt x="6" y="10"/>
                      <a:pt x="6" y="8"/>
                    </a:cubicBezTo>
                    <a:cubicBezTo>
                      <a:pt x="5" y="11"/>
                      <a:pt x="5" y="11"/>
                      <a:pt x="5" y="11"/>
                    </a:cubicBezTo>
                    <a:cubicBezTo>
                      <a:pt x="5" y="11"/>
                      <a:pt x="6" y="7"/>
                      <a:pt x="6" y="5"/>
                    </a:cubicBezTo>
                    <a:cubicBezTo>
                      <a:pt x="5" y="7"/>
                      <a:pt x="6" y="7"/>
                      <a:pt x="5" y="11"/>
                    </a:cubicBezTo>
                    <a:cubicBezTo>
                      <a:pt x="6" y="6"/>
                      <a:pt x="5" y="7"/>
                      <a:pt x="4" y="11"/>
                    </a:cubicBezTo>
                    <a:cubicBezTo>
                      <a:pt x="4" y="10"/>
                      <a:pt x="4" y="7"/>
                      <a:pt x="4" y="7"/>
                    </a:cubicBezTo>
                    <a:cubicBezTo>
                      <a:pt x="4" y="7"/>
                      <a:pt x="4" y="8"/>
                      <a:pt x="4" y="11"/>
                    </a:cubicBezTo>
                    <a:cubicBezTo>
                      <a:pt x="3" y="14"/>
                      <a:pt x="3" y="12"/>
                      <a:pt x="3" y="9"/>
                    </a:cubicBezTo>
                    <a:cubicBezTo>
                      <a:pt x="3" y="12"/>
                      <a:pt x="3" y="12"/>
                      <a:pt x="3" y="12"/>
                    </a:cubicBezTo>
                    <a:cubicBezTo>
                      <a:pt x="2" y="17"/>
                      <a:pt x="3" y="9"/>
                      <a:pt x="2" y="11"/>
                    </a:cubicBezTo>
                    <a:cubicBezTo>
                      <a:pt x="2" y="11"/>
                      <a:pt x="2" y="11"/>
                      <a:pt x="2" y="11"/>
                    </a:cubicBezTo>
                    <a:cubicBezTo>
                      <a:pt x="2" y="12"/>
                      <a:pt x="1" y="19"/>
                      <a:pt x="1" y="18"/>
                    </a:cubicBezTo>
                    <a:cubicBezTo>
                      <a:pt x="1" y="14"/>
                      <a:pt x="1" y="14"/>
                      <a:pt x="2" y="1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32" name="Freeform 2032"/>
              <p:cNvSpPr/>
              <p:nvPr/>
            </p:nvSpPr>
            <p:spPr bwMode="auto">
              <a:xfrm>
                <a:off x="2736" y="3154"/>
                <a:ext cx="1" cy="8"/>
              </a:xfrm>
              <a:custGeom>
                <a:avLst/>
                <a:gdLst>
                  <a:gd name="T0" fmla="*/ 1 w 1"/>
                  <a:gd name="T1" fmla="*/ 5 h 9"/>
                  <a:gd name="T2" fmla="*/ 1 w 1"/>
                  <a:gd name="T3" fmla="*/ 1 h 9"/>
                  <a:gd name="T4" fmla="*/ 0 w 1"/>
                  <a:gd name="T5" fmla="*/ 8 h 9"/>
                  <a:gd name="T6" fmla="*/ 1 w 1"/>
                  <a:gd name="T7" fmla="*/ 7 h 9"/>
                  <a:gd name="T8" fmla="*/ 1 w 1"/>
                  <a:gd name="T9" fmla="*/ 5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9">
                    <a:moveTo>
                      <a:pt x="1" y="5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1" y="6"/>
                      <a:pt x="0" y="8"/>
                    </a:cubicBezTo>
                    <a:cubicBezTo>
                      <a:pt x="0" y="7"/>
                      <a:pt x="0" y="9"/>
                      <a:pt x="1" y="7"/>
                    </a:cubicBezTo>
                    <a:cubicBezTo>
                      <a:pt x="1" y="6"/>
                      <a:pt x="1" y="5"/>
                      <a:pt x="1" y="5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33" name="Freeform 2033"/>
              <p:cNvSpPr/>
              <p:nvPr/>
            </p:nvSpPr>
            <p:spPr bwMode="auto">
              <a:xfrm>
                <a:off x="2736" y="3151"/>
                <a:ext cx="1" cy="18"/>
              </a:xfrm>
              <a:custGeom>
                <a:avLst/>
                <a:gdLst>
                  <a:gd name="T0" fmla="*/ 1 w 2"/>
                  <a:gd name="T1" fmla="*/ 9 h 19"/>
                  <a:gd name="T2" fmla="*/ 0 w 2"/>
                  <a:gd name="T3" fmla="*/ 13 h 19"/>
                  <a:gd name="T4" fmla="*/ 1 w 2"/>
                  <a:gd name="T5" fmla="*/ 14 h 19"/>
                  <a:gd name="T6" fmla="*/ 1 w 2"/>
                  <a:gd name="T7" fmla="*/ 7 h 19"/>
                  <a:gd name="T8" fmla="*/ 1 w 2"/>
                  <a:gd name="T9" fmla="*/ 11 h 19"/>
                  <a:gd name="T10" fmla="*/ 2 w 2"/>
                  <a:gd name="T11" fmla="*/ 7 h 19"/>
                  <a:gd name="T12" fmla="*/ 1 w 2"/>
                  <a:gd name="T13" fmla="*/ 9 h 19"/>
                  <a:gd name="T14" fmla="*/ 2 w 2"/>
                  <a:gd name="T15" fmla="*/ 6 h 19"/>
                  <a:gd name="T16" fmla="*/ 2 w 2"/>
                  <a:gd name="T17" fmla="*/ 7 h 19"/>
                  <a:gd name="T18" fmla="*/ 2 w 2"/>
                  <a:gd name="T19" fmla="*/ 4 h 19"/>
                  <a:gd name="T20" fmla="*/ 1 w 2"/>
                  <a:gd name="T21" fmla="*/ 10 h 19"/>
                  <a:gd name="T22" fmla="*/ 1 w 2"/>
                  <a:gd name="T23" fmla="*/ 4 h 19"/>
                  <a:gd name="T24" fmla="*/ 1 w 2"/>
                  <a:gd name="T25" fmla="*/ 2 h 19"/>
                  <a:gd name="T26" fmla="*/ 1 w 2"/>
                  <a:gd name="T27" fmla="*/ 4 h 19"/>
                  <a:gd name="T28" fmla="*/ 1 w 2"/>
                  <a:gd name="T29" fmla="*/ 9 h 19"/>
                  <a:gd name="T30" fmla="*/ 1 w 2"/>
                  <a:gd name="T31" fmla="*/ 3 h 19"/>
                  <a:gd name="T32" fmla="*/ 0 w 2"/>
                  <a:gd name="T33" fmla="*/ 5 h 19"/>
                  <a:gd name="T34" fmla="*/ 0 w 2"/>
                  <a:gd name="T35" fmla="*/ 12 h 19"/>
                  <a:gd name="T36" fmla="*/ 0 w 2"/>
                  <a:gd name="T37" fmla="*/ 7 h 19"/>
                  <a:gd name="T38" fmla="*/ 0 w 2"/>
                  <a:gd name="T39" fmla="*/ 6 h 19"/>
                  <a:gd name="T40" fmla="*/ 0 w 2"/>
                  <a:gd name="T41" fmla="*/ 15 h 19"/>
                  <a:gd name="T42" fmla="*/ 1 w 2"/>
                  <a:gd name="T43" fmla="*/ 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" h="19">
                    <a:moveTo>
                      <a:pt x="1" y="9"/>
                    </a:moveTo>
                    <a:cubicBezTo>
                      <a:pt x="0" y="13"/>
                      <a:pt x="0" y="13"/>
                      <a:pt x="0" y="13"/>
                    </a:cubicBezTo>
                    <a:cubicBezTo>
                      <a:pt x="1" y="12"/>
                      <a:pt x="1" y="11"/>
                      <a:pt x="1" y="14"/>
                    </a:cubicBezTo>
                    <a:cubicBezTo>
                      <a:pt x="1" y="15"/>
                      <a:pt x="1" y="9"/>
                      <a:pt x="1" y="7"/>
                    </a:cubicBezTo>
                    <a:cubicBezTo>
                      <a:pt x="1" y="11"/>
                      <a:pt x="1" y="11"/>
                      <a:pt x="1" y="11"/>
                    </a:cubicBezTo>
                    <a:cubicBezTo>
                      <a:pt x="1" y="9"/>
                      <a:pt x="1" y="13"/>
                      <a:pt x="2" y="7"/>
                    </a:cubicBezTo>
                    <a:cubicBezTo>
                      <a:pt x="2" y="6"/>
                      <a:pt x="1" y="10"/>
                      <a:pt x="1" y="9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2" y="7"/>
                      <a:pt x="2" y="7"/>
                      <a:pt x="2" y="7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0"/>
                      <a:pt x="1" y="13"/>
                      <a:pt x="1" y="10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4"/>
                      <a:pt x="1" y="6"/>
                      <a:pt x="1" y="2"/>
                    </a:cubicBezTo>
                    <a:cubicBezTo>
                      <a:pt x="1" y="2"/>
                      <a:pt x="1" y="5"/>
                      <a:pt x="1" y="4"/>
                    </a:cubicBezTo>
                    <a:cubicBezTo>
                      <a:pt x="1" y="4"/>
                      <a:pt x="1" y="7"/>
                      <a:pt x="1" y="9"/>
                    </a:cubicBezTo>
                    <a:cubicBezTo>
                      <a:pt x="1" y="13"/>
                      <a:pt x="1" y="5"/>
                      <a:pt x="1" y="3"/>
                    </a:cubicBezTo>
                    <a:cubicBezTo>
                      <a:pt x="1" y="7"/>
                      <a:pt x="0" y="10"/>
                      <a:pt x="0" y="5"/>
                    </a:cubicBezTo>
                    <a:cubicBezTo>
                      <a:pt x="0" y="9"/>
                      <a:pt x="0" y="12"/>
                      <a:pt x="0" y="12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6"/>
                      <a:pt x="0" y="5"/>
                      <a:pt x="0" y="6"/>
                    </a:cubicBezTo>
                    <a:cubicBezTo>
                      <a:pt x="0" y="9"/>
                      <a:pt x="0" y="13"/>
                      <a:pt x="0" y="15"/>
                    </a:cubicBezTo>
                    <a:cubicBezTo>
                      <a:pt x="0" y="19"/>
                      <a:pt x="0" y="8"/>
                      <a:pt x="1" y="9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34" name="Rectangle 2034"/>
              <p:cNvSpPr>
                <a:spLocks noChangeArrowheads="1"/>
              </p:cNvSpPr>
              <p:nvPr/>
            </p:nvSpPr>
            <p:spPr bwMode="auto">
              <a:xfrm>
                <a:off x="2736" y="3163"/>
                <a:ext cx="1" cy="1"/>
              </a:xfrm>
              <a:prstGeom prst="rect">
                <a:avLst/>
              </a:pr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35" name="Freeform 2035"/>
              <p:cNvSpPr/>
              <p:nvPr/>
            </p:nvSpPr>
            <p:spPr bwMode="auto">
              <a:xfrm>
                <a:off x="2804" y="3145"/>
                <a:ext cx="1" cy="3"/>
              </a:xfrm>
              <a:custGeom>
                <a:avLst/>
                <a:gdLst>
                  <a:gd name="T0" fmla="*/ 0 w 1"/>
                  <a:gd name="T1" fmla="*/ 2 h 3"/>
                  <a:gd name="T2" fmla="*/ 0 w 1"/>
                  <a:gd name="T3" fmla="*/ 3 h 3"/>
                  <a:gd name="T4" fmla="*/ 1 w 1"/>
                  <a:gd name="T5" fmla="*/ 0 h 3"/>
                  <a:gd name="T6" fmla="*/ 0 w 1"/>
                  <a:gd name="T7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3">
                    <a:moveTo>
                      <a:pt x="0" y="2"/>
                    </a:moveTo>
                    <a:lnTo>
                      <a:pt x="0" y="3"/>
                    </a:lnTo>
                    <a:lnTo>
                      <a:pt x="1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36" name="Freeform 2036"/>
              <p:cNvSpPr/>
              <p:nvPr/>
            </p:nvSpPr>
            <p:spPr bwMode="auto">
              <a:xfrm>
                <a:off x="2801" y="3144"/>
                <a:ext cx="4" cy="15"/>
              </a:xfrm>
              <a:custGeom>
                <a:avLst/>
                <a:gdLst>
                  <a:gd name="T0" fmla="*/ 0 w 4"/>
                  <a:gd name="T1" fmla="*/ 16 h 16"/>
                  <a:gd name="T2" fmla="*/ 1 w 4"/>
                  <a:gd name="T3" fmla="*/ 14 h 16"/>
                  <a:gd name="T4" fmla="*/ 4 w 4"/>
                  <a:gd name="T5" fmla="*/ 0 h 16"/>
                  <a:gd name="T6" fmla="*/ 1 w 4"/>
                  <a:gd name="T7" fmla="*/ 9 h 16"/>
                  <a:gd name="T8" fmla="*/ 3 w 4"/>
                  <a:gd name="T9" fmla="*/ 6 h 16"/>
                  <a:gd name="T10" fmla="*/ 1 w 4"/>
                  <a:gd name="T11" fmla="*/ 12 h 16"/>
                  <a:gd name="T12" fmla="*/ 1 w 4"/>
                  <a:gd name="T13" fmla="*/ 11 h 16"/>
                  <a:gd name="T14" fmla="*/ 0 w 4"/>
                  <a:gd name="T15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" h="16">
                    <a:moveTo>
                      <a:pt x="0" y="16"/>
                    </a:moveTo>
                    <a:cubicBezTo>
                      <a:pt x="1" y="14"/>
                      <a:pt x="1" y="14"/>
                      <a:pt x="1" y="14"/>
                    </a:cubicBezTo>
                    <a:cubicBezTo>
                      <a:pt x="3" y="4"/>
                      <a:pt x="3" y="7"/>
                      <a:pt x="4" y="0"/>
                    </a:cubicBezTo>
                    <a:cubicBezTo>
                      <a:pt x="4" y="1"/>
                      <a:pt x="3" y="5"/>
                      <a:pt x="1" y="9"/>
                    </a:cubicBezTo>
                    <a:cubicBezTo>
                      <a:pt x="2" y="8"/>
                      <a:pt x="3" y="4"/>
                      <a:pt x="3" y="6"/>
                    </a:cubicBezTo>
                    <a:cubicBezTo>
                      <a:pt x="2" y="9"/>
                      <a:pt x="2" y="8"/>
                      <a:pt x="1" y="12"/>
                    </a:cubicBezTo>
                    <a:cubicBezTo>
                      <a:pt x="0" y="15"/>
                      <a:pt x="2" y="10"/>
                      <a:pt x="1" y="11"/>
                    </a:cubicBezTo>
                    <a:lnTo>
                      <a:pt x="0" y="16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37" name="Freeform 2037"/>
              <p:cNvSpPr/>
              <p:nvPr/>
            </p:nvSpPr>
            <p:spPr bwMode="auto">
              <a:xfrm>
                <a:off x="2803" y="3150"/>
                <a:ext cx="1" cy="3"/>
              </a:xfrm>
              <a:custGeom>
                <a:avLst/>
                <a:gdLst>
                  <a:gd name="T0" fmla="*/ 1 w 1"/>
                  <a:gd name="T1" fmla="*/ 0 h 4"/>
                  <a:gd name="T2" fmla="*/ 0 w 1"/>
                  <a:gd name="T3" fmla="*/ 4 h 4"/>
                  <a:gd name="T4" fmla="*/ 1 w 1"/>
                  <a:gd name="T5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4">
                    <a:moveTo>
                      <a:pt x="1" y="0"/>
                    </a:moveTo>
                    <a:cubicBezTo>
                      <a:pt x="0" y="4"/>
                      <a:pt x="0" y="4"/>
                      <a:pt x="0" y="4"/>
                    </a:cubicBezTo>
                    <a:cubicBezTo>
                      <a:pt x="0" y="3"/>
                      <a:pt x="1" y="1"/>
                      <a:pt x="1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38" name="Freeform 2038"/>
              <p:cNvSpPr/>
              <p:nvPr/>
            </p:nvSpPr>
            <p:spPr bwMode="auto">
              <a:xfrm>
                <a:off x="2803" y="3146"/>
                <a:ext cx="2" cy="6"/>
              </a:xfrm>
              <a:custGeom>
                <a:avLst/>
                <a:gdLst>
                  <a:gd name="T0" fmla="*/ 2 w 2"/>
                  <a:gd name="T1" fmla="*/ 3 h 7"/>
                  <a:gd name="T2" fmla="*/ 0 w 2"/>
                  <a:gd name="T3" fmla="*/ 7 h 7"/>
                  <a:gd name="T4" fmla="*/ 2 w 2"/>
                  <a:gd name="T5" fmla="*/ 0 h 7"/>
                  <a:gd name="T6" fmla="*/ 2 w 2"/>
                  <a:gd name="T7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7">
                    <a:moveTo>
                      <a:pt x="2" y="3"/>
                    </a:moveTo>
                    <a:cubicBezTo>
                      <a:pt x="2" y="3"/>
                      <a:pt x="1" y="6"/>
                      <a:pt x="0" y="7"/>
                    </a:cubicBezTo>
                    <a:cubicBezTo>
                      <a:pt x="2" y="0"/>
                      <a:pt x="2" y="0"/>
                      <a:pt x="2" y="0"/>
                    </a:cubicBezTo>
                    <a:lnTo>
                      <a:pt x="2" y="3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39" name="Freeform 2039"/>
              <p:cNvSpPr/>
              <p:nvPr/>
            </p:nvSpPr>
            <p:spPr bwMode="auto">
              <a:xfrm>
                <a:off x="2805" y="3148"/>
                <a:ext cx="1" cy="1"/>
              </a:xfrm>
              <a:custGeom>
                <a:avLst/>
                <a:gdLst>
                  <a:gd name="T0" fmla="*/ 0 w 1"/>
                  <a:gd name="T1" fmla="*/ 1 h 1"/>
                  <a:gd name="T2" fmla="*/ 0 w 1"/>
                  <a:gd name="T3" fmla="*/ 1 h 1"/>
                  <a:gd name="T4" fmla="*/ 0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0"/>
                      <a:pt x="0" y="0"/>
                      <a:pt x="0" y="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40" name="Freeform 2040"/>
              <p:cNvSpPr/>
              <p:nvPr/>
            </p:nvSpPr>
            <p:spPr bwMode="auto">
              <a:xfrm>
                <a:off x="2803" y="3146"/>
                <a:ext cx="3" cy="10"/>
              </a:xfrm>
              <a:custGeom>
                <a:avLst/>
                <a:gdLst>
                  <a:gd name="T0" fmla="*/ 3 w 3"/>
                  <a:gd name="T1" fmla="*/ 2 h 11"/>
                  <a:gd name="T2" fmla="*/ 2 w 3"/>
                  <a:gd name="T3" fmla="*/ 3 h 11"/>
                  <a:gd name="T4" fmla="*/ 2 w 3"/>
                  <a:gd name="T5" fmla="*/ 3 h 11"/>
                  <a:gd name="T6" fmla="*/ 1 w 3"/>
                  <a:gd name="T7" fmla="*/ 8 h 11"/>
                  <a:gd name="T8" fmla="*/ 1 w 3"/>
                  <a:gd name="T9" fmla="*/ 8 h 11"/>
                  <a:gd name="T10" fmla="*/ 0 w 3"/>
                  <a:gd name="T11" fmla="*/ 11 h 11"/>
                  <a:gd name="T12" fmla="*/ 3 w 3"/>
                  <a:gd name="T13" fmla="*/ 2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" h="11">
                    <a:moveTo>
                      <a:pt x="3" y="2"/>
                    </a:moveTo>
                    <a:cubicBezTo>
                      <a:pt x="3" y="0"/>
                      <a:pt x="3" y="2"/>
                      <a:pt x="2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5"/>
                      <a:pt x="1" y="10"/>
                      <a:pt x="1" y="8"/>
                    </a:cubicBezTo>
                    <a:cubicBezTo>
                      <a:pt x="0" y="9"/>
                      <a:pt x="2" y="5"/>
                      <a:pt x="1" y="8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11"/>
                      <a:pt x="2" y="4"/>
                      <a:pt x="3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41" name="Freeform 2041"/>
              <p:cNvSpPr/>
              <p:nvPr/>
            </p:nvSpPr>
            <p:spPr bwMode="auto">
              <a:xfrm>
                <a:off x="2805" y="3149"/>
                <a:ext cx="0" cy="1"/>
              </a:xfrm>
              <a:custGeom>
                <a:avLst/>
                <a:gdLst>
                  <a:gd name="T0" fmla="*/ 0 h 1"/>
                  <a:gd name="T1" fmla="*/ 0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42" name="Freeform 2042"/>
              <p:cNvSpPr/>
              <p:nvPr/>
            </p:nvSpPr>
            <p:spPr bwMode="auto">
              <a:xfrm>
                <a:off x="2804" y="3149"/>
                <a:ext cx="1" cy="1"/>
              </a:xfrm>
              <a:custGeom>
                <a:avLst/>
                <a:gdLst>
                  <a:gd name="T0" fmla="*/ 1 w 1"/>
                  <a:gd name="T1" fmla="*/ 0 h 1"/>
                  <a:gd name="T2" fmla="*/ 1 w 1"/>
                  <a:gd name="T3" fmla="*/ 1 h 1"/>
                  <a:gd name="T4" fmla="*/ 0 w 1"/>
                  <a:gd name="T5" fmla="*/ 1 h 1"/>
                  <a:gd name="T6" fmla="*/ 1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lnTo>
                      <a:pt x="1" y="1"/>
                    </a:lnTo>
                    <a:lnTo>
                      <a:pt x="0" y="1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43" name="Freeform 2043"/>
              <p:cNvSpPr/>
              <p:nvPr/>
            </p:nvSpPr>
            <p:spPr bwMode="auto">
              <a:xfrm>
                <a:off x="2803" y="3148"/>
                <a:ext cx="3" cy="11"/>
              </a:xfrm>
              <a:custGeom>
                <a:avLst/>
                <a:gdLst>
                  <a:gd name="T0" fmla="*/ 3 w 3"/>
                  <a:gd name="T1" fmla="*/ 0 h 12"/>
                  <a:gd name="T2" fmla="*/ 2 w 3"/>
                  <a:gd name="T3" fmla="*/ 4 h 12"/>
                  <a:gd name="T4" fmla="*/ 0 w 3"/>
                  <a:gd name="T5" fmla="*/ 12 h 12"/>
                  <a:gd name="T6" fmla="*/ 1 w 3"/>
                  <a:gd name="T7" fmla="*/ 10 h 12"/>
                  <a:gd name="T8" fmla="*/ 3 w 3"/>
                  <a:gd name="T9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12">
                    <a:moveTo>
                      <a:pt x="3" y="0"/>
                    </a:moveTo>
                    <a:cubicBezTo>
                      <a:pt x="2" y="7"/>
                      <a:pt x="3" y="0"/>
                      <a:pt x="2" y="4"/>
                    </a:cubicBezTo>
                    <a:cubicBezTo>
                      <a:pt x="2" y="4"/>
                      <a:pt x="1" y="9"/>
                      <a:pt x="0" y="12"/>
                    </a:cubicBezTo>
                    <a:cubicBezTo>
                      <a:pt x="1" y="10"/>
                      <a:pt x="1" y="10"/>
                      <a:pt x="1" y="10"/>
                    </a:cubicBezTo>
                    <a:cubicBezTo>
                      <a:pt x="2" y="8"/>
                      <a:pt x="3" y="3"/>
                      <a:pt x="3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44" name="Freeform 2044"/>
              <p:cNvSpPr/>
              <p:nvPr/>
            </p:nvSpPr>
            <p:spPr bwMode="auto">
              <a:xfrm>
                <a:off x="2803" y="3161"/>
                <a:ext cx="0" cy="1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lnTo>
                      <a:pt x="0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45" name="Freeform 2045"/>
              <p:cNvSpPr/>
              <p:nvPr/>
            </p:nvSpPr>
            <p:spPr bwMode="auto">
              <a:xfrm>
                <a:off x="2802" y="3151"/>
                <a:ext cx="5" cy="15"/>
              </a:xfrm>
              <a:custGeom>
                <a:avLst/>
                <a:gdLst>
                  <a:gd name="T0" fmla="*/ 5 w 5"/>
                  <a:gd name="T1" fmla="*/ 2 h 16"/>
                  <a:gd name="T2" fmla="*/ 2 w 5"/>
                  <a:gd name="T3" fmla="*/ 8 h 16"/>
                  <a:gd name="T4" fmla="*/ 4 w 5"/>
                  <a:gd name="T5" fmla="*/ 3 h 16"/>
                  <a:gd name="T6" fmla="*/ 3 w 5"/>
                  <a:gd name="T7" fmla="*/ 6 h 16"/>
                  <a:gd name="T8" fmla="*/ 4 w 5"/>
                  <a:gd name="T9" fmla="*/ 0 h 16"/>
                  <a:gd name="T10" fmla="*/ 2 w 5"/>
                  <a:gd name="T11" fmla="*/ 5 h 16"/>
                  <a:gd name="T12" fmla="*/ 3 w 5"/>
                  <a:gd name="T13" fmla="*/ 1 h 16"/>
                  <a:gd name="T14" fmla="*/ 2 w 5"/>
                  <a:gd name="T15" fmla="*/ 8 h 16"/>
                  <a:gd name="T16" fmla="*/ 2 w 5"/>
                  <a:gd name="T17" fmla="*/ 7 h 16"/>
                  <a:gd name="T18" fmla="*/ 1 w 5"/>
                  <a:gd name="T19" fmla="*/ 11 h 16"/>
                  <a:gd name="T20" fmla="*/ 1 w 5"/>
                  <a:gd name="T21" fmla="*/ 16 h 16"/>
                  <a:gd name="T22" fmla="*/ 5 w 5"/>
                  <a:gd name="T23" fmla="*/ 2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" h="16">
                    <a:moveTo>
                      <a:pt x="5" y="2"/>
                    </a:moveTo>
                    <a:cubicBezTo>
                      <a:pt x="2" y="8"/>
                      <a:pt x="2" y="8"/>
                      <a:pt x="2" y="8"/>
                    </a:cubicBezTo>
                    <a:cubicBezTo>
                      <a:pt x="3" y="6"/>
                      <a:pt x="3" y="4"/>
                      <a:pt x="4" y="3"/>
                    </a:cubicBezTo>
                    <a:cubicBezTo>
                      <a:pt x="4" y="2"/>
                      <a:pt x="3" y="6"/>
                      <a:pt x="3" y="6"/>
                    </a:cubicBezTo>
                    <a:cubicBezTo>
                      <a:pt x="4" y="0"/>
                      <a:pt x="3" y="5"/>
                      <a:pt x="4" y="0"/>
                    </a:cubicBezTo>
                    <a:cubicBezTo>
                      <a:pt x="4" y="0"/>
                      <a:pt x="4" y="0"/>
                      <a:pt x="2" y="5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2" y="8"/>
                      <a:pt x="2" y="8"/>
                      <a:pt x="2" y="8"/>
                    </a:cubicBezTo>
                    <a:cubicBezTo>
                      <a:pt x="1" y="10"/>
                      <a:pt x="3" y="3"/>
                      <a:pt x="2" y="7"/>
                    </a:cubicBezTo>
                    <a:cubicBezTo>
                      <a:pt x="1" y="10"/>
                      <a:pt x="1" y="11"/>
                      <a:pt x="1" y="11"/>
                    </a:cubicBezTo>
                    <a:cubicBezTo>
                      <a:pt x="1" y="10"/>
                      <a:pt x="0" y="16"/>
                      <a:pt x="1" y="16"/>
                    </a:cubicBezTo>
                    <a:cubicBezTo>
                      <a:pt x="1" y="15"/>
                      <a:pt x="4" y="5"/>
                      <a:pt x="5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46" name="Freeform 2046"/>
              <p:cNvSpPr/>
              <p:nvPr/>
            </p:nvSpPr>
            <p:spPr bwMode="auto">
              <a:xfrm>
                <a:off x="2804" y="3159"/>
                <a:ext cx="1" cy="2"/>
              </a:xfrm>
              <a:custGeom>
                <a:avLst/>
                <a:gdLst>
                  <a:gd name="T0" fmla="*/ 1 w 1"/>
                  <a:gd name="T1" fmla="*/ 1 h 2"/>
                  <a:gd name="T2" fmla="*/ 0 w 1"/>
                  <a:gd name="T3" fmla="*/ 2 h 2"/>
                  <a:gd name="T4" fmla="*/ 1 w 1"/>
                  <a:gd name="T5" fmla="*/ 0 h 2"/>
                  <a:gd name="T6" fmla="*/ 1 w 1"/>
                  <a:gd name="T7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1" y="1"/>
                    </a:moveTo>
                    <a:lnTo>
                      <a:pt x="0" y="2"/>
                    </a:lnTo>
                    <a:lnTo>
                      <a:pt x="1" y="0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47" name="Freeform 2047"/>
              <p:cNvSpPr/>
              <p:nvPr/>
            </p:nvSpPr>
            <p:spPr bwMode="auto">
              <a:xfrm>
                <a:off x="2803" y="3151"/>
                <a:ext cx="5" cy="16"/>
              </a:xfrm>
              <a:custGeom>
                <a:avLst/>
                <a:gdLst>
                  <a:gd name="T0" fmla="*/ 5 w 5"/>
                  <a:gd name="T1" fmla="*/ 1 h 17"/>
                  <a:gd name="T2" fmla="*/ 3 w 5"/>
                  <a:gd name="T3" fmla="*/ 5 h 17"/>
                  <a:gd name="T4" fmla="*/ 4 w 5"/>
                  <a:gd name="T5" fmla="*/ 2 h 17"/>
                  <a:gd name="T6" fmla="*/ 3 w 5"/>
                  <a:gd name="T7" fmla="*/ 7 h 17"/>
                  <a:gd name="T8" fmla="*/ 4 w 5"/>
                  <a:gd name="T9" fmla="*/ 4 h 17"/>
                  <a:gd name="T10" fmla="*/ 2 w 5"/>
                  <a:gd name="T11" fmla="*/ 13 h 17"/>
                  <a:gd name="T12" fmla="*/ 2 w 5"/>
                  <a:gd name="T13" fmla="*/ 11 h 17"/>
                  <a:gd name="T14" fmla="*/ 3 w 5"/>
                  <a:gd name="T15" fmla="*/ 10 h 17"/>
                  <a:gd name="T16" fmla="*/ 3 w 5"/>
                  <a:gd name="T17" fmla="*/ 8 h 17"/>
                  <a:gd name="T18" fmla="*/ 4 w 5"/>
                  <a:gd name="T19" fmla="*/ 6 h 17"/>
                  <a:gd name="T20" fmla="*/ 5 w 5"/>
                  <a:gd name="T21" fmla="*/ 1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" h="17">
                    <a:moveTo>
                      <a:pt x="5" y="1"/>
                    </a:moveTo>
                    <a:cubicBezTo>
                      <a:pt x="3" y="5"/>
                      <a:pt x="3" y="5"/>
                      <a:pt x="3" y="5"/>
                    </a:cubicBezTo>
                    <a:cubicBezTo>
                      <a:pt x="3" y="4"/>
                      <a:pt x="4" y="3"/>
                      <a:pt x="4" y="2"/>
                    </a:cubicBezTo>
                    <a:cubicBezTo>
                      <a:pt x="4" y="3"/>
                      <a:pt x="3" y="5"/>
                      <a:pt x="3" y="7"/>
                    </a:cubicBezTo>
                    <a:cubicBezTo>
                      <a:pt x="1" y="13"/>
                      <a:pt x="3" y="5"/>
                      <a:pt x="4" y="4"/>
                    </a:cubicBezTo>
                    <a:cubicBezTo>
                      <a:pt x="4" y="7"/>
                      <a:pt x="3" y="7"/>
                      <a:pt x="2" y="13"/>
                    </a:cubicBezTo>
                    <a:cubicBezTo>
                      <a:pt x="2" y="12"/>
                      <a:pt x="2" y="11"/>
                      <a:pt x="2" y="11"/>
                    </a:cubicBezTo>
                    <a:cubicBezTo>
                      <a:pt x="0" y="17"/>
                      <a:pt x="2" y="11"/>
                      <a:pt x="3" y="10"/>
                    </a:cubicBezTo>
                    <a:cubicBezTo>
                      <a:pt x="3" y="9"/>
                      <a:pt x="4" y="7"/>
                      <a:pt x="3" y="8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5" y="1"/>
                      <a:pt x="5" y="0"/>
                      <a:pt x="5" y="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48" name="Freeform 2048"/>
              <p:cNvSpPr/>
              <p:nvPr/>
            </p:nvSpPr>
            <p:spPr bwMode="auto">
              <a:xfrm>
                <a:off x="2807" y="3150"/>
                <a:ext cx="1" cy="2"/>
              </a:xfrm>
              <a:custGeom>
                <a:avLst/>
                <a:gdLst>
                  <a:gd name="T0" fmla="*/ 0 w 1"/>
                  <a:gd name="T1" fmla="*/ 2 h 2"/>
                  <a:gd name="T2" fmla="*/ 0 w 1"/>
                  <a:gd name="T3" fmla="*/ 2 h 2"/>
                  <a:gd name="T4" fmla="*/ 0 w 1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cubicBezTo>
                      <a:pt x="0" y="1"/>
                      <a:pt x="0" y="2"/>
                      <a:pt x="0" y="2"/>
                    </a:cubicBezTo>
                    <a:cubicBezTo>
                      <a:pt x="0" y="1"/>
                      <a:pt x="1" y="0"/>
                      <a:pt x="0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49" name="Freeform 2049"/>
              <p:cNvSpPr/>
              <p:nvPr/>
            </p:nvSpPr>
            <p:spPr bwMode="auto">
              <a:xfrm>
                <a:off x="2806" y="3160"/>
                <a:ext cx="0" cy="0"/>
              </a:xfrm>
              <a:custGeom>
                <a:avLst/>
                <a:gdLst>
                  <a:gd name="T0" fmla="*/ 1 h 1"/>
                  <a:gd name="T1" fmla="*/ 1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0"/>
                      <a:pt x="0" y="0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50" name="Freeform 2050"/>
              <p:cNvSpPr/>
              <p:nvPr/>
            </p:nvSpPr>
            <p:spPr bwMode="auto">
              <a:xfrm>
                <a:off x="2808" y="3151"/>
                <a:ext cx="0" cy="3"/>
              </a:xfrm>
              <a:custGeom>
                <a:avLst/>
                <a:gdLst>
                  <a:gd name="T0" fmla="*/ 3 h 3"/>
                  <a:gd name="T1" fmla="*/ 3 h 3"/>
                  <a:gd name="T2" fmla="*/ 0 h 3"/>
                  <a:gd name="T3" fmla="*/ 3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3">
                    <a:moveTo>
                      <a:pt x="0" y="3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3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51" name="Freeform 2051"/>
              <p:cNvSpPr/>
              <p:nvPr/>
            </p:nvSpPr>
            <p:spPr bwMode="auto">
              <a:xfrm>
                <a:off x="2805" y="3149"/>
                <a:ext cx="11" cy="17"/>
              </a:xfrm>
              <a:custGeom>
                <a:avLst/>
                <a:gdLst>
                  <a:gd name="T0" fmla="*/ 8 w 12"/>
                  <a:gd name="T1" fmla="*/ 16 h 19"/>
                  <a:gd name="T2" fmla="*/ 9 w 12"/>
                  <a:gd name="T3" fmla="*/ 13 h 19"/>
                  <a:gd name="T4" fmla="*/ 10 w 12"/>
                  <a:gd name="T5" fmla="*/ 9 h 19"/>
                  <a:gd name="T6" fmla="*/ 12 w 12"/>
                  <a:gd name="T7" fmla="*/ 2 h 19"/>
                  <a:gd name="T8" fmla="*/ 11 w 12"/>
                  <a:gd name="T9" fmla="*/ 5 h 19"/>
                  <a:gd name="T10" fmla="*/ 11 w 12"/>
                  <a:gd name="T11" fmla="*/ 2 h 19"/>
                  <a:gd name="T12" fmla="*/ 10 w 12"/>
                  <a:gd name="T13" fmla="*/ 4 h 19"/>
                  <a:gd name="T14" fmla="*/ 9 w 12"/>
                  <a:gd name="T15" fmla="*/ 5 h 19"/>
                  <a:gd name="T16" fmla="*/ 6 w 12"/>
                  <a:gd name="T17" fmla="*/ 3 h 19"/>
                  <a:gd name="T18" fmla="*/ 4 w 12"/>
                  <a:gd name="T19" fmla="*/ 9 h 19"/>
                  <a:gd name="T20" fmla="*/ 5 w 12"/>
                  <a:gd name="T21" fmla="*/ 5 h 19"/>
                  <a:gd name="T22" fmla="*/ 5 w 12"/>
                  <a:gd name="T23" fmla="*/ 5 h 19"/>
                  <a:gd name="T24" fmla="*/ 4 w 12"/>
                  <a:gd name="T25" fmla="*/ 3 h 19"/>
                  <a:gd name="T26" fmla="*/ 2 w 12"/>
                  <a:gd name="T27" fmla="*/ 11 h 19"/>
                  <a:gd name="T28" fmla="*/ 4 w 12"/>
                  <a:gd name="T29" fmla="*/ 3 h 19"/>
                  <a:gd name="T30" fmla="*/ 3 w 12"/>
                  <a:gd name="T31" fmla="*/ 8 h 19"/>
                  <a:gd name="T32" fmla="*/ 2 w 12"/>
                  <a:gd name="T33" fmla="*/ 13 h 19"/>
                  <a:gd name="T34" fmla="*/ 1 w 12"/>
                  <a:gd name="T35" fmla="*/ 16 h 19"/>
                  <a:gd name="T36" fmla="*/ 5 w 12"/>
                  <a:gd name="T37" fmla="*/ 8 h 19"/>
                  <a:gd name="T38" fmla="*/ 4 w 12"/>
                  <a:gd name="T39" fmla="*/ 11 h 19"/>
                  <a:gd name="T40" fmla="*/ 4 w 12"/>
                  <a:gd name="T41" fmla="*/ 15 h 19"/>
                  <a:gd name="T42" fmla="*/ 6 w 12"/>
                  <a:gd name="T43" fmla="*/ 9 h 19"/>
                  <a:gd name="T44" fmla="*/ 6 w 12"/>
                  <a:gd name="T45" fmla="*/ 11 h 19"/>
                  <a:gd name="T46" fmla="*/ 7 w 12"/>
                  <a:gd name="T47" fmla="*/ 9 h 19"/>
                  <a:gd name="T48" fmla="*/ 6 w 12"/>
                  <a:gd name="T49" fmla="*/ 12 h 19"/>
                  <a:gd name="T50" fmla="*/ 8 w 12"/>
                  <a:gd name="T51" fmla="*/ 5 h 19"/>
                  <a:gd name="T52" fmla="*/ 6 w 12"/>
                  <a:gd name="T53" fmla="*/ 16 h 19"/>
                  <a:gd name="T54" fmla="*/ 7 w 12"/>
                  <a:gd name="T55" fmla="*/ 12 h 19"/>
                  <a:gd name="T56" fmla="*/ 8 w 12"/>
                  <a:gd name="T57" fmla="*/ 8 h 19"/>
                  <a:gd name="T58" fmla="*/ 6 w 12"/>
                  <a:gd name="T59" fmla="*/ 15 h 19"/>
                  <a:gd name="T60" fmla="*/ 8 w 12"/>
                  <a:gd name="T61" fmla="*/ 11 h 19"/>
                  <a:gd name="T62" fmla="*/ 9 w 12"/>
                  <a:gd name="T63" fmla="*/ 7 h 19"/>
                  <a:gd name="T64" fmla="*/ 9 w 12"/>
                  <a:gd name="T65" fmla="*/ 9 h 19"/>
                  <a:gd name="T66" fmla="*/ 7 w 12"/>
                  <a:gd name="T67" fmla="*/ 16 h 19"/>
                  <a:gd name="T68" fmla="*/ 7 w 12"/>
                  <a:gd name="T69" fmla="*/ 19 h 19"/>
                  <a:gd name="T70" fmla="*/ 9 w 12"/>
                  <a:gd name="T71" fmla="*/ 11 h 19"/>
                  <a:gd name="T72" fmla="*/ 8 w 12"/>
                  <a:gd name="T73" fmla="*/ 16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2" h="19">
                    <a:moveTo>
                      <a:pt x="8" y="16"/>
                    </a:moveTo>
                    <a:cubicBezTo>
                      <a:pt x="9" y="14"/>
                      <a:pt x="9" y="13"/>
                      <a:pt x="9" y="13"/>
                    </a:cubicBezTo>
                    <a:cubicBezTo>
                      <a:pt x="10" y="10"/>
                      <a:pt x="10" y="11"/>
                      <a:pt x="10" y="9"/>
                    </a:cubicBezTo>
                    <a:cubicBezTo>
                      <a:pt x="11" y="7"/>
                      <a:pt x="11" y="5"/>
                      <a:pt x="12" y="2"/>
                    </a:cubicBezTo>
                    <a:cubicBezTo>
                      <a:pt x="12" y="2"/>
                      <a:pt x="11" y="6"/>
                      <a:pt x="11" y="5"/>
                    </a:cubicBezTo>
                    <a:cubicBezTo>
                      <a:pt x="11" y="2"/>
                      <a:pt x="11" y="2"/>
                      <a:pt x="11" y="2"/>
                    </a:cubicBezTo>
                    <a:cubicBezTo>
                      <a:pt x="11" y="4"/>
                      <a:pt x="9" y="6"/>
                      <a:pt x="10" y="4"/>
                    </a:cubicBezTo>
                    <a:cubicBezTo>
                      <a:pt x="10" y="2"/>
                      <a:pt x="9" y="4"/>
                      <a:pt x="9" y="5"/>
                    </a:cubicBezTo>
                    <a:cubicBezTo>
                      <a:pt x="8" y="3"/>
                      <a:pt x="6" y="6"/>
                      <a:pt x="6" y="3"/>
                    </a:cubicBezTo>
                    <a:cubicBezTo>
                      <a:pt x="4" y="9"/>
                      <a:pt x="4" y="9"/>
                      <a:pt x="4" y="9"/>
                    </a:cubicBezTo>
                    <a:cubicBezTo>
                      <a:pt x="5" y="6"/>
                      <a:pt x="4" y="9"/>
                      <a:pt x="5" y="5"/>
                    </a:cubicBezTo>
                    <a:cubicBezTo>
                      <a:pt x="5" y="6"/>
                      <a:pt x="5" y="5"/>
                      <a:pt x="5" y="5"/>
                    </a:cubicBezTo>
                    <a:cubicBezTo>
                      <a:pt x="6" y="0"/>
                      <a:pt x="4" y="5"/>
                      <a:pt x="4" y="3"/>
                    </a:cubicBezTo>
                    <a:cubicBezTo>
                      <a:pt x="4" y="5"/>
                      <a:pt x="3" y="10"/>
                      <a:pt x="2" y="11"/>
                    </a:cubicBezTo>
                    <a:cubicBezTo>
                      <a:pt x="4" y="4"/>
                      <a:pt x="2" y="11"/>
                      <a:pt x="4" y="3"/>
                    </a:cubicBezTo>
                    <a:cubicBezTo>
                      <a:pt x="4" y="1"/>
                      <a:pt x="3" y="9"/>
                      <a:pt x="3" y="8"/>
                    </a:cubicBezTo>
                    <a:cubicBezTo>
                      <a:pt x="1" y="12"/>
                      <a:pt x="2" y="10"/>
                      <a:pt x="2" y="13"/>
                    </a:cubicBezTo>
                    <a:cubicBezTo>
                      <a:pt x="1" y="16"/>
                      <a:pt x="2" y="11"/>
                      <a:pt x="1" y="16"/>
                    </a:cubicBezTo>
                    <a:cubicBezTo>
                      <a:pt x="0" y="18"/>
                      <a:pt x="4" y="10"/>
                      <a:pt x="5" y="8"/>
                    </a:cubicBezTo>
                    <a:cubicBezTo>
                      <a:pt x="4" y="11"/>
                      <a:pt x="4" y="11"/>
                      <a:pt x="4" y="11"/>
                    </a:cubicBezTo>
                    <a:cubicBezTo>
                      <a:pt x="5" y="9"/>
                      <a:pt x="6" y="9"/>
                      <a:pt x="4" y="15"/>
                    </a:cubicBezTo>
                    <a:cubicBezTo>
                      <a:pt x="5" y="11"/>
                      <a:pt x="4" y="17"/>
                      <a:pt x="6" y="9"/>
                    </a:cubicBezTo>
                    <a:cubicBezTo>
                      <a:pt x="6" y="11"/>
                      <a:pt x="6" y="10"/>
                      <a:pt x="6" y="11"/>
                    </a:cubicBezTo>
                    <a:cubicBezTo>
                      <a:pt x="7" y="9"/>
                      <a:pt x="7" y="9"/>
                      <a:pt x="7" y="9"/>
                    </a:cubicBezTo>
                    <a:cubicBezTo>
                      <a:pt x="7" y="9"/>
                      <a:pt x="6" y="13"/>
                      <a:pt x="6" y="12"/>
                    </a:cubicBezTo>
                    <a:cubicBezTo>
                      <a:pt x="7" y="9"/>
                      <a:pt x="7" y="8"/>
                      <a:pt x="8" y="5"/>
                    </a:cubicBezTo>
                    <a:cubicBezTo>
                      <a:pt x="7" y="9"/>
                      <a:pt x="7" y="12"/>
                      <a:pt x="6" y="16"/>
                    </a:cubicBezTo>
                    <a:cubicBezTo>
                      <a:pt x="7" y="12"/>
                      <a:pt x="7" y="12"/>
                      <a:pt x="7" y="12"/>
                    </a:cubicBezTo>
                    <a:cubicBezTo>
                      <a:pt x="7" y="13"/>
                      <a:pt x="8" y="10"/>
                      <a:pt x="8" y="8"/>
                    </a:cubicBezTo>
                    <a:cubicBezTo>
                      <a:pt x="8" y="8"/>
                      <a:pt x="7" y="13"/>
                      <a:pt x="6" y="15"/>
                    </a:cubicBezTo>
                    <a:cubicBezTo>
                      <a:pt x="6" y="17"/>
                      <a:pt x="9" y="8"/>
                      <a:pt x="8" y="11"/>
                    </a:cubicBezTo>
                    <a:cubicBezTo>
                      <a:pt x="9" y="7"/>
                      <a:pt x="9" y="7"/>
                      <a:pt x="9" y="7"/>
                    </a:cubicBezTo>
                    <a:cubicBezTo>
                      <a:pt x="10" y="6"/>
                      <a:pt x="9" y="11"/>
                      <a:pt x="9" y="9"/>
                    </a:cubicBezTo>
                    <a:cubicBezTo>
                      <a:pt x="8" y="14"/>
                      <a:pt x="8" y="14"/>
                      <a:pt x="7" y="16"/>
                    </a:cubicBezTo>
                    <a:cubicBezTo>
                      <a:pt x="7" y="17"/>
                      <a:pt x="7" y="17"/>
                      <a:pt x="7" y="19"/>
                    </a:cubicBezTo>
                    <a:cubicBezTo>
                      <a:pt x="8" y="16"/>
                      <a:pt x="9" y="13"/>
                      <a:pt x="9" y="11"/>
                    </a:cubicBezTo>
                    <a:cubicBezTo>
                      <a:pt x="8" y="16"/>
                      <a:pt x="8" y="16"/>
                      <a:pt x="8" y="16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52" name="Freeform 2052"/>
              <p:cNvSpPr/>
              <p:nvPr/>
            </p:nvSpPr>
            <p:spPr bwMode="auto">
              <a:xfrm>
                <a:off x="2810" y="3166"/>
                <a:ext cx="1" cy="2"/>
              </a:xfrm>
              <a:custGeom>
                <a:avLst/>
                <a:gdLst>
                  <a:gd name="T0" fmla="*/ 1 w 1"/>
                  <a:gd name="T1" fmla="*/ 0 h 2"/>
                  <a:gd name="T2" fmla="*/ 0 w 1"/>
                  <a:gd name="T3" fmla="*/ 2 h 2"/>
                  <a:gd name="T4" fmla="*/ 0 w 1"/>
                  <a:gd name="T5" fmla="*/ 1 h 2"/>
                  <a:gd name="T6" fmla="*/ 1 w 1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lnTo>
                      <a:pt x="0" y="2"/>
                    </a:lnTo>
                    <a:lnTo>
                      <a:pt x="0" y="1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53" name="Freeform 2053"/>
              <p:cNvSpPr/>
              <p:nvPr/>
            </p:nvSpPr>
            <p:spPr bwMode="auto">
              <a:xfrm>
                <a:off x="2812" y="3163"/>
                <a:ext cx="0" cy="1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lnTo>
                      <a:pt x="0" y="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54" name="Rectangle 2054"/>
              <p:cNvSpPr>
                <a:spLocks noChangeArrowheads="1"/>
              </p:cNvSpPr>
              <p:nvPr/>
            </p:nvSpPr>
            <p:spPr bwMode="auto">
              <a:xfrm>
                <a:off x="2814" y="3151"/>
                <a:ext cx="1" cy="1"/>
              </a:xfrm>
              <a:prstGeom prst="rect">
                <a:avLst/>
              </a:pr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55" name="Freeform 2055"/>
              <p:cNvSpPr/>
              <p:nvPr/>
            </p:nvSpPr>
            <p:spPr bwMode="auto">
              <a:xfrm>
                <a:off x="2810" y="3163"/>
                <a:ext cx="0" cy="4"/>
              </a:xfrm>
              <a:custGeom>
                <a:avLst/>
                <a:gdLst>
                  <a:gd name="T0" fmla="*/ 4 h 4"/>
                  <a:gd name="T1" fmla="*/ 0 h 4"/>
                  <a:gd name="T2" fmla="*/ 4 h 4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4">
                    <a:moveTo>
                      <a:pt x="0" y="4"/>
                    </a:moveTo>
                    <a:lnTo>
                      <a:pt x="0" y="0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56" name="Freeform 2056"/>
              <p:cNvSpPr/>
              <p:nvPr/>
            </p:nvSpPr>
            <p:spPr bwMode="auto">
              <a:xfrm>
                <a:off x="2809" y="3162"/>
                <a:ext cx="1" cy="3"/>
              </a:xfrm>
              <a:custGeom>
                <a:avLst/>
                <a:gdLst>
                  <a:gd name="T0" fmla="*/ 1 w 1"/>
                  <a:gd name="T1" fmla="*/ 0 h 3"/>
                  <a:gd name="T2" fmla="*/ 0 w 1"/>
                  <a:gd name="T3" fmla="*/ 3 h 3"/>
                  <a:gd name="T4" fmla="*/ 1 w 1"/>
                  <a:gd name="T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3">
                    <a:moveTo>
                      <a:pt x="1" y="0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0" y="2"/>
                      <a:pt x="1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57" name="Freeform 2057"/>
              <p:cNvSpPr/>
              <p:nvPr/>
            </p:nvSpPr>
            <p:spPr bwMode="auto">
              <a:xfrm>
                <a:off x="2811" y="3165"/>
                <a:ext cx="1" cy="2"/>
              </a:xfrm>
              <a:custGeom>
                <a:avLst/>
                <a:gdLst>
                  <a:gd name="T0" fmla="*/ 0 w 1"/>
                  <a:gd name="T1" fmla="*/ 2 h 2"/>
                  <a:gd name="T2" fmla="*/ 0 w 1"/>
                  <a:gd name="T3" fmla="*/ 1 h 2"/>
                  <a:gd name="T4" fmla="*/ 1 w 1"/>
                  <a:gd name="T5" fmla="*/ 0 h 2"/>
                  <a:gd name="T6" fmla="*/ 0 w 1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lnTo>
                      <a:pt x="0" y="1"/>
                    </a:lnTo>
                    <a:lnTo>
                      <a:pt x="1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58" name="Freeform 2058"/>
              <p:cNvSpPr/>
              <p:nvPr/>
            </p:nvSpPr>
            <p:spPr bwMode="auto">
              <a:xfrm>
                <a:off x="2813" y="3147"/>
                <a:ext cx="7" cy="21"/>
              </a:xfrm>
              <a:custGeom>
                <a:avLst/>
                <a:gdLst>
                  <a:gd name="T0" fmla="*/ 7 w 8"/>
                  <a:gd name="T1" fmla="*/ 4 h 23"/>
                  <a:gd name="T2" fmla="*/ 7 w 8"/>
                  <a:gd name="T3" fmla="*/ 1 h 23"/>
                  <a:gd name="T4" fmla="*/ 4 w 8"/>
                  <a:gd name="T5" fmla="*/ 11 h 23"/>
                  <a:gd name="T6" fmla="*/ 7 w 8"/>
                  <a:gd name="T7" fmla="*/ 2 h 23"/>
                  <a:gd name="T8" fmla="*/ 4 w 8"/>
                  <a:gd name="T9" fmla="*/ 8 h 23"/>
                  <a:gd name="T10" fmla="*/ 4 w 8"/>
                  <a:gd name="T11" fmla="*/ 5 h 23"/>
                  <a:gd name="T12" fmla="*/ 1 w 8"/>
                  <a:gd name="T13" fmla="*/ 14 h 23"/>
                  <a:gd name="T14" fmla="*/ 4 w 8"/>
                  <a:gd name="T15" fmla="*/ 4 h 23"/>
                  <a:gd name="T16" fmla="*/ 4 w 8"/>
                  <a:gd name="T17" fmla="*/ 3 h 23"/>
                  <a:gd name="T18" fmla="*/ 3 w 8"/>
                  <a:gd name="T19" fmla="*/ 6 h 23"/>
                  <a:gd name="T20" fmla="*/ 1 w 8"/>
                  <a:gd name="T21" fmla="*/ 12 h 23"/>
                  <a:gd name="T22" fmla="*/ 0 w 8"/>
                  <a:gd name="T23" fmla="*/ 17 h 23"/>
                  <a:gd name="T24" fmla="*/ 1 w 8"/>
                  <a:gd name="T25" fmla="*/ 13 h 23"/>
                  <a:gd name="T26" fmla="*/ 0 w 8"/>
                  <a:gd name="T27" fmla="*/ 17 h 23"/>
                  <a:gd name="T28" fmla="*/ 1 w 8"/>
                  <a:gd name="T29" fmla="*/ 15 h 23"/>
                  <a:gd name="T30" fmla="*/ 0 w 8"/>
                  <a:gd name="T31" fmla="*/ 18 h 23"/>
                  <a:gd name="T32" fmla="*/ 2 w 8"/>
                  <a:gd name="T33" fmla="*/ 15 h 23"/>
                  <a:gd name="T34" fmla="*/ 1 w 8"/>
                  <a:gd name="T35" fmla="*/ 16 h 23"/>
                  <a:gd name="T36" fmla="*/ 3 w 8"/>
                  <a:gd name="T37" fmla="*/ 12 h 23"/>
                  <a:gd name="T38" fmla="*/ 2 w 8"/>
                  <a:gd name="T39" fmla="*/ 17 h 23"/>
                  <a:gd name="T40" fmla="*/ 3 w 8"/>
                  <a:gd name="T41" fmla="*/ 13 h 23"/>
                  <a:gd name="T42" fmla="*/ 2 w 8"/>
                  <a:gd name="T43" fmla="*/ 19 h 23"/>
                  <a:gd name="T44" fmla="*/ 3 w 8"/>
                  <a:gd name="T45" fmla="*/ 15 h 23"/>
                  <a:gd name="T46" fmla="*/ 2 w 8"/>
                  <a:gd name="T47" fmla="*/ 18 h 23"/>
                  <a:gd name="T48" fmla="*/ 4 w 8"/>
                  <a:gd name="T49" fmla="*/ 9 h 23"/>
                  <a:gd name="T50" fmla="*/ 3 w 8"/>
                  <a:gd name="T51" fmla="*/ 17 h 23"/>
                  <a:gd name="T52" fmla="*/ 4 w 8"/>
                  <a:gd name="T53" fmla="*/ 15 h 23"/>
                  <a:gd name="T54" fmla="*/ 4 w 8"/>
                  <a:gd name="T55" fmla="*/ 16 h 23"/>
                  <a:gd name="T56" fmla="*/ 5 w 8"/>
                  <a:gd name="T57" fmla="*/ 13 h 23"/>
                  <a:gd name="T58" fmla="*/ 5 w 8"/>
                  <a:gd name="T59" fmla="*/ 12 h 23"/>
                  <a:gd name="T60" fmla="*/ 6 w 8"/>
                  <a:gd name="T61" fmla="*/ 9 h 23"/>
                  <a:gd name="T62" fmla="*/ 5 w 8"/>
                  <a:gd name="T63" fmla="*/ 11 h 23"/>
                  <a:gd name="T64" fmla="*/ 7 w 8"/>
                  <a:gd name="T65" fmla="*/ 5 h 23"/>
                  <a:gd name="T66" fmla="*/ 6 w 8"/>
                  <a:gd name="T67" fmla="*/ 9 h 23"/>
                  <a:gd name="T68" fmla="*/ 7 w 8"/>
                  <a:gd name="T69" fmla="*/ 4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8" h="23">
                    <a:moveTo>
                      <a:pt x="7" y="4"/>
                    </a:moveTo>
                    <a:cubicBezTo>
                      <a:pt x="8" y="0"/>
                      <a:pt x="7" y="2"/>
                      <a:pt x="7" y="1"/>
                    </a:cubicBezTo>
                    <a:cubicBezTo>
                      <a:pt x="6" y="3"/>
                      <a:pt x="5" y="11"/>
                      <a:pt x="4" y="11"/>
                    </a:cubicBezTo>
                    <a:cubicBezTo>
                      <a:pt x="7" y="2"/>
                      <a:pt x="7" y="2"/>
                      <a:pt x="7" y="2"/>
                    </a:cubicBezTo>
                    <a:cubicBezTo>
                      <a:pt x="6" y="3"/>
                      <a:pt x="6" y="1"/>
                      <a:pt x="4" y="8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4" y="5"/>
                      <a:pt x="1" y="17"/>
                      <a:pt x="1" y="14"/>
                    </a:cubicBezTo>
                    <a:cubicBezTo>
                      <a:pt x="3" y="9"/>
                      <a:pt x="3" y="9"/>
                      <a:pt x="4" y="4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4" y="3"/>
                      <a:pt x="3" y="6"/>
                      <a:pt x="3" y="6"/>
                    </a:cubicBezTo>
                    <a:cubicBezTo>
                      <a:pt x="2" y="8"/>
                      <a:pt x="2" y="12"/>
                      <a:pt x="1" y="12"/>
                    </a:cubicBezTo>
                    <a:cubicBezTo>
                      <a:pt x="1" y="12"/>
                      <a:pt x="1" y="15"/>
                      <a:pt x="0" y="17"/>
                    </a:cubicBezTo>
                    <a:cubicBezTo>
                      <a:pt x="1" y="15"/>
                      <a:pt x="1" y="16"/>
                      <a:pt x="1" y="13"/>
                    </a:cubicBezTo>
                    <a:cubicBezTo>
                      <a:pt x="1" y="16"/>
                      <a:pt x="1" y="14"/>
                      <a:pt x="0" y="17"/>
                    </a:cubicBezTo>
                    <a:cubicBezTo>
                      <a:pt x="1" y="15"/>
                      <a:pt x="1" y="15"/>
                      <a:pt x="1" y="15"/>
                    </a:cubicBezTo>
                    <a:cubicBezTo>
                      <a:pt x="1" y="15"/>
                      <a:pt x="0" y="18"/>
                      <a:pt x="0" y="18"/>
                    </a:cubicBezTo>
                    <a:cubicBezTo>
                      <a:pt x="1" y="17"/>
                      <a:pt x="2" y="15"/>
                      <a:pt x="2" y="15"/>
                    </a:cubicBezTo>
                    <a:cubicBezTo>
                      <a:pt x="1" y="16"/>
                      <a:pt x="1" y="16"/>
                      <a:pt x="1" y="16"/>
                    </a:cubicBezTo>
                    <a:cubicBezTo>
                      <a:pt x="2" y="15"/>
                      <a:pt x="2" y="17"/>
                      <a:pt x="3" y="12"/>
                    </a:cubicBezTo>
                    <a:cubicBezTo>
                      <a:pt x="2" y="17"/>
                      <a:pt x="2" y="17"/>
                      <a:pt x="2" y="17"/>
                    </a:cubicBezTo>
                    <a:cubicBezTo>
                      <a:pt x="3" y="13"/>
                      <a:pt x="3" y="13"/>
                      <a:pt x="3" y="13"/>
                    </a:cubicBezTo>
                    <a:cubicBezTo>
                      <a:pt x="3" y="15"/>
                      <a:pt x="1" y="23"/>
                      <a:pt x="2" y="19"/>
                    </a:cubicBezTo>
                    <a:cubicBezTo>
                      <a:pt x="2" y="17"/>
                      <a:pt x="3" y="16"/>
                      <a:pt x="3" y="15"/>
                    </a:cubicBezTo>
                    <a:cubicBezTo>
                      <a:pt x="3" y="13"/>
                      <a:pt x="2" y="18"/>
                      <a:pt x="2" y="18"/>
                    </a:cubicBezTo>
                    <a:cubicBezTo>
                      <a:pt x="3" y="15"/>
                      <a:pt x="4" y="11"/>
                      <a:pt x="4" y="9"/>
                    </a:cubicBezTo>
                    <a:cubicBezTo>
                      <a:pt x="4" y="13"/>
                      <a:pt x="5" y="8"/>
                      <a:pt x="3" y="17"/>
                    </a:cubicBezTo>
                    <a:cubicBezTo>
                      <a:pt x="3" y="17"/>
                      <a:pt x="4" y="13"/>
                      <a:pt x="4" y="15"/>
                    </a:cubicBezTo>
                    <a:cubicBezTo>
                      <a:pt x="4" y="16"/>
                      <a:pt x="4" y="16"/>
                      <a:pt x="4" y="16"/>
                    </a:cubicBezTo>
                    <a:cubicBezTo>
                      <a:pt x="5" y="11"/>
                      <a:pt x="3" y="19"/>
                      <a:pt x="5" y="13"/>
                    </a:cubicBezTo>
                    <a:cubicBezTo>
                      <a:pt x="5" y="12"/>
                      <a:pt x="5" y="12"/>
                      <a:pt x="5" y="12"/>
                    </a:cubicBezTo>
                    <a:cubicBezTo>
                      <a:pt x="6" y="10"/>
                      <a:pt x="6" y="10"/>
                      <a:pt x="6" y="9"/>
                    </a:cubicBezTo>
                    <a:cubicBezTo>
                      <a:pt x="6" y="10"/>
                      <a:pt x="6" y="10"/>
                      <a:pt x="5" y="11"/>
                    </a:cubicBezTo>
                    <a:cubicBezTo>
                      <a:pt x="6" y="7"/>
                      <a:pt x="7" y="7"/>
                      <a:pt x="7" y="5"/>
                    </a:cubicBezTo>
                    <a:cubicBezTo>
                      <a:pt x="7" y="5"/>
                      <a:pt x="6" y="8"/>
                      <a:pt x="6" y="9"/>
                    </a:cubicBezTo>
                    <a:cubicBezTo>
                      <a:pt x="7" y="7"/>
                      <a:pt x="7" y="3"/>
                      <a:pt x="7" y="4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59" name="Freeform 2059"/>
              <p:cNvSpPr/>
              <p:nvPr/>
            </p:nvSpPr>
            <p:spPr bwMode="auto">
              <a:xfrm>
                <a:off x="2814" y="3161"/>
                <a:ext cx="0" cy="2"/>
              </a:xfrm>
              <a:custGeom>
                <a:avLst/>
                <a:gdLst>
                  <a:gd name="T0" fmla="*/ 2 h 2"/>
                  <a:gd name="T1" fmla="*/ 0 h 2"/>
                  <a:gd name="T2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60" name="Freeform 2060"/>
              <p:cNvSpPr/>
              <p:nvPr/>
            </p:nvSpPr>
            <p:spPr bwMode="auto">
              <a:xfrm>
                <a:off x="2816" y="3145"/>
                <a:ext cx="8" cy="24"/>
              </a:xfrm>
              <a:custGeom>
                <a:avLst/>
                <a:gdLst>
                  <a:gd name="T0" fmla="*/ 4 w 9"/>
                  <a:gd name="T1" fmla="*/ 13 h 27"/>
                  <a:gd name="T2" fmla="*/ 3 w 9"/>
                  <a:gd name="T3" fmla="*/ 19 h 27"/>
                  <a:gd name="T4" fmla="*/ 5 w 9"/>
                  <a:gd name="T5" fmla="*/ 9 h 27"/>
                  <a:gd name="T6" fmla="*/ 6 w 9"/>
                  <a:gd name="T7" fmla="*/ 7 h 27"/>
                  <a:gd name="T8" fmla="*/ 4 w 9"/>
                  <a:gd name="T9" fmla="*/ 16 h 27"/>
                  <a:gd name="T10" fmla="*/ 4 w 9"/>
                  <a:gd name="T11" fmla="*/ 17 h 27"/>
                  <a:gd name="T12" fmla="*/ 5 w 9"/>
                  <a:gd name="T13" fmla="*/ 12 h 27"/>
                  <a:gd name="T14" fmla="*/ 6 w 9"/>
                  <a:gd name="T15" fmla="*/ 9 h 27"/>
                  <a:gd name="T16" fmla="*/ 6 w 9"/>
                  <a:gd name="T17" fmla="*/ 10 h 27"/>
                  <a:gd name="T18" fmla="*/ 4 w 9"/>
                  <a:gd name="T19" fmla="*/ 17 h 27"/>
                  <a:gd name="T20" fmla="*/ 9 w 9"/>
                  <a:gd name="T21" fmla="*/ 2 h 27"/>
                  <a:gd name="T22" fmla="*/ 9 w 9"/>
                  <a:gd name="T23" fmla="*/ 3 h 27"/>
                  <a:gd name="T24" fmla="*/ 7 w 9"/>
                  <a:gd name="T25" fmla="*/ 9 h 27"/>
                  <a:gd name="T26" fmla="*/ 7 w 9"/>
                  <a:gd name="T27" fmla="*/ 7 h 27"/>
                  <a:gd name="T28" fmla="*/ 8 w 9"/>
                  <a:gd name="T29" fmla="*/ 4 h 27"/>
                  <a:gd name="T30" fmla="*/ 6 w 9"/>
                  <a:gd name="T31" fmla="*/ 4 h 27"/>
                  <a:gd name="T32" fmla="*/ 6 w 9"/>
                  <a:gd name="T33" fmla="*/ 4 h 27"/>
                  <a:gd name="T34" fmla="*/ 5 w 9"/>
                  <a:gd name="T35" fmla="*/ 8 h 27"/>
                  <a:gd name="T36" fmla="*/ 3 w 9"/>
                  <a:gd name="T37" fmla="*/ 14 h 27"/>
                  <a:gd name="T38" fmla="*/ 4 w 9"/>
                  <a:gd name="T39" fmla="*/ 12 h 27"/>
                  <a:gd name="T40" fmla="*/ 2 w 9"/>
                  <a:gd name="T41" fmla="*/ 19 h 27"/>
                  <a:gd name="T42" fmla="*/ 1 w 9"/>
                  <a:gd name="T43" fmla="*/ 22 h 27"/>
                  <a:gd name="T44" fmla="*/ 2 w 9"/>
                  <a:gd name="T45" fmla="*/ 22 h 27"/>
                  <a:gd name="T46" fmla="*/ 4 w 9"/>
                  <a:gd name="T47" fmla="*/ 13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9" h="27">
                    <a:moveTo>
                      <a:pt x="4" y="13"/>
                    </a:moveTo>
                    <a:cubicBezTo>
                      <a:pt x="4" y="14"/>
                      <a:pt x="3" y="17"/>
                      <a:pt x="3" y="19"/>
                    </a:cubicBezTo>
                    <a:cubicBezTo>
                      <a:pt x="4" y="16"/>
                      <a:pt x="4" y="13"/>
                      <a:pt x="5" y="9"/>
                    </a:cubicBezTo>
                    <a:cubicBezTo>
                      <a:pt x="5" y="11"/>
                      <a:pt x="6" y="7"/>
                      <a:pt x="6" y="7"/>
                    </a:cubicBezTo>
                    <a:cubicBezTo>
                      <a:pt x="5" y="9"/>
                      <a:pt x="4" y="15"/>
                      <a:pt x="4" y="16"/>
                    </a:cubicBezTo>
                    <a:cubicBezTo>
                      <a:pt x="4" y="14"/>
                      <a:pt x="4" y="17"/>
                      <a:pt x="4" y="17"/>
                    </a:cubicBezTo>
                    <a:cubicBezTo>
                      <a:pt x="4" y="14"/>
                      <a:pt x="4" y="15"/>
                      <a:pt x="5" y="12"/>
                    </a:cubicBezTo>
                    <a:cubicBezTo>
                      <a:pt x="6" y="8"/>
                      <a:pt x="7" y="6"/>
                      <a:pt x="6" y="9"/>
                    </a:cubicBezTo>
                    <a:cubicBezTo>
                      <a:pt x="6" y="11"/>
                      <a:pt x="6" y="10"/>
                      <a:pt x="6" y="10"/>
                    </a:cubicBezTo>
                    <a:cubicBezTo>
                      <a:pt x="5" y="15"/>
                      <a:pt x="5" y="13"/>
                      <a:pt x="4" y="17"/>
                    </a:cubicBezTo>
                    <a:cubicBezTo>
                      <a:pt x="6" y="11"/>
                      <a:pt x="7" y="11"/>
                      <a:pt x="9" y="2"/>
                    </a:cubicBezTo>
                    <a:cubicBezTo>
                      <a:pt x="9" y="0"/>
                      <a:pt x="9" y="2"/>
                      <a:pt x="9" y="3"/>
                    </a:cubicBezTo>
                    <a:cubicBezTo>
                      <a:pt x="8" y="5"/>
                      <a:pt x="7" y="8"/>
                      <a:pt x="7" y="9"/>
                    </a:cubicBezTo>
                    <a:cubicBezTo>
                      <a:pt x="7" y="8"/>
                      <a:pt x="6" y="11"/>
                      <a:pt x="7" y="7"/>
                    </a:cubicBezTo>
                    <a:cubicBezTo>
                      <a:pt x="8" y="4"/>
                      <a:pt x="8" y="4"/>
                      <a:pt x="8" y="4"/>
                    </a:cubicBezTo>
                    <a:cubicBezTo>
                      <a:pt x="8" y="2"/>
                      <a:pt x="7" y="2"/>
                      <a:pt x="6" y="4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5" y="6"/>
                      <a:pt x="5" y="7"/>
                      <a:pt x="5" y="8"/>
                    </a:cubicBezTo>
                    <a:cubicBezTo>
                      <a:pt x="3" y="14"/>
                      <a:pt x="3" y="14"/>
                      <a:pt x="3" y="14"/>
                    </a:cubicBezTo>
                    <a:cubicBezTo>
                      <a:pt x="3" y="14"/>
                      <a:pt x="3" y="15"/>
                      <a:pt x="4" y="12"/>
                    </a:cubicBezTo>
                    <a:cubicBezTo>
                      <a:pt x="3" y="15"/>
                      <a:pt x="2" y="17"/>
                      <a:pt x="2" y="19"/>
                    </a:cubicBezTo>
                    <a:cubicBezTo>
                      <a:pt x="2" y="20"/>
                      <a:pt x="2" y="17"/>
                      <a:pt x="1" y="22"/>
                    </a:cubicBezTo>
                    <a:cubicBezTo>
                      <a:pt x="0" y="27"/>
                      <a:pt x="2" y="17"/>
                      <a:pt x="2" y="22"/>
                    </a:cubicBezTo>
                    <a:lnTo>
                      <a:pt x="4" y="13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61" name="Freeform 2061"/>
              <p:cNvSpPr/>
              <p:nvPr/>
            </p:nvSpPr>
            <p:spPr bwMode="auto">
              <a:xfrm>
                <a:off x="2818" y="3158"/>
                <a:ext cx="1" cy="2"/>
              </a:xfrm>
              <a:custGeom>
                <a:avLst/>
                <a:gdLst>
                  <a:gd name="T0" fmla="*/ 0 w 1"/>
                  <a:gd name="T1" fmla="*/ 2 h 2"/>
                  <a:gd name="T2" fmla="*/ 1 w 1"/>
                  <a:gd name="T3" fmla="*/ 0 h 2"/>
                  <a:gd name="T4" fmla="*/ 1 w 1"/>
                  <a:gd name="T5" fmla="*/ 1 h 2"/>
                  <a:gd name="T6" fmla="*/ 0 w 1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lnTo>
                      <a:pt x="1" y="0"/>
                    </a:lnTo>
                    <a:lnTo>
                      <a:pt x="1" y="1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62" name="Freeform 2062"/>
              <p:cNvSpPr/>
              <p:nvPr/>
            </p:nvSpPr>
            <p:spPr bwMode="auto">
              <a:xfrm>
                <a:off x="2820" y="3148"/>
                <a:ext cx="1" cy="3"/>
              </a:xfrm>
              <a:custGeom>
                <a:avLst/>
                <a:gdLst>
                  <a:gd name="T0" fmla="*/ 1 w 1"/>
                  <a:gd name="T1" fmla="*/ 0 h 4"/>
                  <a:gd name="T2" fmla="*/ 0 w 1"/>
                  <a:gd name="T3" fmla="*/ 3 h 4"/>
                  <a:gd name="T4" fmla="*/ 1 w 1"/>
                  <a:gd name="T5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4">
                    <a:moveTo>
                      <a:pt x="1" y="0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0" y="4"/>
                      <a:pt x="0" y="2"/>
                      <a:pt x="1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63" name="Freeform 2063"/>
              <p:cNvSpPr/>
              <p:nvPr/>
            </p:nvSpPr>
            <p:spPr bwMode="auto">
              <a:xfrm>
                <a:off x="2819" y="3159"/>
                <a:ext cx="1" cy="1"/>
              </a:xfrm>
              <a:custGeom>
                <a:avLst/>
                <a:gdLst>
                  <a:gd name="T0" fmla="*/ 0 w 1"/>
                  <a:gd name="T1" fmla="*/ 2 h 2"/>
                  <a:gd name="T2" fmla="*/ 1 w 1"/>
                  <a:gd name="T3" fmla="*/ 1 h 2"/>
                  <a:gd name="T4" fmla="*/ 1 w 1"/>
                  <a:gd name="T5" fmla="*/ 0 h 2"/>
                  <a:gd name="T6" fmla="*/ 0 w 1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1"/>
                      <a:pt x="1" y="2"/>
                      <a:pt x="0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64" name="Freeform 2064"/>
              <p:cNvSpPr/>
              <p:nvPr/>
            </p:nvSpPr>
            <p:spPr bwMode="auto">
              <a:xfrm>
                <a:off x="2821" y="3146"/>
                <a:ext cx="4" cy="12"/>
              </a:xfrm>
              <a:custGeom>
                <a:avLst/>
                <a:gdLst>
                  <a:gd name="T0" fmla="*/ 4 w 4"/>
                  <a:gd name="T1" fmla="*/ 0 h 13"/>
                  <a:gd name="T2" fmla="*/ 3 w 4"/>
                  <a:gd name="T3" fmla="*/ 0 h 13"/>
                  <a:gd name="T4" fmla="*/ 0 w 4"/>
                  <a:gd name="T5" fmla="*/ 12 h 13"/>
                  <a:gd name="T6" fmla="*/ 3 w 4"/>
                  <a:gd name="T7" fmla="*/ 4 h 13"/>
                  <a:gd name="T8" fmla="*/ 3 w 4"/>
                  <a:gd name="T9" fmla="*/ 4 h 13"/>
                  <a:gd name="T10" fmla="*/ 4 w 4"/>
                  <a:gd name="T11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13">
                    <a:moveTo>
                      <a:pt x="4" y="0"/>
                    </a:moveTo>
                    <a:cubicBezTo>
                      <a:pt x="4" y="0"/>
                      <a:pt x="3" y="3"/>
                      <a:pt x="3" y="0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13"/>
                      <a:pt x="2" y="6"/>
                      <a:pt x="3" y="4"/>
                    </a:cubicBezTo>
                    <a:cubicBezTo>
                      <a:pt x="2" y="8"/>
                      <a:pt x="3" y="4"/>
                      <a:pt x="3" y="4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65" name="Freeform 2065"/>
              <p:cNvSpPr/>
              <p:nvPr/>
            </p:nvSpPr>
            <p:spPr bwMode="auto">
              <a:xfrm>
                <a:off x="2820" y="3142"/>
                <a:ext cx="10" cy="26"/>
              </a:xfrm>
              <a:custGeom>
                <a:avLst/>
                <a:gdLst>
                  <a:gd name="T0" fmla="*/ 3 w 11"/>
                  <a:gd name="T1" fmla="*/ 18 h 28"/>
                  <a:gd name="T2" fmla="*/ 4 w 11"/>
                  <a:gd name="T3" fmla="*/ 17 h 28"/>
                  <a:gd name="T4" fmla="*/ 3 w 11"/>
                  <a:gd name="T5" fmla="*/ 19 h 28"/>
                  <a:gd name="T6" fmla="*/ 2 w 11"/>
                  <a:gd name="T7" fmla="*/ 22 h 28"/>
                  <a:gd name="T8" fmla="*/ 3 w 11"/>
                  <a:gd name="T9" fmla="*/ 20 h 28"/>
                  <a:gd name="T10" fmla="*/ 4 w 11"/>
                  <a:gd name="T11" fmla="*/ 18 h 28"/>
                  <a:gd name="T12" fmla="*/ 5 w 11"/>
                  <a:gd name="T13" fmla="*/ 14 h 28"/>
                  <a:gd name="T14" fmla="*/ 4 w 11"/>
                  <a:gd name="T15" fmla="*/ 22 h 28"/>
                  <a:gd name="T16" fmla="*/ 6 w 11"/>
                  <a:gd name="T17" fmla="*/ 11 h 28"/>
                  <a:gd name="T18" fmla="*/ 8 w 11"/>
                  <a:gd name="T19" fmla="*/ 10 h 28"/>
                  <a:gd name="T20" fmla="*/ 8 w 11"/>
                  <a:gd name="T21" fmla="*/ 10 h 28"/>
                  <a:gd name="T22" fmla="*/ 6 w 11"/>
                  <a:gd name="T23" fmla="*/ 16 h 28"/>
                  <a:gd name="T24" fmla="*/ 6 w 11"/>
                  <a:gd name="T25" fmla="*/ 16 h 28"/>
                  <a:gd name="T26" fmla="*/ 9 w 11"/>
                  <a:gd name="T27" fmla="*/ 8 h 28"/>
                  <a:gd name="T28" fmla="*/ 8 w 11"/>
                  <a:gd name="T29" fmla="*/ 10 h 28"/>
                  <a:gd name="T30" fmla="*/ 10 w 11"/>
                  <a:gd name="T31" fmla="*/ 5 h 28"/>
                  <a:gd name="T32" fmla="*/ 9 w 11"/>
                  <a:gd name="T33" fmla="*/ 5 h 28"/>
                  <a:gd name="T34" fmla="*/ 10 w 11"/>
                  <a:gd name="T35" fmla="*/ 3 h 28"/>
                  <a:gd name="T36" fmla="*/ 7 w 11"/>
                  <a:gd name="T37" fmla="*/ 6 h 28"/>
                  <a:gd name="T38" fmla="*/ 8 w 11"/>
                  <a:gd name="T39" fmla="*/ 3 h 28"/>
                  <a:gd name="T40" fmla="*/ 5 w 11"/>
                  <a:gd name="T41" fmla="*/ 12 h 28"/>
                  <a:gd name="T42" fmla="*/ 5 w 11"/>
                  <a:gd name="T43" fmla="*/ 11 h 28"/>
                  <a:gd name="T44" fmla="*/ 7 w 11"/>
                  <a:gd name="T45" fmla="*/ 5 h 28"/>
                  <a:gd name="T46" fmla="*/ 6 w 11"/>
                  <a:gd name="T47" fmla="*/ 8 h 28"/>
                  <a:gd name="T48" fmla="*/ 7 w 11"/>
                  <a:gd name="T49" fmla="*/ 2 h 28"/>
                  <a:gd name="T50" fmla="*/ 4 w 11"/>
                  <a:gd name="T51" fmla="*/ 10 h 28"/>
                  <a:gd name="T52" fmla="*/ 4 w 11"/>
                  <a:gd name="T53" fmla="*/ 8 h 28"/>
                  <a:gd name="T54" fmla="*/ 1 w 11"/>
                  <a:gd name="T55" fmla="*/ 17 h 28"/>
                  <a:gd name="T56" fmla="*/ 3 w 11"/>
                  <a:gd name="T57" fmla="*/ 16 h 28"/>
                  <a:gd name="T58" fmla="*/ 6 w 11"/>
                  <a:gd name="T59" fmla="*/ 12 h 28"/>
                  <a:gd name="T60" fmla="*/ 3 w 11"/>
                  <a:gd name="T61" fmla="*/ 17 h 28"/>
                  <a:gd name="T62" fmla="*/ 6 w 11"/>
                  <a:gd name="T63" fmla="*/ 12 h 28"/>
                  <a:gd name="T64" fmla="*/ 4 w 11"/>
                  <a:gd name="T65" fmla="*/ 17 h 28"/>
                  <a:gd name="T66" fmla="*/ 6 w 11"/>
                  <a:gd name="T67" fmla="*/ 12 h 28"/>
                  <a:gd name="T68" fmla="*/ 3 w 11"/>
                  <a:gd name="T69" fmla="*/ 18 h 28"/>
                  <a:gd name="T70" fmla="*/ 5 w 11"/>
                  <a:gd name="T71" fmla="*/ 17 h 28"/>
                  <a:gd name="T72" fmla="*/ 7 w 11"/>
                  <a:gd name="T73" fmla="*/ 10 h 28"/>
                  <a:gd name="T74" fmla="*/ 6 w 11"/>
                  <a:gd name="T75" fmla="*/ 8 h 28"/>
                  <a:gd name="T76" fmla="*/ 5 w 11"/>
                  <a:gd name="T77" fmla="*/ 13 h 28"/>
                  <a:gd name="T78" fmla="*/ 4 w 11"/>
                  <a:gd name="T79" fmla="*/ 13 h 28"/>
                  <a:gd name="T80" fmla="*/ 3 w 11"/>
                  <a:gd name="T81" fmla="*/ 17 h 28"/>
                  <a:gd name="T82" fmla="*/ 5 w 11"/>
                  <a:gd name="T83" fmla="*/ 7 h 28"/>
                  <a:gd name="T84" fmla="*/ 4 w 11"/>
                  <a:gd name="T85" fmla="*/ 8 h 28"/>
                  <a:gd name="T86" fmla="*/ 4 w 11"/>
                  <a:gd name="T87" fmla="*/ 10 h 28"/>
                  <a:gd name="T88" fmla="*/ 4 w 11"/>
                  <a:gd name="T89" fmla="*/ 8 h 28"/>
                  <a:gd name="T90" fmla="*/ 2 w 11"/>
                  <a:gd name="T91" fmla="*/ 20 h 28"/>
                  <a:gd name="T92" fmla="*/ 1 w 11"/>
                  <a:gd name="T93" fmla="*/ 24 h 28"/>
                  <a:gd name="T94" fmla="*/ 3 w 11"/>
                  <a:gd name="T95" fmla="*/ 18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1" h="28">
                    <a:moveTo>
                      <a:pt x="3" y="18"/>
                    </a:moveTo>
                    <a:cubicBezTo>
                      <a:pt x="3" y="18"/>
                      <a:pt x="4" y="15"/>
                      <a:pt x="4" y="17"/>
                    </a:cubicBezTo>
                    <a:cubicBezTo>
                      <a:pt x="3" y="19"/>
                      <a:pt x="3" y="20"/>
                      <a:pt x="3" y="19"/>
                    </a:cubicBezTo>
                    <a:cubicBezTo>
                      <a:pt x="2" y="25"/>
                      <a:pt x="3" y="19"/>
                      <a:pt x="2" y="22"/>
                    </a:cubicBezTo>
                    <a:cubicBezTo>
                      <a:pt x="3" y="20"/>
                      <a:pt x="3" y="20"/>
                      <a:pt x="3" y="20"/>
                    </a:cubicBezTo>
                    <a:cubicBezTo>
                      <a:pt x="3" y="21"/>
                      <a:pt x="4" y="15"/>
                      <a:pt x="4" y="18"/>
                    </a:cubicBezTo>
                    <a:cubicBezTo>
                      <a:pt x="4" y="17"/>
                      <a:pt x="5" y="17"/>
                      <a:pt x="5" y="14"/>
                    </a:cubicBezTo>
                    <a:cubicBezTo>
                      <a:pt x="5" y="18"/>
                      <a:pt x="4" y="18"/>
                      <a:pt x="4" y="22"/>
                    </a:cubicBezTo>
                    <a:cubicBezTo>
                      <a:pt x="4" y="20"/>
                      <a:pt x="5" y="15"/>
                      <a:pt x="6" y="11"/>
                    </a:cubicBezTo>
                    <a:cubicBezTo>
                      <a:pt x="6" y="15"/>
                      <a:pt x="6" y="15"/>
                      <a:pt x="8" y="10"/>
                    </a:cubicBezTo>
                    <a:cubicBezTo>
                      <a:pt x="8" y="10"/>
                      <a:pt x="8" y="10"/>
                      <a:pt x="8" y="10"/>
                    </a:cubicBezTo>
                    <a:cubicBezTo>
                      <a:pt x="4" y="20"/>
                      <a:pt x="7" y="13"/>
                      <a:pt x="6" y="16"/>
                    </a:cubicBezTo>
                    <a:cubicBezTo>
                      <a:pt x="6" y="16"/>
                      <a:pt x="6" y="16"/>
                      <a:pt x="6" y="16"/>
                    </a:cubicBezTo>
                    <a:cubicBezTo>
                      <a:pt x="7" y="14"/>
                      <a:pt x="2" y="28"/>
                      <a:pt x="9" y="8"/>
                    </a:cubicBezTo>
                    <a:cubicBezTo>
                      <a:pt x="8" y="9"/>
                      <a:pt x="8" y="10"/>
                      <a:pt x="8" y="10"/>
                    </a:cubicBezTo>
                    <a:cubicBezTo>
                      <a:pt x="10" y="5"/>
                      <a:pt x="10" y="5"/>
                      <a:pt x="10" y="5"/>
                    </a:cubicBezTo>
                    <a:cubicBezTo>
                      <a:pt x="9" y="5"/>
                      <a:pt x="8" y="9"/>
                      <a:pt x="9" y="5"/>
                    </a:cubicBezTo>
                    <a:cubicBezTo>
                      <a:pt x="10" y="3"/>
                      <a:pt x="10" y="3"/>
                      <a:pt x="10" y="3"/>
                    </a:cubicBezTo>
                    <a:cubicBezTo>
                      <a:pt x="8" y="6"/>
                      <a:pt x="8" y="4"/>
                      <a:pt x="7" y="6"/>
                    </a:cubicBezTo>
                    <a:cubicBezTo>
                      <a:pt x="8" y="3"/>
                      <a:pt x="8" y="3"/>
                      <a:pt x="8" y="3"/>
                    </a:cubicBezTo>
                    <a:cubicBezTo>
                      <a:pt x="6" y="6"/>
                      <a:pt x="8" y="5"/>
                      <a:pt x="5" y="12"/>
                    </a:cubicBezTo>
                    <a:cubicBezTo>
                      <a:pt x="8" y="3"/>
                      <a:pt x="3" y="15"/>
                      <a:pt x="5" y="11"/>
                    </a:cubicBezTo>
                    <a:cubicBezTo>
                      <a:pt x="6" y="7"/>
                      <a:pt x="6" y="9"/>
                      <a:pt x="7" y="5"/>
                    </a:cubicBezTo>
                    <a:cubicBezTo>
                      <a:pt x="5" y="10"/>
                      <a:pt x="6" y="6"/>
                      <a:pt x="6" y="8"/>
                    </a:cubicBezTo>
                    <a:cubicBezTo>
                      <a:pt x="7" y="3"/>
                      <a:pt x="6" y="7"/>
                      <a:pt x="7" y="2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5" y="7"/>
                      <a:pt x="4" y="8"/>
                      <a:pt x="4" y="8"/>
                    </a:cubicBezTo>
                    <a:cubicBezTo>
                      <a:pt x="4" y="9"/>
                      <a:pt x="2" y="15"/>
                      <a:pt x="1" y="17"/>
                    </a:cubicBezTo>
                    <a:cubicBezTo>
                      <a:pt x="2" y="15"/>
                      <a:pt x="4" y="14"/>
                      <a:pt x="3" y="16"/>
                    </a:cubicBezTo>
                    <a:cubicBezTo>
                      <a:pt x="6" y="10"/>
                      <a:pt x="4" y="16"/>
                      <a:pt x="6" y="12"/>
                    </a:cubicBezTo>
                    <a:cubicBezTo>
                      <a:pt x="3" y="17"/>
                      <a:pt x="3" y="17"/>
                      <a:pt x="3" y="17"/>
                    </a:cubicBezTo>
                    <a:cubicBezTo>
                      <a:pt x="4" y="16"/>
                      <a:pt x="5" y="14"/>
                      <a:pt x="6" y="12"/>
                    </a:cubicBezTo>
                    <a:cubicBezTo>
                      <a:pt x="6" y="11"/>
                      <a:pt x="5" y="15"/>
                      <a:pt x="4" y="17"/>
                    </a:cubicBezTo>
                    <a:cubicBezTo>
                      <a:pt x="4" y="17"/>
                      <a:pt x="5" y="15"/>
                      <a:pt x="6" y="12"/>
                    </a:cubicBezTo>
                    <a:cubicBezTo>
                      <a:pt x="3" y="18"/>
                      <a:pt x="3" y="18"/>
                      <a:pt x="3" y="18"/>
                    </a:cubicBezTo>
                    <a:cubicBezTo>
                      <a:pt x="5" y="17"/>
                      <a:pt x="5" y="17"/>
                      <a:pt x="5" y="17"/>
                    </a:cubicBezTo>
                    <a:cubicBezTo>
                      <a:pt x="11" y="0"/>
                      <a:pt x="6" y="13"/>
                      <a:pt x="7" y="10"/>
                    </a:cubicBezTo>
                    <a:cubicBezTo>
                      <a:pt x="6" y="10"/>
                      <a:pt x="6" y="11"/>
                      <a:pt x="6" y="8"/>
                    </a:cubicBezTo>
                    <a:cubicBezTo>
                      <a:pt x="5" y="13"/>
                      <a:pt x="5" y="13"/>
                      <a:pt x="5" y="13"/>
                    </a:cubicBezTo>
                    <a:cubicBezTo>
                      <a:pt x="5" y="10"/>
                      <a:pt x="2" y="22"/>
                      <a:pt x="4" y="13"/>
                    </a:cubicBezTo>
                    <a:cubicBezTo>
                      <a:pt x="3" y="17"/>
                      <a:pt x="3" y="17"/>
                      <a:pt x="3" y="17"/>
                    </a:cubicBezTo>
                    <a:cubicBezTo>
                      <a:pt x="3" y="14"/>
                      <a:pt x="4" y="10"/>
                      <a:pt x="5" y="7"/>
                    </a:cubicBezTo>
                    <a:cubicBezTo>
                      <a:pt x="4" y="9"/>
                      <a:pt x="5" y="7"/>
                      <a:pt x="4" y="8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3" y="14"/>
                      <a:pt x="3" y="12"/>
                      <a:pt x="4" y="8"/>
                    </a:cubicBezTo>
                    <a:cubicBezTo>
                      <a:pt x="3" y="13"/>
                      <a:pt x="2" y="16"/>
                      <a:pt x="2" y="20"/>
                    </a:cubicBezTo>
                    <a:cubicBezTo>
                      <a:pt x="4" y="12"/>
                      <a:pt x="0" y="27"/>
                      <a:pt x="1" y="24"/>
                    </a:cubicBezTo>
                    <a:lnTo>
                      <a:pt x="3" y="18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</p:grpSp>
        <p:grpSp>
          <p:nvGrpSpPr>
            <p:cNvPr id="1722" name="Group 2267"/>
            <p:cNvGrpSpPr/>
            <p:nvPr/>
          </p:nvGrpSpPr>
          <p:grpSpPr bwMode="auto">
            <a:xfrm>
              <a:off x="2393" y="2584"/>
              <a:ext cx="705" cy="591"/>
              <a:chOff x="2393" y="2584"/>
              <a:chExt cx="705" cy="591"/>
            </a:xfrm>
          </p:grpSpPr>
          <p:sp>
            <p:nvSpPr>
              <p:cNvPr id="1766" name="Freeform 2067"/>
              <p:cNvSpPr/>
              <p:nvPr/>
            </p:nvSpPr>
            <p:spPr bwMode="auto">
              <a:xfrm>
                <a:off x="2825" y="3148"/>
                <a:ext cx="0" cy="1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lnTo>
                      <a:pt x="0" y="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67" name="Freeform 2068"/>
              <p:cNvSpPr/>
              <p:nvPr/>
            </p:nvSpPr>
            <p:spPr bwMode="auto">
              <a:xfrm>
                <a:off x="2823" y="3150"/>
                <a:ext cx="1" cy="1"/>
              </a:xfrm>
              <a:custGeom>
                <a:avLst/>
                <a:gdLst>
                  <a:gd name="T0" fmla="*/ 1 w 1"/>
                  <a:gd name="T1" fmla="*/ 0 h 2"/>
                  <a:gd name="T2" fmla="*/ 1 w 1"/>
                  <a:gd name="T3" fmla="*/ 1 h 2"/>
                  <a:gd name="T4" fmla="*/ 1 w 1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0" y="2"/>
                      <a:pt x="1" y="1"/>
                      <a:pt x="1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68" name="Rectangle 2069"/>
              <p:cNvSpPr>
                <a:spLocks noChangeArrowheads="1"/>
              </p:cNvSpPr>
              <p:nvPr/>
            </p:nvSpPr>
            <p:spPr bwMode="auto">
              <a:xfrm>
                <a:off x="2824" y="3150"/>
                <a:ext cx="1" cy="1"/>
              </a:xfrm>
              <a:prstGeom prst="rect">
                <a:avLst/>
              </a:pr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69" name="Freeform 2070"/>
              <p:cNvSpPr/>
              <p:nvPr/>
            </p:nvSpPr>
            <p:spPr bwMode="auto">
              <a:xfrm>
                <a:off x="2821" y="3158"/>
                <a:ext cx="1" cy="2"/>
              </a:xfrm>
              <a:custGeom>
                <a:avLst/>
                <a:gdLst>
                  <a:gd name="T0" fmla="*/ 0 w 1"/>
                  <a:gd name="T1" fmla="*/ 2 h 2"/>
                  <a:gd name="T2" fmla="*/ 0 w 1"/>
                  <a:gd name="T3" fmla="*/ 2 h 2"/>
                  <a:gd name="T4" fmla="*/ 1 w 1"/>
                  <a:gd name="T5" fmla="*/ 0 h 2"/>
                  <a:gd name="T6" fmla="*/ 0 w 1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lnTo>
                      <a:pt x="0" y="2"/>
                    </a:lnTo>
                    <a:lnTo>
                      <a:pt x="1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70" name="Freeform 2071"/>
              <p:cNvSpPr/>
              <p:nvPr/>
            </p:nvSpPr>
            <p:spPr bwMode="auto">
              <a:xfrm>
                <a:off x="2824" y="3145"/>
                <a:ext cx="0" cy="2"/>
              </a:xfrm>
              <a:custGeom>
                <a:avLst/>
                <a:gdLst>
                  <a:gd name="T0" fmla="*/ 0 h 2"/>
                  <a:gd name="T1" fmla="*/ 2 h 2"/>
                  <a:gd name="T2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71" name="Freeform 2072"/>
              <p:cNvSpPr/>
              <p:nvPr/>
            </p:nvSpPr>
            <p:spPr bwMode="auto">
              <a:xfrm>
                <a:off x="2821" y="314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72" name="Freeform 2073"/>
              <p:cNvSpPr/>
              <p:nvPr/>
            </p:nvSpPr>
            <p:spPr bwMode="auto">
              <a:xfrm>
                <a:off x="2810" y="3139"/>
                <a:ext cx="16" cy="27"/>
              </a:xfrm>
              <a:custGeom>
                <a:avLst/>
                <a:gdLst>
                  <a:gd name="T0" fmla="*/ 2 w 18"/>
                  <a:gd name="T1" fmla="*/ 13 h 30"/>
                  <a:gd name="T2" fmla="*/ 0 w 18"/>
                  <a:gd name="T3" fmla="*/ 20 h 30"/>
                  <a:gd name="T4" fmla="*/ 0 w 18"/>
                  <a:gd name="T5" fmla="*/ 23 h 30"/>
                  <a:gd name="T6" fmla="*/ 1 w 18"/>
                  <a:gd name="T7" fmla="*/ 19 h 30"/>
                  <a:gd name="T8" fmla="*/ 3 w 18"/>
                  <a:gd name="T9" fmla="*/ 19 h 30"/>
                  <a:gd name="T10" fmla="*/ 3 w 18"/>
                  <a:gd name="T11" fmla="*/ 21 h 30"/>
                  <a:gd name="T12" fmla="*/ 6 w 18"/>
                  <a:gd name="T13" fmla="*/ 16 h 30"/>
                  <a:gd name="T14" fmla="*/ 6 w 18"/>
                  <a:gd name="T15" fmla="*/ 18 h 30"/>
                  <a:gd name="T16" fmla="*/ 6 w 18"/>
                  <a:gd name="T17" fmla="*/ 19 h 30"/>
                  <a:gd name="T18" fmla="*/ 9 w 18"/>
                  <a:gd name="T19" fmla="*/ 10 h 30"/>
                  <a:gd name="T20" fmla="*/ 10 w 18"/>
                  <a:gd name="T21" fmla="*/ 10 h 30"/>
                  <a:gd name="T22" fmla="*/ 9 w 18"/>
                  <a:gd name="T23" fmla="*/ 14 h 30"/>
                  <a:gd name="T24" fmla="*/ 10 w 18"/>
                  <a:gd name="T25" fmla="*/ 14 h 30"/>
                  <a:gd name="T26" fmla="*/ 10 w 18"/>
                  <a:gd name="T27" fmla="*/ 16 h 30"/>
                  <a:gd name="T28" fmla="*/ 12 w 18"/>
                  <a:gd name="T29" fmla="*/ 14 h 30"/>
                  <a:gd name="T30" fmla="*/ 13 w 18"/>
                  <a:gd name="T31" fmla="*/ 10 h 30"/>
                  <a:gd name="T32" fmla="*/ 12 w 18"/>
                  <a:gd name="T33" fmla="*/ 15 h 30"/>
                  <a:gd name="T34" fmla="*/ 13 w 18"/>
                  <a:gd name="T35" fmla="*/ 14 h 30"/>
                  <a:gd name="T36" fmla="*/ 15 w 18"/>
                  <a:gd name="T37" fmla="*/ 16 h 30"/>
                  <a:gd name="T38" fmla="*/ 14 w 18"/>
                  <a:gd name="T39" fmla="*/ 14 h 30"/>
                  <a:gd name="T40" fmla="*/ 13 w 18"/>
                  <a:gd name="T41" fmla="*/ 17 h 30"/>
                  <a:gd name="T42" fmla="*/ 16 w 18"/>
                  <a:gd name="T43" fmla="*/ 5 h 30"/>
                  <a:gd name="T44" fmla="*/ 16 w 18"/>
                  <a:gd name="T45" fmla="*/ 4 h 30"/>
                  <a:gd name="T46" fmla="*/ 15 w 18"/>
                  <a:gd name="T47" fmla="*/ 5 h 30"/>
                  <a:gd name="T48" fmla="*/ 15 w 18"/>
                  <a:gd name="T49" fmla="*/ 3 h 30"/>
                  <a:gd name="T50" fmla="*/ 14 w 18"/>
                  <a:gd name="T51" fmla="*/ 3 h 30"/>
                  <a:gd name="T52" fmla="*/ 13 w 18"/>
                  <a:gd name="T53" fmla="*/ 5 h 30"/>
                  <a:gd name="T54" fmla="*/ 13 w 18"/>
                  <a:gd name="T55" fmla="*/ 4 h 30"/>
                  <a:gd name="T56" fmla="*/ 13 w 18"/>
                  <a:gd name="T57" fmla="*/ 4 h 30"/>
                  <a:gd name="T58" fmla="*/ 12 w 18"/>
                  <a:gd name="T59" fmla="*/ 5 h 30"/>
                  <a:gd name="T60" fmla="*/ 11 w 18"/>
                  <a:gd name="T61" fmla="*/ 8 h 30"/>
                  <a:gd name="T62" fmla="*/ 11 w 18"/>
                  <a:gd name="T63" fmla="*/ 3 h 30"/>
                  <a:gd name="T64" fmla="*/ 11 w 18"/>
                  <a:gd name="T65" fmla="*/ 2 h 30"/>
                  <a:gd name="T66" fmla="*/ 9 w 18"/>
                  <a:gd name="T67" fmla="*/ 7 h 30"/>
                  <a:gd name="T68" fmla="*/ 8 w 18"/>
                  <a:gd name="T69" fmla="*/ 9 h 30"/>
                  <a:gd name="T70" fmla="*/ 6 w 18"/>
                  <a:gd name="T71" fmla="*/ 11 h 30"/>
                  <a:gd name="T72" fmla="*/ 6 w 18"/>
                  <a:gd name="T73" fmla="*/ 10 h 30"/>
                  <a:gd name="T74" fmla="*/ 4 w 18"/>
                  <a:gd name="T75" fmla="*/ 11 h 30"/>
                  <a:gd name="T76" fmla="*/ 3 w 18"/>
                  <a:gd name="T77" fmla="*/ 17 h 30"/>
                  <a:gd name="T78" fmla="*/ 5 w 18"/>
                  <a:gd name="T79" fmla="*/ 8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8" h="30">
                    <a:moveTo>
                      <a:pt x="3" y="7"/>
                    </a:moveTo>
                    <a:cubicBezTo>
                      <a:pt x="3" y="8"/>
                      <a:pt x="2" y="10"/>
                      <a:pt x="2" y="13"/>
                    </a:cubicBezTo>
                    <a:cubicBezTo>
                      <a:pt x="2" y="11"/>
                      <a:pt x="2" y="11"/>
                      <a:pt x="2" y="11"/>
                    </a:cubicBezTo>
                    <a:cubicBezTo>
                      <a:pt x="2" y="12"/>
                      <a:pt x="1" y="16"/>
                      <a:pt x="0" y="20"/>
                    </a:cubicBezTo>
                    <a:cubicBezTo>
                      <a:pt x="1" y="18"/>
                      <a:pt x="1" y="18"/>
                      <a:pt x="1" y="18"/>
                    </a:cubicBezTo>
                    <a:cubicBezTo>
                      <a:pt x="1" y="15"/>
                      <a:pt x="0" y="22"/>
                      <a:pt x="0" y="23"/>
                    </a:cubicBezTo>
                    <a:cubicBezTo>
                      <a:pt x="0" y="22"/>
                      <a:pt x="2" y="14"/>
                      <a:pt x="2" y="16"/>
                    </a:cubicBezTo>
                    <a:cubicBezTo>
                      <a:pt x="2" y="15"/>
                      <a:pt x="2" y="18"/>
                      <a:pt x="1" y="19"/>
                    </a:cubicBezTo>
                    <a:cubicBezTo>
                      <a:pt x="1" y="20"/>
                      <a:pt x="3" y="14"/>
                      <a:pt x="3" y="13"/>
                    </a:cubicBezTo>
                    <a:cubicBezTo>
                      <a:pt x="0" y="30"/>
                      <a:pt x="5" y="8"/>
                      <a:pt x="3" y="19"/>
                    </a:cubicBezTo>
                    <a:cubicBezTo>
                      <a:pt x="3" y="18"/>
                      <a:pt x="3" y="19"/>
                      <a:pt x="4" y="16"/>
                    </a:cubicBezTo>
                    <a:cubicBezTo>
                      <a:pt x="3" y="20"/>
                      <a:pt x="5" y="17"/>
                      <a:pt x="3" y="21"/>
                    </a:cubicBezTo>
                    <a:cubicBezTo>
                      <a:pt x="6" y="11"/>
                      <a:pt x="3" y="26"/>
                      <a:pt x="6" y="13"/>
                    </a:cubicBezTo>
                    <a:cubicBezTo>
                      <a:pt x="6" y="17"/>
                      <a:pt x="6" y="13"/>
                      <a:pt x="6" y="16"/>
                    </a:cubicBezTo>
                    <a:cubicBezTo>
                      <a:pt x="6" y="17"/>
                      <a:pt x="6" y="17"/>
                      <a:pt x="6" y="17"/>
                    </a:cubicBezTo>
                    <a:cubicBezTo>
                      <a:pt x="5" y="20"/>
                      <a:pt x="7" y="12"/>
                      <a:pt x="6" y="18"/>
                    </a:cubicBezTo>
                    <a:cubicBezTo>
                      <a:pt x="6" y="19"/>
                      <a:pt x="7" y="14"/>
                      <a:pt x="8" y="11"/>
                    </a:cubicBezTo>
                    <a:cubicBezTo>
                      <a:pt x="8" y="13"/>
                      <a:pt x="7" y="14"/>
                      <a:pt x="6" y="19"/>
                    </a:cubicBezTo>
                    <a:cubicBezTo>
                      <a:pt x="8" y="14"/>
                      <a:pt x="7" y="16"/>
                      <a:pt x="8" y="13"/>
                    </a:cubicBezTo>
                    <a:cubicBezTo>
                      <a:pt x="8" y="13"/>
                      <a:pt x="8" y="12"/>
                      <a:pt x="9" y="10"/>
                    </a:cubicBezTo>
                    <a:cubicBezTo>
                      <a:pt x="9" y="11"/>
                      <a:pt x="10" y="6"/>
                      <a:pt x="11" y="4"/>
                    </a:cubicBezTo>
                    <a:cubicBezTo>
                      <a:pt x="9" y="11"/>
                      <a:pt x="10" y="4"/>
                      <a:pt x="10" y="10"/>
                    </a:cubicBezTo>
                    <a:cubicBezTo>
                      <a:pt x="9" y="13"/>
                      <a:pt x="8" y="12"/>
                      <a:pt x="7" y="17"/>
                    </a:cubicBezTo>
                    <a:cubicBezTo>
                      <a:pt x="7" y="18"/>
                      <a:pt x="8" y="17"/>
                      <a:pt x="9" y="14"/>
                    </a:cubicBezTo>
                    <a:cubicBezTo>
                      <a:pt x="9" y="15"/>
                      <a:pt x="8" y="17"/>
                      <a:pt x="8" y="18"/>
                    </a:cubicBezTo>
                    <a:cubicBezTo>
                      <a:pt x="8" y="21"/>
                      <a:pt x="10" y="11"/>
                      <a:pt x="10" y="14"/>
                    </a:cubicBezTo>
                    <a:cubicBezTo>
                      <a:pt x="9" y="17"/>
                      <a:pt x="9" y="17"/>
                      <a:pt x="9" y="17"/>
                    </a:cubicBezTo>
                    <a:cubicBezTo>
                      <a:pt x="10" y="13"/>
                      <a:pt x="9" y="18"/>
                      <a:pt x="10" y="16"/>
                    </a:cubicBezTo>
                    <a:cubicBezTo>
                      <a:pt x="11" y="14"/>
                      <a:pt x="11" y="13"/>
                      <a:pt x="11" y="12"/>
                    </a:cubicBezTo>
                    <a:cubicBezTo>
                      <a:pt x="9" y="21"/>
                      <a:pt x="13" y="8"/>
                      <a:pt x="12" y="14"/>
                    </a:cubicBezTo>
                    <a:cubicBezTo>
                      <a:pt x="13" y="9"/>
                      <a:pt x="14" y="6"/>
                      <a:pt x="15" y="5"/>
                    </a:cubicBezTo>
                    <a:cubicBezTo>
                      <a:pt x="13" y="10"/>
                      <a:pt x="13" y="10"/>
                      <a:pt x="13" y="10"/>
                    </a:cubicBezTo>
                    <a:cubicBezTo>
                      <a:pt x="14" y="7"/>
                      <a:pt x="11" y="16"/>
                      <a:pt x="11" y="18"/>
                    </a:cubicBezTo>
                    <a:cubicBezTo>
                      <a:pt x="12" y="16"/>
                      <a:pt x="11" y="19"/>
                      <a:pt x="12" y="15"/>
                    </a:cubicBezTo>
                    <a:cubicBezTo>
                      <a:pt x="11" y="19"/>
                      <a:pt x="11" y="19"/>
                      <a:pt x="11" y="19"/>
                    </a:cubicBezTo>
                    <a:cubicBezTo>
                      <a:pt x="11" y="20"/>
                      <a:pt x="14" y="10"/>
                      <a:pt x="13" y="14"/>
                    </a:cubicBezTo>
                    <a:cubicBezTo>
                      <a:pt x="12" y="17"/>
                      <a:pt x="12" y="17"/>
                      <a:pt x="12" y="17"/>
                    </a:cubicBezTo>
                    <a:cubicBezTo>
                      <a:pt x="13" y="17"/>
                      <a:pt x="12" y="22"/>
                      <a:pt x="15" y="16"/>
                    </a:cubicBezTo>
                    <a:cubicBezTo>
                      <a:pt x="16" y="13"/>
                      <a:pt x="17" y="7"/>
                      <a:pt x="18" y="5"/>
                    </a:cubicBezTo>
                    <a:cubicBezTo>
                      <a:pt x="17" y="7"/>
                      <a:pt x="15" y="12"/>
                      <a:pt x="14" y="14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5" y="12"/>
                      <a:pt x="14" y="14"/>
                      <a:pt x="13" y="17"/>
                    </a:cubicBezTo>
                    <a:cubicBezTo>
                      <a:pt x="12" y="19"/>
                      <a:pt x="14" y="12"/>
                      <a:pt x="13" y="15"/>
                    </a:cubicBezTo>
                    <a:cubicBezTo>
                      <a:pt x="15" y="10"/>
                      <a:pt x="15" y="10"/>
                      <a:pt x="16" y="5"/>
                    </a:cubicBezTo>
                    <a:cubicBezTo>
                      <a:pt x="15" y="8"/>
                      <a:pt x="15" y="8"/>
                      <a:pt x="15" y="8"/>
                    </a:cubicBezTo>
                    <a:cubicBezTo>
                      <a:pt x="16" y="6"/>
                      <a:pt x="16" y="6"/>
                      <a:pt x="16" y="4"/>
                    </a:cubicBezTo>
                    <a:cubicBezTo>
                      <a:pt x="14" y="10"/>
                      <a:pt x="17" y="2"/>
                      <a:pt x="15" y="4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8"/>
                      <a:pt x="14" y="8"/>
                      <a:pt x="14" y="8"/>
                    </a:cubicBezTo>
                    <a:cubicBezTo>
                      <a:pt x="15" y="4"/>
                      <a:pt x="15" y="5"/>
                      <a:pt x="15" y="3"/>
                    </a:cubicBezTo>
                    <a:cubicBezTo>
                      <a:pt x="14" y="5"/>
                      <a:pt x="13" y="10"/>
                      <a:pt x="13" y="10"/>
                    </a:cubicBezTo>
                    <a:cubicBezTo>
                      <a:pt x="14" y="5"/>
                      <a:pt x="13" y="7"/>
                      <a:pt x="14" y="3"/>
                    </a:cubicBezTo>
                    <a:cubicBezTo>
                      <a:pt x="13" y="8"/>
                      <a:pt x="13" y="4"/>
                      <a:pt x="12" y="7"/>
                    </a:cubicBezTo>
                    <a:cubicBezTo>
                      <a:pt x="12" y="9"/>
                      <a:pt x="12" y="8"/>
                      <a:pt x="13" y="5"/>
                    </a:cubicBezTo>
                    <a:cubicBezTo>
                      <a:pt x="13" y="4"/>
                      <a:pt x="13" y="4"/>
                      <a:pt x="13" y="4"/>
                    </a:cubicBezTo>
                    <a:cubicBezTo>
                      <a:pt x="13" y="4"/>
                      <a:pt x="13" y="4"/>
                      <a:pt x="13" y="4"/>
                    </a:cubicBezTo>
                    <a:cubicBezTo>
                      <a:pt x="13" y="3"/>
                      <a:pt x="13" y="3"/>
                      <a:pt x="13" y="3"/>
                    </a:cubicBezTo>
                    <a:cubicBezTo>
                      <a:pt x="13" y="3"/>
                      <a:pt x="12" y="7"/>
                      <a:pt x="13" y="4"/>
                    </a:cubicBezTo>
                    <a:cubicBezTo>
                      <a:pt x="13" y="2"/>
                      <a:pt x="13" y="2"/>
                      <a:pt x="13" y="2"/>
                    </a:cubicBezTo>
                    <a:cubicBezTo>
                      <a:pt x="13" y="1"/>
                      <a:pt x="11" y="10"/>
                      <a:pt x="12" y="5"/>
                    </a:cubicBezTo>
                    <a:cubicBezTo>
                      <a:pt x="11" y="8"/>
                      <a:pt x="11" y="8"/>
                      <a:pt x="9" y="13"/>
                    </a:cubicBezTo>
                    <a:cubicBezTo>
                      <a:pt x="10" y="11"/>
                      <a:pt x="11" y="7"/>
                      <a:pt x="11" y="8"/>
                    </a:cubicBezTo>
                    <a:cubicBezTo>
                      <a:pt x="9" y="12"/>
                      <a:pt x="11" y="6"/>
                      <a:pt x="10" y="9"/>
                    </a:cubicBezTo>
                    <a:cubicBezTo>
                      <a:pt x="11" y="4"/>
                      <a:pt x="10" y="7"/>
                      <a:pt x="11" y="3"/>
                    </a:cubicBezTo>
                    <a:cubicBezTo>
                      <a:pt x="12" y="1"/>
                      <a:pt x="10" y="7"/>
                      <a:pt x="10" y="6"/>
                    </a:cubicBezTo>
                    <a:cubicBezTo>
                      <a:pt x="11" y="2"/>
                      <a:pt x="11" y="2"/>
                      <a:pt x="11" y="2"/>
                    </a:cubicBezTo>
                    <a:cubicBezTo>
                      <a:pt x="10" y="4"/>
                      <a:pt x="9" y="8"/>
                      <a:pt x="10" y="4"/>
                    </a:cubicBezTo>
                    <a:cubicBezTo>
                      <a:pt x="9" y="7"/>
                      <a:pt x="9" y="7"/>
                      <a:pt x="9" y="7"/>
                    </a:cubicBezTo>
                    <a:cubicBezTo>
                      <a:pt x="9" y="5"/>
                      <a:pt x="9" y="7"/>
                      <a:pt x="10" y="3"/>
                    </a:cubicBezTo>
                    <a:cubicBezTo>
                      <a:pt x="8" y="9"/>
                      <a:pt x="8" y="9"/>
                      <a:pt x="8" y="9"/>
                    </a:cubicBezTo>
                    <a:cubicBezTo>
                      <a:pt x="9" y="2"/>
                      <a:pt x="7" y="8"/>
                      <a:pt x="6" y="14"/>
                    </a:cubicBezTo>
                    <a:cubicBezTo>
                      <a:pt x="6" y="14"/>
                      <a:pt x="6" y="13"/>
                      <a:pt x="6" y="11"/>
                    </a:cubicBezTo>
                    <a:cubicBezTo>
                      <a:pt x="7" y="9"/>
                      <a:pt x="7" y="9"/>
                      <a:pt x="7" y="9"/>
                    </a:cubicBezTo>
                    <a:cubicBezTo>
                      <a:pt x="6" y="9"/>
                      <a:pt x="7" y="5"/>
                      <a:pt x="6" y="10"/>
                    </a:cubicBezTo>
                    <a:cubicBezTo>
                      <a:pt x="5" y="12"/>
                      <a:pt x="6" y="6"/>
                      <a:pt x="7" y="5"/>
                    </a:cubicBezTo>
                    <a:cubicBezTo>
                      <a:pt x="5" y="13"/>
                      <a:pt x="7" y="0"/>
                      <a:pt x="4" y="11"/>
                    </a:cubicBezTo>
                    <a:cubicBezTo>
                      <a:pt x="4" y="11"/>
                      <a:pt x="4" y="14"/>
                      <a:pt x="4" y="13"/>
                    </a:cubicBezTo>
                    <a:cubicBezTo>
                      <a:pt x="4" y="15"/>
                      <a:pt x="4" y="17"/>
                      <a:pt x="3" y="17"/>
                    </a:cubicBezTo>
                    <a:cubicBezTo>
                      <a:pt x="3" y="18"/>
                      <a:pt x="4" y="13"/>
                      <a:pt x="3" y="15"/>
                    </a:cubicBezTo>
                    <a:cubicBezTo>
                      <a:pt x="5" y="8"/>
                      <a:pt x="5" y="8"/>
                      <a:pt x="5" y="8"/>
                    </a:cubicBezTo>
                    <a:cubicBezTo>
                      <a:pt x="6" y="0"/>
                      <a:pt x="2" y="18"/>
                      <a:pt x="3" y="7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73" name="Freeform 2074"/>
              <p:cNvSpPr/>
              <p:nvPr/>
            </p:nvSpPr>
            <p:spPr bwMode="auto">
              <a:xfrm>
                <a:off x="2816" y="3142"/>
                <a:ext cx="1" cy="4"/>
              </a:xfrm>
              <a:custGeom>
                <a:avLst/>
                <a:gdLst>
                  <a:gd name="T0" fmla="*/ 0 w 1"/>
                  <a:gd name="T1" fmla="*/ 4 h 4"/>
                  <a:gd name="T2" fmla="*/ 1 w 1"/>
                  <a:gd name="T3" fmla="*/ 0 h 4"/>
                  <a:gd name="T4" fmla="*/ 0 w 1"/>
                  <a:gd name="T5" fmla="*/ 3 h 4"/>
                  <a:gd name="T6" fmla="*/ 0 w 1"/>
                  <a:gd name="T7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4">
                    <a:moveTo>
                      <a:pt x="0" y="4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0" y="3"/>
                      <a:pt x="0" y="4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74" name="Freeform 2075"/>
              <p:cNvSpPr/>
              <p:nvPr/>
            </p:nvSpPr>
            <p:spPr bwMode="auto">
              <a:xfrm>
                <a:off x="2816" y="3145"/>
                <a:ext cx="0" cy="2"/>
              </a:xfrm>
              <a:custGeom>
                <a:avLst/>
                <a:gdLst>
                  <a:gd name="T0" fmla="*/ 0 h 2"/>
                  <a:gd name="T1" fmla="*/ 2 h 2"/>
                  <a:gd name="T2" fmla="*/ 1 h 2"/>
                  <a:gd name="T3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1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75" name="Freeform 2076"/>
              <p:cNvSpPr/>
              <p:nvPr/>
            </p:nvSpPr>
            <p:spPr bwMode="auto">
              <a:xfrm>
                <a:off x="2811" y="3145"/>
                <a:ext cx="0" cy="2"/>
              </a:xfrm>
              <a:custGeom>
                <a:avLst/>
                <a:gdLst>
                  <a:gd name="T0" fmla="*/ 1 h 2"/>
                  <a:gd name="T1" fmla="*/ 1 h 2"/>
                  <a:gd name="T2" fmla="*/ 1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1"/>
                    </a:moveTo>
                    <a:cubicBezTo>
                      <a:pt x="0" y="1"/>
                      <a:pt x="0" y="0"/>
                      <a:pt x="0" y="1"/>
                    </a:cubicBezTo>
                    <a:cubicBezTo>
                      <a:pt x="0" y="2"/>
                      <a:pt x="0" y="2"/>
                      <a:pt x="0" y="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76" name="Freeform 2077"/>
              <p:cNvSpPr/>
              <p:nvPr/>
            </p:nvSpPr>
            <p:spPr bwMode="auto">
              <a:xfrm>
                <a:off x="2811" y="3148"/>
                <a:ext cx="0" cy="2"/>
              </a:xfrm>
              <a:custGeom>
                <a:avLst/>
                <a:gdLst>
                  <a:gd name="T0" fmla="*/ 0 h 2"/>
                  <a:gd name="T1" fmla="*/ 2 h 2"/>
                  <a:gd name="T2" fmla="*/ 1 h 2"/>
                  <a:gd name="T3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2"/>
                    </a:lnTo>
                    <a:lnTo>
                      <a:pt x="0" y="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77" name="Freeform 2078"/>
              <p:cNvSpPr/>
              <p:nvPr/>
            </p:nvSpPr>
            <p:spPr bwMode="auto">
              <a:xfrm>
                <a:off x="2803" y="3143"/>
                <a:ext cx="8" cy="23"/>
              </a:xfrm>
              <a:custGeom>
                <a:avLst/>
                <a:gdLst>
                  <a:gd name="T0" fmla="*/ 2 w 9"/>
                  <a:gd name="T1" fmla="*/ 11 h 25"/>
                  <a:gd name="T2" fmla="*/ 1 w 9"/>
                  <a:gd name="T3" fmla="*/ 15 h 25"/>
                  <a:gd name="T4" fmla="*/ 1 w 9"/>
                  <a:gd name="T5" fmla="*/ 12 h 25"/>
                  <a:gd name="T6" fmla="*/ 0 w 9"/>
                  <a:gd name="T7" fmla="*/ 20 h 25"/>
                  <a:gd name="T8" fmla="*/ 3 w 9"/>
                  <a:gd name="T9" fmla="*/ 15 h 25"/>
                  <a:gd name="T10" fmla="*/ 3 w 9"/>
                  <a:gd name="T11" fmla="*/ 18 h 25"/>
                  <a:gd name="T12" fmla="*/ 5 w 9"/>
                  <a:gd name="T13" fmla="*/ 13 h 25"/>
                  <a:gd name="T14" fmla="*/ 4 w 9"/>
                  <a:gd name="T15" fmla="*/ 19 h 25"/>
                  <a:gd name="T16" fmla="*/ 5 w 9"/>
                  <a:gd name="T17" fmla="*/ 17 h 25"/>
                  <a:gd name="T18" fmla="*/ 5 w 9"/>
                  <a:gd name="T19" fmla="*/ 14 h 25"/>
                  <a:gd name="T20" fmla="*/ 5 w 9"/>
                  <a:gd name="T21" fmla="*/ 16 h 25"/>
                  <a:gd name="T22" fmla="*/ 5 w 9"/>
                  <a:gd name="T23" fmla="*/ 14 h 25"/>
                  <a:gd name="T24" fmla="*/ 6 w 9"/>
                  <a:gd name="T25" fmla="*/ 14 h 25"/>
                  <a:gd name="T26" fmla="*/ 6 w 9"/>
                  <a:gd name="T27" fmla="*/ 15 h 25"/>
                  <a:gd name="T28" fmla="*/ 6 w 9"/>
                  <a:gd name="T29" fmla="*/ 13 h 25"/>
                  <a:gd name="T30" fmla="*/ 6 w 9"/>
                  <a:gd name="T31" fmla="*/ 17 h 25"/>
                  <a:gd name="T32" fmla="*/ 8 w 9"/>
                  <a:gd name="T33" fmla="*/ 12 h 25"/>
                  <a:gd name="T34" fmla="*/ 8 w 9"/>
                  <a:gd name="T35" fmla="*/ 8 h 25"/>
                  <a:gd name="T36" fmla="*/ 7 w 9"/>
                  <a:gd name="T37" fmla="*/ 11 h 25"/>
                  <a:gd name="T38" fmla="*/ 7 w 9"/>
                  <a:gd name="T39" fmla="*/ 11 h 25"/>
                  <a:gd name="T40" fmla="*/ 6 w 9"/>
                  <a:gd name="T41" fmla="*/ 13 h 25"/>
                  <a:gd name="T42" fmla="*/ 7 w 9"/>
                  <a:gd name="T43" fmla="*/ 7 h 25"/>
                  <a:gd name="T44" fmla="*/ 7 w 9"/>
                  <a:gd name="T45" fmla="*/ 3 h 25"/>
                  <a:gd name="T46" fmla="*/ 7 w 9"/>
                  <a:gd name="T47" fmla="*/ 3 h 25"/>
                  <a:gd name="T48" fmla="*/ 7 w 9"/>
                  <a:gd name="T49" fmla="*/ 5 h 25"/>
                  <a:gd name="T50" fmla="*/ 7 w 9"/>
                  <a:gd name="T51" fmla="*/ 7 h 25"/>
                  <a:gd name="T52" fmla="*/ 5 w 9"/>
                  <a:gd name="T53" fmla="*/ 14 h 25"/>
                  <a:gd name="T54" fmla="*/ 5 w 9"/>
                  <a:gd name="T55" fmla="*/ 14 h 25"/>
                  <a:gd name="T56" fmla="*/ 6 w 9"/>
                  <a:gd name="T57" fmla="*/ 8 h 25"/>
                  <a:gd name="T58" fmla="*/ 6 w 9"/>
                  <a:gd name="T59" fmla="*/ 11 h 25"/>
                  <a:gd name="T60" fmla="*/ 6 w 9"/>
                  <a:gd name="T61" fmla="*/ 5 h 25"/>
                  <a:gd name="T62" fmla="*/ 5 w 9"/>
                  <a:gd name="T63" fmla="*/ 11 h 25"/>
                  <a:gd name="T64" fmla="*/ 4 w 9"/>
                  <a:gd name="T65" fmla="*/ 11 h 25"/>
                  <a:gd name="T66" fmla="*/ 5 w 9"/>
                  <a:gd name="T67" fmla="*/ 7 h 25"/>
                  <a:gd name="T68" fmla="*/ 4 w 9"/>
                  <a:gd name="T69" fmla="*/ 11 h 25"/>
                  <a:gd name="T70" fmla="*/ 3 w 9"/>
                  <a:gd name="T71" fmla="*/ 9 h 25"/>
                  <a:gd name="T72" fmla="*/ 3 w 9"/>
                  <a:gd name="T73" fmla="*/ 12 h 25"/>
                  <a:gd name="T74" fmla="*/ 2 w 9"/>
                  <a:gd name="T75" fmla="*/ 11 h 25"/>
                  <a:gd name="T76" fmla="*/ 2 w 9"/>
                  <a:gd name="T77" fmla="*/ 11 h 25"/>
                  <a:gd name="T78" fmla="*/ 1 w 9"/>
                  <a:gd name="T79" fmla="*/ 18 h 25"/>
                  <a:gd name="T80" fmla="*/ 2 w 9"/>
                  <a:gd name="T81" fmla="*/ 11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9" h="25">
                    <a:moveTo>
                      <a:pt x="2" y="11"/>
                    </a:moveTo>
                    <a:cubicBezTo>
                      <a:pt x="1" y="15"/>
                      <a:pt x="1" y="15"/>
                      <a:pt x="1" y="15"/>
                    </a:cubicBezTo>
                    <a:cubicBezTo>
                      <a:pt x="1" y="13"/>
                      <a:pt x="0" y="16"/>
                      <a:pt x="1" y="12"/>
                    </a:cubicBezTo>
                    <a:cubicBezTo>
                      <a:pt x="0" y="17"/>
                      <a:pt x="1" y="12"/>
                      <a:pt x="0" y="20"/>
                    </a:cubicBezTo>
                    <a:cubicBezTo>
                      <a:pt x="1" y="17"/>
                      <a:pt x="1" y="22"/>
                      <a:pt x="3" y="15"/>
                    </a:cubicBezTo>
                    <a:cubicBezTo>
                      <a:pt x="3" y="18"/>
                      <a:pt x="3" y="18"/>
                      <a:pt x="3" y="18"/>
                    </a:cubicBezTo>
                    <a:cubicBezTo>
                      <a:pt x="4" y="12"/>
                      <a:pt x="2" y="25"/>
                      <a:pt x="5" y="13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21"/>
                      <a:pt x="6" y="10"/>
                      <a:pt x="5" y="17"/>
                    </a:cubicBezTo>
                    <a:cubicBezTo>
                      <a:pt x="5" y="14"/>
                      <a:pt x="5" y="14"/>
                      <a:pt x="5" y="14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14"/>
                      <a:pt x="5" y="14"/>
                      <a:pt x="5" y="14"/>
                    </a:cubicBezTo>
                    <a:cubicBezTo>
                      <a:pt x="6" y="12"/>
                      <a:pt x="6" y="12"/>
                      <a:pt x="6" y="14"/>
                    </a:cubicBezTo>
                    <a:cubicBezTo>
                      <a:pt x="6" y="16"/>
                      <a:pt x="6" y="15"/>
                      <a:pt x="6" y="15"/>
                    </a:cubicBezTo>
                    <a:cubicBezTo>
                      <a:pt x="5" y="18"/>
                      <a:pt x="6" y="13"/>
                      <a:pt x="6" y="13"/>
                    </a:cubicBezTo>
                    <a:cubicBezTo>
                      <a:pt x="6" y="15"/>
                      <a:pt x="6" y="16"/>
                      <a:pt x="6" y="17"/>
                    </a:cubicBezTo>
                    <a:cubicBezTo>
                      <a:pt x="7" y="14"/>
                      <a:pt x="6" y="21"/>
                      <a:pt x="8" y="12"/>
                    </a:cubicBezTo>
                    <a:cubicBezTo>
                      <a:pt x="8" y="10"/>
                      <a:pt x="8" y="8"/>
                      <a:pt x="8" y="8"/>
                    </a:cubicBezTo>
                    <a:cubicBezTo>
                      <a:pt x="9" y="5"/>
                      <a:pt x="8" y="8"/>
                      <a:pt x="7" y="11"/>
                    </a:cubicBezTo>
                    <a:cubicBezTo>
                      <a:pt x="7" y="11"/>
                      <a:pt x="7" y="11"/>
                      <a:pt x="7" y="11"/>
                    </a:cubicBezTo>
                    <a:cubicBezTo>
                      <a:pt x="5" y="20"/>
                      <a:pt x="7" y="9"/>
                      <a:pt x="6" y="13"/>
                    </a:cubicBezTo>
                    <a:cubicBezTo>
                      <a:pt x="7" y="9"/>
                      <a:pt x="7" y="9"/>
                      <a:pt x="7" y="7"/>
                    </a:cubicBezTo>
                    <a:cubicBezTo>
                      <a:pt x="8" y="0"/>
                      <a:pt x="6" y="12"/>
                      <a:pt x="7" y="3"/>
                    </a:cubicBezTo>
                    <a:cubicBezTo>
                      <a:pt x="7" y="3"/>
                      <a:pt x="7" y="3"/>
                      <a:pt x="7" y="3"/>
                    </a:cubicBezTo>
                    <a:cubicBezTo>
                      <a:pt x="7" y="2"/>
                      <a:pt x="7" y="4"/>
                      <a:pt x="7" y="5"/>
                    </a:cubicBezTo>
                    <a:cubicBezTo>
                      <a:pt x="7" y="7"/>
                      <a:pt x="7" y="7"/>
                      <a:pt x="7" y="7"/>
                    </a:cubicBezTo>
                    <a:cubicBezTo>
                      <a:pt x="6" y="8"/>
                      <a:pt x="6" y="12"/>
                      <a:pt x="5" y="14"/>
                    </a:cubicBezTo>
                    <a:cubicBezTo>
                      <a:pt x="6" y="10"/>
                      <a:pt x="5" y="16"/>
                      <a:pt x="5" y="14"/>
                    </a:cubicBezTo>
                    <a:cubicBezTo>
                      <a:pt x="6" y="10"/>
                      <a:pt x="6" y="10"/>
                      <a:pt x="6" y="8"/>
                    </a:cubicBezTo>
                    <a:cubicBezTo>
                      <a:pt x="6" y="11"/>
                      <a:pt x="6" y="11"/>
                      <a:pt x="6" y="11"/>
                    </a:cubicBezTo>
                    <a:cubicBezTo>
                      <a:pt x="5" y="11"/>
                      <a:pt x="6" y="7"/>
                      <a:pt x="6" y="5"/>
                    </a:cubicBezTo>
                    <a:cubicBezTo>
                      <a:pt x="6" y="7"/>
                      <a:pt x="6" y="7"/>
                      <a:pt x="5" y="11"/>
                    </a:cubicBezTo>
                    <a:cubicBezTo>
                      <a:pt x="6" y="6"/>
                      <a:pt x="5" y="7"/>
                      <a:pt x="4" y="11"/>
                    </a:cubicBezTo>
                    <a:cubicBezTo>
                      <a:pt x="4" y="10"/>
                      <a:pt x="5" y="7"/>
                      <a:pt x="5" y="7"/>
                    </a:cubicBezTo>
                    <a:cubicBezTo>
                      <a:pt x="5" y="7"/>
                      <a:pt x="4" y="8"/>
                      <a:pt x="4" y="11"/>
                    </a:cubicBezTo>
                    <a:cubicBezTo>
                      <a:pt x="3" y="14"/>
                      <a:pt x="3" y="12"/>
                      <a:pt x="3" y="9"/>
                    </a:cubicBezTo>
                    <a:cubicBezTo>
                      <a:pt x="3" y="12"/>
                      <a:pt x="3" y="12"/>
                      <a:pt x="3" y="12"/>
                    </a:cubicBezTo>
                    <a:cubicBezTo>
                      <a:pt x="2" y="17"/>
                      <a:pt x="3" y="9"/>
                      <a:pt x="2" y="11"/>
                    </a:cubicBezTo>
                    <a:cubicBezTo>
                      <a:pt x="2" y="11"/>
                      <a:pt x="2" y="11"/>
                      <a:pt x="2" y="11"/>
                    </a:cubicBezTo>
                    <a:cubicBezTo>
                      <a:pt x="2" y="12"/>
                      <a:pt x="1" y="19"/>
                      <a:pt x="1" y="18"/>
                    </a:cubicBezTo>
                    <a:cubicBezTo>
                      <a:pt x="1" y="14"/>
                      <a:pt x="1" y="14"/>
                      <a:pt x="2" y="1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78" name="Freeform 2079"/>
              <p:cNvSpPr/>
              <p:nvPr/>
            </p:nvSpPr>
            <p:spPr bwMode="auto">
              <a:xfrm>
                <a:off x="2802" y="3154"/>
                <a:ext cx="1" cy="8"/>
              </a:xfrm>
              <a:custGeom>
                <a:avLst/>
                <a:gdLst>
                  <a:gd name="T0" fmla="*/ 1 w 1"/>
                  <a:gd name="T1" fmla="*/ 5 h 9"/>
                  <a:gd name="T2" fmla="*/ 1 w 1"/>
                  <a:gd name="T3" fmla="*/ 1 h 9"/>
                  <a:gd name="T4" fmla="*/ 1 w 1"/>
                  <a:gd name="T5" fmla="*/ 8 h 9"/>
                  <a:gd name="T6" fmla="*/ 1 w 1"/>
                  <a:gd name="T7" fmla="*/ 7 h 9"/>
                  <a:gd name="T8" fmla="*/ 1 w 1"/>
                  <a:gd name="T9" fmla="*/ 5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9">
                    <a:moveTo>
                      <a:pt x="1" y="5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1" y="6"/>
                      <a:pt x="1" y="8"/>
                    </a:cubicBezTo>
                    <a:cubicBezTo>
                      <a:pt x="1" y="7"/>
                      <a:pt x="0" y="9"/>
                      <a:pt x="1" y="7"/>
                    </a:cubicBezTo>
                    <a:cubicBezTo>
                      <a:pt x="1" y="6"/>
                      <a:pt x="1" y="5"/>
                      <a:pt x="1" y="5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79" name="Freeform 2080"/>
              <p:cNvSpPr/>
              <p:nvPr/>
            </p:nvSpPr>
            <p:spPr bwMode="auto">
              <a:xfrm>
                <a:off x="2801" y="3151"/>
                <a:ext cx="2" cy="18"/>
              </a:xfrm>
              <a:custGeom>
                <a:avLst/>
                <a:gdLst>
                  <a:gd name="T0" fmla="*/ 1 w 2"/>
                  <a:gd name="T1" fmla="*/ 9 h 19"/>
                  <a:gd name="T2" fmla="*/ 1 w 2"/>
                  <a:gd name="T3" fmla="*/ 13 h 19"/>
                  <a:gd name="T4" fmla="*/ 1 w 2"/>
                  <a:gd name="T5" fmla="*/ 14 h 19"/>
                  <a:gd name="T6" fmla="*/ 2 w 2"/>
                  <a:gd name="T7" fmla="*/ 7 h 19"/>
                  <a:gd name="T8" fmla="*/ 1 w 2"/>
                  <a:gd name="T9" fmla="*/ 11 h 19"/>
                  <a:gd name="T10" fmla="*/ 2 w 2"/>
                  <a:gd name="T11" fmla="*/ 7 h 19"/>
                  <a:gd name="T12" fmla="*/ 2 w 2"/>
                  <a:gd name="T13" fmla="*/ 9 h 19"/>
                  <a:gd name="T14" fmla="*/ 2 w 2"/>
                  <a:gd name="T15" fmla="*/ 6 h 19"/>
                  <a:gd name="T16" fmla="*/ 2 w 2"/>
                  <a:gd name="T17" fmla="*/ 7 h 19"/>
                  <a:gd name="T18" fmla="*/ 2 w 2"/>
                  <a:gd name="T19" fmla="*/ 4 h 19"/>
                  <a:gd name="T20" fmla="*/ 1 w 2"/>
                  <a:gd name="T21" fmla="*/ 10 h 19"/>
                  <a:gd name="T22" fmla="*/ 2 w 2"/>
                  <a:gd name="T23" fmla="*/ 4 h 19"/>
                  <a:gd name="T24" fmla="*/ 1 w 2"/>
                  <a:gd name="T25" fmla="*/ 2 h 19"/>
                  <a:gd name="T26" fmla="*/ 1 w 2"/>
                  <a:gd name="T27" fmla="*/ 4 h 19"/>
                  <a:gd name="T28" fmla="*/ 1 w 2"/>
                  <a:gd name="T29" fmla="*/ 9 h 19"/>
                  <a:gd name="T30" fmla="*/ 1 w 2"/>
                  <a:gd name="T31" fmla="*/ 3 h 19"/>
                  <a:gd name="T32" fmla="*/ 0 w 2"/>
                  <a:gd name="T33" fmla="*/ 5 h 19"/>
                  <a:gd name="T34" fmla="*/ 0 w 2"/>
                  <a:gd name="T35" fmla="*/ 12 h 19"/>
                  <a:gd name="T36" fmla="*/ 0 w 2"/>
                  <a:gd name="T37" fmla="*/ 7 h 19"/>
                  <a:gd name="T38" fmla="*/ 0 w 2"/>
                  <a:gd name="T39" fmla="*/ 6 h 19"/>
                  <a:gd name="T40" fmla="*/ 0 w 2"/>
                  <a:gd name="T41" fmla="*/ 15 h 19"/>
                  <a:gd name="T42" fmla="*/ 1 w 2"/>
                  <a:gd name="T43" fmla="*/ 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" h="19">
                    <a:moveTo>
                      <a:pt x="1" y="9"/>
                    </a:moveTo>
                    <a:cubicBezTo>
                      <a:pt x="1" y="13"/>
                      <a:pt x="1" y="13"/>
                      <a:pt x="1" y="13"/>
                    </a:cubicBezTo>
                    <a:cubicBezTo>
                      <a:pt x="1" y="12"/>
                      <a:pt x="1" y="11"/>
                      <a:pt x="1" y="14"/>
                    </a:cubicBezTo>
                    <a:cubicBezTo>
                      <a:pt x="1" y="15"/>
                      <a:pt x="1" y="9"/>
                      <a:pt x="2" y="7"/>
                    </a:cubicBezTo>
                    <a:cubicBezTo>
                      <a:pt x="1" y="11"/>
                      <a:pt x="1" y="11"/>
                      <a:pt x="1" y="11"/>
                    </a:cubicBezTo>
                    <a:cubicBezTo>
                      <a:pt x="2" y="9"/>
                      <a:pt x="1" y="13"/>
                      <a:pt x="2" y="7"/>
                    </a:cubicBezTo>
                    <a:cubicBezTo>
                      <a:pt x="2" y="6"/>
                      <a:pt x="2" y="10"/>
                      <a:pt x="2" y="9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2" y="7"/>
                      <a:pt x="2" y="7"/>
                      <a:pt x="2" y="7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0"/>
                      <a:pt x="1" y="13"/>
                      <a:pt x="1" y="10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1" y="4"/>
                      <a:pt x="1" y="6"/>
                      <a:pt x="1" y="2"/>
                    </a:cubicBezTo>
                    <a:cubicBezTo>
                      <a:pt x="1" y="2"/>
                      <a:pt x="1" y="5"/>
                      <a:pt x="1" y="4"/>
                    </a:cubicBezTo>
                    <a:cubicBezTo>
                      <a:pt x="1" y="4"/>
                      <a:pt x="1" y="7"/>
                      <a:pt x="1" y="9"/>
                    </a:cubicBezTo>
                    <a:cubicBezTo>
                      <a:pt x="1" y="13"/>
                      <a:pt x="1" y="5"/>
                      <a:pt x="1" y="3"/>
                    </a:cubicBezTo>
                    <a:cubicBezTo>
                      <a:pt x="1" y="7"/>
                      <a:pt x="1" y="10"/>
                      <a:pt x="0" y="5"/>
                    </a:cubicBezTo>
                    <a:cubicBezTo>
                      <a:pt x="0" y="9"/>
                      <a:pt x="0" y="12"/>
                      <a:pt x="0" y="12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6"/>
                      <a:pt x="0" y="5"/>
                      <a:pt x="0" y="6"/>
                    </a:cubicBezTo>
                    <a:cubicBezTo>
                      <a:pt x="0" y="9"/>
                      <a:pt x="0" y="13"/>
                      <a:pt x="0" y="15"/>
                    </a:cubicBezTo>
                    <a:cubicBezTo>
                      <a:pt x="1" y="19"/>
                      <a:pt x="0" y="8"/>
                      <a:pt x="1" y="9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80" name="Rectangle 2081"/>
              <p:cNvSpPr>
                <a:spLocks noChangeArrowheads="1"/>
              </p:cNvSpPr>
              <p:nvPr/>
            </p:nvSpPr>
            <p:spPr bwMode="auto">
              <a:xfrm>
                <a:off x="2802" y="3163"/>
                <a:ext cx="1" cy="1"/>
              </a:xfrm>
              <a:prstGeom prst="rect">
                <a:avLst/>
              </a:pr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81" name="Freeform 2082"/>
              <p:cNvSpPr/>
              <p:nvPr/>
            </p:nvSpPr>
            <p:spPr bwMode="auto">
              <a:xfrm>
                <a:off x="2875" y="3137"/>
                <a:ext cx="1" cy="3"/>
              </a:xfrm>
              <a:custGeom>
                <a:avLst/>
                <a:gdLst>
                  <a:gd name="T0" fmla="*/ 0 w 1"/>
                  <a:gd name="T1" fmla="*/ 2 h 3"/>
                  <a:gd name="T2" fmla="*/ 0 w 1"/>
                  <a:gd name="T3" fmla="*/ 3 h 3"/>
                  <a:gd name="T4" fmla="*/ 1 w 1"/>
                  <a:gd name="T5" fmla="*/ 0 h 3"/>
                  <a:gd name="T6" fmla="*/ 0 w 1"/>
                  <a:gd name="T7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3">
                    <a:moveTo>
                      <a:pt x="0" y="2"/>
                    </a:moveTo>
                    <a:lnTo>
                      <a:pt x="0" y="3"/>
                    </a:lnTo>
                    <a:lnTo>
                      <a:pt x="1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82" name="Freeform 2083"/>
              <p:cNvSpPr/>
              <p:nvPr/>
            </p:nvSpPr>
            <p:spPr bwMode="auto">
              <a:xfrm>
                <a:off x="2873" y="3136"/>
                <a:ext cx="3" cy="14"/>
              </a:xfrm>
              <a:custGeom>
                <a:avLst/>
                <a:gdLst>
                  <a:gd name="T0" fmla="*/ 0 w 4"/>
                  <a:gd name="T1" fmla="*/ 16 h 16"/>
                  <a:gd name="T2" fmla="*/ 1 w 4"/>
                  <a:gd name="T3" fmla="*/ 14 h 16"/>
                  <a:gd name="T4" fmla="*/ 4 w 4"/>
                  <a:gd name="T5" fmla="*/ 0 h 16"/>
                  <a:gd name="T6" fmla="*/ 2 w 4"/>
                  <a:gd name="T7" fmla="*/ 9 h 16"/>
                  <a:gd name="T8" fmla="*/ 3 w 4"/>
                  <a:gd name="T9" fmla="*/ 6 h 16"/>
                  <a:gd name="T10" fmla="*/ 1 w 4"/>
                  <a:gd name="T11" fmla="*/ 12 h 16"/>
                  <a:gd name="T12" fmla="*/ 1 w 4"/>
                  <a:gd name="T13" fmla="*/ 11 h 16"/>
                  <a:gd name="T14" fmla="*/ 0 w 4"/>
                  <a:gd name="T15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" h="16">
                    <a:moveTo>
                      <a:pt x="0" y="16"/>
                    </a:moveTo>
                    <a:cubicBezTo>
                      <a:pt x="1" y="14"/>
                      <a:pt x="1" y="14"/>
                      <a:pt x="1" y="14"/>
                    </a:cubicBezTo>
                    <a:cubicBezTo>
                      <a:pt x="3" y="4"/>
                      <a:pt x="3" y="7"/>
                      <a:pt x="4" y="0"/>
                    </a:cubicBezTo>
                    <a:cubicBezTo>
                      <a:pt x="4" y="1"/>
                      <a:pt x="3" y="5"/>
                      <a:pt x="2" y="9"/>
                    </a:cubicBezTo>
                    <a:cubicBezTo>
                      <a:pt x="2" y="8"/>
                      <a:pt x="3" y="5"/>
                      <a:pt x="3" y="6"/>
                    </a:cubicBezTo>
                    <a:cubicBezTo>
                      <a:pt x="2" y="9"/>
                      <a:pt x="2" y="8"/>
                      <a:pt x="1" y="12"/>
                    </a:cubicBezTo>
                    <a:cubicBezTo>
                      <a:pt x="0" y="15"/>
                      <a:pt x="2" y="10"/>
                      <a:pt x="1" y="11"/>
                    </a:cubicBezTo>
                    <a:lnTo>
                      <a:pt x="0" y="16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83" name="Freeform 2084"/>
              <p:cNvSpPr/>
              <p:nvPr/>
            </p:nvSpPr>
            <p:spPr bwMode="auto">
              <a:xfrm>
                <a:off x="2875" y="3141"/>
                <a:ext cx="0" cy="5"/>
              </a:xfrm>
              <a:custGeom>
                <a:avLst/>
                <a:gdLst>
                  <a:gd name="T0" fmla="*/ 1 w 1"/>
                  <a:gd name="T1" fmla="*/ 0 h 5"/>
                  <a:gd name="T2" fmla="*/ 0 w 1"/>
                  <a:gd name="T3" fmla="*/ 5 h 5"/>
                  <a:gd name="T4" fmla="*/ 1 w 1"/>
                  <a:gd name="T5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5">
                    <a:moveTo>
                      <a:pt x="1" y="0"/>
                    </a:moveTo>
                    <a:cubicBezTo>
                      <a:pt x="0" y="5"/>
                      <a:pt x="0" y="5"/>
                      <a:pt x="0" y="5"/>
                    </a:cubicBezTo>
                    <a:cubicBezTo>
                      <a:pt x="0" y="3"/>
                      <a:pt x="1" y="1"/>
                      <a:pt x="1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84" name="Freeform 2085"/>
              <p:cNvSpPr/>
              <p:nvPr/>
            </p:nvSpPr>
            <p:spPr bwMode="auto">
              <a:xfrm>
                <a:off x="2875" y="3139"/>
                <a:ext cx="1" cy="5"/>
              </a:xfrm>
              <a:custGeom>
                <a:avLst/>
                <a:gdLst>
                  <a:gd name="T0" fmla="*/ 2 w 2"/>
                  <a:gd name="T1" fmla="*/ 2 h 6"/>
                  <a:gd name="T2" fmla="*/ 0 w 2"/>
                  <a:gd name="T3" fmla="*/ 6 h 6"/>
                  <a:gd name="T4" fmla="*/ 2 w 2"/>
                  <a:gd name="T5" fmla="*/ 0 h 6"/>
                  <a:gd name="T6" fmla="*/ 2 w 2"/>
                  <a:gd name="T7" fmla="*/ 2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6">
                    <a:moveTo>
                      <a:pt x="2" y="2"/>
                    </a:moveTo>
                    <a:cubicBezTo>
                      <a:pt x="2" y="2"/>
                      <a:pt x="1" y="6"/>
                      <a:pt x="0" y="6"/>
                    </a:cubicBezTo>
                    <a:cubicBezTo>
                      <a:pt x="2" y="0"/>
                      <a:pt x="2" y="0"/>
                      <a:pt x="2" y="0"/>
                    </a:cubicBezTo>
                    <a:lnTo>
                      <a:pt x="2" y="2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85" name="Freeform 2086"/>
              <p:cNvSpPr/>
              <p:nvPr/>
            </p:nvSpPr>
            <p:spPr bwMode="auto">
              <a:xfrm>
                <a:off x="2876" y="3140"/>
                <a:ext cx="1" cy="1"/>
              </a:xfrm>
              <a:custGeom>
                <a:avLst/>
                <a:gdLst>
                  <a:gd name="T0" fmla="*/ 0 w 1"/>
                  <a:gd name="T1" fmla="*/ 1 h 1"/>
                  <a:gd name="T2" fmla="*/ 0 w 1"/>
                  <a:gd name="T3" fmla="*/ 1 h 1"/>
                  <a:gd name="T4" fmla="*/ 0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0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86" name="Freeform 2087"/>
              <p:cNvSpPr/>
              <p:nvPr/>
            </p:nvSpPr>
            <p:spPr bwMode="auto">
              <a:xfrm>
                <a:off x="2875" y="3138"/>
                <a:ext cx="2" cy="11"/>
              </a:xfrm>
              <a:custGeom>
                <a:avLst/>
                <a:gdLst>
                  <a:gd name="T0" fmla="*/ 3 w 3"/>
                  <a:gd name="T1" fmla="*/ 3 h 12"/>
                  <a:gd name="T2" fmla="*/ 2 w 3"/>
                  <a:gd name="T3" fmla="*/ 3 h 12"/>
                  <a:gd name="T4" fmla="*/ 2 w 3"/>
                  <a:gd name="T5" fmla="*/ 3 h 12"/>
                  <a:gd name="T6" fmla="*/ 1 w 3"/>
                  <a:gd name="T7" fmla="*/ 8 h 12"/>
                  <a:gd name="T8" fmla="*/ 1 w 3"/>
                  <a:gd name="T9" fmla="*/ 8 h 12"/>
                  <a:gd name="T10" fmla="*/ 0 w 3"/>
                  <a:gd name="T11" fmla="*/ 12 h 12"/>
                  <a:gd name="T12" fmla="*/ 3 w 3"/>
                  <a:gd name="T13" fmla="*/ 3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" h="12">
                    <a:moveTo>
                      <a:pt x="3" y="3"/>
                    </a:moveTo>
                    <a:cubicBezTo>
                      <a:pt x="3" y="0"/>
                      <a:pt x="3" y="2"/>
                      <a:pt x="2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5"/>
                      <a:pt x="1" y="10"/>
                      <a:pt x="1" y="8"/>
                    </a:cubicBezTo>
                    <a:cubicBezTo>
                      <a:pt x="0" y="9"/>
                      <a:pt x="2" y="5"/>
                      <a:pt x="1" y="8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11"/>
                      <a:pt x="2" y="5"/>
                      <a:pt x="3" y="3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87" name="Freeform 2088"/>
              <p:cNvSpPr/>
              <p:nvPr/>
            </p:nvSpPr>
            <p:spPr bwMode="auto">
              <a:xfrm>
                <a:off x="2876" y="3141"/>
                <a:ext cx="0" cy="0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88" name="Freeform 2089"/>
              <p:cNvSpPr/>
              <p:nvPr/>
            </p:nvSpPr>
            <p:spPr bwMode="auto">
              <a:xfrm>
                <a:off x="2875" y="3141"/>
                <a:ext cx="1" cy="2"/>
              </a:xfrm>
              <a:custGeom>
                <a:avLst/>
                <a:gdLst>
                  <a:gd name="T0" fmla="*/ 1 w 1"/>
                  <a:gd name="T1" fmla="*/ 0 h 2"/>
                  <a:gd name="T2" fmla="*/ 1 w 1"/>
                  <a:gd name="T3" fmla="*/ 0 h 2"/>
                  <a:gd name="T4" fmla="*/ 0 w 1"/>
                  <a:gd name="T5" fmla="*/ 2 h 2"/>
                  <a:gd name="T6" fmla="*/ 1 w 1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lnTo>
                      <a:pt x="1" y="0"/>
                    </a:lnTo>
                    <a:lnTo>
                      <a:pt x="0" y="2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89" name="Freeform 2090"/>
              <p:cNvSpPr/>
              <p:nvPr/>
            </p:nvSpPr>
            <p:spPr bwMode="auto">
              <a:xfrm>
                <a:off x="2875" y="3140"/>
                <a:ext cx="2" cy="10"/>
              </a:xfrm>
              <a:custGeom>
                <a:avLst/>
                <a:gdLst>
                  <a:gd name="T0" fmla="*/ 3 w 3"/>
                  <a:gd name="T1" fmla="*/ 0 h 12"/>
                  <a:gd name="T2" fmla="*/ 2 w 3"/>
                  <a:gd name="T3" fmla="*/ 5 h 12"/>
                  <a:gd name="T4" fmla="*/ 0 w 3"/>
                  <a:gd name="T5" fmla="*/ 12 h 12"/>
                  <a:gd name="T6" fmla="*/ 1 w 3"/>
                  <a:gd name="T7" fmla="*/ 11 h 12"/>
                  <a:gd name="T8" fmla="*/ 3 w 3"/>
                  <a:gd name="T9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12">
                    <a:moveTo>
                      <a:pt x="3" y="0"/>
                    </a:moveTo>
                    <a:cubicBezTo>
                      <a:pt x="2" y="7"/>
                      <a:pt x="3" y="0"/>
                      <a:pt x="2" y="5"/>
                    </a:cubicBezTo>
                    <a:cubicBezTo>
                      <a:pt x="2" y="4"/>
                      <a:pt x="1" y="9"/>
                      <a:pt x="0" y="12"/>
                    </a:cubicBezTo>
                    <a:cubicBezTo>
                      <a:pt x="1" y="11"/>
                      <a:pt x="1" y="11"/>
                      <a:pt x="1" y="11"/>
                    </a:cubicBezTo>
                    <a:cubicBezTo>
                      <a:pt x="2" y="8"/>
                      <a:pt x="3" y="3"/>
                      <a:pt x="3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90" name="Freeform 2091"/>
              <p:cNvSpPr/>
              <p:nvPr/>
            </p:nvSpPr>
            <p:spPr bwMode="auto">
              <a:xfrm>
                <a:off x="2875" y="3153"/>
                <a:ext cx="0" cy="2"/>
              </a:xfrm>
              <a:custGeom>
                <a:avLst/>
                <a:gdLst>
                  <a:gd name="T0" fmla="*/ 2 h 2"/>
                  <a:gd name="T1" fmla="*/ 0 h 2"/>
                  <a:gd name="T2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91" name="Freeform 2092"/>
              <p:cNvSpPr/>
              <p:nvPr/>
            </p:nvSpPr>
            <p:spPr bwMode="auto">
              <a:xfrm>
                <a:off x="2874" y="3143"/>
                <a:ext cx="4" cy="16"/>
              </a:xfrm>
              <a:custGeom>
                <a:avLst/>
                <a:gdLst>
                  <a:gd name="T0" fmla="*/ 5 w 5"/>
                  <a:gd name="T1" fmla="*/ 2 h 17"/>
                  <a:gd name="T2" fmla="*/ 2 w 5"/>
                  <a:gd name="T3" fmla="*/ 8 h 17"/>
                  <a:gd name="T4" fmla="*/ 4 w 5"/>
                  <a:gd name="T5" fmla="*/ 4 h 17"/>
                  <a:gd name="T6" fmla="*/ 3 w 5"/>
                  <a:gd name="T7" fmla="*/ 6 h 17"/>
                  <a:gd name="T8" fmla="*/ 4 w 5"/>
                  <a:gd name="T9" fmla="*/ 0 h 17"/>
                  <a:gd name="T10" fmla="*/ 3 w 5"/>
                  <a:gd name="T11" fmla="*/ 6 h 17"/>
                  <a:gd name="T12" fmla="*/ 3 w 5"/>
                  <a:gd name="T13" fmla="*/ 2 h 17"/>
                  <a:gd name="T14" fmla="*/ 2 w 5"/>
                  <a:gd name="T15" fmla="*/ 8 h 17"/>
                  <a:gd name="T16" fmla="*/ 2 w 5"/>
                  <a:gd name="T17" fmla="*/ 8 h 17"/>
                  <a:gd name="T18" fmla="*/ 1 w 5"/>
                  <a:gd name="T19" fmla="*/ 11 h 17"/>
                  <a:gd name="T20" fmla="*/ 1 w 5"/>
                  <a:gd name="T21" fmla="*/ 16 h 17"/>
                  <a:gd name="T22" fmla="*/ 5 w 5"/>
                  <a:gd name="T23" fmla="*/ 2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" h="17">
                    <a:moveTo>
                      <a:pt x="5" y="2"/>
                    </a:moveTo>
                    <a:cubicBezTo>
                      <a:pt x="2" y="8"/>
                      <a:pt x="2" y="8"/>
                      <a:pt x="2" y="8"/>
                    </a:cubicBezTo>
                    <a:cubicBezTo>
                      <a:pt x="3" y="6"/>
                      <a:pt x="4" y="4"/>
                      <a:pt x="4" y="4"/>
                    </a:cubicBezTo>
                    <a:cubicBezTo>
                      <a:pt x="4" y="3"/>
                      <a:pt x="3" y="7"/>
                      <a:pt x="3" y="6"/>
                    </a:cubicBezTo>
                    <a:cubicBezTo>
                      <a:pt x="4" y="0"/>
                      <a:pt x="3" y="6"/>
                      <a:pt x="4" y="0"/>
                    </a:cubicBezTo>
                    <a:cubicBezTo>
                      <a:pt x="4" y="0"/>
                      <a:pt x="4" y="1"/>
                      <a:pt x="3" y="6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2" y="8"/>
                      <a:pt x="2" y="8"/>
                      <a:pt x="2" y="8"/>
                    </a:cubicBezTo>
                    <a:cubicBezTo>
                      <a:pt x="1" y="10"/>
                      <a:pt x="3" y="3"/>
                      <a:pt x="2" y="8"/>
                    </a:cubicBezTo>
                    <a:cubicBezTo>
                      <a:pt x="1" y="10"/>
                      <a:pt x="1" y="11"/>
                      <a:pt x="1" y="11"/>
                    </a:cubicBezTo>
                    <a:cubicBezTo>
                      <a:pt x="1" y="10"/>
                      <a:pt x="0" y="17"/>
                      <a:pt x="1" y="16"/>
                    </a:cubicBezTo>
                    <a:cubicBezTo>
                      <a:pt x="1" y="15"/>
                      <a:pt x="4" y="5"/>
                      <a:pt x="5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92" name="Freeform 2093"/>
              <p:cNvSpPr/>
              <p:nvPr/>
            </p:nvSpPr>
            <p:spPr bwMode="auto">
              <a:xfrm>
                <a:off x="2875" y="3150"/>
                <a:ext cx="1" cy="4"/>
              </a:xfrm>
              <a:custGeom>
                <a:avLst/>
                <a:gdLst>
                  <a:gd name="T0" fmla="*/ 1 w 1"/>
                  <a:gd name="T1" fmla="*/ 1 h 4"/>
                  <a:gd name="T2" fmla="*/ 0 w 1"/>
                  <a:gd name="T3" fmla="*/ 4 h 4"/>
                  <a:gd name="T4" fmla="*/ 1 w 1"/>
                  <a:gd name="T5" fmla="*/ 0 h 4"/>
                  <a:gd name="T6" fmla="*/ 1 w 1"/>
                  <a:gd name="T7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4">
                    <a:moveTo>
                      <a:pt x="1" y="1"/>
                    </a:moveTo>
                    <a:lnTo>
                      <a:pt x="0" y="4"/>
                    </a:lnTo>
                    <a:lnTo>
                      <a:pt x="1" y="0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93" name="Freeform 2094"/>
              <p:cNvSpPr/>
              <p:nvPr/>
            </p:nvSpPr>
            <p:spPr bwMode="auto">
              <a:xfrm>
                <a:off x="2875" y="3143"/>
                <a:ext cx="4" cy="16"/>
              </a:xfrm>
              <a:custGeom>
                <a:avLst/>
                <a:gdLst>
                  <a:gd name="T0" fmla="*/ 5 w 5"/>
                  <a:gd name="T1" fmla="*/ 1 h 17"/>
                  <a:gd name="T2" fmla="*/ 3 w 5"/>
                  <a:gd name="T3" fmla="*/ 5 h 17"/>
                  <a:gd name="T4" fmla="*/ 4 w 5"/>
                  <a:gd name="T5" fmla="*/ 2 h 17"/>
                  <a:gd name="T6" fmla="*/ 3 w 5"/>
                  <a:gd name="T7" fmla="*/ 7 h 17"/>
                  <a:gd name="T8" fmla="*/ 4 w 5"/>
                  <a:gd name="T9" fmla="*/ 4 h 17"/>
                  <a:gd name="T10" fmla="*/ 2 w 5"/>
                  <a:gd name="T11" fmla="*/ 13 h 17"/>
                  <a:gd name="T12" fmla="*/ 2 w 5"/>
                  <a:gd name="T13" fmla="*/ 11 h 17"/>
                  <a:gd name="T14" fmla="*/ 3 w 5"/>
                  <a:gd name="T15" fmla="*/ 10 h 17"/>
                  <a:gd name="T16" fmla="*/ 3 w 5"/>
                  <a:gd name="T17" fmla="*/ 8 h 17"/>
                  <a:gd name="T18" fmla="*/ 4 w 5"/>
                  <a:gd name="T19" fmla="*/ 6 h 17"/>
                  <a:gd name="T20" fmla="*/ 5 w 5"/>
                  <a:gd name="T21" fmla="*/ 1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" h="17">
                    <a:moveTo>
                      <a:pt x="5" y="1"/>
                    </a:moveTo>
                    <a:cubicBezTo>
                      <a:pt x="3" y="5"/>
                      <a:pt x="3" y="5"/>
                      <a:pt x="3" y="5"/>
                    </a:cubicBezTo>
                    <a:cubicBezTo>
                      <a:pt x="3" y="4"/>
                      <a:pt x="4" y="3"/>
                      <a:pt x="4" y="2"/>
                    </a:cubicBezTo>
                    <a:cubicBezTo>
                      <a:pt x="4" y="3"/>
                      <a:pt x="3" y="6"/>
                      <a:pt x="3" y="7"/>
                    </a:cubicBezTo>
                    <a:cubicBezTo>
                      <a:pt x="1" y="13"/>
                      <a:pt x="3" y="5"/>
                      <a:pt x="4" y="4"/>
                    </a:cubicBezTo>
                    <a:cubicBezTo>
                      <a:pt x="4" y="7"/>
                      <a:pt x="3" y="7"/>
                      <a:pt x="2" y="13"/>
                    </a:cubicBezTo>
                    <a:cubicBezTo>
                      <a:pt x="2" y="13"/>
                      <a:pt x="2" y="11"/>
                      <a:pt x="2" y="11"/>
                    </a:cubicBezTo>
                    <a:cubicBezTo>
                      <a:pt x="0" y="17"/>
                      <a:pt x="2" y="12"/>
                      <a:pt x="3" y="10"/>
                    </a:cubicBezTo>
                    <a:cubicBezTo>
                      <a:pt x="3" y="9"/>
                      <a:pt x="4" y="8"/>
                      <a:pt x="3" y="8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5" y="1"/>
                      <a:pt x="5" y="0"/>
                      <a:pt x="5" y="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94" name="Freeform 2095"/>
              <p:cNvSpPr/>
              <p:nvPr/>
            </p:nvSpPr>
            <p:spPr bwMode="auto">
              <a:xfrm>
                <a:off x="2878" y="3142"/>
                <a:ext cx="1" cy="3"/>
              </a:xfrm>
              <a:custGeom>
                <a:avLst/>
                <a:gdLst>
                  <a:gd name="T0" fmla="*/ 0 w 1"/>
                  <a:gd name="T1" fmla="*/ 2 h 3"/>
                  <a:gd name="T2" fmla="*/ 0 w 1"/>
                  <a:gd name="T3" fmla="*/ 3 h 3"/>
                  <a:gd name="T4" fmla="*/ 0 w 1"/>
                  <a:gd name="T5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3">
                    <a:moveTo>
                      <a:pt x="0" y="2"/>
                    </a:moveTo>
                    <a:cubicBezTo>
                      <a:pt x="0" y="1"/>
                      <a:pt x="0" y="2"/>
                      <a:pt x="0" y="3"/>
                    </a:cubicBezTo>
                    <a:cubicBezTo>
                      <a:pt x="0" y="1"/>
                      <a:pt x="1" y="0"/>
                      <a:pt x="0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95" name="Freeform 2096"/>
              <p:cNvSpPr/>
              <p:nvPr/>
            </p:nvSpPr>
            <p:spPr bwMode="auto">
              <a:xfrm>
                <a:off x="2877" y="3151"/>
                <a:ext cx="0" cy="1"/>
              </a:xfrm>
              <a:custGeom>
                <a:avLst/>
                <a:gdLst>
                  <a:gd name="T0" fmla="*/ 1 h 1"/>
                  <a:gd name="T1" fmla="*/ 1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96" name="Freeform 2097"/>
              <p:cNvSpPr/>
              <p:nvPr/>
            </p:nvSpPr>
            <p:spPr bwMode="auto">
              <a:xfrm>
                <a:off x="2879" y="3144"/>
                <a:ext cx="0" cy="2"/>
              </a:xfrm>
              <a:custGeom>
                <a:avLst/>
                <a:gdLst>
                  <a:gd name="T0" fmla="*/ 2 h 2"/>
                  <a:gd name="T1" fmla="*/ 2 h 2"/>
                  <a:gd name="T2" fmla="*/ 0 h 2"/>
                  <a:gd name="T3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97" name="Freeform 2098"/>
              <p:cNvSpPr/>
              <p:nvPr/>
            </p:nvSpPr>
            <p:spPr bwMode="auto">
              <a:xfrm>
                <a:off x="2876" y="3141"/>
                <a:ext cx="11" cy="17"/>
              </a:xfrm>
              <a:custGeom>
                <a:avLst/>
                <a:gdLst>
                  <a:gd name="T0" fmla="*/ 8 w 12"/>
                  <a:gd name="T1" fmla="*/ 17 h 19"/>
                  <a:gd name="T2" fmla="*/ 9 w 12"/>
                  <a:gd name="T3" fmla="*/ 13 h 19"/>
                  <a:gd name="T4" fmla="*/ 10 w 12"/>
                  <a:gd name="T5" fmla="*/ 9 h 19"/>
                  <a:gd name="T6" fmla="*/ 12 w 12"/>
                  <a:gd name="T7" fmla="*/ 2 h 19"/>
                  <a:gd name="T8" fmla="*/ 11 w 12"/>
                  <a:gd name="T9" fmla="*/ 5 h 19"/>
                  <a:gd name="T10" fmla="*/ 12 w 12"/>
                  <a:gd name="T11" fmla="*/ 2 h 19"/>
                  <a:gd name="T12" fmla="*/ 10 w 12"/>
                  <a:gd name="T13" fmla="*/ 4 h 19"/>
                  <a:gd name="T14" fmla="*/ 9 w 12"/>
                  <a:gd name="T15" fmla="*/ 5 h 19"/>
                  <a:gd name="T16" fmla="*/ 6 w 12"/>
                  <a:gd name="T17" fmla="*/ 3 h 19"/>
                  <a:gd name="T18" fmla="*/ 4 w 12"/>
                  <a:gd name="T19" fmla="*/ 9 h 19"/>
                  <a:gd name="T20" fmla="*/ 5 w 12"/>
                  <a:gd name="T21" fmla="*/ 5 h 19"/>
                  <a:gd name="T22" fmla="*/ 5 w 12"/>
                  <a:gd name="T23" fmla="*/ 5 h 19"/>
                  <a:gd name="T24" fmla="*/ 4 w 12"/>
                  <a:gd name="T25" fmla="*/ 4 h 19"/>
                  <a:gd name="T26" fmla="*/ 3 w 12"/>
                  <a:gd name="T27" fmla="*/ 11 h 19"/>
                  <a:gd name="T28" fmla="*/ 4 w 12"/>
                  <a:gd name="T29" fmla="*/ 3 h 19"/>
                  <a:gd name="T30" fmla="*/ 3 w 12"/>
                  <a:gd name="T31" fmla="*/ 8 h 19"/>
                  <a:gd name="T32" fmla="*/ 2 w 12"/>
                  <a:gd name="T33" fmla="*/ 13 h 19"/>
                  <a:gd name="T34" fmla="*/ 1 w 12"/>
                  <a:gd name="T35" fmla="*/ 16 h 19"/>
                  <a:gd name="T36" fmla="*/ 5 w 12"/>
                  <a:gd name="T37" fmla="*/ 8 h 19"/>
                  <a:gd name="T38" fmla="*/ 4 w 12"/>
                  <a:gd name="T39" fmla="*/ 12 h 19"/>
                  <a:gd name="T40" fmla="*/ 4 w 12"/>
                  <a:gd name="T41" fmla="*/ 15 h 19"/>
                  <a:gd name="T42" fmla="*/ 6 w 12"/>
                  <a:gd name="T43" fmla="*/ 9 h 19"/>
                  <a:gd name="T44" fmla="*/ 6 w 12"/>
                  <a:gd name="T45" fmla="*/ 11 h 19"/>
                  <a:gd name="T46" fmla="*/ 7 w 12"/>
                  <a:gd name="T47" fmla="*/ 9 h 19"/>
                  <a:gd name="T48" fmla="*/ 6 w 12"/>
                  <a:gd name="T49" fmla="*/ 13 h 19"/>
                  <a:gd name="T50" fmla="*/ 8 w 12"/>
                  <a:gd name="T51" fmla="*/ 5 h 19"/>
                  <a:gd name="T52" fmla="*/ 6 w 12"/>
                  <a:gd name="T53" fmla="*/ 16 h 19"/>
                  <a:gd name="T54" fmla="*/ 7 w 12"/>
                  <a:gd name="T55" fmla="*/ 12 h 19"/>
                  <a:gd name="T56" fmla="*/ 8 w 12"/>
                  <a:gd name="T57" fmla="*/ 9 h 19"/>
                  <a:gd name="T58" fmla="*/ 6 w 12"/>
                  <a:gd name="T59" fmla="*/ 15 h 19"/>
                  <a:gd name="T60" fmla="*/ 8 w 12"/>
                  <a:gd name="T61" fmla="*/ 11 h 19"/>
                  <a:gd name="T62" fmla="*/ 9 w 12"/>
                  <a:gd name="T63" fmla="*/ 8 h 19"/>
                  <a:gd name="T64" fmla="*/ 9 w 12"/>
                  <a:gd name="T65" fmla="*/ 10 h 19"/>
                  <a:gd name="T66" fmla="*/ 7 w 12"/>
                  <a:gd name="T67" fmla="*/ 16 h 19"/>
                  <a:gd name="T68" fmla="*/ 7 w 12"/>
                  <a:gd name="T69" fmla="*/ 19 h 19"/>
                  <a:gd name="T70" fmla="*/ 9 w 12"/>
                  <a:gd name="T71" fmla="*/ 11 h 19"/>
                  <a:gd name="T72" fmla="*/ 8 w 12"/>
                  <a:gd name="T73" fmla="*/ 17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2" h="19">
                    <a:moveTo>
                      <a:pt x="8" y="17"/>
                    </a:moveTo>
                    <a:cubicBezTo>
                      <a:pt x="9" y="14"/>
                      <a:pt x="9" y="13"/>
                      <a:pt x="9" y="13"/>
                    </a:cubicBezTo>
                    <a:cubicBezTo>
                      <a:pt x="10" y="10"/>
                      <a:pt x="10" y="11"/>
                      <a:pt x="10" y="9"/>
                    </a:cubicBezTo>
                    <a:cubicBezTo>
                      <a:pt x="11" y="7"/>
                      <a:pt x="11" y="6"/>
                      <a:pt x="12" y="2"/>
                    </a:cubicBezTo>
                    <a:cubicBezTo>
                      <a:pt x="12" y="2"/>
                      <a:pt x="11" y="6"/>
                      <a:pt x="11" y="5"/>
                    </a:cubicBezTo>
                    <a:cubicBezTo>
                      <a:pt x="12" y="2"/>
                      <a:pt x="12" y="2"/>
                      <a:pt x="12" y="2"/>
                    </a:cubicBezTo>
                    <a:cubicBezTo>
                      <a:pt x="11" y="4"/>
                      <a:pt x="9" y="7"/>
                      <a:pt x="10" y="4"/>
                    </a:cubicBezTo>
                    <a:cubicBezTo>
                      <a:pt x="10" y="3"/>
                      <a:pt x="9" y="4"/>
                      <a:pt x="9" y="5"/>
                    </a:cubicBezTo>
                    <a:cubicBezTo>
                      <a:pt x="8" y="3"/>
                      <a:pt x="6" y="6"/>
                      <a:pt x="6" y="3"/>
                    </a:cubicBezTo>
                    <a:cubicBezTo>
                      <a:pt x="4" y="9"/>
                      <a:pt x="4" y="9"/>
                      <a:pt x="4" y="9"/>
                    </a:cubicBezTo>
                    <a:cubicBezTo>
                      <a:pt x="5" y="6"/>
                      <a:pt x="4" y="9"/>
                      <a:pt x="5" y="5"/>
                    </a:cubicBezTo>
                    <a:cubicBezTo>
                      <a:pt x="5" y="6"/>
                      <a:pt x="5" y="5"/>
                      <a:pt x="5" y="5"/>
                    </a:cubicBezTo>
                    <a:cubicBezTo>
                      <a:pt x="6" y="0"/>
                      <a:pt x="4" y="6"/>
                      <a:pt x="4" y="4"/>
                    </a:cubicBezTo>
                    <a:cubicBezTo>
                      <a:pt x="4" y="5"/>
                      <a:pt x="3" y="10"/>
                      <a:pt x="3" y="11"/>
                    </a:cubicBezTo>
                    <a:cubicBezTo>
                      <a:pt x="4" y="4"/>
                      <a:pt x="2" y="11"/>
                      <a:pt x="4" y="3"/>
                    </a:cubicBezTo>
                    <a:cubicBezTo>
                      <a:pt x="4" y="1"/>
                      <a:pt x="3" y="9"/>
                      <a:pt x="3" y="8"/>
                    </a:cubicBezTo>
                    <a:cubicBezTo>
                      <a:pt x="1" y="12"/>
                      <a:pt x="2" y="10"/>
                      <a:pt x="2" y="13"/>
                    </a:cubicBezTo>
                    <a:cubicBezTo>
                      <a:pt x="1" y="16"/>
                      <a:pt x="2" y="12"/>
                      <a:pt x="1" y="16"/>
                    </a:cubicBezTo>
                    <a:cubicBezTo>
                      <a:pt x="0" y="18"/>
                      <a:pt x="4" y="10"/>
                      <a:pt x="5" y="8"/>
                    </a:cubicBezTo>
                    <a:cubicBezTo>
                      <a:pt x="4" y="12"/>
                      <a:pt x="4" y="12"/>
                      <a:pt x="4" y="12"/>
                    </a:cubicBezTo>
                    <a:cubicBezTo>
                      <a:pt x="5" y="9"/>
                      <a:pt x="6" y="9"/>
                      <a:pt x="4" y="15"/>
                    </a:cubicBezTo>
                    <a:cubicBezTo>
                      <a:pt x="5" y="12"/>
                      <a:pt x="4" y="17"/>
                      <a:pt x="6" y="9"/>
                    </a:cubicBezTo>
                    <a:cubicBezTo>
                      <a:pt x="6" y="11"/>
                      <a:pt x="6" y="11"/>
                      <a:pt x="6" y="11"/>
                    </a:cubicBezTo>
                    <a:cubicBezTo>
                      <a:pt x="7" y="9"/>
                      <a:pt x="7" y="9"/>
                      <a:pt x="7" y="9"/>
                    </a:cubicBezTo>
                    <a:cubicBezTo>
                      <a:pt x="7" y="9"/>
                      <a:pt x="6" y="13"/>
                      <a:pt x="6" y="13"/>
                    </a:cubicBezTo>
                    <a:cubicBezTo>
                      <a:pt x="7" y="9"/>
                      <a:pt x="7" y="8"/>
                      <a:pt x="8" y="5"/>
                    </a:cubicBezTo>
                    <a:cubicBezTo>
                      <a:pt x="7" y="9"/>
                      <a:pt x="7" y="13"/>
                      <a:pt x="6" y="16"/>
                    </a:cubicBezTo>
                    <a:cubicBezTo>
                      <a:pt x="7" y="12"/>
                      <a:pt x="7" y="12"/>
                      <a:pt x="7" y="12"/>
                    </a:cubicBezTo>
                    <a:cubicBezTo>
                      <a:pt x="7" y="13"/>
                      <a:pt x="8" y="10"/>
                      <a:pt x="8" y="9"/>
                    </a:cubicBezTo>
                    <a:cubicBezTo>
                      <a:pt x="8" y="9"/>
                      <a:pt x="7" y="13"/>
                      <a:pt x="6" y="15"/>
                    </a:cubicBezTo>
                    <a:cubicBezTo>
                      <a:pt x="6" y="17"/>
                      <a:pt x="9" y="8"/>
                      <a:pt x="8" y="11"/>
                    </a:cubicBezTo>
                    <a:cubicBezTo>
                      <a:pt x="9" y="8"/>
                      <a:pt x="9" y="8"/>
                      <a:pt x="9" y="8"/>
                    </a:cubicBezTo>
                    <a:cubicBezTo>
                      <a:pt x="10" y="7"/>
                      <a:pt x="9" y="11"/>
                      <a:pt x="9" y="10"/>
                    </a:cubicBezTo>
                    <a:cubicBezTo>
                      <a:pt x="8" y="15"/>
                      <a:pt x="8" y="14"/>
                      <a:pt x="7" y="16"/>
                    </a:cubicBezTo>
                    <a:cubicBezTo>
                      <a:pt x="7" y="17"/>
                      <a:pt x="7" y="17"/>
                      <a:pt x="7" y="19"/>
                    </a:cubicBezTo>
                    <a:cubicBezTo>
                      <a:pt x="8" y="16"/>
                      <a:pt x="9" y="13"/>
                      <a:pt x="9" y="11"/>
                    </a:cubicBezTo>
                    <a:cubicBezTo>
                      <a:pt x="8" y="16"/>
                      <a:pt x="8" y="16"/>
                      <a:pt x="8" y="17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98" name="Freeform 2099"/>
              <p:cNvSpPr/>
              <p:nvPr/>
            </p:nvSpPr>
            <p:spPr bwMode="auto">
              <a:xfrm>
                <a:off x="2882" y="3158"/>
                <a:ext cx="1" cy="2"/>
              </a:xfrm>
              <a:custGeom>
                <a:avLst/>
                <a:gdLst>
                  <a:gd name="T0" fmla="*/ 1 w 1"/>
                  <a:gd name="T1" fmla="*/ 0 h 2"/>
                  <a:gd name="T2" fmla="*/ 0 w 1"/>
                  <a:gd name="T3" fmla="*/ 2 h 2"/>
                  <a:gd name="T4" fmla="*/ 0 w 1"/>
                  <a:gd name="T5" fmla="*/ 2 h 2"/>
                  <a:gd name="T6" fmla="*/ 1 w 1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lnTo>
                      <a:pt x="0" y="2"/>
                    </a:lnTo>
                    <a:lnTo>
                      <a:pt x="0" y="2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99" name="Freeform 2100"/>
              <p:cNvSpPr/>
              <p:nvPr/>
            </p:nvSpPr>
            <p:spPr bwMode="auto">
              <a:xfrm>
                <a:off x="2884" y="3156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00" name="Rectangle 2101"/>
              <p:cNvSpPr>
                <a:spLocks noChangeArrowheads="1"/>
              </p:cNvSpPr>
              <p:nvPr/>
            </p:nvSpPr>
            <p:spPr bwMode="auto">
              <a:xfrm>
                <a:off x="2885" y="3144"/>
                <a:ext cx="1" cy="1"/>
              </a:xfrm>
              <a:prstGeom prst="rect">
                <a:avLst/>
              </a:pr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01" name="Freeform 2102"/>
              <p:cNvSpPr/>
              <p:nvPr/>
            </p:nvSpPr>
            <p:spPr bwMode="auto">
              <a:xfrm>
                <a:off x="2881" y="3155"/>
                <a:ext cx="1" cy="4"/>
              </a:xfrm>
              <a:custGeom>
                <a:avLst/>
                <a:gdLst>
                  <a:gd name="T0" fmla="*/ 0 w 1"/>
                  <a:gd name="T1" fmla="*/ 4 h 4"/>
                  <a:gd name="T2" fmla="*/ 1 w 1"/>
                  <a:gd name="T3" fmla="*/ 0 h 4"/>
                  <a:gd name="T4" fmla="*/ 0 w 1"/>
                  <a:gd name="T5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4">
                    <a:moveTo>
                      <a:pt x="0" y="4"/>
                    </a:moveTo>
                    <a:lnTo>
                      <a:pt x="1" y="0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02" name="Freeform 2103"/>
              <p:cNvSpPr/>
              <p:nvPr/>
            </p:nvSpPr>
            <p:spPr bwMode="auto">
              <a:xfrm>
                <a:off x="2880" y="3154"/>
                <a:ext cx="1" cy="3"/>
              </a:xfrm>
              <a:custGeom>
                <a:avLst/>
                <a:gdLst>
                  <a:gd name="T0" fmla="*/ 1 w 1"/>
                  <a:gd name="T1" fmla="*/ 0 h 3"/>
                  <a:gd name="T2" fmla="*/ 0 w 1"/>
                  <a:gd name="T3" fmla="*/ 3 h 3"/>
                  <a:gd name="T4" fmla="*/ 1 w 1"/>
                  <a:gd name="T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3">
                    <a:moveTo>
                      <a:pt x="1" y="0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0" y="2"/>
                      <a:pt x="1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03" name="Freeform 2104"/>
              <p:cNvSpPr/>
              <p:nvPr/>
            </p:nvSpPr>
            <p:spPr bwMode="auto">
              <a:xfrm>
                <a:off x="2883" y="3157"/>
                <a:ext cx="1" cy="2"/>
              </a:xfrm>
              <a:custGeom>
                <a:avLst/>
                <a:gdLst>
                  <a:gd name="T0" fmla="*/ 0 w 1"/>
                  <a:gd name="T1" fmla="*/ 2 h 2"/>
                  <a:gd name="T2" fmla="*/ 0 w 1"/>
                  <a:gd name="T3" fmla="*/ 1 h 2"/>
                  <a:gd name="T4" fmla="*/ 1 w 1"/>
                  <a:gd name="T5" fmla="*/ 0 h 2"/>
                  <a:gd name="T6" fmla="*/ 0 w 1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lnTo>
                      <a:pt x="0" y="1"/>
                    </a:lnTo>
                    <a:lnTo>
                      <a:pt x="1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04" name="Freeform 2105"/>
              <p:cNvSpPr/>
              <p:nvPr/>
            </p:nvSpPr>
            <p:spPr bwMode="auto">
              <a:xfrm>
                <a:off x="2884" y="3139"/>
                <a:ext cx="8" cy="21"/>
              </a:xfrm>
              <a:custGeom>
                <a:avLst/>
                <a:gdLst>
                  <a:gd name="T0" fmla="*/ 7 w 8"/>
                  <a:gd name="T1" fmla="*/ 4 h 23"/>
                  <a:gd name="T2" fmla="*/ 7 w 8"/>
                  <a:gd name="T3" fmla="*/ 2 h 23"/>
                  <a:gd name="T4" fmla="*/ 4 w 8"/>
                  <a:gd name="T5" fmla="*/ 11 h 23"/>
                  <a:gd name="T6" fmla="*/ 7 w 8"/>
                  <a:gd name="T7" fmla="*/ 2 h 23"/>
                  <a:gd name="T8" fmla="*/ 4 w 8"/>
                  <a:gd name="T9" fmla="*/ 9 h 23"/>
                  <a:gd name="T10" fmla="*/ 4 w 8"/>
                  <a:gd name="T11" fmla="*/ 5 h 23"/>
                  <a:gd name="T12" fmla="*/ 1 w 8"/>
                  <a:gd name="T13" fmla="*/ 15 h 23"/>
                  <a:gd name="T14" fmla="*/ 4 w 8"/>
                  <a:gd name="T15" fmla="*/ 4 h 23"/>
                  <a:gd name="T16" fmla="*/ 4 w 8"/>
                  <a:gd name="T17" fmla="*/ 3 h 23"/>
                  <a:gd name="T18" fmla="*/ 3 w 8"/>
                  <a:gd name="T19" fmla="*/ 6 h 23"/>
                  <a:gd name="T20" fmla="*/ 1 w 8"/>
                  <a:gd name="T21" fmla="*/ 12 h 23"/>
                  <a:gd name="T22" fmla="*/ 0 w 8"/>
                  <a:gd name="T23" fmla="*/ 18 h 23"/>
                  <a:gd name="T24" fmla="*/ 1 w 8"/>
                  <a:gd name="T25" fmla="*/ 14 h 23"/>
                  <a:gd name="T26" fmla="*/ 0 w 8"/>
                  <a:gd name="T27" fmla="*/ 18 h 23"/>
                  <a:gd name="T28" fmla="*/ 1 w 8"/>
                  <a:gd name="T29" fmla="*/ 15 h 23"/>
                  <a:gd name="T30" fmla="*/ 1 w 8"/>
                  <a:gd name="T31" fmla="*/ 18 h 23"/>
                  <a:gd name="T32" fmla="*/ 2 w 8"/>
                  <a:gd name="T33" fmla="*/ 15 h 23"/>
                  <a:gd name="T34" fmla="*/ 1 w 8"/>
                  <a:gd name="T35" fmla="*/ 16 h 23"/>
                  <a:gd name="T36" fmla="*/ 3 w 8"/>
                  <a:gd name="T37" fmla="*/ 12 h 23"/>
                  <a:gd name="T38" fmla="*/ 2 w 8"/>
                  <a:gd name="T39" fmla="*/ 17 h 23"/>
                  <a:gd name="T40" fmla="*/ 3 w 8"/>
                  <a:gd name="T41" fmla="*/ 13 h 23"/>
                  <a:gd name="T42" fmla="*/ 2 w 8"/>
                  <a:gd name="T43" fmla="*/ 19 h 23"/>
                  <a:gd name="T44" fmla="*/ 3 w 8"/>
                  <a:gd name="T45" fmla="*/ 15 h 23"/>
                  <a:gd name="T46" fmla="*/ 2 w 8"/>
                  <a:gd name="T47" fmla="*/ 18 h 23"/>
                  <a:gd name="T48" fmla="*/ 4 w 8"/>
                  <a:gd name="T49" fmla="*/ 9 h 23"/>
                  <a:gd name="T50" fmla="*/ 3 w 8"/>
                  <a:gd name="T51" fmla="*/ 17 h 23"/>
                  <a:gd name="T52" fmla="*/ 4 w 8"/>
                  <a:gd name="T53" fmla="*/ 15 h 23"/>
                  <a:gd name="T54" fmla="*/ 4 w 8"/>
                  <a:gd name="T55" fmla="*/ 17 h 23"/>
                  <a:gd name="T56" fmla="*/ 5 w 8"/>
                  <a:gd name="T57" fmla="*/ 14 h 23"/>
                  <a:gd name="T58" fmla="*/ 5 w 8"/>
                  <a:gd name="T59" fmla="*/ 12 h 23"/>
                  <a:gd name="T60" fmla="*/ 6 w 8"/>
                  <a:gd name="T61" fmla="*/ 10 h 23"/>
                  <a:gd name="T62" fmla="*/ 5 w 8"/>
                  <a:gd name="T63" fmla="*/ 11 h 23"/>
                  <a:gd name="T64" fmla="*/ 7 w 8"/>
                  <a:gd name="T65" fmla="*/ 6 h 23"/>
                  <a:gd name="T66" fmla="*/ 6 w 8"/>
                  <a:gd name="T67" fmla="*/ 9 h 23"/>
                  <a:gd name="T68" fmla="*/ 7 w 8"/>
                  <a:gd name="T69" fmla="*/ 4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8" h="23">
                    <a:moveTo>
                      <a:pt x="7" y="4"/>
                    </a:moveTo>
                    <a:cubicBezTo>
                      <a:pt x="8" y="0"/>
                      <a:pt x="7" y="2"/>
                      <a:pt x="7" y="2"/>
                    </a:cubicBezTo>
                    <a:cubicBezTo>
                      <a:pt x="6" y="4"/>
                      <a:pt x="5" y="11"/>
                      <a:pt x="4" y="11"/>
                    </a:cubicBezTo>
                    <a:cubicBezTo>
                      <a:pt x="7" y="2"/>
                      <a:pt x="7" y="2"/>
                      <a:pt x="7" y="2"/>
                    </a:cubicBezTo>
                    <a:cubicBezTo>
                      <a:pt x="6" y="3"/>
                      <a:pt x="6" y="1"/>
                      <a:pt x="4" y="9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4" y="5"/>
                      <a:pt x="1" y="18"/>
                      <a:pt x="1" y="15"/>
                    </a:cubicBezTo>
                    <a:cubicBezTo>
                      <a:pt x="3" y="9"/>
                      <a:pt x="3" y="9"/>
                      <a:pt x="4" y="4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4" y="4"/>
                      <a:pt x="3" y="7"/>
                      <a:pt x="3" y="6"/>
                    </a:cubicBezTo>
                    <a:cubicBezTo>
                      <a:pt x="2" y="8"/>
                      <a:pt x="2" y="12"/>
                      <a:pt x="1" y="12"/>
                    </a:cubicBezTo>
                    <a:cubicBezTo>
                      <a:pt x="1" y="13"/>
                      <a:pt x="1" y="15"/>
                      <a:pt x="0" y="18"/>
                    </a:cubicBezTo>
                    <a:cubicBezTo>
                      <a:pt x="1" y="15"/>
                      <a:pt x="1" y="17"/>
                      <a:pt x="1" y="14"/>
                    </a:cubicBezTo>
                    <a:cubicBezTo>
                      <a:pt x="1" y="17"/>
                      <a:pt x="1" y="15"/>
                      <a:pt x="0" y="18"/>
                    </a:cubicBezTo>
                    <a:cubicBezTo>
                      <a:pt x="1" y="15"/>
                      <a:pt x="1" y="15"/>
                      <a:pt x="1" y="15"/>
                    </a:cubicBezTo>
                    <a:cubicBezTo>
                      <a:pt x="1" y="16"/>
                      <a:pt x="0" y="18"/>
                      <a:pt x="1" y="18"/>
                    </a:cubicBezTo>
                    <a:cubicBezTo>
                      <a:pt x="1" y="17"/>
                      <a:pt x="2" y="15"/>
                      <a:pt x="2" y="15"/>
                    </a:cubicBezTo>
                    <a:cubicBezTo>
                      <a:pt x="1" y="16"/>
                      <a:pt x="1" y="16"/>
                      <a:pt x="1" y="16"/>
                    </a:cubicBezTo>
                    <a:cubicBezTo>
                      <a:pt x="2" y="15"/>
                      <a:pt x="2" y="17"/>
                      <a:pt x="3" y="12"/>
                    </a:cubicBezTo>
                    <a:cubicBezTo>
                      <a:pt x="2" y="17"/>
                      <a:pt x="2" y="17"/>
                      <a:pt x="2" y="17"/>
                    </a:cubicBezTo>
                    <a:cubicBezTo>
                      <a:pt x="3" y="13"/>
                      <a:pt x="3" y="13"/>
                      <a:pt x="3" y="13"/>
                    </a:cubicBezTo>
                    <a:cubicBezTo>
                      <a:pt x="3" y="15"/>
                      <a:pt x="1" y="23"/>
                      <a:pt x="2" y="19"/>
                    </a:cubicBezTo>
                    <a:cubicBezTo>
                      <a:pt x="2" y="18"/>
                      <a:pt x="3" y="16"/>
                      <a:pt x="3" y="15"/>
                    </a:cubicBezTo>
                    <a:cubicBezTo>
                      <a:pt x="3" y="13"/>
                      <a:pt x="2" y="18"/>
                      <a:pt x="2" y="18"/>
                    </a:cubicBezTo>
                    <a:cubicBezTo>
                      <a:pt x="3" y="15"/>
                      <a:pt x="4" y="11"/>
                      <a:pt x="4" y="9"/>
                    </a:cubicBezTo>
                    <a:cubicBezTo>
                      <a:pt x="4" y="13"/>
                      <a:pt x="5" y="8"/>
                      <a:pt x="3" y="17"/>
                    </a:cubicBezTo>
                    <a:cubicBezTo>
                      <a:pt x="3" y="17"/>
                      <a:pt x="4" y="13"/>
                      <a:pt x="4" y="15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5" y="11"/>
                      <a:pt x="3" y="19"/>
                      <a:pt x="5" y="14"/>
                    </a:cubicBezTo>
                    <a:cubicBezTo>
                      <a:pt x="5" y="12"/>
                      <a:pt x="5" y="12"/>
                      <a:pt x="5" y="12"/>
                    </a:cubicBezTo>
                    <a:cubicBezTo>
                      <a:pt x="6" y="10"/>
                      <a:pt x="6" y="10"/>
                      <a:pt x="6" y="10"/>
                    </a:cubicBezTo>
                    <a:cubicBezTo>
                      <a:pt x="6" y="10"/>
                      <a:pt x="6" y="10"/>
                      <a:pt x="5" y="11"/>
                    </a:cubicBezTo>
                    <a:cubicBezTo>
                      <a:pt x="6" y="7"/>
                      <a:pt x="7" y="7"/>
                      <a:pt x="7" y="6"/>
                    </a:cubicBezTo>
                    <a:cubicBezTo>
                      <a:pt x="7" y="5"/>
                      <a:pt x="6" y="8"/>
                      <a:pt x="6" y="9"/>
                    </a:cubicBezTo>
                    <a:cubicBezTo>
                      <a:pt x="7" y="7"/>
                      <a:pt x="7" y="4"/>
                      <a:pt x="7" y="4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05" name="Freeform 2106"/>
              <p:cNvSpPr/>
              <p:nvPr/>
            </p:nvSpPr>
            <p:spPr bwMode="auto">
              <a:xfrm>
                <a:off x="2885" y="3153"/>
                <a:ext cx="0" cy="2"/>
              </a:xfrm>
              <a:custGeom>
                <a:avLst/>
                <a:gdLst>
                  <a:gd name="T0" fmla="*/ 2 h 2"/>
                  <a:gd name="T1" fmla="*/ 0 h 2"/>
                  <a:gd name="T2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06" name="Freeform 2107"/>
              <p:cNvSpPr/>
              <p:nvPr/>
            </p:nvSpPr>
            <p:spPr bwMode="auto">
              <a:xfrm>
                <a:off x="2887" y="3137"/>
                <a:ext cx="8" cy="24"/>
              </a:xfrm>
              <a:custGeom>
                <a:avLst/>
                <a:gdLst>
                  <a:gd name="T0" fmla="*/ 4 w 9"/>
                  <a:gd name="T1" fmla="*/ 14 h 27"/>
                  <a:gd name="T2" fmla="*/ 3 w 9"/>
                  <a:gd name="T3" fmla="*/ 19 h 27"/>
                  <a:gd name="T4" fmla="*/ 5 w 9"/>
                  <a:gd name="T5" fmla="*/ 9 h 27"/>
                  <a:gd name="T6" fmla="*/ 6 w 9"/>
                  <a:gd name="T7" fmla="*/ 7 h 27"/>
                  <a:gd name="T8" fmla="*/ 4 w 9"/>
                  <a:gd name="T9" fmla="*/ 16 h 27"/>
                  <a:gd name="T10" fmla="*/ 4 w 9"/>
                  <a:gd name="T11" fmla="*/ 17 h 27"/>
                  <a:gd name="T12" fmla="*/ 5 w 9"/>
                  <a:gd name="T13" fmla="*/ 12 h 27"/>
                  <a:gd name="T14" fmla="*/ 6 w 9"/>
                  <a:gd name="T15" fmla="*/ 9 h 27"/>
                  <a:gd name="T16" fmla="*/ 6 w 9"/>
                  <a:gd name="T17" fmla="*/ 11 h 27"/>
                  <a:gd name="T18" fmla="*/ 4 w 9"/>
                  <a:gd name="T19" fmla="*/ 17 h 27"/>
                  <a:gd name="T20" fmla="*/ 9 w 9"/>
                  <a:gd name="T21" fmla="*/ 2 h 27"/>
                  <a:gd name="T22" fmla="*/ 9 w 9"/>
                  <a:gd name="T23" fmla="*/ 3 h 27"/>
                  <a:gd name="T24" fmla="*/ 7 w 9"/>
                  <a:gd name="T25" fmla="*/ 10 h 27"/>
                  <a:gd name="T26" fmla="*/ 7 w 9"/>
                  <a:gd name="T27" fmla="*/ 8 h 27"/>
                  <a:gd name="T28" fmla="*/ 8 w 9"/>
                  <a:gd name="T29" fmla="*/ 4 h 27"/>
                  <a:gd name="T30" fmla="*/ 6 w 9"/>
                  <a:gd name="T31" fmla="*/ 4 h 27"/>
                  <a:gd name="T32" fmla="*/ 6 w 9"/>
                  <a:gd name="T33" fmla="*/ 4 h 27"/>
                  <a:gd name="T34" fmla="*/ 5 w 9"/>
                  <a:gd name="T35" fmla="*/ 8 h 27"/>
                  <a:gd name="T36" fmla="*/ 3 w 9"/>
                  <a:gd name="T37" fmla="*/ 14 h 27"/>
                  <a:gd name="T38" fmla="*/ 4 w 9"/>
                  <a:gd name="T39" fmla="*/ 13 h 27"/>
                  <a:gd name="T40" fmla="*/ 2 w 9"/>
                  <a:gd name="T41" fmla="*/ 19 h 27"/>
                  <a:gd name="T42" fmla="*/ 1 w 9"/>
                  <a:gd name="T43" fmla="*/ 22 h 27"/>
                  <a:gd name="T44" fmla="*/ 2 w 9"/>
                  <a:gd name="T45" fmla="*/ 22 h 27"/>
                  <a:gd name="T46" fmla="*/ 4 w 9"/>
                  <a:gd name="T47" fmla="*/ 14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9" h="27">
                    <a:moveTo>
                      <a:pt x="4" y="14"/>
                    </a:moveTo>
                    <a:cubicBezTo>
                      <a:pt x="4" y="15"/>
                      <a:pt x="3" y="17"/>
                      <a:pt x="3" y="19"/>
                    </a:cubicBezTo>
                    <a:cubicBezTo>
                      <a:pt x="4" y="16"/>
                      <a:pt x="4" y="13"/>
                      <a:pt x="5" y="9"/>
                    </a:cubicBezTo>
                    <a:cubicBezTo>
                      <a:pt x="5" y="11"/>
                      <a:pt x="6" y="7"/>
                      <a:pt x="6" y="7"/>
                    </a:cubicBezTo>
                    <a:cubicBezTo>
                      <a:pt x="5" y="10"/>
                      <a:pt x="4" y="15"/>
                      <a:pt x="4" y="16"/>
                    </a:cubicBezTo>
                    <a:cubicBezTo>
                      <a:pt x="4" y="15"/>
                      <a:pt x="4" y="17"/>
                      <a:pt x="4" y="17"/>
                    </a:cubicBezTo>
                    <a:cubicBezTo>
                      <a:pt x="4" y="14"/>
                      <a:pt x="4" y="15"/>
                      <a:pt x="5" y="12"/>
                    </a:cubicBezTo>
                    <a:cubicBezTo>
                      <a:pt x="6" y="9"/>
                      <a:pt x="7" y="6"/>
                      <a:pt x="6" y="9"/>
                    </a:cubicBezTo>
                    <a:cubicBezTo>
                      <a:pt x="6" y="11"/>
                      <a:pt x="6" y="11"/>
                      <a:pt x="6" y="11"/>
                    </a:cubicBezTo>
                    <a:cubicBezTo>
                      <a:pt x="5" y="15"/>
                      <a:pt x="5" y="13"/>
                      <a:pt x="4" y="17"/>
                    </a:cubicBezTo>
                    <a:cubicBezTo>
                      <a:pt x="6" y="11"/>
                      <a:pt x="7" y="12"/>
                      <a:pt x="9" y="2"/>
                    </a:cubicBezTo>
                    <a:cubicBezTo>
                      <a:pt x="9" y="0"/>
                      <a:pt x="9" y="2"/>
                      <a:pt x="9" y="3"/>
                    </a:cubicBezTo>
                    <a:cubicBezTo>
                      <a:pt x="8" y="5"/>
                      <a:pt x="7" y="8"/>
                      <a:pt x="7" y="10"/>
                    </a:cubicBezTo>
                    <a:cubicBezTo>
                      <a:pt x="7" y="8"/>
                      <a:pt x="6" y="11"/>
                      <a:pt x="7" y="8"/>
                    </a:cubicBezTo>
                    <a:cubicBezTo>
                      <a:pt x="8" y="4"/>
                      <a:pt x="8" y="4"/>
                      <a:pt x="8" y="4"/>
                    </a:cubicBezTo>
                    <a:cubicBezTo>
                      <a:pt x="8" y="2"/>
                      <a:pt x="7" y="3"/>
                      <a:pt x="6" y="4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5" y="7"/>
                      <a:pt x="5" y="7"/>
                      <a:pt x="5" y="8"/>
                    </a:cubicBezTo>
                    <a:cubicBezTo>
                      <a:pt x="3" y="14"/>
                      <a:pt x="3" y="14"/>
                      <a:pt x="3" y="14"/>
                    </a:cubicBezTo>
                    <a:cubicBezTo>
                      <a:pt x="3" y="14"/>
                      <a:pt x="3" y="15"/>
                      <a:pt x="4" y="13"/>
                    </a:cubicBezTo>
                    <a:cubicBezTo>
                      <a:pt x="3" y="15"/>
                      <a:pt x="3" y="17"/>
                      <a:pt x="2" y="19"/>
                    </a:cubicBezTo>
                    <a:cubicBezTo>
                      <a:pt x="2" y="20"/>
                      <a:pt x="2" y="18"/>
                      <a:pt x="1" y="22"/>
                    </a:cubicBezTo>
                    <a:cubicBezTo>
                      <a:pt x="0" y="27"/>
                      <a:pt x="2" y="18"/>
                      <a:pt x="2" y="22"/>
                    </a:cubicBezTo>
                    <a:lnTo>
                      <a:pt x="4" y="14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07" name="Freeform 2108"/>
              <p:cNvSpPr/>
              <p:nvPr/>
            </p:nvSpPr>
            <p:spPr bwMode="auto">
              <a:xfrm>
                <a:off x="2889" y="3150"/>
                <a:ext cx="1" cy="2"/>
              </a:xfrm>
              <a:custGeom>
                <a:avLst/>
                <a:gdLst>
                  <a:gd name="T0" fmla="*/ 0 w 1"/>
                  <a:gd name="T1" fmla="*/ 2 h 2"/>
                  <a:gd name="T2" fmla="*/ 1 w 1"/>
                  <a:gd name="T3" fmla="*/ 0 h 2"/>
                  <a:gd name="T4" fmla="*/ 1 w 1"/>
                  <a:gd name="T5" fmla="*/ 0 h 2"/>
                  <a:gd name="T6" fmla="*/ 0 w 1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lnTo>
                      <a:pt x="1" y="0"/>
                    </a:lnTo>
                    <a:lnTo>
                      <a:pt x="1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08" name="Freeform 2109"/>
              <p:cNvSpPr/>
              <p:nvPr/>
            </p:nvSpPr>
            <p:spPr bwMode="auto">
              <a:xfrm>
                <a:off x="2892" y="3140"/>
                <a:ext cx="1" cy="3"/>
              </a:xfrm>
              <a:custGeom>
                <a:avLst/>
                <a:gdLst>
                  <a:gd name="T0" fmla="*/ 1 w 1"/>
                  <a:gd name="T1" fmla="*/ 0 h 4"/>
                  <a:gd name="T2" fmla="*/ 0 w 1"/>
                  <a:gd name="T3" fmla="*/ 3 h 4"/>
                  <a:gd name="T4" fmla="*/ 1 w 1"/>
                  <a:gd name="T5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4">
                    <a:moveTo>
                      <a:pt x="1" y="0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0" y="4"/>
                      <a:pt x="0" y="2"/>
                      <a:pt x="1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09" name="Freeform 2110"/>
              <p:cNvSpPr/>
              <p:nvPr/>
            </p:nvSpPr>
            <p:spPr bwMode="auto">
              <a:xfrm>
                <a:off x="2891" y="3150"/>
                <a:ext cx="1" cy="2"/>
              </a:xfrm>
              <a:custGeom>
                <a:avLst/>
                <a:gdLst>
                  <a:gd name="T0" fmla="*/ 0 w 1"/>
                  <a:gd name="T1" fmla="*/ 2 h 2"/>
                  <a:gd name="T2" fmla="*/ 1 w 1"/>
                  <a:gd name="T3" fmla="*/ 1 h 2"/>
                  <a:gd name="T4" fmla="*/ 1 w 1"/>
                  <a:gd name="T5" fmla="*/ 0 h 2"/>
                  <a:gd name="T6" fmla="*/ 0 w 1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1"/>
                      <a:pt x="1" y="2"/>
                      <a:pt x="0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10" name="Freeform 2111"/>
              <p:cNvSpPr/>
              <p:nvPr/>
            </p:nvSpPr>
            <p:spPr bwMode="auto">
              <a:xfrm>
                <a:off x="2893" y="3138"/>
                <a:ext cx="3" cy="12"/>
              </a:xfrm>
              <a:custGeom>
                <a:avLst/>
                <a:gdLst>
                  <a:gd name="T0" fmla="*/ 4 w 4"/>
                  <a:gd name="T1" fmla="*/ 0 h 13"/>
                  <a:gd name="T2" fmla="*/ 3 w 4"/>
                  <a:gd name="T3" fmla="*/ 0 h 13"/>
                  <a:gd name="T4" fmla="*/ 0 w 4"/>
                  <a:gd name="T5" fmla="*/ 12 h 13"/>
                  <a:gd name="T6" fmla="*/ 3 w 4"/>
                  <a:gd name="T7" fmla="*/ 4 h 13"/>
                  <a:gd name="T8" fmla="*/ 3 w 4"/>
                  <a:gd name="T9" fmla="*/ 5 h 13"/>
                  <a:gd name="T10" fmla="*/ 4 w 4"/>
                  <a:gd name="T11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13">
                    <a:moveTo>
                      <a:pt x="4" y="0"/>
                    </a:moveTo>
                    <a:cubicBezTo>
                      <a:pt x="4" y="1"/>
                      <a:pt x="3" y="4"/>
                      <a:pt x="3" y="0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13"/>
                      <a:pt x="2" y="6"/>
                      <a:pt x="3" y="4"/>
                    </a:cubicBezTo>
                    <a:cubicBezTo>
                      <a:pt x="2" y="8"/>
                      <a:pt x="3" y="4"/>
                      <a:pt x="3" y="5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11" name="Freeform 2112"/>
              <p:cNvSpPr/>
              <p:nvPr/>
            </p:nvSpPr>
            <p:spPr bwMode="auto">
              <a:xfrm>
                <a:off x="2892" y="3134"/>
                <a:ext cx="10" cy="26"/>
              </a:xfrm>
              <a:custGeom>
                <a:avLst/>
                <a:gdLst>
                  <a:gd name="T0" fmla="*/ 3 w 11"/>
                  <a:gd name="T1" fmla="*/ 18 h 28"/>
                  <a:gd name="T2" fmla="*/ 4 w 11"/>
                  <a:gd name="T3" fmla="*/ 17 h 28"/>
                  <a:gd name="T4" fmla="*/ 3 w 11"/>
                  <a:gd name="T5" fmla="*/ 20 h 28"/>
                  <a:gd name="T6" fmla="*/ 2 w 11"/>
                  <a:gd name="T7" fmla="*/ 22 h 28"/>
                  <a:gd name="T8" fmla="*/ 3 w 11"/>
                  <a:gd name="T9" fmla="*/ 20 h 28"/>
                  <a:gd name="T10" fmla="*/ 4 w 11"/>
                  <a:gd name="T11" fmla="*/ 19 h 28"/>
                  <a:gd name="T12" fmla="*/ 5 w 11"/>
                  <a:gd name="T13" fmla="*/ 14 h 28"/>
                  <a:gd name="T14" fmla="*/ 4 w 11"/>
                  <a:gd name="T15" fmla="*/ 22 h 28"/>
                  <a:gd name="T16" fmla="*/ 6 w 11"/>
                  <a:gd name="T17" fmla="*/ 11 h 28"/>
                  <a:gd name="T18" fmla="*/ 8 w 11"/>
                  <a:gd name="T19" fmla="*/ 11 h 28"/>
                  <a:gd name="T20" fmla="*/ 8 w 11"/>
                  <a:gd name="T21" fmla="*/ 10 h 28"/>
                  <a:gd name="T22" fmla="*/ 6 w 11"/>
                  <a:gd name="T23" fmla="*/ 16 h 28"/>
                  <a:gd name="T24" fmla="*/ 6 w 11"/>
                  <a:gd name="T25" fmla="*/ 16 h 28"/>
                  <a:gd name="T26" fmla="*/ 9 w 11"/>
                  <a:gd name="T27" fmla="*/ 8 h 28"/>
                  <a:gd name="T28" fmla="*/ 8 w 11"/>
                  <a:gd name="T29" fmla="*/ 10 h 28"/>
                  <a:gd name="T30" fmla="*/ 10 w 11"/>
                  <a:gd name="T31" fmla="*/ 5 h 28"/>
                  <a:gd name="T32" fmla="*/ 9 w 11"/>
                  <a:gd name="T33" fmla="*/ 5 h 28"/>
                  <a:gd name="T34" fmla="*/ 10 w 11"/>
                  <a:gd name="T35" fmla="*/ 3 h 28"/>
                  <a:gd name="T36" fmla="*/ 7 w 11"/>
                  <a:gd name="T37" fmla="*/ 6 h 28"/>
                  <a:gd name="T38" fmla="*/ 8 w 11"/>
                  <a:gd name="T39" fmla="*/ 3 h 28"/>
                  <a:gd name="T40" fmla="*/ 5 w 11"/>
                  <a:gd name="T41" fmla="*/ 12 h 28"/>
                  <a:gd name="T42" fmla="*/ 5 w 11"/>
                  <a:gd name="T43" fmla="*/ 11 h 28"/>
                  <a:gd name="T44" fmla="*/ 7 w 11"/>
                  <a:gd name="T45" fmla="*/ 5 h 28"/>
                  <a:gd name="T46" fmla="*/ 6 w 11"/>
                  <a:gd name="T47" fmla="*/ 8 h 28"/>
                  <a:gd name="T48" fmla="*/ 7 w 11"/>
                  <a:gd name="T49" fmla="*/ 2 h 28"/>
                  <a:gd name="T50" fmla="*/ 4 w 11"/>
                  <a:gd name="T51" fmla="*/ 10 h 28"/>
                  <a:gd name="T52" fmla="*/ 4 w 11"/>
                  <a:gd name="T53" fmla="*/ 9 h 28"/>
                  <a:gd name="T54" fmla="*/ 1 w 11"/>
                  <a:gd name="T55" fmla="*/ 17 h 28"/>
                  <a:gd name="T56" fmla="*/ 3 w 11"/>
                  <a:gd name="T57" fmla="*/ 16 h 28"/>
                  <a:gd name="T58" fmla="*/ 6 w 11"/>
                  <a:gd name="T59" fmla="*/ 12 h 28"/>
                  <a:gd name="T60" fmla="*/ 3 w 11"/>
                  <a:gd name="T61" fmla="*/ 17 h 28"/>
                  <a:gd name="T62" fmla="*/ 6 w 11"/>
                  <a:gd name="T63" fmla="*/ 12 h 28"/>
                  <a:gd name="T64" fmla="*/ 4 w 11"/>
                  <a:gd name="T65" fmla="*/ 17 h 28"/>
                  <a:gd name="T66" fmla="*/ 6 w 11"/>
                  <a:gd name="T67" fmla="*/ 12 h 28"/>
                  <a:gd name="T68" fmla="*/ 3 w 11"/>
                  <a:gd name="T69" fmla="*/ 19 h 28"/>
                  <a:gd name="T70" fmla="*/ 5 w 11"/>
                  <a:gd name="T71" fmla="*/ 17 h 28"/>
                  <a:gd name="T72" fmla="*/ 7 w 11"/>
                  <a:gd name="T73" fmla="*/ 10 h 28"/>
                  <a:gd name="T74" fmla="*/ 6 w 11"/>
                  <a:gd name="T75" fmla="*/ 9 h 28"/>
                  <a:gd name="T76" fmla="*/ 5 w 11"/>
                  <a:gd name="T77" fmla="*/ 13 h 28"/>
                  <a:gd name="T78" fmla="*/ 4 w 11"/>
                  <a:gd name="T79" fmla="*/ 13 h 28"/>
                  <a:gd name="T80" fmla="*/ 3 w 11"/>
                  <a:gd name="T81" fmla="*/ 17 h 28"/>
                  <a:gd name="T82" fmla="*/ 5 w 11"/>
                  <a:gd name="T83" fmla="*/ 7 h 28"/>
                  <a:gd name="T84" fmla="*/ 4 w 11"/>
                  <a:gd name="T85" fmla="*/ 8 h 28"/>
                  <a:gd name="T86" fmla="*/ 4 w 11"/>
                  <a:gd name="T87" fmla="*/ 11 h 28"/>
                  <a:gd name="T88" fmla="*/ 4 w 11"/>
                  <a:gd name="T89" fmla="*/ 9 h 28"/>
                  <a:gd name="T90" fmla="*/ 2 w 11"/>
                  <a:gd name="T91" fmla="*/ 20 h 28"/>
                  <a:gd name="T92" fmla="*/ 1 w 11"/>
                  <a:gd name="T93" fmla="*/ 24 h 28"/>
                  <a:gd name="T94" fmla="*/ 3 w 11"/>
                  <a:gd name="T95" fmla="*/ 18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1" h="28">
                    <a:moveTo>
                      <a:pt x="3" y="18"/>
                    </a:moveTo>
                    <a:cubicBezTo>
                      <a:pt x="3" y="18"/>
                      <a:pt x="4" y="15"/>
                      <a:pt x="4" y="17"/>
                    </a:cubicBezTo>
                    <a:cubicBezTo>
                      <a:pt x="3" y="19"/>
                      <a:pt x="3" y="20"/>
                      <a:pt x="3" y="20"/>
                    </a:cubicBezTo>
                    <a:cubicBezTo>
                      <a:pt x="2" y="25"/>
                      <a:pt x="3" y="19"/>
                      <a:pt x="2" y="22"/>
                    </a:cubicBezTo>
                    <a:cubicBezTo>
                      <a:pt x="3" y="20"/>
                      <a:pt x="3" y="20"/>
                      <a:pt x="3" y="20"/>
                    </a:cubicBezTo>
                    <a:cubicBezTo>
                      <a:pt x="3" y="21"/>
                      <a:pt x="4" y="16"/>
                      <a:pt x="4" y="19"/>
                    </a:cubicBezTo>
                    <a:cubicBezTo>
                      <a:pt x="4" y="17"/>
                      <a:pt x="5" y="17"/>
                      <a:pt x="5" y="14"/>
                    </a:cubicBezTo>
                    <a:cubicBezTo>
                      <a:pt x="5" y="18"/>
                      <a:pt x="4" y="18"/>
                      <a:pt x="4" y="22"/>
                    </a:cubicBezTo>
                    <a:cubicBezTo>
                      <a:pt x="4" y="20"/>
                      <a:pt x="5" y="16"/>
                      <a:pt x="6" y="11"/>
                    </a:cubicBezTo>
                    <a:cubicBezTo>
                      <a:pt x="6" y="15"/>
                      <a:pt x="6" y="15"/>
                      <a:pt x="8" y="11"/>
                    </a:cubicBezTo>
                    <a:cubicBezTo>
                      <a:pt x="8" y="10"/>
                      <a:pt x="8" y="10"/>
                      <a:pt x="8" y="10"/>
                    </a:cubicBezTo>
                    <a:cubicBezTo>
                      <a:pt x="4" y="21"/>
                      <a:pt x="7" y="13"/>
                      <a:pt x="6" y="16"/>
                    </a:cubicBezTo>
                    <a:cubicBezTo>
                      <a:pt x="6" y="16"/>
                      <a:pt x="6" y="16"/>
                      <a:pt x="6" y="16"/>
                    </a:cubicBezTo>
                    <a:cubicBezTo>
                      <a:pt x="7" y="15"/>
                      <a:pt x="2" y="28"/>
                      <a:pt x="9" y="8"/>
                    </a:cubicBezTo>
                    <a:cubicBezTo>
                      <a:pt x="8" y="9"/>
                      <a:pt x="8" y="10"/>
                      <a:pt x="8" y="10"/>
                    </a:cubicBezTo>
                    <a:cubicBezTo>
                      <a:pt x="10" y="5"/>
                      <a:pt x="10" y="5"/>
                      <a:pt x="10" y="5"/>
                    </a:cubicBezTo>
                    <a:cubicBezTo>
                      <a:pt x="9" y="6"/>
                      <a:pt x="8" y="9"/>
                      <a:pt x="9" y="5"/>
                    </a:cubicBezTo>
                    <a:cubicBezTo>
                      <a:pt x="10" y="3"/>
                      <a:pt x="10" y="3"/>
                      <a:pt x="10" y="3"/>
                    </a:cubicBezTo>
                    <a:cubicBezTo>
                      <a:pt x="8" y="6"/>
                      <a:pt x="8" y="4"/>
                      <a:pt x="7" y="6"/>
                    </a:cubicBezTo>
                    <a:cubicBezTo>
                      <a:pt x="8" y="3"/>
                      <a:pt x="8" y="3"/>
                      <a:pt x="8" y="3"/>
                    </a:cubicBezTo>
                    <a:cubicBezTo>
                      <a:pt x="6" y="6"/>
                      <a:pt x="8" y="5"/>
                      <a:pt x="5" y="12"/>
                    </a:cubicBezTo>
                    <a:cubicBezTo>
                      <a:pt x="8" y="3"/>
                      <a:pt x="3" y="15"/>
                      <a:pt x="5" y="11"/>
                    </a:cubicBezTo>
                    <a:cubicBezTo>
                      <a:pt x="6" y="8"/>
                      <a:pt x="6" y="9"/>
                      <a:pt x="7" y="5"/>
                    </a:cubicBezTo>
                    <a:cubicBezTo>
                      <a:pt x="5" y="10"/>
                      <a:pt x="6" y="7"/>
                      <a:pt x="6" y="8"/>
                    </a:cubicBezTo>
                    <a:cubicBezTo>
                      <a:pt x="7" y="3"/>
                      <a:pt x="6" y="7"/>
                      <a:pt x="7" y="2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5" y="8"/>
                      <a:pt x="4" y="8"/>
                      <a:pt x="4" y="9"/>
                    </a:cubicBezTo>
                    <a:cubicBezTo>
                      <a:pt x="4" y="9"/>
                      <a:pt x="2" y="15"/>
                      <a:pt x="1" y="17"/>
                    </a:cubicBezTo>
                    <a:cubicBezTo>
                      <a:pt x="2" y="15"/>
                      <a:pt x="4" y="14"/>
                      <a:pt x="3" y="16"/>
                    </a:cubicBezTo>
                    <a:cubicBezTo>
                      <a:pt x="6" y="11"/>
                      <a:pt x="4" y="17"/>
                      <a:pt x="6" y="12"/>
                    </a:cubicBezTo>
                    <a:cubicBezTo>
                      <a:pt x="3" y="17"/>
                      <a:pt x="3" y="17"/>
                      <a:pt x="3" y="17"/>
                    </a:cubicBezTo>
                    <a:cubicBezTo>
                      <a:pt x="4" y="16"/>
                      <a:pt x="5" y="14"/>
                      <a:pt x="6" y="12"/>
                    </a:cubicBezTo>
                    <a:cubicBezTo>
                      <a:pt x="6" y="11"/>
                      <a:pt x="5" y="15"/>
                      <a:pt x="4" y="17"/>
                    </a:cubicBezTo>
                    <a:cubicBezTo>
                      <a:pt x="4" y="17"/>
                      <a:pt x="5" y="15"/>
                      <a:pt x="6" y="12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5" y="17"/>
                      <a:pt x="5" y="17"/>
                      <a:pt x="5" y="17"/>
                    </a:cubicBezTo>
                    <a:cubicBezTo>
                      <a:pt x="11" y="0"/>
                      <a:pt x="6" y="13"/>
                      <a:pt x="7" y="10"/>
                    </a:cubicBezTo>
                    <a:cubicBezTo>
                      <a:pt x="6" y="11"/>
                      <a:pt x="6" y="11"/>
                      <a:pt x="6" y="9"/>
                    </a:cubicBezTo>
                    <a:cubicBezTo>
                      <a:pt x="5" y="13"/>
                      <a:pt x="5" y="13"/>
                      <a:pt x="5" y="13"/>
                    </a:cubicBezTo>
                    <a:cubicBezTo>
                      <a:pt x="5" y="11"/>
                      <a:pt x="2" y="22"/>
                      <a:pt x="4" y="13"/>
                    </a:cubicBezTo>
                    <a:cubicBezTo>
                      <a:pt x="3" y="17"/>
                      <a:pt x="3" y="17"/>
                      <a:pt x="3" y="17"/>
                    </a:cubicBezTo>
                    <a:cubicBezTo>
                      <a:pt x="3" y="15"/>
                      <a:pt x="4" y="10"/>
                      <a:pt x="5" y="7"/>
                    </a:cubicBezTo>
                    <a:cubicBezTo>
                      <a:pt x="4" y="9"/>
                      <a:pt x="5" y="7"/>
                      <a:pt x="4" y="8"/>
                    </a:cubicBezTo>
                    <a:cubicBezTo>
                      <a:pt x="4" y="11"/>
                      <a:pt x="4" y="11"/>
                      <a:pt x="4" y="11"/>
                    </a:cubicBezTo>
                    <a:cubicBezTo>
                      <a:pt x="3" y="14"/>
                      <a:pt x="3" y="12"/>
                      <a:pt x="4" y="9"/>
                    </a:cubicBezTo>
                    <a:cubicBezTo>
                      <a:pt x="3" y="13"/>
                      <a:pt x="2" y="16"/>
                      <a:pt x="2" y="20"/>
                    </a:cubicBezTo>
                    <a:cubicBezTo>
                      <a:pt x="4" y="12"/>
                      <a:pt x="0" y="28"/>
                      <a:pt x="1" y="24"/>
                    </a:cubicBezTo>
                    <a:lnTo>
                      <a:pt x="3" y="18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12" name="Freeform 2113"/>
              <p:cNvSpPr/>
              <p:nvPr/>
            </p:nvSpPr>
            <p:spPr bwMode="auto">
              <a:xfrm>
                <a:off x="2896" y="3140"/>
                <a:ext cx="0" cy="1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lnTo>
                      <a:pt x="0" y="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13" name="Freeform 2114"/>
              <p:cNvSpPr/>
              <p:nvPr/>
            </p:nvSpPr>
            <p:spPr bwMode="auto">
              <a:xfrm>
                <a:off x="2894" y="3142"/>
                <a:ext cx="1" cy="1"/>
              </a:xfrm>
              <a:custGeom>
                <a:avLst/>
                <a:gdLst>
                  <a:gd name="T0" fmla="*/ 1 w 1"/>
                  <a:gd name="T1" fmla="*/ 0 h 1"/>
                  <a:gd name="T2" fmla="*/ 1 w 1"/>
                  <a:gd name="T3" fmla="*/ 0 h 1"/>
                  <a:gd name="T4" fmla="*/ 1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1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14" name="Rectangle 2115"/>
              <p:cNvSpPr>
                <a:spLocks noChangeArrowheads="1"/>
              </p:cNvSpPr>
              <p:nvPr/>
            </p:nvSpPr>
            <p:spPr bwMode="auto">
              <a:xfrm>
                <a:off x="2895" y="3142"/>
                <a:ext cx="1" cy="1"/>
              </a:xfrm>
              <a:prstGeom prst="rect">
                <a:avLst/>
              </a:pr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15" name="Freeform 2116"/>
              <p:cNvSpPr/>
              <p:nvPr/>
            </p:nvSpPr>
            <p:spPr bwMode="auto">
              <a:xfrm>
                <a:off x="2893" y="3150"/>
                <a:ext cx="1" cy="1"/>
              </a:xfrm>
              <a:custGeom>
                <a:avLst/>
                <a:gdLst>
                  <a:gd name="T0" fmla="*/ 0 w 1"/>
                  <a:gd name="T1" fmla="*/ 1 h 1"/>
                  <a:gd name="T2" fmla="*/ 0 w 1"/>
                  <a:gd name="T3" fmla="*/ 1 h 1"/>
                  <a:gd name="T4" fmla="*/ 1 w 1"/>
                  <a:gd name="T5" fmla="*/ 0 h 1"/>
                  <a:gd name="T6" fmla="*/ 0 w 1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lnTo>
                      <a:pt x="0" y="1"/>
                    </a:lnTo>
                    <a:lnTo>
                      <a:pt x="1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16" name="Freeform 2117"/>
              <p:cNvSpPr/>
              <p:nvPr/>
            </p:nvSpPr>
            <p:spPr bwMode="auto">
              <a:xfrm>
                <a:off x="2895" y="3137"/>
                <a:ext cx="1" cy="2"/>
              </a:xfrm>
              <a:custGeom>
                <a:avLst/>
                <a:gdLst>
                  <a:gd name="T0" fmla="*/ 1 w 1"/>
                  <a:gd name="T1" fmla="*/ 0 h 2"/>
                  <a:gd name="T2" fmla="*/ 0 w 1"/>
                  <a:gd name="T3" fmla="*/ 2 h 2"/>
                  <a:gd name="T4" fmla="*/ 1 w 1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lnTo>
                      <a:pt x="0" y="2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17" name="Freeform 2118"/>
              <p:cNvSpPr/>
              <p:nvPr/>
            </p:nvSpPr>
            <p:spPr bwMode="auto">
              <a:xfrm>
                <a:off x="2893" y="3134"/>
                <a:ext cx="0" cy="1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lnTo>
                      <a:pt x="0" y="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18" name="Freeform 2119"/>
              <p:cNvSpPr/>
              <p:nvPr/>
            </p:nvSpPr>
            <p:spPr bwMode="auto">
              <a:xfrm>
                <a:off x="2881" y="3131"/>
                <a:ext cx="16" cy="27"/>
              </a:xfrm>
              <a:custGeom>
                <a:avLst/>
                <a:gdLst>
                  <a:gd name="T0" fmla="*/ 2 w 18"/>
                  <a:gd name="T1" fmla="*/ 14 h 30"/>
                  <a:gd name="T2" fmla="*/ 0 w 18"/>
                  <a:gd name="T3" fmla="*/ 20 h 30"/>
                  <a:gd name="T4" fmla="*/ 0 w 18"/>
                  <a:gd name="T5" fmla="*/ 23 h 30"/>
                  <a:gd name="T6" fmla="*/ 1 w 18"/>
                  <a:gd name="T7" fmla="*/ 20 h 30"/>
                  <a:gd name="T8" fmla="*/ 3 w 18"/>
                  <a:gd name="T9" fmla="*/ 19 h 30"/>
                  <a:gd name="T10" fmla="*/ 3 w 18"/>
                  <a:gd name="T11" fmla="*/ 22 h 30"/>
                  <a:gd name="T12" fmla="*/ 6 w 18"/>
                  <a:gd name="T13" fmla="*/ 16 h 30"/>
                  <a:gd name="T14" fmla="*/ 6 w 18"/>
                  <a:gd name="T15" fmla="*/ 18 h 30"/>
                  <a:gd name="T16" fmla="*/ 6 w 18"/>
                  <a:gd name="T17" fmla="*/ 20 h 30"/>
                  <a:gd name="T18" fmla="*/ 9 w 18"/>
                  <a:gd name="T19" fmla="*/ 10 h 30"/>
                  <a:gd name="T20" fmla="*/ 10 w 18"/>
                  <a:gd name="T21" fmla="*/ 10 h 30"/>
                  <a:gd name="T22" fmla="*/ 9 w 18"/>
                  <a:gd name="T23" fmla="*/ 14 h 30"/>
                  <a:gd name="T24" fmla="*/ 10 w 18"/>
                  <a:gd name="T25" fmla="*/ 14 h 30"/>
                  <a:gd name="T26" fmla="*/ 10 w 18"/>
                  <a:gd name="T27" fmla="*/ 16 h 30"/>
                  <a:gd name="T28" fmla="*/ 12 w 18"/>
                  <a:gd name="T29" fmla="*/ 14 h 30"/>
                  <a:gd name="T30" fmla="*/ 13 w 18"/>
                  <a:gd name="T31" fmla="*/ 10 h 30"/>
                  <a:gd name="T32" fmla="*/ 12 w 18"/>
                  <a:gd name="T33" fmla="*/ 15 h 30"/>
                  <a:gd name="T34" fmla="*/ 13 w 18"/>
                  <a:gd name="T35" fmla="*/ 14 h 30"/>
                  <a:gd name="T36" fmla="*/ 15 w 18"/>
                  <a:gd name="T37" fmla="*/ 16 h 30"/>
                  <a:gd name="T38" fmla="*/ 14 w 18"/>
                  <a:gd name="T39" fmla="*/ 14 h 30"/>
                  <a:gd name="T40" fmla="*/ 13 w 18"/>
                  <a:gd name="T41" fmla="*/ 17 h 30"/>
                  <a:gd name="T42" fmla="*/ 16 w 18"/>
                  <a:gd name="T43" fmla="*/ 6 h 30"/>
                  <a:gd name="T44" fmla="*/ 17 w 18"/>
                  <a:gd name="T45" fmla="*/ 4 h 30"/>
                  <a:gd name="T46" fmla="*/ 15 w 18"/>
                  <a:gd name="T47" fmla="*/ 5 h 30"/>
                  <a:gd name="T48" fmla="*/ 15 w 18"/>
                  <a:gd name="T49" fmla="*/ 3 h 30"/>
                  <a:gd name="T50" fmla="*/ 14 w 18"/>
                  <a:gd name="T51" fmla="*/ 3 h 30"/>
                  <a:gd name="T52" fmla="*/ 13 w 18"/>
                  <a:gd name="T53" fmla="*/ 5 h 30"/>
                  <a:gd name="T54" fmla="*/ 13 w 18"/>
                  <a:gd name="T55" fmla="*/ 4 h 30"/>
                  <a:gd name="T56" fmla="*/ 13 w 18"/>
                  <a:gd name="T57" fmla="*/ 4 h 30"/>
                  <a:gd name="T58" fmla="*/ 12 w 18"/>
                  <a:gd name="T59" fmla="*/ 5 h 30"/>
                  <a:gd name="T60" fmla="*/ 11 w 18"/>
                  <a:gd name="T61" fmla="*/ 8 h 30"/>
                  <a:gd name="T62" fmla="*/ 11 w 18"/>
                  <a:gd name="T63" fmla="*/ 3 h 30"/>
                  <a:gd name="T64" fmla="*/ 11 w 18"/>
                  <a:gd name="T65" fmla="*/ 3 h 30"/>
                  <a:gd name="T66" fmla="*/ 9 w 18"/>
                  <a:gd name="T67" fmla="*/ 8 h 30"/>
                  <a:gd name="T68" fmla="*/ 8 w 18"/>
                  <a:gd name="T69" fmla="*/ 9 h 30"/>
                  <a:gd name="T70" fmla="*/ 6 w 18"/>
                  <a:gd name="T71" fmla="*/ 11 h 30"/>
                  <a:gd name="T72" fmla="*/ 6 w 18"/>
                  <a:gd name="T73" fmla="*/ 10 h 30"/>
                  <a:gd name="T74" fmla="*/ 4 w 18"/>
                  <a:gd name="T75" fmla="*/ 12 h 30"/>
                  <a:gd name="T76" fmla="*/ 3 w 18"/>
                  <a:gd name="T77" fmla="*/ 18 h 30"/>
                  <a:gd name="T78" fmla="*/ 5 w 18"/>
                  <a:gd name="T79" fmla="*/ 8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8" h="30">
                    <a:moveTo>
                      <a:pt x="4" y="7"/>
                    </a:moveTo>
                    <a:cubicBezTo>
                      <a:pt x="3" y="9"/>
                      <a:pt x="2" y="10"/>
                      <a:pt x="2" y="14"/>
                    </a:cubicBezTo>
                    <a:cubicBezTo>
                      <a:pt x="2" y="11"/>
                      <a:pt x="2" y="11"/>
                      <a:pt x="2" y="11"/>
                    </a:cubicBezTo>
                    <a:cubicBezTo>
                      <a:pt x="2" y="12"/>
                      <a:pt x="1" y="16"/>
                      <a:pt x="0" y="20"/>
                    </a:cubicBezTo>
                    <a:cubicBezTo>
                      <a:pt x="1" y="18"/>
                      <a:pt x="1" y="18"/>
                      <a:pt x="1" y="18"/>
                    </a:cubicBezTo>
                    <a:cubicBezTo>
                      <a:pt x="1" y="15"/>
                      <a:pt x="0" y="22"/>
                      <a:pt x="0" y="23"/>
                    </a:cubicBezTo>
                    <a:cubicBezTo>
                      <a:pt x="0" y="22"/>
                      <a:pt x="2" y="14"/>
                      <a:pt x="2" y="16"/>
                    </a:cubicBezTo>
                    <a:cubicBezTo>
                      <a:pt x="2" y="16"/>
                      <a:pt x="2" y="18"/>
                      <a:pt x="1" y="20"/>
                    </a:cubicBezTo>
                    <a:cubicBezTo>
                      <a:pt x="2" y="20"/>
                      <a:pt x="3" y="14"/>
                      <a:pt x="3" y="13"/>
                    </a:cubicBezTo>
                    <a:cubicBezTo>
                      <a:pt x="0" y="30"/>
                      <a:pt x="5" y="8"/>
                      <a:pt x="3" y="19"/>
                    </a:cubicBezTo>
                    <a:cubicBezTo>
                      <a:pt x="3" y="18"/>
                      <a:pt x="3" y="20"/>
                      <a:pt x="4" y="16"/>
                    </a:cubicBezTo>
                    <a:cubicBezTo>
                      <a:pt x="3" y="21"/>
                      <a:pt x="5" y="17"/>
                      <a:pt x="3" y="22"/>
                    </a:cubicBezTo>
                    <a:cubicBezTo>
                      <a:pt x="6" y="12"/>
                      <a:pt x="3" y="26"/>
                      <a:pt x="6" y="14"/>
                    </a:cubicBezTo>
                    <a:cubicBezTo>
                      <a:pt x="6" y="17"/>
                      <a:pt x="6" y="13"/>
                      <a:pt x="6" y="16"/>
                    </a:cubicBezTo>
                    <a:cubicBezTo>
                      <a:pt x="6" y="17"/>
                      <a:pt x="6" y="17"/>
                      <a:pt x="6" y="18"/>
                    </a:cubicBezTo>
                    <a:cubicBezTo>
                      <a:pt x="5" y="20"/>
                      <a:pt x="7" y="12"/>
                      <a:pt x="6" y="18"/>
                    </a:cubicBezTo>
                    <a:cubicBezTo>
                      <a:pt x="6" y="19"/>
                      <a:pt x="7" y="15"/>
                      <a:pt x="8" y="11"/>
                    </a:cubicBezTo>
                    <a:cubicBezTo>
                      <a:pt x="8" y="13"/>
                      <a:pt x="7" y="14"/>
                      <a:pt x="6" y="20"/>
                    </a:cubicBezTo>
                    <a:cubicBezTo>
                      <a:pt x="8" y="14"/>
                      <a:pt x="7" y="17"/>
                      <a:pt x="8" y="14"/>
                    </a:cubicBezTo>
                    <a:cubicBezTo>
                      <a:pt x="8" y="13"/>
                      <a:pt x="8" y="12"/>
                      <a:pt x="9" y="10"/>
                    </a:cubicBezTo>
                    <a:cubicBezTo>
                      <a:pt x="9" y="11"/>
                      <a:pt x="10" y="6"/>
                      <a:pt x="11" y="4"/>
                    </a:cubicBezTo>
                    <a:cubicBezTo>
                      <a:pt x="10" y="11"/>
                      <a:pt x="10" y="5"/>
                      <a:pt x="10" y="10"/>
                    </a:cubicBezTo>
                    <a:cubicBezTo>
                      <a:pt x="9" y="13"/>
                      <a:pt x="8" y="13"/>
                      <a:pt x="7" y="17"/>
                    </a:cubicBezTo>
                    <a:cubicBezTo>
                      <a:pt x="7" y="18"/>
                      <a:pt x="8" y="17"/>
                      <a:pt x="9" y="14"/>
                    </a:cubicBezTo>
                    <a:cubicBezTo>
                      <a:pt x="9" y="15"/>
                      <a:pt x="8" y="17"/>
                      <a:pt x="8" y="18"/>
                    </a:cubicBezTo>
                    <a:cubicBezTo>
                      <a:pt x="8" y="21"/>
                      <a:pt x="10" y="11"/>
                      <a:pt x="10" y="14"/>
                    </a:cubicBezTo>
                    <a:cubicBezTo>
                      <a:pt x="9" y="18"/>
                      <a:pt x="9" y="18"/>
                      <a:pt x="9" y="18"/>
                    </a:cubicBezTo>
                    <a:cubicBezTo>
                      <a:pt x="10" y="13"/>
                      <a:pt x="9" y="19"/>
                      <a:pt x="10" y="16"/>
                    </a:cubicBezTo>
                    <a:cubicBezTo>
                      <a:pt x="11" y="15"/>
                      <a:pt x="11" y="13"/>
                      <a:pt x="11" y="12"/>
                    </a:cubicBezTo>
                    <a:cubicBezTo>
                      <a:pt x="9" y="21"/>
                      <a:pt x="13" y="8"/>
                      <a:pt x="12" y="14"/>
                    </a:cubicBezTo>
                    <a:cubicBezTo>
                      <a:pt x="13" y="9"/>
                      <a:pt x="14" y="6"/>
                      <a:pt x="15" y="5"/>
                    </a:cubicBezTo>
                    <a:cubicBezTo>
                      <a:pt x="13" y="10"/>
                      <a:pt x="13" y="10"/>
                      <a:pt x="13" y="10"/>
                    </a:cubicBezTo>
                    <a:cubicBezTo>
                      <a:pt x="14" y="7"/>
                      <a:pt x="11" y="16"/>
                      <a:pt x="11" y="19"/>
                    </a:cubicBezTo>
                    <a:cubicBezTo>
                      <a:pt x="12" y="16"/>
                      <a:pt x="11" y="19"/>
                      <a:pt x="12" y="15"/>
                    </a:cubicBezTo>
                    <a:cubicBezTo>
                      <a:pt x="11" y="19"/>
                      <a:pt x="11" y="19"/>
                      <a:pt x="11" y="19"/>
                    </a:cubicBezTo>
                    <a:cubicBezTo>
                      <a:pt x="11" y="20"/>
                      <a:pt x="14" y="10"/>
                      <a:pt x="13" y="14"/>
                    </a:cubicBezTo>
                    <a:cubicBezTo>
                      <a:pt x="12" y="17"/>
                      <a:pt x="12" y="17"/>
                      <a:pt x="12" y="17"/>
                    </a:cubicBezTo>
                    <a:cubicBezTo>
                      <a:pt x="13" y="17"/>
                      <a:pt x="12" y="22"/>
                      <a:pt x="15" y="16"/>
                    </a:cubicBezTo>
                    <a:cubicBezTo>
                      <a:pt x="16" y="13"/>
                      <a:pt x="17" y="7"/>
                      <a:pt x="18" y="5"/>
                    </a:cubicBezTo>
                    <a:cubicBezTo>
                      <a:pt x="17" y="7"/>
                      <a:pt x="15" y="12"/>
                      <a:pt x="14" y="14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5" y="12"/>
                      <a:pt x="14" y="14"/>
                      <a:pt x="13" y="17"/>
                    </a:cubicBezTo>
                    <a:cubicBezTo>
                      <a:pt x="12" y="19"/>
                      <a:pt x="14" y="13"/>
                      <a:pt x="13" y="15"/>
                    </a:cubicBezTo>
                    <a:cubicBezTo>
                      <a:pt x="15" y="10"/>
                      <a:pt x="15" y="10"/>
                      <a:pt x="16" y="6"/>
                    </a:cubicBezTo>
                    <a:cubicBezTo>
                      <a:pt x="15" y="8"/>
                      <a:pt x="15" y="8"/>
                      <a:pt x="15" y="8"/>
                    </a:cubicBezTo>
                    <a:cubicBezTo>
                      <a:pt x="16" y="6"/>
                      <a:pt x="16" y="6"/>
                      <a:pt x="17" y="4"/>
                    </a:cubicBezTo>
                    <a:cubicBezTo>
                      <a:pt x="14" y="10"/>
                      <a:pt x="17" y="2"/>
                      <a:pt x="15" y="4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8"/>
                      <a:pt x="14" y="8"/>
                      <a:pt x="14" y="9"/>
                    </a:cubicBezTo>
                    <a:cubicBezTo>
                      <a:pt x="15" y="5"/>
                      <a:pt x="15" y="5"/>
                      <a:pt x="15" y="3"/>
                    </a:cubicBezTo>
                    <a:cubicBezTo>
                      <a:pt x="14" y="5"/>
                      <a:pt x="13" y="10"/>
                      <a:pt x="13" y="10"/>
                    </a:cubicBezTo>
                    <a:cubicBezTo>
                      <a:pt x="14" y="5"/>
                      <a:pt x="13" y="7"/>
                      <a:pt x="14" y="3"/>
                    </a:cubicBezTo>
                    <a:cubicBezTo>
                      <a:pt x="13" y="8"/>
                      <a:pt x="13" y="5"/>
                      <a:pt x="12" y="8"/>
                    </a:cubicBezTo>
                    <a:cubicBezTo>
                      <a:pt x="12" y="9"/>
                      <a:pt x="12" y="8"/>
                      <a:pt x="13" y="5"/>
                    </a:cubicBezTo>
                    <a:cubicBezTo>
                      <a:pt x="13" y="4"/>
                      <a:pt x="13" y="4"/>
                      <a:pt x="13" y="4"/>
                    </a:cubicBezTo>
                    <a:cubicBezTo>
                      <a:pt x="13" y="4"/>
                      <a:pt x="13" y="4"/>
                      <a:pt x="13" y="4"/>
                    </a:cubicBezTo>
                    <a:cubicBezTo>
                      <a:pt x="13" y="3"/>
                      <a:pt x="13" y="3"/>
                      <a:pt x="13" y="3"/>
                    </a:cubicBezTo>
                    <a:cubicBezTo>
                      <a:pt x="13" y="3"/>
                      <a:pt x="12" y="7"/>
                      <a:pt x="13" y="4"/>
                    </a:cubicBezTo>
                    <a:cubicBezTo>
                      <a:pt x="13" y="3"/>
                      <a:pt x="13" y="3"/>
                      <a:pt x="13" y="2"/>
                    </a:cubicBezTo>
                    <a:cubicBezTo>
                      <a:pt x="13" y="1"/>
                      <a:pt x="11" y="10"/>
                      <a:pt x="12" y="5"/>
                    </a:cubicBezTo>
                    <a:cubicBezTo>
                      <a:pt x="11" y="8"/>
                      <a:pt x="11" y="8"/>
                      <a:pt x="9" y="14"/>
                    </a:cubicBezTo>
                    <a:cubicBezTo>
                      <a:pt x="10" y="12"/>
                      <a:pt x="11" y="7"/>
                      <a:pt x="11" y="8"/>
                    </a:cubicBezTo>
                    <a:cubicBezTo>
                      <a:pt x="9" y="13"/>
                      <a:pt x="11" y="6"/>
                      <a:pt x="10" y="9"/>
                    </a:cubicBezTo>
                    <a:cubicBezTo>
                      <a:pt x="11" y="4"/>
                      <a:pt x="10" y="8"/>
                      <a:pt x="11" y="3"/>
                    </a:cubicBezTo>
                    <a:cubicBezTo>
                      <a:pt x="12" y="1"/>
                      <a:pt x="10" y="7"/>
                      <a:pt x="10" y="6"/>
                    </a:cubicBezTo>
                    <a:cubicBezTo>
                      <a:pt x="11" y="3"/>
                      <a:pt x="11" y="3"/>
                      <a:pt x="11" y="3"/>
                    </a:cubicBezTo>
                    <a:cubicBezTo>
                      <a:pt x="10" y="4"/>
                      <a:pt x="9" y="8"/>
                      <a:pt x="10" y="4"/>
                    </a:cubicBezTo>
                    <a:cubicBezTo>
                      <a:pt x="9" y="8"/>
                      <a:pt x="9" y="8"/>
                      <a:pt x="9" y="8"/>
                    </a:cubicBezTo>
                    <a:cubicBezTo>
                      <a:pt x="9" y="6"/>
                      <a:pt x="9" y="7"/>
                      <a:pt x="10" y="3"/>
                    </a:cubicBezTo>
                    <a:cubicBezTo>
                      <a:pt x="8" y="9"/>
                      <a:pt x="8" y="9"/>
                      <a:pt x="8" y="9"/>
                    </a:cubicBezTo>
                    <a:cubicBezTo>
                      <a:pt x="9" y="2"/>
                      <a:pt x="7" y="9"/>
                      <a:pt x="6" y="14"/>
                    </a:cubicBezTo>
                    <a:cubicBezTo>
                      <a:pt x="6" y="14"/>
                      <a:pt x="6" y="13"/>
                      <a:pt x="6" y="11"/>
                    </a:cubicBezTo>
                    <a:cubicBezTo>
                      <a:pt x="7" y="9"/>
                      <a:pt x="7" y="9"/>
                      <a:pt x="7" y="9"/>
                    </a:cubicBezTo>
                    <a:cubicBezTo>
                      <a:pt x="7" y="9"/>
                      <a:pt x="7" y="5"/>
                      <a:pt x="6" y="10"/>
                    </a:cubicBezTo>
                    <a:cubicBezTo>
                      <a:pt x="5" y="12"/>
                      <a:pt x="6" y="7"/>
                      <a:pt x="7" y="6"/>
                    </a:cubicBezTo>
                    <a:cubicBezTo>
                      <a:pt x="5" y="13"/>
                      <a:pt x="7" y="0"/>
                      <a:pt x="4" y="12"/>
                    </a:cubicBezTo>
                    <a:cubicBezTo>
                      <a:pt x="4" y="12"/>
                      <a:pt x="4" y="14"/>
                      <a:pt x="4" y="14"/>
                    </a:cubicBezTo>
                    <a:cubicBezTo>
                      <a:pt x="4" y="15"/>
                      <a:pt x="4" y="17"/>
                      <a:pt x="3" y="18"/>
                    </a:cubicBezTo>
                    <a:cubicBezTo>
                      <a:pt x="3" y="18"/>
                      <a:pt x="4" y="14"/>
                      <a:pt x="3" y="15"/>
                    </a:cubicBezTo>
                    <a:cubicBezTo>
                      <a:pt x="5" y="8"/>
                      <a:pt x="5" y="8"/>
                      <a:pt x="5" y="8"/>
                    </a:cubicBezTo>
                    <a:cubicBezTo>
                      <a:pt x="6" y="0"/>
                      <a:pt x="2" y="18"/>
                      <a:pt x="4" y="7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19" name="Freeform 2120"/>
              <p:cNvSpPr/>
              <p:nvPr/>
            </p:nvSpPr>
            <p:spPr bwMode="auto">
              <a:xfrm>
                <a:off x="2887" y="3134"/>
                <a:ext cx="1" cy="4"/>
              </a:xfrm>
              <a:custGeom>
                <a:avLst/>
                <a:gdLst>
                  <a:gd name="T0" fmla="*/ 0 w 1"/>
                  <a:gd name="T1" fmla="*/ 4 h 4"/>
                  <a:gd name="T2" fmla="*/ 1 w 1"/>
                  <a:gd name="T3" fmla="*/ 0 h 4"/>
                  <a:gd name="T4" fmla="*/ 0 w 1"/>
                  <a:gd name="T5" fmla="*/ 4 h 4"/>
                  <a:gd name="T6" fmla="*/ 0 w 1"/>
                  <a:gd name="T7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4">
                    <a:moveTo>
                      <a:pt x="0" y="4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3"/>
                      <a:pt x="0" y="3"/>
                      <a:pt x="0" y="4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20" name="Freeform 2121"/>
              <p:cNvSpPr/>
              <p:nvPr/>
            </p:nvSpPr>
            <p:spPr bwMode="auto">
              <a:xfrm>
                <a:off x="2887" y="3138"/>
                <a:ext cx="0" cy="1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21" name="Freeform 2122"/>
              <p:cNvSpPr/>
              <p:nvPr/>
            </p:nvSpPr>
            <p:spPr bwMode="auto">
              <a:xfrm>
                <a:off x="2883" y="3137"/>
                <a:ext cx="0" cy="2"/>
              </a:xfrm>
              <a:custGeom>
                <a:avLst/>
                <a:gdLst>
                  <a:gd name="T0" fmla="*/ 1 h 2"/>
                  <a:gd name="T1" fmla="*/ 1 h 2"/>
                  <a:gd name="T2" fmla="*/ 1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1"/>
                    </a:moveTo>
                    <a:cubicBezTo>
                      <a:pt x="0" y="1"/>
                      <a:pt x="0" y="0"/>
                      <a:pt x="0" y="1"/>
                    </a:cubicBezTo>
                    <a:cubicBezTo>
                      <a:pt x="0" y="2"/>
                      <a:pt x="0" y="2"/>
                      <a:pt x="0" y="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22" name="Rectangle 2123"/>
              <p:cNvSpPr>
                <a:spLocks noChangeArrowheads="1"/>
              </p:cNvSpPr>
              <p:nvPr/>
            </p:nvSpPr>
            <p:spPr bwMode="auto">
              <a:xfrm>
                <a:off x="2883" y="3141"/>
                <a:ext cx="1" cy="1"/>
              </a:xfrm>
              <a:prstGeom prst="rect">
                <a:avLst/>
              </a:pr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23" name="Freeform 2124"/>
              <p:cNvSpPr/>
              <p:nvPr/>
            </p:nvSpPr>
            <p:spPr bwMode="auto">
              <a:xfrm>
                <a:off x="2875" y="3135"/>
                <a:ext cx="8" cy="24"/>
              </a:xfrm>
              <a:custGeom>
                <a:avLst/>
                <a:gdLst>
                  <a:gd name="T0" fmla="*/ 2 w 9"/>
                  <a:gd name="T1" fmla="*/ 11 h 26"/>
                  <a:gd name="T2" fmla="*/ 1 w 9"/>
                  <a:gd name="T3" fmla="*/ 16 h 26"/>
                  <a:gd name="T4" fmla="*/ 1 w 9"/>
                  <a:gd name="T5" fmla="*/ 12 h 26"/>
                  <a:gd name="T6" fmla="*/ 0 w 9"/>
                  <a:gd name="T7" fmla="*/ 20 h 26"/>
                  <a:gd name="T8" fmla="*/ 3 w 9"/>
                  <a:gd name="T9" fmla="*/ 15 h 26"/>
                  <a:gd name="T10" fmla="*/ 3 w 9"/>
                  <a:gd name="T11" fmla="*/ 19 h 26"/>
                  <a:gd name="T12" fmla="*/ 5 w 9"/>
                  <a:gd name="T13" fmla="*/ 13 h 26"/>
                  <a:gd name="T14" fmla="*/ 4 w 9"/>
                  <a:gd name="T15" fmla="*/ 20 h 26"/>
                  <a:gd name="T16" fmla="*/ 5 w 9"/>
                  <a:gd name="T17" fmla="*/ 17 h 26"/>
                  <a:gd name="T18" fmla="*/ 5 w 9"/>
                  <a:gd name="T19" fmla="*/ 15 h 26"/>
                  <a:gd name="T20" fmla="*/ 5 w 9"/>
                  <a:gd name="T21" fmla="*/ 16 h 26"/>
                  <a:gd name="T22" fmla="*/ 5 w 9"/>
                  <a:gd name="T23" fmla="*/ 15 h 26"/>
                  <a:gd name="T24" fmla="*/ 6 w 9"/>
                  <a:gd name="T25" fmla="*/ 14 h 26"/>
                  <a:gd name="T26" fmla="*/ 6 w 9"/>
                  <a:gd name="T27" fmla="*/ 16 h 26"/>
                  <a:gd name="T28" fmla="*/ 6 w 9"/>
                  <a:gd name="T29" fmla="*/ 14 h 26"/>
                  <a:gd name="T30" fmla="*/ 6 w 9"/>
                  <a:gd name="T31" fmla="*/ 17 h 26"/>
                  <a:gd name="T32" fmla="*/ 8 w 9"/>
                  <a:gd name="T33" fmla="*/ 12 h 26"/>
                  <a:gd name="T34" fmla="*/ 8 w 9"/>
                  <a:gd name="T35" fmla="*/ 8 h 26"/>
                  <a:gd name="T36" fmla="*/ 7 w 9"/>
                  <a:gd name="T37" fmla="*/ 11 h 26"/>
                  <a:gd name="T38" fmla="*/ 7 w 9"/>
                  <a:gd name="T39" fmla="*/ 11 h 26"/>
                  <a:gd name="T40" fmla="*/ 6 w 9"/>
                  <a:gd name="T41" fmla="*/ 13 h 26"/>
                  <a:gd name="T42" fmla="*/ 8 w 9"/>
                  <a:gd name="T43" fmla="*/ 7 h 26"/>
                  <a:gd name="T44" fmla="*/ 7 w 9"/>
                  <a:gd name="T45" fmla="*/ 3 h 26"/>
                  <a:gd name="T46" fmla="*/ 7 w 9"/>
                  <a:gd name="T47" fmla="*/ 3 h 26"/>
                  <a:gd name="T48" fmla="*/ 7 w 9"/>
                  <a:gd name="T49" fmla="*/ 5 h 26"/>
                  <a:gd name="T50" fmla="*/ 7 w 9"/>
                  <a:gd name="T51" fmla="*/ 7 h 26"/>
                  <a:gd name="T52" fmla="*/ 5 w 9"/>
                  <a:gd name="T53" fmla="*/ 14 h 26"/>
                  <a:gd name="T54" fmla="*/ 5 w 9"/>
                  <a:gd name="T55" fmla="*/ 14 h 26"/>
                  <a:gd name="T56" fmla="*/ 6 w 9"/>
                  <a:gd name="T57" fmla="*/ 9 h 26"/>
                  <a:gd name="T58" fmla="*/ 6 w 9"/>
                  <a:gd name="T59" fmla="*/ 11 h 26"/>
                  <a:gd name="T60" fmla="*/ 6 w 9"/>
                  <a:gd name="T61" fmla="*/ 5 h 26"/>
                  <a:gd name="T62" fmla="*/ 5 w 9"/>
                  <a:gd name="T63" fmla="*/ 11 h 26"/>
                  <a:gd name="T64" fmla="*/ 4 w 9"/>
                  <a:gd name="T65" fmla="*/ 11 h 26"/>
                  <a:gd name="T66" fmla="*/ 5 w 9"/>
                  <a:gd name="T67" fmla="*/ 8 h 26"/>
                  <a:gd name="T68" fmla="*/ 4 w 9"/>
                  <a:gd name="T69" fmla="*/ 12 h 26"/>
                  <a:gd name="T70" fmla="*/ 3 w 9"/>
                  <a:gd name="T71" fmla="*/ 10 h 26"/>
                  <a:gd name="T72" fmla="*/ 3 w 9"/>
                  <a:gd name="T73" fmla="*/ 12 h 26"/>
                  <a:gd name="T74" fmla="*/ 2 w 9"/>
                  <a:gd name="T75" fmla="*/ 12 h 26"/>
                  <a:gd name="T76" fmla="*/ 2 w 9"/>
                  <a:gd name="T77" fmla="*/ 12 h 26"/>
                  <a:gd name="T78" fmla="*/ 1 w 9"/>
                  <a:gd name="T79" fmla="*/ 18 h 26"/>
                  <a:gd name="T80" fmla="*/ 2 w 9"/>
                  <a:gd name="T81" fmla="*/ 11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9" h="26">
                    <a:moveTo>
                      <a:pt x="2" y="11"/>
                    </a:moveTo>
                    <a:cubicBezTo>
                      <a:pt x="1" y="16"/>
                      <a:pt x="1" y="16"/>
                      <a:pt x="1" y="16"/>
                    </a:cubicBezTo>
                    <a:cubicBezTo>
                      <a:pt x="1" y="13"/>
                      <a:pt x="0" y="16"/>
                      <a:pt x="1" y="12"/>
                    </a:cubicBezTo>
                    <a:cubicBezTo>
                      <a:pt x="0" y="17"/>
                      <a:pt x="1" y="12"/>
                      <a:pt x="0" y="20"/>
                    </a:cubicBezTo>
                    <a:cubicBezTo>
                      <a:pt x="1" y="17"/>
                      <a:pt x="1" y="22"/>
                      <a:pt x="3" y="15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4" y="12"/>
                      <a:pt x="2" y="26"/>
                      <a:pt x="5" y="13"/>
                    </a:cubicBezTo>
                    <a:cubicBezTo>
                      <a:pt x="4" y="20"/>
                      <a:pt x="4" y="20"/>
                      <a:pt x="4" y="20"/>
                    </a:cubicBezTo>
                    <a:cubicBezTo>
                      <a:pt x="4" y="21"/>
                      <a:pt x="6" y="11"/>
                      <a:pt x="5" y="17"/>
                    </a:cubicBezTo>
                    <a:cubicBezTo>
                      <a:pt x="5" y="15"/>
                      <a:pt x="5" y="15"/>
                      <a:pt x="5" y="15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15"/>
                      <a:pt x="5" y="15"/>
                      <a:pt x="5" y="15"/>
                    </a:cubicBezTo>
                    <a:cubicBezTo>
                      <a:pt x="6" y="12"/>
                      <a:pt x="6" y="13"/>
                      <a:pt x="6" y="14"/>
                    </a:cubicBezTo>
                    <a:cubicBezTo>
                      <a:pt x="6" y="16"/>
                      <a:pt x="6" y="15"/>
                      <a:pt x="6" y="16"/>
                    </a:cubicBezTo>
                    <a:cubicBezTo>
                      <a:pt x="5" y="18"/>
                      <a:pt x="6" y="13"/>
                      <a:pt x="6" y="14"/>
                    </a:cubicBezTo>
                    <a:cubicBezTo>
                      <a:pt x="6" y="15"/>
                      <a:pt x="6" y="16"/>
                      <a:pt x="6" y="17"/>
                    </a:cubicBezTo>
                    <a:cubicBezTo>
                      <a:pt x="7" y="15"/>
                      <a:pt x="6" y="21"/>
                      <a:pt x="8" y="12"/>
                    </a:cubicBezTo>
                    <a:cubicBezTo>
                      <a:pt x="8" y="10"/>
                      <a:pt x="8" y="9"/>
                      <a:pt x="8" y="8"/>
                    </a:cubicBezTo>
                    <a:cubicBezTo>
                      <a:pt x="9" y="5"/>
                      <a:pt x="8" y="9"/>
                      <a:pt x="7" y="11"/>
                    </a:cubicBezTo>
                    <a:cubicBezTo>
                      <a:pt x="7" y="11"/>
                      <a:pt x="7" y="11"/>
                      <a:pt x="7" y="11"/>
                    </a:cubicBezTo>
                    <a:cubicBezTo>
                      <a:pt x="5" y="20"/>
                      <a:pt x="7" y="9"/>
                      <a:pt x="6" y="13"/>
                    </a:cubicBezTo>
                    <a:cubicBezTo>
                      <a:pt x="7" y="9"/>
                      <a:pt x="7" y="9"/>
                      <a:pt x="8" y="7"/>
                    </a:cubicBezTo>
                    <a:cubicBezTo>
                      <a:pt x="8" y="0"/>
                      <a:pt x="6" y="12"/>
                      <a:pt x="7" y="3"/>
                    </a:cubicBezTo>
                    <a:cubicBezTo>
                      <a:pt x="7" y="3"/>
                      <a:pt x="7" y="3"/>
                      <a:pt x="7" y="3"/>
                    </a:cubicBezTo>
                    <a:cubicBezTo>
                      <a:pt x="7" y="2"/>
                      <a:pt x="7" y="4"/>
                      <a:pt x="7" y="5"/>
                    </a:cubicBezTo>
                    <a:cubicBezTo>
                      <a:pt x="7" y="7"/>
                      <a:pt x="7" y="7"/>
                      <a:pt x="7" y="7"/>
                    </a:cubicBezTo>
                    <a:cubicBezTo>
                      <a:pt x="6" y="8"/>
                      <a:pt x="6" y="12"/>
                      <a:pt x="5" y="14"/>
                    </a:cubicBezTo>
                    <a:cubicBezTo>
                      <a:pt x="6" y="10"/>
                      <a:pt x="5" y="16"/>
                      <a:pt x="5" y="14"/>
                    </a:cubicBezTo>
                    <a:cubicBezTo>
                      <a:pt x="6" y="10"/>
                      <a:pt x="6" y="11"/>
                      <a:pt x="6" y="9"/>
                    </a:cubicBezTo>
                    <a:cubicBezTo>
                      <a:pt x="6" y="11"/>
                      <a:pt x="6" y="11"/>
                      <a:pt x="6" y="11"/>
                    </a:cubicBezTo>
                    <a:cubicBezTo>
                      <a:pt x="5" y="11"/>
                      <a:pt x="6" y="7"/>
                      <a:pt x="6" y="5"/>
                    </a:cubicBezTo>
                    <a:cubicBezTo>
                      <a:pt x="6" y="8"/>
                      <a:pt x="6" y="7"/>
                      <a:pt x="5" y="11"/>
                    </a:cubicBezTo>
                    <a:cubicBezTo>
                      <a:pt x="6" y="6"/>
                      <a:pt x="5" y="7"/>
                      <a:pt x="4" y="11"/>
                    </a:cubicBezTo>
                    <a:cubicBezTo>
                      <a:pt x="4" y="10"/>
                      <a:pt x="5" y="7"/>
                      <a:pt x="5" y="8"/>
                    </a:cubicBezTo>
                    <a:cubicBezTo>
                      <a:pt x="5" y="7"/>
                      <a:pt x="4" y="9"/>
                      <a:pt x="4" y="12"/>
                    </a:cubicBezTo>
                    <a:cubicBezTo>
                      <a:pt x="3" y="14"/>
                      <a:pt x="3" y="12"/>
                      <a:pt x="3" y="10"/>
                    </a:cubicBezTo>
                    <a:cubicBezTo>
                      <a:pt x="3" y="12"/>
                      <a:pt x="3" y="12"/>
                      <a:pt x="3" y="12"/>
                    </a:cubicBezTo>
                    <a:cubicBezTo>
                      <a:pt x="2" y="17"/>
                      <a:pt x="3" y="9"/>
                      <a:pt x="2" y="12"/>
                    </a:cubicBezTo>
                    <a:cubicBezTo>
                      <a:pt x="2" y="12"/>
                      <a:pt x="2" y="12"/>
                      <a:pt x="2" y="12"/>
                    </a:cubicBezTo>
                    <a:cubicBezTo>
                      <a:pt x="2" y="12"/>
                      <a:pt x="1" y="19"/>
                      <a:pt x="1" y="18"/>
                    </a:cubicBezTo>
                    <a:cubicBezTo>
                      <a:pt x="1" y="14"/>
                      <a:pt x="1" y="15"/>
                      <a:pt x="2" y="1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24" name="Freeform 2125"/>
              <p:cNvSpPr/>
              <p:nvPr/>
            </p:nvSpPr>
            <p:spPr bwMode="auto">
              <a:xfrm>
                <a:off x="2874" y="3147"/>
                <a:ext cx="1" cy="7"/>
              </a:xfrm>
              <a:custGeom>
                <a:avLst/>
                <a:gdLst>
                  <a:gd name="T0" fmla="*/ 1 w 1"/>
                  <a:gd name="T1" fmla="*/ 5 h 8"/>
                  <a:gd name="T2" fmla="*/ 1 w 1"/>
                  <a:gd name="T3" fmla="*/ 1 h 8"/>
                  <a:gd name="T4" fmla="*/ 1 w 1"/>
                  <a:gd name="T5" fmla="*/ 8 h 8"/>
                  <a:gd name="T6" fmla="*/ 1 w 1"/>
                  <a:gd name="T7" fmla="*/ 6 h 8"/>
                  <a:gd name="T8" fmla="*/ 1 w 1"/>
                  <a:gd name="T9" fmla="*/ 5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8">
                    <a:moveTo>
                      <a:pt x="1" y="5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1" y="5"/>
                      <a:pt x="1" y="8"/>
                    </a:cubicBezTo>
                    <a:cubicBezTo>
                      <a:pt x="1" y="7"/>
                      <a:pt x="0" y="8"/>
                      <a:pt x="1" y="6"/>
                    </a:cubicBezTo>
                    <a:cubicBezTo>
                      <a:pt x="1" y="6"/>
                      <a:pt x="1" y="4"/>
                      <a:pt x="1" y="5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25" name="Freeform 2126"/>
              <p:cNvSpPr/>
              <p:nvPr/>
            </p:nvSpPr>
            <p:spPr bwMode="auto">
              <a:xfrm>
                <a:off x="2873" y="3143"/>
                <a:ext cx="2" cy="17"/>
              </a:xfrm>
              <a:custGeom>
                <a:avLst/>
                <a:gdLst>
                  <a:gd name="T0" fmla="*/ 1 w 2"/>
                  <a:gd name="T1" fmla="*/ 9 h 19"/>
                  <a:gd name="T2" fmla="*/ 1 w 2"/>
                  <a:gd name="T3" fmla="*/ 13 h 19"/>
                  <a:gd name="T4" fmla="*/ 1 w 2"/>
                  <a:gd name="T5" fmla="*/ 14 h 19"/>
                  <a:gd name="T6" fmla="*/ 2 w 2"/>
                  <a:gd name="T7" fmla="*/ 8 h 19"/>
                  <a:gd name="T8" fmla="*/ 1 w 2"/>
                  <a:gd name="T9" fmla="*/ 12 h 19"/>
                  <a:gd name="T10" fmla="*/ 2 w 2"/>
                  <a:gd name="T11" fmla="*/ 7 h 19"/>
                  <a:gd name="T12" fmla="*/ 2 w 2"/>
                  <a:gd name="T13" fmla="*/ 9 h 19"/>
                  <a:gd name="T14" fmla="*/ 2 w 2"/>
                  <a:gd name="T15" fmla="*/ 7 h 19"/>
                  <a:gd name="T16" fmla="*/ 2 w 2"/>
                  <a:gd name="T17" fmla="*/ 7 h 19"/>
                  <a:gd name="T18" fmla="*/ 2 w 2"/>
                  <a:gd name="T19" fmla="*/ 4 h 19"/>
                  <a:gd name="T20" fmla="*/ 1 w 2"/>
                  <a:gd name="T21" fmla="*/ 10 h 19"/>
                  <a:gd name="T22" fmla="*/ 2 w 2"/>
                  <a:gd name="T23" fmla="*/ 5 h 19"/>
                  <a:gd name="T24" fmla="*/ 1 w 2"/>
                  <a:gd name="T25" fmla="*/ 3 h 19"/>
                  <a:gd name="T26" fmla="*/ 1 w 2"/>
                  <a:gd name="T27" fmla="*/ 4 h 19"/>
                  <a:gd name="T28" fmla="*/ 1 w 2"/>
                  <a:gd name="T29" fmla="*/ 9 h 19"/>
                  <a:gd name="T30" fmla="*/ 1 w 2"/>
                  <a:gd name="T31" fmla="*/ 3 h 19"/>
                  <a:gd name="T32" fmla="*/ 0 w 2"/>
                  <a:gd name="T33" fmla="*/ 5 h 19"/>
                  <a:gd name="T34" fmla="*/ 0 w 2"/>
                  <a:gd name="T35" fmla="*/ 12 h 19"/>
                  <a:gd name="T36" fmla="*/ 0 w 2"/>
                  <a:gd name="T37" fmla="*/ 7 h 19"/>
                  <a:gd name="T38" fmla="*/ 0 w 2"/>
                  <a:gd name="T39" fmla="*/ 6 h 19"/>
                  <a:gd name="T40" fmla="*/ 0 w 2"/>
                  <a:gd name="T41" fmla="*/ 15 h 19"/>
                  <a:gd name="T42" fmla="*/ 1 w 2"/>
                  <a:gd name="T43" fmla="*/ 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" h="19">
                    <a:moveTo>
                      <a:pt x="1" y="9"/>
                    </a:moveTo>
                    <a:cubicBezTo>
                      <a:pt x="1" y="13"/>
                      <a:pt x="1" y="13"/>
                      <a:pt x="1" y="13"/>
                    </a:cubicBezTo>
                    <a:cubicBezTo>
                      <a:pt x="1" y="12"/>
                      <a:pt x="1" y="11"/>
                      <a:pt x="1" y="14"/>
                    </a:cubicBezTo>
                    <a:cubicBezTo>
                      <a:pt x="1" y="15"/>
                      <a:pt x="1" y="9"/>
                      <a:pt x="2" y="8"/>
                    </a:cubicBezTo>
                    <a:cubicBezTo>
                      <a:pt x="1" y="12"/>
                      <a:pt x="1" y="12"/>
                      <a:pt x="1" y="12"/>
                    </a:cubicBezTo>
                    <a:cubicBezTo>
                      <a:pt x="2" y="9"/>
                      <a:pt x="1" y="14"/>
                      <a:pt x="2" y="7"/>
                    </a:cubicBezTo>
                    <a:cubicBezTo>
                      <a:pt x="2" y="6"/>
                      <a:pt x="2" y="10"/>
                      <a:pt x="2" y="9"/>
                    </a:cubicBezTo>
                    <a:cubicBezTo>
                      <a:pt x="2" y="7"/>
                      <a:pt x="2" y="7"/>
                      <a:pt x="2" y="7"/>
                    </a:cubicBezTo>
                    <a:cubicBezTo>
                      <a:pt x="2" y="7"/>
                      <a:pt x="2" y="7"/>
                      <a:pt x="2" y="7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0"/>
                      <a:pt x="1" y="13"/>
                      <a:pt x="1" y="10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1" y="4"/>
                      <a:pt x="1" y="6"/>
                      <a:pt x="1" y="3"/>
                    </a:cubicBezTo>
                    <a:cubicBezTo>
                      <a:pt x="1" y="3"/>
                      <a:pt x="1" y="6"/>
                      <a:pt x="1" y="4"/>
                    </a:cubicBezTo>
                    <a:cubicBezTo>
                      <a:pt x="1" y="5"/>
                      <a:pt x="1" y="7"/>
                      <a:pt x="1" y="9"/>
                    </a:cubicBezTo>
                    <a:cubicBezTo>
                      <a:pt x="1" y="13"/>
                      <a:pt x="1" y="5"/>
                      <a:pt x="1" y="3"/>
                    </a:cubicBezTo>
                    <a:cubicBezTo>
                      <a:pt x="1" y="7"/>
                      <a:pt x="1" y="10"/>
                      <a:pt x="0" y="5"/>
                    </a:cubicBezTo>
                    <a:cubicBezTo>
                      <a:pt x="0" y="9"/>
                      <a:pt x="0" y="13"/>
                      <a:pt x="0" y="12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7"/>
                      <a:pt x="0" y="5"/>
                      <a:pt x="0" y="6"/>
                    </a:cubicBezTo>
                    <a:cubicBezTo>
                      <a:pt x="0" y="9"/>
                      <a:pt x="0" y="13"/>
                      <a:pt x="0" y="15"/>
                    </a:cubicBezTo>
                    <a:cubicBezTo>
                      <a:pt x="1" y="19"/>
                      <a:pt x="0" y="8"/>
                      <a:pt x="1" y="9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26" name="Rectangle 2127"/>
              <p:cNvSpPr>
                <a:spLocks noChangeArrowheads="1"/>
              </p:cNvSpPr>
              <p:nvPr/>
            </p:nvSpPr>
            <p:spPr bwMode="auto">
              <a:xfrm>
                <a:off x="2874" y="3155"/>
                <a:ext cx="1" cy="1"/>
              </a:xfrm>
              <a:prstGeom prst="rect">
                <a:avLst/>
              </a:pr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27" name="Freeform 2128"/>
              <p:cNvSpPr/>
              <p:nvPr/>
            </p:nvSpPr>
            <p:spPr bwMode="auto">
              <a:xfrm>
                <a:off x="2949" y="3137"/>
                <a:ext cx="1" cy="3"/>
              </a:xfrm>
              <a:custGeom>
                <a:avLst/>
                <a:gdLst>
                  <a:gd name="T0" fmla="*/ 0 w 1"/>
                  <a:gd name="T1" fmla="*/ 2 h 3"/>
                  <a:gd name="T2" fmla="*/ 0 w 1"/>
                  <a:gd name="T3" fmla="*/ 3 h 3"/>
                  <a:gd name="T4" fmla="*/ 1 w 1"/>
                  <a:gd name="T5" fmla="*/ 0 h 3"/>
                  <a:gd name="T6" fmla="*/ 0 w 1"/>
                  <a:gd name="T7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3">
                    <a:moveTo>
                      <a:pt x="0" y="2"/>
                    </a:moveTo>
                    <a:lnTo>
                      <a:pt x="0" y="3"/>
                    </a:lnTo>
                    <a:lnTo>
                      <a:pt x="1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28" name="Freeform 2129"/>
              <p:cNvSpPr/>
              <p:nvPr/>
            </p:nvSpPr>
            <p:spPr bwMode="auto">
              <a:xfrm>
                <a:off x="2947" y="3136"/>
                <a:ext cx="3" cy="14"/>
              </a:xfrm>
              <a:custGeom>
                <a:avLst/>
                <a:gdLst>
                  <a:gd name="T0" fmla="*/ 0 w 4"/>
                  <a:gd name="T1" fmla="*/ 16 h 16"/>
                  <a:gd name="T2" fmla="*/ 1 w 4"/>
                  <a:gd name="T3" fmla="*/ 14 h 16"/>
                  <a:gd name="T4" fmla="*/ 4 w 4"/>
                  <a:gd name="T5" fmla="*/ 0 h 16"/>
                  <a:gd name="T6" fmla="*/ 1 w 4"/>
                  <a:gd name="T7" fmla="*/ 9 h 16"/>
                  <a:gd name="T8" fmla="*/ 3 w 4"/>
                  <a:gd name="T9" fmla="*/ 6 h 16"/>
                  <a:gd name="T10" fmla="*/ 1 w 4"/>
                  <a:gd name="T11" fmla="*/ 12 h 16"/>
                  <a:gd name="T12" fmla="*/ 1 w 4"/>
                  <a:gd name="T13" fmla="*/ 11 h 16"/>
                  <a:gd name="T14" fmla="*/ 0 w 4"/>
                  <a:gd name="T15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" h="16">
                    <a:moveTo>
                      <a:pt x="0" y="16"/>
                    </a:moveTo>
                    <a:cubicBezTo>
                      <a:pt x="1" y="14"/>
                      <a:pt x="1" y="14"/>
                      <a:pt x="1" y="14"/>
                    </a:cubicBezTo>
                    <a:cubicBezTo>
                      <a:pt x="3" y="4"/>
                      <a:pt x="3" y="7"/>
                      <a:pt x="4" y="0"/>
                    </a:cubicBezTo>
                    <a:cubicBezTo>
                      <a:pt x="4" y="1"/>
                      <a:pt x="2" y="5"/>
                      <a:pt x="1" y="9"/>
                    </a:cubicBezTo>
                    <a:cubicBezTo>
                      <a:pt x="2" y="8"/>
                      <a:pt x="3" y="5"/>
                      <a:pt x="3" y="6"/>
                    </a:cubicBezTo>
                    <a:cubicBezTo>
                      <a:pt x="2" y="9"/>
                      <a:pt x="2" y="8"/>
                      <a:pt x="1" y="12"/>
                    </a:cubicBezTo>
                    <a:cubicBezTo>
                      <a:pt x="0" y="15"/>
                      <a:pt x="1" y="10"/>
                      <a:pt x="1" y="11"/>
                    </a:cubicBezTo>
                    <a:lnTo>
                      <a:pt x="0" y="16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29" name="Freeform 2130"/>
              <p:cNvSpPr/>
              <p:nvPr/>
            </p:nvSpPr>
            <p:spPr bwMode="auto">
              <a:xfrm>
                <a:off x="2949" y="3141"/>
                <a:ext cx="0" cy="5"/>
              </a:xfrm>
              <a:custGeom>
                <a:avLst/>
                <a:gdLst>
                  <a:gd name="T0" fmla="*/ 1 w 1"/>
                  <a:gd name="T1" fmla="*/ 0 h 5"/>
                  <a:gd name="T2" fmla="*/ 0 w 1"/>
                  <a:gd name="T3" fmla="*/ 5 h 5"/>
                  <a:gd name="T4" fmla="*/ 1 w 1"/>
                  <a:gd name="T5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5">
                    <a:moveTo>
                      <a:pt x="1" y="0"/>
                    </a:moveTo>
                    <a:cubicBezTo>
                      <a:pt x="0" y="5"/>
                      <a:pt x="0" y="5"/>
                      <a:pt x="0" y="5"/>
                    </a:cubicBezTo>
                    <a:cubicBezTo>
                      <a:pt x="0" y="3"/>
                      <a:pt x="1" y="1"/>
                      <a:pt x="1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30" name="Freeform 2131"/>
              <p:cNvSpPr/>
              <p:nvPr/>
            </p:nvSpPr>
            <p:spPr bwMode="auto">
              <a:xfrm>
                <a:off x="2949" y="3139"/>
                <a:ext cx="1" cy="5"/>
              </a:xfrm>
              <a:custGeom>
                <a:avLst/>
                <a:gdLst>
                  <a:gd name="T0" fmla="*/ 2 w 2"/>
                  <a:gd name="T1" fmla="*/ 2 h 6"/>
                  <a:gd name="T2" fmla="*/ 0 w 2"/>
                  <a:gd name="T3" fmla="*/ 6 h 6"/>
                  <a:gd name="T4" fmla="*/ 2 w 2"/>
                  <a:gd name="T5" fmla="*/ 0 h 6"/>
                  <a:gd name="T6" fmla="*/ 2 w 2"/>
                  <a:gd name="T7" fmla="*/ 2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6">
                    <a:moveTo>
                      <a:pt x="2" y="2"/>
                    </a:moveTo>
                    <a:cubicBezTo>
                      <a:pt x="2" y="2"/>
                      <a:pt x="1" y="6"/>
                      <a:pt x="0" y="6"/>
                    </a:cubicBezTo>
                    <a:cubicBezTo>
                      <a:pt x="2" y="0"/>
                      <a:pt x="2" y="0"/>
                      <a:pt x="2" y="0"/>
                    </a:cubicBezTo>
                    <a:lnTo>
                      <a:pt x="2" y="2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31" name="Freeform 2132"/>
              <p:cNvSpPr/>
              <p:nvPr/>
            </p:nvSpPr>
            <p:spPr bwMode="auto">
              <a:xfrm>
                <a:off x="2950" y="3140"/>
                <a:ext cx="1" cy="1"/>
              </a:xfrm>
              <a:custGeom>
                <a:avLst/>
                <a:gdLst>
                  <a:gd name="T0" fmla="*/ 0 w 1"/>
                  <a:gd name="T1" fmla="*/ 1 h 1"/>
                  <a:gd name="T2" fmla="*/ 0 w 1"/>
                  <a:gd name="T3" fmla="*/ 1 h 1"/>
                  <a:gd name="T4" fmla="*/ 0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0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32" name="Freeform 2133"/>
              <p:cNvSpPr/>
              <p:nvPr/>
            </p:nvSpPr>
            <p:spPr bwMode="auto">
              <a:xfrm>
                <a:off x="2949" y="3138"/>
                <a:ext cx="2" cy="11"/>
              </a:xfrm>
              <a:custGeom>
                <a:avLst/>
                <a:gdLst>
                  <a:gd name="T0" fmla="*/ 3 w 3"/>
                  <a:gd name="T1" fmla="*/ 3 h 12"/>
                  <a:gd name="T2" fmla="*/ 2 w 3"/>
                  <a:gd name="T3" fmla="*/ 3 h 12"/>
                  <a:gd name="T4" fmla="*/ 2 w 3"/>
                  <a:gd name="T5" fmla="*/ 3 h 12"/>
                  <a:gd name="T6" fmla="*/ 1 w 3"/>
                  <a:gd name="T7" fmla="*/ 8 h 12"/>
                  <a:gd name="T8" fmla="*/ 1 w 3"/>
                  <a:gd name="T9" fmla="*/ 8 h 12"/>
                  <a:gd name="T10" fmla="*/ 0 w 3"/>
                  <a:gd name="T11" fmla="*/ 12 h 12"/>
                  <a:gd name="T12" fmla="*/ 3 w 3"/>
                  <a:gd name="T13" fmla="*/ 3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" h="12">
                    <a:moveTo>
                      <a:pt x="3" y="3"/>
                    </a:moveTo>
                    <a:cubicBezTo>
                      <a:pt x="3" y="0"/>
                      <a:pt x="3" y="2"/>
                      <a:pt x="2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5"/>
                      <a:pt x="0" y="10"/>
                      <a:pt x="1" y="8"/>
                    </a:cubicBezTo>
                    <a:cubicBezTo>
                      <a:pt x="0" y="9"/>
                      <a:pt x="1" y="5"/>
                      <a:pt x="1" y="8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11"/>
                      <a:pt x="2" y="5"/>
                      <a:pt x="3" y="3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33" name="Freeform 2134"/>
              <p:cNvSpPr/>
              <p:nvPr/>
            </p:nvSpPr>
            <p:spPr bwMode="auto">
              <a:xfrm>
                <a:off x="2950" y="3141"/>
                <a:ext cx="0" cy="0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34" name="Freeform 2135"/>
              <p:cNvSpPr/>
              <p:nvPr/>
            </p:nvSpPr>
            <p:spPr bwMode="auto">
              <a:xfrm>
                <a:off x="2949" y="3141"/>
                <a:ext cx="1" cy="2"/>
              </a:xfrm>
              <a:custGeom>
                <a:avLst/>
                <a:gdLst>
                  <a:gd name="T0" fmla="*/ 1 w 1"/>
                  <a:gd name="T1" fmla="*/ 0 h 2"/>
                  <a:gd name="T2" fmla="*/ 1 w 1"/>
                  <a:gd name="T3" fmla="*/ 0 h 2"/>
                  <a:gd name="T4" fmla="*/ 0 w 1"/>
                  <a:gd name="T5" fmla="*/ 2 h 2"/>
                  <a:gd name="T6" fmla="*/ 1 w 1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lnTo>
                      <a:pt x="1" y="0"/>
                    </a:lnTo>
                    <a:lnTo>
                      <a:pt x="0" y="2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35" name="Freeform 2136"/>
              <p:cNvSpPr/>
              <p:nvPr/>
            </p:nvSpPr>
            <p:spPr bwMode="auto">
              <a:xfrm>
                <a:off x="2949" y="3140"/>
                <a:ext cx="2" cy="10"/>
              </a:xfrm>
              <a:custGeom>
                <a:avLst/>
                <a:gdLst>
                  <a:gd name="T0" fmla="*/ 3 w 3"/>
                  <a:gd name="T1" fmla="*/ 0 h 12"/>
                  <a:gd name="T2" fmla="*/ 2 w 3"/>
                  <a:gd name="T3" fmla="*/ 5 h 12"/>
                  <a:gd name="T4" fmla="*/ 0 w 3"/>
                  <a:gd name="T5" fmla="*/ 12 h 12"/>
                  <a:gd name="T6" fmla="*/ 1 w 3"/>
                  <a:gd name="T7" fmla="*/ 11 h 12"/>
                  <a:gd name="T8" fmla="*/ 3 w 3"/>
                  <a:gd name="T9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12">
                    <a:moveTo>
                      <a:pt x="3" y="0"/>
                    </a:moveTo>
                    <a:cubicBezTo>
                      <a:pt x="2" y="7"/>
                      <a:pt x="3" y="0"/>
                      <a:pt x="2" y="5"/>
                    </a:cubicBezTo>
                    <a:cubicBezTo>
                      <a:pt x="2" y="4"/>
                      <a:pt x="1" y="9"/>
                      <a:pt x="0" y="12"/>
                    </a:cubicBezTo>
                    <a:cubicBezTo>
                      <a:pt x="1" y="11"/>
                      <a:pt x="1" y="11"/>
                      <a:pt x="1" y="11"/>
                    </a:cubicBezTo>
                    <a:cubicBezTo>
                      <a:pt x="1" y="8"/>
                      <a:pt x="3" y="3"/>
                      <a:pt x="3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36" name="Freeform 2137"/>
              <p:cNvSpPr/>
              <p:nvPr/>
            </p:nvSpPr>
            <p:spPr bwMode="auto">
              <a:xfrm>
                <a:off x="2948" y="3153"/>
                <a:ext cx="1" cy="2"/>
              </a:xfrm>
              <a:custGeom>
                <a:avLst/>
                <a:gdLst>
                  <a:gd name="T0" fmla="*/ 0 w 1"/>
                  <a:gd name="T1" fmla="*/ 2 h 2"/>
                  <a:gd name="T2" fmla="*/ 1 w 1"/>
                  <a:gd name="T3" fmla="*/ 0 h 2"/>
                  <a:gd name="T4" fmla="*/ 0 w 1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lnTo>
                      <a:pt x="1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37" name="Freeform 2138"/>
              <p:cNvSpPr/>
              <p:nvPr/>
            </p:nvSpPr>
            <p:spPr bwMode="auto">
              <a:xfrm>
                <a:off x="2948" y="3143"/>
                <a:ext cx="4" cy="16"/>
              </a:xfrm>
              <a:custGeom>
                <a:avLst/>
                <a:gdLst>
                  <a:gd name="T0" fmla="*/ 5 w 5"/>
                  <a:gd name="T1" fmla="*/ 2 h 17"/>
                  <a:gd name="T2" fmla="*/ 2 w 5"/>
                  <a:gd name="T3" fmla="*/ 8 h 17"/>
                  <a:gd name="T4" fmla="*/ 4 w 5"/>
                  <a:gd name="T5" fmla="*/ 4 h 17"/>
                  <a:gd name="T6" fmla="*/ 3 w 5"/>
                  <a:gd name="T7" fmla="*/ 6 h 17"/>
                  <a:gd name="T8" fmla="*/ 4 w 5"/>
                  <a:gd name="T9" fmla="*/ 0 h 17"/>
                  <a:gd name="T10" fmla="*/ 2 w 5"/>
                  <a:gd name="T11" fmla="*/ 6 h 17"/>
                  <a:gd name="T12" fmla="*/ 3 w 5"/>
                  <a:gd name="T13" fmla="*/ 2 h 17"/>
                  <a:gd name="T14" fmla="*/ 2 w 5"/>
                  <a:gd name="T15" fmla="*/ 8 h 17"/>
                  <a:gd name="T16" fmla="*/ 2 w 5"/>
                  <a:gd name="T17" fmla="*/ 8 h 17"/>
                  <a:gd name="T18" fmla="*/ 1 w 5"/>
                  <a:gd name="T19" fmla="*/ 11 h 17"/>
                  <a:gd name="T20" fmla="*/ 0 w 5"/>
                  <a:gd name="T21" fmla="*/ 16 h 17"/>
                  <a:gd name="T22" fmla="*/ 5 w 5"/>
                  <a:gd name="T23" fmla="*/ 2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" h="17">
                    <a:moveTo>
                      <a:pt x="5" y="2"/>
                    </a:moveTo>
                    <a:cubicBezTo>
                      <a:pt x="2" y="8"/>
                      <a:pt x="2" y="8"/>
                      <a:pt x="2" y="8"/>
                    </a:cubicBezTo>
                    <a:cubicBezTo>
                      <a:pt x="3" y="6"/>
                      <a:pt x="3" y="4"/>
                      <a:pt x="4" y="4"/>
                    </a:cubicBezTo>
                    <a:cubicBezTo>
                      <a:pt x="4" y="3"/>
                      <a:pt x="3" y="7"/>
                      <a:pt x="3" y="6"/>
                    </a:cubicBezTo>
                    <a:cubicBezTo>
                      <a:pt x="4" y="0"/>
                      <a:pt x="3" y="6"/>
                      <a:pt x="4" y="0"/>
                    </a:cubicBezTo>
                    <a:cubicBezTo>
                      <a:pt x="4" y="0"/>
                      <a:pt x="4" y="1"/>
                      <a:pt x="2" y="6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2" y="8"/>
                      <a:pt x="2" y="8"/>
                      <a:pt x="2" y="8"/>
                    </a:cubicBezTo>
                    <a:cubicBezTo>
                      <a:pt x="1" y="10"/>
                      <a:pt x="3" y="3"/>
                      <a:pt x="2" y="8"/>
                    </a:cubicBezTo>
                    <a:cubicBezTo>
                      <a:pt x="1" y="10"/>
                      <a:pt x="1" y="11"/>
                      <a:pt x="1" y="11"/>
                    </a:cubicBezTo>
                    <a:cubicBezTo>
                      <a:pt x="1" y="10"/>
                      <a:pt x="0" y="17"/>
                      <a:pt x="0" y="16"/>
                    </a:cubicBezTo>
                    <a:cubicBezTo>
                      <a:pt x="1" y="15"/>
                      <a:pt x="4" y="5"/>
                      <a:pt x="5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38" name="Freeform 2139"/>
              <p:cNvSpPr/>
              <p:nvPr/>
            </p:nvSpPr>
            <p:spPr bwMode="auto">
              <a:xfrm>
                <a:off x="2949" y="3150"/>
                <a:ext cx="1" cy="4"/>
              </a:xfrm>
              <a:custGeom>
                <a:avLst/>
                <a:gdLst>
                  <a:gd name="T0" fmla="*/ 1 w 1"/>
                  <a:gd name="T1" fmla="*/ 1 h 4"/>
                  <a:gd name="T2" fmla="*/ 0 w 1"/>
                  <a:gd name="T3" fmla="*/ 4 h 4"/>
                  <a:gd name="T4" fmla="*/ 1 w 1"/>
                  <a:gd name="T5" fmla="*/ 0 h 4"/>
                  <a:gd name="T6" fmla="*/ 1 w 1"/>
                  <a:gd name="T7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4">
                    <a:moveTo>
                      <a:pt x="1" y="1"/>
                    </a:moveTo>
                    <a:lnTo>
                      <a:pt x="0" y="4"/>
                    </a:lnTo>
                    <a:lnTo>
                      <a:pt x="1" y="0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39" name="Freeform 2140"/>
              <p:cNvSpPr/>
              <p:nvPr/>
            </p:nvSpPr>
            <p:spPr bwMode="auto">
              <a:xfrm>
                <a:off x="2949" y="3143"/>
                <a:ext cx="4" cy="16"/>
              </a:xfrm>
              <a:custGeom>
                <a:avLst/>
                <a:gdLst>
                  <a:gd name="T0" fmla="*/ 5 w 5"/>
                  <a:gd name="T1" fmla="*/ 1 h 17"/>
                  <a:gd name="T2" fmla="*/ 3 w 5"/>
                  <a:gd name="T3" fmla="*/ 5 h 17"/>
                  <a:gd name="T4" fmla="*/ 4 w 5"/>
                  <a:gd name="T5" fmla="*/ 2 h 17"/>
                  <a:gd name="T6" fmla="*/ 3 w 5"/>
                  <a:gd name="T7" fmla="*/ 7 h 17"/>
                  <a:gd name="T8" fmla="*/ 4 w 5"/>
                  <a:gd name="T9" fmla="*/ 4 h 17"/>
                  <a:gd name="T10" fmla="*/ 2 w 5"/>
                  <a:gd name="T11" fmla="*/ 13 h 17"/>
                  <a:gd name="T12" fmla="*/ 2 w 5"/>
                  <a:gd name="T13" fmla="*/ 11 h 17"/>
                  <a:gd name="T14" fmla="*/ 3 w 5"/>
                  <a:gd name="T15" fmla="*/ 10 h 17"/>
                  <a:gd name="T16" fmla="*/ 3 w 5"/>
                  <a:gd name="T17" fmla="*/ 8 h 17"/>
                  <a:gd name="T18" fmla="*/ 4 w 5"/>
                  <a:gd name="T19" fmla="*/ 6 h 17"/>
                  <a:gd name="T20" fmla="*/ 5 w 5"/>
                  <a:gd name="T21" fmla="*/ 1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" h="17">
                    <a:moveTo>
                      <a:pt x="5" y="1"/>
                    </a:moveTo>
                    <a:cubicBezTo>
                      <a:pt x="3" y="5"/>
                      <a:pt x="3" y="5"/>
                      <a:pt x="3" y="5"/>
                    </a:cubicBezTo>
                    <a:cubicBezTo>
                      <a:pt x="3" y="4"/>
                      <a:pt x="4" y="3"/>
                      <a:pt x="4" y="2"/>
                    </a:cubicBezTo>
                    <a:cubicBezTo>
                      <a:pt x="4" y="3"/>
                      <a:pt x="3" y="6"/>
                      <a:pt x="3" y="7"/>
                    </a:cubicBezTo>
                    <a:cubicBezTo>
                      <a:pt x="1" y="13"/>
                      <a:pt x="3" y="5"/>
                      <a:pt x="4" y="4"/>
                    </a:cubicBezTo>
                    <a:cubicBezTo>
                      <a:pt x="4" y="7"/>
                      <a:pt x="3" y="7"/>
                      <a:pt x="2" y="13"/>
                    </a:cubicBezTo>
                    <a:cubicBezTo>
                      <a:pt x="2" y="13"/>
                      <a:pt x="2" y="11"/>
                      <a:pt x="2" y="11"/>
                    </a:cubicBezTo>
                    <a:cubicBezTo>
                      <a:pt x="0" y="17"/>
                      <a:pt x="2" y="12"/>
                      <a:pt x="3" y="10"/>
                    </a:cubicBezTo>
                    <a:cubicBezTo>
                      <a:pt x="3" y="9"/>
                      <a:pt x="3" y="8"/>
                      <a:pt x="3" y="8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5" y="1"/>
                      <a:pt x="5" y="0"/>
                      <a:pt x="5" y="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40" name="Freeform 2141"/>
              <p:cNvSpPr/>
              <p:nvPr/>
            </p:nvSpPr>
            <p:spPr bwMode="auto">
              <a:xfrm>
                <a:off x="2952" y="3142"/>
                <a:ext cx="1" cy="3"/>
              </a:xfrm>
              <a:custGeom>
                <a:avLst/>
                <a:gdLst>
                  <a:gd name="T0" fmla="*/ 0 w 1"/>
                  <a:gd name="T1" fmla="*/ 2 h 3"/>
                  <a:gd name="T2" fmla="*/ 0 w 1"/>
                  <a:gd name="T3" fmla="*/ 3 h 3"/>
                  <a:gd name="T4" fmla="*/ 0 w 1"/>
                  <a:gd name="T5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3">
                    <a:moveTo>
                      <a:pt x="0" y="2"/>
                    </a:moveTo>
                    <a:cubicBezTo>
                      <a:pt x="0" y="1"/>
                      <a:pt x="0" y="2"/>
                      <a:pt x="0" y="3"/>
                    </a:cubicBezTo>
                    <a:cubicBezTo>
                      <a:pt x="0" y="1"/>
                      <a:pt x="1" y="0"/>
                      <a:pt x="0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41" name="Freeform 2142"/>
              <p:cNvSpPr/>
              <p:nvPr/>
            </p:nvSpPr>
            <p:spPr bwMode="auto">
              <a:xfrm>
                <a:off x="2951" y="3151"/>
                <a:ext cx="0" cy="1"/>
              </a:xfrm>
              <a:custGeom>
                <a:avLst/>
                <a:gdLst>
                  <a:gd name="T0" fmla="*/ 1 h 1"/>
                  <a:gd name="T1" fmla="*/ 1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42" name="Freeform 2143"/>
              <p:cNvSpPr/>
              <p:nvPr/>
            </p:nvSpPr>
            <p:spPr bwMode="auto">
              <a:xfrm>
                <a:off x="2953" y="3144"/>
                <a:ext cx="0" cy="2"/>
              </a:xfrm>
              <a:custGeom>
                <a:avLst/>
                <a:gdLst>
                  <a:gd name="T0" fmla="*/ 2 h 2"/>
                  <a:gd name="T1" fmla="*/ 2 h 2"/>
                  <a:gd name="T2" fmla="*/ 0 h 2"/>
                  <a:gd name="T3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43" name="Freeform 2144"/>
              <p:cNvSpPr/>
              <p:nvPr/>
            </p:nvSpPr>
            <p:spPr bwMode="auto">
              <a:xfrm>
                <a:off x="2950" y="3141"/>
                <a:ext cx="11" cy="17"/>
              </a:xfrm>
              <a:custGeom>
                <a:avLst/>
                <a:gdLst>
                  <a:gd name="T0" fmla="*/ 8 w 12"/>
                  <a:gd name="T1" fmla="*/ 17 h 19"/>
                  <a:gd name="T2" fmla="*/ 9 w 12"/>
                  <a:gd name="T3" fmla="*/ 13 h 19"/>
                  <a:gd name="T4" fmla="*/ 10 w 12"/>
                  <a:gd name="T5" fmla="*/ 9 h 19"/>
                  <a:gd name="T6" fmla="*/ 12 w 12"/>
                  <a:gd name="T7" fmla="*/ 2 h 19"/>
                  <a:gd name="T8" fmla="*/ 11 w 12"/>
                  <a:gd name="T9" fmla="*/ 5 h 19"/>
                  <a:gd name="T10" fmla="*/ 11 w 12"/>
                  <a:gd name="T11" fmla="*/ 2 h 19"/>
                  <a:gd name="T12" fmla="*/ 10 w 12"/>
                  <a:gd name="T13" fmla="*/ 4 h 19"/>
                  <a:gd name="T14" fmla="*/ 9 w 12"/>
                  <a:gd name="T15" fmla="*/ 5 h 19"/>
                  <a:gd name="T16" fmla="*/ 6 w 12"/>
                  <a:gd name="T17" fmla="*/ 3 h 19"/>
                  <a:gd name="T18" fmla="*/ 4 w 12"/>
                  <a:gd name="T19" fmla="*/ 9 h 19"/>
                  <a:gd name="T20" fmla="*/ 5 w 12"/>
                  <a:gd name="T21" fmla="*/ 5 h 19"/>
                  <a:gd name="T22" fmla="*/ 5 w 12"/>
                  <a:gd name="T23" fmla="*/ 5 h 19"/>
                  <a:gd name="T24" fmla="*/ 4 w 12"/>
                  <a:gd name="T25" fmla="*/ 4 h 19"/>
                  <a:gd name="T26" fmla="*/ 2 w 12"/>
                  <a:gd name="T27" fmla="*/ 11 h 19"/>
                  <a:gd name="T28" fmla="*/ 4 w 12"/>
                  <a:gd name="T29" fmla="*/ 3 h 19"/>
                  <a:gd name="T30" fmla="*/ 2 w 12"/>
                  <a:gd name="T31" fmla="*/ 8 h 19"/>
                  <a:gd name="T32" fmla="*/ 1 w 12"/>
                  <a:gd name="T33" fmla="*/ 13 h 19"/>
                  <a:gd name="T34" fmla="*/ 0 w 12"/>
                  <a:gd name="T35" fmla="*/ 16 h 19"/>
                  <a:gd name="T36" fmla="*/ 5 w 12"/>
                  <a:gd name="T37" fmla="*/ 8 h 19"/>
                  <a:gd name="T38" fmla="*/ 4 w 12"/>
                  <a:gd name="T39" fmla="*/ 12 h 19"/>
                  <a:gd name="T40" fmla="*/ 4 w 12"/>
                  <a:gd name="T41" fmla="*/ 15 h 19"/>
                  <a:gd name="T42" fmla="*/ 6 w 12"/>
                  <a:gd name="T43" fmla="*/ 9 h 19"/>
                  <a:gd name="T44" fmla="*/ 6 w 12"/>
                  <a:gd name="T45" fmla="*/ 11 h 19"/>
                  <a:gd name="T46" fmla="*/ 7 w 12"/>
                  <a:gd name="T47" fmla="*/ 9 h 19"/>
                  <a:gd name="T48" fmla="*/ 6 w 12"/>
                  <a:gd name="T49" fmla="*/ 13 h 19"/>
                  <a:gd name="T50" fmla="*/ 8 w 12"/>
                  <a:gd name="T51" fmla="*/ 5 h 19"/>
                  <a:gd name="T52" fmla="*/ 6 w 12"/>
                  <a:gd name="T53" fmla="*/ 16 h 19"/>
                  <a:gd name="T54" fmla="*/ 7 w 12"/>
                  <a:gd name="T55" fmla="*/ 12 h 19"/>
                  <a:gd name="T56" fmla="*/ 8 w 12"/>
                  <a:gd name="T57" fmla="*/ 9 h 19"/>
                  <a:gd name="T58" fmla="*/ 6 w 12"/>
                  <a:gd name="T59" fmla="*/ 15 h 19"/>
                  <a:gd name="T60" fmla="*/ 8 w 12"/>
                  <a:gd name="T61" fmla="*/ 11 h 19"/>
                  <a:gd name="T62" fmla="*/ 9 w 12"/>
                  <a:gd name="T63" fmla="*/ 8 h 19"/>
                  <a:gd name="T64" fmla="*/ 9 w 12"/>
                  <a:gd name="T65" fmla="*/ 10 h 19"/>
                  <a:gd name="T66" fmla="*/ 7 w 12"/>
                  <a:gd name="T67" fmla="*/ 16 h 19"/>
                  <a:gd name="T68" fmla="*/ 7 w 12"/>
                  <a:gd name="T69" fmla="*/ 19 h 19"/>
                  <a:gd name="T70" fmla="*/ 9 w 12"/>
                  <a:gd name="T71" fmla="*/ 11 h 19"/>
                  <a:gd name="T72" fmla="*/ 8 w 12"/>
                  <a:gd name="T73" fmla="*/ 17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2" h="19">
                    <a:moveTo>
                      <a:pt x="8" y="17"/>
                    </a:moveTo>
                    <a:cubicBezTo>
                      <a:pt x="9" y="14"/>
                      <a:pt x="9" y="13"/>
                      <a:pt x="9" y="13"/>
                    </a:cubicBezTo>
                    <a:cubicBezTo>
                      <a:pt x="10" y="10"/>
                      <a:pt x="10" y="11"/>
                      <a:pt x="10" y="9"/>
                    </a:cubicBezTo>
                    <a:cubicBezTo>
                      <a:pt x="11" y="7"/>
                      <a:pt x="11" y="6"/>
                      <a:pt x="12" y="2"/>
                    </a:cubicBezTo>
                    <a:cubicBezTo>
                      <a:pt x="12" y="2"/>
                      <a:pt x="11" y="6"/>
                      <a:pt x="11" y="5"/>
                    </a:cubicBezTo>
                    <a:cubicBezTo>
                      <a:pt x="11" y="2"/>
                      <a:pt x="11" y="2"/>
                      <a:pt x="11" y="2"/>
                    </a:cubicBezTo>
                    <a:cubicBezTo>
                      <a:pt x="11" y="4"/>
                      <a:pt x="9" y="7"/>
                      <a:pt x="10" y="4"/>
                    </a:cubicBezTo>
                    <a:cubicBezTo>
                      <a:pt x="10" y="3"/>
                      <a:pt x="9" y="4"/>
                      <a:pt x="9" y="5"/>
                    </a:cubicBezTo>
                    <a:cubicBezTo>
                      <a:pt x="8" y="3"/>
                      <a:pt x="6" y="6"/>
                      <a:pt x="6" y="3"/>
                    </a:cubicBezTo>
                    <a:cubicBezTo>
                      <a:pt x="4" y="9"/>
                      <a:pt x="4" y="9"/>
                      <a:pt x="4" y="9"/>
                    </a:cubicBezTo>
                    <a:cubicBezTo>
                      <a:pt x="5" y="6"/>
                      <a:pt x="4" y="9"/>
                      <a:pt x="5" y="5"/>
                    </a:cubicBezTo>
                    <a:cubicBezTo>
                      <a:pt x="5" y="6"/>
                      <a:pt x="5" y="5"/>
                      <a:pt x="5" y="5"/>
                    </a:cubicBezTo>
                    <a:cubicBezTo>
                      <a:pt x="6" y="0"/>
                      <a:pt x="4" y="6"/>
                      <a:pt x="4" y="4"/>
                    </a:cubicBezTo>
                    <a:cubicBezTo>
                      <a:pt x="4" y="5"/>
                      <a:pt x="3" y="10"/>
                      <a:pt x="2" y="11"/>
                    </a:cubicBezTo>
                    <a:cubicBezTo>
                      <a:pt x="4" y="4"/>
                      <a:pt x="2" y="11"/>
                      <a:pt x="4" y="3"/>
                    </a:cubicBezTo>
                    <a:cubicBezTo>
                      <a:pt x="4" y="1"/>
                      <a:pt x="2" y="9"/>
                      <a:pt x="2" y="8"/>
                    </a:cubicBezTo>
                    <a:cubicBezTo>
                      <a:pt x="1" y="12"/>
                      <a:pt x="2" y="10"/>
                      <a:pt x="1" y="13"/>
                    </a:cubicBezTo>
                    <a:cubicBezTo>
                      <a:pt x="1" y="16"/>
                      <a:pt x="2" y="12"/>
                      <a:pt x="0" y="16"/>
                    </a:cubicBezTo>
                    <a:cubicBezTo>
                      <a:pt x="0" y="18"/>
                      <a:pt x="4" y="10"/>
                      <a:pt x="5" y="8"/>
                    </a:cubicBezTo>
                    <a:cubicBezTo>
                      <a:pt x="4" y="12"/>
                      <a:pt x="4" y="12"/>
                      <a:pt x="4" y="12"/>
                    </a:cubicBezTo>
                    <a:cubicBezTo>
                      <a:pt x="5" y="9"/>
                      <a:pt x="5" y="9"/>
                      <a:pt x="4" y="15"/>
                    </a:cubicBezTo>
                    <a:cubicBezTo>
                      <a:pt x="5" y="12"/>
                      <a:pt x="4" y="17"/>
                      <a:pt x="6" y="9"/>
                    </a:cubicBezTo>
                    <a:cubicBezTo>
                      <a:pt x="6" y="11"/>
                      <a:pt x="6" y="11"/>
                      <a:pt x="6" y="11"/>
                    </a:cubicBezTo>
                    <a:cubicBezTo>
                      <a:pt x="7" y="9"/>
                      <a:pt x="7" y="9"/>
                      <a:pt x="7" y="9"/>
                    </a:cubicBezTo>
                    <a:cubicBezTo>
                      <a:pt x="7" y="9"/>
                      <a:pt x="6" y="13"/>
                      <a:pt x="6" y="13"/>
                    </a:cubicBezTo>
                    <a:cubicBezTo>
                      <a:pt x="7" y="9"/>
                      <a:pt x="7" y="8"/>
                      <a:pt x="8" y="5"/>
                    </a:cubicBezTo>
                    <a:cubicBezTo>
                      <a:pt x="7" y="9"/>
                      <a:pt x="7" y="13"/>
                      <a:pt x="6" y="16"/>
                    </a:cubicBezTo>
                    <a:cubicBezTo>
                      <a:pt x="7" y="12"/>
                      <a:pt x="7" y="12"/>
                      <a:pt x="7" y="12"/>
                    </a:cubicBezTo>
                    <a:cubicBezTo>
                      <a:pt x="7" y="13"/>
                      <a:pt x="8" y="10"/>
                      <a:pt x="8" y="9"/>
                    </a:cubicBezTo>
                    <a:cubicBezTo>
                      <a:pt x="8" y="9"/>
                      <a:pt x="7" y="13"/>
                      <a:pt x="6" y="15"/>
                    </a:cubicBezTo>
                    <a:cubicBezTo>
                      <a:pt x="6" y="17"/>
                      <a:pt x="9" y="8"/>
                      <a:pt x="8" y="11"/>
                    </a:cubicBezTo>
                    <a:cubicBezTo>
                      <a:pt x="9" y="8"/>
                      <a:pt x="9" y="8"/>
                      <a:pt x="9" y="8"/>
                    </a:cubicBezTo>
                    <a:cubicBezTo>
                      <a:pt x="10" y="7"/>
                      <a:pt x="9" y="11"/>
                      <a:pt x="9" y="10"/>
                    </a:cubicBezTo>
                    <a:cubicBezTo>
                      <a:pt x="8" y="15"/>
                      <a:pt x="8" y="14"/>
                      <a:pt x="7" y="16"/>
                    </a:cubicBezTo>
                    <a:cubicBezTo>
                      <a:pt x="7" y="17"/>
                      <a:pt x="7" y="17"/>
                      <a:pt x="7" y="19"/>
                    </a:cubicBezTo>
                    <a:cubicBezTo>
                      <a:pt x="8" y="16"/>
                      <a:pt x="9" y="13"/>
                      <a:pt x="9" y="11"/>
                    </a:cubicBezTo>
                    <a:cubicBezTo>
                      <a:pt x="8" y="16"/>
                      <a:pt x="8" y="16"/>
                      <a:pt x="8" y="17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44" name="Freeform 2145"/>
              <p:cNvSpPr/>
              <p:nvPr/>
            </p:nvSpPr>
            <p:spPr bwMode="auto">
              <a:xfrm>
                <a:off x="2956" y="3158"/>
                <a:ext cx="1" cy="2"/>
              </a:xfrm>
              <a:custGeom>
                <a:avLst/>
                <a:gdLst>
                  <a:gd name="T0" fmla="*/ 1 w 1"/>
                  <a:gd name="T1" fmla="*/ 0 h 2"/>
                  <a:gd name="T2" fmla="*/ 0 w 1"/>
                  <a:gd name="T3" fmla="*/ 2 h 2"/>
                  <a:gd name="T4" fmla="*/ 0 w 1"/>
                  <a:gd name="T5" fmla="*/ 2 h 2"/>
                  <a:gd name="T6" fmla="*/ 1 w 1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lnTo>
                      <a:pt x="0" y="2"/>
                    </a:lnTo>
                    <a:lnTo>
                      <a:pt x="0" y="2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45" name="Freeform 2146"/>
              <p:cNvSpPr/>
              <p:nvPr/>
            </p:nvSpPr>
            <p:spPr bwMode="auto">
              <a:xfrm>
                <a:off x="2958" y="3156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46" name="Rectangle 2147"/>
              <p:cNvSpPr>
                <a:spLocks noChangeArrowheads="1"/>
              </p:cNvSpPr>
              <p:nvPr/>
            </p:nvSpPr>
            <p:spPr bwMode="auto">
              <a:xfrm>
                <a:off x="2959" y="3144"/>
                <a:ext cx="1" cy="1"/>
              </a:xfrm>
              <a:prstGeom prst="rect">
                <a:avLst/>
              </a:pr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47" name="Freeform 2148"/>
              <p:cNvSpPr/>
              <p:nvPr/>
            </p:nvSpPr>
            <p:spPr bwMode="auto">
              <a:xfrm>
                <a:off x="2955" y="3155"/>
                <a:ext cx="1" cy="4"/>
              </a:xfrm>
              <a:custGeom>
                <a:avLst/>
                <a:gdLst>
                  <a:gd name="T0" fmla="*/ 0 w 1"/>
                  <a:gd name="T1" fmla="*/ 4 h 4"/>
                  <a:gd name="T2" fmla="*/ 1 w 1"/>
                  <a:gd name="T3" fmla="*/ 0 h 4"/>
                  <a:gd name="T4" fmla="*/ 0 w 1"/>
                  <a:gd name="T5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4">
                    <a:moveTo>
                      <a:pt x="0" y="4"/>
                    </a:moveTo>
                    <a:lnTo>
                      <a:pt x="1" y="0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48" name="Freeform 2149"/>
              <p:cNvSpPr/>
              <p:nvPr/>
            </p:nvSpPr>
            <p:spPr bwMode="auto">
              <a:xfrm>
                <a:off x="2954" y="3154"/>
                <a:ext cx="1" cy="3"/>
              </a:xfrm>
              <a:custGeom>
                <a:avLst/>
                <a:gdLst>
                  <a:gd name="T0" fmla="*/ 1 w 1"/>
                  <a:gd name="T1" fmla="*/ 0 h 3"/>
                  <a:gd name="T2" fmla="*/ 0 w 1"/>
                  <a:gd name="T3" fmla="*/ 3 h 3"/>
                  <a:gd name="T4" fmla="*/ 1 w 1"/>
                  <a:gd name="T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3">
                    <a:moveTo>
                      <a:pt x="1" y="0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0" y="2"/>
                      <a:pt x="1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49" name="Freeform 2150"/>
              <p:cNvSpPr/>
              <p:nvPr/>
            </p:nvSpPr>
            <p:spPr bwMode="auto">
              <a:xfrm>
                <a:off x="2957" y="3157"/>
                <a:ext cx="1" cy="2"/>
              </a:xfrm>
              <a:custGeom>
                <a:avLst/>
                <a:gdLst>
                  <a:gd name="T0" fmla="*/ 0 w 1"/>
                  <a:gd name="T1" fmla="*/ 2 h 2"/>
                  <a:gd name="T2" fmla="*/ 0 w 1"/>
                  <a:gd name="T3" fmla="*/ 1 h 2"/>
                  <a:gd name="T4" fmla="*/ 1 w 1"/>
                  <a:gd name="T5" fmla="*/ 0 h 2"/>
                  <a:gd name="T6" fmla="*/ 0 w 1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lnTo>
                      <a:pt x="0" y="1"/>
                    </a:lnTo>
                    <a:lnTo>
                      <a:pt x="1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50" name="Freeform 2151"/>
              <p:cNvSpPr/>
              <p:nvPr/>
            </p:nvSpPr>
            <p:spPr bwMode="auto">
              <a:xfrm>
                <a:off x="2959" y="3139"/>
                <a:ext cx="7" cy="21"/>
              </a:xfrm>
              <a:custGeom>
                <a:avLst/>
                <a:gdLst>
                  <a:gd name="T0" fmla="*/ 7 w 8"/>
                  <a:gd name="T1" fmla="*/ 4 h 23"/>
                  <a:gd name="T2" fmla="*/ 7 w 8"/>
                  <a:gd name="T3" fmla="*/ 2 h 23"/>
                  <a:gd name="T4" fmla="*/ 4 w 8"/>
                  <a:gd name="T5" fmla="*/ 11 h 23"/>
                  <a:gd name="T6" fmla="*/ 7 w 8"/>
                  <a:gd name="T7" fmla="*/ 2 h 23"/>
                  <a:gd name="T8" fmla="*/ 3 w 8"/>
                  <a:gd name="T9" fmla="*/ 9 h 23"/>
                  <a:gd name="T10" fmla="*/ 4 w 8"/>
                  <a:gd name="T11" fmla="*/ 5 h 23"/>
                  <a:gd name="T12" fmla="*/ 1 w 8"/>
                  <a:gd name="T13" fmla="*/ 15 h 23"/>
                  <a:gd name="T14" fmla="*/ 4 w 8"/>
                  <a:gd name="T15" fmla="*/ 4 h 23"/>
                  <a:gd name="T16" fmla="*/ 4 w 8"/>
                  <a:gd name="T17" fmla="*/ 3 h 23"/>
                  <a:gd name="T18" fmla="*/ 3 w 8"/>
                  <a:gd name="T19" fmla="*/ 6 h 23"/>
                  <a:gd name="T20" fmla="*/ 1 w 8"/>
                  <a:gd name="T21" fmla="*/ 12 h 23"/>
                  <a:gd name="T22" fmla="*/ 0 w 8"/>
                  <a:gd name="T23" fmla="*/ 18 h 23"/>
                  <a:gd name="T24" fmla="*/ 1 w 8"/>
                  <a:gd name="T25" fmla="*/ 14 h 23"/>
                  <a:gd name="T26" fmla="*/ 0 w 8"/>
                  <a:gd name="T27" fmla="*/ 18 h 23"/>
                  <a:gd name="T28" fmla="*/ 1 w 8"/>
                  <a:gd name="T29" fmla="*/ 15 h 23"/>
                  <a:gd name="T30" fmla="*/ 0 w 8"/>
                  <a:gd name="T31" fmla="*/ 18 h 23"/>
                  <a:gd name="T32" fmla="*/ 2 w 8"/>
                  <a:gd name="T33" fmla="*/ 15 h 23"/>
                  <a:gd name="T34" fmla="*/ 1 w 8"/>
                  <a:gd name="T35" fmla="*/ 16 h 23"/>
                  <a:gd name="T36" fmla="*/ 3 w 8"/>
                  <a:gd name="T37" fmla="*/ 12 h 23"/>
                  <a:gd name="T38" fmla="*/ 2 w 8"/>
                  <a:gd name="T39" fmla="*/ 17 h 23"/>
                  <a:gd name="T40" fmla="*/ 2 w 8"/>
                  <a:gd name="T41" fmla="*/ 13 h 23"/>
                  <a:gd name="T42" fmla="*/ 2 w 8"/>
                  <a:gd name="T43" fmla="*/ 19 h 23"/>
                  <a:gd name="T44" fmla="*/ 3 w 8"/>
                  <a:gd name="T45" fmla="*/ 15 h 23"/>
                  <a:gd name="T46" fmla="*/ 2 w 8"/>
                  <a:gd name="T47" fmla="*/ 18 h 23"/>
                  <a:gd name="T48" fmla="*/ 4 w 8"/>
                  <a:gd name="T49" fmla="*/ 9 h 23"/>
                  <a:gd name="T50" fmla="*/ 3 w 8"/>
                  <a:gd name="T51" fmla="*/ 17 h 23"/>
                  <a:gd name="T52" fmla="*/ 4 w 8"/>
                  <a:gd name="T53" fmla="*/ 15 h 23"/>
                  <a:gd name="T54" fmla="*/ 4 w 8"/>
                  <a:gd name="T55" fmla="*/ 17 h 23"/>
                  <a:gd name="T56" fmla="*/ 5 w 8"/>
                  <a:gd name="T57" fmla="*/ 14 h 23"/>
                  <a:gd name="T58" fmla="*/ 5 w 8"/>
                  <a:gd name="T59" fmla="*/ 12 h 23"/>
                  <a:gd name="T60" fmla="*/ 6 w 8"/>
                  <a:gd name="T61" fmla="*/ 10 h 23"/>
                  <a:gd name="T62" fmla="*/ 5 w 8"/>
                  <a:gd name="T63" fmla="*/ 11 h 23"/>
                  <a:gd name="T64" fmla="*/ 7 w 8"/>
                  <a:gd name="T65" fmla="*/ 6 h 23"/>
                  <a:gd name="T66" fmla="*/ 6 w 8"/>
                  <a:gd name="T67" fmla="*/ 9 h 23"/>
                  <a:gd name="T68" fmla="*/ 7 w 8"/>
                  <a:gd name="T69" fmla="*/ 4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8" h="23">
                    <a:moveTo>
                      <a:pt x="7" y="4"/>
                    </a:moveTo>
                    <a:cubicBezTo>
                      <a:pt x="8" y="0"/>
                      <a:pt x="7" y="2"/>
                      <a:pt x="7" y="2"/>
                    </a:cubicBezTo>
                    <a:cubicBezTo>
                      <a:pt x="6" y="4"/>
                      <a:pt x="5" y="11"/>
                      <a:pt x="4" y="11"/>
                    </a:cubicBezTo>
                    <a:cubicBezTo>
                      <a:pt x="7" y="2"/>
                      <a:pt x="7" y="2"/>
                      <a:pt x="7" y="2"/>
                    </a:cubicBezTo>
                    <a:cubicBezTo>
                      <a:pt x="6" y="3"/>
                      <a:pt x="6" y="1"/>
                      <a:pt x="3" y="9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4" y="5"/>
                      <a:pt x="1" y="18"/>
                      <a:pt x="1" y="15"/>
                    </a:cubicBezTo>
                    <a:cubicBezTo>
                      <a:pt x="3" y="9"/>
                      <a:pt x="3" y="9"/>
                      <a:pt x="4" y="4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4" y="4"/>
                      <a:pt x="3" y="7"/>
                      <a:pt x="3" y="6"/>
                    </a:cubicBezTo>
                    <a:cubicBezTo>
                      <a:pt x="2" y="8"/>
                      <a:pt x="1" y="12"/>
                      <a:pt x="1" y="12"/>
                    </a:cubicBezTo>
                    <a:cubicBezTo>
                      <a:pt x="1" y="13"/>
                      <a:pt x="0" y="15"/>
                      <a:pt x="0" y="18"/>
                    </a:cubicBezTo>
                    <a:cubicBezTo>
                      <a:pt x="1" y="15"/>
                      <a:pt x="0" y="17"/>
                      <a:pt x="1" y="14"/>
                    </a:cubicBezTo>
                    <a:cubicBezTo>
                      <a:pt x="1" y="17"/>
                      <a:pt x="1" y="15"/>
                      <a:pt x="0" y="18"/>
                    </a:cubicBezTo>
                    <a:cubicBezTo>
                      <a:pt x="1" y="15"/>
                      <a:pt x="1" y="15"/>
                      <a:pt x="1" y="15"/>
                    </a:cubicBezTo>
                    <a:cubicBezTo>
                      <a:pt x="1" y="16"/>
                      <a:pt x="0" y="18"/>
                      <a:pt x="0" y="18"/>
                    </a:cubicBezTo>
                    <a:cubicBezTo>
                      <a:pt x="1" y="17"/>
                      <a:pt x="2" y="15"/>
                      <a:pt x="2" y="15"/>
                    </a:cubicBezTo>
                    <a:cubicBezTo>
                      <a:pt x="1" y="16"/>
                      <a:pt x="1" y="16"/>
                      <a:pt x="1" y="16"/>
                    </a:cubicBezTo>
                    <a:cubicBezTo>
                      <a:pt x="2" y="15"/>
                      <a:pt x="2" y="17"/>
                      <a:pt x="3" y="12"/>
                    </a:cubicBezTo>
                    <a:cubicBezTo>
                      <a:pt x="2" y="17"/>
                      <a:pt x="2" y="17"/>
                      <a:pt x="2" y="17"/>
                    </a:cubicBezTo>
                    <a:cubicBezTo>
                      <a:pt x="2" y="13"/>
                      <a:pt x="2" y="13"/>
                      <a:pt x="2" y="13"/>
                    </a:cubicBezTo>
                    <a:cubicBezTo>
                      <a:pt x="2" y="15"/>
                      <a:pt x="1" y="23"/>
                      <a:pt x="2" y="19"/>
                    </a:cubicBezTo>
                    <a:cubicBezTo>
                      <a:pt x="2" y="18"/>
                      <a:pt x="3" y="16"/>
                      <a:pt x="3" y="15"/>
                    </a:cubicBezTo>
                    <a:cubicBezTo>
                      <a:pt x="3" y="13"/>
                      <a:pt x="2" y="18"/>
                      <a:pt x="2" y="18"/>
                    </a:cubicBezTo>
                    <a:cubicBezTo>
                      <a:pt x="3" y="15"/>
                      <a:pt x="4" y="11"/>
                      <a:pt x="4" y="9"/>
                    </a:cubicBezTo>
                    <a:cubicBezTo>
                      <a:pt x="4" y="13"/>
                      <a:pt x="5" y="8"/>
                      <a:pt x="3" y="17"/>
                    </a:cubicBezTo>
                    <a:cubicBezTo>
                      <a:pt x="3" y="17"/>
                      <a:pt x="4" y="13"/>
                      <a:pt x="4" y="15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5" y="11"/>
                      <a:pt x="3" y="19"/>
                      <a:pt x="5" y="14"/>
                    </a:cubicBezTo>
                    <a:cubicBezTo>
                      <a:pt x="5" y="12"/>
                      <a:pt x="5" y="12"/>
                      <a:pt x="5" y="12"/>
                    </a:cubicBezTo>
                    <a:cubicBezTo>
                      <a:pt x="6" y="10"/>
                      <a:pt x="6" y="10"/>
                      <a:pt x="6" y="10"/>
                    </a:cubicBezTo>
                    <a:cubicBezTo>
                      <a:pt x="6" y="10"/>
                      <a:pt x="6" y="10"/>
                      <a:pt x="5" y="11"/>
                    </a:cubicBezTo>
                    <a:cubicBezTo>
                      <a:pt x="6" y="7"/>
                      <a:pt x="7" y="7"/>
                      <a:pt x="7" y="6"/>
                    </a:cubicBezTo>
                    <a:cubicBezTo>
                      <a:pt x="7" y="5"/>
                      <a:pt x="6" y="8"/>
                      <a:pt x="6" y="9"/>
                    </a:cubicBezTo>
                    <a:cubicBezTo>
                      <a:pt x="7" y="7"/>
                      <a:pt x="7" y="4"/>
                      <a:pt x="7" y="4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51" name="Freeform 2152"/>
              <p:cNvSpPr/>
              <p:nvPr/>
            </p:nvSpPr>
            <p:spPr bwMode="auto">
              <a:xfrm>
                <a:off x="2959" y="3153"/>
                <a:ext cx="0" cy="2"/>
              </a:xfrm>
              <a:custGeom>
                <a:avLst/>
                <a:gdLst>
                  <a:gd name="T0" fmla="*/ 2 h 2"/>
                  <a:gd name="T1" fmla="*/ 0 h 2"/>
                  <a:gd name="T2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52" name="Freeform 2153"/>
              <p:cNvSpPr/>
              <p:nvPr/>
            </p:nvSpPr>
            <p:spPr bwMode="auto">
              <a:xfrm>
                <a:off x="2961" y="3137"/>
                <a:ext cx="8" cy="24"/>
              </a:xfrm>
              <a:custGeom>
                <a:avLst/>
                <a:gdLst>
                  <a:gd name="T0" fmla="*/ 4 w 9"/>
                  <a:gd name="T1" fmla="*/ 14 h 27"/>
                  <a:gd name="T2" fmla="*/ 3 w 9"/>
                  <a:gd name="T3" fmla="*/ 19 h 27"/>
                  <a:gd name="T4" fmla="*/ 5 w 9"/>
                  <a:gd name="T5" fmla="*/ 9 h 27"/>
                  <a:gd name="T6" fmla="*/ 6 w 9"/>
                  <a:gd name="T7" fmla="*/ 7 h 27"/>
                  <a:gd name="T8" fmla="*/ 4 w 9"/>
                  <a:gd name="T9" fmla="*/ 16 h 27"/>
                  <a:gd name="T10" fmla="*/ 4 w 9"/>
                  <a:gd name="T11" fmla="*/ 17 h 27"/>
                  <a:gd name="T12" fmla="*/ 5 w 9"/>
                  <a:gd name="T13" fmla="*/ 12 h 27"/>
                  <a:gd name="T14" fmla="*/ 6 w 9"/>
                  <a:gd name="T15" fmla="*/ 9 h 27"/>
                  <a:gd name="T16" fmla="*/ 6 w 9"/>
                  <a:gd name="T17" fmla="*/ 11 h 27"/>
                  <a:gd name="T18" fmla="*/ 4 w 9"/>
                  <a:gd name="T19" fmla="*/ 17 h 27"/>
                  <a:gd name="T20" fmla="*/ 9 w 9"/>
                  <a:gd name="T21" fmla="*/ 2 h 27"/>
                  <a:gd name="T22" fmla="*/ 8 w 9"/>
                  <a:gd name="T23" fmla="*/ 3 h 27"/>
                  <a:gd name="T24" fmla="*/ 7 w 9"/>
                  <a:gd name="T25" fmla="*/ 10 h 27"/>
                  <a:gd name="T26" fmla="*/ 7 w 9"/>
                  <a:gd name="T27" fmla="*/ 8 h 27"/>
                  <a:gd name="T28" fmla="*/ 8 w 9"/>
                  <a:gd name="T29" fmla="*/ 4 h 27"/>
                  <a:gd name="T30" fmla="*/ 6 w 9"/>
                  <a:gd name="T31" fmla="*/ 4 h 27"/>
                  <a:gd name="T32" fmla="*/ 6 w 9"/>
                  <a:gd name="T33" fmla="*/ 4 h 27"/>
                  <a:gd name="T34" fmla="*/ 5 w 9"/>
                  <a:gd name="T35" fmla="*/ 8 h 27"/>
                  <a:gd name="T36" fmla="*/ 3 w 9"/>
                  <a:gd name="T37" fmla="*/ 14 h 27"/>
                  <a:gd name="T38" fmla="*/ 4 w 9"/>
                  <a:gd name="T39" fmla="*/ 13 h 27"/>
                  <a:gd name="T40" fmla="*/ 2 w 9"/>
                  <a:gd name="T41" fmla="*/ 19 h 27"/>
                  <a:gd name="T42" fmla="*/ 1 w 9"/>
                  <a:gd name="T43" fmla="*/ 22 h 27"/>
                  <a:gd name="T44" fmla="*/ 2 w 9"/>
                  <a:gd name="T45" fmla="*/ 22 h 27"/>
                  <a:gd name="T46" fmla="*/ 4 w 9"/>
                  <a:gd name="T47" fmla="*/ 14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9" h="27">
                    <a:moveTo>
                      <a:pt x="4" y="14"/>
                    </a:moveTo>
                    <a:cubicBezTo>
                      <a:pt x="4" y="15"/>
                      <a:pt x="3" y="17"/>
                      <a:pt x="3" y="19"/>
                    </a:cubicBezTo>
                    <a:cubicBezTo>
                      <a:pt x="3" y="16"/>
                      <a:pt x="4" y="13"/>
                      <a:pt x="5" y="9"/>
                    </a:cubicBezTo>
                    <a:cubicBezTo>
                      <a:pt x="5" y="11"/>
                      <a:pt x="6" y="7"/>
                      <a:pt x="6" y="7"/>
                    </a:cubicBezTo>
                    <a:cubicBezTo>
                      <a:pt x="5" y="10"/>
                      <a:pt x="4" y="15"/>
                      <a:pt x="4" y="16"/>
                    </a:cubicBezTo>
                    <a:cubicBezTo>
                      <a:pt x="4" y="15"/>
                      <a:pt x="4" y="17"/>
                      <a:pt x="4" y="17"/>
                    </a:cubicBezTo>
                    <a:cubicBezTo>
                      <a:pt x="4" y="14"/>
                      <a:pt x="4" y="15"/>
                      <a:pt x="5" y="12"/>
                    </a:cubicBezTo>
                    <a:cubicBezTo>
                      <a:pt x="6" y="9"/>
                      <a:pt x="7" y="6"/>
                      <a:pt x="6" y="9"/>
                    </a:cubicBezTo>
                    <a:cubicBezTo>
                      <a:pt x="6" y="11"/>
                      <a:pt x="6" y="11"/>
                      <a:pt x="6" y="11"/>
                    </a:cubicBezTo>
                    <a:cubicBezTo>
                      <a:pt x="4" y="15"/>
                      <a:pt x="5" y="13"/>
                      <a:pt x="4" y="17"/>
                    </a:cubicBezTo>
                    <a:cubicBezTo>
                      <a:pt x="6" y="11"/>
                      <a:pt x="7" y="12"/>
                      <a:pt x="9" y="2"/>
                    </a:cubicBezTo>
                    <a:cubicBezTo>
                      <a:pt x="9" y="0"/>
                      <a:pt x="9" y="2"/>
                      <a:pt x="8" y="3"/>
                    </a:cubicBezTo>
                    <a:cubicBezTo>
                      <a:pt x="8" y="5"/>
                      <a:pt x="7" y="8"/>
                      <a:pt x="7" y="10"/>
                    </a:cubicBezTo>
                    <a:cubicBezTo>
                      <a:pt x="7" y="8"/>
                      <a:pt x="6" y="11"/>
                      <a:pt x="7" y="8"/>
                    </a:cubicBezTo>
                    <a:cubicBezTo>
                      <a:pt x="8" y="4"/>
                      <a:pt x="8" y="4"/>
                      <a:pt x="8" y="4"/>
                    </a:cubicBezTo>
                    <a:cubicBezTo>
                      <a:pt x="8" y="2"/>
                      <a:pt x="7" y="3"/>
                      <a:pt x="6" y="4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5" y="7"/>
                      <a:pt x="5" y="7"/>
                      <a:pt x="5" y="8"/>
                    </a:cubicBezTo>
                    <a:cubicBezTo>
                      <a:pt x="3" y="14"/>
                      <a:pt x="3" y="14"/>
                      <a:pt x="3" y="14"/>
                    </a:cubicBezTo>
                    <a:cubicBezTo>
                      <a:pt x="3" y="14"/>
                      <a:pt x="3" y="15"/>
                      <a:pt x="4" y="13"/>
                    </a:cubicBezTo>
                    <a:cubicBezTo>
                      <a:pt x="3" y="15"/>
                      <a:pt x="2" y="17"/>
                      <a:pt x="2" y="19"/>
                    </a:cubicBezTo>
                    <a:cubicBezTo>
                      <a:pt x="1" y="20"/>
                      <a:pt x="2" y="18"/>
                      <a:pt x="1" y="22"/>
                    </a:cubicBezTo>
                    <a:cubicBezTo>
                      <a:pt x="0" y="27"/>
                      <a:pt x="2" y="18"/>
                      <a:pt x="2" y="22"/>
                    </a:cubicBezTo>
                    <a:lnTo>
                      <a:pt x="4" y="14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53" name="Freeform 2154"/>
              <p:cNvSpPr/>
              <p:nvPr/>
            </p:nvSpPr>
            <p:spPr bwMode="auto">
              <a:xfrm>
                <a:off x="2963" y="3150"/>
                <a:ext cx="1" cy="2"/>
              </a:xfrm>
              <a:custGeom>
                <a:avLst/>
                <a:gdLst>
                  <a:gd name="T0" fmla="*/ 0 w 1"/>
                  <a:gd name="T1" fmla="*/ 2 h 2"/>
                  <a:gd name="T2" fmla="*/ 1 w 1"/>
                  <a:gd name="T3" fmla="*/ 0 h 2"/>
                  <a:gd name="T4" fmla="*/ 0 w 1"/>
                  <a:gd name="T5" fmla="*/ 0 h 2"/>
                  <a:gd name="T6" fmla="*/ 0 w 1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lnTo>
                      <a:pt x="1" y="0"/>
                    </a:ln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54" name="Freeform 2155"/>
              <p:cNvSpPr/>
              <p:nvPr/>
            </p:nvSpPr>
            <p:spPr bwMode="auto">
              <a:xfrm>
                <a:off x="2966" y="3140"/>
                <a:ext cx="1" cy="3"/>
              </a:xfrm>
              <a:custGeom>
                <a:avLst/>
                <a:gdLst>
                  <a:gd name="T0" fmla="*/ 1 w 1"/>
                  <a:gd name="T1" fmla="*/ 0 h 4"/>
                  <a:gd name="T2" fmla="*/ 0 w 1"/>
                  <a:gd name="T3" fmla="*/ 3 h 4"/>
                  <a:gd name="T4" fmla="*/ 1 w 1"/>
                  <a:gd name="T5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4">
                    <a:moveTo>
                      <a:pt x="1" y="0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0" y="4"/>
                      <a:pt x="0" y="2"/>
                      <a:pt x="1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55" name="Freeform 2156"/>
              <p:cNvSpPr/>
              <p:nvPr/>
            </p:nvSpPr>
            <p:spPr bwMode="auto">
              <a:xfrm>
                <a:off x="2965" y="3150"/>
                <a:ext cx="1" cy="2"/>
              </a:xfrm>
              <a:custGeom>
                <a:avLst/>
                <a:gdLst>
                  <a:gd name="T0" fmla="*/ 0 w 1"/>
                  <a:gd name="T1" fmla="*/ 2 h 2"/>
                  <a:gd name="T2" fmla="*/ 1 w 1"/>
                  <a:gd name="T3" fmla="*/ 1 h 2"/>
                  <a:gd name="T4" fmla="*/ 1 w 1"/>
                  <a:gd name="T5" fmla="*/ 0 h 2"/>
                  <a:gd name="T6" fmla="*/ 0 w 1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1"/>
                      <a:pt x="1" y="2"/>
                      <a:pt x="0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56" name="Freeform 2157"/>
              <p:cNvSpPr/>
              <p:nvPr/>
            </p:nvSpPr>
            <p:spPr bwMode="auto">
              <a:xfrm>
                <a:off x="2967" y="3138"/>
                <a:ext cx="3" cy="12"/>
              </a:xfrm>
              <a:custGeom>
                <a:avLst/>
                <a:gdLst>
                  <a:gd name="T0" fmla="*/ 4 w 4"/>
                  <a:gd name="T1" fmla="*/ 0 h 13"/>
                  <a:gd name="T2" fmla="*/ 3 w 4"/>
                  <a:gd name="T3" fmla="*/ 0 h 13"/>
                  <a:gd name="T4" fmla="*/ 0 w 4"/>
                  <a:gd name="T5" fmla="*/ 12 h 13"/>
                  <a:gd name="T6" fmla="*/ 3 w 4"/>
                  <a:gd name="T7" fmla="*/ 4 h 13"/>
                  <a:gd name="T8" fmla="*/ 3 w 4"/>
                  <a:gd name="T9" fmla="*/ 5 h 13"/>
                  <a:gd name="T10" fmla="*/ 4 w 4"/>
                  <a:gd name="T11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13">
                    <a:moveTo>
                      <a:pt x="4" y="0"/>
                    </a:moveTo>
                    <a:cubicBezTo>
                      <a:pt x="4" y="1"/>
                      <a:pt x="3" y="4"/>
                      <a:pt x="3" y="0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13"/>
                      <a:pt x="2" y="6"/>
                      <a:pt x="3" y="4"/>
                    </a:cubicBezTo>
                    <a:cubicBezTo>
                      <a:pt x="2" y="8"/>
                      <a:pt x="3" y="4"/>
                      <a:pt x="3" y="5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57" name="Freeform 2158"/>
              <p:cNvSpPr/>
              <p:nvPr/>
            </p:nvSpPr>
            <p:spPr bwMode="auto">
              <a:xfrm>
                <a:off x="2966" y="3134"/>
                <a:ext cx="10" cy="26"/>
              </a:xfrm>
              <a:custGeom>
                <a:avLst/>
                <a:gdLst>
                  <a:gd name="T0" fmla="*/ 3 w 11"/>
                  <a:gd name="T1" fmla="*/ 18 h 28"/>
                  <a:gd name="T2" fmla="*/ 4 w 11"/>
                  <a:gd name="T3" fmla="*/ 17 h 28"/>
                  <a:gd name="T4" fmla="*/ 3 w 11"/>
                  <a:gd name="T5" fmla="*/ 20 h 28"/>
                  <a:gd name="T6" fmla="*/ 2 w 11"/>
                  <a:gd name="T7" fmla="*/ 22 h 28"/>
                  <a:gd name="T8" fmla="*/ 3 w 11"/>
                  <a:gd name="T9" fmla="*/ 20 h 28"/>
                  <a:gd name="T10" fmla="*/ 4 w 11"/>
                  <a:gd name="T11" fmla="*/ 19 h 28"/>
                  <a:gd name="T12" fmla="*/ 5 w 11"/>
                  <a:gd name="T13" fmla="*/ 14 h 28"/>
                  <a:gd name="T14" fmla="*/ 4 w 11"/>
                  <a:gd name="T15" fmla="*/ 22 h 28"/>
                  <a:gd name="T16" fmla="*/ 6 w 11"/>
                  <a:gd name="T17" fmla="*/ 11 h 28"/>
                  <a:gd name="T18" fmla="*/ 8 w 11"/>
                  <a:gd name="T19" fmla="*/ 11 h 28"/>
                  <a:gd name="T20" fmla="*/ 8 w 11"/>
                  <a:gd name="T21" fmla="*/ 10 h 28"/>
                  <a:gd name="T22" fmla="*/ 6 w 11"/>
                  <a:gd name="T23" fmla="*/ 16 h 28"/>
                  <a:gd name="T24" fmla="*/ 6 w 11"/>
                  <a:gd name="T25" fmla="*/ 16 h 28"/>
                  <a:gd name="T26" fmla="*/ 9 w 11"/>
                  <a:gd name="T27" fmla="*/ 8 h 28"/>
                  <a:gd name="T28" fmla="*/ 8 w 11"/>
                  <a:gd name="T29" fmla="*/ 10 h 28"/>
                  <a:gd name="T30" fmla="*/ 10 w 11"/>
                  <a:gd name="T31" fmla="*/ 5 h 28"/>
                  <a:gd name="T32" fmla="*/ 9 w 11"/>
                  <a:gd name="T33" fmla="*/ 5 h 28"/>
                  <a:gd name="T34" fmla="*/ 10 w 11"/>
                  <a:gd name="T35" fmla="*/ 3 h 28"/>
                  <a:gd name="T36" fmla="*/ 7 w 11"/>
                  <a:gd name="T37" fmla="*/ 6 h 28"/>
                  <a:gd name="T38" fmla="*/ 8 w 11"/>
                  <a:gd name="T39" fmla="*/ 3 h 28"/>
                  <a:gd name="T40" fmla="*/ 5 w 11"/>
                  <a:gd name="T41" fmla="*/ 12 h 28"/>
                  <a:gd name="T42" fmla="*/ 4 w 11"/>
                  <a:gd name="T43" fmla="*/ 11 h 28"/>
                  <a:gd name="T44" fmla="*/ 7 w 11"/>
                  <a:gd name="T45" fmla="*/ 5 h 28"/>
                  <a:gd name="T46" fmla="*/ 6 w 11"/>
                  <a:gd name="T47" fmla="*/ 8 h 28"/>
                  <a:gd name="T48" fmla="*/ 7 w 11"/>
                  <a:gd name="T49" fmla="*/ 2 h 28"/>
                  <a:gd name="T50" fmla="*/ 4 w 11"/>
                  <a:gd name="T51" fmla="*/ 10 h 28"/>
                  <a:gd name="T52" fmla="*/ 4 w 11"/>
                  <a:gd name="T53" fmla="*/ 9 h 28"/>
                  <a:gd name="T54" fmla="*/ 1 w 11"/>
                  <a:gd name="T55" fmla="*/ 17 h 28"/>
                  <a:gd name="T56" fmla="*/ 3 w 11"/>
                  <a:gd name="T57" fmla="*/ 16 h 28"/>
                  <a:gd name="T58" fmla="*/ 6 w 11"/>
                  <a:gd name="T59" fmla="*/ 12 h 28"/>
                  <a:gd name="T60" fmla="*/ 3 w 11"/>
                  <a:gd name="T61" fmla="*/ 17 h 28"/>
                  <a:gd name="T62" fmla="*/ 6 w 11"/>
                  <a:gd name="T63" fmla="*/ 12 h 28"/>
                  <a:gd name="T64" fmla="*/ 4 w 11"/>
                  <a:gd name="T65" fmla="*/ 17 h 28"/>
                  <a:gd name="T66" fmla="*/ 6 w 11"/>
                  <a:gd name="T67" fmla="*/ 12 h 28"/>
                  <a:gd name="T68" fmla="*/ 3 w 11"/>
                  <a:gd name="T69" fmla="*/ 19 h 28"/>
                  <a:gd name="T70" fmla="*/ 5 w 11"/>
                  <a:gd name="T71" fmla="*/ 17 h 28"/>
                  <a:gd name="T72" fmla="*/ 7 w 11"/>
                  <a:gd name="T73" fmla="*/ 10 h 28"/>
                  <a:gd name="T74" fmla="*/ 6 w 11"/>
                  <a:gd name="T75" fmla="*/ 9 h 28"/>
                  <a:gd name="T76" fmla="*/ 5 w 11"/>
                  <a:gd name="T77" fmla="*/ 13 h 28"/>
                  <a:gd name="T78" fmla="*/ 4 w 11"/>
                  <a:gd name="T79" fmla="*/ 13 h 28"/>
                  <a:gd name="T80" fmla="*/ 3 w 11"/>
                  <a:gd name="T81" fmla="*/ 17 h 28"/>
                  <a:gd name="T82" fmla="*/ 5 w 11"/>
                  <a:gd name="T83" fmla="*/ 7 h 28"/>
                  <a:gd name="T84" fmla="*/ 4 w 11"/>
                  <a:gd name="T85" fmla="*/ 8 h 28"/>
                  <a:gd name="T86" fmla="*/ 4 w 11"/>
                  <a:gd name="T87" fmla="*/ 11 h 28"/>
                  <a:gd name="T88" fmla="*/ 4 w 11"/>
                  <a:gd name="T89" fmla="*/ 9 h 28"/>
                  <a:gd name="T90" fmla="*/ 2 w 11"/>
                  <a:gd name="T91" fmla="*/ 20 h 28"/>
                  <a:gd name="T92" fmla="*/ 1 w 11"/>
                  <a:gd name="T93" fmla="*/ 24 h 28"/>
                  <a:gd name="T94" fmla="*/ 3 w 11"/>
                  <a:gd name="T95" fmla="*/ 18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1" h="28">
                    <a:moveTo>
                      <a:pt x="3" y="18"/>
                    </a:moveTo>
                    <a:cubicBezTo>
                      <a:pt x="3" y="18"/>
                      <a:pt x="4" y="15"/>
                      <a:pt x="4" y="17"/>
                    </a:cubicBezTo>
                    <a:cubicBezTo>
                      <a:pt x="3" y="19"/>
                      <a:pt x="3" y="20"/>
                      <a:pt x="3" y="20"/>
                    </a:cubicBezTo>
                    <a:cubicBezTo>
                      <a:pt x="1" y="25"/>
                      <a:pt x="3" y="19"/>
                      <a:pt x="2" y="22"/>
                    </a:cubicBezTo>
                    <a:cubicBezTo>
                      <a:pt x="3" y="20"/>
                      <a:pt x="3" y="20"/>
                      <a:pt x="3" y="20"/>
                    </a:cubicBezTo>
                    <a:cubicBezTo>
                      <a:pt x="3" y="21"/>
                      <a:pt x="4" y="16"/>
                      <a:pt x="4" y="19"/>
                    </a:cubicBezTo>
                    <a:cubicBezTo>
                      <a:pt x="4" y="17"/>
                      <a:pt x="4" y="17"/>
                      <a:pt x="5" y="14"/>
                    </a:cubicBezTo>
                    <a:cubicBezTo>
                      <a:pt x="5" y="18"/>
                      <a:pt x="4" y="18"/>
                      <a:pt x="4" y="22"/>
                    </a:cubicBezTo>
                    <a:cubicBezTo>
                      <a:pt x="4" y="20"/>
                      <a:pt x="5" y="16"/>
                      <a:pt x="6" y="11"/>
                    </a:cubicBezTo>
                    <a:cubicBezTo>
                      <a:pt x="6" y="15"/>
                      <a:pt x="6" y="15"/>
                      <a:pt x="8" y="11"/>
                    </a:cubicBezTo>
                    <a:cubicBezTo>
                      <a:pt x="8" y="10"/>
                      <a:pt x="8" y="10"/>
                      <a:pt x="8" y="10"/>
                    </a:cubicBezTo>
                    <a:cubicBezTo>
                      <a:pt x="4" y="21"/>
                      <a:pt x="7" y="13"/>
                      <a:pt x="6" y="16"/>
                    </a:cubicBezTo>
                    <a:cubicBezTo>
                      <a:pt x="6" y="16"/>
                      <a:pt x="6" y="16"/>
                      <a:pt x="6" y="16"/>
                    </a:cubicBezTo>
                    <a:cubicBezTo>
                      <a:pt x="7" y="15"/>
                      <a:pt x="2" y="28"/>
                      <a:pt x="9" y="8"/>
                    </a:cubicBezTo>
                    <a:cubicBezTo>
                      <a:pt x="8" y="9"/>
                      <a:pt x="8" y="10"/>
                      <a:pt x="8" y="10"/>
                    </a:cubicBezTo>
                    <a:cubicBezTo>
                      <a:pt x="10" y="5"/>
                      <a:pt x="10" y="5"/>
                      <a:pt x="10" y="5"/>
                    </a:cubicBezTo>
                    <a:cubicBezTo>
                      <a:pt x="9" y="6"/>
                      <a:pt x="8" y="9"/>
                      <a:pt x="9" y="5"/>
                    </a:cubicBezTo>
                    <a:cubicBezTo>
                      <a:pt x="10" y="3"/>
                      <a:pt x="10" y="3"/>
                      <a:pt x="10" y="3"/>
                    </a:cubicBezTo>
                    <a:cubicBezTo>
                      <a:pt x="8" y="6"/>
                      <a:pt x="8" y="4"/>
                      <a:pt x="7" y="6"/>
                    </a:cubicBezTo>
                    <a:cubicBezTo>
                      <a:pt x="8" y="3"/>
                      <a:pt x="8" y="3"/>
                      <a:pt x="8" y="3"/>
                    </a:cubicBezTo>
                    <a:cubicBezTo>
                      <a:pt x="6" y="6"/>
                      <a:pt x="8" y="5"/>
                      <a:pt x="5" y="12"/>
                    </a:cubicBezTo>
                    <a:cubicBezTo>
                      <a:pt x="8" y="3"/>
                      <a:pt x="3" y="15"/>
                      <a:pt x="4" y="11"/>
                    </a:cubicBezTo>
                    <a:cubicBezTo>
                      <a:pt x="6" y="8"/>
                      <a:pt x="5" y="9"/>
                      <a:pt x="7" y="5"/>
                    </a:cubicBezTo>
                    <a:cubicBezTo>
                      <a:pt x="5" y="10"/>
                      <a:pt x="6" y="7"/>
                      <a:pt x="6" y="8"/>
                    </a:cubicBezTo>
                    <a:cubicBezTo>
                      <a:pt x="7" y="3"/>
                      <a:pt x="5" y="7"/>
                      <a:pt x="7" y="2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5" y="8"/>
                      <a:pt x="4" y="8"/>
                      <a:pt x="4" y="9"/>
                    </a:cubicBezTo>
                    <a:cubicBezTo>
                      <a:pt x="4" y="9"/>
                      <a:pt x="2" y="15"/>
                      <a:pt x="1" y="17"/>
                    </a:cubicBezTo>
                    <a:cubicBezTo>
                      <a:pt x="2" y="15"/>
                      <a:pt x="4" y="14"/>
                      <a:pt x="3" y="16"/>
                    </a:cubicBezTo>
                    <a:cubicBezTo>
                      <a:pt x="6" y="11"/>
                      <a:pt x="4" y="17"/>
                      <a:pt x="6" y="12"/>
                    </a:cubicBezTo>
                    <a:cubicBezTo>
                      <a:pt x="3" y="17"/>
                      <a:pt x="3" y="17"/>
                      <a:pt x="3" y="17"/>
                    </a:cubicBezTo>
                    <a:cubicBezTo>
                      <a:pt x="4" y="16"/>
                      <a:pt x="5" y="14"/>
                      <a:pt x="6" y="12"/>
                    </a:cubicBezTo>
                    <a:cubicBezTo>
                      <a:pt x="6" y="11"/>
                      <a:pt x="5" y="15"/>
                      <a:pt x="4" y="17"/>
                    </a:cubicBezTo>
                    <a:cubicBezTo>
                      <a:pt x="4" y="17"/>
                      <a:pt x="5" y="15"/>
                      <a:pt x="6" y="12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5" y="17"/>
                      <a:pt x="5" y="17"/>
                      <a:pt x="5" y="17"/>
                    </a:cubicBezTo>
                    <a:cubicBezTo>
                      <a:pt x="11" y="0"/>
                      <a:pt x="6" y="13"/>
                      <a:pt x="7" y="10"/>
                    </a:cubicBezTo>
                    <a:cubicBezTo>
                      <a:pt x="6" y="11"/>
                      <a:pt x="6" y="11"/>
                      <a:pt x="6" y="9"/>
                    </a:cubicBezTo>
                    <a:cubicBezTo>
                      <a:pt x="5" y="13"/>
                      <a:pt x="5" y="13"/>
                      <a:pt x="5" y="13"/>
                    </a:cubicBezTo>
                    <a:cubicBezTo>
                      <a:pt x="5" y="11"/>
                      <a:pt x="2" y="22"/>
                      <a:pt x="4" y="13"/>
                    </a:cubicBezTo>
                    <a:cubicBezTo>
                      <a:pt x="3" y="17"/>
                      <a:pt x="3" y="17"/>
                      <a:pt x="3" y="17"/>
                    </a:cubicBezTo>
                    <a:cubicBezTo>
                      <a:pt x="3" y="15"/>
                      <a:pt x="4" y="10"/>
                      <a:pt x="5" y="7"/>
                    </a:cubicBezTo>
                    <a:cubicBezTo>
                      <a:pt x="4" y="9"/>
                      <a:pt x="5" y="7"/>
                      <a:pt x="4" y="8"/>
                    </a:cubicBezTo>
                    <a:cubicBezTo>
                      <a:pt x="4" y="11"/>
                      <a:pt x="4" y="11"/>
                      <a:pt x="4" y="11"/>
                    </a:cubicBezTo>
                    <a:cubicBezTo>
                      <a:pt x="3" y="14"/>
                      <a:pt x="3" y="12"/>
                      <a:pt x="4" y="9"/>
                    </a:cubicBezTo>
                    <a:cubicBezTo>
                      <a:pt x="3" y="13"/>
                      <a:pt x="2" y="16"/>
                      <a:pt x="2" y="20"/>
                    </a:cubicBezTo>
                    <a:cubicBezTo>
                      <a:pt x="4" y="12"/>
                      <a:pt x="0" y="28"/>
                      <a:pt x="1" y="24"/>
                    </a:cubicBezTo>
                    <a:lnTo>
                      <a:pt x="3" y="18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58" name="Freeform 2159"/>
              <p:cNvSpPr/>
              <p:nvPr/>
            </p:nvSpPr>
            <p:spPr bwMode="auto">
              <a:xfrm>
                <a:off x="2970" y="3140"/>
                <a:ext cx="0" cy="1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lnTo>
                      <a:pt x="0" y="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59" name="Freeform 2160"/>
              <p:cNvSpPr/>
              <p:nvPr/>
            </p:nvSpPr>
            <p:spPr bwMode="auto">
              <a:xfrm>
                <a:off x="2968" y="3142"/>
                <a:ext cx="1" cy="1"/>
              </a:xfrm>
              <a:custGeom>
                <a:avLst/>
                <a:gdLst>
                  <a:gd name="T0" fmla="*/ 1 w 1"/>
                  <a:gd name="T1" fmla="*/ 0 h 1"/>
                  <a:gd name="T2" fmla="*/ 1 w 1"/>
                  <a:gd name="T3" fmla="*/ 0 h 1"/>
                  <a:gd name="T4" fmla="*/ 1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1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60" name="Rectangle 2161"/>
              <p:cNvSpPr>
                <a:spLocks noChangeArrowheads="1"/>
              </p:cNvSpPr>
              <p:nvPr/>
            </p:nvSpPr>
            <p:spPr bwMode="auto">
              <a:xfrm>
                <a:off x="2969" y="3142"/>
                <a:ext cx="1" cy="1"/>
              </a:xfrm>
              <a:prstGeom prst="rect">
                <a:avLst/>
              </a:pr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61" name="Freeform 2162"/>
              <p:cNvSpPr/>
              <p:nvPr/>
            </p:nvSpPr>
            <p:spPr bwMode="auto">
              <a:xfrm>
                <a:off x="2967" y="3150"/>
                <a:ext cx="1" cy="1"/>
              </a:xfrm>
              <a:custGeom>
                <a:avLst/>
                <a:gdLst>
                  <a:gd name="T0" fmla="*/ 0 w 1"/>
                  <a:gd name="T1" fmla="*/ 1 h 1"/>
                  <a:gd name="T2" fmla="*/ 0 w 1"/>
                  <a:gd name="T3" fmla="*/ 1 h 1"/>
                  <a:gd name="T4" fmla="*/ 1 w 1"/>
                  <a:gd name="T5" fmla="*/ 0 h 1"/>
                  <a:gd name="T6" fmla="*/ 0 w 1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lnTo>
                      <a:pt x="0" y="1"/>
                    </a:lnTo>
                    <a:lnTo>
                      <a:pt x="1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62" name="Freeform 2163"/>
              <p:cNvSpPr/>
              <p:nvPr/>
            </p:nvSpPr>
            <p:spPr bwMode="auto">
              <a:xfrm>
                <a:off x="2969" y="3137"/>
                <a:ext cx="0" cy="2"/>
              </a:xfrm>
              <a:custGeom>
                <a:avLst/>
                <a:gdLst>
                  <a:gd name="T0" fmla="*/ 0 h 2"/>
                  <a:gd name="T1" fmla="*/ 2 h 2"/>
                  <a:gd name="T2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63" name="Freeform 2164"/>
              <p:cNvSpPr/>
              <p:nvPr/>
            </p:nvSpPr>
            <p:spPr bwMode="auto">
              <a:xfrm>
                <a:off x="2967" y="3134"/>
                <a:ext cx="0" cy="1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lnTo>
                      <a:pt x="0" y="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64" name="Freeform 2165"/>
              <p:cNvSpPr/>
              <p:nvPr/>
            </p:nvSpPr>
            <p:spPr bwMode="auto">
              <a:xfrm>
                <a:off x="2955" y="3131"/>
                <a:ext cx="16" cy="27"/>
              </a:xfrm>
              <a:custGeom>
                <a:avLst/>
                <a:gdLst>
                  <a:gd name="T0" fmla="*/ 2 w 18"/>
                  <a:gd name="T1" fmla="*/ 14 h 30"/>
                  <a:gd name="T2" fmla="*/ 0 w 18"/>
                  <a:gd name="T3" fmla="*/ 20 h 30"/>
                  <a:gd name="T4" fmla="*/ 0 w 18"/>
                  <a:gd name="T5" fmla="*/ 23 h 30"/>
                  <a:gd name="T6" fmla="*/ 1 w 18"/>
                  <a:gd name="T7" fmla="*/ 20 h 30"/>
                  <a:gd name="T8" fmla="*/ 3 w 18"/>
                  <a:gd name="T9" fmla="*/ 19 h 30"/>
                  <a:gd name="T10" fmla="*/ 3 w 18"/>
                  <a:gd name="T11" fmla="*/ 22 h 30"/>
                  <a:gd name="T12" fmla="*/ 6 w 18"/>
                  <a:gd name="T13" fmla="*/ 16 h 30"/>
                  <a:gd name="T14" fmla="*/ 6 w 18"/>
                  <a:gd name="T15" fmla="*/ 18 h 30"/>
                  <a:gd name="T16" fmla="*/ 6 w 18"/>
                  <a:gd name="T17" fmla="*/ 20 h 30"/>
                  <a:gd name="T18" fmla="*/ 9 w 18"/>
                  <a:gd name="T19" fmla="*/ 10 h 30"/>
                  <a:gd name="T20" fmla="*/ 9 w 18"/>
                  <a:gd name="T21" fmla="*/ 10 h 30"/>
                  <a:gd name="T22" fmla="*/ 9 w 18"/>
                  <a:gd name="T23" fmla="*/ 14 h 30"/>
                  <a:gd name="T24" fmla="*/ 10 w 18"/>
                  <a:gd name="T25" fmla="*/ 14 h 30"/>
                  <a:gd name="T26" fmla="*/ 10 w 18"/>
                  <a:gd name="T27" fmla="*/ 16 h 30"/>
                  <a:gd name="T28" fmla="*/ 12 w 18"/>
                  <a:gd name="T29" fmla="*/ 14 h 30"/>
                  <a:gd name="T30" fmla="*/ 13 w 18"/>
                  <a:gd name="T31" fmla="*/ 10 h 30"/>
                  <a:gd name="T32" fmla="*/ 12 w 18"/>
                  <a:gd name="T33" fmla="*/ 15 h 30"/>
                  <a:gd name="T34" fmla="*/ 13 w 18"/>
                  <a:gd name="T35" fmla="*/ 14 h 30"/>
                  <a:gd name="T36" fmla="*/ 15 w 18"/>
                  <a:gd name="T37" fmla="*/ 16 h 30"/>
                  <a:gd name="T38" fmla="*/ 14 w 18"/>
                  <a:gd name="T39" fmla="*/ 14 h 30"/>
                  <a:gd name="T40" fmla="*/ 13 w 18"/>
                  <a:gd name="T41" fmla="*/ 17 h 30"/>
                  <a:gd name="T42" fmla="*/ 16 w 18"/>
                  <a:gd name="T43" fmla="*/ 6 h 30"/>
                  <a:gd name="T44" fmla="*/ 16 w 18"/>
                  <a:gd name="T45" fmla="*/ 4 h 30"/>
                  <a:gd name="T46" fmla="*/ 15 w 18"/>
                  <a:gd name="T47" fmla="*/ 5 h 30"/>
                  <a:gd name="T48" fmla="*/ 15 w 18"/>
                  <a:gd name="T49" fmla="*/ 3 h 30"/>
                  <a:gd name="T50" fmla="*/ 14 w 18"/>
                  <a:gd name="T51" fmla="*/ 3 h 30"/>
                  <a:gd name="T52" fmla="*/ 13 w 18"/>
                  <a:gd name="T53" fmla="*/ 5 h 30"/>
                  <a:gd name="T54" fmla="*/ 13 w 18"/>
                  <a:gd name="T55" fmla="*/ 4 h 30"/>
                  <a:gd name="T56" fmla="*/ 13 w 18"/>
                  <a:gd name="T57" fmla="*/ 4 h 30"/>
                  <a:gd name="T58" fmla="*/ 12 w 18"/>
                  <a:gd name="T59" fmla="*/ 5 h 30"/>
                  <a:gd name="T60" fmla="*/ 10 w 18"/>
                  <a:gd name="T61" fmla="*/ 8 h 30"/>
                  <a:gd name="T62" fmla="*/ 11 w 18"/>
                  <a:gd name="T63" fmla="*/ 3 h 30"/>
                  <a:gd name="T64" fmla="*/ 11 w 18"/>
                  <a:gd name="T65" fmla="*/ 3 h 30"/>
                  <a:gd name="T66" fmla="*/ 9 w 18"/>
                  <a:gd name="T67" fmla="*/ 8 h 30"/>
                  <a:gd name="T68" fmla="*/ 8 w 18"/>
                  <a:gd name="T69" fmla="*/ 9 h 30"/>
                  <a:gd name="T70" fmla="*/ 6 w 18"/>
                  <a:gd name="T71" fmla="*/ 11 h 30"/>
                  <a:gd name="T72" fmla="*/ 6 w 18"/>
                  <a:gd name="T73" fmla="*/ 10 h 30"/>
                  <a:gd name="T74" fmla="*/ 4 w 18"/>
                  <a:gd name="T75" fmla="*/ 12 h 30"/>
                  <a:gd name="T76" fmla="*/ 3 w 18"/>
                  <a:gd name="T77" fmla="*/ 18 h 30"/>
                  <a:gd name="T78" fmla="*/ 5 w 18"/>
                  <a:gd name="T79" fmla="*/ 8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8" h="30">
                    <a:moveTo>
                      <a:pt x="3" y="7"/>
                    </a:moveTo>
                    <a:cubicBezTo>
                      <a:pt x="3" y="9"/>
                      <a:pt x="2" y="10"/>
                      <a:pt x="2" y="14"/>
                    </a:cubicBezTo>
                    <a:cubicBezTo>
                      <a:pt x="2" y="11"/>
                      <a:pt x="2" y="11"/>
                      <a:pt x="2" y="11"/>
                    </a:cubicBezTo>
                    <a:cubicBezTo>
                      <a:pt x="2" y="12"/>
                      <a:pt x="1" y="16"/>
                      <a:pt x="0" y="20"/>
                    </a:cubicBezTo>
                    <a:cubicBezTo>
                      <a:pt x="1" y="18"/>
                      <a:pt x="1" y="18"/>
                      <a:pt x="1" y="18"/>
                    </a:cubicBezTo>
                    <a:cubicBezTo>
                      <a:pt x="1" y="15"/>
                      <a:pt x="0" y="22"/>
                      <a:pt x="0" y="23"/>
                    </a:cubicBezTo>
                    <a:cubicBezTo>
                      <a:pt x="0" y="22"/>
                      <a:pt x="2" y="14"/>
                      <a:pt x="2" y="16"/>
                    </a:cubicBezTo>
                    <a:cubicBezTo>
                      <a:pt x="2" y="16"/>
                      <a:pt x="2" y="18"/>
                      <a:pt x="1" y="20"/>
                    </a:cubicBezTo>
                    <a:cubicBezTo>
                      <a:pt x="1" y="20"/>
                      <a:pt x="3" y="14"/>
                      <a:pt x="3" y="13"/>
                    </a:cubicBezTo>
                    <a:cubicBezTo>
                      <a:pt x="0" y="30"/>
                      <a:pt x="5" y="8"/>
                      <a:pt x="3" y="19"/>
                    </a:cubicBezTo>
                    <a:cubicBezTo>
                      <a:pt x="3" y="18"/>
                      <a:pt x="3" y="20"/>
                      <a:pt x="4" y="16"/>
                    </a:cubicBezTo>
                    <a:cubicBezTo>
                      <a:pt x="3" y="21"/>
                      <a:pt x="5" y="17"/>
                      <a:pt x="3" y="22"/>
                    </a:cubicBezTo>
                    <a:cubicBezTo>
                      <a:pt x="6" y="12"/>
                      <a:pt x="3" y="26"/>
                      <a:pt x="6" y="14"/>
                    </a:cubicBezTo>
                    <a:cubicBezTo>
                      <a:pt x="6" y="17"/>
                      <a:pt x="6" y="13"/>
                      <a:pt x="6" y="16"/>
                    </a:cubicBezTo>
                    <a:cubicBezTo>
                      <a:pt x="6" y="17"/>
                      <a:pt x="6" y="17"/>
                      <a:pt x="6" y="18"/>
                    </a:cubicBezTo>
                    <a:cubicBezTo>
                      <a:pt x="5" y="20"/>
                      <a:pt x="7" y="12"/>
                      <a:pt x="6" y="18"/>
                    </a:cubicBezTo>
                    <a:cubicBezTo>
                      <a:pt x="6" y="19"/>
                      <a:pt x="7" y="15"/>
                      <a:pt x="8" y="11"/>
                    </a:cubicBezTo>
                    <a:cubicBezTo>
                      <a:pt x="8" y="13"/>
                      <a:pt x="7" y="14"/>
                      <a:pt x="6" y="20"/>
                    </a:cubicBezTo>
                    <a:cubicBezTo>
                      <a:pt x="8" y="14"/>
                      <a:pt x="7" y="17"/>
                      <a:pt x="8" y="14"/>
                    </a:cubicBezTo>
                    <a:cubicBezTo>
                      <a:pt x="8" y="13"/>
                      <a:pt x="8" y="12"/>
                      <a:pt x="9" y="10"/>
                    </a:cubicBezTo>
                    <a:cubicBezTo>
                      <a:pt x="9" y="11"/>
                      <a:pt x="10" y="6"/>
                      <a:pt x="11" y="4"/>
                    </a:cubicBezTo>
                    <a:cubicBezTo>
                      <a:pt x="9" y="11"/>
                      <a:pt x="10" y="5"/>
                      <a:pt x="9" y="10"/>
                    </a:cubicBezTo>
                    <a:cubicBezTo>
                      <a:pt x="8" y="13"/>
                      <a:pt x="8" y="13"/>
                      <a:pt x="7" y="17"/>
                    </a:cubicBezTo>
                    <a:cubicBezTo>
                      <a:pt x="7" y="18"/>
                      <a:pt x="8" y="17"/>
                      <a:pt x="9" y="14"/>
                    </a:cubicBezTo>
                    <a:cubicBezTo>
                      <a:pt x="9" y="15"/>
                      <a:pt x="8" y="17"/>
                      <a:pt x="8" y="18"/>
                    </a:cubicBezTo>
                    <a:cubicBezTo>
                      <a:pt x="8" y="21"/>
                      <a:pt x="10" y="11"/>
                      <a:pt x="10" y="14"/>
                    </a:cubicBezTo>
                    <a:cubicBezTo>
                      <a:pt x="9" y="18"/>
                      <a:pt x="9" y="18"/>
                      <a:pt x="9" y="18"/>
                    </a:cubicBezTo>
                    <a:cubicBezTo>
                      <a:pt x="10" y="13"/>
                      <a:pt x="9" y="19"/>
                      <a:pt x="10" y="16"/>
                    </a:cubicBezTo>
                    <a:cubicBezTo>
                      <a:pt x="11" y="15"/>
                      <a:pt x="11" y="13"/>
                      <a:pt x="11" y="12"/>
                    </a:cubicBezTo>
                    <a:cubicBezTo>
                      <a:pt x="9" y="21"/>
                      <a:pt x="13" y="8"/>
                      <a:pt x="12" y="14"/>
                    </a:cubicBezTo>
                    <a:cubicBezTo>
                      <a:pt x="13" y="9"/>
                      <a:pt x="14" y="6"/>
                      <a:pt x="15" y="5"/>
                    </a:cubicBezTo>
                    <a:cubicBezTo>
                      <a:pt x="13" y="10"/>
                      <a:pt x="13" y="10"/>
                      <a:pt x="13" y="10"/>
                    </a:cubicBezTo>
                    <a:cubicBezTo>
                      <a:pt x="14" y="7"/>
                      <a:pt x="11" y="16"/>
                      <a:pt x="10" y="19"/>
                    </a:cubicBezTo>
                    <a:cubicBezTo>
                      <a:pt x="11" y="16"/>
                      <a:pt x="11" y="19"/>
                      <a:pt x="12" y="15"/>
                    </a:cubicBezTo>
                    <a:cubicBezTo>
                      <a:pt x="11" y="19"/>
                      <a:pt x="11" y="19"/>
                      <a:pt x="11" y="19"/>
                    </a:cubicBezTo>
                    <a:cubicBezTo>
                      <a:pt x="11" y="20"/>
                      <a:pt x="14" y="10"/>
                      <a:pt x="13" y="14"/>
                    </a:cubicBezTo>
                    <a:cubicBezTo>
                      <a:pt x="12" y="17"/>
                      <a:pt x="12" y="17"/>
                      <a:pt x="12" y="17"/>
                    </a:cubicBezTo>
                    <a:cubicBezTo>
                      <a:pt x="13" y="17"/>
                      <a:pt x="12" y="22"/>
                      <a:pt x="15" y="16"/>
                    </a:cubicBezTo>
                    <a:cubicBezTo>
                      <a:pt x="16" y="13"/>
                      <a:pt x="17" y="7"/>
                      <a:pt x="18" y="5"/>
                    </a:cubicBezTo>
                    <a:cubicBezTo>
                      <a:pt x="17" y="7"/>
                      <a:pt x="15" y="12"/>
                      <a:pt x="14" y="14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5" y="12"/>
                      <a:pt x="14" y="14"/>
                      <a:pt x="13" y="17"/>
                    </a:cubicBezTo>
                    <a:cubicBezTo>
                      <a:pt x="12" y="19"/>
                      <a:pt x="14" y="13"/>
                      <a:pt x="13" y="15"/>
                    </a:cubicBezTo>
                    <a:cubicBezTo>
                      <a:pt x="15" y="10"/>
                      <a:pt x="15" y="10"/>
                      <a:pt x="16" y="6"/>
                    </a:cubicBezTo>
                    <a:cubicBezTo>
                      <a:pt x="15" y="8"/>
                      <a:pt x="15" y="8"/>
                      <a:pt x="15" y="8"/>
                    </a:cubicBezTo>
                    <a:cubicBezTo>
                      <a:pt x="16" y="6"/>
                      <a:pt x="16" y="6"/>
                      <a:pt x="16" y="4"/>
                    </a:cubicBezTo>
                    <a:cubicBezTo>
                      <a:pt x="14" y="10"/>
                      <a:pt x="17" y="2"/>
                      <a:pt x="15" y="4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4" y="8"/>
                      <a:pt x="14" y="8"/>
                      <a:pt x="14" y="9"/>
                    </a:cubicBezTo>
                    <a:cubicBezTo>
                      <a:pt x="15" y="5"/>
                      <a:pt x="15" y="5"/>
                      <a:pt x="15" y="3"/>
                    </a:cubicBezTo>
                    <a:cubicBezTo>
                      <a:pt x="14" y="5"/>
                      <a:pt x="13" y="10"/>
                      <a:pt x="13" y="10"/>
                    </a:cubicBezTo>
                    <a:cubicBezTo>
                      <a:pt x="14" y="5"/>
                      <a:pt x="13" y="7"/>
                      <a:pt x="14" y="3"/>
                    </a:cubicBezTo>
                    <a:cubicBezTo>
                      <a:pt x="13" y="8"/>
                      <a:pt x="13" y="5"/>
                      <a:pt x="12" y="8"/>
                    </a:cubicBezTo>
                    <a:cubicBezTo>
                      <a:pt x="12" y="9"/>
                      <a:pt x="12" y="8"/>
                      <a:pt x="13" y="5"/>
                    </a:cubicBezTo>
                    <a:cubicBezTo>
                      <a:pt x="13" y="4"/>
                      <a:pt x="13" y="4"/>
                      <a:pt x="13" y="4"/>
                    </a:cubicBezTo>
                    <a:cubicBezTo>
                      <a:pt x="13" y="4"/>
                      <a:pt x="13" y="4"/>
                      <a:pt x="13" y="4"/>
                    </a:cubicBezTo>
                    <a:cubicBezTo>
                      <a:pt x="13" y="3"/>
                      <a:pt x="13" y="3"/>
                      <a:pt x="13" y="3"/>
                    </a:cubicBezTo>
                    <a:cubicBezTo>
                      <a:pt x="13" y="3"/>
                      <a:pt x="12" y="7"/>
                      <a:pt x="13" y="4"/>
                    </a:cubicBezTo>
                    <a:cubicBezTo>
                      <a:pt x="13" y="3"/>
                      <a:pt x="13" y="3"/>
                      <a:pt x="13" y="2"/>
                    </a:cubicBezTo>
                    <a:cubicBezTo>
                      <a:pt x="13" y="1"/>
                      <a:pt x="11" y="10"/>
                      <a:pt x="12" y="5"/>
                    </a:cubicBezTo>
                    <a:cubicBezTo>
                      <a:pt x="11" y="8"/>
                      <a:pt x="11" y="8"/>
                      <a:pt x="9" y="14"/>
                    </a:cubicBezTo>
                    <a:cubicBezTo>
                      <a:pt x="10" y="12"/>
                      <a:pt x="11" y="7"/>
                      <a:pt x="10" y="8"/>
                    </a:cubicBezTo>
                    <a:cubicBezTo>
                      <a:pt x="9" y="13"/>
                      <a:pt x="11" y="6"/>
                      <a:pt x="10" y="9"/>
                    </a:cubicBezTo>
                    <a:cubicBezTo>
                      <a:pt x="11" y="4"/>
                      <a:pt x="10" y="8"/>
                      <a:pt x="11" y="3"/>
                    </a:cubicBezTo>
                    <a:cubicBezTo>
                      <a:pt x="12" y="1"/>
                      <a:pt x="10" y="7"/>
                      <a:pt x="10" y="6"/>
                    </a:cubicBezTo>
                    <a:cubicBezTo>
                      <a:pt x="11" y="3"/>
                      <a:pt x="11" y="3"/>
                      <a:pt x="11" y="3"/>
                    </a:cubicBezTo>
                    <a:cubicBezTo>
                      <a:pt x="10" y="4"/>
                      <a:pt x="9" y="8"/>
                      <a:pt x="10" y="4"/>
                    </a:cubicBezTo>
                    <a:cubicBezTo>
                      <a:pt x="9" y="8"/>
                      <a:pt x="9" y="8"/>
                      <a:pt x="9" y="8"/>
                    </a:cubicBezTo>
                    <a:cubicBezTo>
                      <a:pt x="9" y="6"/>
                      <a:pt x="9" y="7"/>
                      <a:pt x="9" y="3"/>
                    </a:cubicBezTo>
                    <a:cubicBezTo>
                      <a:pt x="8" y="9"/>
                      <a:pt x="8" y="9"/>
                      <a:pt x="8" y="9"/>
                    </a:cubicBezTo>
                    <a:cubicBezTo>
                      <a:pt x="9" y="2"/>
                      <a:pt x="7" y="9"/>
                      <a:pt x="6" y="14"/>
                    </a:cubicBezTo>
                    <a:cubicBezTo>
                      <a:pt x="6" y="14"/>
                      <a:pt x="6" y="13"/>
                      <a:pt x="6" y="11"/>
                    </a:cubicBezTo>
                    <a:cubicBezTo>
                      <a:pt x="7" y="9"/>
                      <a:pt x="7" y="9"/>
                      <a:pt x="7" y="9"/>
                    </a:cubicBezTo>
                    <a:cubicBezTo>
                      <a:pt x="6" y="9"/>
                      <a:pt x="7" y="5"/>
                      <a:pt x="6" y="10"/>
                    </a:cubicBezTo>
                    <a:cubicBezTo>
                      <a:pt x="5" y="12"/>
                      <a:pt x="6" y="7"/>
                      <a:pt x="6" y="6"/>
                    </a:cubicBezTo>
                    <a:cubicBezTo>
                      <a:pt x="5" y="13"/>
                      <a:pt x="7" y="0"/>
                      <a:pt x="4" y="12"/>
                    </a:cubicBezTo>
                    <a:cubicBezTo>
                      <a:pt x="4" y="12"/>
                      <a:pt x="4" y="14"/>
                      <a:pt x="4" y="14"/>
                    </a:cubicBezTo>
                    <a:cubicBezTo>
                      <a:pt x="4" y="15"/>
                      <a:pt x="4" y="17"/>
                      <a:pt x="3" y="18"/>
                    </a:cubicBezTo>
                    <a:cubicBezTo>
                      <a:pt x="3" y="18"/>
                      <a:pt x="4" y="14"/>
                      <a:pt x="3" y="15"/>
                    </a:cubicBezTo>
                    <a:cubicBezTo>
                      <a:pt x="5" y="8"/>
                      <a:pt x="5" y="8"/>
                      <a:pt x="5" y="8"/>
                    </a:cubicBezTo>
                    <a:cubicBezTo>
                      <a:pt x="6" y="0"/>
                      <a:pt x="2" y="18"/>
                      <a:pt x="3" y="7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65" name="Freeform 2166"/>
              <p:cNvSpPr/>
              <p:nvPr/>
            </p:nvSpPr>
            <p:spPr bwMode="auto">
              <a:xfrm>
                <a:off x="2961" y="3134"/>
                <a:ext cx="1" cy="4"/>
              </a:xfrm>
              <a:custGeom>
                <a:avLst/>
                <a:gdLst>
                  <a:gd name="T0" fmla="*/ 0 w 1"/>
                  <a:gd name="T1" fmla="*/ 4 h 4"/>
                  <a:gd name="T2" fmla="*/ 1 w 1"/>
                  <a:gd name="T3" fmla="*/ 0 h 4"/>
                  <a:gd name="T4" fmla="*/ 0 w 1"/>
                  <a:gd name="T5" fmla="*/ 4 h 4"/>
                  <a:gd name="T6" fmla="*/ 0 w 1"/>
                  <a:gd name="T7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4">
                    <a:moveTo>
                      <a:pt x="0" y="4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3"/>
                      <a:pt x="0" y="3"/>
                      <a:pt x="0" y="4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66" name="Freeform 2167"/>
              <p:cNvSpPr/>
              <p:nvPr/>
            </p:nvSpPr>
            <p:spPr bwMode="auto">
              <a:xfrm>
                <a:off x="2961" y="3138"/>
                <a:ext cx="0" cy="1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67" name="Freeform 2168"/>
              <p:cNvSpPr/>
              <p:nvPr/>
            </p:nvSpPr>
            <p:spPr bwMode="auto">
              <a:xfrm>
                <a:off x="2957" y="3137"/>
                <a:ext cx="0" cy="2"/>
              </a:xfrm>
              <a:custGeom>
                <a:avLst/>
                <a:gdLst>
                  <a:gd name="T0" fmla="*/ 1 h 2"/>
                  <a:gd name="T1" fmla="*/ 1 h 2"/>
                  <a:gd name="T2" fmla="*/ 1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1"/>
                    </a:moveTo>
                    <a:cubicBezTo>
                      <a:pt x="0" y="1"/>
                      <a:pt x="0" y="0"/>
                      <a:pt x="0" y="1"/>
                    </a:cubicBezTo>
                    <a:cubicBezTo>
                      <a:pt x="0" y="2"/>
                      <a:pt x="0" y="2"/>
                      <a:pt x="0" y="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68" name="Rectangle 2169"/>
              <p:cNvSpPr>
                <a:spLocks noChangeArrowheads="1"/>
              </p:cNvSpPr>
              <p:nvPr/>
            </p:nvSpPr>
            <p:spPr bwMode="auto">
              <a:xfrm>
                <a:off x="2957" y="3141"/>
                <a:ext cx="1" cy="1"/>
              </a:xfrm>
              <a:prstGeom prst="rect">
                <a:avLst/>
              </a:pr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69" name="Freeform 2170"/>
              <p:cNvSpPr/>
              <p:nvPr/>
            </p:nvSpPr>
            <p:spPr bwMode="auto">
              <a:xfrm>
                <a:off x="2949" y="3135"/>
                <a:ext cx="8" cy="24"/>
              </a:xfrm>
              <a:custGeom>
                <a:avLst/>
                <a:gdLst>
                  <a:gd name="T0" fmla="*/ 2 w 9"/>
                  <a:gd name="T1" fmla="*/ 11 h 26"/>
                  <a:gd name="T2" fmla="*/ 1 w 9"/>
                  <a:gd name="T3" fmla="*/ 16 h 26"/>
                  <a:gd name="T4" fmla="*/ 1 w 9"/>
                  <a:gd name="T5" fmla="*/ 12 h 26"/>
                  <a:gd name="T6" fmla="*/ 0 w 9"/>
                  <a:gd name="T7" fmla="*/ 20 h 26"/>
                  <a:gd name="T8" fmla="*/ 3 w 9"/>
                  <a:gd name="T9" fmla="*/ 15 h 26"/>
                  <a:gd name="T10" fmla="*/ 3 w 9"/>
                  <a:gd name="T11" fmla="*/ 19 h 26"/>
                  <a:gd name="T12" fmla="*/ 5 w 9"/>
                  <a:gd name="T13" fmla="*/ 13 h 26"/>
                  <a:gd name="T14" fmla="*/ 4 w 9"/>
                  <a:gd name="T15" fmla="*/ 20 h 26"/>
                  <a:gd name="T16" fmla="*/ 5 w 9"/>
                  <a:gd name="T17" fmla="*/ 17 h 26"/>
                  <a:gd name="T18" fmla="*/ 5 w 9"/>
                  <a:gd name="T19" fmla="*/ 15 h 26"/>
                  <a:gd name="T20" fmla="*/ 5 w 9"/>
                  <a:gd name="T21" fmla="*/ 16 h 26"/>
                  <a:gd name="T22" fmla="*/ 5 w 9"/>
                  <a:gd name="T23" fmla="*/ 15 h 26"/>
                  <a:gd name="T24" fmla="*/ 6 w 9"/>
                  <a:gd name="T25" fmla="*/ 14 h 26"/>
                  <a:gd name="T26" fmla="*/ 6 w 9"/>
                  <a:gd name="T27" fmla="*/ 16 h 26"/>
                  <a:gd name="T28" fmla="*/ 6 w 9"/>
                  <a:gd name="T29" fmla="*/ 14 h 26"/>
                  <a:gd name="T30" fmla="*/ 6 w 9"/>
                  <a:gd name="T31" fmla="*/ 17 h 26"/>
                  <a:gd name="T32" fmla="*/ 8 w 9"/>
                  <a:gd name="T33" fmla="*/ 12 h 26"/>
                  <a:gd name="T34" fmla="*/ 8 w 9"/>
                  <a:gd name="T35" fmla="*/ 8 h 26"/>
                  <a:gd name="T36" fmla="*/ 7 w 9"/>
                  <a:gd name="T37" fmla="*/ 11 h 26"/>
                  <a:gd name="T38" fmla="*/ 7 w 9"/>
                  <a:gd name="T39" fmla="*/ 11 h 26"/>
                  <a:gd name="T40" fmla="*/ 6 w 9"/>
                  <a:gd name="T41" fmla="*/ 13 h 26"/>
                  <a:gd name="T42" fmla="*/ 7 w 9"/>
                  <a:gd name="T43" fmla="*/ 7 h 26"/>
                  <a:gd name="T44" fmla="*/ 7 w 9"/>
                  <a:gd name="T45" fmla="*/ 3 h 26"/>
                  <a:gd name="T46" fmla="*/ 7 w 9"/>
                  <a:gd name="T47" fmla="*/ 3 h 26"/>
                  <a:gd name="T48" fmla="*/ 7 w 9"/>
                  <a:gd name="T49" fmla="*/ 5 h 26"/>
                  <a:gd name="T50" fmla="*/ 7 w 9"/>
                  <a:gd name="T51" fmla="*/ 7 h 26"/>
                  <a:gd name="T52" fmla="*/ 5 w 9"/>
                  <a:gd name="T53" fmla="*/ 14 h 26"/>
                  <a:gd name="T54" fmla="*/ 5 w 9"/>
                  <a:gd name="T55" fmla="*/ 14 h 26"/>
                  <a:gd name="T56" fmla="*/ 6 w 9"/>
                  <a:gd name="T57" fmla="*/ 9 h 26"/>
                  <a:gd name="T58" fmla="*/ 5 w 9"/>
                  <a:gd name="T59" fmla="*/ 11 h 26"/>
                  <a:gd name="T60" fmla="*/ 6 w 9"/>
                  <a:gd name="T61" fmla="*/ 5 h 26"/>
                  <a:gd name="T62" fmla="*/ 5 w 9"/>
                  <a:gd name="T63" fmla="*/ 11 h 26"/>
                  <a:gd name="T64" fmla="*/ 4 w 9"/>
                  <a:gd name="T65" fmla="*/ 11 h 26"/>
                  <a:gd name="T66" fmla="*/ 5 w 9"/>
                  <a:gd name="T67" fmla="*/ 8 h 26"/>
                  <a:gd name="T68" fmla="*/ 4 w 9"/>
                  <a:gd name="T69" fmla="*/ 12 h 26"/>
                  <a:gd name="T70" fmla="*/ 3 w 9"/>
                  <a:gd name="T71" fmla="*/ 10 h 26"/>
                  <a:gd name="T72" fmla="*/ 3 w 9"/>
                  <a:gd name="T73" fmla="*/ 12 h 26"/>
                  <a:gd name="T74" fmla="*/ 2 w 9"/>
                  <a:gd name="T75" fmla="*/ 12 h 26"/>
                  <a:gd name="T76" fmla="*/ 2 w 9"/>
                  <a:gd name="T77" fmla="*/ 12 h 26"/>
                  <a:gd name="T78" fmla="*/ 1 w 9"/>
                  <a:gd name="T79" fmla="*/ 18 h 26"/>
                  <a:gd name="T80" fmla="*/ 2 w 9"/>
                  <a:gd name="T81" fmla="*/ 11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9" h="26">
                    <a:moveTo>
                      <a:pt x="2" y="11"/>
                    </a:moveTo>
                    <a:cubicBezTo>
                      <a:pt x="1" y="16"/>
                      <a:pt x="1" y="16"/>
                      <a:pt x="1" y="16"/>
                    </a:cubicBezTo>
                    <a:cubicBezTo>
                      <a:pt x="1" y="13"/>
                      <a:pt x="0" y="16"/>
                      <a:pt x="1" y="12"/>
                    </a:cubicBezTo>
                    <a:cubicBezTo>
                      <a:pt x="0" y="17"/>
                      <a:pt x="1" y="12"/>
                      <a:pt x="0" y="20"/>
                    </a:cubicBezTo>
                    <a:cubicBezTo>
                      <a:pt x="1" y="17"/>
                      <a:pt x="1" y="22"/>
                      <a:pt x="3" y="15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4" y="12"/>
                      <a:pt x="2" y="26"/>
                      <a:pt x="5" y="13"/>
                    </a:cubicBezTo>
                    <a:cubicBezTo>
                      <a:pt x="4" y="20"/>
                      <a:pt x="4" y="20"/>
                      <a:pt x="4" y="20"/>
                    </a:cubicBezTo>
                    <a:cubicBezTo>
                      <a:pt x="4" y="21"/>
                      <a:pt x="6" y="11"/>
                      <a:pt x="5" y="17"/>
                    </a:cubicBezTo>
                    <a:cubicBezTo>
                      <a:pt x="5" y="15"/>
                      <a:pt x="5" y="15"/>
                      <a:pt x="5" y="15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15"/>
                      <a:pt x="5" y="15"/>
                      <a:pt x="5" y="15"/>
                    </a:cubicBezTo>
                    <a:cubicBezTo>
                      <a:pt x="6" y="12"/>
                      <a:pt x="6" y="13"/>
                      <a:pt x="6" y="14"/>
                    </a:cubicBezTo>
                    <a:cubicBezTo>
                      <a:pt x="6" y="16"/>
                      <a:pt x="6" y="15"/>
                      <a:pt x="6" y="16"/>
                    </a:cubicBezTo>
                    <a:cubicBezTo>
                      <a:pt x="5" y="18"/>
                      <a:pt x="6" y="13"/>
                      <a:pt x="6" y="14"/>
                    </a:cubicBezTo>
                    <a:cubicBezTo>
                      <a:pt x="6" y="15"/>
                      <a:pt x="6" y="16"/>
                      <a:pt x="6" y="17"/>
                    </a:cubicBezTo>
                    <a:cubicBezTo>
                      <a:pt x="7" y="15"/>
                      <a:pt x="6" y="21"/>
                      <a:pt x="8" y="12"/>
                    </a:cubicBezTo>
                    <a:cubicBezTo>
                      <a:pt x="8" y="10"/>
                      <a:pt x="8" y="9"/>
                      <a:pt x="8" y="8"/>
                    </a:cubicBezTo>
                    <a:cubicBezTo>
                      <a:pt x="9" y="5"/>
                      <a:pt x="8" y="9"/>
                      <a:pt x="7" y="11"/>
                    </a:cubicBezTo>
                    <a:cubicBezTo>
                      <a:pt x="7" y="11"/>
                      <a:pt x="7" y="11"/>
                      <a:pt x="7" y="11"/>
                    </a:cubicBezTo>
                    <a:cubicBezTo>
                      <a:pt x="5" y="20"/>
                      <a:pt x="7" y="9"/>
                      <a:pt x="6" y="13"/>
                    </a:cubicBezTo>
                    <a:cubicBezTo>
                      <a:pt x="7" y="9"/>
                      <a:pt x="7" y="9"/>
                      <a:pt x="7" y="7"/>
                    </a:cubicBezTo>
                    <a:cubicBezTo>
                      <a:pt x="8" y="0"/>
                      <a:pt x="6" y="12"/>
                      <a:pt x="7" y="3"/>
                    </a:cubicBezTo>
                    <a:cubicBezTo>
                      <a:pt x="7" y="3"/>
                      <a:pt x="7" y="3"/>
                      <a:pt x="7" y="3"/>
                    </a:cubicBezTo>
                    <a:cubicBezTo>
                      <a:pt x="7" y="2"/>
                      <a:pt x="7" y="4"/>
                      <a:pt x="7" y="5"/>
                    </a:cubicBezTo>
                    <a:cubicBezTo>
                      <a:pt x="7" y="7"/>
                      <a:pt x="7" y="7"/>
                      <a:pt x="7" y="7"/>
                    </a:cubicBezTo>
                    <a:cubicBezTo>
                      <a:pt x="6" y="8"/>
                      <a:pt x="6" y="12"/>
                      <a:pt x="5" y="14"/>
                    </a:cubicBezTo>
                    <a:cubicBezTo>
                      <a:pt x="6" y="10"/>
                      <a:pt x="5" y="16"/>
                      <a:pt x="5" y="14"/>
                    </a:cubicBezTo>
                    <a:cubicBezTo>
                      <a:pt x="6" y="10"/>
                      <a:pt x="6" y="11"/>
                      <a:pt x="6" y="9"/>
                    </a:cubicBezTo>
                    <a:cubicBezTo>
                      <a:pt x="5" y="11"/>
                      <a:pt x="5" y="11"/>
                      <a:pt x="5" y="11"/>
                    </a:cubicBezTo>
                    <a:cubicBezTo>
                      <a:pt x="5" y="11"/>
                      <a:pt x="6" y="7"/>
                      <a:pt x="6" y="5"/>
                    </a:cubicBezTo>
                    <a:cubicBezTo>
                      <a:pt x="6" y="8"/>
                      <a:pt x="6" y="7"/>
                      <a:pt x="5" y="11"/>
                    </a:cubicBezTo>
                    <a:cubicBezTo>
                      <a:pt x="6" y="6"/>
                      <a:pt x="5" y="7"/>
                      <a:pt x="4" y="11"/>
                    </a:cubicBezTo>
                    <a:cubicBezTo>
                      <a:pt x="4" y="10"/>
                      <a:pt x="4" y="7"/>
                      <a:pt x="5" y="8"/>
                    </a:cubicBezTo>
                    <a:cubicBezTo>
                      <a:pt x="5" y="7"/>
                      <a:pt x="4" y="9"/>
                      <a:pt x="4" y="12"/>
                    </a:cubicBezTo>
                    <a:cubicBezTo>
                      <a:pt x="3" y="14"/>
                      <a:pt x="3" y="12"/>
                      <a:pt x="3" y="10"/>
                    </a:cubicBezTo>
                    <a:cubicBezTo>
                      <a:pt x="3" y="12"/>
                      <a:pt x="3" y="12"/>
                      <a:pt x="3" y="12"/>
                    </a:cubicBezTo>
                    <a:cubicBezTo>
                      <a:pt x="2" y="17"/>
                      <a:pt x="3" y="9"/>
                      <a:pt x="2" y="12"/>
                    </a:cubicBezTo>
                    <a:cubicBezTo>
                      <a:pt x="2" y="12"/>
                      <a:pt x="2" y="12"/>
                      <a:pt x="2" y="12"/>
                    </a:cubicBezTo>
                    <a:cubicBezTo>
                      <a:pt x="2" y="12"/>
                      <a:pt x="1" y="19"/>
                      <a:pt x="1" y="18"/>
                    </a:cubicBezTo>
                    <a:cubicBezTo>
                      <a:pt x="1" y="14"/>
                      <a:pt x="1" y="15"/>
                      <a:pt x="2" y="1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70" name="Freeform 2171"/>
              <p:cNvSpPr/>
              <p:nvPr/>
            </p:nvSpPr>
            <p:spPr bwMode="auto">
              <a:xfrm>
                <a:off x="2948" y="3147"/>
                <a:ext cx="1" cy="7"/>
              </a:xfrm>
              <a:custGeom>
                <a:avLst/>
                <a:gdLst>
                  <a:gd name="T0" fmla="*/ 1 w 1"/>
                  <a:gd name="T1" fmla="*/ 5 h 8"/>
                  <a:gd name="T2" fmla="*/ 1 w 1"/>
                  <a:gd name="T3" fmla="*/ 1 h 8"/>
                  <a:gd name="T4" fmla="*/ 0 w 1"/>
                  <a:gd name="T5" fmla="*/ 8 h 8"/>
                  <a:gd name="T6" fmla="*/ 1 w 1"/>
                  <a:gd name="T7" fmla="*/ 6 h 8"/>
                  <a:gd name="T8" fmla="*/ 1 w 1"/>
                  <a:gd name="T9" fmla="*/ 5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8">
                    <a:moveTo>
                      <a:pt x="1" y="5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1" y="5"/>
                      <a:pt x="0" y="8"/>
                    </a:cubicBezTo>
                    <a:cubicBezTo>
                      <a:pt x="1" y="7"/>
                      <a:pt x="0" y="8"/>
                      <a:pt x="1" y="6"/>
                    </a:cubicBezTo>
                    <a:cubicBezTo>
                      <a:pt x="1" y="6"/>
                      <a:pt x="1" y="4"/>
                      <a:pt x="1" y="5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71" name="Freeform 2172"/>
              <p:cNvSpPr/>
              <p:nvPr/>
            </p:nvSpPr>
            <p:spPr bwMode="auto">
              <a:xfrm>
                <a:off x="2947" y="3143"/>
                <a:ext cx="2" cy="17"/>
              </a:xfrm>
              <a:custGeom>
                <a:avLst/>
                <a:gdLst>
                  <a:gd name="T0" fmla="*/ 1 w 2"/>
                  <a:gd name="T1" fmla="*/ 9 h 19"/>
                  <a:gd name="T2" fmla="*/ 1 w 2"/>
                  <a:gd name="T3" fmla="*/ 13 h 19"/>
                  <a:gd name="T4" fmla="*/ 1 w 2"/>
                  <a:gd name="T5" fmla="*/ 14 h 19"/>
                  <a:gd name="T6" fmla="*/ 2 w 2"/>
                  <a:gd name="T7" fmla="*/ 8 h 19"/>
                  <a:gd name="T8" fmla="*/ 1 w 2"/>
                  <a:gd name="T9" fmla="*/ 12 h 19"/>
                  <a:gd name="T10" fmla="*/ 2 w 2"/>
                  <a:gd name="T11" fmla="*/ 7 h 19"/>
                  <a:gd name="T12" fmla="*/ 2 w 2"/>
                  <a:gd name="T13" fmla="*/ 9 h 19"/>
                  <a:gd name="T14" fmla="*/ 2 w 2"/>
                  <a:gd name="T15" fmla="*/ 7 h 19"/>
                  <a:gd name="T16" fmla="*/ 2 w 2"/>
                  <a:gd name="T17" fmla="*/ 7 h 19"/>
                  <a:gd name="T18" fmla="*/ 2 w 2"/>
                  <a:gd name="T19" fmla="*/ 4 h 19"/>
                  <a:gd name="T20" fmla="*/ 1 w 2"/>
                  <a:gd name="T21" fmla="*/ 10 h 19"/>
                  <a:gd name="T22" fmla="*/ 1 w 2"/>
                  <a:gd name="T23" fmla="*/ 5 h 19"/>
                  <a:gd name="T24" fmla="*/ 1 w 2"/>
                  <a:gd name="T25" fmla="*/ 3 h 19"/>
                  <a:gd name="T26" fmla="*/ 1 w 2"/>
                  <a:gd name="T27" fmla="*/ 4 h 19"/>
                  <a:gd name="T28" fmla="*/ 1 w 2"/>
                  <a:gd name="T29" fmla="*/ 9 h 19"/>
                  <a:gd name="T30" fmla="*/ 1 w 2"/>
                  <a:gd name="T31" fmla="*/ 3 h 19"/>
                  <a:gd name="T32" fmla="*/ 0 w 2"/>
                  <a:gd name="T33" fmla="*/ 5 h 19"/>
                  <a:gd name="T34" fmla="*/ 0 w 2"/>
                  <a:gd name="T35" fmla="*/ 12 h 19"/>
                  <a:gd name="T36" fmla="*/ 0 w 2"/>
                  <a:gd name="T37" fmla="*/ 7 h 19"/>
                  <a:gd name="T38" fmla="*/ 0 w 2"/>
                  <a:gd name="T39" fmla="*/ 6 h 19"/>
                  <a:gd name="T40" fmla="*/ 0 w 2"/>
                  <a:gd name="T41" fmla="*/ 15 h 19"/>
                  <a:gd name="T42" fmla="*/ 1 w 2"/>
                  <a:gd name="T43" fmla="*/ 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" h="19">
                    <a:moveTo>
                      <a:pt x="1" y="9"/>
                    </a:moveTo>
                    <a:cubicBezTo>
                      <a:pt x="1" y="13"/>
                      <a:pt x="1" y="13"/>
                      <a:pt x="1" y="13"/>
                    </a:cubicBezTo>
                    <a:cubicBezTo>
                      <a:pt x="1" y="12"/>
                      <a:pt x="1" y="11"/>
                      <a:pt x="1" y="14"/>
                    </a:cubicBezTo>
                    <a:cubicBezTo>
                      <a:pt x="1" y="15"/>
                      <a:pt x="1" y="9"/>
                      <a:pt x="2" y="8"/>
                    </a:cubicBezTo>
                    <a:cubicBezTo>
                      <a:pt x="1" y="12"/>
                      <a:pt x="1" y="12"/>
                      <a:pt x="1" y="12"/>
                    </a:cubicBezTo>
                    <a:cubicBezTo>
                      <a:pt x="2" y="9"/>
                      <a:pt x="1" y="14"/>
                      <a:pt x="2" y="7"/>
                    </a:cubicBezTo>
                    <a:cubicBezTo>
                      <a:pt x="2" y="6"/>
                      <a:pt x="2" y="10"/>
                      <a:pt x="2" y="9"/>
                    </a:cubicBezTo>
                    <a:cubicBezTo>
                      <a:pt x="2" y="7"/>
                      <a:pt x="2" y="7"/>
                      <a:pt x="2" y="7"/>
                    </a:cubicBezTo>
                    <a:cubicBezTo>
                      <a:pt x="2" y="7"/>
                      <a:pt x="2" y="7"/>
                      <a:pt x="2" y="7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0"/>
                      <a:pt x="1" y="13"/>
                      <a:pt x="1" y="10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1" y="4"/>
                      <a:pt x="1" y="6"/>
                      <a:pt x="1" y="3"/>
                    </a:cubicBezTo>
                    <a:cubicBezTo>
                      <a:pt x="1" y="3"/>
                      <a:pt x="1" y="6"/>
                      <a:pt x="1" y="4"/>
                    </a:cubicBezTo>
                    <a:cubicBezTo>
                      <a:pt x="1" y="5"/>
                      <a:pt x="1" y="7"/>
                      <a:pt x="1" y="9"/>
                    </a:cubicBezTo>
                    <a:cubicBezTo>
                      <a:pt x="1" y="13"/>
                      <a:pt x="1" y="5"/>
                      <a:pt x="1" y="3"/>
                    </a:cubicBezTo>
                    <a:cubicBezTo>
                      <a:pt x="1" y="7"/>
                      <a:pt x="0" y="10"/>
                      <a:pt x="0" y="5"/>
                    </a:cubicBezTo>
                    <a:cubicBezTo>
                      <a:pt x="0" y="9"/>
                      <a:pt x="0" y="13"/>
                      <a:pt x="0" y="12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7"/>
                      <a:pt x="0" y="5"/>
                      <a:pt x="0" y="6"/>
                    </a:cubicBezTo>
                    <a:cubicBezTo>
                      <a:pt x="0" y="9"/>
                      <a:pt x="0" y="13"/>
                      <a:pt x="0" y="15"/>
                    </a:cubicBezTo>
                    <a:cubicBezTo>
                      <a:pt x="1" y="19"/>
                      <a:pt x="0" y="8"/>
                      <a:pt x="1" y="9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72" name="Rectangle 2173"/>
              <p:cNvSpPr>
                <a:spLocks noChangeArrowheads="1"/>
              </p:cNvSpPr>
              <p:nvPr/>
            </p:nvSpPr>
            <p:spPr bwMode="auto">
              <a:xfrm>
                <a:off x="2948" y="3155"/>
                <a:ext cx="1" cy="1"/>
              </a:xfrm>
              <a:prstGeom prst="rect">
                <a:avLst/>
              </a:pr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73" name="Freeform 2174"/>
              <p:cNvSpPr/>
              <p:nvPr/>
            </p:nvSpPr>
            <p:spPr bwMode="auto">
              <a:xfrm>
                <a:off x="3023" y="3150"/>
                <a:ext cx="1" cy="3"/>
              </a:xfrm>
              <a:custGeom>
                <a:avLst/>
                <a:gdLst>
                  <a:gd name="T0" fmla="*/ 0 w 1"/>
                  <a:gd name="T1" fmla="*/ 2 h 3"/>
                  <a:gd name="T2" fmla="*/ 0 w 1"/>
                  <a:gd name="T3" fmla="*/ 3 h 3"/>
                  <a:gd name="T4" fmla="*/ 1 w 1"/>
                  <a:gd name="T5" fmla="*/ 0 h 3"/>
                  <a:gd name="T6" fmla="*/ 0 w 1"/>
                  <a:gd name="T7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3">
                    <a:moveTo>
                      <a:pt x="0" y="2"/>
                    </a:moveTo>
                    <a:lnTo>
                      <a:pt x="0" y="3"/>
                    </a:lnTo>
                    <a:lnTo>
                      <a:pt x="1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74" name="Freeform 2175"/>
              <p:cNvSpPr/>
              <p:nvPr/>
            </p:nvSpPr>
            <p:spPr bwMode="auto">
              <a:xfrm>
                <a:off x="3021" y="3150"/>
                <a:ext cx="3" cy="13"/>
              </a:xfrm>
              <a:custGeom>
                <a:avLst/>
                <a:gdLst>
                  <a:gd name="T0" fmla="*/ 0 w 4"/>
                  <a:gd name="T1" fmla="*/ 15 h 15"/>
                  <a:gd name="T2" fmla="*/ 1 w 4"/>
                  <a:gd name="T3" fmla="*/ 14 h 15"/>
                  <a:gd name="T4" fmla="*/ 4 w 4"/>
                  <a:gd name="T5" fmla="*/ 0 h 15"/>
                  <a:gd name="T6" fmla="*/ 1 w 4"/>
                  <a:gd name="T7" fmla="*/ 8 h 15"/>
                  <a:gd name="T8" fmla="*/ 3 w 4"/>
                  <a:gd name="T9" fmla="*/ 6 h 15"/>
                  <a:gd name="T10" fmla="*/ 1 w 4"/>
                  <a:gd name="T11" fmla="*/ 12 h 15"/>
                  <a:gd name="T12" fmla="*/ 1 w 4"/>
                  <a:gd name="T13" fmla="*/ 11 h 15"/>
                  <a:gd name="T14" fmla="*/ 0 w 4"/>
                  <a:gd name="T15" fmla="*/ 15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" h="15">
                    <a:moveTo>
                      <a:pt x="0" y="15"/>
                    </a:moveTo>
                    <a:cubicBezTo>
                      <a:pt x="1" y="14"/>
                      <a:pt x="1" y="14"/>
                      <a:pt x="1" y="14"/>
                    </a:cubicBezTo>
                    <a:cubicBezTo>
                      <a:pt x="3" y="4"/>
                      <a:pt x="3" y="7"/>
                      <a:pt x="4" y="0"/>
                    </a:cubicBezTo>
                    <a:cubicBezTo>
                      <a:pt x="4" y="1"/>
                      <a:pt x="2" y="5"/>
                      <a:pt x="1" y="8"/>
                    </a:cubicBezTo>
                    <a:cubicBezTo>
                      <a:pt x="2" y="8"/>
                      <a:pt x="3" y="4"/>
                      <a:pt x="3" y="6"/>
                    </a:cubicBezTo>
                    <a:cubicBezTo>
                      <a:pt x="2" y="8"/>
                      <a:pt x="2" y="8"/>
                      <a:pt x="1" y="12"/>
                    </a:cubicBezTo>
                    <a:cubicBezTo>
                      <a:pt x="0" y="15"/>
                      <a:pt x="1" y="9"/>
                      <a:pt x="1" y="11"/>
                    </a:cubicBezTo>
                    <a:lnTo>
                      <a:pt x="0" y="15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75" name="Freeform 2176"/>
              <p:cNvSpPr/>
              <p:nvPr/>
            </p:nvSpPr>
            <p:spPr bwMode="auto">
              <a:xfrm>
                <a:off x="3023" y="3154"/>
                <a:ext cx="0" cy="5"/>
              </a:xfrm>
              <a:custGeom>
                <a:avLst/>
                <a:gdLst>
                  <a:gd name="T0" fmla="*/ 1 w 1"/>
                  <a:gd name="T1" fmla="*/ 0 h 5"/>
                  <a:gd name="T2" fmla="*/ 0 w 1"/>
                  <a:gd name="T3" fmla="*/ 5 h 5"/>
                  <a:gd name="T4" fmla="*/ 1 w 1"/>
                  <a:gd name="T5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5">
                    <a:moveTo>
                      <a:pt x="1" y="0"/>
                    </a:moveTo>
                    <a:cubicBezTo>
                      <a:pt x="0" y="5"/>
                      <a:pt x="0" y="5"/>
                      <a:pt x="0" y="5"/>
                    </a:cubicBezTo>
                    <a:cubicBezTo>
                      <a:pt x="0" y="4"/>
                      <a:pt x="1" y="1"/>
                      <a:pt x="1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76" name="Freeform 2177"/>
              <p:cNvSpPr/>
              <p:nvPr/>
            </p:nvSpPr>
            <p:spPr bwMode="auto">
              <a:xfrm>
                <a:off x="3023" y="3151"/>
                <a:ext cx="1" cy="7"/>
              </a:xfrm>
              <a:custGeom>
                <a:avLst/>
                <a:gdLst>
                  <a:gd name="T0" fmla="*/ 1 w 2"/>
                  <a:gd name="T1" fmla="*/ 2 h 7"/>
                  <a:gd name="T2" fmla="*/ 0 w 2"/>
                  <a:gd name="T3" fmla="*/ 7 h 7"/>
                  <a:gd name="T4" fmla="*/ 2 w 2"/>
                  <a:gd name="T5" fmla="*/ 0 h 7"/>
                  <a:gd name="T6" fmla="*/ 1 w 2"/>
                  <a:gd name="T7" fmla="*/ 2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7">
                    <a:moveTo>
                      <a:pt x="1" y="2"/>
                    </a:moveTo>
                    <a:cubicBezTo>
                      <a:pt x="2" y="3"/>
                      <a:pt x="0" y="6"/>
                      <a:pt x="0" y="7"/>
                    </a:cubicBezTo>
                    <a:cubicBezTo>
                      <a:pt x="2" y="0"/>
                      <a:pt x="2" y="0"/>
                      <a:pt x="2" y="0"/>
                    </a:cubicBezTo>
                    <a:lnTo>
                      <a:pt x="1" y="2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77" name="Freeform 2178"/>
              <p:cNvSpPr/>
              <p:nvPr/>
            </p:nvSpPr>
            <p:spPr bwMode="auto">
              <a:xfrm>
                <a:off x="3024" y="3152"/>
                <a:ext cx="1" cy="2"/>
              </a:xfrm>
              <a:custGeom>
                <a:avLst/>
                <a:gdLst>
                  <a:gd name="T0" fmla="*/ 0 w 1"/>
                  <a:gd name="T1" fmla="*/ 2 h 2"/>
                  <a:gd name="T2" fmla="*/ 0 w 1"/>
                  <a:gd name="T3" fmla="*/ 1 h 2"/>
                  <a:gd name="T4" fmla="*/ 0 w 1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0"/>
                      <a:pt x="0" y="1"/>
                      <a:pt x="0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78" name="Freeform 2179"/>
              <p:cNvSpPr/>
              <p:nvPr/>
            </p:nvSpPr>
            <p:spPr bwMode="auto">
              <a:xfrm>
                <a:off x="3023" y="3151"/>
                <a:ext cx="2" cy="10"/>
              </a:xfrm>
              <a:custGeom>
                <a:avLst/>
                <a:gdLst>
                  <a:gd name="T0" fmla="*/ 3 w 3"/>
                  <a:gd name="T1" fmla="*/ 2 h 11"/>
                  <a:gd name="T2" fmla="*/ 2 w 3"/>
                  <a:gd name="T3" fmla="*/ 2 h 11"/>
                  <a:gd name="T4" fmla="*/ 2 w 3"/>
                  <a:gd name="T5" fmla="*/ 3 h 11"/>
                  <a:gd name="T6" fmla="*/ 1 w 3"/>
                  <a:gd name="T7" fmla="*/ 8 h 11"/>
                  <a:gd name="T8" fmla="*/ 0 w 3"/>
                  <a:gd name="T9" fmla="*/ 8 h 11"/>
                  <a:gd name="T10" fmla="*/ 0 w 3"/>
                  <a:gd name="T11" fmla="*/ 11 h 11"/>
                  <a:gd name="T12" fmla="*/ 3 w 3"/>
                  <a:gd name="T13" fmla="*/ 2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" h="11">
                    <a:moveTo>
                      <a:pt x="3" y="2"/>
                    </a:moveTo>
                    <a:cubicBezTo>
                      <a:pt x="3" y="0"/>
                      <a:pt x="3" y="1"/>
                      <a:pt x="2" y="2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5"/>
                      <a:pt x="0" y="9"/>
                      <a:pt x="1" y="8"/>
                    </a:cubicBezTo>
                    <a:cubicBezTo>
                      <a:pt x="0" y="9"/>
                      <a:pt x="1" y="5"/>
                      <a:pt x="0" y="8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11"/>
                      <a:pt x="2" y="4"/>
                      <a:pt x="3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79" name="Freeform 2180"/>
              <p:cNvSpPr/>
              <p:nvPr/>
            </p:nvSpPr>
            <p:spPr bwMode="auto">
              <a:xfrm>
                <a:off x="3024" y="3154"/>
                <a:ext cx="0" cy="1"/>
              </a:xfrm>
              <a:custGeom>
                <a:avLst/>
                <a:gdLst>
                  <a:gd name="T0" fmla="*/ 0 h 1"/>
                  <a:gd name="T1" fmla="*/ 0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80" name="Freeform 2181"/>
              <p:cNvSpPr/>
              <p:nvPr/>
            </p:nvSpPr>
            <p:spPr bwMode="auto">
              <a:xfrm>
                <a:off x="3023" y="3153"/>
                <a:ext cx="1" cy="3"/>
              </a:xfrm>
              <a:custGeom>
                <a:avLst/>
                <a:gdLst>
                  <a:gd name="T0" fmla="*/ 1 w 1"/>
                  <a:gd name="T1" fmla="*/ 0 h 3"/>
                  <a:gd name="T2" fmla="*/ 1 w 1"/>
                  <a:gd name="T3" fmla="*/ 1 h 3"/>
                  <a:gd name="T4" fmla="*/ 0 w 1"/>
                  <a:gd name="T5" fmla="*/ 3 h 3"/>
                  <a:gd name="T6" fmla="*/ 1 w 1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3">
                    <a:moveTo>
                      <a:pt x="1" y="0"/>
                    </a:moveTo>
                    <a:lnTo>
                      <a:pt x="1" y="1"/>
                    </a:lnTo>
                    <a:lnTo>
                      <a:pt x="0" y="3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81" name="Freeform 2182"/>
              <p:cNvSpPr/>
              <p:nvPr/>
            </p:nvSpPr>
            <p:spPr bwMode="auto">
              <a:xfrm>
                <a:off x="3023" y="3152"/>
                <a:ext cx="2" cy="12"/>
              </a:xfrm>
              <a:custGeom>
                <a:avLst/>
                <a:gdLst>
                  <a:gd name="T0" fmla="*/ 3 w 3"/>
                  <a:gd name="T1" fmla="*/ 1 h 13"/>
                  <a:gd name="T2" fmla="*/ 2 w 3"/>
                  <a:gd name="T3" fmla="*/ 5 h 13"/>
                  <a:gd name="T4" fmla="*/ 0 w 3"/>
                  <a:gd name="T5" fmla="*/ 13 h 13"/>
                  <a:gd name="T6" fmla="*/ 1 w 3"/>
                  <a:gd name="T7" fmla="*/ 11 h 13"/>
                  <a:gd name="T8" fmla="*/ 3 w 3"/>
                  <a:gd name="T9" fmla="*/ 1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13">
                    <a:moveTo>
                      <a:pt x="3" y="1"/>
                    </a:moveTo>
                    <a:cubicBezTo>
                      <a:pt x="2" y="7"/>
                      <a:pt x="3" y="0"/>
                      <a:pt x="2" y="5"/>
                    </a:cubicBezTo>
                    <a:cubicBezTo>
                      <a:pt x="2" y="5"/>
                      <a:pt x="1" y="10"/>
                      <a:pt x="0" y="13"/>
                    </a:cubicBezTo>
                    <a:cubicBezTo>
                      <a:pt x="1" y="11"/>
                      <a:pt x="1" y="11"/>
                      <a:pt x="1" y="11"/>
                    </a:cubicBezTo>
                    <a:cubicBezTo>
                      <a:pt x="1" y="9"/>
                      <a:pt x="3" y="4"/>
                      <a:pt x="3" y="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82" name="Freeform 2183"/>
              <p:cNvSpPr/>
              <p:nvPr/>
            </p:nvSpPr>
            <p:spPr bwMode="auto">
              <a:xfrm>
                <a:off x="3022" y="3167"/>
                <a:ext cx="1" cy="1"/>
              </a:xfrm>
              <a:custGeom>
                <a:avLst/>
                <a:gdLst>
                  <a:gd name="T0" fmla="*/ 0 w 1"/>
                  <a:gd name="T1" fmla="*/ 1 h 1"/>
                  <a:gd name="T2" fmla="*/ 1 w 1"/>
                  <a:gd name="T3" fmla="*/ 0 h 1"/>
                  <a:gd name="T4" fmla="*/ 0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lnTo>
                      <a:pt x="1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83" name="Freeform 2184"/>
              <p:cNvSpPr/>
              <p:nvPr/>
            </p:nvSpPr>
            <p:spPr bwMode="auto">
              <a:xfrm>
                <a:off x="3022" y="3157"/>
                <a:ext cx="4" cy="14"/>
              </a:xfrm>
              <a:custGeom>
                <a:avLst/>
                <a:gdLst>
                  <a:gd name="T0" fmla="*/ 5 w 5"/>
                  <a:gd name="T1" fmla="*/ 2 h 16"/>
                  <a:gd name="T2" fmla="*/ 2 w 5"/>
                  <a:gd name="T3" fmla="*/ 8 h 16"/>
                  <a:gd name="T4" fmla="*/ 4 w 5"/>
                  <a:gd name="T5" fmla="*/ 3 h 16"/>
                  <a:gd name="T6" fmla="*/ 3 w 5"/>
                  <a:gd name="T7" fmla="*/ 6 h 16"/>
                  <a:gd name="T8" fmla="*/ 4 w 5"/>
                  <a:gd name="T9" fmla="*/ 0 h 16"/>
                  <a:gd name="T10" fmla="*/ 2 w 5"/>
                  <a:gd name="T11" fmla="*/ 5 h 16"/>
                  <a:gd name="T12" fmla="*/ 3 w 5"/>
                  <a:gd name="T13" fmla="*/ 1 h 16"/>
                  <a:gd name="T14" fmla="*/ 2 w 5"/>
                  <a:gd name="T15" fmla="*/ 8 h 16"/>
                  <a:gd name="T16" fmla="*/ 2 w 5"/>
                  <a:gd name="T17" fmla="*/ 7 h 16"/>
                  <a:gd name="T18" fmla="*/ 1 w 5"/>
                  <a:gd name="T19" fmla="*/ 11 h 16"/>
                  <a:gd name="T20" fmla="*/ 0 w 5"/>
                  <a:gd name="T21" fmla="*/ 15 h 16"/>
                  <a:gd name="T22" fmla="*/ 5 w 5"/>
                  <a:gd name="T23" fmla="*/ 2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" h="16">
                    <a:moveTo>
                      <a:pt x="5" y="2"/>
                    </a:moveTo>
                    <a:cubicBezTo>
                      <a:pt x="2" y="8"/>
                      <a:pt x="2" y="8"/>
                      <a:pt x="2" y="8"/>
                    </a:cubicBezTo>
                    <a:cubicBezTo>
                      <a:pt x="3" y="6"/>
                      <a:pt x="3" y="4"/>
                      <a:pt x="4" y="3"/>
                    </a:cubicBezTo>
                    <a:cubicBezTo>
                      <a:pt x="4" y="2"/>
                      <a:pt x="3" y="6"/>
                      <a:pt x="3" y="6"/>
                    </a:cubicBezTo>
                    <a:cubicBezTo>
                      <a:pt x="4" y="0"/>
                      <a:pt x="3" y="5"/>
                      <a:pt x="4" y="0"/>
                    </a:cubicBezTo>
                    <a:cubicBezTo>
                      <a:pt x="4" y="0"/>
                      <a:pt x="4" y="0"/>
                      <a:pt x="2" y="5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2" y="8"/>
                      <a:pt x="2" y="8"/>
                      <a:pt x="2" y="8"/>
                    </a:cubicBezTo>
                    <a:cubicBezTo>
                      <a:pt x="1" y="10"/>
                      <a:pt x="3" y="3"/>
                      <a:pt x="2" y="7"/>
                    </a:cubicBezTo>
                    <a:cubicBezTo>
                      <a:pt x="1" y="10"/>
                      <a:pt x="1" y="10"/>
                      <a:pt x="1" y="11"/>
                    </a:cubicBezTo>
                    <a:cubicBezTo>
                      <a:pt x="1" y="10"/>
                      <a:pt x="0" y="16"/>
                      <a:pt x="0" y="15"/>
                    </a:cubicBezTo>
                    <a:cubicBezTo>
                      <a:pt x="1" y="15"/>
                      <a:pt x="4" y="5"/>
                      <a:pt x="5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84" name="Freeform 2185"/>
              <p:cNvSpPr/>
              <p:nvPr/>
            </p:nvSpPr>
            <p:spPr bwMode="auto">
              <a:xfrm>
                <a:off x="3023" y="3164"/>
                <a:ext cx="1" cy="3"/>
              </a:xfrm>
              <a:custGeom>
                <a:avLst/>
                <a:gdLst>
                  <a:gd name="T0" fmla="*/ 1 w 1"/>
                  <a:gd name="T1" fmla="*/ 1 h 3"/>
                  <a:gd name="T2" fmla="*/ 0 w 1"/>
                  <a:gd name="T3" fmla="*/ 3 h 3"/>
                  <a:gd name="T4" fmla="*/ 1 w 1"/>
                  <a:gd name="T5" fmla="*/ 0 h 3"/>
                  <a:gd name="T6" fmla="*/ 1 w 1"/>
                  <a:gd name="T7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3">
                    <a:moveTo>
                      <a:pt x="1" y="1"/>
                    </a:moveTo>
                    <a:lnTo>
                      <a:pt x="0" y="3"/>
                    </a:lnTo>
                    <a:lnTo>
                      <a:pt x="1" y="0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85" name="Freeform 2186"/>
              <p:cNvSpPr/>
              <p:nvPr/>
            </p:nvSpPr>
            <p:spPr bwMode="auto">
              <a:xfrm>
                <a:off x="3023" y="3157"/>
                <a:ext cx="4" cy="15"/>
              </a:xfrm>
              <a:custGeom>
                <a:avLst/>
                <a:gdLst>
                  <a:gd name="T0" fmla="*/ 5 w 5"/>
                  <a:gd name="T1" fmla="*/ 0 h 17"/>
                  <a:gd name="T2" fmla="*/ 3 w 5"/>
                  <a:gd name="T3" fmla="*/ 4 h 17"/>
                  <a:gd name="T4" fmla="*/ 4 w 5"/>
                  <a:gd name="T5" fmla="*/ 1 h 17"/>
                  <a:gd name="T6" fmla="*/ 2 w 5"/>
                  <a:gd name="T7" fmla="*/ 7 h 17"/>
                  <a:gd name="T8" fmla="*/ 4 w 5"/>
                  <a:gd name="T9" fmla="*/ 4 h 17"/>
                  <a:gd name="T10" fmla="*/ 2 w 5"/>
                  <a:gd name="T11" fmla="*/ 12 h 17"/>
                  <a:gd name="T12" fmla="*/ 2 w 5"/>
                  <a:gd name="T13" fmla="*/ 10 h 17"/>
                  <a:gd name="T14" fmla="*/ 3 w 5"/>
                  <a:gd name="T15" fmla="*/ 10 h 17"/>
                  <a:gd name="T16" fmla="*/ 3 w 5"/>
                  <a:gd name="T17" fmla="*/ 8 h 17"/>
                  <a:gd name="T18" fmla="*/ 4 w 5"/>
                  <a:gd name="T19" fmla="*/ 6 h 17"/>
                  <a:gd name="T20" fmla="*/ 5 w 5"/>
                  <a:gd name="T21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" h="17">
                    <a:moveTo>
                      <a:pt x="5" y="0"/>
                    </a:moveTo>
                    <a:cubicBezTo>
                      <a:pt x="3" y="4"/>
                      <a:pt x="3" y="4"/>
                      <a:pt x="3" y="4"/>
                    </a:cubicBezTo>
                    <a:cubicBezTo>
                      <a:pt x="3" y="4"/>
                      <a:pt x="4" y="3"/>
                      <a:pt x="4" y="1"/>
                    </a:cubicBezTo>
                    <a:cubicBezTo>
                      <a:pt x="4" y="3"/>
                      <a:pt x="3" y="5"/>
                      <a:pt x="2" y="7"/>
                    </a:cubicBezTo>
                    <a:cubicBezTo>
                      <a:pt x="1" y="12"/>
                      <a:pt x="3" y="5"/>
                      <a:pt x="4" y="4"/>
                    </a:cubicBezTo>
                    <a:cubicBezTo>
                      <a:pt x="3" y="7"/>
                      <a:pt x="3" y="7"/>
                      <a:pt x="2" y="12"/>
                    </a:cubicBezTo>
                    <a:cubicBezTo>
                      <a:pt x="2" y="12"/>
                      <a:pt x="2" y="11"/>
                      <a:pt x="2" y="10"/>
                    </a:cubicBezTo>
                    <a:cubicBezTo>
                      <a:pt x="0" y="17"/>
                      <a:pt x="2" y="11"/>
                      <a:pt x="3" y="10"/>
                    </a:cubicBezTo>
                    <a:cubicBezTo>
                      <a:pt x="3" y="9"/>
                      <a:pt x="3" y="7"/>
                      <a:pt x="3" y="8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5" y="1"/>
                      <a:pt x="5" y="0"/>
                      <a:pt x="5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86" name="Freeform 2187"/>
              <p:cNvSpPr/>
              <p:nvPr/>
            </p:nvSpPr>
            <p:spPr bwMode="auto">
              <a:xfrm>
                <a:off x="3026" y="3156"/>
                <a:ext cx="1" cy="2"/>
              </a:xfrm>
              <a:custGeom>
                <a:avLst/>
                <a:gdLst>
                  <a:gd name="T0" fmla="*/ 0 w 1"/>
                  <a:gd name="T1" fmla="*/ 1 h 2"/>
                  <a:gd name="T2" fmla="*/ 0 w 1"/>
                  <a:gd name="T3" fmla="*/ 2 h 2"/>
                  <a:gd name="T4" fmla="*/ 0 w 1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1"/>
                    </a:moveTo>
                    <a:cubicBezTo>
                      <a:pt x="0" y="1"/>
                      <a:pt x="0" y="1"/>
                      <a:pt x="0" y="2"/>
                    </a:cubicBezTo>
                    <a:cubicBezTo>
                      <a:pt x="0" y="1"/>
                      <a:pt x="1" y="0"/>
                      <a:pt x="0" y="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87" name="Freeform 2188"/>
              <p:cNvSpPr/>
              <p:nvPr/>
            </p:nvSpPr>
            <p:spPr bwMode="auto">
              <a:xfrm>
                <a:off x="3025" y="3165"/>
                <a:ext cx="0" cy="1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88" name="Freeform 2189"/>
              <p:cNvSpPr/>
              <p:nvPr/>
            </p:nvSpPr>
            <p:spPr bwMode="auto">
              <a:xfrm>
                <a:off x="3027" y="3157"/>
                <a:ext cx="0" cy="3"/>
              </a:xfrm>
              <a:custGeom>
                <a:avLst/>
                <a:gdLst>
                  <a:gd name="T0" fmla="*/ 2 h 3"/>
                  <a:gd name="T1" fmla="*/ 3 h 3"/>
                  <a:gd name="T2" fmla="*/ 0 h 3"/>
                  <a:gd name="T3" fmla="*/ 2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3">
                    <a:moveTo>
                      <a:pt x="0" y="2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89" name="Freeform 2190"/>
              <p:cNvSpPr/>
              <p:nvPr/>
            </p:nvSpPr>
            <p:spPr bwMode="auto">
              <a:xfrm>
                <a:off x="3024" y="3154"/>
                <a:ext cx="11" cy="17"/>
              </a:xfrm>
              <a:custGeom>
                <a:avLst/>
                <a:gdLst>
                  <a:gd name="T0" fmla="*/ 8 w 12"/>
                  <a:gd name="T1" fmla="*/ 16 h 19"/>
                  <a:gd name="T2" fmla="*/ 9 w 12"/>
                  <a:gd name="T3" fmla="*/ 13 h 19"/>
                  <a:gd name="T4" fmla="*/ 10 w 12"/>
                  <a:gd name="T5" fmla="*/ 9 h 19"/>
                  <a:gd name="T6" fmla="*/ 12 w 12"/>
                  <a:gd name="T7" fmla="*/ 2 h 19"/>
                  <a:gd name="T8" fmla="*/ 11 w 12"/>
                  <a:gd name="T9" fmla="*/ 5 h 19"/>
                  <a:gd name="T10" fmla="*/ 11 w 12"/>
                  <a:gd name="T11" fmla="*/ 1 h 19"/>
                  <a:gd name="T12" fmla="*/ 10 w 12"/>
                  <a:gd name="T13" fmla="*/ 3 h 19"/>
                  <a:gd name="T14" fmla="*/ 8 w 12"/>
                  <a:gd name="T15" fmla="*/ 5 h 19"/>
                  <a:gd name="T16" fmla="*/ 6 w 12"/>
                  <a:gd name="T17" fmla="*/ 3 h 19"/>
                  <a:gd name="T18" fmla="*/ 4 w 12"/>
                  <a:gd name="T19" fmla="*/ 9 h 19"/>
                  <a:gd name="T20" fmla="*/ 5 w 12"/>
                  <a:gd name="T21" fmla="*/ 5 h 19"/>
                  <a:gd name="T22" fmla="*/ 5 w 12"/>
                  <a:gd name="T23" fmla="*/ 5 h 19"/>
                  <a:gd name="T24" fmla="*/ 4 w 12"/>
                  <a:gd name="T25" fmla="*/ 3 h 19"/>
                  <a:gd name="T26" fmla="*/ 2 w 12"/>
                  <a:gd name="T27" fmla="*/ 11 h 19"/>
                  <a:gd name="T28" fmla="*/ 4 w 12"/>
                  <a:gd name="T29" fmla="*/ 3 h 19"/>
                  <a:gd name="T30" fmla="*/ 2 w 12"/>
                  <a:gd name="T31" fmla="*/ 8 h 19"/>
                  <a:gd name="T32" fmla="*/ 1 w 12"/>
                  <a:gd name="T33" fmla="*/ 13 h 19"/>
                  <a:gd name="T34" fmla="*/ 0 w 12"/>
                  <a:gd name="T35" fmla="*/ 16 h 19"/>
                  <a:gd name="T36" fmla="*/ 5 w 12"/>
                  <a:gd name="T37" fmla="*/ 7 h 19"/>
                  <a:gd name="T38" fmla="*/ 4 w 12"/>
                  <a:gd name="T39" fmla="*/ 11 h 19"/>
                  <a:gd name="T40" fmla="*/ 4 w 12"/>
                  <a:gd name="T41" fmla="*/ 15 h 19"/>
                  <a:gd name="T42" fmla="*/ 6 w 12"/>
                  <a:gd name="T43" fmla="*/ 9 h 19"/>
                  <a:gd name="T44" fmla="*/ 6 w 12"/>
                  <a:gd name="T45" fmla="*/ 11 h 19"/>
                  <a:gd name="T46" fmla="*/ 7 w 12"/>
                  <a:gd name="T47" fmla="*/ 8 h 19"/>
                  <a:gd name="T48" fmla="*/ 6 w 12"/>
                  <a:gd name="T49" fmla="*/ 12 h 19"/>
                  <a:gd name="T50" fmla="*/ 8 w 12"/>
                  <a:gd name="T51" fmla="*/ 5 h 19"/>
                  <a:gd name="T52" fmla="*/ 6 w 12"/>
                  <a:gd name="T53" fmla="*/ 16 h 19"/>
                  <a:gd name="T54" fmla="*/ 7 w 12"/>
                  <a:gd name="T55" fmla="*/ 12 h 19"/>
                  <a:gd name="T56" fmla="*/ 8 w 12"/>
                  <a:gd name="T57" fmla="*/ 8 h 19"/>
                  <a:gd name="T58" fmla="*/ 6 w 12"/>
                  <a:gd name="T59" fmla="*/ 15 h 19"/>
                  <a:gd name="T60" fmla="*/ 8 w 12"/>
                  <a:gd name="T61" fmla="*/ 11 h 19"/>
                  <a:gd name="T62" fmla="*/ 9 w 12"/>
                  <a:gd name="T63" fmla="*/ 7 h 19"/>
                  <a:gd name="T64" fmla="*/ 9 w 12"/>
                  <a:gd name="T65" fmla="*/ 9 h 19"/>
                  <a:gd name="T66" fmla="*/ 7 w 12"/>
                  <a:gd name="T67" fmla="*/ 16 h 19"/>
                  <a:gd name="T68" fmla="*/ 7 w 12"/>
                  <a:gd name="T69" fmla="*/ 19 h 19"/>
                  <a:gd name="T70" fmla="*/ 9 w 12"/>
                  <a:gd name="T71" fmla="*/ 10 h 19"/>
                  <a:gd name="T72" fmla="*/ 8 w 12"/>
                  <a:gd name="T73" fmla="*/ 16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2" h="19">
                    <a:moveTo>
                      <a:pt x="8" y="16"/>
                    </a:moveTo>
                    <a:cubicBezTo>
                      <a:pt x="9" y="14"/>
                      <a:pt x="9" y="13"/>
                      <a:pt x="9" y="13"/>
                    </a:cubicBezTo>
                    <a:cubicBezTo>
                      <a:pt x="10" y="10"/>
                      <a:pt x="10" y="11"/>
                      <a:pt x="10" y="9"/>
                    </a:cubicBezTo>
                    <a:cubicBezTo>
                      <a:pt x="11" y="7"/>
                      <a:pt x="11" y="5"/>
                      <a:pt x="12" y="2"/>
                    </a:cubicBezTo>
                    <a:cubicBezTo>
                      <a:pt x="12" y="2"/>
                      <a:pt x="11" y="6"/>
                      <a:pt x="11" y="5"/>
                    </a:cubicBezTo>
                    <a:cubicBezTo>
                      <a:pt x="11" y="1"/>
                      <a:pt x="11" y="1"/>
                      <a:pt x="11" y="1"/>
                    </a:cubicBezTo>
                    <a:cubicBezTo>
                      <a:pt x="11" y="3"/>
                      <a:pt x="9" y="6"/>
                      <a:pt x="10" y="3"/>
                    </a:cubicBezTo>
                    <a:cubicBezTo>
                      <a:pt x="10" y="2"/>
                      <a:pt x="9" y="4"/>
                      <a:pt x="8" y="5"/>
                    </a:cubicBezTo>
                    <a:cubicBezTo>
                      <a:pt x="8" y="3"/>
                      <a:pt x="6" y="6"/>
                      <a:pt x="6" y="3"/>
                    </a:cubicBezTo>
                    <a:cubicBezTo>
                      <a:pt x="4" y="9"/>
                      <a:pt x="4" y="9"/>
                      <a:pt x="4" y="9"/>
                    </a:cubicBezTo>
                    <a:cubicBezTo>
                      <a:pt x="5" y="6"/>
                      <a:pt x="4" y="9"/>
                      <a:pt x="5" y="5"/>
                    </a:cubicBezTo>
                    <a:cubicBezTo>
                      <a:pt x="5" y="6"/>
                      <a:pt x="5" y="5"/>
                      <a:pt x="5" y="5"/>
                    </a:cubicBezTo>
                    <a:cubicBezTo>
                      <a:pt x="6" y="0"/>
                      <a:pt x="4" y="5"/>
                      <a:pt x="4" y="3"/>
                    </a:cubicBezTo>
                    <a:cubicBezTo>
                      <a:pt x="4" y="4"/>
                      <a:pt x="3" y="10"/>
                      <a:pt x="2" y="11"/>
                    </a:cubicBezTo>
                    <a:cubicBezTo>
                      <a:pt x="4" y="4"/>
                      <a:pt x="2" y="11"/>
                      <a:pt x="4" y="3"/>
                    </a:cubicBezTo>
                    <a:cubicBezTo>
                      <a:pt x="4" y="1"/>
                      <a:pt x="2" y="9"/>
                      <a:pt x="2" y="8"/>
                    </a:cubicBezTo>
                    <a:cubicBezTo>
                      <a:pt x="1" y="12"/>
                      <a:pt x="2" y="10"/>
                      <a:pt x="1" y="13"/>
                    </a:cubicBezTo>
                    <a:cubicBezTo>
                      <a:pt x="0" y="16"/>
                      <a:pt x="2" y="11"/>
                      <a:pt x="0" y="16"/>
                    </a:cubicBezTo>
                    <a:cubicBezTo>
                      <a:pt x="0" y="18"/>
                      <a:pt x="3" y="9"/>
                      <a:pt x="5" y="7"/>
                    </a:cubicBezTo>
                    <a:cubicBezTo>
                      <a:pt x="4" y="11"/>
                      <a:pt x="4" y="11"/>
                      <a:pt x="4" y="11"/>
                    </a:cubicBezTo>
                    <a:cubicBezTo>
                      <a:pt x="5" y="9"/>
                      <a:pt x="5" y="9"/>
                      <a:pt x="4" y="15"/>
                    </a:cubicBezTo>
                    <a:cubicBezTo>
                      <a:pt x="5" y="11"/>
                      <a:pt x="4" y="17"/>
                      <a:pt x="6" y="9"/>
                    </a:cubicBezTo>
                    <a:cubicBezTo>
                      <a:pt x="6" y="11"/>
                      <a:pt x="6" y="10"/>
                      <a:pt x="6" y="11"/>
                    </a:cubicBezTo>
                    <a:cubicBezTo>
                      <a:pt x="7" y="8"/>
                      <a:pt x="7" y="8"/>
                      <a:pt x="7" y="8"/>
                    </a:cubicBezTo>
                    <a:cubicBezTo>
                      <a:pt x="7" y="8"/>
                      <a:pt x="6" y="13"/>
                      <a:pt x="6" y="12"/>
                    </a:cubicBezTo>
                    <a:cubicBezTo>
                      <a:pt x="7" y="9"/>
                      <a:pt x="7" y="8"/>
                      <a:pt x="8" y="5"/>
                    </a:cubicBezTo>
                    <a:cubicBezTo>
                      <a:pt x="7" y="9"/>
                      <a:pt x="7" y="12"/>
                      <a:pt x="6" y="16"/>
                    </a:cubicBezTo>
                    <a:cubicBezTo>
                      <a:pt x="7" y="12"/>
                      <a:pt x="7" y="12"/>
                      <a:pt x="7" y="12"/>
                    </a:cubicBezTo>
                    <a:cubicBezTo>
                      <a:pt x="7" y="13"/>
                      <a:pt x="8" y="10"/>
                      <a:pt x="8" y="8"/>
                    </a:cubicBezTo>
                    <a:cubicBezTo>
                      <a:pt x="8" y="8"/>
                      <a:pt x="7" y="13"/>
                      <a:pt x="6" y="15"/>
                    </a:cubicBezTo>
                    <a:cubicBezTo>
                      <a:pt x="6" y="16"/>
                      <a:pt x="9" y="8"/>
                      <a:pt x="8" y="11"/>
                    </a:cubicBezTo>
                    <a:cubicBezTo>
                      <a:pt x="9" y="7"/>
                      <a:pt x="9" y="7"/>
                      <a:pt x="9" y="7"/>
                    </a:cubicBezTo>
                    <a:cubicBezTo>
                      <a:pt x="9" y="6"/>
                      <a:pt x="9" y="10"/>
                      <a:pt x="9" y="9"/>
                    </a:cubicBezTo>
                    <a:cubicBezTo>
                      <a:pt x="8" y="14"/>
                      <a:pt x="8" y="13"/>
                      <a:pt x="7" y="16"/>
                    </a:cubicBezTo>
                    <a:cubicBezTo>
                      <a:pt x="7" y="17"/>
                      <a:pt x="7" y="17"/>
                      <a:pt x="7" y="19"/>
                    </a:cubicBezTo>
                    <a:cubicBezTo>
                      <a:pt x="7" y="16"/>
                      <a:pt x="9" y="13"/>
                      <a:pt x="9" y="10"/>
                    </a:cubicBezTo>
                    <a:cubicBezTo>
                      <a:pt x="8" y="16"/>
                      <a:pt x="8" y="16"/>
                      <a:pt x="8" y="16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90" name="Freeform 2191"/>
              <p:cNvSpPr/>
              <p:nvPr/>
            </p:nvSpPr>
            <p:spPr bwMode="auto">
              <a:xfrm>
                <a:off x="3030" y="3171"/>
                <a:ext cx="1" cy="2"/>
              </a:xfrm>
              <a:custGeom>
                <a:avLst/>
                <a:gdLst>
                  <a:gd name="T0" fmla="*/ 1 w 1"/>
                  <a:gd name="T1" fmla="*/ 0 h 2"/>
                  <a:gd name="T2" fmla="*/ 0 w 1"/>
                  <a:gd name="T3" fmla="*/ 2 h 2"/>
                  <a:gd name="T4" fmla="*/ 0 w 1"/>
                  <a:gd name="T5" fmla="*/ 1 h 2"/>
                  <a:gd name="T6" fmla="*/ 1 w 1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lnTo>
                      <a:pt x="0" y="2"/>
                    </a:lnTo>
                    <a:lnTo>
                      <a:pt x="0" y="1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91" name="Freeform 2192"/>
              <p:cNvSpPr/>
              <p:nvPr/>
            </p:nvSpPr>
            <p:spPr bwMode="auto">
              <a:xfrm>
                <a:off x="3032" y="316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92" name="Freeform 2193"/>
              <p:cNvSpPr/>
              <p:nvPr/>
            </p:nvSpPr>
            <p:spPr bwMode="auto">
              <a:xfrm>
                <a:off x="3033" y="3157"/>
                <a:ext cx="0" cy="1"/>
              </a:xfrm>
              <a:custGeom>
                <a:avLst/>
                <a:gdLst>
                  <a:gd name="T0" fmla="*/ 0 h 1"/>
                  <a:gd name="T1" fmla="*/ 0 h 1"/>
                  <a:gd name="T2" fmla="*/ 1 h 1"/>
                  <a:gd name="T3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lnTo>
                      <a:pt x="0" y="0"/>
                    </a:lnTo>
                    <a:lnTo>
                      <a:pt x="0" y="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93" name="Freeform 2194"/>
              <p:cNvSpPr/>
              <p:nvPr/>
            </p:nvSpPr>
            <p:spPr bwMode="auto">
              <a:xfrm>
                <a:off x="3029" y="3169"/>
                <a:ext cx="1" cy="3"/>
              </a:xfrm>
              <a:custGeom>
                <a:avLst/>
                <a:gdLst>
                  <a:gd name="T0" fmla="*/ 0 w 1"/>
                  <a:gd name="T1" fmla="*/ 3 h 3"/>
                  <a:gd name="T2" fmla="*/ 1 w 1"/>
                  <a:gd name="T3" fmla="*/ 0 h 3"/>
                  <a:gd name="T4" fmla="*/ 0 w 1"/>
                  <a:gd name="T5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3">
                    <a:moveTo>
                      <a:pt x="0" y="3"/>
                    </a:moveTo>
                    <a:lnTo>
                      <a:pt x="1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94" name="Freeform 2195"/>
              <p:cNvSpPr/>
              <p:nvPr/>
            </p:nvSpPr>
            <p:spPr bwMode="auto">
              <a:xfrm>
                <a:off x="3028" y="3168"/>
                <a:ext cx="0" cy="2"/>
              </a:xfrm>
              <a:custGeom>
                <a:avLst/>
                <a:gdLst>
                  <a:gd name="T0" fmla="*/ 0 h 3"/>
                  <a:gd name="T1" fmla="*/ 3 h 3"/>
                  <a:gd name="T2" fmla="*/ 0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0" y="2"/>
                      <a:pt x="0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95" name="Freeform 2196"/>
              <p:cNvSpPr/>
              <p:nvPr/>
            </p:nvSpPr>
            <p:spPr bwMode="auto">
              <a:xfrm>
                <a:off x="3031" y="3170"/>
                <a:ext cx="1" cy="2"/>
              </a:xfrm>
              <a:custGeom>
                <a:avLst/>
                <a:gdLst>
                  <a:gd name="T0" fmla="*/ 0 w 1"/>
                  <a:gd name="T1" fmla="*/ 2 h 2"/>
                  <a:gd name="T2" fmla="*/ 0 w 1"/>
                  <a:gd name="T3" fmla="*/ 1 h 2"/>
                  <a:gd name="T4" fmla="*/ 1 w 1"/>
                  <a:gd name="T5" fmla="*/ 0 h 2"/>
                  <a:gd name="T6" fmla="*/ 0 w 1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lnTo>
                      <a:pt x="0" y="1"/>
                    </a:lnTo>
                    <a:lnTo>
                      <a:pt x="1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96" name="Freeform 2197"/>
              <p:cNvSpPr/>
              <p:nvPr/>
            </p:nvSpPr>
            <p:spPr bwMode="auto">
              <a:xfrm>
                <a:off x="3033" y="3152"/>
                <a:ext cx="7" cy="20"/>
              </a:xfrm>
              <a:custGeom>
                <a:avLst/>
                <a:gdLst>
                  <a:gd name="T0" fmla="*/ 7 w 8"/>
                  <a:gd name="T1" fmla="*/ 4 h 22"/>
                  <a:gd name="T2" fmla="*/ 7 w 8"/>
                  <a:gd name="T3" fmla="*/ 1 h 22"/>
                  <a:gd name="T4" fmla="*/ 4 w 8"/>
                  <a:gd name="T5" fmla="*/ 11 h 22"/>
                  <a:gd name="T6" fmla="*/ 7 w 8"/>
                  <a:gd name="T7" fmla="*/ 2 h 22"/>
                  <a:gd name="T8" fmla="*/ 3 w 8"/>
                  <a:gd name="T9" fmla="*/ 8 h 22"/>
                  <a:gd name="T10" fmla="*/ 4 w 8"/>
                  <a:gd name="T11" fmla="*/ 5 h 22"/>
                  <a:gd name="T12" fmla="*/ 1 w 8"/>
                  <a:gd name="T13" fmla="*/ 14 h 22"/>
                  <a:gd name="T14" fmla="*/ 4 w 8"/>
                  <a:gd name="T15" fmla="*/ 3 h 22"/>
                  <a:gd name="T16" fmla="*/ 4 w 8"/>
                  <a:gd name="T17" fmla="*/ 3 h 22"/>
                  <a:gd name="T18" fmla="*/ 3 w 8"/>
                  <a:gd name="T19" fmla="*/ 6 h 22"/>
                  <a:gd name="T20" fmla="*/ 1 w 8"/>
                  <a:gd name="T21" fmla="*/ 12 h 22"/>
                  <a:gd name="T22" fmla="*/ 0 w 8"/>
                  <a:gd name="T23" fmla="*/ 17 h 22"/>
                  <a:gd name="T24" fmla="*/ 1 w 8"/>
                  <a:gd name="T25" fmla="*/ 13 h 22"/>
                  <a:gd name="T26" fmla="*/ 0 w 8"/>
                  <a:gd name="T27" fmla="*/ 17 h 22"/>
                  <a:gd name="T28" fmla="*/ 1 w 8"/>
                  <a:gd name="T29" fmla="*/ 15 h 22"/>
                  <a:gd name="T30" fmla="*/ 0 w 8"/>
                  <a:gd name="T31" fmla="*/ 18 h 22"/>
                  <a:gd name="T32" fmla="*/ 2 w 8"/>
                  <a:gd name="T33" fmla="*/ 15 h 22"/>
                  <a:gd name="T34" fmla="*/ 1 w 8"/>
                  <a:gd name="T35" fmla="*/ 16 h 22"/>
                  <a:gd name="T36" fmla="*/ 3 w 8"/>
                  <a:gd name="T37" fmla="*/ 11 h 22"/>
                  <a:gd name="T38" fmla="*/ 2 w 8"/>
                  <a:gd name="T39" fmla="*/ 16 h 22"/>
                  <a:gd name="T40" fmla="*/ 2 w 8"/>
                  <a:gd name="T41" fmla="*/ 13 h 22"/>
                  <a:gd name="T42" fmla="*/ 2 w 8"/>
                  <a:gd name="T43" fmla="*/ 18 h 22"/>
                  <a:gd name="T44" fmla="*/ 3 w 8"/>
                  <a:gd name="T45" fmla="*/ 15 h 22"/>
                  <a:gd name="T46" fmla="*/ 2 w 8"/>
                  <a:gd name="T47" fmla="*/ 18 h 22"/>
                  <a:gd name="T48" fmla="*/ 4 w 8"/>
                  <a:gd name="T49" fmla="*/ 8 h 22"/>
                  <a:gd name="T50" fmla="*/ 3 w 8"/>
                  <a:gd name="T51" fmla="*/ 16 h 22"/>
                  <a:gd name="T52" fmla="*/ 4 w 8"/>
                  <a:gd name="T53" fmla="*/ 15 h 22"/>
                  <a:gd name="T54" fmla="*/ 4 w 8"/>
                  <a:gd name="T55" fmla="*/ 16 h 22"/>
                  <a:gd name="T56" fmla="*/ 5 w 8"/>
                  <a:gd name="T57" fmla="*/ 13 h 22"/>
                  <a:gd name="T58" fmla="*/ 5 w 8"/>
                  <a:gd name="T59" fmla="*/ 12 h 22"/>
                  <a:gd name="T60" fmla="*/ 6 w 8"/>
                  <a:gd name="T61" fmla="*/ 9 h 22"/>
                  <a:gd name="T62" fmla="*/ 5 w 8"/>
                  <a:gd name="T63" fmla="*/ 11 h 22"/>
                  <a:gd name="T64" fmla="*/ 7 w 8"/>
                  <a:gd name="T65" fmla="*/ 5 h 22"/>
                  <a:gd name="T66" fmla="*/ 6 w 8"/>
                  <a:gd name="T67" fmla="*/ 9 h 22"/>
                  <a:gd name="T68" fmla="*/ 7 w 8"/>
                  <a:gd name="T69" fmla="*/ 4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8" h="22">
                    <a:moveTo>
                      <a:pt x="7" y="4"/>
                    </a:moveTo>
                    <a:cubicBezTo>
                      <a:pt x="8" y="0"/>
                      <a:pt x="7" y="2"/>
                      <a:pt x="7" y="1"/>
                    </a:cubicBezTo>
                    <a:cubicBezTo>
                      <a:pt x="6" y="3"/>
                      <a:pt x="5" y="11"/>
                      <a:pt x="4" y="11"/>
                    </a:cubicBezTo>
                    <a:cubicBezTo>
                      <a:pt x="7" y="2"/>
                      <a:pt x="7" y="2"/>
                      <a:pt x="7" y="2"/>
                    </a:cubicBezTo>
                    <a:cubicBezTo>
                      <a:pt x="6" y="3"/>
                      <a:pt x="6" y="1"/>
                      <a:pt x="3" y="8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4" y="5"/>
                      <a:pt x="1" y="17"/>
                      <a:pt x="1" y="14"/>
                    </a:cubicBezTo>
                    <a:cubicBezTo>
                      <a:pt x="3" y="9"/>
                      <a:pt x="3" y="9"/>
                      <a:pt x="4" y="3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4" y="3"/>
                      <a:pt x="3" y="6"/>
                      <a:pt x="3" y="6"/>
                    </a:cubicBezTo>
                    <a:cubicBezTo>
                      <a:pt x="2" y="8"/>
                      <a:pt x="1" y="12"/>
                      <a:pt x="1" y="12"/>
                    </a:cubicBezTo>
                    <a:cubicBezTo>
                      <a:pt x="1" y="12"/>
                      <a:pt x="0" y="15"/>
                      <a:pt x="0" y="17"/>
                    </a:cubicBezTo>
                    <a:cubicBezTo>
                      <a:pt x="1" y="15"/>
                      <a:pt x="0" y="16"/>
                      <a:pt x="1" y="13"/>
                    </a:cubicBezTo>
                    <a:cubicBezTo>
                      <a:pt x="1" y="16"/>
                      <a:pt x="1" y="14"/>
                      <a:pt x="0" y="17"/>
                    </a:cubicBezTo>
                    <a:cubicBezTo>
                      <a:pt x="1" y="15"/>
                      <a:pt x="1" y="15"/>
                      <a:pt x="1" y="15"/>
                    </a:cubicBezTo>
                    <a:cubicBezTo>
                      <a:pt x="1" y="15"/>
                      <a:pt x="0" y="17"/>
                      <a:pt x="0" y="18"/>
                    </a:cubicBezTo>
                    <a:cubicBezTo>
                      <a:pt x="1" y="16"/>
                      <a:pt x="2" y="15"/>
                      <a:pt x="2" y="15"/>
                    </a:cubicBezTo>
                    <a:cubicBezTo>
                      <a:pt x="1" y="16"/>
                      <a:pt x="1" y="16"/>
                      <a:pt x="1" y="16"/>
                    </a:cubicBezTo>
                    <a:cubicBezTo>
                      <a:pt x="2" y="15"/>
                      <a:pt x="1" y="16"/>
                      <a:pt x="3" y="11"/>
                    </a:cubicBezTo>
                    <a:cubicBezTo>
                      <a:pt x="2" y="16"/>
                      <a:pt x="2" y="16"/>
                      <a:pt x="2" y="16"/>
                    </a:cubicBezTo>
                    <a:cubicBezTo>
                      <a:pt x="2" y="13"/>
                      <a:pt x="2" y="13"/>
                      <a:pt x="2" y="13"/>
                    </a:cubicBezTo>
                    <a:cubicBezTo>
                      <a:pt x="2" y="14"/>
                      <a:pt x="0" y="22"/>
                      <a:pt x="2" y="18"/>
                    </a:cubicBezTo>
                    <a:cubicBezTo>
                      <a:pt x="2" y="17"/>
                      <a:pt x="3" y="16"/>
                      <a:pt x="3" y="15"/>
                    </a:cubicBezTo>
                    <a:cubicBezTo>
                      <a:pt x="3" y="13"/>
                      <a:pt x="2" y="17"/>
                      <a:pt x="2" y="18"/>
                    </a:cubicBezTo>
                    <a:cubicBezTo>
                      <a:pt x="3" y="14"/>
                      <a:pt x="4" y="10"/>
                      <a:pt x="4" y="8"/>
                    </a:cubicBezTo>
                    <a:cubicBezTo>
                      <a:pt x="3" y="12"/>
                      <a:pt x="5" y="8"/>
                      <a:pt x="3" y="16"/>
                    </a:cubicBezTo>
                    <a:cubicBezTo>
                      <a:pt x="3" y="17"/>
                      <a:pt x="4" y="13"/>
                      <a:pt x="4" y="15"/>
                    </a:cubicBezTo>
                    <a:cubicBezTo>
                      <a:pt x="4" y="16"/>
                      <a:pt x="4" y="16"/>
                      <a:pt x="4" y="16"/>
                    </a:cubicBezTo>
                    <a:cubicBezTo>
                      <a:pt x="5" y="11"/>
                      <a:pt x="3" y="19"/>
                      <a:pt x="5" y="13"/>
                    </a:cubicBezTo>
                    <a:cubicBezTo>
                      <a:pt x="5" y="12"/>
                      <a:pt x="5" y="12"/>
                      <a:pt x="5" y="12"/>
                    </a:cubicBezTo>
                    <a:cubicBezTo>
                      <a:pt x="6" y="10"/>
                      <a:pt x="6" y="10"/>
                      <a:pt x="6" y="9"/>
                    </a:cubicBezTo>
                    <a:cubicBezTo>
                      <a:pt x="6" y="10"/>
                      <a:pt x="6" y="10"/>
                      <a:pt x="5" y="11"/>
                    </a:cubicBezTo>
                    <a:cubicBezTo>
                      <a:pt x="6" y="7"/>
                      <a:pt x="7" y="7"/>
                      <a:pt x="7" y="5"/>
                    </a:cubicBezTo>
                    <a:cubicBezTo>
                      <a:pt x="7" y="5"/>
                      <a:pt x="6" y="8"/>
                      <a:pt x="6" y="9"/>
                    </a:cubicBezTo>
                    <a:cubicBezTo>
                      <a:pt x="7" y="7"/>
                      <a:pt x="7" y="3"/>
                      <a:pt x="7" y="4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97" name="Freeform 2198"/>
              <p:cNvSpPr/>
              <p:nvPr/>
            </p:nvSpPr>
            <p:spPr bwMode="auto">
              <a:xfrm>
                <a:off x="3033" y="3167"/>
                <a:ext cx="0" cy="2"/>
              </a:xfrm>
              <a:custGeom>
                <a:avLst/>
                <a:gdLst>
                  <a:gd name="T0" fmla="*/ 2 h 2"/>
                  <a:gd name="T1" fmla="*/ 0 h 2"/>
                  <a:gd name="T2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98" name="Freeform 2199"/>
              <p:cNvSpPr/>
              <p:nvPr/>
            </p:nvSpPr>
            <p:spPr bwMode="auto">
              <a:xfrm>
                <a:off x="3035" y="3150"/>
                <a:ext cx="8" cy="25"/>
              </a:xfrm>
              <a:custGeom>
                <a:avLst/>
                <a:gdLst>
                  <a:gd name="T0" fmla="*/ 4 w 9"/>
                  <a:gd name="T1" fmla="*/ 13 h 27"/>
                  <a:gd name="T2" fmla="*/ 3 w 9"/>
                  <a:gd name="T3" fmla="*/ 19 h 27"/>
                  <a:gd name="T4" fmla="*/ 5 w 9"/>
                  <a:gd name="T5" fmla="*/ 9 h 27"/>
                  <a:gd name="T6" fmla="*/ 6 w 9"/>
                  <a:gd name="T7" fmla="*/ 7 h 27"/>
                  <a:gd name="T8" fmla="*/ 4 w 9"/>
                  <a:gd name="T9" fmla="*/ 16 h 27"/>
                  <a:gd name="T10" fmla="*/ 4 w 9"/>
                  <a:gd name="T11" fmla="*/ 17 h 27"/>
                  <a:gd name="T12" fmla="*/ 5 w 9"/>
                  <a:gd name="T13" fmla="*/ 11 h 27"/>
                  <a:gd name="T14" fmla="*/ 6 w 9"/>
                  <a:gd name="T15" fmla="*/ 8 h 27"/>
                  <a:gd name="T16" fmla="*/ 6 w 9"/>
                  <a:gd name="T17" fmla="*/ 10 h 27"/>
                  <a:gd name="T18" fmla="*/ 4 w 9"/>
                  <a:gd name="T19" fmla="*/ 17 h 27"/>
                  <a:gd name="T20" fmla="*/ 9 w 9"/>
                  <a:gd name="T21" fmla="*/ 2 h 27"/>
                  <a:gd name="T22" fmla="*/ 8 w 9"/>
                  <a:gd name="T23" fmla="*/ 2 h 27"/>
                  <a:gd name="T24" fmla="*/ 7 w 9"/>
                  <a:gd name="T25" fmla="*/ 9 h 27"/>
                  <a:gd name="T26" fmla="*/ 7 w 9"/>
                  <a:gd name="T27" fmla="*/ 7 h 27"/>
                  <a:gd name="T28" fmla="*/ 8 w 9"/>
                  <a:gd name="T29" fmla="*/ 4 h 27"/>
                  <a:gd name="T30" fmla="*/ 6 w 9"/>
                  <a:gd name="T31" fmla="*/ 3 h 27"/>
                  <a:gd name="T32" fmla="*/ 6 w 9"/>
                  <a:gd name="T33" fmla="*/ 4 h 27"/>
                  <a:gd name="T34" fmla="*/ 5 w 9"/>
                  <a:gd name="T35" fmla="*/ 8 h 27"/>
                  <a:gd name="T36" fmla="*/ 3 w 9"/>
                  <a:gd name="T37" fmla="*/ 14 h 27"/>
                  <a:gd name="T38" fmla="*/ 4 w 9"/>
                  <a:gd name="T39" fmla="*/ 12 h 27"/>
                  <a:gd name="T40" fmla="*/ 2 w 9"/>
                  <a:gd name="T41" fmla="*/ 19 h 27"/>
                  <a:gd name="T42" fmla="*/ 1 w 9"/>
                  <a:gd name="T43" fmla="*/ 21 h 27"/>
                  <a:gd name="T44" fmla="*/ 1 w 9"/>
                  <a:gd name="T45" fmla="*/ 22 h 27"/>
                  <a:gd name="T46" fmla="*/ 4 w 9"/>
                  <a:gd name="T47" fmla="*/ 13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9" h="27">
                    <a:moveTo>
                      <a:pt x="4" y="13"/>
                    </a:moveTo>
                    <a:cubicBezTo>
                      <a:pt x="4" y="14"/>
                      <a:pt x="3" y="17"/>
                      <a:pt x="3" y="19"/>
                    </a:cubicBezTo>
                    <a:cubicBezTo>
                      <a:pt x="3" y="16"/>
                      <a:pt x="4" y="13"/>
                      <a:pt x="5" y="9"/>
                    </a:cubicBezTo>
                    <a:cubicBezTo>
                      <a:pt x="5" y="11"/>
                      <a:pt x="6" y="7"/>
                      <a:pt x="6" y="7"/>
                    </a:cubicBezTo>
                    <a:cubicBezTo>
                      <a:pt x="5" y="9"/>
                      <a:pt x="4" y="15"/>
                      <a:pt x="4" y="16"/>
                    </a:cubicBezTo>
                    <a:cubicBezTo>
                      <a:pt x="4" y="14"/>
                      <a:pt x="4" y="17"/>
                      <a:pt x="4" y="17"/>
                    </a:cubicBezTo>
                    <a:cubicBezTo>
                      <a:pt x="4" y="14"/>
                      <a:pt x="4" y="15"/>
                      <a:pt x="5" y="11"/>
                    </a:cubicBezTo>
                    <a:cubicBezTo>
                      <a:pt x="6" y="8"/>
                      <a:pt x="7" y="6"/>
                      <a:pt x="6" y="8"/>
                    </a:cubicBezTo>
                    <a:cubicBezTo>
                      <a:pt x="6" y="11"/>
                      <a:pt x="6" y="10"/>
                      <a:pt x="6" y="10"/>
                    </a:cubicBezTo>
                    <a:cubicBezTo>
                      <a:pt x="4" y="15"/>
                      <a:pt x="5" y="13"/>
                      <a:pt x="4" y="17"/>
                    </a:cubicBezTo>
                    <a:cubicBezTo>
                      <a:pt x="6" y="11"/>
                      <a:pt x="7" y="11"/>
                      <a:pt x="9" y="2"/>
                    </a:cubicBezTo>
                    <a:cubicBezTo>
                      <a:pt x="9" y="0"/>
                      <a:pt x="9" y="2"/>
                      <a:pt x="8" y="2"/>
                    </a:cubicBezTo>
                    <a:cubicBezTo>
                      <a:pt x="8" y="4"/>
                      <a:pt x="7" y="8"/>
                      <a:pt x="7" y="9"/>
                    </a:cubicBezTo>
                    <a:cubicBezTo>
                      <a:pt x="7" y="8"/>
                      <a:pt x="6" y="11"/>
                      <a:pt x="7" y="7"/>
                    </a:cubicBezTo>
                    <a:cubicBezTo>
                      <a:pt x="8" y="4"/>
                      <a:pt x="8" y="4"/>
                      <a:pt x="8" y="4"/>
                    </a:cubicBezTo>
                    <a:cubicBezTo>
                      <a:pt x="8" y="2"/>
                      <a:pt x="7" y="2"/>
                      <a:pt x="6" y="3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5" y="6"/>
                      <a:pt x="5" y="6"/>
                      <a:pt x="5" y="8"/>
                    </a:cubicBezTo>
                    <a:cubicBezTo>
                      <a:pt x="3" y="14"/>
                      <a:pt x="3" y="14"/>
                      <a:pt x="3" y="14"/>
                    </a:cubicBezTo>
                    <a:cubicBezTo>
                      <a:pt x="3" y="14"/>
                      <a:pt x="3" y="14"/>
                      <a:pt x="4" y="12"/>
                    </a:cubicBezTo>
                    <a:cubicBezTo>
                      <a:pt x="3" y="15"/>
                      <a:pt x="2" y="17"/>
                      <a:pt x="2" y="19"/>
                    </a:cubicBezTo>
                    <a:cubicBezTo>
                      <a:pt x="1" y="20"/>
                      <a:pt x="2" y="17"/>
                      <a:pt x="1" y="21"/>
                    </a:cubicBezTo>
                    <a:cubicBezTo>
                      <a:pt x="0" y="27"/>
                      <a:pt x="2" y="17"/>
                      <a:pt x="1" y="22"/>
                    </a:cubicBezTo>
                    <a:lnTo>
                      <a:pt x="4" y="13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99" name="Freeform 2200"/>
              <p:cNvSpPr/>
              <p:nvPr/>
            </p:nvSpPr>
            <p:spPr bwMode="auto">
              <a:xfrm>
                <a:off x="3037" y="3162"/>
                <a:ext cx="1" cy="4"/>
              </a:xfrm>
              <a:custGeom>
                <a:avLst/>
                <a:gdLst>
                  <a:gd name="T0" fmla="*/ 0 w 1"/>
                  <a:gd name="T1" fmla="*/ 4 h 4"/>
                  <a:gd name="T2" fmla="*/ 1 w 1"/>
                  <a:gd name="T3" fmla="*/ 0 h 4"/>
                  <a:gd name="T4" fmla="*/ 0 w 1"/>
                  <a:gd name="T5" fmla="*/ 2 h 4"/>
                  <a:gd name="T6" fmla="*/ 0 w 1"/>
                  <a:gd name="T7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4">
                    <a:moveTo>
                      <a:pt x="0" y="4"/>
                    </a:moveTo>
                    <a:lnTo>
                      <a:pt x="1" y="0"/>
                    </a:lnTo>
                    <a:lnTo>
                      <a:pt x="0" y="2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00" name="Freeform 2201"/>
              <p:cNvSpPr/>
              <p:nvPr/>
            </p:nvSpPr>
            <p:spPr bwMode="auto">
              <a:xfrm>
                <a:off x="3040" y="3153"/>
                <a:ext cx="1" cy="4"/>
              </a:xfrm>
              <a:custGeom>
                <a:avLst/>
                <a:gdLst>
                  <a:gd name="T0" fmla="*/ 1 w 1"/>
                  <a:gd name="T1" fmla="*/ 0 h 4"/>
                  <a:gd name="T2" fmla="*/ 0 w 1"/>
                  <a:gd name="T3" fmla="*/ 3 h 4"/>
                  <a:gd name="T4" fmla="*/ 1 w 1"/>
                  <a:gd name="T5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4">
                    <a:moveTo>
                      <a:pt x="1" y="0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0" y="4"/>
                      <a:pt x="0" y="2"/>
                      <a:pt x="1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01" name="Freeform 2202"/>
              <p:cNvSpPr/>
              <p:nvPr/>
            </p:nvSpPr>
            <p:spPr bwMode="auto">
              <a:xfrm>
                <a:off x="3039" y="3164"/>
                <a:ext cx="1" cy="2"/>
              </a:xfrm>
              <a:custGeom>
                <a:avLst/>
                <a:gdLst>
                  <a:gd name="T0" fmla="*/ 0 w 1"/>
                  <a:gd name="T1" fmla="*/ 2 h 2"/>
                  <a:gd name="T2" fmla="*/ 1 w 1"/>
                  <a:gd name="T3" fmla="*/ 1 h 2"/>
                  <a:gd name="T4" fmla="*/ 1 w 1"/>
                  <a:gd name="T5" fmla="*/ 0 h 2"/>
                  <a:gd name="T6" fmla="*/ 0 w 1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1"/>
                      <a:pt x="0" y="2"/>
                      <a:pt x="0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02" name="Freeform 2203"/>
              <p:cNvSpPr/>
              <p:nvPr/>
            </p:nvSpPr>
            <p:spPr bwMode="auto">
              <a:xfrm>
                <a:off x="3041" y="3151"/>
                <a:ext cx="3" cy="11"/>
              </a:xfrm>
              <a:custGeom>
                <a:avLst/>
                <a:gdLst>
                  <a:gd name="T0" fmla="*/ 4 w 4"/>
                  <a:gd name="T1" fmla="*/ 0 h 12"/>
                  <a:gd name="T2" fmla="*/ 3 w 4"/>
                  <a:gd name="T3" fmla="*/ 0 h 12"/>
                  <a:gd name="T4" fmla="*/ 0 w 4"/>
                  <a:gd name="T5" fmla="*/ 12 h 12"/>
                  <a:gd name="T6" fmla="*/ 3 w 4"/>
                  <a:gd name="T7" fmla="*/ 4 h 12"/>
                  <a:gd name="T8" fmla="*/ 3 w 4"/>
                  <a:gd name="T9" fmla="*/ 4 h 12"/>
                  <a:gd name="T10" fmla="*/ 4 w 4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12">
                    <a:moveTo>
                      <a:pt x="4" y="0"/>
                    </a:moveTo>
                    <a:cubicBezTo>
                      <a:pt x="4" y="0"/>
                      <a:pt x="3" y="3"/>
                      <a:pt x="3" y="0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12"/>
                      <a:pt x="2" y="5"/>
                      <a:pt x="3" y="4"/>
                    </a:cubicBezTo>
                    <a:cubicBezTo>
                      <a:pt x="2" y="8"/>
                      <a:pt x="3" y="3"/>
                      <a:pt x="3" y="4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03" name="Freeform 2204"/>
              <p:cNvSpPr/>
              <p:nvPr/>
            </p:nvSpPr>
            <p:spPr bwMode="auto">
              <a:xfrm>
                <a:off x="3040" y="3148"/>
                <a:ext cx="10" cy="25"/>
              </a:xfrm>
              <a:custGeom>
                <a:avLst/>
                <a:gdLst>
                  <a:gd name="T0" fmla="*/ 3 w 11"/>
                  <a:gd name="T1" fmla="*/ 18 h 28"/>
                  <a:gd name="T2" fmla="*/ 3 w 11"/>
                  <a:gd name="T3" fmla="*/ 17 h 28"/>
                  <a:gd name="T4" fmla="*/ 3 w 11"/>
                  <a:gd name="T5" fmla="*/ 19 h 28"/>
                  <a:gd name="T6" fmla="*/ 2 w 11"/>
                  <a:gd name="T7" fmla="*/ 22 h 28"/>
                  <a:gd name="T8" fmla="*/ 3 w 11"/>
                  <a:gd name="T9" fmla="*/ 19 h 28"/>
                  <a:gd name="T10" fmla="*/ 4 w 11"/>
                  <a:gd name="T11" fmla="*/ 18 h 28"/>
                  <a:gd name="T12" fmla="*/ 5 w 11"/>
                  <a:gd name="T13" fmla="*/ 14 h 28"/>
                  <a:gd name="T14" fmla="*/ 4 w 11"/>
                  <a:gd name="T15" fmla="*/ 22 h 28"/>
                  <a:gd name="T16" fmla="*/ 6 w 11"/>
                  <a:gd name="T17" fmla="*/ 11 h 28"/>
                  <a:gd name="T18" fmla="*/ 8 w 11"/>
                  <a:gd name="T19" fmla="*/ 10 h 28"/>
                  <a:gd name="T20" fmla="*/ 8 w 11"/>
                  <a:gd name="T21" fmla="*/ 10 h 28"/>
                  <a:gd name="T22" fmla="*/ 6 w 11"/>
                  <a:gd name="T23" fmla="*/ 15 h 28"/>
                  <a:gd name="T24" fmla="*/ 6 w 11"/>
                  <a:gd name="T25" fmla="*/ 15 h 28"/>
                  <a:gd name="T26" fmla="*/ 9 w 11"/>
                  <a:gd name="T27" fmla="*/ 8 h 28"/>
                  <a:gd name="T28" fmla="*/ 8 w 11"/>
                  <a:gd name="T29" fmla="*/ 9 h 28"/>
                  <a:gd name="T30" fmla="*/ 10 w 11"/>
                  <a:gd name="T31" fmla="*/ 5 h 28"/>
                  <a:gd name="T32" fmla="*/ 9 w 11"/>
                  <a:gd name="T33" fmla="*/ 5 h 28"/>
                  <a:gd name="T34" fmla="*/ 10 w 11"/>
                  <a:gd name="T35" fmla="*/ 2 h 28"/>
                  <a:gd name="T36" fmla="*/ 7 w 11"/>
                  <a:gd name="T37" fmla="*/ 6 h 28"/>
                  <a:gd name="T38" fmla="*/ 8 w 11"/>
                  <a:gd name="T39" fmla="*/ 3 h 28"/>
                  <a:gd name="T40" fmla="*/ 5 w 11"/>
                  <a:gd name="T41" fmla="*/ 12 h 28"/>
                  <a:gd name="T42" fmla="*/ 4 w 11"/>
                  <a:gd name="T43" fmla="*/ 11 h 28"/>
                  <a:gd name="T44" fmla="*/ 7 w 11"/>
                  <a:gd name="T45" fmla="*/ 5 h 28"/>
                  <a:gd name="T46" fmla="*/ 6 w 11"/>
                  <a:gd name="T47" fmla="*/ 7 h 28"/>
                  <a:gd name="T48" fmla="*/ 7 w 11"/>
                  <a:gd name="T49" fmla="*/ 2 h 28"/>
                  <a:gd name="T50" fmla="*/ 4 w 11"/>
                  <a:gd name="T51" fmla="*/ 10 h 28"/>
                  <a:gd name="T52" fmla="*/ 4 w 11"/>
                  <a:gd name="T53" fmla="*/ 8 h 28"/>
                  <a:gd name="T54" fmla="*/ 1 w 11"/>
                  <a:gd name="T55" fmla="*/ 17 h 28"/>
                  <a:gd name="T56" fmla="*/ 3 w 11"/>
                  <a:gd name="T57" fmla="*/ 16 h 28"/>
                  <a:gd name="T58" fmla="*/ 6 w 11"/>
                  <a:gd name="T59" fmla="*/ 11 h 28"/>
                  <a:gd name="T60" fmla="*/ 3 w 11"/>
                  <a:gd name="T61" fmla="*/ 17 h 28"/>
                  <a:gd name="T62" fmla="*/ 6 w 11"/>
                  <a:gd name="T63" fmla="*/ 12 h 28"/>
                  <a:gd name="T64" fmla="*/ 4 w 11"/>
                  <a:gd name="T65" fmla="*/ 17 h 28"/>
                  <a:gd name="T66" fmla="*/ 6 w 11"/>
                  <a:gd name="T67" fmla="*/ 12 h 28"/>
                  <a:gd name="T68" fmla="*/ 3 w 11"/>
                  <a:gd name="T69" fmla="*/ 18 h 28"/>
                  <a:gd name="T70" fmla="*/ 5 w 11"/>
                  <a:gd name="T71" fmla="*/ 17 h 28"/>
                  <a:gd name="T72" fmla="*/ 7 w 11"/>
                  <a:gd name="T73" fmla="*/ 10 h 28"/>
                  <a:gd name="T74" fmla="*/ 6 w 11"/>
                  <a:gd name="T75" fmla="*/ 8 h 28"/>
                  <a:gd name="T76" fmla="*/ 5 w 11"/>
                  <a:gd name="T77" fmla="*/ 13 h 28"/>
                  <a:gd name="T78" fmla="*/ 3 w 11"/>
                  <a:gd name="T79" fmla="*/ 13 h 28"/>
                  <a:gd name="T80" fmla="*/ 2 w 11"/>
                  <a:gd name="T81" fmla="*/ 16 h 28"/>
                  <a:gd name="T82" fmla="*/ 5 w 11"/>
                  <a:gd name="T83" fmla="*/ 7 h 28"/>
                  <a:gd name="T84" fmla="*/ 4 w 11"/>
                  <a:gd name="T85" fmla="*/ 8 h 28"/>
                  <a:gd name="T86" fmla="*/ 4 w 11"/>
                  <a:gd name="T87" fmla="*/ 10 h 28"/>
                  <a:gd name="T88" fmla="*/ 4 w 11"/>
                  <a:gd name="T89" fmla="*/ 8 h 28"/>
                  <a:gd name="T90" fmla="*/ 1 w 11"/>
                  <a:gd name="T91" fmla="*/ 19 h 28"/>
                  <a:gd name="T92" fmla="*/ 1 w 11"/>
                  <a:gd name="T93" fmla="*/ 24 h 28"/>
                  <a:gd name="T94" fmla="*/ 3 w 11"/>
                  <a:gd name="T95" fmla="*/ 18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1" h="28">
                    <a:moveTo>
                      <a:pt x="3" y="18"/>
                    </a:moveTo>
                    <a:cubicBezTo>
                      <a:pt x="3" y="18"/>
                      <a:pt x="4" y="15"/>
                      <a:pt x="3" y="17"/>
                    </a:cubicBezTo>
                    <a:cubicBezTo>
                      <a:pt x="3" y="19"/>
                      <a:pt x="3" y="20"/>
                      <a:pt x="3" y="19"/>
                    </a:cubicBezTo>
                    <a:cubicBezTo>
                      <a:pt x="1" y="24"/>
                      <a:pt x="3" y="19"/>
                      <a:pt x="2" y="22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3" y="21"/>
                      <a:pt x="4" y="15"/>
                      <a:pt x="4" y="18"/>
                    </a:cubicBezTo>
                    <a:cubicBezTo>
                      <a:pt x="4" y="17"/>
                      <a:pt x="4" y="17"/>
                      <a:pt x="5" y="14"/>
                    </a:cubicBezTo>
                    <a:cubicBezTo>
                      <a:pt x="4" y="18"/>
                      <a:pt x="4" y="18"/>
                      <a:pt x="4" y="22"/>
                    </a:cubicBezTo>
                    <a:cubicBezTo>
                      <a:pt x="4" y="20"/>
                      <a:pt x="5" y="15"/>
                      <a:pt x="6" y="11"/>
                    </a:cubicBezTo>
                    <a:cubicBezTo>
                      <a:pt x="6" y="15"/>
                      <a:pt x="6" y="15"/>
                      <a:pt x="8" y="10"/>
                    </a:cubicBezTo>
                    <a:cubicBezTo>
                      <a:pt x="8" y="10"/>
                      <a:pt x="8" y="10"/>
                      <a:pt x="8" y="10"/>
                    </a:cubicBezTo>
                    <a:cubicBezTo>
                      <a:pt x="4" y="20"/>
                      <a:pt x="7" y="13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7" y="14"/>
                      <a:pt x="2" y="28"/>
                      <a:pt x="9" y="8"/>
                    </a:cubicBezTo>
                    <a:cubicBezTo>
                      <a:pt x="8" y="9"/>
                      <a:pt x="8" y="10"/>
                      <a:pt x="8" y="9"/>
                    </a:cubicBezTo>
                    <a:cubicBezTo>
                      <a:pt x="10" y="5"/>
                      <a:pt x="10" y="5"/>
                      <a:pt x="10" y="5"/>
                    </a:cubicBezTo>
                    <a:cubicBezTo>
                      <a:pt x="9" y="5"/>
                      <a:pt x="8" y="8"/>
                      <a:pt x="9" y="5"/>
                    </a:cubicBezTo>
                    <a:cubicBezTo>
                      <a:pt x="10" y="2"/>
                      <a:pt x="10" y="2"/>
                      <a:pt x="10" y="2"/>
                    </a:cubicBezTo>
                    <a:cubicBezTo>
                      <a:pt x="8" y="6"/>
                      <a:pt x="8" y="4"/>
                      <a:pt x="7" y="6"/>
                    </a:cubicBezTo>
                    <a:cubicBezTo>
                      <a:pt x="8" y="3"/>
                      <a:pt x="8" y="3"/>
                      <a:pt x="8" y="3"/>
                    </a:cubicBezTo>
                    <a:cubicBezTo>
                      <a:pt x="6" y="6"/>
                      <a:pt x="8" y="4"/>
                      <a:pt x="5" y="12"/>
                    </a:cubicBezTo>
                    <a:cubicBezTo>
                      <a:pt x="8" y="3"/>
                      <a:pt x="3" y="14"/>
                      <a:pt x="4" y="11"/>
                    </a:cubicBezTo>
                    <a:cubicBezTo>
                      <a:pt x="6" y="7"/>
                      <a:pt x="5" y="9"/>
                      <a:pt x="7" y="5"/>
                    </a:cubicBezTo>
                    <a:cubicBezTo>
                      <a:pt x="5" y="9"/>
                      <a:pt x="6" y="6"/>
                      <a:pt x="6" y="7"/>
                    </a:cubicBezTo>
                    <a:cubicBezTo>
                      <a:pt x="7" y="3"/>
                      <a:pt x="5" y="7"/>
                      <a:pt x="7" y="2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5" y="7"/>
                      <a:pt x="4" y="8"/>
                      <a:pt x="4" y="8"/>
                    </a:cubicBezTo>
                    <a:cubicBezTo>
                      <a:pt x="4" y="8"/>
                      <a:pt x="2" y="15"/>
                      <a:pt x="1" y="17"/>
                    </a:cubicBezTo>
                    <a:cubicBezTo>
                      <a:pt x="2" y="15"/>
                      <a:pt x="4" y="14"/>
                      <a:pt x="3" y="16"/>
                    </a:cubicBezTo>
                    <a:cubicBezTo>
                      <a:pt x="6" y="10"/>
                      <a:pt x="3" y="16"/>
                      <a:pt x="6" y="11"/>
                    </a:cubicBezTo>
                    <a:cubicBezTo>
                      <a:pt x="3" y="17"/>
                      <a:pt x="3" y="17"/>
                      <a:pt x="3" y="17"/>
                    </a:cubicBezTo>
                    <a:cubicBezTo>
                      <a:pt x="4" y="16"/>
                      <a:pt x="5" y="14"/>
                      <a:pt x="6" y="12"/>
                    </a:cubicBezTo>
                    <a:cubicBezTo>
                      <a:pt x="6" y="11"/>
                      <a:pt x="5" y="14"/>
                      <a:pt x="4" y="17"/>
                    </a:cubicBezTo>
                    <a:cubicBezTo>
                      <a:pt x="4" y="17"/>
                      <a:pt x="4" y="15"/>
                      <a:pt x="6" y="12"/>
                    </a:cubicBezTo>
                    <a:cubicBezTo>
                      <a:pt x="3" y="18"/>
                      <a:pt x="3" y="18"/>
                      <a:pt x="3" y="18"/>
                    </a:cubicBezTo>
                    <a:cubicBezTo>
                      <a:pt x="5" y="17"/>
                      <a:pt x="5" y="17"/>
                      <a:pt x="5" y="17"/>
                    </a:cubicBezTo>
                    <a:cubicBezTo>
                      <a:pt x="11" y="0"/>
                      <a:pt x="6" y="13"/>
                      <a:pt x="7" y="10"/>
                    </a:cubicBezTo>
                    <a:cubicBezTo>
                      <a:pt x="6" y="10"/>
                      <a:pt x="6" y="10"/>
                      <a:pt x="6" y="8"/>
                    </a:cubicBezTo>
                    <a:cubicBezTo>
                      <a:pt x="5" y="13"/>
                      <a:pt x="5" y="13"/>
                      <a:pt x="5" y="13"/>
                    </a:cubicBezTo>
                    <a:cubicBezTo>
                      <a:pt x="5" y="10"/>
                      <a:pt x="2" y="22"/>
                      <a:pt x="3" y="13"/>
                    </a:cubicBezTo>
                    <a:cubicBezTo>
                      <a:pt x="2" y="16"/>
                      <a:pt x="2" y="16"/>
                      <a:pt x="2" y="16"/>
                    </a:cubicBezTo>
                    <a:cubicBezTo>
                      <a:pt x="3" y="14"/>
                      <a:pt x="4" y="10"/>
                      <a:pt x="5" y="7"/>
                    </a:cubicBezTo>
                    <a:cubicBezTo>
                      <a:pt x="4" y="8"/>
                      <a:pt x="5" y="7"/>
                      <a:pt x="4" y="8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3" y="14"/>
                      <a:pt x="3" y="12"/>
                      <a:pt x="4" y="8"/>
                    </a:cubicBezTo>
                    <a:cubicBezTo>
                      <a:pt x="3" y="13"/>
                      <a:pt x="2" y="16"/>
                      <a:pt x="1" y="19"/>
                    </a:cubicBezTo>
                    <a:cubicBezTo>
                      <a:pt x="4" y="12"/>
                      <a:pt x="0" y="27"/>
                      <a:pt x="1" y="24"/>
                    </a:cubicBezTo>
                    <a:lnTo>
                      <a:pt x="3" y="18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04" name="Freeform 2205"/>
              <p:cNvSpPr/>
              <p:nvPr/>
            </p:nvSpPr>
            <p:spPr bwMode="auto">
              <a:xfrm>
                <a:off x="3044" y="3153"/>
                <a:ext cx="0" cy="1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lnTo>
                      <a:pt x="0" y="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05" name="Freeform 2206"/>
              <p:cNvSpPr/>
              <p:nvPr/>
            </p:nvSpPr>
            <p:spPr bwMode="auto">
              <a:xfrm>
                <a:off x="3042" y="3155"/>
                <a:ext cx="1" cy="1"/>
              </a:xfrm>
              <a:custGeom>
                <a:avLst/>
                <a:gdLst>
                  <a:gd name="T0" fmla="*/ 1 w 1"/>
                  <a:gd name="T1" fmla="*/ 0 h 1"/>
                  <a:gd name="T2" fmla="*/ 1 w 1"/>
                  <a:gd name="T3" fmla="*/ 0 h 1"/>
                  <a:gd name="T4" fmla="*/ 1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1"/>
                      <a:pt x="1" y="1"/>
                      <a:pt x="1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06" name="Rectangle 2207"/>
              <p:cNvSpPr>
                <a:spLocks noChangeArrowheads="1"/>
              </p:cNvSpPr>
              <p:nvPr/>
            </p:nvSpPr>
            <p:spPr bwMode="auto">
              <a:xfrm>
                <a:off x="3043" y="3155"/>
                <a:ext cx="1" cy="1"/>
              </a:xfrm>
              <a:prstGeom prst="rect">
                <a:avLst/>
              </a:pr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07" name="Freeform 2208"/>
              <p:cNvSpPr/>
              <p:nvPr/>
            </p:nvSpPr>
            <p:spPr bwMode="auto">
              <a:xfrm>
                <a:off x="3041" y="3163"/>
                <a:ext cx="1" cy="2"/>
              </a:xfrm>
              <a:custGeom>
                <a:avLst/>
                <a:gdLst>
                  <a:gd name="T0" fmla="*/ 0 w 1"/>
                  <a:gd name="T1" fmla="*/ 2 h 2"/>
                  <a:gd name="T2" fmla="*/ 0 w 1"/>
                  <a:gd name="T3" fmla="*/ 2 h 2"/>
                  <a:gd name="T4" fmla="*/ 1 w 1"/>
                  <a:gd name="T5" fmla="*/ 0 h 2"/>
                  <a:gd name="T6" fmla="*/ 0 w 1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lnTo>
                      <a:pt x="0" y="2"/>
                    </a:lnTo>
                    <a:lnTo>
                      <a:pt x="1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08" name="Freeform 2209"/>
              <p:cNvSpPr/>
              <p:nvPr/>
            </p:nvSpPr>
            <p:spPr bwMode="auto">
              <a:xfrm>
                <a:off x="3043" y="3150"/>
                <a:ext cx="0" cy="2"/>
              </a:xfrm>
              <a:custGeom>
                <a:avLst/>
                <a:gdLst>
                  <a:gd name="T0" fmla="*/ 0 h 2"/>
                  <a:gd name="T1" fmla="*/ 2 h 2"/>
                  <a:gd name="T2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09" name="Freeform 2210"/>
              <p:cNvSpPr/>
              <p:nvPr/>
            </p:nvSpPr>
            <p:spPr bwMode="auto">
              <a:xfrm>
                <a:off x="3041" y="314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10" name="Freeform 2211"/>
              <p:cNvSpPr/>
              <p:nvPr/>
            </p:nvSpPr>
            <p:spPr bwMode="auto">
              <a:xfrm>
                <a:off x="3029" y="3143"/>
                <a:ext cx="16" cy="28"/>
              </a:xfrm>
              <a:custGeom>
                <a:avLst/>
                <a:gdLst>
                  <a:gd name="T0" fmla="*/ 1 w 18"/>
                  <a:gd name="T1" fmla="*/ 14 h 31"/>
                  <a:gd name="T2" fmla="*/ 0 w 18"/>
                  <a:gd name="T3" fmla="*/ 21 h 31"/>
                  <a:gd name="T4" fmla="*/ 0 w 18"/>
                  <a:gd name="T5" fmla="*/ 24 h 31"/>
                  <a:gd name="T6" fmla="*/ 1 w 18"/>
                  <a:gd name="T7" fmla="*/ 20 h 31"/>
                  <a:gd name="T8" fmla="*/ 3 w 18"/>
                  <a:gd name="T9" fmla="*/ 20 h 31"/>
                  <a:gd name="T10" fmla="*/ 3 w 18"/>
                  <a:gd name="T11" fmla="*/ 22 h 31"/>
                  <a:gd name="T12" fmla="*/ 6 w 18"/>
                  <a:gd name="T13" fmla="*/ 16 h 31"/>
                  <a:gd name="T14" fmla="*/ 6 w 18"/>
                  <a:gd name="T15" fmla="*/ 19 h 31"/>
                  <a:gd name="T16" fmla="*/ 6 w 18"/>
                  <a:gd name="T17" fmla="*/ 20 h 31"/>
                  <a:gd name="T18" fmla="*/ 9 w 18"/>
                  <a:gd name="T19" fmla="*/ 10 h 31"/>
                  <a:gd name="T20" fmla="*/ 9 w 18"/>
                  <a:gd name="T21" fmla="*/ 11 h 31"/>
                  <a:gd name="T22" fmla="*/ 9 w 18"/>
                  <a:gd name="T23" fmla="*/ 15 h 31"/>
                  <a:gd name="T24" fmla="*/ 10 w 18"/>
                  <a:gd name="T25" fmla="*/ 15 h 31"/>
                  <a:gd name="T26" fmla="*/ 10 w 18"/>
                  <a:gd name="T27" fmla="*/ 17 h 31"/>
                  <a:gd name="T28" fmla="*/ 12 w 18"/>
                  <a:gd name="T29" fmla="*/ 15 h 31"/>
                  <a:gd name="T30" fmla="*/ 13 w 18"/>
                  <a:gd name="T31" fmla="*/ 11 h 31"/>
                  <a:gd name="T32" fmla="*/ 12 w 18"/>
                  <a:gd name="T33" fmla="*/ 16 h 31"/>
                  <a:gd name="T34" fmla="*/ 13 w 18"/>
                  <a:gd name="T35" fmla="*/ 15 h 31"/>
                  <a:gd name="T36" fmla="*/ 15 w 18"/>
                  <a:gd name="T37" fmla="*/ 16 h 31"/>
                  <a:gd name="T38" fmla="*/ 14 w 18"/>
                  <a:gd name="T39" fmla="*/ 15 h 31"/>
                  <a:gd name="T40" fmla="*/ 13 w 18"/>
                  <a:gd name="T41" fmla="*/ 17 h 31"/>
                  <a:gd name="T42" fmla="*/ 16 w 18"/>
                  <a:gd name="T43" fmla="*/ 6 h 31"/>
                  <a:gd name="T44" fmla="*/ 16 w 18"/>
                  <a:gd name="T45" fmla="*/ 5 h 31"/>
                  <a:gd name="T46" fmla="*/ 15 w 18"/>
                  <a:gd name="T47" fmla="*/ 6 h 31"/>
                  <a:gd name="T48" fmla="*/ 15 w 18"/>
                  <a:gd name="T49" fmla="*/ 4 h 31"/>
                  <a:gd name="T50" fmla="*/ 14 w 18"/>
                  <a:gd name="T51" fmla="*/ 3 h 31"/>
                  <a:gd name="T52" fmla="*/ 13 w 18"/>
                  <a:gd name="T53" fmla="*/ 6 h 31"/>
                  <a:gd name="T54" fmla="*/ 13 w 18"/>
                  <a:gd name="T55" fmla="*/ 5 h 31"/>
                  <a:gd name="T56" fmla="*/ 13 w 18"/>
                  <a:gd name="T57" fmla="*/ 5 h 31"/>
                  <a:gd name="T58" fmla="*/ 12 w 18"/>
                  <a:gd name="T59" fmla="*/ 6 h 31"/>
                  <a:gd name="T60" fmla="*/ 10 w 18"/>
                  <a:gd name="T61" fmla="*/ 8 h 31"/>
                  <a:gd name="T62" fmla="*/ 11 w 18"/>
                  <a:gd name="T63" fmla="*/ 3 h 31"/>
                  <a:gd name="T64" fmla="*/ 11 w 18"/>
                  <a:gd name="T65" fmla="*/ 3 h 31"/>
                  <a:gd name="T66" fmla="*/ 9 w 18"/>
                  <a:gd name="T67" fmla="*/ 8 h 31"/>
                  <a:gd name="T68" fmla="*/ 8 w 18"/>
                  <a:gd name="T69" fmla="*/ 10 h 31"/>
                  <a:gd name="T70" fmla="*/ 6 w 18"/>
                  <a:gd name="T71" fmla="*/ 12 h 31"/>
                  <a:gd name="T72" fmla="*/ 6 w 18"/>
                  <a:gd name="T73" fmla="*/ 11 h 31"/>
                  <a:gd name="T74" fmla="*/ 4 w 18"/>
                  <a:gd name="T75" fmla="*/ 12 h 31"/>
                  <a:gd name="T76" fmla="*/ 3 w 18"/>
                  <a:gd name="T77" fmla="*/ 18 h 31"/>
                  <a:gd name="T78" fmla="*/ 5 w 18"/>
                  <a:gd name="T79" fmla="*/ 9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8" h="31">
                    <a:moveTo>
                      <a:pt x="3" y="8"/>
                    </a:moveTo>
                    <a:cubicBezTo>
                      <a:pt x="3" y="9"/>
                      <a:pt x="2" y="11"/>
                      <a:pt x="1" y="14"/>
                    </a:cubicBezTo>
                    <a:cubicBezTo>
                      <a:pt x="2" y="12"/>
                      <a:pt x="2" y="12"/>
                      <a:pt x="2" y="12"/>
                    </a:cubicBezTo>
                    <a:cubicBezTo>
                      <a:pt x="2" y="13"/>
                      <a:pt x="1" y="17"/>
                      <a:pt x="0" y="21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1" y="15"/>
                      <a:pt x="0" y="23"/>
                      <a:pt x="0" y="24"/>
                    </a:cubicBezTo>
                    <a:cubicBezTo>
                      <a:pt x="0" y="23"/>
                      <a:pt x="2" y="14"/>
                      <a:pt x="2" y="17"/>
                    </a:cubicBezTo>
                    <a:cubicBezTo>
                      <a:pt x="2" y="16"/>
                      <a:pt x="2" y="19"/>
                      <a:pt x="1" y="20"/>
                    </a:cubicBezTo>
                    <a:cubicBezTo>
                      <a:pt x="1" y="21"/>
                      <a:pt x="3" y="14"/>
                      <a:pt x="3" y="14"/>
                    </a:cubicBezTo>
                    <a:cubicBezTo>
                      <a:pt x="0" y="31"/>
                      <a:pt x="5" y="9"/>
                      <a:pt x="3" y="20"/>
                    </a:cubicBezTo>
                    <a:cubicBezTo>
                      <a:pt x="3" y="19"/>
                      <a:pt x="3" y="20"/>
                      <a:pt x="4" y="17"/>
                    </a:cubicBezTo>
                    <a:cubicBezTo>
                      <a:pt x="3" y="21"/>
                      <a:pt x="4" y="17"/>
                      <a:pt x="3" y="22"/>
                    </a:cubicBezTo>
                    <a:cubicBezTo>
                      <a:pt x="6" y="12"/>
                      <a:pt x="3" y="27"/>
                      <a:pt x="6" y="14"/>
                    </a:cubicBezTo>
                    <a:cubicBezTo>
                      <a:pt x="6" y="18"/>
                      <a:pt x="6" y="13"/>
                      <a:pt x="6" y="16"/>
                    </a:cubicBezTo>
                    <a:cubicBezTo>
                      <a:pt x="6" y="18"/>
                      <a:pt x="6" y="18"/>
                      <a:pt x="5" y="18"/>
                    </a:cubicBezTo>
                    <a:cubicBezTo>
                      <a:pt x="5" y="21"/>
                      <a:pt x="7" y="13"/>
                      <a:pt x="6" y="19"/>
                    </a:cubicBezTo>
                    <a:cubicBezTo>
                      <a:pt x="6" y="20"/>
                      <a:pt x="7" y="15"/>
                      <a:pt x="8" y="12"/>
                    </a:cubicBezTo>
                    <a:cubicBezTo>
                      <a:pt x="8" y="13"/>
                      <a:pt x="7" y="15"/>
                      <a:pt x="6" y="20"/>
                    </a:cubicBezTo>
                    <a:cubicBezTo>
                      <a:pt x="8" y="14"/>
                      <a:pt x="7" y="17"/>
                      <a:pt x="8" y="14"/>
                    </a:cubicBezTo>
                    <a:cubicBezTo>
                      <a:pt x="8" y="14"/>
                      <a:pt x="8" y="13"/>
                      <a:pt x="9" y="10"/>
                    </a:cubicBezTo>
                    <a:cubicBezTo>
                      <a:pt x="9" y="12"/>
                      <a:pt x="10" y="7"/>
                      <a:pt x="11" y="5"/>
                    </a:cubicBezTo>
                    <a:cubicBezTo>
                      <a:pt x="9" y="12"/>
                      <a:pt x="10" y="5"/>
                      <a:pt x="9" y="11"/>
                    </a:cubicBezTo>
                    <a:cubicBezTo>
                      <a:pt x="8" y="14"/>
                      <a:pt x="8" y="13"/>
                      <a:pt x="7" y="18"/>
                    </a:cubicBezTo>
                    <a:cubicBezTo>
                      <a:pt x="7" y="18"/>
                      <a:pt x="8" y="17"/>
                      <a:pt x="9" y="15"/>
                    </a:cubicBezTo>
                    <a:cubicBezTo>
                      <a:pt x="9" y="16"/>
                      <a:pt x="8" y="18"/>
                      <a:pt x="8" y="18"/>
                    </a:cubicBezTo>
                    <a:cubicBezTo>
                      <a:pt x="8" y="21"/>
                      <a:pt x="10" y="12"/>
                      <a:pt x="10" y="15"/>
                    </a:cubicBezTo>
                    <a:cubicBezTo>
                      <a:pt x="9" y="18"/>
                      <a:pt x="9" y="18"/>
                      <a:pt x="9" y="18"/>
                    </a:cubicBezTo>
                    <a:cubicBezTo>
                      <a:pt x="10" y="14"/>
                      <a:pt x="9" y="19"/>
                      <a:pt x="10" y="17"/>
                    </a:cubicBezTo>
                    <a:cubicBezTo>
                      <a:pt x="11" y="15"/>
                      <a:pt x="11" y="14"/>
                      <a:pt x="11" y="13"/>
                    </a:cubicBezTo>
                    <a:cubicBezTo>
                      <a:pt x="9" y="21"/>
                      <a:pt x="13" y="9"/>
                      <a:pt x="12" y="15"/>
                    </a:cubicBezTo>
                    <a:cubicBezTo>
                      <a:pt x="13" y="9"/>
                      <a:pt x="14" y="6"/>
                      <a:pt x="15" y="6"/>
                    </a:cubicBezTo>
                    <a:cubicBezTo>
                      <a:pt x="13" y="11"/>
                      <a:pt x="13" y="11"/>
                      <a:pt x="13" y="11"/>
                    </a:cubicBezTo>
                    <a:cubicBezTo>
                      <a:pt x="14" y="8"/>
                      <a:pt x="11" y="17"/>
                      <a:pt x="10" y="19"/>
                    </a:cubicBezTo>
                    <a:cubicBezTo>
                      <a:pt x="11" y="17"/>
                      <a:pt x="11" y="20"/>
                      <a:pt x="12" y="16"/>
                    </a:cubicBezTo>
                    <a:cubicBezTo>
                      <a:pt x="11" y="20"/>
                      <a:pt x="11" y="20"/>
                      <a:pt x="11" y="20"/>
                    </a:cubicBezTo>
                    <a:cubicBezTo>
                      <a:pt x="11" y="21"/>
                      <a:pt x="14" y="10"/>
                      <a:pt x="13" y="15"/>
                    </a:cubicBezTo>
                    <a:cubicBezTo>
                      <a:pt x="12" y="18"/>
                      <a:pt x="12" y="18"/>
                      <a:pt x="12" y="18"/>
                    </a:cubicBezTo>
                    <a:cubicBezTo>
                      <a:pt x="13" y="17"/>
                      <a:pt x="12" y="23"/>
                      <a:pt x="15" y="16"/>
                    </a:cubicBezTo>
                    <a:cubicBezTo>
                      <a:pt x="15" y="14"/>
                      <a:pt x="17" y="8"/>
                      <a:pt x="18" y="6"/>
                    </a:cubicBezTo>
                    <a:cubicBezTo>
                      <a:pt x="17" y="8"/>
                      <a:pt x="15" y="12"/>
                      <a:pt x="14" y="15"/>
                    </a:cubicBezTo>
                    <a:cubicBezTo>
                      <a:pt x="16" y="10"/>
                      <a:pt x="16" y="10"/>
                      <a:pt x="16" y="10"/>
                    </a:cubicBezTo>
                    <a:cubicBezTo>
                      <a:pt x="15" y="13"/>
                      <a:pt x="14" y="15"/>
                      <a:pt x="13" y="17"/>
                    </a:cubicBezTo>
                    <a:cubicBezTo>
                      <a:pt x="12" y="20"/>
                      <a:pt x="14" y="13"/>
                      <a:pt x="13" y="16"/>
                    </a:cubicBezTo>
                    <a:cubicBezTo>
                      <a:pt x="15" y="11"/>
                      <a:pt x="15" y="10"/>
                      <a:pt x="16" y="6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6" y="7"/>
                      <a:pt x="16" y="7"/>
                      <a:pt x="16" y="5"/>
                    </a:cubicBezTo>
                    <a:cubicBezTo>
                      <a:pt x="14" y="11"/>
                      <a:pt x="17" y="2"/>
                      <a:pt x="15" y="5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4" y="9"/>
                      <a:pt x="14" y="8"/>
                      <a:pt x="14" y="9"/>
                    </a:cubicBezTo>
                    <a:cubicBezTo>
                      <a:pt x="15" y="5"/>
                      <a:pt x="15" y="6"/>
                      <a:pt x="15" y="4"/>
                    </a:cubicBezTo>
                    <a:cubicBezTo>
                      <a:pt x="14" y="6"/>
                      <a:pt x="13" y="11"/>
                      <a:pt x="13" y="11"/>
                    </a:cubicBezTo>
                    <a:cubicBezTo>
                      <a:pt x="14" y="6"/>
                      <a:pt x="13" y="8"/>
                      <a:pt x="14" y="3"/>
                    </a:cubicBezTo>
                    <a:cubicBezTo>
                      <a:pt x="13" y="9"/>
                      <a:pt x="13" y="5"/>
                      <a:pt x="12" y="8"/>
                    </a:cubicBezTo>
                    <a:cubicBezTo>
                      <a:pt x="12" y="9"/>
                      <a:pt x="12" y="9"/>
                      <a:pt x="13" y="6"/>
                    </a:cubicBezTo>
                    <a:cubicBezTo>
                      <a:pt x="13" y="5"/>
                      <a:pt x="13" y="5"/>
                      <a:pt x="13" y="5"/>
                    </a:cubicBezTo>
                    <a:cubicBezTo>
                      <a:pt x="13" y="5"/>
                      <a:pt x="13" y="5"/>
                      <a:pt x="13" y="5"/>
                    </a:cubicBezTo>
                    <a:cubicBezTo>
                      <a:pt x="13" y="4"/>
                      <a:pt x="13" y="4"/>
                      <a:pt x="13" y="4"/>
                    </a:cubicBezTo>
                    <a:cubicBezTo>
                      <a:pt x="13" y="3"/>
                      <a:pt x="12" y="7"/>
                      <a:pt x="13" y="5"/>
                    </a:cubicBezTo>
                    <a:cubicBezTo>
                      <a:pt x="13" y="3"/>
                      <a:pt x="13" y="3"/>
                      <a:pt x="13" y="3"/>
                    </a:cubicBezTo>
                    <a:cubicBezTo>
                      <a:pt x="13" y="2"/>
                      <a:pt x="11" y="11"/>
                      <a:pt x="12" y="6"/>
                    </a:cubicBezTo>
                    <a:cubicBezTo>
                      <a:pt x="11" y="8"/>
                      <a:pt x="11" y="9"/>
                      <a:pt x="9" y="14"/>
                    </a:cubicBezTo>
                    <a:cubicBezTo>
                      <a:pt x="10" y="12"/>
                      <a:pt x="11" y="8"/>
                      <a:pt x="10" y="8"/>
                    </a:cubicBezTo>
                    <a:cubicBezTo>
                      <a:pt x="9" y="13"/>
                      <a:pt x="11" y="7"/>
                      <a:pt x="10" y="10"/>
                    </a:cubicBezTo>
                    <a:cubicBezTo>
                      <a:pt x="11" y="5"/>
                      <a:pt x="10" y="8"/>
                      <a:pt x="11" y="3"/>
                    </a:cubicBezTo>
                    <a:cubicBezTo>
                      <a:pt x="12" y="1"/>
                      <a:pt x="10" y="8"/>
                      <a:pt x="10" y="7"/>
                    </a:cubicBezTo>
                    <a:cubicBezTo>
                      <a:pt x="11" y="3"/>
                      <a:pt x="11" y="3"/>
                      <a:pt x="11" y="3"/>
                    </a:cubicBezTo>
                    <a:cubicBezTo>
                      <a:pt x="10" y="5"/>
                      <a:pt x="9" y="9"/>
                      <a:pt x="10" y="5"/>
                    </a:cubicBezTo>
                    <a:cubicBezTo>
                      <a:pt x="9" y="8"/>
                      <a:pt x="9" y="8"/>
                      <a:pt x="9" y="8"/>
                    </a:cubicBezTo>
                    <a:cubicBezTo>
                      <a:pt x="9" y="6"/>
                      <a:pt x="9" y="7"/>
                      <a:pt x="9" y="4"/>
                    </a:cubicBezTo>
                    <a:cubicBezTo>
                      <a:pt x="8" y="10"/>
                      <a:pt x="8" y="10"/>
                      <a:pt x="8" y="10"/>
                    </a:cubicBezTo>
                    <a:cubicBezTo>
                      <a:pt x="9" y="3"/>
                      <a:pt x="7" y="9"/>
                      <a:pt x="6" y="15"/>
                    </a:cubicBezTo>
                    <a:cubicBezTo>
                      <a:pt x="5" y="15"/>
                      <a:pt x="6" y="13"/>
                      <a:pt x="6" y="12"/>
                    </a:cubicBezTo>
                    <a:cubicBezTo>
                      <a:pt x="7" y="10"/>
                      <a:pt x="7" y="10"/>
                      <a:pt x="7" y="10"/>
                    </a:cubicBezTo>
                    <a:cubicBezTo>
                      <a:pt x="6" y="9"/>
                      <a:pt x="7" y="6"/>
                      <a:pt x="6" y="11"/>
                    </a:cubicBezTo>
                    <a:cubicBezTo>
                      <a:pt x="5" y="13"/>
                      <a:pt x="6" y="7"/>
                      <a:pt x="6" y="6"/>
                    </a:cubicBezTo>
                    <a:cubicBezTo>
                      <a:pt x="4" y="14"/>
                      <a:pt x="6" y="0"/>
                      <a:pt x="4" y="12"/>
                    </a:cubicBezTo>
                    <a:cubicBezTo>
                      <a:pt x="4" y="12"/>
                      <a:pt x="4" y="15"/>
                      <a:pt x="4" y="14"/>
                    </a:cubicBezTo>
                    <a:cubicBezTo>
                      <a:pt x="4" y="16"/>
                      <a:pt x="4" y="18"/>
                      <a:pt x="3" y="18"/>
                    </a:cubicBezTo>
                    <a:cubicBezTo>
                      <a:pt x="3" y="19"/>
                      <a:pt x="4" y="14"/>
                      <a:pt x="3" y="16"/>
                    </a:cubicBezTo>
                    <a:cubicBezTo>
                      <a:pt x="5" y="9"/>
                      <a:pt x="5" y="9"/>
                      <a:pt x="5" y="9"/>
                    </a:cubicBezTo>
                    <a:cubicBezTo>
                      <a:pt x="6" y="1"/>
                      <a:pt x="2" y="19"/>
                      <a:pt x="3" y="8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11" name="Freeform 2212"/>
              <p:cNvSpPr/>
              <p:nvPr/>
            </p:nvSpPr>
            <p:spPr bwMode="auto">
              <a:xfrm>
                <a:off x="3035" y="3148"/>
                <a:ext cx="1" cy="3"/>
              </a:xfrm>
              <a:custGeom>
                <a:avLst/>
                <a:gdLst>
                  <a:gd name="T0" fmla="*/ 0 w 1"/>
                  <a:gd name="T1" fmla="*/ 4 h 4"/>
                  <a:gd name="T2" fmla="*/ 1 w 1"/>
                  <a:gd name="T3" fmla="*/ 0 h 4"/>
                  <a:gd name="T4" fmla="*/ 0 w 1"/>
                  <a:gd name="T5" fmla="*/ 3 h 4"/>
                  <a:gd name="T6" fmla="*/ 0 w 1"/>
                  <a:gd name="T7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4">
                    <a:moveTo>
                      <a:pt x="0" y="4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0" y="3"/>
                      <a:pt x="0" y="4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12" name="Freeform 2213"/>
              <p:cNvSpPr/>
              <p:nvPr/>
            </p:nvSpPr>
            <p:spPr bwMode="auto">
              <a:xfrm>
                <a:off x="3035" y="3150"/>
                <a:ext cx="0" cy="2"/>
              </a:xfrm>
              <a:custGeom>
                <a:avLst/>
                <a:gdLst>
                  <a:gd name="T0" fmla="*/ 0 h 2"/>
                  <a:gd name="T1" fmla="*/ 2 h 2"/>
                  <a:gd name="T2" fmla="*/ 1 h 2"/>
                  <a:gd name="T3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1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13" name="Freeform 2214"/>
              <p:cNvSpPr/>
              <p:nvPr/>
            </p:nvSpPr>
            <p:spPr bwMode="auto">
              <a:xfrm>
                <a:off x="3031" y="3150"/>
                <a:ext cx="0" cy="2"/>
              </a:xfrm>
              <a:custGeom>
                <a:avLst/>
                <a:gdLst>
                  <a:gd name="T0" fmla="*/ 1 h 2"/>
                  <a:gd name="T1" fmla="*/ 1 h 2"/>
                  <a:gd name="T2" fmla="*/ 1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1"/>
                    </a:moveTo>
                    <a:cubicBezTo>
                      <a:pt x="0" y="1"/>
                      <a:pt x="0" y="0"/>
                      <a:pt x="0" y="1"/>
                    </a:cubicBezTo>
                    <a:cubicBezTo>
                      <a:pt x="0" y="2"/>
                      <a:pt x="0" y="2"/>
                      <a:pt x="0" y="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14" name="Freeform 2215"/>
              <p:cNvSpPr/>
              <p:nvPr/>
            </p:nvSpPr>
            <p:spPr bwMode="auto">
              <a:xfrm>
                <a:off x="3031" y="3153"/>
                <a:ext cx="0" cy="1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  <a:gd name="T3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lnTo>
                      <a:pt x="0" y="1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15" name="Freeform 2216"/>
              <p:cNvSpPr/>
              <p:nvPr/>
            </p:nvSpPr>
            <p:spPr bwMode="auto">
              <a:xfrm>
                <a:off x="3023" y="3149"/>
                <a:ext cx="7" cy="22"/>
              </a:xfrm>
              <a:custGeom>
                <a:avLst/>
                <a:gdLst>
                  <a:gd name="T0" fmla="*/ 2 w 8"/>
                  <a:gd name="T1" fmla="*/ 11 h 25"/>
                  <a:gd name="T2" fmla="*/ 1 w 8"/>
                  <a:gd name="T3" fmla="*/ 15 h 25"/>
                  <a:gd name="T4" fmla="*/ 1 w 8"/>
                  <a:gd name="T5" fmla="*/ 12 h 25"/>
                  <a:gd name="T6" fmla="*/ 0 w 8"/>
                  <a:gd name="T7" fmla="*/ 20 h 25"/>
                  <a:gd name="T8" fmla="*/ 3 w 8"/>
                  <a:gd name="T9" fmla="*/ 15 h 25"/>
                  <a:gd name="T10" fmla="*/ 3 w 8"/>
                  <a:gd name="T11" fmla="*/ 18 h 25"/>
                  <a:gd name="T12" fmla="*/ 5 w 8"/>
                  <a:gd name="T13" fmla="*/ 13 h 25"/>
                  <a:gd name="T14" fmla="*/ 4 w 8"/>
                  <a:gd name="T15" fmla="*/ 19 h 25"/>
                  <a:gd name="T16" fmla="*/ 5 w 8"/>
                  <a:gd name="T17" fmla="*/ 17 h 25"/>
                  <a:gd name="T18" fmla="*/ 5 w 8"/>
                  <a:gd name="T19" fmla="*/ 14 h 25"/>
                  <a:gd name="T20" fmla="*/ 5 w 8"/>
                  <a:gd name="T21" fmla="*/ 15 h 25"/>
                  <a:gd name="T22" fmla="*/ 5 w 8"/>
                  <a:gd name="T23" fmla="*/ 14 h 25"/>
                  <a:gd name="T24" fmla="*/ 6 w 8"/>
                  <a:gd name="T25" fmla="*/ 14 h 25"/>
                  <a:gd name="T26" fmla="*/ 5 w 8"/>
                  <a:gd name="T27" fmla="*/ 15 h 25"/>
                  <a:gd name="T28" fmla="*/ 6 w 8"/>
                  <a:gd name="T29" fmla="*/ 13 h 25"/>
                  <a:gd name="T30" fmla="*/ 6 w 8"/>
                  <a:gd name="T31" fmla="*/ 17 h 25"/>
                  <a:gd name="T32" fmla="*/ 7 w 8"/>
                  <a:gd name="T33" fmla="*/ 11 h 25"/>
                  <a:gd name="T34" fmla="*/ 8 w 8"/>
                  <a:gd name="T35" fmla="*/ 7 h 25"/>
                  <a:gd name="T36" fmla="*/ 7 w 8"/>
                  <a:gd name="T37" fmla="*/ 11 h 25"/>
                  <a:gd name="T38" fmla="*/ 7 w 8"/>
                  <a:gd name="T39" fmla="*/ 11 h 25"/>
                  <a:gd name="T40" fmla="*/ 6 w 8"/>
                  <a:gd name="T41" fmla="*/ 12 h 25"/>
                  <a:gd name="T42" fmla="*/ 7 w 8"/>
                  <a:gd name="T43" fmla="*/ 7 h 25"/>
                  <a:gd name="T44" fmla="*/ 7 w 8"/>
                  <a:gd name="T45" fmla="*/ 3 h 25"/>
                  <a:gd name="T46" fmla="*/ 7 w 8"/>
                  <a:gd name="T47" fmla="*/ 3 h 25"/>
                  <a:gd name="T48" fmla="*/ 7 w 8"/>
                  <a:gd name="T49" fmla="*/ 4 h 25"/>
                  <a:gd name="T50" fmla="*/ 6 w 8"/>
                  <a:gd name="T51" fmla="*/ 7 h 25"/>
                  <a:gd name="T52" fmla="*/ 5 w 8"/>
                  <a:gd name="T53" fmla="*/ 14 h 25"/>
                  <a:gd name="T54" fmla="*/ 5 w 8"/>
                  <a:gd name="T55" fmla="*/ 14 h 25"/>
                  <a:gd name="T56" fmla="*/ 6 w 8"/>
                  <a:gd name="T57" fmla="*/ 8 h 25"/>
                  <a:gd name="T58" fmla="*/ 5 w 8"/>
                  <a:gd name="T59" fmla="*/ 11 h 25"/>
                  <a:gd name="T60" fmla="*/ 6 w 8"/>
                  <a:gd name="T61" fmla="*/ 5 h 25"/>
                  <a:gd name="T62" fmla="*/ 5 w 8"/>
                  <a:gd name="T63" fmla="*/ 11 h 25"/>
                  <a:gd name="T64" fmla="*/ 4 w 8"/>
                  <a:gd name="T65" fmla="*/ 11 h 25"/>
                  <a:gd name="T66" fmla="*/ 4 w 8"/>
                  <a:gd name="T67" fmla="*/ 7 h 25"/>
                  <a:gd name="T68" fmla="*/ 4 w 8"/>
                  <a:gd name="T69" fmla="*/ 11 h 25"/>
                  <a:gd name="T70" fmla="*/ 3 w 8"/>
                  <a:gd name="T71" fmla="*/ 9 h 25"/>
                  <a:gd name="T72" fmla="*/ 3 w 8"/>
                  <a:gd name="T73" fmla="*/ 12 h 25"/>
                  <a:gd name="T74" fmla="*/ 2 w 8"/>
                  <a:gd name="T75" fmla="*/ 11 h 25"/>
                  <a:gd name="T76" fmla="*/ 2 w 8"/>
                  <a:gd name="T77" fmla="*/ 11 h 25"/>
                  <a:gd name="T78" fmla="*/ 1 w 8"/>
                  <a:gd name="T79" fmla="*/ 17 h 25"/>
                  <a:gd name="T80" fmla="*/ 2 w 8"/>
                  <a:gd name="T81" fmla="*/ 11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8" h="25">
                    <a:moveTo>
                      <a:pt x="2" y="11"/>
                    </a:moveTo>
                    <a:cubicBezTo>
                      <a:pt x="1" y="15"/>
                      <a:pt x="1" y="15"/>
                      <a:pt x="1" y="15"/>
                    </a:cubicBezTo>
                    <a:cubicBezTo>
                      <a:pt x="1" y="13"/>
                      <a:pt x="0" y="16"/>
                      <a:pt x="1" y="12"/>
                    </a:cubicBezTo>
                    <a:cubicBezTo>
                      <a:pt x="0" y="17"/>
                      <a:pt x="1" y="12"/>
                      <a:pt x="0" y="20"/>
                    </a:cubicBezTo>
                    <a:cubicBezTo>
                      <a:pt x="1" y="17"/>
                      <a:pt x="1" y="22"/>
                      <a:pt x="3" y="15"/>
                    </a:cubicBezTo>
                    <a:cubicBezTo>
                      <a:pt x="3" y="18"/>
                      <a:pt x="3" y="18"/>
                      <a:pt x="3" y="18"/>
                    </a:cubicBezTo>
                    <a:cubicBezTo>
                      <a:pt x="4" y="12"/>
                      <a:pt x="2" y="25"/>
                      <a:pt x="5" y="13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21"/>
                      <a:pt x="6" y="10"/>
                      <a:pt x="5" y="17"/>
                    </a:cubicBezTo>
                    <a:cubicBezTo>
                      <a:pt x="5" y="14"/>
                      <a:pt x="5" y="14"/>
                      <a:pt x="5" y="14"/>
                    </a:cubicBezTo>
                    <a:cubicBezTo>
                      <a:pt x="5" y="15"/>
                      <a:pt x="5" y="15"/>
                      <a:pt x="5" y="15"/>
                    </a:cubicBezTo>
                    <a:cubicBezTo>
                      <a:pt x="5" y="14"/>
                      <a:pt x="5" y="14"/>
                      <a:pt x="5" y="14"/>
                    </a:cubicBezTo>
                    <a:cubicBezTo>
                      <a:pt x="6" y="12"/>
                      <a:pt x="6" y="12"/>
                      <a:pt x="6" y="14"/>
                    </a:cubicBezTo>
                    <a:cubicBezTo>
                      <a:pt x="6" y="16"/>
                      <a:pt x="6" y="15"/>
                      <a:pt x="5" y="15"/>
                    </a:cubicBezTo>
                    <a:cubicBezTo>
                      <a:pt x="5" y="17"/>
                      <a:pt x="6" y="13"/>
                      <a:pt x="6" y="13"/>
                    </a:cubicBezTo>
                    <a:cubicBezTo>
                      <a:pt x="6" y="15"/>
                      <a:pt x="6" y="16"/>
                      <a:pt x="6" y="17"/>
                    </a:cubicBezTo>
                    <a:cubicBezTo>
                      <a:pt x="6" y="14"/>
                      <a:pt x="5" y="21"/>
                      <a:pt x="7" y="11"/>
                    </a:cubicBezTo>
                    <a:cubicBezTo>
                      <a:pt x="8" y="10"/>
                      <a:pt x="8" y="8"/>
                      <a:pt x="8" y="7"/>
                    </a:cubicBezTo>
                    <a:cubicBezTo>
                      <a:pt x="8" y="4"/>
                      <a:pt x="8" y="8"/>
                      <a:pt x="7" y="11"/>
                    </a:cubicBezTo>
                    <a:cubicBezTo>
                      <a:pt x="7" y="11"/>
                      <a:pt x="7" y="11"/>
                      <a:pt x="7" y="11"/>
                    </a:cubicBezTo>
                    <a:cubicBezTo>
                      <a:pt x="5" y="20"/>
                      <a:pt x="7" y="9"/>
                      <a:pt x="6" y="12"/>
                    </a:cubicBezTo>
                    <a:cubicBezTo>
                      <a:pt x="7" y="9"/>
                      <a:pt x="7" y="9"/>
                      <a:pt x="7" y="7"/>
                    </a:cubicBezTo>
                    <a:cubicBezTo>
                      <a:pt x="8" y="0"/>
                      <a:pt x="6" y="12"/>
                      <a:pt x="7" y="3"/>
                    </a:cubicBezTo>
                    <a:cubicBezTo>
                      <a:pt x="7" y="3"/>
                      <a:pt x="7" y="3"/>
                      <a:pt x="7" y="3"/>
                    </a:cubicBezTo>
                    <a:cubicBezTo>
                      <a:pt x="7" y="2"/>
                      <a:pt x="7" y="4"/>
                      <a:pt x="7" y="4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6" y="8"/>
                      <a:pt x="6" y="12"/>
                      <a:pt x="5" y="14"/>
                    </a:cubicBezTo>
                    <a:cubicBezTo>
                      <a:pt x="6" y="10"/>
                      <a:pt x="5" y="16"/>
                      <a:pt x="5" y="14"/>
                    </a:cubicBezTo>
                    <a:cubicBezTo>
                      <a:pt x="5" y="10"/>
                      <a:pt x="6" y="10"/>
                      <a:pt x="6" y="8"/>
                    </a:cubicBezTo>
                    <a:cubicBezTo>
                      <a:pt x="5" y="11"/>
                      <a:pt x="5" y="11"/>
                      <a:pt x="5" y="11"/>
                    </a:cubicBezTo>
                    <a:cubicBezTo>
                      <a:pt x="5" y="11"/>
                      <a:pt x="6" y="7"/>
                      <a:pt x="6" y="5"/>
                    </a:cubicBezTo>
                    <a:cubicBezTo>
                      <a:pt x="6" y="7"/>
                      <a:pt x="6" y="7"/>
                      <a:pt x="5" y="11"/>
                    </a:cubicBezTo>
                    <a:cubicBezTo>
                      <a:pt x="6" y="6"/>
                      <a:pt x="5" y="7"/>
                      <a:pt x="4" y="11"/>
                    </a:cubicBezTo>
                    <a:cubicBezTo>
                      <a:pt x="4" y="10"/>
                      <a:pt x="4" y="7"/>
                      <a:pt x="4" y="7"/>
                    </a:cubicBezTo>
                    <a:cubicBezTo>
                      <a:pt x="5" y="6"/>
                      <a:pt x="4" y="8"/>
                      <a:pt x="4" y="11"/>
                    </a:cubicBezTo>
                    <a:cubicBezTo>
                      <a:pt x="3" y="14"/>
                      <a:pt x="3" y="12"/>
                      <a:pt x="3" y="9"/>
                    </a:cubicBezTo>
                    <a:cubicBezTo>
                      <a:pt x="3" y="12"/>
                      <a:pt x="3" y="12"/>
                      <a:pt x="3" y="12"/>
                    </a:cubicBezTo>
                    <a:cubicBezTo>
                      <a:pt x="2" y="17"/>
                      <a:pt x="3" y="8"/>
                      <a:pt x="2" y="11"/>
                    </a:cubicBezTo>
                    <a:cubicBezTo>
                      <a:pt x="2" y="11"/>
                      <a:pt x="2" y="11"/>
                      <a:pt x="2" y="11"/>
                    </a:cubicBezTo>
                    <a:cubicBezTo>
                      <a:pt x="2" y="12"/>
                      <a:pt x="1" y="19"/>
                      <a:pt x="1" y="17"/>
                    </a:cubicBezTo>
                    <a:cubicBezTo>
                      <a:pt x="1" y="14"/>
                      <a:pt x="1" y="14"/>
                      <a:pt x="2" y="1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16" name="Freeform 2217"/>
              <p:cNvSpPr/>
              <p:nvPr/>
            </p:nvSpPr>
            <p:spPr bwMode="auto">
              <a:xfrm>
                <a:off x="3022" y="3160"/>
                <a:ext cx="1" cy="8"/>
              </a:xfrm>
              <a:custGeom>
                <a:avLst/>
                <a:gdLst>
                  <a:gd name="T0" fmla="*/ 1 w 1"/>
                  <a:gd name="T1" fmla="*/ 5 h 9"/>
                  <a:gd name="T2" fmla="*/ 1 w 1"/>
                  <a:gd name="T3" fmla="*/ 1 h 9"/>
                  <a:gd name="T4" fmla="*/ 0 w 1"/>
                  <a:gd name="T5" fmla="*/ 8 h 9"/>
                  <a:gd name="T6" fmla="*/ 1 w 1"/>
                  <a:gd name="T7" fmla="*/ 7 h 9"/>
                  <a:gd name="T8" fmla="*/ 1 w 1"/>
                  <a:gd name="T9" fmla="*/ 5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9">
                    <a:moveTo>
                      <a:pt x="1" y="5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1" y="6"/>
                      <a:pt x="0" y="8"/>
                    </a:cubicBezTo>
                    <a:cubicBezTo>
                      <a:pt x="1" y="7"/>
                      <a:pt x="0" y="9"/>
                      <a:pt x="1" y="7"/>
                    </a:cubicBezTo>
                    <a:cubicBezTo>
                      <a:pt x="1" y="6"/>
                      <a:pt x="1" y="5"/>
                      <a:pt x="1" y="5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17" name="Freeform 2218"/>
              <p:cNvSpPr/>
              <p:nvPr/>
            </p:nvSpPr>
            <p:spPr bwMode="auto">
              <a:xfrm>
                <a:off x="3021" y="3157"/>
                <a:ext cx="2" cy="17"/>
              </a:xfrm>
              <a:custGeom>
                <a:avLst/>
                <a:gdLst>
                  <a:gd name="T0" fmla="*/ 1 w 2"/>
                  <a:gd name="T1" fmla="*/ 9 h 19"/>
                  <a:gd name="T2" fmla="*/ 1 w 2"/>
                  <a:gd name="T3" fmla="*/ 12 h 19"/>
                  <a:gd name="T4" fmla="*/ 1 w 2"/>
                  <a:gd name="T5" fmla="*/ 14 h 19"/>
                  <a:gd name="T6" fmla="*/ 2 w 2"/>
                  <a:gd name="T7" fmla="*/ 7 h 19"/>
                  <a:gd name="T8" fmla="*/ 1 w 2"/>
                  <a:gd name="T9" fmla="*/ 11 h 19"/>
                  <a:gd name="T10" fmla="*/ 2 w 2"/>
                  <a:gd name="T11" fmla="*/ 6 h 19"/>
                  <a:gd name="T12" fmla="*/ 2 w 2"/>
                  <a:gd name="T13" fmla="*/ 8 h 19"/>
                  <a:gd name="T14" fmla="*/ 2 w 2"/>
                  <a:gd name="T15" fmla="*/ 6 h 19"/>
                  <a:gd name="T16" fmla="*/ 2 w 2"/>
                  <a:gd name="T17" fmla="*/ 7 h 19"/>
                  <a:gd name="T18" fmla="*/ 2 w 2"/>
                  <a:gd name="T19" fmla="*/ 4 h 19"/>
                  <a:gd name="T20" fmla="*/ 1 w 2"/>
                  <a:gd name="T21" fmla="*/ 10 h 19"/>
                  <a:gd name="T22" fmla="*/ 1 w 2"/>
                  <a:gd name="T23" fmla="*/ 4 h 19"/>
                  <a:gd name="T24" fmla="*/ 1 w 2"/>
                  <a:gd name="T25" fmla="*/ 2 h 19"/>
                  <a:gd name="T26" fmla="*/ 1 w 2"/>
                  <a:gd name="T27" fmla="*/ 4 h 19"/>
                  <a:gd name="T28" fmla="*/ 1 w 2"/>
                  <a:gd name="T29" fmla="*/ 8 h 19"/>
                  <a:gd name="T30" fmla="*/ 1 w 2"/>
                  <a:gd name="T31" fmla="*/ 3 h 19"/>
                  <a:gd name="T32" fmla="*/ 0 w 2"/>
                  <a:gd name="T33" fmla="*/ 5 h 19"/>
                  <a:gd name="T34" fmla="*/ 0 w 2"/>
                  <a:gd name="T35" fmla="*/ 12 h 19"/>
                  <a:gd name="T36" fmla="*/ 0 w 2"/>
                  <a:gd name="T37" fmla="*/ 7 h 19"/>
                  <a:gd name="T38" fmla="*/ 0 w 2"/>
                  <a:gd name="T39" fmla="*/ 6 h 19"/>
                  <a:gd name="T40" fmla="*/ 0 w 2"/>
                  <a:gd name="T41" fmla="*/ 15 h 19"/>
                  <a:gd name="T42" fmla="*/ 1 w 2"/>
                  <a:gd name="T43" fmla="*/ 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" h="19">
                    <a:moveTo>
                      <a:pt x="1" y="9"/>
                    </a:moveTo>
                    <a:cubicBezTo>
                      <a:pt x="1" y="12"/>
                      <a:pt x="1" y="12"/>
                      <a:pt x="1" y="12"/>
                    </a:cubicBezTo>
                    <a:cubicBezTo>
                      <a:pt x="1" y="12"/>
                      <a:pt x="1" y="10"/>
                      <a:pt x="1" y="14"/>
                    </a:cubicBezTo>
                    <a:cubicBezTo>
                      <a:pt x="1" y="15"/>
                      <a:pt x="1" y="9"/>
                      <a:pt x="2" y="7"/>
                    </a:cubicBezTo>
                    <a:cubicBezTo>
                      <a:pt x="1" y="11"/>
                      <a:pt x="1" y="11"/>
                      <a:pt x="1" y="11"/>
                    </a:cubicBezTo>
                    <a:cubicBezTo>
                      <a:pt x="2" y="9"/>
                      <a:pt x="1" y="13"/>
                      <a:pt x="2" y="6"/>
                    </a:cubicBezTo>
                    <a:cubicBezTo>
                      <a:pt x="2" y="6"/>
                      <a:pt x="1" y="10"/>
                      <a:pt x="2" y="8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2" y="7"/>
                      <a:pt x="2" y="7"/>
                      <a:pt x="2" y="7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0"/>
                      <a:pt x="1" y="13"/>
                      <a:pt x="1" y="10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4"/>
                      <a:pt x="1" y="6"/>
                      <a:pt x="1" y="2"/>
                    </a:cubicBezTo>
                    <a:cubicBezTo>
                      <a:pt x="1" y="2"/>
                      <a:pt x="1" y="5"/>
                      <a:pt x="1" y="4"/>
                    </a:cubicBezTo>
                    <a:cubicBezTo>
                      <a:pt x="1" y="4"/>
                      <a:pt x="1" y="7"/>
                      <a:pt x="1" y="8"/>
                    </a:cubicBezTo>
                    <a:cubicBezTo>
                      <a:pt x="1" y="13"/>
                      <a:pt x="1" y="5"/>
                      <a:pt x="1" y="3"/>
                    </a:cubicBezTo>
                    <a:cubicBezTo>
                      <a:pt x="1" y="6"/>
                      <a:pt x="0" y="10"/>
                      <a:pt x="0" y="5"/>
                    </a:cubicBezTo>
                    <a:cubicBezTo>
                      <a:pt x="0" y="9"/>
                      <a:pt x="0" y="12"/>
                      <a:pt x="0" y="12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6"/>
                      <a:pt x="0" y="5"/>
                      <a:pt x="0" y="6"/>
                    </a:cubicBezTo>
                    <a:cubicBezTo>
                      <a:pt x="0" y="9"/>
                      <a:pt x="0" y="13"/>
                      <a:pt x="0" y="15"/>
                    </a:cubicBezTo>
                    <a:cubicBezTo>
                      <a:pt x="0" y="19"/>
                      <a:pt x="0" y="8"/>
                      <a:pt x="1" y="9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18" name="Freeform 2219"/>
              <p:cNvSpPr/>
              <p:nvPr/>
            </p:nvSpPr>
            <p:spPr bwMode="auto">
              <a:xfrm>
                <a:off x="3021" y="3168"/>
                <a:ext cx="1" cy="1"/>
              </a:xfrm>
              <a:custGeom>
                <a:avLst/>
                <a:gdLst>
                  <a:gd name="T0" fmla="*/ 1 w 1"/>
                  <a:gd name="T1" fmla="*/ 1 h 1"/>
                  <a:gd name="T2" fmla="*/ 1 w 1"/>
                  <a:gd name="T3" fmla="*/ 0 h 1"/>
                  <a:gd name="T4" fmla="*/ 0 w 1"/>
                  <a:gd name="T5" fmla="*/ 1 h 1"/>
                  <a:gd name="T6" fmla="*/ 1 w 1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lnTo>
                      <a:pt x="1" y="0"/>
                    </a:lnTo>
                    <a:lnTo>
                      <a:pt x="0" y="1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19" name="Freeform 2220"/>
              <p:cNvSpPr/>
              <p:nvPr/>
            </p:nvSpPr>
            <p:spPr bwMode="auto">
              <a:xfrm>
                <a:off x="3070" y="3148"/>
                <a:ext cx="1" cy="2"/>
              </a:xfrm>
              <a:custGeom>
                <a:avLst/>
                <a:gdLst>
                  <a:gd name="T0" fmla="*/ 0 w 1"/>
                  <a:gd name="T1" fmla="*/ 2 h 2"/>
                  <a:gd name="T2" fmla="*/ 0 w 1"/>
                  <a:gd name="T3" fmla="*/ 2 h 2"/>
                  <a:gd name="T4" fmla="*/ 1 w 1"/>
                  <a:gd name="T5" fmla="*/ 0 h 2"/>
                  <a:gd name="T6" fmla="*/ 0 w 1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lnTo>
                      <a:pt x="0" y="2"/>
                    </a:lnTo>
                    <a:lnTo>
                      <a:pt x="1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20" name="Freeform 2221"/>
              <p:cNvSpPr/>
              <p:nvPr/>
            </p:nvSpPr>
            <p:spPr bwMode="auto">
              <a:xfrm>
                <a:off x="3069" y="3147"/>
                <a:ext cx="3" cy="13"/>
              </a:xfrm>
              <a:custGeom>
                <a:avLst/>
                <a:gdLst>
                  <a:gd name="T0" fmla="*/ 0 w 4"/>
                  <a:gd name="T1" fmla="*/ 15 h 15"/>
                  <a:gd name="T2" fmla="*/ 0 w 4"/>
                  <a:gd name="T3" fmla="*/ 14 h 15"/>
                  <a:gd name="T4" fmla="*/ 4 w 4"/>
                  <a:gd name="T5" fmla="*/ 0 h 15"/>
                  <a:gd name="T6" fmla="*/ 1 w 4"/>
                  <a:gd name="T7" fmla="*/ 9 h 15"/>
                  <a:gd name="T8" fmla="*/ 2 w 4"/>
                  <a:gd name="T9" fmla="*/ 6 h 15"/>
                  <a:gd name="T10" fmla="*/ 0 w 4"/>
                  <a:gd name="T11" fmla="*/ 12 h 15"/>
                  <a:gd name="T12" fmla="*/ 1 w 4"/>
                  <a:gd name="T13" fmla="*/ 11 h 15"/>
                  <a:gd name="T14" fmla="*/ 0 w 4"/>
                  <a:gd name="T15" fmla="*/ 15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" h="15">
                    <a:moveTo>
                      <a:pt x="0" y="15"/>
                    </a:moveTo>
                    <a:cubicBezTo>
                      <a:pt x="0" y="14"/>
                      <a:pt x="0" y="14"/>
                      <a:pt x="0" y="14"/>
                    </a:cubicBezTo>
                    <a:cubicBezTo>
                      <a:pt x="3" y="4"/>
                      <a:pt x="2" y="7"/>
                      <a:pt x="4" y="0"/>
                    </a:cubicBezTo>
                    <a:cubicBezTo>
                      <a:pt x="3" y="1"/>
                      <a:pt x="2" y="5"/>
                      <a:pt x="1" y="9"/>
                    </a:cubicBezTo>
                    <a:cubicBezTo>
                      <a:pt x="1" y="8"/>
                      <a:pt x="2" y="4"/>
                      <a:pt x="2" y="6"/>
                    </a:cubicBezTo>
                    <a:cubicBezTo>
                      <a:pt x="1" y="8"/>
                      <a:pt x="1" y="8"/>
                      <a:pt x="0" y="12"/>
                    </a:cubicBezTo>
                    <a:cubicBezTo>
                      <a:pt x="0" y="15"/>
                      <a:pt x="1" y="9"/>
                      <a:pt x="1" y="11"/>
                    </a:cubicBezTo>
                    <a:lnTo>
                      <a:pt x="0" y="15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21" name="Freeform 2222"/>
              <p:cNvSpPr/>
              <p:nvPr/>
            </p:nvSpPr>
            <p:spPr bwMode="auto">
              <a:xfrm>
                <a:off x="3070" y="3152"/>
                <a:ext cx="1" cy="4"/>
              </a:xfrm>
              <a:custGeom>
                <a:avLst/>
                <a:gdLst>
                  <a:gd name="T0" fmla="*/ 2 w 2"/>
                  <a:gd name="T1" fmla="*/ 0 h 4"/>
                  <a:gd name="T2" fmla="*/ 0 w 2"/>
                  <a:gd name="T3" fmla="*/ 4 h 4"/>
                  <a:gd name="T4" fmla="*/ 2 w 2"/>
                  <a:gd name="T5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4">
                    <a:moveTo>
                      <a:pt x="2" y="0"/>
                    </a:moveTo>
                    <a:cubicBezTo>
                      <a:pt x="0" y="4"/>
                      <a:pt x="0" y="4"/>
                      <a:pt x="0" y="4"/>
                    </a:cubicBezTo>
                    <a:cubicBezTo>
                      <a:pt x="1" y="3"/>
                      <a:pt x="2" y="1"/>
                      <a:pt x="2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22" name="Freeform 2223"/>
              <p:cNvSpPr/>
              <p:nvPr/>
            </p:nvSpPr>
            <p:spPr bwMode="auto">
              <a:xfrm>
                <a:off x="3070" y="3149"/>
                <a:ext cx="2" cy="6"/>
              </a:xfrm>
              <a:custGeom>
                <a:avLst/>
                <a:gdLst>
                  <a:gd name="T0" fmla="*/ 1 w 2"/>
                  <a:gd name="T1" fmla="*/ 3 h 7"/>
                  <a:gd name="T2" fmla="*/ 0 w 2"/>
                  <a:gd name="T3" fmla="*/ 7 h 7"/>
                  <a:gd name="T4" fmla="*/ 2 w 2"/>
                  <a:gd name="T5" fmla="*/ 0 h 7"/>
                  <a:gd name="T6" fmla="*/ 1 w 2"/>
                  <a:gd name="T7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7">
                    <a:moveTo>
                      <a:pt x="1" y="3"/>
                    </a:moveTo>
                    <a:cubicBezTo>
                      <a:pt x="1" y="3"/>
                      <a:pt x="0" y="6"/>
                      <a:pt x="0" y="7"/>
                    </a:cubicBezTo>
                    <a:cubicBezTo>
                      <a:pt x="2" y="0"/>
                      <a:pt x="2" y="0"/>
                      <a:pt x="2" y="0"/>
                    </a:cubicBezTo>
                    <a:lnTo>
                      <a:pt x="1" y="3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23" name="Freeform 2224"/>
              <p:cNvSpPr/>
              <p:nvPr/>
            </p:nvSpPr>
            <p:spPr bwMode="auto">
              <a:xfrm>
                <a:off x="3072" y="3150"/>
                <a:ext cx="0" cy="1"/>
              </a:xfrm>
              <a:custGeom>
                <a:avLst/>
                <a:gdLst>
                  <a:gd name="T0" fmla="*/ 2 h 2"/>
                  <a:gd name="T1" fmla="*/ 2 h 2"/>
                  <a:gd name="T2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0" y="0"/>
                      <a:pt x="0" y="1"/>
                      <a:pt x="0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24" name="Freeform 2225"/>
              <p:cNvSpPr/>
              <p:nvPr/>
            </p:nvSpPr>
            <p:spPr bwMode="auto">
              <a:xfrm>
                <a:off x="3070" y="3149"/>
                <a:ext cx="3" cy="10"/>
              </a:xfrm>
              <a:custGeom>
                <a:avLst/>
                <a:gdLst>
                  <a:gd name="T0" fmla="*/ 3 w 4"/>
                  <a:gd name="T1" fmla="*/ 2 h 11"/>
                  <a:gd name="T2" fmla="*/ 3 w 4"/>
                  <a:gd name="T3" fmla="*/ 3 h 11"/>
                  <a:gd name="T4" fmla="*/ 3 w 4"/>
                  <a:gd name="T5" fmla="*/ 3 h 11"/>
                  <a:gd name="T6" fmla="*/ 1 w 4"/>
                  <a:gd name="T7" fmla="*/ 8 h 11"/>
                  <a:gd name="T8" fmla="*/ 1 w 4"/>
                  <a:gd name="T9" fmla="*/ 8 h 11"/>
                  <a:gd name="T10" fmla="*/ 0 w 4"/>
                  <a:gd name="T11" fmla="*/ 11 h 11"/>
                  <a:gd name="T12" fmla="*/ 3 w 4"/>
                  <a:gd name="T13" fmla="*/ 2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11">
                    <a:moveTo>
                      <a:pt x="3" y="2"/>
                    </a:moveTo>
                    <a:cubicBezTo>
                      <a:pt x="4" y="0"/>
                      <a:pt x="3" y="1"/>
                      <a:pt x="3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2" y="5"/>
                      <a:pt x="1" y="9"/>
                      <a:pt x="1" y="8"/>
                    </a:cubicBezTo>
                    <a:cubicBezTo>
                      <a:pt x="1" y="9"/>
                      <a:pt x="2" y="5"/>
                      <a:pt x="1" y="8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1" y="11"/>
                      <a:pt x="3" y="4"/>
                      <a:pt x="3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25" name="Freeform 2226"/>
              <p:cNvSpPr/>
              <p:nvPr/>
            </p:nvSpPr>
            <p:spPr bwMode="auto">
              <a:xfrm>
                <a:off x="3071" y="3151"/>
                <a:ext cx="1" cy="1"/>
              </a:xfrm>
              <a:custGeom>
                <a:avLst/>
                <a:gdLst>
                  <a:gd name="T0" fmla="*/ 1 w 1"/>
                  <a:gd name="T1" fmla="*/ 0 h 1"/>
                  <a:gd name="T2" fmla="*/ 1 w 1"/>
                  <a:gd name="T3" fmla="*/ 0 h 1"/>
                  <a:gd name="T4" fmla="*/ 1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1"/>
                      <a:pt x="1" y="1"/>
                      <a:pt x="1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26" name="Freeform 2227"/>
              <p:cNvSpPr/>
              <p:nvPr/>
            </p:nvSpPr>
            <p:spPr bwMode="auto">
              <a:xfrm>
                <a:off x="3071" y="3151"/>
                <a:ext cx="1" cy="2"/>
              </a:xfrm>
              <a:custGeom>
                <a:avLst/>
                <a:gdLst>
                  <a:gd name="T0" fmla="*/ 1 w 1"/>
                  <a:gd name="T1" fmla="*/ 0 h 2"/>
                  <a:gd name="T2" fmla="*/ 0 w 1"/>
                  <a:gd name="T3" fmla="*/ 0 h 2"/>
                  <a:gd name="T4" fmla="*/ 0 w 1"/>
                  <a:gd name="T5" fmla="*/ 2 h 2"/>
                  <a:gd name="T6" fmla="*/ 1 w 1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27" name="Freeform 2228"/>
              <p:cNvSpPr/>
              <p:nvPr/>
            </p:nvSpPr>
            <p:spPr bwMode="auto">
              <a:xfrm>
                <a:off x="3070" y="3150"/>
                <a:ext cx="3" cy="11"/>
              </a:xfrm>
              <a:custGeom>
                <a:avLst/>
                <a:gdLst>
                  <a:gd name="T0" fmla="*/ 3 w 3"/>
                  <a:gd name="T1" fmla="*/ 1 h 13"/>
                  <a:gd name="T2" fmla="*/ 1 w 3"/>
                  <a:gd name="T3" fmla="*/ 5 h 13"/>
                  <a:gd name="T4" fmla="*/ 0 w 3"/>
                  <a:gd name="T5" fmla="*/ 13 h 13"/>
                  <a:gd name="T6" fmla="*/ 0 w 3"/>
                  <a:gd name="T7" fmla="*/ 11 h 13"/>
                  <a:gd name="T8" fmla="*/ 3 w 3"/>
                  <a:gd name="T9" fmla="*/ 1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13">
                    <a:moveTo>
                      <a:pt x="3" y="1"/>
                    </a:moveTo>
                    <a:cubicBezTo>
                      <a:pt x="1" y="7"/>
                      <a:pt x="3" y="0"/>
                      <a:pt x="1" y="5"/>
                    </a:cubicBezTo>
                    <a:cubicBezTo>
                      <a:pt x="2" y="5"/>
                      <a:pt x="1" y="10"/>
                      <a:pt x="0" y="13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1" y="9"/>
                      <a:pt x="2" y="4"/>
                      <a:pt x="3" y="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28" name="Freeform 2229"/>
              <p:cNvSpPr/>
              <p:nvPr/>
            </p:nvSpPr>
            <p:spPr bwMode="auto">
              <a:xfrm>
                <a:off x="3070" y="3164"/>
                <a:ext cx="0" cy="1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lnTo>
                      <a:pt x="0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29" name="Freeform 2230"/>
              <p:cNvSpPr/>
              <p:nvPr/>
            </p:nvSpPr>
            <p:spPr bwMode="auto">
              <a:xfrm>
                <a:off x="3070" y="3154"/>
                <a:ext cx="3" cy="15"/>
              </a:xfrm>
              <a:custGeom>
                <a:avLst/>
                <a:gdLst>
                  <a:gd name="T0" fmla="*/ 4 w 4"/>
                  <a:gd name="T1" fmla="*/ 2 h 16"/>
                  <a:gd name="T2" fmla="*/ 2 w 4"/>
                  <a:gd name="T3" fmla="*/ 8 h 16"/>
                  <a:gd name="T4" fmla="*/ 3 w 4"/>
                  <a:gd name="T5" fmla="*/ 3 h 16"/>
                  <a:gd name="T6" fmla="*/ 2 w 4"/>
                  <a:gd name="T7" fmla="*/ 6 h 16"/>
                  <a:gd name="T8" fmla="*/ 4 w 4"/>
                  <a:gd name="T9" fmla="*/ 0 h 16"/>
                  <a:gd name="T10" fmla="*/ 2 w 4"/>
                  <a:gd name="T11" fmla="*/ 5 h 16"/>
                  <a:gd name="T12" fmla="*/ 3 w 4"/>
                  <a:gd name="T13" fmla="*/ 1 h 16"/>
                  <a:gd name="T14" fmla="*/ 1 w 4"/>
                  <a:gd name="T15" fmla="*/ 8 h 16"/>
                  <a:gd name="T16" fmla="*/ 2 w 4"/>
                  <a:gd name="T17" fmla="*/ 7 h 16"/>
                  <a:gd name="T18" fmla="*/ 0 w 4"/>
                  <a:gd name="T19" fmla="*/ 11 h 16"/>
                  <a:gd name="T20" fmla="*/ 0 w 4"/>
                  <a:gd name="T21" fmla="*/ 15 h 16"/>
                  <a:gd name="T22" fmla="*/ 4 w 4"/>
                  <a:gd name="T23" fmla="*/ 2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" h="16">
                    <a:moveTo>
                      <a:pt x="4" y="2"/>
                    </a:moveTo>
                    <a:cubicBezTo>
                      <a:pt x="2" y="8"/>
                      <a:pt x="2" y="8"/>
                      <a:pt x="2" y="8"/>
                    </a:cubicBezTo>
                    <a:cubicBezTo>
                      <a:pt x="3" y="6"/>
                      <a:pt x="3" y="4"/>
                      <a:pt x="3" y="3"/>
                    </a:cubicBezTo>
                    <a:cubicBezTo>
                      <a:pt x="3" y="2"/>
                      <a:pt x="2" y="6"/>
                      <a:pt x="2" y="6"/>
                    </a:cubicBezTo>
                    <a:cubicBezTo>
                      <a:pt x="4" y="0"/>
                      <a:pt x="3" y="5"/>
                      <a:pt x="4" y="0"/>
                    </a:cubicBezTo>
                    <a:cubicBezTo>
                      <a:pt x="4" y="0"/>
                      <a:pt x="4" y="0"/>
                      <a:pt x="2" y="5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1" y="8"/>
                      <a:pt x="1" y="8"/>
                      <a:pt x="1" y="8"/>
                    </a:cubicBezTo>
                    <a:cubicBezTo>
                      <a:pt x="1" y="10"/>
                      <a:pt x="3" y="3"/>
                      <a:pt x="2" y="7"/>
                    </a:cubicBezTo>
                    <a:cubicBezTo>
                      <a:pt x="1" y="10"/>
                      <a:pt x="1" y="10"/>
                      <a:pt x="0" y="11"/>
                    </a:cubicBezTo>
                    <a:cubicBezTo>
                      <a:pt x="1" y="10"/>
                      <a:pt x="0" y="16"/>
                      <a:pt x="0" y="15"/>
                    </a:cubicBezTo>
                    <a:cubicBezTo>
                      <a:pt x="1" y="15"/>
                      <a:pt x="3" y="5"/>
                      <a:pt x="4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30" name="Freeform 2231"/>
              <p:cNvSpPr/>
              <p:nvPr/>
            </p:nvSpPr>
            <p:spPr bwMode="auto">
              <a:xfrm>
                <a:off x="3071" y="3161"/>
                <a:ext cx="1" cy="3"/>
              </a:xfrm>
              <a:custGeom>
                <a:avLst/>
                <a:gdLst>
                  <a:gd name="T0" fmla="*/ 0 w 1"/>
                  <a:gd name="T1" fmla="*/ 1 h 3"/>
                  <a:gd name="T2" fmla="*/ 0 w 1"/>
                  <a:gd name="T3" fmla="*/ 3 h 3"/>
                  <a:gd name="T4" fmla="*/ 1 w 1"/>
                  <a:gd name="T5" fmla="*/ 0 h 3"/>
                  <a:gd name="T6" fmla="*/ 0 w 1"/>
                  <a:gd name="T7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3">
                    <a:moveTo>
                      <a:pt x="0" y="1"/>
                    </a:moveTo>
                    <a:lnTo>
                      <a:pt x="0" y="3"/>
                    </a:lnTo>
                    <a:lnTo>
                      <a:pt x="1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31" name="Freeform 2232"/>
              <p:cNvSpPr/>
              <p:nvPr/>
            </p:nvSpPr>
            <p:spPr bwMode="auto">
              <a:xfrm>
                <a:off x="3070" y="3154"/>
                <a:ext cx="5" cy="15"/>
              </a:xfrm>
              <a:custGeom>
                <a:avLst/>
                <a:gdLst>
                  <a:gd name="T0" fmla="*/ 4 w 5"/>
                  <a:gd name="T1" fmla="*/ 1 h 17"/>
                  <a:gd name="T2" fmla="*/ 3 w 5"/>
                  <a:gd name="T3" fmla="*/ 5 h 17"/>
                  <a:gd name="T4" fmla="*/ 4 w 5"/>
                  <a:gd name="T5" fmla="*/ 1 h 17"/>
                  <a:gd name="T6" fmla="*/ 2 w 5"/>
                  <a:gd name="T7" fmla="*/ 7 h 17"/>
                  <a:gd name="T8" fmla="*/ 3 w 5"/>
                  <a:gd name="T9" fmla="*/ 4 h 17"/>
                  <a:gd name="T10" fmla="*/ 1 w 5"/>
                  <a:gd name="T11" fmla="*/ 13 h 17"/>
                  <a:gd name="T12" fmla="*/ 2 w 5"/>
                  <a:gd name="T13" fmla="*/ 11 h 17"/>
                  <a:gd name="T14" fmla="*/ 3 w 5"/>
                  <a:gd name="T15" fmla="*/ 10 h 17"/>
                  <a:gd name="T16" fmla="*/ 3 w 5"/>
                  <a:gd name="T17" fmla="*/ 8 h 17"/>
                  <a:gd name="T18" fmla="*/ 4 w 5"/>
                  <a:gd name="T19" fmla="*/ 6 h 17"/>
                  <a:gd name="T20" fmla="*/ 4 w 5"/>
                  <a:gd name="T21" fmla="*/ 1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" h="17">
                    <a:moveTo>
                      <a:pt x="4" y="1"/>
                    </a:moveTo>
                    <a:cubicBezTo>
                      <a:pt x="3" y="5"/>
                      <a:pt x="3" y="5"/>
                      <a:pt x="3" y="5"/>
                    </a:cubicBezTo>
                    <a:cubicBezTo>
                      <a:pt x="3" y="4"/>
                      <a:pt x="3" y="3"/>
                      <a:pt x="4" y="1"/>
                    </a:cubicBezTo>
                    <a:cubicBezTo>
                      <a:pt x="3" y="3"/>
                      <a:pt x="2" y="5"/>
                      <a:pt x="2" y="7"/>
                    </a:cubicBezTo>
                    <a:cubicBezTo>
                      <a:pt x="1" y="12"/>
                      <a:pt x="3" y="5"/>
                      <a:pt x="3" y="4"/>
                    </a:cubicBezTo>
                    <a:cubicBezTo>
                      <a:pt x="3" y="7"/>
                      <a:pt x="3" y="7"/>
                      <a:pt x="1" y="13"/>
                    </a:cubicBezTo>
                    <a:cubicBezTo>
                      <a:pt x="1" y="12"/>
                      <a:pt x="2" y="11"/>
                      <a:pt x="2" y="11"/>
                    </a:cubicBezTo>
                    <a:cubicBezTo>
                      <a:pt x="0" y="17"/>
                      <a:pt x="2" y="11"/>
                      <a:pt x="3" y="10"/>
                    </a:cubicBezTo>
                    <a:cubicBezTo>
                      <a:pt x="3" y="9"/>
                      <a:pt x="3" y="7"/>
                      <a:pt x="3" y="8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5" y="1"/>
                      <a:pt x="5" y="0"/>
                      <a:pt x="4" y="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32" name="Freeform 2233"/>
              <p:cNvSpPr/>
              <p:nvPr/>
            </p:nvSpPr>
            <p:spPr bwMode="auto">
              <a:xfrm>
                <a:off x="3074" y="3153"/>
                <a:ext cx="0" cy="2"/>
              </a:xfrm>
              <a:custGeom>
                <a:avLst/>
                <a:gdLst>
                  <a:gd name="T0" fmla="*/ 1 h 2"/>
                  <a:gd name="T1" fmla="*/ 2 h 2"/>
                  <a:gd name="T2" fmla="*/ 1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1"/>
                    </a:moveTo>
                    <a:cubicBezTo>
                      <a:pt x="0" y="1"/>
                      <a:pt x="0" y="1"/>
                      <a:pt x="0" y="2"/>
                    </a:cubicBezTo>
                    <a:cubicBezTo>
                      <a:pt x="0" y="1"/>
                      <a:pt x="0" y="0"/>
                      <a:pt x="0" y="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33" name="Freeform 2234"/>
              <p:cNvSpPr/>
              <p:nvPr/>
            </p:nvSpPr>
            <p:spPr bwMode="auto">
              <a:xfrm>
                <a:off x="3072" y="3162"/>
                <a:ext cx="1" cy="1"/>
              </a:xfrm>
              <a:custGeom>
                <a:avLst/>
                <a:gdLst>
                  <a:gd name="T0" fmla="*/ 1 w 1"/>
                  <a:gd name="T1" fmla="*/ 0 h 1"/>
                  <a:gd name="T2" fmla="*/ 1 w 1"/>
                  <a:gd name="T3" fmla="*/ 1 h 1"/>
                  <a:gd name="T4" fmla="*/ 1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1" y="0"/>
                      <a:pt x="1" y="0"/>
                      <a:pt x="1" y="1"/>
                    </a:cubicBezTo>
                    <a:cubicBezTo>
                      <a:pt x="0" y="1"/>
                      <a:pt x="1" y="1"/>
                      <a:pt x="1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34" name="Freeform 2235"/>
              <p:cNvSpPr/>
              <p:nvPr/>
            </p:nvSpPr>
            <p:spPr bwMode="auto">
              <a:xfrm>
                <a:off x="3074" y="3154"/>
                <a:ext cx="1" cy="3"/>
              </a:xfrm>
              <a:custGeom>
                <a:avLst/>
                <a:gdLst>
                  <a:gd name="T0" fmla="*/ 0 w 1"/>
                  <a:gd name="T1" fmla="*/ 3 h 3"/>
                  <a:gd name="T2" fmla="*/ 0 w 1"/>
                  <a:gd name="T3" fmla="*/ 3 h 3"/>
                  <a:gd name="T4" fmla="*/ 1 w 1"/>
                  <a:gd name="T5" fmla="*/ 0 h 3"/>
                  <a:gd name="T6" fmla="*/ 0 w 1"/>
                  <a:gd name="T7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3">
                    <a:moveTo>
                      <a:pt x="0" y="3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1"/>
                      <a:pt x="1" y="1"/>
                      <a:pt x="0" y="3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35" name="Freeform 2236"/>
              <p:cNvSpPr/>
              <p:nvPr/>
            </p:nvSpPr>
            <p:spPr bwMode="auto">
              <a:xfrm>
                <a:off x="3072" y="3151"/>
                <a:ext cx="11" cy="18"/>
              </a:xfrm>
              <a:custGeom>
                <a:avLst/>
                <a:gdLst>
                  <a:gd name="T0" fmla="*/ 8 w 12"/>
                  <a:gd name="T1" fmla="*/ 16 h 19"/>
                  <a:gd name="T2" fmla="*/ 8 w 12"/>
                  <a:gd name="T3" fmla="*/ 13 h 19"/>
                  <a:gd name="T4" fmla="*/ 10 w 12"/>
                  <a:gd name="T5" fmla="*/ 9 h 19"/>
                  <a:gd name="T6" fmla="*/ 12 w 12"/>
                  <a:gd name="T7" fmla="*/ 2 h 19"/>
                  <a:gd name="T8" fmla="*/ 10 w 12"/>
                  <a:gd name="T9" fmla="*/ 5 h 19"/>
                  <a:gd name="T10" fmla="*/ 11 w 12"/>
                  <a:gd name="T11" fmla="*/ 2 h 19"/>
                  <a:gd name="T12" fmla="*/ 9 w 12"/>
                  <a:gd name="T13" fmla="*/ 4 h 19"/>
                  <a:gd name="T14" fmla="*/ 8 w 12"/>
                  <a:gd name="T15" fmla="*/ 5 h 19"/>
                  <a:gd name="T16" fmla="*/ 5 w 12"/>
                  <a:gd name="T17" fmla="*/ 3 h 19"/>
                  <a:gd name="T18" fmla="*/ 4 w 12"/>
                  <a:gd name="T19" fmla="*/ 9 h 19"/>
                  <a:gd name="T20" fmla="*/ 4 w 12"/>
                  <a:gd name="T21" fmla="*/ 5 h 19"/>
                  <a:gd name="T22" fmla="*/ 5 w 12"/>
                  <a:gd name="T23" fmla="*/ 5 h 19"/>
                  <a:gd name="T24" fmla="*/ 4 w 12"/>
                  <a:gd name="T25" fmla="*/ 3 h 19"/>
                  <a:gd name="T26" fmla="*/ 2 w 12"/>
                  <a:gd name="T27" fmla="*/ 11 h 19"/>
                  <a:gd name="T28" fmla="*/ 4 w 12"/>
                  <a:gd name="T29" fmla="*/ 3 h 19"/>
                  <a:gd name="T30" fmla="*/ 2 w 12"/>
                  <a:gd name="T31" fmla="*/ 8 h 19"/>
                  <a:gd name="T32" fmla="*/ 1 w 12"/>
                  <a:gd name="T33" fmla="*/ 13 h 19"/>
                  <a:gd name="T34" fmla="*/ 0 w 12"/>
                  <a:gd name="T35" fmla="*/ 16 h 19"/>
                  <a:gd name="T36" fmla="*/ 4 w 12"/>
                  <a:gd name="T37" fmla="*/ 7 h 19"/>
                  <a:gd name="T38" fmla="*/ 3 w 12"/>
                  <a:gd name="T39" fmla="*/ 11 h 19"/>
                  <a:gd name="T40" fmla="*/ 4 w 12"/>
                  <a:gd name="T41" fmla="*/ 15 h 19"/>
                  <a:gd name="T42" fmla="*/ 6 w 12"/>
                  <a:gd name="T43" fmla="*/ 9 h 19"/>
                  <a:gd name="T44" fmla="*/ 6 w 12"/>
                  <a:gd name="T45" fmla="*/ 11 h 19"/>
                  <a:gd name="T46" fmla="*/ 6 w 12"/>
                  <a:gd name="T47" fmla="*/ 8 h 19"/>
                  <a:gd name="T48" fmla="*/ 6 w 12"/>
                  <a:gd name="T49" fmla="*/ 12 h 19"/>
                  <a:gd name="T50" fmla="*/ 8 w 12"/>
                  <a:gd name="T51" fmla="*/ 5 h 19"/>
                  <a:gd name="T52" fmla="*/ 6 w 12"/>
                  <a:gd name="T53" fmla="*/ 16 h 19"/>
                  <a:gd name="T54" fmla="*/ 7 w 12"/>
                  <a:gd name="T55" fmla="*/ 12 h 19"/>
                  <a:gd name="T56" fmla="*/ 8 w 12"/>
                  <a:gd name="T57" fmla="*/ 8 h 19"/>
                  <a:gd name="T58" fmla="*/ 6 w 12"/>
                  <a:gd name="T59" fmla="*/ 15 h 19"/>
                  <a:gd name="T60" fmla="*/ 8 w 12"/>
                  <a:gd name="T61" fmla="*/ 11 h 19"/>
                  <a:gd name="T62" fmla="*/ 9 w 12"/>
                  <a:gd name="T63" fmla="*/ 7 h 19"/>
                  <a:gd name="T64" fmla="*/ 9 w 12"/>
                  <a:gd name="T65" fmla="*/ 9 h 19"/>
                  <a:gd name="T66" fmla="*/ 7 w 12"/>
                  <a:gd name="T67" fmla="*/ 16 h 19"/>
                  <a:gd name="T68" fmla="*/ 6 w 12"/>
                  <a:gd name="T69" fmla="*/ 19 h 19"/>
                  <a:gd name="T70" fmla="*/ 9 w 12"/>
                  <a:gd name="T71" fmla="*/ 10 h 19"/>
                  <a:gd name="T72" fmla="*/ 8 w 12"/>
                  <a:gd name="T73" fmla="*/ 16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2" h="19">
                    <a:moveTo>
                      <a:pt x="8" y="16"/>
                    </a:moveTo>
                    <a:cubicBezTo>
                      <a:pt x="8" y="14"/>
                      <a:pt x="9" y="13"/>
                      <a:pt x="8" y="13"/>
                    </a:cubicBezTo>
                    <a:cubicBezTo>
                      <a:pt x="9" y="10"/>
                      <a:pt x="9" y="11"/>
                      <a:pt x="10" y="9"/>
                    </a:cubicBezTo>
                    <a:cubicBezTo>
                      <a:pt x="10" y="7"/>
                      <a:pt x="11" y="5"/>
                      <a:pt x="12" y="2"/>
                    </a:cubicBezTo>
                    <a:cubicBezTo>
                      <a:pt x="11" y="2"/>
                      <a:pt x="10" y="6"/>
                      <a:pt x="10" y="5"/>
                    </a:cubicBezTo>
                    <a:cubicBezTo>
                      <a:pt x="11" y="2"/>
                      <a:pt x="11" y="2"/>
                      <a:pt x="11" y="2"/>
                    </a:cubicBezTo>
                    <a:cubicBezTo>
                      <a:pt x="10" y="3"/>
                      <a:pt x="9" y="6"/>
                      <a:pt x="9" y="4"/>
                    </a:cubicBezTo>
                    <a:cubicBezTo>
                      <a:pt x="9" y="2"/>
                      <a:pt x="9" y="4"/>
                      <a:pt x="8" y="5"/>
                    </a:cubicBezTo>
                    <a:cubicBezTo>
                      <a:pt x="8" y="3"/>
                      <a:pt x="6" y="6"/>
                      <a:pt x="5" y="3"/>
                    </a:cubicBezTo>
                    <a:cubicBezTo>
                      <a:pt x="4" y="9"/>
                      <a:pt x="4" y="9"/>
                      <a:pt x="4" y="9"/>
                    </a:cubicBezTo>
                    <a:cubicBezTo>
                      <a:pt x="4" y="6"/>
                      <a:pt x="3" y="9"/>
                      <a:pt x="4" y="5"/>
                    </a:cubicBezTo>
                    <a:cubicBezTo>
                      <a:pt x="4" y="6"/>
                      <a:pt x="4" y="5"/>
                      <a:pt x="5" y="5"/>
                    </a:cubicBezTo>
                    <a:cubicBezTo>
                      <a:pt x="6" y="0"/>
                      <a:pt x="4" y="5"/>
                      <a:pt x="4" y="3"/>
                    </a:cubicBezTo>
                    <a:cubicBezTo>
                      <a:pt x="4" y="4"/>
                      <a:pt x="2" y="10"/>
                      <a:pt x="2" y="11"/>
                    </a:cubicBezTo>
                    <a:cubicBezTo>
                      <a:pt x="4" y="4"/>
                      <a:pt x="2" y="11"/>
                      <a:pt x="4" y="3"/>
                    </a:cubicBezTo>
                    <a:cubicBezTo>
                      <a:pt x="4" y="1"/>
                      <a:pt x="2" y="9"/>
                      <a:pt x="2" y="8"/>
                    </a:cubicBezTo>
                    <a:cubicBezTo>
                      <a:pt x="1" y="12"/>
                      <a:pt x="2" y="10"/>
                      <a:pt x="1" y="13"/>
                    </a:cubicBezTo>
                    <a:cubicBezTo>
                      <a:pt x="0" y="16"/>
                      <a:pt x="1" y="11"/>
                      <a:pt x="0" y="16"/>
                    </a:cubicBezTo>
                    <a:cubicBezTo>
                      <a:pt x="0" y="18"/>
                      <a:pt x="3" y="10"/>
                      <a:pt x="4" y="7"/>
                    </a:cubicBezTo>
                    <a:cubicBezTo>
                      <a:pt x="3" y="11"/>
                      <a:pt x="3" y="11"/>
                      <a:pt x="3" y="11"/>
                    </a:cubicBezTo>
                    <a:cubicBezTo>
                      <a:pt x="4" y="9"/>
                      <a:pt x="5" y="9"/>
                      <a:pt x="4" y="15"/>
                    </a:cubicBezTo>
                    <a:cubicBezTo>
                      <a:pt x="5" y="11"/>
                      <a:pt x="4" y="17"/>
                      <a:pt x="6" y="9"/>
                    </a:cubicBezTo>
                    <a:cubicBezTo>
                      <a:pt x="6" y="11"/>
                      <a:pt x="6" y="10"/>
                      <a:pt x="6" y="11"/>
                    </a:cubicBezTo>
                    <a:cubicBezTo>
                      <a:pt x="6" y="8"/>
                      <a:pt x="6" y="8"/>
                      <a:pt x="6" y="8"/>
                    </a:cubicBezTo>
                    <a:cubicBezTo>
                      <a:pt x="6" y="9"/>
                      <a:pt x="5" y="13"/>
                      <a:pt x="6" y="12"/>
                    </a:cubicBezTo>
                    <a:cubicBezTo>
                      <a:pt x="6" y="9"/>
                      <a:pt x="7" y="8"/>
                      <a:pt x="8" y="5"/>
                    </a:cubicBezTo>
                    <a:cubicBezTo>
                      <a:pt x="7" y="9"/>
                      <a:pt x="6" y="12"/>
                      <a:pt x="6" y="16"/>
                    </a:cubicBezTo>
                    <a:cubicBezTo>
                      <a:pt x="7" y="12"/>
                      <a:pt x="7" y="12"/>
                      <a:pt x="7" y="12"/>
                    </a:cubicBezTo>
                    <a:cubicBezTo>
                      <a:pt x="6" y="13"/>
                      <a:pt x="7" y="10"/>
                      <a:pt x="8" y="8"/>
                    </a:cubicBezTo>
                    <a:cubicBezTo>
                      <a:pt x="8" y="8"/>
                      <a:pt x="7" y="13"/>
                      <a:pt x="6" y="15"/>
                    </a:cubicBezTo>
                    <a:cubicBezTo>
                      <a:pt x="6" y="17"/>
                      <a:pt x="8" y="8"/>
                      <a:pt x="8" y="11"/>
                    </a:cubicBezTo>
                    <a:cubicBezTo>
                      <a:pt x="9" y="7"/>
                      <a:pt x="9" y="7"/>
                      <a:pt x="9" y="7"/>
                    </a:cubicBezTo>
                    <a:cubicBezTo>
                      <a:pt x="9" y="6"/>
                      <a:pt x="8" y="10"/>
                      <a:pt x="9" y="9"/>
                    </a:cubicBezTo>
                    <a:cubicBezTo>
                      <a:pt x="8" y="14"/>
                      <a:pt x="8" y="14"/>
                      <a:pt x="7" y="16"/>
                    </a:cubicBezTo>
                    <a:cubicBezTo>
                      <a:pt x="7" y="17"/>
                      <a:pt x="7" y="17"/>
                      <a:pt x="6" y="19"/>
                    </a:cubicBezTo>
                    <a:cubicBezTo>
                      <a:pt x="7" y="16"/>
                      <a:pt x="8" y="13"/>
                      <a:pt x="9" y="10"/>
                    </a:cubicBezTo>
                    <a:cubicBezTo>
                      <a:pt x="7" y="16"/>
                      <a:pt x="8" y="16"/>
                      <a:pt x="8" y="16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36" name="Freeform 2237"/>
              <p:cNvSpPr/>
              <p:nvPr/>
            </p:nvSpPr>
            <p:spPr bwMode="auto">
              <a:xfrm>
                <a:off x="3078" y="3169"/>
                <a:ext cx="0" cy="1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  <a:gd name="T3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lnTo>
                      <a:pt x="0" y="1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37" name="Freeform 2238"/>
              <p:cNvSpPr/>
              <p:nvPr/>
            </p:nvSpPr>
            <p:spPr bwMode="auto">
              <a:xfrm>
                <a:off x="3079" y="3166"/>
                <a:ext cx="0" cy="1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lnTo>
                      <a:pt x="0" y="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38" name="Rectangle 2239"/>
              <p:cNvSpPr>
                <a:spLocks noChangeArrowheads="1"/>
              </p:cNvSpPr>
              <p:nvPr/>
            </p:nvSpPr>
            <p:spPr bwMode="auto">
              <a:xfrm>
                <a:off x="3080" y="3154"/>
                <a:ext cx="1" cy="1"/>
              </a:xfrm>
              <a:prstGeom prst="rect">
                <a:avLst/>
              </a:pr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39" name="Freeform 2240"/>
              <p:cNvSpPr/>
              <p:nvPr/>
            </p:nvSpPr>
            <p:spPr bwMode="auto">
              <a:xfrm>
                <a:off x="3077" y="3166"/>
                <a:ext cx="1" cy="3"/>
              </a:xfrm>
              <a:custGeom>
                <a:avLst/>
                <a:gdLst>
                  <a:gd name="T0" fmla="*/ 0 w 1"/>
                  <a:gd name="T1" fmla="*/ 3 h 3"/>
                  <a:gd name="T2" fmla="*/ 1 w 1"/>
                  <a:gd name="T3" fmla="*/ 0 h 3"/>
                  <a:gd name="T4" fmla="*/ 0 w 1"/>
                  <a:gd name="T5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3">
                    <a:moveTo>
                      <a:pt x="0" y="3"/>
                    </a:moveTo>
                    <a:lnTo>
                      <a:pt x="1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40" name="Freeform 2241"/>
              <p:cNvSpPr/>
              <p:nvPr/>
            </p:nvSpPr>
            <p:spPr bwMode="auto">
              <a:xfrm>
                <a:off x="3075" y="3165"/>
                <a:ext cx="1" cy="3"/>
              </a:xfrm>
              <a:custGeom>
                <a:avLst/>
                <a:gdLst>
                  <a:gd name="T0" fmla="*/ 1 w 1"/>
                  <a:gd name="T1" fmla="*/ 0 h 3"/>
                  <a:gd name="T2" fmla="*/ 0 w 1"/>
                  <a:gd name="T3" fmla="*/ 3 h 3"/>
                  <a:gd name="T4" fmla="*/ 1 w 1"/>
                  <a:gd name="T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3">
                    <a:moveTo>
                      <a:pt x="1" y="0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1" y="2"/>
                      <a:pt x="1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41" name="Freeform 2242"/>
              <p:cNvSpPr/>
              <p:nvPr/>
            </p:nvSpPr>
            <p:spPr bwMode="auto">
              <a:xfrm>
                <a:off x="3078" y="3168"/>
                <a:ext cx="1" cy="1"/>
              </a:xfrm>
              <a:custGeom>
                <a:avLst/>
                <a:gdLst>
                  <a:gd name="T0" fmla="*/ 0 w 1"/>
                  <a:gd name="T1" fmla="*/ 1 h 1"/>
                  <a:gd name="T2" fmla="*/ 1 w 1"/>
                  <a:gd name="T3" fmla="*/ 1 h 1"/>
                  <a:gd name="T4" fmla="*/ 1 w 1"/>
                  <a:gd name="T5" fmla="*/ 0 h 1"/>
                  <a:gd name="T6" fmla="*/ 0 w 1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lnTo>
                      <a:pt x="1" y="1"/>
                    </a:lnTo>
                    <a:lnTo>
                      <a:pt x="1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42" name="Freeform 2243"/>
              <p:cNvSpPr/>
              <p:nvPr/>
            </p:nvSpPr>
            <p:spPr bwMode="auto">
              <a:xfrm>
                <a:off x="3079" y="3150"/>
                <a:ext cx="9" cy="20"/>
              </a:xfrm>
              <a:custGeom>
                <a:avLst/>
                <a:gdLst>
                  <a:gd name="T0" fmla="*/ 8 w 9"/>
                  <a:gd name="T1" fmla="*/ 4 h 23"/>
                  <a:gd name="T2" fmla="*/ 8 w 9"/>
                  <a:gd name="T3" fmla="*/ 1 h 23"/>
                  <a:gd name="T4" fmla="*/ 5 w 9"/>
                  <a:gd name="T5" fmla="*/ 11 h 23"/>
                  <a:gd name="T6" fmla="*/ 7 w 9"/>
                  <a:gd name="T7" fmla="*/ 2 h 23"/>
                  <a:gd name="T8" fmla="*/ 4 w 9"/>
                  <a:gd name="T9" fmla="*/ 8 h 23"/>
                  <a:gd name="T10" fmla="*/ 5 w 9"/>
                  <a:gd name="T11" fmla="*/ 5 h 23"/>
                  <a:gd name="T12" fmla="*/ 2 w 9"/>
                  <a:gd name="T13" fmla="*/ 14 h 23"/>
                  <a:gd name="T14" fmla="*/ 5 w 9"/>
                  <a:gd name="T15" fmla="*/ 3 h 23"/>
                  <a:gd name="T16" fmla="*/ 5 w 9"/>
                  <a:gd name="T17" fmla="*/ 3 h 23"/>
                  <a:gd name="T18" fmla="*/ 3 w 9"/>
                  <a:gd name="T19" fmla="*/ 6 h 23"/>
                  <a:gd name="T20" fmla="*/ 2 w 9"/>
                  <a:gd name="T21" fmla="*/ 12 h 23"/>
                  <a:gd name="T22" fmla="*/ 0 w 9"/>
                  <a:gd name="T23" fmla="*/ 17 h 23"/>
                  <a:gd name="T24" fmla="*/ 2 w 9"/>
                  <a:gd name="T25" fmla="*/ 13 h 23"/>
                  <a:gd name="T26" fmla="*/ 1 w 9"/>
                  <a:gd name="T27" fmla="*/ 17 h 23"/>
                  <a:gd name="T28" fmla="*/ 2 w 9"/>
                  <a:gd name="T29" fmla="*/ 15 h 23"/>
                  <a:gd name="T30" fmla="*/ 1 w 9"/>
                  <a:gd name="T31" fmla="*/ 18 h 23"/>
                  <a:gd name="T32" fmla="*/ 2 w 9"/>
                  <a:gd name="T33" fmla="*/ 15 h 23"/>
                  <a:gd name="T34" fmla="*/ 2 w 9"/>
                  <a:gd name="T35" fmla="*/ 16 h 23"/>
                  <a:gd name="T36" fmla="*/ 3 w 9"/>
                  <a:gd name="T37" fmla="*/ 11 h 23"/>
                  <a:gd name="T38" fmla="*/ 2 w 9"/>
                  <a:gd name="T39" fmla="*/ 16 h 23"/>
                  <a:gd name="T40" fmla="*/ 3 w 9"/>
                  <a:gd name="T41" fmla="*/ 13 h 23"/>
                  <a:gd name="T42" fmla="*/ 3 w 9"/>
                  <a:gd name="T43" fmla="*/ 18 h 23"/>
                  <a:gd name="T44" fmla="*/ 4 w 9"/>
                  <a:gd name="T45" fmla="*/ 15 h 23"/>
                  <a:gd name="T46" fmla="*/ 2 w 9"/>
                  <a:gd name="T47" fmla="*/ 18 h 23"/>
                  <a:gd name="T48" fmla="*/ 5 w 9"/>
                  <a:gd name="T49" fmla="*/ 8 h 23"/>
                  <a:gd name="T50" fmla="*/ 3 w 9"/>
                  <a:gd name="T51" fmla="*/ 17 h 23"/>
                  <a:gd name="T52" fmla="*/ 5 w 9"/>
                  <a:gd name="T53" fmla="*/ 15 h 23"/>
                  <a:gd name="T54" fmla="*/ 4 w 9"/>
                  <a:gd name="T55" fmla="*/ 16 h 23"/>
                  <a:gd name="T56" fmla="*/ 5 w 9"/>
                  <a:gd name="T57" fmla="*/ 13 h 23"/>
                  <a:gd name="T58" fmla="*/ 6 w 9"/>
                  <a:gd name="T59" fmla="*/ 12 h 23"/>
                  <a:gd name="T60" fmla="*/ 6 w 9"/>
                  <a:gd name="T61" fmla="*/ 9 h 23"/>
                  <a:gd name="T62" fmla="*/ 6 w 9"/>
                  <a:gd name="T63" fmla="*/ 11 h 23"/>
                  <a:gd name="T64" fmla="*/ 8 w 9"/>
                  <a:gd name="T65" fmla="*/ 5 h 23"/>
                  <a:gd name="T66" fmla="*/ 6 w 9"/>
                  <a:gd name="T67" fmla="*/ 9 h 23"/>
                  <a:gd name="T68" fmla="*/ 8 w 9"/>
                  <a:gd name="T69" fmla="*/ 4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9" h="23">
                    <a:moveTo>
                      <a:pt x="8" y="4"/>
                    </a:moveTo>
                    <a:cubicBezTo>
                      <a:pt x="9" y="0"/>
                      <a:pt x="8" y="2"/>
                      <a:pt x="8" y="1"/>
                    </a:cubicBezTo>
                    <a:cubicBezTo>
                      <a:pt x="7" y="3"/>
                      <a:pt x="5" y="11"/>
                      <a:pt x="5" y="11"/>
                    </a:cubicBezTo>
                    <a:cubicBezTo>
                      <a:pt x="7" y="2"/>
                      <a:pt x="7" y="2"/>
                      <a:pt x="7" y="2"/>
                    </a:cubicBezTo>
                    <a:cubicBezTo>
                      <a:pt x="7" y="3"/>
                      <a:pt x="6" y="1"/>
                      <a:pt x="4" y="8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5" y="5"/>
                      <a:pt x="2" y="17"/>
                      <a:pt x="2" y="14"/>
                    </a:cubicBezTo>
                    <a:cubicBezTo>
                      <a:pt x="4" y="9"/>
                      <a:pt x="3" y="9"/>
                      <a:pt x="5" y="3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5" y="3"/>
                      <a:pt x="4" y="6"/>
                      <a:pt x="3" y="6"/>
                    </a:cubicBezTo>
                    <a:cubicBezTo>
                      <a:pt x="3" y="8"/>
                      <a:pt x="2" y="12"/>
                      <a:pt x="2" y="12"/>
                    </a:cubicBezTo>
                    <a:cubicBezTo>
                      <a:pt x="2" y="12"/>
                      <a:pt x="1" y="15"/>
                      <a:pt x="0" y="17"/>
                    </a:cubicBezTo>
                    <a:cubicBezTo>
                      <a:pt x="1" y="15"/>
                      <a:pt x="1" y="16"/>
                      <a:pt x="2" y="13"/>
                    </a:cubicBezTo>
                    <a:cubicBezTo>
                      <a:pt x="1" y="16"/>
                      <a:pt x="2" y="14"/>
                      <a:pt x="1" y="17"/>
                    </a:cubicBezTo>
                    <a:cubicBezTo>
                      <a:pt x="2" y="15"/>
                      <a:pt x="2" y="15"/>
                      <a:pt x="2" y="15"/>
                    </a:cubicBezTo>
                    <a:cubicBezTo>
                      <a:pt x="2" y="15"/>
                      <a:pt x="1" y="18"/>
                      <a:pt x="1" y="18"/>
                    </a:cubicBezTo>
                    <a:cubicBezTo>
                      <a:pt x="2" y="16"/>
                      <a:pt x="2" y="15"/>
                      <a:pt x="2" y="15"/>
                    </a:cubicBezTo>
                    <a:cubicBezTo>
                      <a:pt x="2" y="16"/>
                      <a:pt x="2" y="16"/>
                      <a:pt x="2" y="16"/>
                    </a:cubicBezTo>
                    <a:cubicBezTo>
                      <a:pt x="2" y="15"/>
                      <a:pt x="2" y="16"/>
                      <a:pt x="3" y="11"/>
                    </a:cubicBezTo>
                    <a:cubicBezTo>
                      <a:pt x="2" y="16"/>
                      <a:pt x="2" y="16"/>
                      <a:pt x="2" y="16"/>
                    </a:cubicBezTo>
                    <a:cubicBezTo>
                      <a:pt x="3" y="13"/>
                      <a:pt x="3" y="13"/>
                      <a:pt x="3" y="13"/>
                    </a:cubicBezTo>
                    <a:cubicBezTo>
                      <a:pt x="3" y="14"/>
                      <a:pt x="1" y="23"/>
                      <a:pt x="3" y="18"/>
                    </a:cubicBezTo>
                    <a:cubicBezTo>
                      <a:pt x="3" y="17"/>
                      <a:pt x="3" y="16"/>
                      <a:pt x="4" y="15"/>
                    </a:cubicBezTo>
                    <a:cubicBezTo>
                      <a:pt x="4" y="13"/>
                      <a:pt x="3" y="17"/>
                      <a:pt x="2" y="18"/>
                    </a:cubicBezTo>
                    <a:cubicBezTo>
                      <a:pt x="3" y="15"/>
                      <a:pt x="5" y="11"/>
                      <a:pt x="5" y="8"/>
                    </a:cubicBezTo>
                    <a:cubicBezTo>
                      <a:pt x="4" y="13"/>
                      <a:pt x="5" y="8"/>
                      <a:pt x="3" y="17"/>
                    </a:cubicBezTo>
                    <a:cubicBezTo>
                      <a:pt x="4" y="17"/>
                      <a:pt x="5" y="13"/>
                      <a:pt x="5" y="15"/>
                    </a:cubicBezTo>
                    <a:cubicBezTo>
                      <a:pt x="4" y="16"/>
                      <a:pt x="4" y="16"/>
                      <a:pt x="4" y="16"/>
                    </a:cubicBezTo>
                    <a:cubicBezTo>
                      <a:pt x="6" y="11"/>
                      <a:pt x="4" y="19"/>
                      <a:pt x="5" y="13"/>
                    </a:cubicBezTo>
                    <a:cubicBezTo>
                      <a:pt x="6" y="12"/>
                      <a:pt x="6" y="12"/>
                      <a:pt x="6" y="12"/>
                    </a:cubicBezTo>
                    <a:cubicBezTo>
                      <a:pt x="6" y="10"/>
                      <a:pt x="6" y="10"/>
                      <a:pt x="6" y="9"/>
                    </a:cubicBezTo>
                    <a:cubicBezTo>
                      <a:pt x="6" y="10"/>
                      <a:pt x="6" y="10"/>
                      <a:pt x="6" y="11"/>
                    </a:cubicBezTo>
                    <a:cubicBezTo>
                      <a:pt x="7" y="7"/>
                      <a:pt x="8" y="7"/>
                      <a:pt x="8" y="5"/>
                    </a:cubicBezTo>
                    <a:cubicBezTo>
                      <a:pt x="8" y="5"/>
                      <a:pt x="7" y="8"/>
                      <a:pt x="6" y="9"/>
                    </a:cubicBezTo>
                    <a:cubicBezTo>
                      <a:pt x="7" y="7"/>
                      <a:pt x="8" y="3"/>
                      <a:pt x="8" y="4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43" name="Freeform 2244"/>
              <p:cNvSpPr/>
              <p:nvPr/>
            </p:nvSpPr>
            <p:spPr bwMode="auto">
              <a:xfrm>
                <a:off x="3080" y="3164"/>
                <a:ext cx="1" cy="2"/>
              </a:xfrm>
              <a:custGeom>
                <a:avLst/>
                <a:gdLst>
                  <a:gd name="T0" fmla="*/ 0 w 1"/>
                  <a:gd name="T1" fmla="*/ 2 h 2"/>
                  <a:gd name="T2" fmla="*/ 1 w 1"/>
                  <a:gd name="T3" fmla="*/ 0 h 2"/>
                  <a:gd name="T4" fmla="*/ 0 w 1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1"/>
                      <a:pt x="0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44" name="Freeform 2245"/>
              <p:cNvSpPr/>
              <p:nvPr/>
            </p:nvSpPr>
            <p:spPr bwMode="auto">
              <a:xfrm>
                <a:off x="3082" y="3148"/>
                <a:ext cx="9" cy="24"/>
              </a:xfrm>
              <a:custGeom>
                <a:avLst/>
                <a:gdLst>
                  <a:gd name="T0" fmla="*/ 4 w 10"/>
                  <a:gd name="T1" fmla="*/ 13 h 27"/>
                  <a:gd name="T2" fmla="*/ 3 w 10"/>
                  <a:gd name="T3" fmla="*/ 19 h 27"/>
                  <a:gd name="T4" fmla="*/ 6 w 10"/>
                  <a:gd name="T5" fmla="*/ 9 h 27"/>
                  <a:gd name="T6" fmla="*/ 7 w 10"/>
                  <a:gd name="T7" fmla="*/ 7 h 27"/>
                  <a:gd name="T8" fmla="*/ 4 w 10"/>
                  <a:gd name="T9" fmla="*/ 16 h 27"/>
                  <a:gd name="T10" fmla="*/ 4 w 10"/>
                  <a:gd name="T11" fmla="*/ 17 h 27"/>
                  <a:gd name="T12" fmla="*/ 6 w 10"/>
                  <a:gd name="T13" fmla="*/ 11 h 27"/>
                  <a:gd name="T14" fmla="*/ 7 w 10"/>
                  <a:gd name="T15" fmla="*/ 8 h 27"/>
                  <a:gd name="T16" fmla="*/ 6 w 10"/>
                  <a:gd name="T17" fmla="*/ 10 h 27"/>
                  <a:gd name="T18" fmla="*/ 5 w 10"/>
                  <a:gd name="T19" fmla="*/ 17 h 27"/>
                  <a:gd name="T20" fmla="*/ 10 w 10"/>
                  <a:gd name="T21" fmla="*/ 2 h 27"/>
                  <a:gd name="T22" fmla="*/ 9 w 10"/>
                  <a:gd name="T23" fmla="*/ 2 h 27"/>
                  <a:gd name="T24" fmla="*/ 7 w 10"/>
                  <a:gd name="T25" fmla="*/ 9 h 27"/>
                  <a:gd name="T26" fmla="*/ 8 w 10"/>
                  <a:gd name="T27" fmla="*/ 7 h 27"/>
                  <a:gd name="T28" fmla="*/ 9 w 10"/>
                  <a:gd name="T29" fmla="*/ 4 h 27"/>
                  <a:gd name="T30" fmla="*/ 6 w 10"/>
                  <a:gd name="T31" fmla="*/ 3 h 27"/>
                  <a:gd name="T32" fmla="*/ 7 w 10"/>
                  <a:gd name="T33" fmla="*/ 4 h 27"/>
                  <a:gd name="T34" fmla="*/ 5 w 10"/>
                  <a:gd name="T35" fmla="*/ 8 h 27"/>
                  <a:gd name="T36" fmla="*/ 4 w 10"/>
                  <a:gd name="T37" fmla="*/ 14 h 27"/>
                  <a:gd name="T38" fmla="*/ 4 w 10"/>
                  <a:gd name="T39" fmla="*/ 12 h 27"/>
                  <a:gd name="T40" fmla="*/ 3 w 10"/>
                  <a:gd name="T41" fmla="*/ 19 h 27"/>
                  <a:gd name="T42" fmla="*/ 1 w 10"/>
                  <a:gd name="T43" fmla="*/ 22 h 27"/>
                  <a:gd name="T44" fmla="*/ 2 w 10"/>
                  <a:gd name="T45" fmla="*/ 22 h 27"/>
                  <a:gd name="T46" fmla="*/ 4 w 10"/>
                  <a:gd name="T47" fmla="*/ 13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0" h="27">
                    <a:moveTo>
                      <a:pt x="4" y="13"/>
                    </a:moveTo>
                    <a:cubicBezTo>
                      <a:pt x="4" y="14"/>
                      <a:pt x="4" y="17"/>
                      <a:pt x="3" y="19"/>
                    </a:cubicBezTo>
                    <a:cubicBezTo>
                      <a:pt x="4" y="16"/>
                      <a:pt x="4" y="13"/>
                      <a:pt x="6" y="9"/>
                    </a:cubicBezTo>
                    <a:cubicBezTo>
                      <a:pt x="5" y="11"/>
                      <a:pt x="6" y="7"/>
                      <a:pt x="7" y="7"/>
                    </a:cubicBezTo>
                    <a:cubicBezTo>
                      <a:pt x="6" y="9"/>
                      <a:pt x="5" y="15"/>
                      <a:pt x="4" y="16"/>
                    </a:cubicBezTo>
                    <a:cubicBezTo>
                      <a:pt x="5" y="14"/>
                      <a:pt x="4" y="17"/>
                      <a:pt x="4" y="17"/>
                    </a:cubicBezTo>
                    <a:cubicBezTo>
                      <a:pt x="5" y="14"/>
                      <a:pt x="5" y="15"/>
                      <a:pt x="6" y="11"/>
                    </a:cubicBezTo>
                    <a:cubicBezTo>
                      <a:pt x="7" y="8"/>
                      <a:pt x="7" y="6"/>
                      <a:pt x="7" y="8"/>
                    </a:cubicBezTo>
                    <a:cubicBezTo>
                      <a:pt x="6" y="11"/>
                      <a:pt x="6" y="10"/>
                      <a:pt x="6" y="10"/>
                    </a:cubicBezTo>
                    <a:cubicBezTo>
                      <a:pt x="5" y="15"/>
                      <a:pt x="6" y="13"/>
                      <a:pt x="5" y="17"/>
                    </a:cubicBezTo>
                    <a:cubicBezTo>
                      <a:pt x="7" y="11"/>
                      <a:pt x="7" y="11"/>
                      <a:pt x="10" y="2"/>
                    </a:cubicBezTo>
                    <a:cubicBezTo>
                      <a:pt x="10" y="0"/>
                      <a:pt x="9" y="2"/>
                      <a:pt x="9" y="2"/>
                    </a:cubicBezTo>
                    <a:cubicBezTo>
                      <a:pt x="9" y="4"/>
                      <a:pt x="8" y="8"/>
                      <a:pt x="7" y="9"/>
                    </a:cubicBezTo>
                    <a:cubicBezTo>
                      <a:pt x="8" y="8"/>
                      <a:pt x="7" y="11"/>
                      <a:pt x="8" y="7"/>
                    </a:cubicBezTo>
                    <a:cubicBezTo>
                      <a:pt x="9" y="4"/>
                      <a:pt x="9" y="4"/>
                      <a:pt x="9" y="4"/>
                    </a:cubicBezTo>
                    <a:cubicBezTo>
                      <a:pt x="9" y="2"/>
                      <a:pt x="8" y="2"/>
                      <a:pt x="6" y="3"/>
                    </a:cubicBezTo>
                    <a:cubicBezTo>
                      <a:pt x="7" y="4"/>
                      <a:pt x="7" y="4"/>
                      <a:pt x="7" y="4"/>
                    </a:cubicBezTo>
                    <a:cubicBezTo>
                      <a:pt x="6" y="6"/>
                      <a:pt x="6" y="6"/>
                      <a:pt x="5" y="8"/>
                    </a:cubicBezTo>
                    <a:cubicBezTo>
                      <a:pt x="4" y="14"/>
                      <a:pt x="4" y="14"/>
                      <a:pt x="4" y="14"/>
                    </a:cubicBezTo>
                    <a:cubicBezTo>
                      <a:pt x="4" y="14"/>
                      <a:pt x="4" y="15"/>
                      <a:pt x="4" y="12"/>
                    </a:cubicBezTo>
                    <a:cubicBezTo>
                      <a:pt x="3" y="15"/>
                      <a:pt x="3" y="17"/>
                      <a:pt x="3" y="19"/>
                    </a:cubicBezTo>
                    <a:cubicBezTo>
                      <a:pt x="2" y="20"/>
                      <a:pt x="3" y="17"/>
                      <a:pt x="1" y="22"/>
                    </a:cubicBezTo>
                    <a:cubicBezTo>
                      <a:pt x="0" y="27"/>
                      <a:pt x="3" y="17"/>
                      <a:pt x="2" y="22"/>
                    </a:cubicBezTo>
                    <a:lnTo>
                      <a:pt x="4" y="13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45" name="Freeform 2246"/>
              <p:cNvSpPr/>
              <p:nvPr/>
            </p:nvSpPr>
            <p:spPr bwMode="auto">
              <a:xfrm>
                <a:off x="3085" y="3160"/>
                <a:ext cx="1" cy="3"/>
              </a:xfrm>
              <a:custGeom>
                <a:avLst/>
                <a:gdLst>
                  <a:gd name="T0" fmla="*/ 0 w 1"/>
                  <a:gd name="T1" fmla="*/ 3 h 3"/>
                  <a:gd name="T2" fmla="*/ 1 w 1"/>
                  <a:gd name="T3" fmla="*/ 0 h 3"/>
                  <a:gd name="T4" fmla="*/ 0 w 1"/>
                  <a:gd name="T5" fmla="*/ 1 h 3"/>
                  <a:gd name="T6" fmla="*/ 0 w 1"/>
                  <a:gd name="T7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3">
                    <a:moveTo>
                      <a:pt x="0" y="3"/>
                    </a:moveTo>
                    <a:lnTo>
                      <a:pt x="1" y="0"/>
                    </a:lnTo>
                    <a:lnTo>
                      <a:pt x="0" y="1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46" name="Freeform 2247"/>
              <p:cNvSpPr/>
              <p:nvPr/>
            </p:nvSpPr>
            <p:spPr bwMode="auto">
              <a:xfrm>
                <a:off x="3087" y="3150"/>
                <a:ext cx="1" cy="4"/>
              </a:xfrm>
              <a:custGeom>
                <a:avLst/>
                <a:gdLst>
                  <a:gd name="T0" fmla="*/ 1 w 1"/>
                  <a:gd name="T1" fmla="*/ 0 h 4"/>
                  <a:gd name="T2" fmla="*/ 0 w 1"/>
                  <a:gd name="T3" fmla="*/ 3 h 4"/>
                  <a:gd name="T4" fmla="*/ 1 w 1"/>
                  <a:gd name="T5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4">
                    <a:moveTo>
                      <a:pt x="1" y="0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0" y="4"/>
                      <a:pt x="1" y="2"/>
                      <a:pt x="1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47" name="Freeform 2248"/>
              <p:cNvSpPr/>
              <p:nvPr/>
            </p:nvSpPr>
            <p:spPr bwMode="auto">
              <a:xfrm>
                <a:off x="3087" y="3161"/>
                <a:ext cx="1" cy="2"/>
              </a:xfrm>
              <a:custGeom>
                <a:avLst/>
                <a:gdLst>
                  <a:gd name="T0" fmla="*/ 0 w 1"/>
                  <a:gd name="T1" fmla="*/ 2 h 2"/>
                  <a:gd name="T2" fmla="*/ 1 w 1"/>
                  <a:gd name="T3" fmla="*/ 1 h 2"/>
                  <a:gd name="T4" fmla="*/ 1 w 1"/>
                  <a:gd name="T5" fmla="*/ 0 h 2"/>
                  <a:gd name="T6" fmla="*/ 0 w 1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1"/>
                      <a:pt x="0" y="2"/>
                      <a:pt x="0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48" name="Freeform 2249"/>
              <p:cNvSpPr/>
              <p:nvPr/>
            </p:nvSpPr>
            <p:spPr bwMode="auto">
              <a:xfrm>
                <a:off x="3088" y="3149"/>
                <a:ext cx="4" cy="11"/>
              </a:xfrm>
              <a:custGeom>
                <a:avLst/>
                <a:gdLst>
                  <a:gd name="T0" fmla="*/ 4 w 4"/>
                  <a:gd name="T1" fmla="*/ 0 h 13"/>
                  <a:gd name="T2" fmla="*/ 3 w 4"/>
                  <a:gd name="T3" fmla="*/ 0 h 13"/>
                  <a:gd name="T4" fmla="*/ 0 w 4"/>
                  <a:gd name="T5" fmla="*/ 12 h 13"/>
                  <a:gd name="T6" fmla="*/ 2 w 4"/>
                  <a:gd name="T7" fmla="*/ 4 h 13"/>
                  <a:gd name="T8" fmla="*/ 3 w 4"/>
                  <a:gd name="T9" fmla="*/ 4 h 13"/>
                  <a:gd name="T10" fmla="*/ 4 w 4"/>
                  <a:gd name="T11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13">
                    <a:moveTo>
                      <a:pt x="4" y="0"/>
                    </a:moveTo>
                    <a:cubicBezTo>
                      <a:pt x="3" y="0"/>
                      <a:pt x="2" y="3"/>
                      <a:pt x="3" y="0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13"/>
                      <a:pt x="2" y="5"/>
                      <a:pt x="2" y="4"/>
                    </a:cubicBezTo>
                    <a:cubicBezTo>
                      <a:pt x="1" y="8"/>
                      <a:pt x="3" y="3"/>
                      <a:pt x="3" y="4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49" name="Freeform 2250"/>
              <p:cNvSpPr/>
              <p:nvPr/>
            </p:nvSpPr>
            <p:spPr bwMode="auto">
              <a:xfrm>
                <a:off x="3088" y="3145"/>
                <a:ext cx="10" cy="25"/>
              </a:xfrm>
              <a:custGeom>
                <a:avLst/>
                <a:gdLst>
                  <a:gd name="T0" fmla="*/ 2 w 11"/>
                  <a:gd name="T1" fmla="*/ 18 h 28"/>
                  <a:gd name="T2" fmla="*/ 3 w 11"/>
                  <a:gd name="T3" fmla="*/ 17 h 28"/>
                  <a:gd name="T4" fmla="*/ 2 w 11"/>
                  <a:gd name="T5" fmla="*/ 19 h 28"/>
                  <a:gd name="T6" fmla="*/ 2 w 11"/>
                  <a:gd name="T7" fmla="*/ 22 h 28"/>
                  <a:gd name="T8" fmla="*/ 3 w 11"/>
                  <a:gd name="T9" fmla="*/ 20 h 28"/>
                  <a:gd name="T10" fmla="*/ 4 w 11"/>
                  <a:gd name="T11" fmla="*/ 18 h 28"/>
                  <a:gd name="T12" fmla="*/ 5 w 11"/>
                  <a:gd name="T13" fmla="*/ 14 h 28"/>
                  <a:gd name="T14" fmla="*/ 3 w 11"/>
                  <a:gd name="T15" fmla="*/ 22 h 28"/>
                  <a:gd name="T16" fmla="*/ 6 w 11"/>
                  <a:gd name="T17" fmla="*/ 11 h 28"/>
                  <a:gd name="T18" fmla="*/ 7 w 11"/>
                  <a:gd name="T19" fmla="*/ 10 h 28"/>
                  <a:gd name="T20" fmla="*/ 8 w 11"/>
                  <a:gd name="T21" fmla="*/ 10 h 28"/>
                  <a:gd name="T22" fmla="*/ 6 w 11"/>
                  <a:gd name="T23" fmla="*/ 15 h 28"/>
                  <a:gd name="T24" fmla="*/ 6 w 11"/>
                  <a:gd name="T25" fmla="*/ 16 h 28"/>
                  <a:gd name="T26" fmla="*/ 8 w 11"/>
                  <a:gd name="T27" fmla="*/ 8 h 28"/>
                  <a:gd name="T28" fmla="*/ 7 w 11"/>
                  <a:gd name="T29" fmla="*/ 9 h 28"/>
                  <a:gd name="T30" fmla="*/ 10 w 11"/>
                  <a:gd name="T31" fmla="*/ 5 h 28"/>
                  <a:gd name="T32" fmla="*/ 9 w 11"/>
                  <a:gd name="T33" fmla="*/ 5 h 28"/>
                  <a:gd name="T34" fmla="*/ 10 w 11"/>
                  <a:gd name="T35" fmla="*/ 2 h 28"/>
                  <a:gd name="T36" fmla="*/ 7 w 11"/>
                  <a:gd name="T37" fmla="*/ 6 h 28"/>
                  <a:gd name="T38" fmla="*/ 8 w 11"/>
                  <a:gd name="T39" fmla="*/ 3 h 28"/>
                  <a:gd name="T40" fmla="*/ 4 w 11"/>
                  <a:gd name="T41" fmla="*/ 12 h 28"/>
                  <a:gd name="T42" fmla="*/ 4 w 11"/>
                  <a:gd name="T43" fmla="*/ 11 h 28"/>
                  <a:gd name="T44" fmla="*/ 7 w 11"/>
                  <a:gd name="T45" fmla="*/ 5 h 28"/>
                  <a:gd name="T46" fmla="*/ 5 w 11"/>
                  <a:gd name="T47" fmla="*/ 8 h 28"/>
                  <a:gd name="T48" fmla="*/ 7 w 11"/>
                  <a:gd name="T49" fmla="*/ 2 h 28"/>
                  <a:gd name="T50" fmla="*/ 3 w 11"/>
                  <a:gd name="T51" fmla="*/ 10 h 28"/>
                  <a:gd name="T52" fmla="*/ 4 w 11"/>
                  <a:gd name="T53" fmla="*/ 8 h 28"/>
                  <a:gd name="T54" fmla="*/ 1 w 11"/>
                  <a:gd name="T55" fmla="*/ 17 h 28"/>
                  <a:gd name="T56" fmla="*/ 3 w 11"/>
                  <a:gd name="T57" fmla="*/ 16 h 28"/>
                  <a:gd name="T58" fmla="*/ 5 w 11"/>
                  <a:gd name="T59" fmla="*/ 12 h 28"/>
                  <a:gd name="T60" fmla="*/ 3 w 11"/>
                  <a:gd name="T61" fmla="*/ 17 h 28"/>
                  <a:gd name="T62" fmla="*/ 5 w 11"/>
                  <a:gd name="T63" fmla="*/ 12 h 28"/>
                  <a:gd name="T64" fmla="*/ 3 w 11"/>
                  <a:gd name="T65" fmla="*/ 17 h 28"/>
                  <a:gd name="T66" fmla="*/ 6 w 11"/>
                  <a:gd name="T67" fmla="*/ 12 h 28"/>
                  <a:gd name="T68" fmla="*/ 3 w 11"/>
                  <a:gd name="T69" fmla="*/ 18 h 28"/>
                  <a:gd name="T70" fmla="*/ 4 w 11"/>
                  <a:gd name="T71" fmla="*/ 17 h 28"/>
                  <a:gd name="T72" fmla="*/ 7 w 11"/>
                  <a:gd name="T73" fmla="*/ 10 h 28"/>
                  <a:gd name="T74" fmla="*/ 5 w 11"/>
                  <a:gd name="T75" fmla="*/ 8 h 28"/>
                  <a:gd name="T76" fmla="*/ 4 w 11"/>
                  <a:gd name="T77" fmla="*/ 13 h 28"/>
                  <a:gd name="T78" fmla="*/ 3 w 11"/>
                  <a:gd name="T79" fmla="*/ 13 h 28"/>
                  <a:gd name="T80" fmla="*/ 2 w 11"/>
                  <a:gd name="T81" fmla="*/ 16 h 28"/>
                  <a:gd name="T82" fmla="*/ 4 w 11"/>
                  <a:gd name="T83" fmla="*/ 7 h 28"/>
                  <a:gd name="T84" fmla="*/ 4 w 11"/>
                  <a:gd name="T85" fmla="*/ 8 h 28"/>
                  <a:gd name="T86" fmla="*/ 4 w 11"/>
                  <a:gd name="T87" fmla="*/ 10 h 28"/>
                  <a:gd name="T88" fmla="*/ 4 w 11"/>
                  <a:gd name="T89" fmla="*/ 8 h 28"/>
                  <a:gd name="T90" fmla="*/ 1 w 11"/>
                  <a:gd name="T91" fmla="*/ 19 h 28"/>
                  <a:gd name="T92" fmla="*/ 1 w 11"/>
                  <a:gd name="T93" fmla="*/ 24 h 28"/>
                  <a:gd name="T94" fmla="*/ 2 w 11"/>
                  <a:gd name="T95" fmla="*/ 18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1" h="28">
                    <a:moveTo>
                      <a:pt x="2" y="18"/>
                    </a:moveTo>
                    <a:cubicBezTo>
                      <a:pt x="3" y="18"/>
                      <a:pt x="3" y="15"/>
                      <a:pt x="3" y="17"/>
                    </a:cubicBezTo>
                    <a:cubicBezTo>
                      <a:pt x="3" y="19"/>
                      <a:pt x="2" y="20"/>
                      <a:pt x="2" y="19"/>
                    </a:cubicBezTo>
                    <a:cubicBezTo>
                      <a:pt x="1" y="25"/>
                      <a:pt x="3" y="19"/>
                      <a:pt x="2" y="22"/>
                    </a:cubicBezTo>
                    <a:cubicBezTo>
                      <a:pt x="3" y="20"/>
                      <a:pt x="3" y="20"/>
                      <a:pt x="3" y="20"/>
                    </a:cubicBezTo>
                    <a:cubicBezTo>
                      <a:pt x="3" y="21"/>
                      <a:pt x="4" y="15"/>
                      <a:pt x="4" y="18"/>
                    </a:cubicBezTo>
                    <a:cubicBezTo>
                      <a:pt x="4" y="17"/>
                      <a:pt x="4" y="17"/>
                      <a:pt x="5" y="14"/>
                    </a:cubicBezTo>
                    <a:cubicBezTo>
                      <a:pt x="4" y="18"/>
                      <a:pt x="4" y="18"/>
                      <a:pt x="3" y="22"/>
                    </a:cubicBezTo>
                    <a:cubicBezTo>
                      <a:pt x="4" y="20"/>
                      <a:pt x="5" y="15"/>
                      <a:pt x="6" y="11"/>
                    </a:cubicBezTo>
                    <a:cubicBezTo>
                      <a:pt x="6" y="15"/>
                      <a:pt x="5" y="15"/>
                      <a:pt x="7" y="10"/>
                    </a:cubicBezTo>
                    <a:cubicBezTo>
                      <a:pt x="8" y="10"/>
                      <a:pt x="8" y="10"/>
                      <a:pt x="8" y="10"/>
                    </a:cubicBezTo>
                    <a:cubicBezTo>
                      <a:pt x="4" y="20"/>
                      <a:pt x="6" y="13"/>
                      <a:pt x="6" y="15"/>
                    </a:cubicBezTo>
                    <a:cubicBezTo>
                      <a:pt x="6" y="16"/>
                      <a:pt x="6" y="16"/>
                      <a:pt x="6" y="16"/>
                    </a:cubicBezTo>
                    <a:cubicBezTo>
                      <a:pt x="6" y="14"/>
                      <a:pt x="2" y="28"/>
                      <a:pt x="8" y="8"/>
                    </a:cubicBezTo>
                    <a:cubicBezTo>
                      <a:pt x="8" y="9"/>
                      <a:pt x="7" y="10"/>
                      <a:pt x="7" y="9"/>
                    </a:cubicBezTo>
                    <a:cubicBezTo>
                      <a:pt x="10" y="5"/>
                      <a:pt x="10" y="5"/>
                      <a:pt x="10" y="5"/>
                    </a:cubicBezTo>
                    <a:cubicBezTo>
                      <a:pt x="9" y="5"/>
                      <a:pt x="7" y="8"/>
                      <a:pt x="9" y="5"/>
                    </a:cubicBezTo>
                    <a:cubicBezTo>
                      <a:pt x="10" y="2"/>
                      <a:pt x="10" y="2"/>
                      <a:pt x="10" y="2"/>
                    </a:cubicBezTo>
                    <a:cubicBezTo>
                      <a:pt x="8" y="6"/>
                      <a:pt x="8" y="4"/>
                      <a:pt x="7" y="6"/>
                    </a:cubicBezTo>
                    <a:cubicBezTo>
                      <a:pt x="8" y="3"/>
                      <a:pt x="8" y="3"/>
                      <a:pt x="8" y="3"/>
                    </a:cubicBezTo>
                    <a:cubicBezTo>
                      <a:pt x="6" y="6"/>
                      <a:pt x="8" y="5"/>
                      <a:pt x="4" y="12"/>
                    </a:cubicBezTo>
                    <a:cubicBezTo>
                      <a:pt x="8" y="3"/>
                      <a:pt x="3" y="15"/>
                      <a:pt x="4" y="11"/>
                    </a:cubicBezTo>
                    <a:cubicBezTo>
                      <a:pt x="5" y="7"/>
                      <a:pt x="5" y="9"/>
                      <a:pt x="7" y="5"/>
                    </a:cubicBezTo>
                    <a:cubicBezTo>
                      <a:pt x="5" y="10"/>
                      <a:pt x="6" y="6"/>
                      <a:pt x="5" y="8"/>
                    </a:cubicBezTo>
                    <a:cubicBezTo>
                      <a:pt x="7" y="3"/>
                      <a:pt x="5" y="7"/>
                      <a:pt x="7" y="2"/>
                    </a:cubicBezTo>
                    <a:cubicBezTo>
                      <a:pt x="3" y="10"/>
                      <a:pt x="3" y="10"/>
                      <a:pt x="3" y="10"/>
                    </a:cubicBezTo>
                    <a:cubicBezTo>
                      <a:pt x="4" y="7"/>
                      <a:pt x="4" y="8"/>
                      <a:pt x="4" y="8"/>
                    </a:cubicBezTo>
                    <a:cubicBezTo>
                      <a:pt x="4" y="8"/>
                      <a:pt x="1" y="15"/>
                      <a:pt x="1" y="17"/>
                    </a:cubicBezTo>
                    <a:cubicBezTo>
                      <a:pt x="2" y="15"/>
                      <a:pt x="3" y="14"/>
                      <a:pt x="3" y="16"/>
                    </a:cubicBezTo>
                    <a:cubicBezTo>
                      <a:pt x="5" y="10"/>
                      <a:pt x="3" y="16"/>
                      <a:pt x="5" y="12"/>
                    </a:cubicBezTo>
                    <a:cubicBezTo>
                      <a:pt x="3" y="17"/>
                      <a:pt x="3" y="17"/>
                      <a:pt x="3" y="17"/>
                    </a:cubicBezTo>
                    <a:cubicBezTo>
                      <a:pt x="4" y="16"/>
                      <a:pt x="4" y="14"/>
                      <a:pt x="5" y="12"/>
                    </a:cubicBezTo>
                    <a:cubicBezTo>
                      <a:pt x="6" y="11"/>
                      <a:pt x="4" y="14"/>
                      <a:pt x="3" y="17"/>
                    </a:cubicBezTo>
                    <a:cubicBezTo>
                      <a:pt x="4" y="17"/>
                      <a:pt x="4" y="15"/>
                      <a:pt x="6" y="12"/>
                    </a:cubicBezTo>
                    <a:cubicBezTo>
                      <a:pt x="3" y="18"/>
                      <a:pt x="3" y="18"/>
                      <a:pt x="3" y="18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11" y="0"/>
                      <a:pt x="5" y="13"/>
                      <a:pt x="7" y="10"/>
                    </a:cubicBezTo>
                    <a:cubicBezTo>
                      <a:pt x="6" y="10"/>
                      <a:pt x="5" y="10"/>
                      <a:pt x="5" y="8"/>
                    </a:cubicBezTo>
                    <a:cubicBezTo>
                      <a:pt x="4" y="13"/>
                      <a:pt x="4" y="13"/>
                      <a:pt x="4" y="13"/>
                    </a:cubicBezTo>
                    <a:cubicBezTo>
                      <a:pt x="4" y="10"/>
                      <a:pt x="1" y="22"/>
                      <a:pt x="3" y="13"/>
                    </a:cubicBezTo>
                    <a:cubicBezTo>
                      <a:pt x="2" y="16"/>
                      <a:pt x="2" y="16"/>
                      <a:pt x="2" y="16"/>
                    </a:cubicBezTo>
                    <a:cubicBezTo>
                      <a:pt x="3" y="14"/>
                      <a:pt x="4" y="10"/>
                      <a:pt x="4" y="7"/>
                    </a:cubicBezTo>
                    <a:cubicBezTo>
                      <a:pt x="4" y="9"/>
                      <a:pt x="4" y="7"/>
                      <a:pt x="4" y="8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2" y="14"/>
                      <a:pt x="3" y="12"/>
                      <a:pt x="4" y="8"/>
                    </a:cubicBezTo>
                    <a:cubicBezTo>
                      <a:pt x="2" y="13"/>
                      <a:pt x="2" y="16"/>
                      <a:pt x="1" y="19"/>
                    </a:cubicBezTo>
                    <a:cubicBezTo>
                      <a:pt x="4" y="12"/>
                      <a:pt x="0" y="27"/>
                      <a:pt x="1" y="24"/>
                    </a:cubicBezTo>
                    <a:lnTo>
                      <a:pt x="2" y="18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50" name="Freeform 2251"/>
              <p:cNvSpPr/>
              <p:nvPr/>
            </p:nvSpPr>
            <p:spPr bwMode="auto">
              <a:xfrm>
                <a:off x="3091" y="3150"/>
                <a:ext cx="1" cy="1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1 h 1"/>
                  <a:gd name="T4" fmla="*/ 1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lnTo>
                      <a:pt x="0" y="1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51" name="Freeform 2252"/>
              <p:cNvSpPr/>
              <p:nvPr/>
            </p:nvSpPr>
            <p:spPr bwMode="auto">
              <a:xfrm>
                <a:off x="3090" y="3152"/>
                <a:ext cx="1" cy="2"/>
              </a:xfrm>
              <a:custGeom>
                <a:avLst/>
                <a:gdLst>
                  <a:gd name="T0" fmla="*/ 1 w 1"/>
                  <a:gd name="T1" fmla="*/ 0 h 2"/>
                  <a:gd name="T2" fmla="*/ 0 w 1"/>
                  <a:gd name="T3" fmla="*/ 1 h 2"/>
                  <a:gd name="T4" fmla="*/ 1 w 1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2"/>
                      <a:pt x="0" y="1"/>
                      <a:pt x="1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52" name="Rectangle 2253"/>
              <p:cNvSpPr>
                <a:spLocks noChangeArrowheads="1"/>
              </p:cNvSpPr>
              <p:nvPr/>
            </p:nvSpPr>
            <p:spPr bwMode="auto">
              <a:xfrm>
                <a:off x="3091" y="3152"/>
                <a:ext cx="1" cy="1"/>
              </a:xfrm>
              <a:prstGeom prst="rect">
                <a:avLst/>
              </a:pr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53" name="Freeform 2254"/>
              <p:cNvSpPr/>
              <p:nvPr/>
            </p:nvSpPr>
            <p:spPr bwMode="auto">
              <a:xfrm>
                <a:off x="3088" y="3160"/>
                <a:ext cx="0" cy="2"/>
              </a:xfrm>
              <a:custGeom>
                <a:avLst/>
                <a:gdLst>
                  <a:gd name="T0" fmla="*/ 2 h 2"/>
                  <a:gd name="T1" fmla="*/ 2 h 2"/>
                  <a:gd name="T2" fmla="*/ 0 h 2"/>
                  <a:gd name="T3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54" name="Freeform 2255"/>
              <p:cNvSpPr/>
              <p:nvPr/>
            </p:nvSpPr>
            <p:spPr bwMode="auto">
              <a:xfrm>
                <a:off x="3090" y="3148"/>
                <a:ext cx="1" cy="2"/>
              </a:xfrm>
              <a:custGeom>
                <a:avLst/>
                <a:gdLst>
                  <a:gd name="T0" fmla="*/ 1 w 1"/>
                  <a:gd name="T1" fmla="*/ 0 h 2"/>
                  <a:gd name="T2" fmla="*/ 0 w 1"/>
                  <a:gd name="T3" fmla="*/ 2 h 2"/>
                  <a:gd name="T4" fmla="*/ 1 w 1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lnTo>
                      <a:pt x="0" y="2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55" name="Freeform 2256"/>
              <p:cNvSpPr/>
              <p:nvPr/>
            </p:nvSpPr>
            <p:spPr bwMode="auto">
              <a:xfrm>
                <a:off x="3088" y="31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56" name="Freeform 2257"/>
              <p:cNvSpPr/>
              <p:nvPr/>
            </p:nvSpPr>
            <p:spPr bwMode="auto">
              <a:xfrm>
                <a:off x="3076" y="3141"/>
                <a:ext cx="16" cy="28"/>
              </a:xfrm>
              <a:custGeom>
                <a:avLst/>
                <a:gdLst>
                  <a:gd name="T0" fmla="*/ 2 w 18"/>
                  <a:gd name="T1" fmla="*/ 14 h 31"/>
                  <a:gd name="T2" fmla="*/ 1 w 18"/>
                  <a:gd name="T3" fmla="*/ 21 h 31"/>
                  <a:gd name="T4" fmla="*/ 1 w 18"/>
                  <a:gd name="T5" fmla="*/ 24 h 31"/>
                  <a:gd name="T6" fmla="*/ 2 w 18"/>
                  <a:gd name="T7" fmla="*/ 20 h 31"/>
                  <a:gd name="T8" fmla="*/ 4 w 18"/>
                  <a:gd name="T9" fmla="*/ 20 h 31"/>
                  <a:gd name="T10" fmla="*/ 4 w 18"/>
                  <a:gd name="T11" fmla="*/ 22 h 31"/>
                  <a:gd name="T12" fmla="*/ 7 w 18"/>
                  <a:gd name="T13" fmla="*/ 17 h 31"/>
                  <a:gd name="T14" fmla="*/ 6 w 18"/>
                  <a:gd name="T15" fmla="*/ 19 h 31"/>
                  <a:gd name="T16" fmla="*/ 7 w 18"/>
                  <a:gd name="T17" fmla="*/ 20 h 31"/>
                  <a:gd name="T18" fmla="*/ 9 w 18"/>
                  <a:gd name="T19" fmla="*/ 11 h 31"/>
                  <a:gd name="T20" fmla="*/ 10 w 18"/>
                  <a:gd name="T21" fmla="*/ 11 h 31"/>
                  <a:gd name="T22" fmla="*/ 10 w 18"/>
                  <a:gd name="T23" fmla="*/ 15 h 31"/>
                  <a:gd name="T24" fmla="*/ 11 w 18"/>
                  <a:gd name="T25" fmla="*/ 15 h 31"/>
                  <a:gd name="T26" fmla="*/ 11 w 18"/>
                  <a:gd name="T27" fmla="*/ 17 h 31"/>
                  <a:gd name="T28" fmla="*/ 12 w 18"/>
                  <a:gd name="T29" fmla="*/ 15 h 31"/>
                  <a:gd name="T30" fmla="*/ 14 w 18"/>
                  <a:gd name="T31" fmla="*/ 11 h 31"/>
                  <a:gd name="T32" fmla="*/ 13 w 18"/>
                  <a:gd name="T33" fmla="*/ 16 h 31"/>
                  <a:gd name="T34" fmla="*/ 14 w 18"/>
                  <a:gd name="T35" fmla="*/ 15 h 31"/>
                  <a:gd name="T36" fmla="*/ 15 w 18"/>
                  <a:gd name="T37" fmla="*/ 16 h 31"/>
                  <a:gd name="T38" fmla="*/ 15 w 18"/>
                  <a:gd name="T39" fmla="*/ 15 h 31"/>
                  <a:gd name="T40" fmla="*/ 14 w 18"/>
                  <a:gd name="T41" fmla="*/ 18 h 31"/>
                  <a:gd name="T42" fmla="*/ 17 w 18"/>
                  <a:gd name="T43" fmla="*/ 6 h 31"/>
                  <a:gd name="T44" fmla="*/ 17 w 18"/>
                  <a:gd name="T45" fmla="*/ 5 h 31"/>
                  <a:gd name="T46" fmla="*/ 16 w 18"/>
                  <a:gd name="T47" fmla="*/ 6 h 31"/>
                  <a:gd name="T48" fmla="*/ 16 w 18"/>
                  <a:gd name="T49" fmla="*/ 4 h 31"/>
                  <a:gd name="T50" fmla="*/ 15 w 18"/>
                  <a:gd name="T51" fmla="*/ 3 h 31"/>
                  <a:gd name="T52" fmla="*/ 13 w 18"/>
                  <a:gd name="T53" fmla="*/ 6 h 31"/>
                  <a:gd name="T54" fmla="*/ 14 w 18"/>
                  <a:gd name="T55" fmla="*/ 5 h 31"/>
                  <a:gd name="T56" fmla="*/ 13 w 18"/>
                  <a:gd name="T57" fmla="*/ 5 h 31"/>
                  <a:gd name="T58" fmla="*/ 12 w 18"/>
                  <a:gd name="T59" fmla="*/ 6 h 31"/>
                  <a:gd name="T60" fmla="*/ 11 w 18"/>
                  <a:gd name="T61" fmla="*/ 8 h 31"/>
                  <a:gd name="T62" fmla="*/ 12 w 18"/>
                  <a:gd name="T63" fmla="*/ 4 h 31"/>
                  <a:gd name="T64" fmla="*/ 11 w 18"/>
                  <a:gd name="T65" fmla="*/ 3 h 31"/>
                  <a:gd name="T66" fmla="*/ 10 w 18"/>
                  <a:gd name="T67" fmla="*/ 8 h 31"/>
                  <a:gd name="T68" fmla="*/ 8 w 18"/>
                  <a:gd name="T69" fmla="*/ 10 h 31"/>
                  <a:gd name="T70" fmla="*/ 7 w 18"/>
                  <a:gd name="T71" fmla="*/ 12 h 31"/>
                  <a:gd name="T72" fmla="*/ 6 w 18"/>
                  <a:gd name="T73" fmla="*/ 11 h 31"/>
                  <a:gd name="T74" fmla="*/ 5 w 18"/>
                  <a:gd name="T75" fmla="*/ 12 h 31"/>
                  <a:gd name="T76" fmla="*/ 4 w 18"/>
                  <a:gd name="T77" fmla="*/ 18 h 31"/>
                  <a:gd name="T78" fmla="*/ 5 w 18"/>
                  <a:gd name="T79" fmla="*/ 9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8" h="31">
                    <a:moveTo>
                      <a:pt x="4" y="8"/>
                    </a:moveTo>
                    <a:cubicBezTo>
                      <a:pt x="4" y="9"/>
                      <a:pt x="3" y="11"/>
                      <a:pt x="2" y="14"/>
                    </a:cubicBezTo>
                    <a:cubicBezTo>
                      <a:pt x="3" y="12"/>
                      <a:pt x="3" y="12"/>
                      <a:pt x="3" y="12"/>
                    </a:cubicBezTo>
                    <a:cubicBezTo>
                      <a:pt x="2" y="13"/>
                      <a:pt x="1" y="17"/>
                      <a:pt x="1" y="21"/>
                    </a:cubicBezTo>
                    <a:cubicBezTo>
                      <a:pt x="1" y="19"/>
                      <a:pt x="1" y="19"/>
                      <a:pt x="1" y="19"/>
                    </a:cubicBezTo>
                    <a:cubicBezTo>
                      <a:pt x="2" y="15"/>
                      <a:pt x="1" y="23"/>
                      <a:pt x="1" y="24"/>
                    </a:cubicBezTo>
                    <a:cubicBezTo>
                      <a:pt x="1" y="23"/>
                      <a:pt x="3" y="15"/>
                      <a:pt x="3" y="17"/>
                    </a:cubicBezTo>
                    <a:cubicBezTo>
                      <a:pt x="3" y="16"/>
                      <a:pt x="2" y="19"/>
                      <a:pt x="2" y="20"/>
                    </a:cubicBezTo>
                    <a:cubicBezTo>
                      <a:pt x="2" y="21"/>
                      <a:pt x="3" y="14"/>
                      <a:pt x="4" y="14"/>
                    </a:cubicBezTo>
                    <a:cubicBezTo>
                      <a:pt x="0" y="31"/>
                      <a:pt x="5" y="9"/>
                      <a:pt x="4" y="20"/>
                    </a:cubicBezTo>
                    <a:cubicBezTo>
                      <a:pt x="4" y="19"/>
                      <a:pt x="4" y="20"/>
                      <a:pt x="5" y="17"/>
                    </a:cubicBezTo>
                    <a:cubicBezTo>
                      <a:pt x="4" y="21"/>
                      <a:pt x="5" y="17"/>
                      <a:pt x="4" y="22"/>
                    </a:cubicBezTo>
                    <a:cubicBezTo>
                      <a:pt x="6" y="12"/>
                      <a:pt x="4" y="27"/>
                      <a:pt x="7" y="14"/>
                    </a:cubicBezTo>
                    <a:cubicBezTo>
                      <a:pt x="6" y="18"/>
                      <a:pt x="7" y="14"/>
                      <a:pt x="7" y="17"/>
                    </a:cubicBezTo>
                    <a:cubicBezTo>
                      <a:pt x="6" y="18"/>
                      <a:pt x="6" y="18"/>
                      <a:pt x="6" y="18"/>
                    </a:cubicBezTo>
                    <a:cubicBezTo>
                      <a:pt x="6" y="21"/>
                      <a:pt x="8" y="13"/>
                      <a:pt x="6" y="19"/>
                    </a:cubicBezTo>
                    <a:cubicBezTo>
                      <a:pt x="7" y="20"/>
                      <a:pt x="7" y="15"/>
                      <a:pt x="8" y="12"/>
                    </a:cubicBezTo>
                    <a:cubicBezTo>
                      <a:pt x="8" y="14"/>
                      <a:pt x="8" y="15"/>
                      <a:pt x="7" y="20"/>
                    </a:cubicBezTo>
                    <a:cubicBezTo>
                      <a:pt x="8" y="14"/>
                      <a:pt x="8" y="17"/>
                      <a:pt x="9" y="14"/>
                    </a:cubicBezTo>
                    <a:cubicBezTo>
                      <a:pt x="9" y="14"/>
                      <a:pt x="9" y="13"/>
                      <a:pt x="9" y="11"/>
                    </a:cubicBezTo>
                    <a:cubicBezTo>
                      <a:pt x="10" y="12"/>
                      <a:pt x="11" y="7"/>
                      <a:pt x="11" y="5"/>
                    </a:cubicBezTo>
                    <a:cubicBezTo>
                      <a:pt x="10" y="12"/>
                      <a:pt x="11" y="5"/>
                      <a:pt x="10" y="11"/>
                    </a:cubicBezTo>
                    <a:cubicBezTo>
                      <a:pt x="9" y="14"/>
                      <a:pt x="9" y="13"/>
                      <a:pt x="8" y="18"/>
                    </a:cubicBezTo>
                    <a:cubicBezTo>
                      <a:pt x="8" y="18"/>
                      <a:pt x="9" y="17"/>
                      <a:pt x="10" y="15"/>
                    </a:cubicBezTo>
                    <a:cubicBezTo>
                      <a:pt x="10" y="16"/>
                      <a:pt x="9" y="18"/>
                      <a:pt x="9" y="19"/>
                    </a:cubicBezTo>
                    <a:cubicBezTo>
                      <a:pt x="8" y="21"/>
                      <a:pt x="11" y="12"/>
                      <a:pt x="11" y="15"/>
                    </a:cubicBezTo>
                    <a:cubicBezTo>
                      <a:pt x="10" y="18"/>
                      <a:pt x="10" y="18"/>
                      <a:pt x="10" y="18"/>
                    </a:cubicBezTo>
                    <a:cubicBezTo>
                      <a:pt x="11" y="14"/>
                      <a:pt x="10" y="19"/>
                      <a:pt x="11" y="17"/>
                    </a:cubicBezTo>
                    <a:cubicBezTo>
                      <a:pt x="11" y="15"/>
                      <a:pt x="12" y="14"/>
                      <a:pt x="12" y="13"/>
                    </a:cubicBezTo>
                    <a:cubicBezTo>
                      <a:pt x="10" y="22"/>
                      <a:pt x="14" y="9"/>
                      <a:pt x="12" y="15"/>
                    </a:cubicBezTo>
                    <a:cubicBezTo>
                      <a:pt x="14" y="9"/>
                      <a:pt x="15" y="7"/>
                      <a:pt x="15" y="6"/>
                    </a:cubicBezTo>
                    <a:cubicBezTo>
                      <a:pt x="14" y="11"/>
                      <a:pt x="14" y="11"/>
                      <a:pt x="14" y="11"/>
                    </a:cubicBezTo>
                    <a:cubicBezTo>
                      <a:pt x="15" y="8"/>
                      <a:pt x="12" y="17"/>
                      <a:pt x="11" y="19"/>
                    </a:cubicBezTo>
                    <a:cubicBezTo>
                      <a:pt x="12" y="17"/>
                      <a:pt x="12" y="20"/>
                      <a:pt x="13" y="16"/>
                    </a:cubicBezTo>
                    <a:cubicBezTo>
                      <a:pt x="12" y="20"/>
                      <a:pt x="12" y="20"/>
                      <a:pt x="12" y="20"/>
                    </a:cubicBezTo>
                    <a:cubicBezTo>
                      <a:pt x="12" y="21"/>
                      <a:pt x="15" y="11"/>
                      <a:pt x="14" y="15"/>
                    </a:cubicBezTo>
                    <a:cubicBezTo>
                      <a:pt x="13" y="18"/>
                      <a:pt x="13" y="18"/>
                      <a:pt x="13" y="18"/>
                    </a:cubicBezTo>
                    <a:cubicBezTo>
                      <a:pt x="14" y="17"/>
                      <a:pt x="12" y="23"/>
                      <a:pt x="15" y="16"/>
                    </a:cubicBezTo>
                    <a:cubicBezTo>
                      <a:pt x="16" y="14"/>
                      <a:pt x="18" y="8"/>
                      <a:pt x="18" y="6"/>
                    </a:cubicBezTo>
                    <a:cubicBezTo>
                      <a:pt x="17" y="8"/>
                      <a:pt x="16" y="12"/>
                      <a:pt x="15" y="15"/>
                    </a:cubicBezTo>
                    <a:cubicBezTo>
                      <a:pt x="16" y="10"/>
                      <a:pt x="16" y="10"/>
                      <a:pt x="16" y="10"/>
                    </a:cubicBezTo>
                    <a:cubicBezTo>
                      <a:pt x="15" y="13"/>
                      <a:pt x="14" y="15"/>
                      <a:pt x="14" y="18"/>
                    </a:cubicBezTo>
                    <a:cubicBezTo>
                      <a:pt x="13" y="20"/>
                      <a:pt x="15" y="13"/>
                      <a:pt x="14" y="16"/>
                    </a:cubicBezTo>
                    <a:cubicBezTo>
                      <a:pt x="15" y="11"/>
                      <a:pt x="16" y="10"/>
                      <a:pt x="17" y="6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7" y="7"/>
                      <a:pt x="16" y="7"/>
                      <a:pt x="17" y="5"/>
                    </a:cubicBezTo>
                    <a:cubicBezTo>
                      <a:pt x="15" y="11"/>
                      <a:pt x="17" y="2"/>
                      <a:pt x="16" y="5"/>
                    </a:cubicBezTo>
                    <a:cubicBezTo>
                      <a:pt x="16" y="6"/>
                      <a:pt x="16" y="6"/>
                      <a:pt x="16" y="6"/>
                    </a:cubicBezTo>
                    <a:cubicBezTo>
                      <a:pt x="15" y="9"/>
                      <a:pt x="15" y="8"/>
                      <a:pt x="15" y="9"/>
                    </a:cubicBezTo>
                    <a:cubicBezTo>
                      <a:pt x="16" y="5"/>
                      <a:pt x="16" y="6"/>
                      <a:pt x="16" y="4"/>
                    </a:cubicBezTo>
                    <a:cubicBezTo>
                      <a:pt x="15" y="6"/>
                      <a:pt x="13" y="11"/>
                      <a:pt x="13" y="11"/>
                    </a:cubicBezTo>
                    <a:cubicBezTo>
                      <a:pt x="15" y="6"/>
                      <a:pt x="14" y="8"/>
                      <a:pt x="15" y="3"/>
                    </a:cubicBezTo>
                    <a:cubicBezTo>
                      <a:pt x="13" y="9"/>
                      <a:pt x="14" y="5"/>
                      <a:pt x="13" y="8"/>
                    </a:cubicBezTo>
                    <a:cubicBezTo>
                      <a:pt x="13" y="9"/>
                      <a:pt x="13" y="9"/>
                      <a:pt x="13" y="6"/>
                    </a:cubicBezTo>
                    <a:cubicBezTo>
                      <a:pt x="14" y="5"/>
                      <a:pt x="14" y="5"/>
                      <a:pt x="14" y="5"/>
                    </a:cubicBezTo>
                    <a:cubicBezTo>
                      <a:pt x="14" y="5"/>
                      <a:pt x="14" y="5"/>
                      <a:pt x="14" y="5"/>
                    </a:cubicBezTo>
                    <a:cubicBezTo>
                      <a:pt x="14" y="4"/>
                      <a:pt x="14" y="4"/>
                      <a:pt x="14" y="4"/>
                    </a:cubicBezTo>
                    <a:cubicBezTo>
                      <a:pt x="14" y="4"/>
                      <a:pt x="13" y="7"/>
                      <a:pt x="13" y="5"/>
                    </a:cubicBezTo>
                    <a:cubicBezTo>
                      <a:pt x="14" y="3"/>
                      <a:pt x="14" y="3"/>
                      <a:pt x="14" y="3"/>
                    </a:cubicBezTo>
                    <a:cubicBezTo>
                      <a:pt x="14" y="2"/>
                      <a:pt x="11" y="11"/>
                      <a:pt x="12" y="6"/>
                    </a:cubicBezTo>
                    <a:cubicBezTo>
                      <a:pt x="12" y="8"/>
                      <a:pt x="11" y="9"/>
                      <a:pt x="10" y="14"/>
                    </a:cubicBezTo>
                    <a:cubicBezTo>
                      <a:pt x="10" y="12"/>
                      <a:pt x="12" y="8"/>
                      <a:pt x="11" y="8"/>
                    </a:cubicBezTo>
                    <a:cubicBezTo>
                      <a:pt x="10" y="13"/>
                      <a:pt x="11" y="7"/>
                      <a:pt x="10" y="10"/>
                    </a:cubicBezTo>
                    <a:cubicBezTo>
                      <a:pt x="12" y="5"/>
                      <a:pt x="11" y="8"/>
                      <a:pt x="12" y="4"/>
                    </a:cubicBezTo>
                    <a:cubicBezTo>
                      <a:pt x="12" y="1"/>
                      <a:pt x="11" y="8"/>
                      <a:pt x="10" y="7"/>
                    </a:cubicBezTo>
                    <a:cubicBezTo>
                      <a:pt x="11" y="3"/>
                      <a:pt x="11" y="3"/>
                      <a:pt x="11" y="3"/>
                    </a:cubicBezTo>
                    <a:cubicBezTo>
                      <a:pt x="11" y="5"/>
                      <a:pt x="10" y="9"/>
                      <a:pt x="11" y="5"/>
                    </a:cubicBezTo>
                    <a:cubicBezTo>
                      <a:pt x="10" y="8"/>
                      <a:pt x="10" y="8"/>
                      <a:pt x="10" y="8"/>
                    </a:cubicBezTo>
                    <a:cubicBezTo>
                      <a:pt x="10" y="6"/>
                      <a:pt x="9" y="7"/>
                      <a:pt x="10" y="4"/>
                    </a:cubicBezTo>
                    <a:cubicBezTo>
                      <a:pt x="8" y="10"/>
                      <a:pt x="8" y="10"/>
                      <a:pt x="8" y="10"/>
                    </a:cubicBezTo>
                    <a:cubicBezTo>
                      <a:pt x="10" y="3"/>
                      <a:pt x="8" y="9"/>
                      <a:pt x="6" y="15"/>
                    </a:cubicBezTo>
                    <a:cubicBezTo>
                      <a:pt x="6" y="15"/>
                      <a:pt x="6" y="14"/>
                      <a:pt x="7" y="12"/>
                    </a:cubicBezTo>
                    <a:cubicBezTo>
                      <a:pt x="7" y="10"/>
                      <a:pt x="7" y="10"/>
                      <a:pt x="7" y="10"/>
                    </a:cubicBezTo>
                    <a:cubicBezTo>
                      <a:pt x="7" y="9"/>
                      <a:pt x="8" y="6"/>
                      <a:pt x="6" y="11"/>
                    </a:cubicBezTo>
                    <a:cubicBezTo>
                      <a:pt x="6" y="13"/>
                      <a:pt x="7" y="7"/>
                      <a:pt x="7" y="6"/>
                    </a:cubicBezTo>
                    <a:cubicBezTo>
                      <a:pt x="5" y="14"/>
                      <a:pt x="7" y="0"/>
                      <a:pt x="5" y="12"/>
                    </a:cubicBezTo>
                    <a:cubicBezTo>
                      <a:pt x="5" y="12"/>
                      <a:pt x="5" y="15"/>
                      <a:pt x="5" y="14"/>
                    </a:cubicBezTo>
                    <a:cubicBezTo>
                      <a:pt x="5" y="16"/>
                      <a:pt x="4" y="18"/>
                      <a:pt x="4" y="18"/>
                    </a:cubicBezTo>
                    <a:cubicBezTo>
                      <a:pt x="4" y="19"/>
                      <a:pt x="4" y="14"/>
                      <a:pt x="4" y="16"/>
                    </a:cubicBezTo>
                    <a:cubicBezTo>
                      <a:pt x="5" y="9"/>
                      <a:pt x="5" y="9"/>
                      <a:pt x="5" y="9"/>
                    </a:cubicBezTo>
                    <a:cubicBezTo>
                      <a:pt x="6" y="1"/>
                      <a:pt x="2" y="19"/>
                      <a:pt x="4" y="8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57" name="Freeform 2258"/>
              <p:cNvSpPr/>
              <p:nvPr/>
            </p:nvSpPr>
            <p:spPr bwMode="auto">
              <a:xfrm>
                <a:off x="3083" y="3145"/>
                <a:ext cx="0" cy="4"/>
              </a:xfrm>
              <a:custGeom>
                <a:avLst/>
                <a:gdLst>
                  <a:gd name="T0" fmla="*/ 4 h 4"/>
                  <a:gd name="T1" fmla="*/ 0 h 4"/>
                  <a:gd name="T2" fmla="*/ 3 h 4"/>
                  <a:gd name="T3" fmla="*/ 4 h 4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4">
                    <a:moveTo>
                      <a:pt x="0" y="4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0" y="3"/>
                      <a:pt x="0" y="4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58" name="Freeform 2259"/>
              <p:cNvSpPr/>
              <p:nvPr/>
            </p:nvSpPr>
            <p:spPr bwMode="auto">
              <a:xfrm>
                <a:off x="3082" y="3148"/>
                <a:ext cx="1" cy="2"/>
              </a:xfrm>
              <a:custGeom>
                <a:avLst/>
                <a:gdLst>
                  <a:gd name="T0" fmla="*/ 1 w 1"/>
                  <a:gd name="T1" fmla="*/ 0 h 2"/>
                  <a:gd name="T2" fmla="*/ 0 w 1"/>
                  <a:gd name="T3" fmla="*/ 2 h 2"/>
                  <a:gd name="T4" fmla="*/ 0 w 1"/>
                  <a:gd name="T5" fmla="*/ 1 h 2"/>
                  <a:gd name="T6" fmla="*/ 1 w 1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1"/>
                    </a:cubicBez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59" name="Freeform 2260"/>
              <p:cNvSpPr/>
              <p:nvPr/>
            </p:nvSpPr>
            <p:spPr bwMode="auto">
              <a:xfrm>
                <a:off x="3079" y="3148"/>
                <a:ext cx="0" cy="2"/>
              </a:xfrm>
              <a:custGeom>
                <a:avLst/>
                <a:gdLst>
                  <a:gd name="T0" fmla="*/ 1 h 2"/>
                  <a:gd name="T1" fmla="*/ 1 h 2"/>
                  <a:gd name="T2" fmla="*/ 1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1"/>
                    </a:moveTo>
                    <a:cubicBezTo>
                      <a:pt x="0" y="1"/>
                      <a:pt x="0" y="0"/>
                      <a:pt x="0" y="1"/>
                    </a:cubicBezTo>
                    <a:cubicBezTo>
                      <a:pt x="0" y="2"/>
                      <a:pt x="0" y="2"/>
                      <a:pt x="0" y="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60" name="Rectangle 2261"/>
              <p:cNvSpPr>
                <a:spLocks noChangeArrowheads="1"/>
              </p:cNvSpPr>
              <p:nvPr/>
            </p:nvSpPr>
            <p:spPr bwMode="auto">
              <a:xfrm>
                <a:off x="3078" y="3150"/>
                <a:ext cx="1" cy="1"/>
              </a:xfrm>
              <a:prstGeom prst="rect">
                <a:avLst/>
              </a:pr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61" name="Freeform 2262"/>
              <p:cNvSpPr/>
              <p:nvPr/>
            </p:nvSpPr>
            <p:spPr bwMode="auto">
              <a:xfrm>
                <a:off x="3070" y="3146"/>
                <a:ext cx="8" cy="23"/>
              </a:xfrm>
              <a:custGeom>
                <a:avLst/>
                <a:gdLst>
                  <a:gd name="T0" fmla="*/ 2 w 9"/>
                  <a:gd name="T1" fmla="*/ 11 h 25"/>
                  <a:gd name="T2" fmla="*/ 1 w 9"/>
                  <a:gd name="T3" fmla="*/ 15 h 25"/>
                  <a:gd name="T4" fmla="*/ 2 w 9"/>
                  <a:gd name="T5" fmla="*/ 12 h 25"/>
                  <a:gd name="T6" fmla="*/ 0 w 9"/>
                  <a:gd name="T7" fmla="*/ 20 h 25"/>
                  <a:gd name="T8" fmla="*/ 4 w 9"/>
                  <a:gd name="T9" fmla="*/ 15 h 25"/>
                  <a:gd name="T10" fmla="*/ 3 w 9"/>
                  <a:gd name="T11" fmla="*/ 18 h 25"/>
                  <a:gd name="T12" fmla="*/ 5 w 9"/>
                  <a:gd name="T13" fmla="*/ 13 h 25"/>
                  <a:gd name="T14" fmla="*/ 4 w 9"/>
                  <a:gd name="T15" fmla="*/ 19 h 25"/>
                  <a:gd name="T16" fmla="*/ 5 w 9"/>
                  <a:gd name="T17" fmla="*/ 17 h 25"/>
                  <a:gd name="T18" fmla="*/ 6 w 9"/>
                  <a:gd name="T19" fmla="*/ 14 h 25"/>
                  <a:gd name="T20" fmla="*/ 6 w 9"/>
                  <a:gd name="T21" fmla="*/ 16 h 25"/>
                  <a:gd name="T22" fmla="*/ 6 w 9"/>
                  <a:gd name="T23" fmla="*/ 14 h 25"/>
                  <a:gd name="T24" fmla="*/ 7 w 9"/>
                  <a:gd name="T25" fmla="*/ 14 h 25"/>
                  <a:gd name="T26" fmla="*/ 6 w 9"/>
                  <a:gd name="T27" fmla="*/ 15 h 25"/>
                  <a:gd name="T28" fmla="*/ 7 w 9"/>
                  <a:gd name="T29" fmla="*/ 13 h 25"/>
                  <a:gd name="T30" fmla="*/ 6 w 9"/>
                  <a:gd name="T31" fmla="*/ 17 h 25"/>
                  <a:gd name="T32" fmla="*/ 8 w 9"/>
                  <a:gd name="T33" fmla="*/ 12 h 25"/>
                  <a:gd name="T34" fmla="*/ 9 w 9"/>
                  <a:gd name="T35" fmla="*/ 8 h 25"/>
                  <a:gd name="T36" fmla="*/ 8 w 9"/>
                  <a:gd name="T37" fmla="*/ 11 h 25"/>
                  <a:gd name="T38" fmla="*/ 8 w 9"/>
                  <a:gd name="T39" fmla="*/ 11 h 25"/>
                  <a:gd name="T40" fmla="*/ 7 w 9"/>
                  <a:gd name="T41" fmla="*/ 13 h 25"/>
                  <a:gd name="T42" fmla="*/ 8 w 9"/>
                  <a:gd name="T43" fmla="*/ 7 h 25"/>
                  <a:gd name="T44" fmla="*/ 8 w 9"/>
                  <a:gd name="T45" fmla="*/ 3 h 25"/>
                  <a:gd name="T46" fmla="*/ 8 w 9"/>
                  <a:gd name="T47" fmla="*/ 3 h 25"/>
                  <a:gd name="T48" fmla="*/ 7 w 9"/>
                  <a:gd name="T49" fmla="*/ 4 h 25"/>
                  <a:gd name="T50" fmla="*/ 7 w 9"/>
                  <a:gd name="T51" fmla="*/ 7 h 25"/>
                  <a:gd name="T52" fmla="*/ 6 w 9"/>
                  <a:gd name="T53" fmla="*/ 14 h 25"/>
                  <a:gd name="T54" fmla="*/ 6 w 9"/>
                  <a:gd name="T55" fmla="*/ 14 h 25"/>
                  <a:gd name="T56" fmla="*/ 7 w 9"/>
                  <a:gd name="T57" fmla="*/ 8 h 25"/>
                  <a:gd name="T58" fmla="*/ 6 w 9"/>
                  <a:gd name="T59" fmla="*/ 11 h 25"/>
                  <a:gd name="T60" fmla="*/ 7 w 9"/>
                  <a:gd name="T61" fmla="*/ 5 h 25"/>
                  <a:gd name="T62" fmla="*/ 6 w 9"/>
                  <a:gd name="T63" fmla="*/ 11 h 25"/>
                  <a:gd name="T64" fmla="*/ 4 w 9"/>
                  <a:gd name="T65" fmla="*/ 11 h 25"/>
                  <a:gd name="T66" fmla="*/ 5 w 9"/>
                  <a:gd name="T67" fmla="*/ 7 h 25"/>
                  <a:gd name="T68" fmla="*/ 4 w 9"/>
                  <a:gd name="T69" fmla="*/ 11 h 25"/>
                  <a:gd name="T70" fmla="*/ 4 w 9"/>
                  <a:gd name="T71" fmla="*/ 9 h 25"/>
                  <a:gd name="T72" fmla="*/ 3 w 9"/>
                  <a:gd name="T73" fmla="*/ 12 h 25"/>
                  <a:gd name="T74" fmla="*/ 3 w 9"/>
                  <a:gd name="T75" fmla="*/ 11 h 25"/>
                  <a:gd name="T76" fmla="*/ 3 w 9"/>
                  <a:gd name="T77" fmla="*/ 11 h 25"/>
                  <a:gd name="T78" fmla="*/ 1 w 9"/>
                  <a:gd name="T79" fmla="*/ 17 h 25"/>
                  <a:gd name="T80" fmla="*/ 2 w 9"/>
                  <a:gd name="T81" fmla="*/ 11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9" h="25">
                    <a:moveTo>
                      <a:pt x="2" y="11"/>
                    </a:moveTo>
                    <a:cubicBezTo>
                      <a:pt x="1" y="15"/>
                      <a:pt x="1" y="15"/>
                      <a:pt x="1" y="15"/>
                    </a:cubicBezTo>
                    <a:cubicBezTo>
                      <a:pt x="2" y="13"/>
                      <a:pt x="1" y="16"/>
                      <a:pt x="2" y="12"/>
                    </a:cubicBezTo>
                    <a:cubicBezTo>
                      <a:pt x="1" y="17"/>
                      <a:pt x="1" y="12"/>
                      <a:pt x="0" y="20"/>
                    </a:cubicBezTo>
                    <a:cubicBezTo>
                      <a:pt x="1" y="17"/>
                      <a:pt x="2" y="22"/>
                      <a:pt x="4" y="15"/>
                    </a:cubicBezTo>
                    <a:cubicBezTo>
                      <a:pt x="3" y="18"/>
                      <a:pt x="3" y="18"/>
                      <a:pt x="3" y="18"/>
                    </a:cubicBezTo>
                    <a:cubicBezTo>
                      <a:pt x="5" y="12"/>
                      <a:pt x="3" y="25"/>
                      <a:pt x="5" y="13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21"/>
                      <a:pt x="6" y="10"/>
                      <a:pt x="5" y="17"/>
                    </a:cubicBezTo>
                    <a:cubicBezTo>
                      <a:pt x="6" y="14"/>
                      <a:pt x="6" y="14"/>
                      <a:pt x="6" y="14"/>
                    </a:cubicBezTo>
                    <a:cubicBezTo>
                      <a:pt x="6" y="16"/>
                      <a:pt x="6" y="16"/>
                      <a:pt x="6" y="16"/>
                    </a:cubicBezTo>
                    <a:cubicBezTo>
                      <a:pt x="6" y="14"/>
                      <a:pt x="6" y="14"/>
                      <a:pt x="6" y="14"/>
                    </a:cubicBezTo>
                    <a:cubicBezTo>
                      <a:pt x="7" y="12"/>
                      <a:pt x="7" y="12"/>
                      <a:pt x="7" y="14"/>
                    </a:cubicBezTo>
                    <a:cubicBezTo>
                      <a:pt x="6" y="16"/>
                      <a:pt x="6" y="15"/>
                      <a:pt x="6" y="15"/>
                    </a:cubicBezTo>
                    <a:cubicBezTo>
                      <a:pt x="6" y="17"/>
                      <a:pt x="7" y="13"/>
                      <a:pt x="7" y="13"/>
                    </a:cubicBezTo>
                    <a:cubicBezTo>
                      <a:pt x="7" y="15"/>
                      <a:pt x="6" y="16"/>
                      <a:pt x="6" y="17"/>
                    </a:cubicBezTo>
                    <a:cubicBezTo>
                      <a:pt x="7" y="14"/>
                      <a:pt x="6" y="21"/>
                      <a:pt x="8" y="12"/>
                    </a:cubicBezTo>
                    <a:cubicBezTo>
                      <a:pt x="8" y="10"/>
                      <a:pt x="9" y="8"/>
                      <a:pt x="9" y="8"/>
                    </a:cubicBezTo>
                    <a:cubicBezTo>
                      <a:pt x="9" y="5"/>
                      <a:pt x="8" y="8"/>
                      <a:pt x="8" y="11"/>
                    </a:cubicBezTo>
                    <a:cubicBezTo>
                      <a:pt x="8" y="11"/>
                      <a:pt x="8" y="11"/>
                      <a:pt x="8" y="11"/>
                    </a:cubicBezTo>
                    <a:cubicBezTo>
                      <a:pt x="6" y="20"/>
                      <a:pt x="8" y="9"/>
                      <a:pt x="7" y="13"/>
                    </a:cubicBezTo>
                    <a:cubicBezTo>
                      <a:pt x="8" y="9"/>
                      <a:pt x="8" y="9"/>
                      <a:pt x="8" y="7"/>
                    </a:cubicBezTo>
                    <a:cubicBezTo>
                      <a:pt x="9" y="0"/>
                      <a:pt x="7" y="12"/>
                      <a:pt x="8" y="3"/>
                    </a:cubicBezTo>
                    <a:cubicBezTo>
                      <a:pt x="8" y="3"/>
                      <a:pt x="8" y="3"/>
                      <a:pt x="8" y="3"/>
                    </a:cubicBezTo>
                    <a:cubicBezTo>
                      <a:pt x="8" y="2"/>
                      <a:pt x="8" y="4"/>
                      <a:pt x="7" y="4"/>
                    </a:cubicBezTo>
                    <a:cubicBezTo>
                      <a:pt x="7" y="7"/>
                      <a:pt x="7" y="7"/>
                      <a:pt x="7" y="7"/>
                    </a:cubicBezTo>
                    <a:cubicBezTo>
                      <a:pt x="7" y="8"/>
                      <a:pt x="6" y="12"/>
                      <a:pt x="6" y="14"/>
                    </a:cubicBezTo>
                    <a:cubicBezTo>
                      <a:pt x="6" y="10"/>
                      <a:pt x="5" y="16"/>
                      <a:pt x="6" y="14"/>
                    </a:cubicBezTo>
                    <a:cubicBezTo>
                      <a:pt x="6" y="10"/>
                      <a:pt x="6" y="10"/>
                      <a:pt x="7" y="8"/>
                    </a:cubicBezTo>
                    <a:cubicBezTo>
                      <a:pt x="6" y="11"/>
                      <a:pt x="6" y="11"/>
                      <a:pt x="6" y="11"/>
                    </a:cubicBezTo>
                    <a:cubicBezTo>
                      <a:pt x="6" y="11"/>
                      <a:pt x="7" y="7"/>
                      <a:pt x="7" y="5"/>
                    </a:cubicBezTo>
                    <a:cubicBezTo>
                      <a:pt x="6" y="7"/>
                      <a:pt x="7" y="7"/>
                      <a:pt x="6" y="11"/>
                    </a:cubicBezTo>
                    <a:cubicBezTo>
                      <a:pt x="6" y="6"/>
                      <a:pt x="5" y="7"/>
                      <a:pt x="4" y="11"/>
                    </a:cubicBezTo>
                    <a:cubicBezTo>
                      <a:pt x="5" y="10"/>
                      <a:pt x="5" y="7"/>
                      <a:pt x="5" y="7"/>
                    </a:cubicBezTo>
                    <a:cubicBezTo>
                      <a:pt x="5" y="6"/>
                      <a:pt x="5" y="8"/>
                      <a:pt x="4" y="11"/>
                    </a:cubicBezTo>
                    <a:cubicBezTo>
                      <a:pt x="4" y="14"/>
                      <a:pt x="4" y="12"/>
                      <a:pt x="4" y="9"/>
                    </a:cubicBezTo>
                    <a:cubicBezTo>
                      <a:pt x="3" y="12"/>
                      <a:pt x="3" y="12"/>
                      <a:pt x="3" y="12"/>
                    </a:cubicBezTo>
                    <a:cubicBezTo>
                      <a:pt x="2" y="17"/>
                      <a:pt x="3" y="8"/>
                      <a:pt x="3" y="11"/>
                    </a:cubicBezTo>
                    <a:cubicBezTo>
                      <a:pt x="3" y="11"/>
                      <a:pt x="3" y="11"/>
                      <a:pt x="3" y="11"/>
                    </a:cubicBezTo>
                    <a:cubicBezTo>
                      <a:pt x="2" y="12"/>
                      <a:pt x="1" y="19"/>
                      <a:pt x="1" y="17"/>
                    </a:cubicBezTo>
                    <a:cubicBezTo>
                      <a:pt x="2" y="14"/>
                      <a:pt x="2" y="14"/>
                      <a:pt x="2" y="1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62" name="Freeform 2263"/>
              <p:cNvSpPr/>
              <p:nvPr/>
            </p:nvSpPr>
            <p:spPr bwMode="auto">
              <a:xfrm>
                <a:off x="3070" y="3157"/>
                <a:ext cx="0" cy="8"/>
              </a:xfrm>
              <a:custGeom>
                <a:avLst/>
                <a:gdLst>
                  <a:gd name="T0" fmla="*/ 0 w 1"/>
                  <a:gd name="T1" fmla="*/ 5 h 9"/>
                  <a:gd name="T2" fmla="*/ 1 w 1"/>
                  <a:gd name="T3" fmla="*/ 1 h 9"/>
                  <a:gd name="T4" fmla="*/ 0 w 1"/>
                  <a:gd name="T5" fmla="*/ 8 h 9"/>
                  <a:gd name="T6" fmla="*/ 0 w 1"/>
                  <a:gd name="T7" fmla="*/ 7 h 9"/>
                  <a:gd name="T8" fmla="*/ 0 w 1"/>
                  <a:gd name="T9" fmla="*/ 5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9">
                    <a:moveTo>
                      <a:pt x="0" y="5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0" y="6"/>
                      <a:pt x="0" y="8"/>
                    </a:cubicBezTo>
                    <a:cubicBezTo>
                      <a:pt x="0" y="7"/>
                      <a:pt x="0" y="9"/>
                      <a:pt x="0" y="7"/>
                    </a:cubicBezTo>
                    <a:cubicBezTo>
                      <a:pt x="0" y="6"/>
                      <a:pt x="1" y="5"/>
                      <a:pt x="0" y="5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63" name="Freeform 2264"/>
              <p:cNvSpPr/>
              <p:nvPr/>
            </p:nvSpPr>
            <p:spPr bwMode="auto">
              <a:xfrm>
                <a:off x="3069" y="3154"/>
                <a:ext cx="1" cy="17"/>
              </a:xfrm>
              <a:custGeom>
                <a:avLst/>
                <a:gdLst>
                  <a:gd name="T0" fmla="*/ 0 w 2"/>
                  <a:gd name="T1" fmla="*/ 9 h 19"/>
                  <a:gd name="T2" fmla="*/ 0 w 2"/>
                  <a:gd name="T3" fmla="*/ 12 h 19"/>
                  <a:gd name="T4" fmla="*/ 1 w 2"/>
                  <a:gd name="T5" fmla="*/ 14 h 19"/>
                  <a:gd name="T6" fmla="*/ 1 w 2"/>
                  <a:gd name="T7" fmla="*/ 7 h 19"/>
                  <a:gd name="T8" fmla="*/ 1 w 2"/>
                  <a:gd name="T9" fmla="*/ 11 h 19"/>
                  <a:gd name="T10" fmla="*/ 2 w 2"/>
                  <a:gd name="T11" fmla="*/ 7 h 19"/>
                  <a:gd name="T12" fmla="*/ 1 w 2"/>
                  <a:gd name="T13" fmla="*/ 9 h 19"/>
                  <a:gd name="T14" fmla="*/ 1 w 2"/>
                  <a:gd name="T15" fmla="*/ 6 h 19"/>
                  <a:gd name="T16" fmla="*/ 1 w 2"/>
                  <a:gd name="T17" fmla="*/ 7 h 19"/>
                  <a:gd name="T18" fmla="*/ 2 w 2"/>
                  <a:gd name="T19" fmla="*/ 4 h 19"/>
                  <a:gd name="T20" fmla="*/ 1 w 2"/>
                  <a:gd name="T21" fmla="*/ 10 h 19"/>
                  <a:gd name="T22" fmla="*/ 1 w 2"/>
                  <a:gd name="T23" fmla="*/ 4 h 19"/>
                  <a:gd name="T24" fmla="*/ 1 w 2"/>
                  <a:gd name="T25" fmla="*/ 2 h 19"/>
                  <a:gd name="T26" fmla="*/ 1 w 2"/>
                  <a:gd name="T27" fmla="*/ 4 h 19"/>
                  <a:gd name="T28" fmla="*/ 1 w 2"/>
                  <a:gd name="T29" fmla="*/ 8 h 19"/>
                  <a:gd name="T30" fmla="*/ 1 w 2"/>
                  <a:gd name="T31" fmla="*/ 3 h 19"/>
                  <a:gd name="T32" fmla="*/ 0 w 2"/>
                  <a:gd name="T33" fmla="*/ 5 h 19"/>
                  <a:gd name="T34" fmla="*/ 0 w 2"/>
                  <a:gd name="T35" fmla="*/ 12 h 19"/>
                  <a:gd name="T36" fmla="*/ 0 w 2"/>
                  <a:gd name="T37" fmla="*/ 7 h 19"/>
                  <a:gd name="T38" fmla="*/ 0 w 2"/>
                  <a:gd name="T39" fmla="*/ 6 h 19"/>
                  <a:gd name="T40" fmla="*/ 0 w 2"/>
                  <a:gd name="T41" fmla="*/ 15 h 19"/>
                  <a:gd name="T42" fmla="*/ 0 w 2"/>
                  <a:gd name="T43" fmla="*/ 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" h="19">
                    <a:moveTo>
                      <a:pt x="0" y="9"/>
                    </a:moveTo>
                    <a:cubicBezTo>
                      <a:pt x="0" y="12"/>
                      <a:pt x="0" y="12"/>
                      <a:pt x="0" y="12"/>
                    </a:cubicBezTo>
                    <a:cubicBezTo>
                      <a:pt x="0" y="12"/>
                      <a:pt x="1" y="10"/>
                      <a:pt x="1" y="14"/>
                    </a:cubicBezTo>
                    <a:cubicBezTo>
                      <a:pt x="1" y="15"/>
                      <a:pt x="1" y="9"/>
                      <a:pt x="1" y="7"/>
                    </a:cubicBezTo>
                    <a:cubicBezTo>
                      <a:pt x="1" y="11"/>
                      <a:pt x="1" y="11"/>
                      <a:pt x="1" y="11"/>
                    </a:cubicBezTo>
                    <a:cubicBezTo>
                      <a:pt x="1" y="9"/>
                      <a:pt x="1" y="13"/>
                      <a:pt x="2" y="7"/>
                    </a:cubicBezTo>
                    <a:cubicBezTo>
                      <a:pt x="2" y="6"/>
                      <a:pt x="1" y="10"/>
                      <a:pt x="1" y="9"/>
                    </a:cubicBezTo>
                    <a:cubicBezTo>
                      <a:pt x="1" y="6"/>
                      <a:pt x="1" y="6"/>
                      <a:pt x="1" y="6"/>
                    </a:cubicBezTo>
                    <a:cubicBezTo>
                      <a:pt x="1" y="7"/>
                      <a:pt x="1" y="7"/>
                      <a:pt x="1" y="7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0"/>
                      <a:pt x="1" y="13"/>
                      <a:pt x="1" y="10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4"/>
                      <a:pt x="1" y="6"/>
                      <a:pt x="1" y="2"/>
                    </a:cubicBezTo>
                    <a:cubicBezTo>
                      <a:pt x="1" y="2"/>
                      <a:pt x="1" y="5"/>
                      <a:pt x="1" y="4"/>
                    </a:cubicBezTo>
                    <a:cubicBezTo>
                      <a:pt x="1" y="4"/>
                      <a:pt x="1" y="7"/>
                      <a:pt x="1" y="8"/>
                    </a:cubicBezTo>
                    <a:cubicBezTo>
                      <a:pt x="0" y="13"/>
                      <a:pt x="1" y="5"/>
                      <a:pt x="1" y="3"/>
                    </a:cubicBezTo>
                    <a:cubicBezTo>
                      <a:pt x="0" y="7"/>
                      <a:pt x="0" y="10"/>
                      <a:pt x="0" y="5"/>
                    </a:cubicBezTo>
                    <a:cubicBezTo>
                      <a:pt x="0" y="9"/>
                      <a:pt x="0" y="12"/>
                      <a:pt x="0" y="12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6"/>
                      <a:pt x="0" y="5"/>
                      <a:pt x="0" y="6"/>
                    </a:cubicBezTo>
                    <a:cubicBezTo>
                      <a:pt x="0" y="9"/>
                      <a:pt x="0" y="13"/>
                      <a:pt x="0" y="15"/>
                    </a:cubicBezTo>
                    <a:cubicBezTo>
                      <a:pt x="0" y="19"/>
                      <a:pt x="0" y="8"/>
                      <a:pt x="0" y="9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64" name="Freeform 2265"/>
              <p:cNvSpPr/>
              <p:nvPr/>
            </p:nvSpPr>
            <p:spPr bwMode="auto">
              <a:xfrm>
                <a:off x="3069" y="3165"/>
                <a:ext cx="0" cy="2"/>
              </a:xfrm>
              <a:custGeom>
                <a:avLst/>
                <a:gdLst>
                  <a:gd name="T0" fmla="*/ 2 h 2"/>
                  <a:gd name="T1" fmla="*/ 0 h 2"/>
                  <a:gd name="T2" fmla="*/ 1 h 2"/>
                  <a:gd name="T3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0"/>
                    </a:lnTo>
                    <a:lnTo>
                      <a:pt x="0" y="1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65" name="Freeform 2266"/>
              <p:cNvSpPr/>
              <p:nvPr/>
            </p:nvSpPr>
            <p:spPr bwMode="auto">
              <a:xfrm>
                <a:off x="2393" y="2584"/>
                <a:ext cx="627" cy="76"/>
              </a:xfrm>
              <a:custGeom>
                <a:avLst/>
                <a:gdLst>
                  <a:gd name="T0" fmla="*/ 38 w 694"/>
                  <a:gd name="T1" fmla="*/ 26 h 84"/>
                  <a:gd name="T2" fmla="*/ 0 w 694"/>
                  <a:gd name="T3" fmla="*/ 71 h 84"/>
                  <a:gd name="T4" fmla="*/ 102 w 694"/>
                  <a:gd name="T5" fmla="*/ 73 h 84"/>
                  <a:gd name="T6" fmla="*/ 193 w 694"/>
                  <a:gd name="T7" fmla="*/ 73 h 84"/>
                  <a:gd name="T8" fmla="*/ 388 w 694"/>
                  <a:gd name="T9" fmla="*/ 71 h 84"/>
                  <a:gd name="T10" fmla="*/ 541 w 694"/>
                  <a:gd name="T11" fmla="*/ 73 h 84"/>
                  <a:gd name="T12" fmla="*/ 694 w 694"/>
                  <a:gd name="T13" fmla="*/ 60 h 84"/>
                  <a:gd name="T14" fmla="*/ 663 w 694"/>
                  <a:gd name="T15" fmla="*/ 41 h 84"/>
                  <a:gd name="T16" fmla="*/ 619 w 694"/>
                  <a:gd name="T17" fmla="*/ 29 h 84"/>
                  <a:gd name="T18" fmla="*/ 402 w 694"/>
                  <a:gd name="T19" fmla="*/ 20 h 84"/>
                  <a:gd name="T20" fmla="*/ 182 w 694"/>
                  <a:gd name="T21" fmla="*/ 4 h 84"/>
                  <a:gd name="T22" fmla="*/ 104 w 694"/>
                  <a:gd name="T23" fmla="*/ 2 h 84"/>
                  <a:gd name="T24" fmla="*/ 47 w 694"/>
                  <a:gd name="T25" fmla="*/ 6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694" h="84">
                    <a:moveTo>
                      <a:pt x="38" y="26"/>
                    </a:moveTo>
                    <a:cubicBezTo>
                      <a:pt x="27" y="42"/>
                      <a:pt x="10" y="54"/>
                      <a:pt x="0" y="71"/>
                    </a:cubicBezTo>
                    <a:cubicBezTo>
                      <a:pt x="25" y="84"/>
                      <a:pt x="74" y="73"/>
                      <a:pt x="102" y="73"/>
                    </a:cubicBezTo>
                    <a:cubicBezTo>
                      <a:pt x="131" y="73"/>
                      <a:pt x="162" y="73"/>
                      <a:pt x="193" y="73"/>
                    </a:cubicBezTo>
                    <a:cubicBezTo>
                      <a:pt x="258" y="73"/>
                      <a:pt x="324" y="71"/>
                      <a:pt x="388" y="71"/>
                    </a:cubicBezTo>
                    <a:cubicBezTo>
                      <a:pt x="439" y="71"/>
                      <a:pt x="490" y="78"/>
                      <a:pt x="541" y="73"/>
                    </a:cubicBezTo>
                    <a:cubicBezTo>
                      <a:pt x="592" y="68"/>
                      <a:pt x="642" y="64"/>
                      <a:pt x="694" y="60"/>
                    </a:cubicBezTo>
                    <a:cubicBezTo>
                      <a:pt x="683" y="54"/>
                      <a:pt x="673" y="49"/>
                      <a:pt x="663" y="41"/>
                    </a:cubicBezTo>
                    <a:cubicBezTo>
                      <a:pt x="647" y="29"/>
                      <a:pt x="643" y="29"/>
                      <a:pt x="619" y="29"/>
                    </a:cubicBezTo>
                    <a:cubicBezTo>
                      <a:pt x="546" y="29"/>
                      <a:pt x="475" y="23"/>
                      <a:pt x="402" y="20"/>
                    </a:cubicBezTo>
                    <a:cubicBezTo>
                      <a:pt x="329" y="18"/>
                      <a:pt x="254" y="11"/>
                      <a:pt x="182" y="4"/>
                    </a:cubicBezTo>
                    <a:cubicBezTo>
                      <a:pt x="156" y="1"/>
                      <a:pt x="129" y="0"/>
                      <a:pt x="104" y="2"/>
                    </a:cubicBezTo>
                    <a:cubicBezTo>
                      <a:pt x="87" y="4"/>
                      <a:pt x="62" y="16"/>
                      <a:pt x="47" y="6"/>
                    </a:cubicBezTo>
                  </a:path>
                </a:pathLst>
              </a:custGeom>
              <a:solidFill>
                <a:srgbClr val="67BF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</p:grpSp>
        <p:sp>
          <p:nvSpPr>
            <p:cNvPr id="1723" name="Freeform 2268"/>
            <p:cNvSpPr/>
            <p:nvPr/>
          </p:nvSpPr>
          <p:spPr bwMode="auto">
            <a:xfrm>
              <a:off x="1936" y="1924"/>
              <a:ext cx="1241" cy="702"/>
            </a:xfrm>
            <a:custGeom>
              <a:avLst/>
              <a:gdLst>
                <a:gd name="T0" fmla="*/ 1360 w 1375"/>
                <a:gd name="T1" fmla="*/ 371 h 779"/>
                <a:gd name="T2" fmla="*/ 1319 w 1375"/>
                <a:gd name="T3" fmla="*/ 269 h 779"/>
                <a:gd name="T4" fmla="*/ 1281 w 1375"/>
                <a:gd name="T5" fmla="*/ 231 h 779"/>
                <a:gd name="T6" fmla="*/ 1245 w 1375"/>
                <a:gd name="T7" fmla="*/ 177 h 779"/>
                <a:gd name="T8" fmla="*/ 1148 w 1375"/>
                <a:gd name="T9" fmla="*/ 105 h 779"/>
                <a:gd name="T10" fmla="*/ 1030 w 1375"/>
                <a:gd name="T11" fmla="*/ 47 h 779"/>
                <a:gd name="T12" fmla="*/ 761 w 1375"/>
                <a:gd name="T13" fmla="*/ 33 h 779"/>
                <a:gd name="T14" fmla="*/ 566 w 1375"/>
                <a:gd name="T15" fmla="*/ 154 h 779"/>
                <a:gd name="T16" fmla="*/ 415 w 1375"/>
                <a:gd name="T17" fmla="*/ 343 h 779"/>
                <a:gd name="T18" fmla="*/ 190 w 1375"/>
                <a:gd name="T19" fmla="*/ 418 h 779"/>
                <a:gd name="T20" fmla="*/ 124 w 1375"/>
                <a:gd name="T21" fmla="*/ 309 h 779"/>
                <a:gd name="T22" fmla="*/ 148 w 1375"/>
                <a:gd name="T23" fmla="*/ 156 h 779"/>
                <a:gd name="T24" fmla="*/ 145 w 1375"/>
                <a:gd name="T25" fmla="*/ 159 h 779"/>
                <a:gd name="T26" fmla="*/ 55 w 1375"/>
                <a:gd name="T27" fmla="*/ 137 h 779"/>
                <a:gd name="T28" fmla="*/ 8 w 1375"/>
                <a:gd name="T29" fmla="*/ 272 h 779"/>
                <a:gd name="T30" fmla="*/ 15 w 1375"/>
                <a:gd name="T31" fmla="*/ 400 h 779"/>
                <a:gd name="T32" fmla="*/ 201 w 1375"/>
                <a:gd name="T33" fmla="*/ 559 h 779"/>
                <a:gd name="T34" fmla="*/ 428 w 1375"/>
                <a:gd name="T35" fmla="*/ 582 h 779"/>
                <a:gd name="T36" fmla="*/ 501 w 1375"/>
                <a:gd name="T37" fmla="*/ 691 h 779"/>
                <a:gd name="T38" fmla="*/ 504 w 1375"/>
                <a:gd name="T39" fmla="*/ 694 h 779"/>
                <a:gd name="T40" fmla="*/ 554 w 1375"/>
                <a:gd name="T41" fmla="*/ 765 h 779"/>
                <a:gd name="T42" fmla="*/ 627 w 1375"/>
                <a:gd name="T43" fmla="*/ 768 h 779"/>
                <a:gd name="T44" fmla="*/ 787 w 1375"/>
                <a:gd name="T45" fmla="*/ 771 h 779"/>
                <a:gd name="T46" fmla="*/ 1079 w 1375"/>
                <a:gd name="T47" fmla="*/ 769 h 779"/>
                <a:gd name="T48" fmla="*/ 1183 w 1375"/>
                <a:gd name="T49" fmla="*/ 765 h 779"/>
                <a:gd name="T50" fmla="*/ 1191 w 1375"/>
                <a:gd name="T51" fmla="*/ 750 h 779"/>
                <a:gd name="T52" fmla="*/ 1313 w 1375"/>
                <a:gd name="T53" fmla="*/ 733 h 779"/>
                <a:gd name="T54" fmla="*/ 1365 w 1375"/>
                <a:gd name="T55" fmla="*/ 630 h 779"/>
                <a:gd name="T56" fmla="*/ 1360 w 1375"/>
                <a:gd name="T57" fmla="*/ 371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375" h="779">
                  <a:moveTo>
                    <a:pt x="1360" y="371"/>
                  </a:moveTo>
                  <a:cubicBezTo>
                    <a:pt x="1354" y="333"/>
                    <a:pt x="1347" y="301"/>
                    <a:pt x="1319" y="269"/>
                  </a:cubicBezTo>
                  <a:cubicBezTo>
                    <a:pt x="1307" y="256"/>
                    <a:pt x="1292" y="245"/>
                    <a:pt x="1281" y="231"/>
                  </a:cubicBezTo>
                  <a:cubicBezTo>
                    <a:pt x="1268" y="214"/>
                    <a:pt x="1262" y="193"/>
                    <a:pt x="1245" y="177"/>
                  </a:cubicBezTo>
                  <a:cubicBezTo>
                    <a:pt x="1218" y="151"/>
                    <a:pt x="1179" y="129"/>
                    <a:pt x="1148" y="105"/>
                  </a:cubicBezTo>
                  <a:cubicBezTo>
                    <a:pt x="1115" y="80"/>
                    <a:pt x="1069" y="59"/>
                    <a:pt x="1030" y="47"/>
                  </a:cubicBezTo>
                  <a:cubicBezTo>
                    <a:pt x="952" y="21"/>
                    <a:pt x="840" y="0"/>
                    <a:pt x="761" y="33"/>
                  </a:cubicBezTo>
                  <a:cubicBezTo>
                    <a:pt x="689" y="63"/>
                    <a:pt x="621" y="97"/>
                    <a:pt x="566" y="154"/>
                  </a:cubicBezTo>
                  <a:cubicBezTo>
                    <a:pt x="508" y="213"/>
                    <a:pt x="467" y="282"/>
                    <a:pt x="415" y="343"/>
                  </a:cubicBezTo>
                  <a:cubicBezTo>
                    <a:pt x="363" y="405"/>
                    <a:pt x="268" y="458"/>
                    <a:pt x="190" y="418"/>
                  </a:cubicBezTo>
                  <a:cubicBezTo>
                    <a:pt x="143" y="394"/>
                    <a:pt x="118" y="364"/>
                    <a:pt x="124" y="309"/>
                  </a:cubicBezTo>
                  <a:cubicBezTo>
                    <a:pt x="131" y="254"/>
                    <a:pt x="131" y="206"/>
                    <a:pt x="148" y="156"/>
                  </a:cubicBezTo>
                  <a:cubicBezTo>
                    <a:pt x="149" y="153"/>
                    <a:pt x="146" y="159"/>
                    <a:pt x="145" y="159"/>
                  </a:cubicBezTo>
                  <a:cubicBezTo>
                    <a:pt x="55" y="137"/>
                    <a:pt x="55" y="137"/>
                    <a:pt x="55" y="137"/>
                  </a:cubicBezTo>
                  <a:cubicBezTo>
                    <a:pt x="46" y="182"/>
                    <a:pt x="16" y="224"/>
                    <a:pt x="8" y="272"/>
                  </a:cubicBezTo>
                  <a:cubicBezTo>
                    <a:pt x="0" y="317"/>
                    <a:pt x="4" y="358"/>
                    <a:pt x="15" y="400"/>
                  </a:cubicBezTo>
                  <a:cubicBezTo>
                    <a:pt x="36" y="484"/>
                    <a:pt x="129" y="532"/>
                    <a:pt x="201" y="559"/>
                  </a:cubicBezTo>
                  <a:cubicBezTo>
                    <a:pt x="275" y="588"/>
                    <a:pt x="352" y="604"/>
                    <a:pt x="428" y="582"/>
                  </a:cubicBezTo>
                  <a:cubicBezTo>
                    <a:pt x="434" y="616"/>
                    <a:pt x="475" y="667"/>
                    <a:pt x="501" y="691"/>
                  </a:cubicBezTo>
                  <a:cubicBezTo>
                    <a:pt x="502" y="692"/>
                    <a:pt x="503" y="693"/>
                    <a:pt x="504" y="694"/>
                  </a:cubicBezTo>
                  <a:cubicBezTo>
                    <a:pt x="522" y="715"/>
                    <a:pt x="533" y="752"/>
                    <a:pt x="554" y="765"/>
                  </a:cubicBezTo>
                  <a:cubicBezTo>
                    <a:pt x="575" y="779"/>
                    <a:pt x="603" y="768"/>
                    <a:pt x="627" y="768"/>
                  </a:cubicBezTo>
                  <a:cubicBezTo>
                    <a:pt x="679" y="768"/>
                    <a:pt x="734" y="771"/>
                    <a:pt x="787" y="771"/>
                  </a:cubicBezTo>
                  <a:cubicBezTo>
                    <a:pt x="884" y="771"/>
                    <a:pt x="981" y="774"/>
                    <a:pt x="1079" y="769"/>
                  </a:cubicBezTo>
                  <a:cubicBezTo>
                    <a:pt x="1114" y="772"/>
                    <a:pt x="1151" y="772"/>
                    <a:pt x="1183" y="765"/>
                  </a:cubicBezTo>
                  <a:cubicBezTo>
                    <a:pt x="1184" y="755"/>
                    <a:pt x="1185" y="758"/>
                    <a:pt x="1191" y="750"/>
                  </a:cubicBezTo>
                  <a:cubicBezTo>
                    <a:pt x="1224" y="754"/>
                    <a:pt x="1283" y="747"/>
                    <a:pt x="1313" y="733"/>
                  </a:cubicBezTo>
                  <a:cubicBezTo>
                    <a:pt x="1357" y="711"/>
                    <a:pt x="1362" y="675"/>
                    <a:pt x="1365" y="630"/>
                  </a:cubicBezTo>
                  <a:cubicBezTo>
                    <a:pt x="1371" y="543"/>
                    <a:pt x="1375" y="454"/>
                    <a:pt x="1360" y="371"/>
                  </a:cubicBezTo>
                  <a:close/>
                </a:path>
              </a:pathLst>
            </a:custGeom>
            <a:solidFill>
              <a:srgbClr val="E2CA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24" name="Freeform 2269"/>
            <p:cNvSpPr/>
            <p:nvPr/>
          </p:nvSpPr>
          <p:spPr bwMode="auto">
            <a:xfrm>
              <a:off x="2100" y="2637"/>
              <a:ext cx="1092" cy="470"/>
            </a:xfrm>
            <a:custGeom>
              <a:avLst/>
              <a:gdLst>
                <a:gd name="T0" fmla="*/ 0 w 1210"/>
                <a:gd name="T1" fmla="*/ 15 h 521"/>
                <a:gd name="T2" fmla="*/ 231 w 1210"/>
                <a:gd name="T3" fmla="*/ 18 h 521"/>
                <a:gd name="T4" fmla="*/ 547 w 1210"/>
                <a:gd name="T5" fmla="*/ 18 h 521"/>
                <a:gd name="T6" fmla="*/ 1089 w 1210"/>
                <a:gd name="T7" fmla="*/ 4 h 521"/>
                <a:gd name="T8" fmla="*/ 1193 w 1210"/>
                <a:gd name="T9" fmla="*/ 8 h 521"/>
                <a:gd name="T10" fmla="*/ 1210 w 1210"/>
                <a:gd name="T11" fmla="*/ 503 h 521"/>
                <a:gd name="T12" fmla="*/ 697 w 1210"/>
                <a:gd name="T13" fmla="*/ 511 h 521"/>
                <a:gd name="T14" fmla="*/ 401 w 1210"/>
                <a:gd name="T15" fmla="*/ 501 h 521"/>
                <a:gd name="T16" fmla="*/ 169 w 1210"/>
                <a:gd name="T17" fmla="*/ 514 h 521"/>
                <a:gd name="T18" fmla="*/ 21 w 1210"/>
                <a:gd name="T19" fmla="*/ 514 h 521"/>
                <a:gd name="T20" fmla="*/ 23 w 1210"/>
                <a:gd name="T21" fmla="*/ 330 h 521"/>
                <a:gd name="T22" fmla="*/ 0 w 1210"/>
                <a:gd name="T23" fmla="*/ 15 h 5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210" h="521">
                  <a:moveTo>
                    <a:pt x="0" y="15"/>
                  </a:moveTo>
                  <a:cubicBezTo>
                    <a:pt x="65" y="34"/>
                    <a:pt x="160" y="21"/>
                    <a:pt x="231" y="18"/>
                  </a:cubicBezTo>
                  <a:cubicBezTo>
                    <a:pt x="334" y="13"/>
                    <a:pt x="442" y="18"/>
                    <a:pt x="547" y="18"/>
                  </a:cubicBezTo>
                  <a:cubicBezTo>
                    <a:pt x="727" y="18"/>
                    <a:pt x="907" y="4"/>
                    <a:pt x="1089" y="4"/>
                  </a:cubicBezTo>
                  <a:cubicBezTo>
                    <a:pt x="1123" y="4"/>
                    <a:pt x="1161" y="0"/>
                    <a:pt x="1193" y="8"/>
                  </a:cubicBezTo>
                  <a:cubicBezTo>
                    <a:pt x="1201" y="172"/>
                    <a:pt x="1189" y="340"/>
                    <a:pt x="1210" y="503"/>
                  </a:cubicBezTo>
                  <a:cubicBezTo>
                    <a:pt x="1038" y="512"/>
                    <a:pt x="869" y="511"/>
                    <a:pt x="697" y="511"/>
                  </a:cubicBezTo>
                  <a:cubicBezTo>
                    <a:pt x="598" y="511"/>
                    <a:pt x="500" y="501"/>
                    <a:pt x="401" y="501"/>
                  </a:cubicBezTo>
                  <a:cubicBezTo>
                    <a:pt x="322" y="501"/>
                    <a:pt x="247" y="511"/>
                    <a:pt x="169" y="514"/>
                  </a:cubicBezTo>
                  <a:cubicBezTo>
                    <a:pt x="126" y="517"/>
                    <a:pt x="63" y="521"/>
                    <a:pt x="21" y="514"/>
                  </a:cubicBezTo>
                  <a:cubicBezTo>
                    <a:pt x="45" y="466"/>
                    <a:pt x="28" y="383"/>
                    <a:pt x="23" y="330"/>
                  </a:cubicBezTo>
                  <a:cubicBezTo>
                    <a:pt x="21" y="302"/>
                    <a:pt x="8" y="17"/>
                    <a:pt x="0" y="15"/>
                  </a:cubicBezTo>
                  <a:close/>
                </a:path>
              </a:pathLst>
            </a:custGeom>
            <a:solidFill>
              <a:srgbClr val="DEFCF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25" name="Freeform 2270"/>
            <p:cNvSpPr>
              <a:spLocks noEditPoints="1"/>
            </p:cNvSpPr>
            <p:nvPr/>
          </p:nvSpPr>
          <p:spPr bwMode="auto">
            <a:xfrm>
              <a:off x="2095" y="2634"/>
              <a:ext cx="1102" cy="477"/>
            </a:xfrm>
            <a:custGeom>
              <a:avLst/>
              <a:gdLst>
                <a:gd name="T0" fmla="*/ 1120 w 1221"/>
                <a:gd name="T1" fmla="*/ 2 h 528"/>
                <a:gd name="T2" fmla="*/ 1095 w 1221"/>
                <a:gd name="T3" fmla="*/ 2 h 528"/>
                <a:gd name="T4" fmla="*/ 823 w 1221"/>
                <a:gd name="T5" fmla="*/ 9 h 528"/>
                <a:gd name="T6" fmla="*/ 553 w 1221"/>
                <a:gd name="T7" fmla="*/ 16 h 528"/>
                <a:gd name="T8" fmla="*/ 447 w 1221"/>
                <a:gd name="T9" fmla="*/ 15 h 528"/>
                <a:gd name="T10" fmla="*/ 236 w 1221"/>
                <a:gd name="T11" fmla="*/ 16 h 528"/>
                <a:gd name="T12" fmla="*/ 191 w 1221"/>
                <a:gd name="T13" fmla="*/ 19 h 528"/>
                <a:gd name="T14" fmla="*/ 7 w 1221"/>
                <a:gd name="T15" fmla="*/ 13 h 528"/>
                <a:gd name="T16" fmla="*/ 7 w 1221"/>
                <a:gd name="T17" fmla="*/ 13 h 528"/>
                <a:gd name="T18" fmla="*/ 6 w 1221"/>
                <a:gd name="T19" fmla="*/ 13 h 528"/>
                <a:gd name="T20" fmla="*/ 4 w 1221"/>
                <a:gd name="T21" fmla="*/ 14 h 528"/>
                <a:gd name="T22" fmla="*/ 2 w 1221"/>
                <a:gd name="T23" fmla="*/ 15 h 528"/>
                <a:gd name="T24" fmla="*/ 2 w 1221"/>
                <a:gd name="T25" fmla="*/ 16 h 528"/>
                <a:gd name="T26" fmla="*/ 1 w 1221"/>
                <a:gd name="T27" fmla="*/ 16 h 528"/>
                <a:gd name="T28" fmla="*/ 0 w 1221"/>
                <a:gd name="T29" fmla="*/ 18 h 528"/>
                <a:gd name="T30" fmla="*/ 1 w 1221"/>
                <a:gd name="T31" fmla="*/ 19 h 528"/>
                <a:gd name="T32" fmla="*/ 2 w 1221"/>
                <a:gd name="T33" fmla="*/ 21 h 528"/>
                <a:gd name="T34" fmla="*/ 20 w 1221"/>
                <a:gd name="T35" fmla="*/ 264 h 528"/>
                <a:gd name="T36" fmla="*/ 24 w 1221"/>
                <a:gd name="T37" fmla="*/ 334 h 528"/>
                <a:gd name="T38" fmla="*/ 28 w 1221"/>
                <a:gd name="T39" fmla="*/ 363 h 528"/>
                <a:gd name="T40" fmla="*/ 34 w 1221"/>
                <a:gd name="T41" fmla="*/ 447 h 528"/>
                <a:gd name="T42" fmla="*/ 22 w 1221"/>
                <a:gd name="T43" fmla="*/ 515 h 528"/>
                <a:gd name="T44" fmla="*/ 22 w 1221"/>
                <a:gd name="T45" fmla="*/ 517 h 528"/>
                <a:gd name="T46" fmla="*/ 22 w 1221"/>
                <a:gd name="T47" fmla="*/ 519 h 528"/>
                <a:gd name="T48" fmla="*/ 26 w 1221"/>
                <a:gd name="T49" fmla="*/ 522 h 528"/>
                <a:gd name="T50" fmla="*/ 159 w 1221"/>
                <a:gd name="T51" fmla="*/ 523 h 528"/>
                <a:gd name="T52" fmla="*/ 175 w 1221"/>
                <a:gd name="T53" fmla="*/ 523 h 528"/>
                <a:gd name="T54" fmla="*/ 265 w 1221"/>
                <a:gd name="T55" fmla="*/ 516 h 528"/>
                <a:gd name="T56" fmla="*/ 407 w 1221"/>
                <a:gd name="T57" fmla="*/ 509 h 528"/>
                <a:gd name="T58" fmla="*/ 554 w 1221"/>
                <a:gd name="T59" fmla="*/ 514 h 528"/>
                <a:gd name="T60" fmla="*/ 703 w 1221"/>
                <a:gd name="T61" fmla="*/ 519 h 528"/>
                <a:gd name="T62" fmla="*/ 793 w 1221"/>
                <a:gd name="T63" fmla="*/ 519 h 528"/>
                <a:gd name="T64" fmla="*/ 1216 w 1221"/>
                <a:gd name="T65" fmla="*/ 512 h 528"/>
                <a:gd name="T66" fmla="*/ 1220 w 1221"/>
                <a:gd name="T67" fmla="*/ 510 h 528"/>
                <a:gd name="T68" fmla="*/ 1221 w 1221"/>
                <a:gd name="T69" fmla="*/ 506 h 528"/>
                <a:gd name="T70" fmla="*/ 1207 w 1221"/>
                <a:gd name="T71" fmla="*/ 200 h 528"/>
                <a:gd name="T72" fmla="*/ 1204 w 1221"/>
                <a:gd name="T73" fmla="*/ 11 h 528"/>
                <a:gd name="T74" fmla="*/ 1200 w 1221"/>
                <a:gd name="T75" fmla="*/ 6 h 528"/>
                <a:gd name="T76" fmla="*/ 1120 w 1221"/>
                <a:gd name="T77" fmla="*/ 2 h 528"/>
                <a:gd name="T78" fmla="*/ 823 w 1221"/>
                <a:gd name="T79" fmla="*/ 19 h 528"/>
                <a:gd name="T80" fmla="*/ 1095 w 1221"/>
                <a:gd name="T81" fmla="*/ 12 h 528"/>
                <a:gd name="T82" fmla="*/ 1120 w 1221"/>
                <a:gd name="T83" fmla="*/ 12 h 528"/>
                <a:gd name="T84" fmla="*/ 1194 w 1221"/>
                <a:gd name="T85" fmla="*/ 15 h 528"/>
                <a:gd name="T86" fmla="*/ 1197 w 1221"/>
                <a:gd name="T87" fmla="*/ 200 h 528"/>
                <a:gd name="T88" fmla="*/ 1210 w 1221"/>
                <a:gd name="T89" fmla="*/ 502 h 528"/>
                <a:gd name="T90" fmla="*/ 793 w 1221"/>
                <a:gd name="T91" fmla="*/ 509 h 528"/>
                <a:gd name="T92" fmla="*/ 703 w 1221"/>
                <a:gd name="T93" fmla="*/ 509 h 528"/>
                <a:gd name="T94" fmla="*/ 554 w 1221"/>
                <a:gd name="T95" fmla="*/ 504 h 528"/>
                <a:gd name="T96" fmla="*/ 407 w 1221"/>
                <a:gd name="T97" fmla="*/ 498 h 528"/>
                <a:gd name="T98" fmla="*/ 264 w 1221"/>
                <a:gd name="T99" fmla="*/ 506 h 528"/>
                <a:gd name="T100" fmla="*/ 175 w 1221"/>
                <a:gd name="T101" fmla="*/ 512 h 528"/>
                <a:gd name="T102" fmla="*/ 158 w 1221"/>
                <a:gd name="T103" fmla="*/ 513 h 528"/>
                <a:gd name="T104" fmla="*/ 34 w 1221"/>
                <a:gd name="T105" fmla="*/ 512 h 528"/>
                <a:gd name="T106" fmla="*/ 45 w 1221"/>
                <a:gd name="T107" fmla="*/ 447 h 528"/>
                <a:gd name="T108" fmla="*/ 38 w 1221"/>
                <a:gd name="T109" fmla="*/ 362 h 528"/>
                <a:gd name="T110" fmla="*/ 34 w 1221"/>
                <a:gd name="T111" fmla="*/ 333 h 528"/>
                <a:gd name="T112" fmla="*/ 30 w 1221"/>
                <a:gd name="T113" fmla="*/ 264 h 528"/>
                <a:gd name="T114" fmla="*/ 13 w 1221"/>
                <a:gd name="T115" fmla="*/ 25 h 528"/>
                <a:gd name="T116" fmla="*/ 191 w 1221"/>
                <a:gd name="T117" fmla="*/ 29 h 528"/>
                <a:gd name="T118" fmla="*/ 237 w 1221"/>
                <a:gd name="T119" fmla="*/ 26 h 528"/>
                <a:gd name="T120" fmla="*/ 447 w 1221"/>
                <a:gd name="T121" fmla="*/ 25 h 528"/>
                <a:gd name="T122" fmla="*/ 553 w 1221"/>
                <a:gd name="T123" fmla="*/ 26 h 528"/>
                <a:gd name="T124" fmla="*/ 823 w 1221"/>
                <a:gd name="T125" fmla="*/ 19 h 5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221" h="528">
                  <a:moveTo>
                    <a:pt x="1120" y="2"/>
                  </a:moveTo>
                  <a:cubicBezTo>
                    <a:pt x="1095" y="2"/>
                    <a:pt x="1095" y="2"/>
                    <a:pt x="1095" y="2"/>
                  </a:cubicBezTo>
                  <a:cubicBezTo>
                    <a:pt x="1004" y="2"/>
                    <a:pt x="912" y="5"/>
                    <a:pt x="823" y="9"/>
                  </a:cubicBezTo>
                  <a:cubicBezTo>
                    <a:pt x="735" y="12"/>
                    <a:pt x="643" y="16"/>
                    <a:pt x="553" y="16"/>
                  </a:cubicBezTo>
                  <a:cubicBezTo>
                    <a:pt x="447" y="15"/>
                    <a:pt x="447" y="15"/>
                    <a:pt x="447" y="15"/>
                  </a:cubicBezTo>
                  <a:cubicBezTo>
                    <a:pt x="378" y="14"/>
                    <a:pt x="306" y="12"/>
                    <a:pt x="236" y="16"/>
                  </a:cubicBezTo>
                  <a:cubicBezTo>
                    <a:pt x="191" y="19"/>
                    <a:pt x="191" y="19"/>
                    <a:pt x="191" y="19"/>
                  </a:cubicBezTo>
                  <a:cubicBezTo>
                    <a:pt x="129" y="23"/>
                    <a:pt x="58" y="28"/>
                    <a:pt x="7" y="13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7" y="13"/>
                    <a:pt x="6" y="13"/>
                    <a:pt x="6" y="13"/>
                  </a:cubicBezTo>
                  <a:cubicBezTo>
                    <a:pt x="5" y="13"/>
                    <a:pt x="5" y="14"/>
                    <a:pt x="4" y="14"/>
                  </a:cubicBezTo>
                  <a:cubicBezTo>
                    <a:pt x="3" y="14"/>
                    <a:pt x="3" y="14"/>
                    <a:pt x="2" y="15"/>
                  </a:cubicBezTo>
                  <a:cubicBezTo>
                    <a:pt x="2" y="15"/>
                    <a:pt x="2" y="15"/>
                    <a:pt x="2" y="16"/>
                  </a:cubicBezTo>
                  <a:cubicBezTo>
                    <a:pt x="1" y="16"/>
                    <a:pt x="1" y="16"/>
                    <a:pt x="1" y="16"/>
                  </a:cubicBezTo>
                  <a:cubicBezTo>
                    <a:pt x="0" y="17"/>
                    <a:pt x="0" y="17"/>
                    <a:pt x="0" y="18"/>
                  </a:cubicBezTo>
                  <a:cubicBezTo>
                    <a:pt x="0" y="18"/>
                    <a:pt x="1" y="18"/>
                    <a:pt x="1" y="19"/>
                  </a:cubicBezTo>
                  <a:cubicBezTo>
                    <a:pt x="1" y="20"/>
                    <a:pt x="1" y="20"/>
                    <a:pt x="2" y="21"/>
                  </a:cubicBezTo>
                  <a:cubicBezTo>
                    <a:pt x="7" y="32"/>
                    <a:pt x="16" y="183"/>
                    <a:pt x="20" y="264"/>
                  </a:cubicBezTo>
                  <a:cubicBezTo>
                    <a:pt x="24" y="334"/>
                    <a:pt x="24" y="334"/>
                    <a:pt x="24" y="334"/>
                  </a:cubicBezTo>
                  <a:cubicBezTo>
                    <a:pt x="24" y="334"/>
                    <a:pt x="28" y="363"/>
                    <a:pt x="28" y="363"/>
                  </a:cubicBezTo>
                  <a:cubicBezTo>
                    <a:pt x="31" y="390"/>
                    <a:pt x="34" y="420"/>
                    <a:pt x="34" y="447"/>
                  </a:cubicBezTo>
                  <a:cubicBezTo>
                    <a:pt x="34" y="473"/>
                    <a:pt x="31" y="496"/>
                    <a:pt x="22" y="515"/>
                  </a:cubicBezTo>
                  <a:cubicBezTo>
                    <a:pt x="22" y="515"/>
                    <a:pt x="22" y="516"/>
                    <a:pt x="22" y="517"/>
                  </a:cubicBezTo>
                  <a:cubicBezTo>
                    <a:pt x="22" y="518"/>
                    <a:pt x="22" y="518"/>
                    <a:pt x="22" y="519"/>
                  </a:cubicBezTo>
                  <a:cubicBezTo>
                    <a:pt x="23" y="521"/>
                    <a:pt x="24" y="522"/>
                    <a:pt x="26" y="522"/>
                  </a:cubicBezTo>
                  <a:cubicBezTo>
                    <a:pt x="64" y="528"/>
                    <a:pt x="116" y="526"/>
                    <a:pt x="159" y="523"/>
                  </a:cubicBezTo>
                  <a:cubicBezTo>
                    <a:pt x="175" y="523"/>
                    <a:pt x="175" y="523"/>
                    <a:pt x="175" y="523"/>
                  </a:cubicBezTo>
                  <a:cubicBezTo>
                    <a:pt x="265" y="516"/>
                    <a:pt x="265" y="516"/>
                    <a:pt x="265" y="516"/>
                  </a:cubicBezTo>
                  <a:cubicBezTo>
                    <a:pt x="311" y="512"/>
                    <a:pt x="359" y="509"/>
                    <a:pt x="407" y="509"/>
                  </a:cubicBezTo>
                  <a:cubicBezTo>
                    <a:pt x="456" y="509"/>
                    <a:pt x="506" y="511"/>
                    <a:pt x="554" y="514"/>
                  </a:cubicBezTo>
                  <a:cubicBezTo>
                    <a:pt x="602" y="516"/>
                    <a:pt x="653" y="519"/>
                    <a:pt x="703" y="519"/>
                  </a:cubicBezTo>
                  <a:cubicBezTo>
                    <a:pt x="793" y="519"/>
                    <a:pt x="793" y="519"/>
                    <a:pt x="793" y="519"/>
                  </a:cubicBezTo>
                  <a:cubicBezTo>
                    <a:pt x="931" y="519"/>
                    <a:pt x="1074" y="519"/>
                    <a:pt x="1216" y="512"/>
                  </a:cubicBezTo>
                  <a:cubicBezTo>
                    <a:pt x="1218" y="512"/>
                    <a:pt x="1219" y="511"/>
                    <a:pt x="1220" y="510"/>
                  </a:cubicBezTo>
                  <a:cubicBezTo>
                    <a:pt x="1221" y="509"/>
                    <a:pt x="1221" y="507"/>
                    <a:pt x="1221" y="506"/>
                  </a:cubicBezTo>
                  <a:cubicBezTo>
                    <a:pt x="1208" y="405"/>
                    <a:pt x="1208" y="301"/>
                    <a:pt x="1207" y="200"/>
                  </a:cubicBezTo>
                  <a:cubicBezTo>
                    <a:pt x="1207" y="138"/>
                    <a:pt x="1207" y="74"/>
                    <a:pt x="1204" y="11"/>
                  </a:cubicBezTo>
                  <a:cubicBezTo>
                    <a:pt x="1204" y="9"/>
                    <a:pt x="1202" y="7"/>
                    <a:pt x="1200" y="6"/>
                  </a:cubicBezTo>
                  <a:cubicBezTo>
                    <a:pt x="1175" y="0"/>
                    <a:pt x="1147" y="1"/>
                    <a:pt x="1120" y="2"/>
                  </a:cubicBezTo>
                  <a:close/>
                  <a:moveTo>
                    <a:pt x="823" y="19"/>
                  </a:moveTo>
                  <a:cubicBezTo>
                    <a:pt x="912" y="16"/>
                    <a:pt x="1004" y="12"/>
                    <a:pt x="1095" y="12"/>
                  </a:cubicBezTo>
                  <a:cubicBezTo>
                    <a:pt x="1120" y="12"/>
                    <a:pt x="1120" y="12"/>
                    <a:pt x="1120" y="12"/>
                  </a:cubicBezTo>
                  <a:cubicBezTo>
                    <a:pt x="1145" y="11"/>
                    <a:pt x="1171" y="11"/>
                    <a:pt x="1194" y="15"/>
                  </a:cubicBezTo>
                  <a:cubicBezTo>
                    <a:pt x="1197" y="77"/>
                    <a:pt x="1197" y="140"/>
                    <a:pt x="1197" y="200"/>
                  </a:cubicBezTo>
                  <a:cubicBezTo>
                    <a:pt x="1198" y="299"/>
                    <a:pt x="1198" y="402"/>
                    <a:pt x="1210" y="502"/>
                  </a:cubicBezTo>
                  <a:cubicBezTo>
                    <a:pt x="1070" y="509"/>
                    <a:pt x="929" y="509"/>
                    <a:pt x="793" y="509"/>
                  </a:cubicBezTo>
                  <a:cubicBezTo>
                    <a:pt x="703" y="509"/>
                    <a:pt x="703" y="509"/>
                    <a:pt x="703" y="509"/>
                  </a:cubicBezTo>
                  <a:cubicBezTo>
                    <a:pt x="653" y="509"/>
                    <a:pt x="603" y="506"/>
                    <a:pt x="554" y="504"/>
                  </a:cubicBezTo>
                  <a:cubicBezTo>
                    <a:pt x="506" y="501"/>
                    <a:pt x="456" y="498"/>
                    <a:pt x="407" y="498"/>
                  </a:cubicBezTo>
                  <a:cubicBezTo>
                    <a:pt x="358" y="498"/>
                    <a:pt x="310" y="502"/>
                    <a:pt x="264" y="506"/>
                  </a:cubicBezTo>
                  <a:cubicBezTo>
                    <a:pt x="175" y="512"/>
                    <a:pt x="175" y="512"/>
                    <a:pt x="175" y="512"/>
                  </a:cubicBezTo>
                  <a:cubicBezTo>
                    <a:pt x="158" y="513"/>
                    <a:pt x="158" y="513"/>
                    <a:pt x="158" y="513"/>
                  </a:cubicBezTo>
                  <a:cubicBezTo>
                    <a:pt x="118" y="515"/>
                    <a:pt x="70" y="518"/>
                    <a:pt x="34" y="512"/>
                  </a:cubicBezTo>
                  <a:cubicBezTo>
                    <a:pt x="42" y="494"/>
                    <a:pt x="45" y="471"/>
                    <a:pt x="45" y="447"/>
                  </a:cubicBezTo>
                  <a:cubicBezTo>
                    <a:pt x="45" y="419"/>
                    <a:pt x="41" y="389"/>
                    <a:pt x="38" y="362"/>
                  </a:cubicBezTo>
                  <a:cubicBezTo>
                    <a:pt x="34" y="333"/>
                    <a:pt x="34" y="333"/>
                    <a:pt x="34" y="333"/>
                  </a:cubicBezTo>
                  <a:cubicBezTo>
                    <a:pt x="30" y="264"/>
                    <a:pt x="30" y="264"/>
                    <a:pt x="30" y="264"/>
                  </a:cubicBezTo>
                  <a:cubicBezTo>
                    <a:pt x="21" y="101"/>
                    <a:pt x="17" y="45"/>
                    <a:pt x="13" y="25"/>
                  </a:cubicBezTo>
                  <a:cubicBezTo>
                    <a:pt x="65" y="38"/>
                    <a:pt x="132" y="33"/>
                    <a:pt x="191" y="29"/>
                  </a:cubicBezTo>
                  <a:cubicBezTo>
                    <a:pt x="237" y="26"/>
                    <a:pt x="237" y="26"/>
                    <a:pt x="237" y="26"/>
                  </a:cubicBezTo>
                  <a:cubicBezTo>
                    <a:pt x="306" y="23"/>
                    <a:pt x="378" y="24"/>
                    <a:pt x="447" y="25"/>
                  </a:cubicBezTo>
                  <a:cubicBezTo>
                    <a:pt x="553" y="26"/>
                    <a:pt x="553" y="26"/>
                    <a:pt x="553" y="26"/>
                  </a:cubicBezTo>
                  <a:cubicBezTo>
                    <a:pt x="643" y="26"/>
                    <a:pt x="735" y="23"/>
                    <a:pt x="823" y="19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26" name="Freeform 2271"/>
            <p:cNvSpPr/>
            <p:nvPr/>
          </p:nvSpPr>
          <p:spPr bwMode="auto">
            <a:xfrm>
              <a:off x="1976" y="1993"/>
              <a:ext cx="101" cy="78"/>
            </a:xfrm>
            <a:custGeom>
              <a:avLst/>
              <a:gdLst>
                <a:gd name="T0" fmla="*/ 5 w 111"/>
                <a:gd name="T1" fmla="*/ 54 h 86"/>
                <a:gd name="T2" fmla="*/ 40 w 111"/>
                <a:gd name="T3" fmla="*/ 0 h 86"/>
                <a:gd name="T4" fmla="*/ 69 w 111"/>
                <a:gd name="T5" fmla="*/ 36 h 86"/>
                <a:gd name="T6" fmla="*/ 111 w 111"/>
                <a:gd name="T7" fmla="*/ 11 h 86"/>
                <a:gd name="T8" fmla="*/ 97 w 111"/>
                <a:gd name="T9" fmla="*/ 79 h 86"/>
                <a:gd name="T10" fmla="*/ 0 w 111"/>
                <a:gd name="T11" fmla="*/ 73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1" h="86">
                  <a:moveTo>
                    <a:pt x="5" y="54"/>
                  </a:moveTo>
                  <a:cubicBezTo>
                    <a:pt x="14" y="43"/>
                    <a:pt x="23" y="12"/>
                    <a:pt x="40" y="0"/>
                  </a:cubicBezTo>
                  <a:cubicBezTo>
                    <a:pt x="46" y="15"/>
                    <a:pt x="54" y="29"/>
                    <a:pt x="69" y="36"/>
                  </a:cubicBezTo>
                  <a:cubicBezTo>
                    <a:pt x="82" y="25"/>
                    <a:pt x="94" y="13"/>
                    <a:pt x="111" y="11"/>
                  </a:cubicBezTo>
                  <a:cubicBezTo>
                    <a:pt x="110" y="35"/>
                    <a:pt x="105" y="57"/>
                    <a:pt x="97" y="79"/>
                  </a:cubicBezTo>
                  <a:cubicBezTo>
                    <a:pt x="70" y="74"/>
                    <a:pt x="23" y="86"/>
                    <a:pt x="0" y="73"/>
                  </a:cubicBezTo>
                </a:path>
              </a:pathLst>
            </a:custGeom>
            <a:solidFill>
              <a:srgbClr val="EAAD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27" name="Freeform 2272"/>
            <p:cNvSpPr/>
            <p:nvPr/>
          </p:nvSpPr>
          <p:spPr bwMode="auto">
            <a:xfrm>
              <a:off x="2402" y="2198"/>
              <a:ext cx="101" cy="78"/>
            </a:xfrm>
            <a:custGeom>
              <a:avLst/>
              <a:gdLst>
                <a:gd name="T0" fmla="*/ 27 w 112"/>
                <a:gd name="T1" fmla="*/ 12 h 87"/>
                <a:gd name="T2" fmla="*/ 4 w 112"/>
                <a:gd name="T3" fmla="*/ 59 h 87"/>
                <a:gd name="T4" fmla="*/ 50 w 112"/>
                <a:gd name="T5" fmla="*/ 86 h 87"/>
                <a:gd name="T6" fmla="*/ 74 w 112"/>
                <a:gd name="T7" fmla="*/ 8 h 87"/>
                <a:gd name="T8" fmla="*/ 25 w 112"/>
                <a:gd name="T9" fmla="*/ 13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2" h="87">
                  <a:moveTo>
                    <a:pt x="27" y="12"/>
                  </a:moveTo>
                  <a:cubicBezTo>
                    <a:pt x="15" y="27"/>
                    <a:pt x="0" y="37"/>
                    <a:pt x="4" y="59"/>
                  </a:cubicBezTo>
                  <a:cubicBezTo>
                    <a:pt x="9" y="81"/>
                    <a:pt x="31" y="87"/>
                    <a:pt x="50" y="86"/>
                  </a:cubicBezTo>
                  <a:cubicBezTo>
                    <a:pt x="88" y="83"/>
                    <a:pt x="112" y="28"/>
                    <a:pt x="74" y="8"/>
                  </a:cubicBezTo>
                  <a:cubicBezTo>
                    <a:pt x="59" y="0"/>
                    <a:pt x="38" y="1"/>
                    <a:pt x="25" y="13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28" name="Freeform 2273"/>
            <p:cNvSpPr/>
            <p:nvPr/>
          </p:nvSpPr>
          <p:spPr bwMode="auto">
            <a:xfrm>
              <a:off x="1920" y="1942"/>
              <a:ext cx="1175" cy="517"/>
            </a:xfrm>
            <a:custGeom>
              <a:avLst/>
              <a:gdLst>
                <a:gd name="T0" fmla="*/ 901 w 1301"/>
                <a:gd name="T1" fmla="*/ 2 h 574"/>
                <a:gd name="T2" fmla="*/ 869 w 1301"/>
                <a:gd name="T3" fmla="*/ 2 h 574"/>
                <a:gd name="T4" fmla="*/ 793 w 1301"/>
                <a:gd name="T5" fmla="*/ 9 h 574"/>
                <a:gd name="T6" fmla="*/ 679 w 1301"/>
                <a:gd name="T7" fmla="*/ 58 h 574"/>
                <a:gd name="T8" fmla="*/ 538 w 1301"/>
                <a:gd name="T9" fmla="*/ 182 h 574"/>
                <a:gd name="T10" fmla="*/ 487 w 1301"/>
                <a:gd name="T11" fmla="*/ 249 h 574"/>
                <a:gd name="T12" fmla="*/ 306 w 1301"/>
                <a:gd name="T13" fmla="*/ 403 h 574"/>
                <a:gd name="T14" fmla="*/ 146 w 1301"/>
                <a:gd name="T15" fmla="*/ 335 h 574"/>
                <a:gd name="T16" fmla="*/ 157 w 1301"/>
                <a:gd name="T17" fmla="*/ 175 h 574"/>
                <a:gd name="T18" fmla="*/ 166 w 1301"/>
                <a:gd name="T19" fmla="*/ 135 h 574"/>
                <a:gd name="T20" fmla="*/ 166 w 1301"/>
                <a:gd name="T21" fmla="*/ 132 h 574"/>
                <a:gd name="T22" fmla="*/ 163 w 1301"/>
                <a:gd name="T23" fmla="*/ 130 h 574"/>
                <a:gd name="T24" fmla="*/ 131 w 1301"/>
                <a:gd name="T25" fmla="*/ 123 h 574"/>
                <a:gd name="T26" fmla="*/ 97 w 1301"/>
                <a:gd name="T27" fmla="*/ 117 h 574"/>
                <a:gd name="T28" fmla="*/ 50 w 1301"/>
                <a:gd name="T29" fmla="*/ 147 h 574"/>
                <a:gd name="T30" fmla="*/ 23 w 1301"/>
                <a:gd name="T31" fmla="*/ 370 h 574"/>
                <a:gd name="T32" fmla="*/ 341 w 1301"/>
                <a:gd name="T33" fmla="*/ 567 h 574"/>
                <a:gd name="T34" fmla="*/ 596 w 1301"/>
                <a:gd name="T35" fmla="*/ 531 h 574"/>
                <a:gd name="T36" fmla="*/ 629 w 1301"/>
                <a:gd name="T37" fmla="*/ 528 h 574"/>
                <a:gd name="T38" fmla="*/ 629 w 1301"/>
                <a:gd name="T39" fmla="*/ 522 h 574"/>
                <a:gd name="T40" fmla="*/ 595 w 1301"/>
                <a:gd name="T41" fmla="*/ 523 h 574"/>
                <a:gd name="T42" fmla="*/ 341 w 1301"/>
                <a:gd name="T43" fmla="*/ 559 h 574"/>
                <a:gd name="T44" fmla="*/ 31 w 1301"/>
                <a:gd name="T45" fmla="*/ 367 h 574"/>
                <a:gd name="T46" fmla="*/ 57 w 1301"/>
                <a:gd name="T47" fmla="*/ 150 h 574"/>
                <a:gd name="T48" fmla="*/ 96 w 1301"/>
                <a:gd name="T49" fmla="*/ 125 h 574"/>
                <a:gd name="T50" fmla="*/ 129 w 1301"/>
                <a:gd name="T51" fmla="*/ 132 h 574"/>
                <a:gd name="T52" fmla="*/ 157 w 1301"/>
                <a:gd name="T53" fmla="*/ 137 h 574"/>
                <a:gd name="T54" fmla="*/ 149 w 1301"/>
                <a:gd name="T55" fmla="*/ 173 h 574"/>
                <a:gd name="T56" fmla="*/ 133 w 1301"/>
                <a:gd name="T57" fmla="*/ 253 h 574"/>
                <a:gd name="T58" fmla="*/ 138 w 1301"/>
                <a:gd name="T59" fmla="*/ 338 h 574"/>
                <a:gd name="T60" fmla="*/ 308 w 1301"/>
                <a:gd name="T61" fmla="*/ 411 h 574"/>
                <a:gd name="T62" fmla="*/ 494 w 1301"/>
                <a:gd name="T63" fmla="*/ 254 h 574"/>
                <a:gd name="T64" fmla="*/ 544 w 1301"/>
                <a:gd name="T65" fmla="*/ 188 h 574"/>
                <a:gd name="T66" fmla="*/ 683 w 1301"/>
                <a:gd name="T67" fmla="*/ 66 h 574"/>
                <a:gd name="T68" fmla="*/ 795 w 1301"/>
                <a:gd name="T69" fmla="*/ 17 h 574"/>
                <a:gd name="T70" fmla="*/ 869 w 1301"/>
                <a:gd name="T71" fmla="*/ 11 h 574"/>
                <a:gd name="T72" fmla="*/ 901 w 1301"/>
                <a:gd name="T73" fmla="*/ 11 h 574"/>
                <a:gd name="T74" fmla="*/ 1054 w 1301"/>
                <a:gd name="T75" fmla="*/ 37 h 574"/>
                <a:gd name="T76" fmla="*/ 1292 w 1301"/>
                <a:gd name="T77" fmla="*/ 208 h 574"/>
                <a:gd name="T78" fmla="*/ 1298 w 1301"/>
                <a:gd name="T79" fmla="*/ 210 h 574"/>
                <a:gd name="T80" fmla="*/ 1300 w 1301"/>
                <a:gd name="T81" fmla="*/ 204 h 574"/>
                <a:gd name="T82" fmla="*/ 1056 w 1301"/>
                <a:gd name="T83" fmla="*/ 29 h 574"/>
                <a:gd name="T84" fmla="*/ 901 w 1301"/>
                <a:gd name="T85" fmla="*/ 2 h 5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301" h="574">
                  <a:moveTo>
                    <a:pt x="901" y="2"/>
                  </a:moveTo>
                  <a:cubicBezTo>
                    <a:pt x="869" y="2"/>
                    <a:pt x="869" y="2"/>
                    <a:pt x="869" y="2"/>
                  </a:cubicBezTo>
                  <a:cubicBezTo>
                    <a:pt x="843" y="2"/>
                    <a:pt x="819" y="2"/>
                    <a:pt x="793" y="9"/>
                  </a:cubicBezTo>
                  <a:cubicBezTo>
                    <a:pt x="755" y="20"/>
                    <a:pt x="716" y="36"/>
                    <a:pt x="679" y="58"/>
                  </a:cubicBezTo>
                  <a:cubicBezTo>
                    <a:pt x="632" y="86"/>
                    <a:pt x="586" y="127"/>
                    <a:pt x="538" y="182"/>
                  </a:cubicBezTo>
                  <a:cubicBezTo>
                    <a:pt x="521" y="203"/>
                    <a:pt x="504" y="226"/>
                    <a:pt x="487" y="249"/>
                  </a:cubicBezTo>
                  <a:cubicBezTo>
                    <a:pt x="439" y="317"/>
                    <a:pt x="389" y="387"/>
                    <a:pt x="306" y="403"/>
                  </a:cubicBezTo>
                  <a:cubicBezTo>
                    <a:pt x="275" y="409"/>
                    <a:pt x="172" y="422"/>
                    <a:pt x="146" y="335"/>
                  </a:cubicBezTo>
                  <a:cubicBezTo>
                    <a:pt x="130" y="283"/>
                    <a:pt x="144" y="228"/>
                    <a:pt x="157" y="175"/>
                  </a:cubicBezTo>
                  <a:cubicBezTo>
                    <a:pt x="166" y="135"/>
                    <a:pt x="166" y="135"/>
                    <a:pt x="166" y="135"/>
                  </a:cubicBezTo>
                  <a:cubicBezTo>
                    <a:pt x="167" y="134"/>
                    <a:pt x="166" y="133"/>
                    <a:pt x="166" y="132"/>
                  </a:cubicBezTo>
                  <a:cubicBezTo>
                    <a:pt x="165" y="131"/>
                    <a:pt x="164" y="130"/>
                    <a:pt x="163" y="130"/>
                  </a:cubicBezTo>
                  <a:cubicBezTo>
                    <a:pt x="131" y="123"/>
                    <a:pt x="131" y="123"/>
                    <a:pt x="131" y="123"/>
                  </a:cubicBezTo>
                  <a:cubicBezTo>
                    <a:pt x="97" y="117"/>
                    <a:pt x="97" y="117"/>
                    <a:pt x="97" y="117"/>
                  </a:cubicBezTo>
                  <a:cubicBezTo>
                    <a:pt x="68" y="112"/>
                    <a:pt x="63" y="120"/>
                    <a:pt x="50" y="147"/>
                  </a:cubicBezTo>
                  <a:cubicBezTo>
                    <a:pt x="20" y="209"/>
                    <a:pt x="0" y="302"/>
                    <a:pt x="23" y="370"/>
                  </a:cubicBezTo>
                  <a:cubicBezTo>
                    <a:pt x="61" y="481"/>
                    <a:pt x="180" y="555"/>
                    <a:pt x="341" y="567"/>
                  </a:cubicBezTo>
                  <a:cubicBezTo>
                    <a:pt x="437" y="574"/>
                    <a:pt x="521" y="554"/>
                    <a:pt x="596" y="531"/>
                  </a:cubicBezTo>
                  <a:cubicBezTo>
                    <a:pt x="612" y="535"/>
                    <a:pt x="626" y="534"/>
                    <a:pt x="629" y="528"/>
                  </a:cubicBezTo>
                  <a:cubicBezTo>
                    <a:pt x="631" y="526"/>
                    <a:pt x="630" y="524"/>
                    <a:pt x="629" y="522"/>
                  </a:cubicBezTo>
                  <a:cubicBezTo>
                    <a:pt x="624" y="515"/>
                    <a:pt x="604" y="520"/>
                    <a:pt x="595" y="523"/>
                  </a:cubicBezTo>
                  <a:cubicBezTo>
                    <a:pt x="520" y="546"/>
                    <a:pt x="437" y="566"/>
                    <a:pt x="341" y="559"/>
                  </a:cubicBezTo>
                  <a:cubicBezTo>
                    <a:pt x="282" y="554"/>
                    <a:pt x="85" y="527"/>
                    <a:pt x="31" y="367"/>
                  </a:cubicBezTo>
                  <a:cubicBezTo>
                    <a:pt x="9" y="301"/>
                    <a:pt x="28" y="211"/>
                    <a:pt x="57" y="150"/>
                  </a:cubicBezTo>
                  <a:cubicBezTo>
                    <a:pt x="70" y="125"/>
                    <a:pt x="72" y="121"/>
                    <a:pt x="96" y="125"/>
                  </a:cubicBezTo>
                  <a:cubicBezTo>
                    <a:pt x="129" y="132"/>
                    <a:pt x="129" y="132"/>
                    <a:pt x="129" y="132"/>
                  </a:cubicBezTo>
                  <a:cubicBezTo>
                    <a:pt x="129" y="132"/>
                    <a:pt x="151" y="136"/>
                    <a:pt x="157" y="137"/>
                  </a:cubicBezTo>
                  <a:cubicBezTo>
                    <a:pt x="156" y="144"/>
                    <a:pt x="149" y="173"/>
                    <a:pt x="149" y="173"/>
                  </a:cubicBezTo>
                  <a:cubicBezTo>
                    <a:pt x="143" y="199"/>
                    <a:pt x="136" y="226"/>
                    <a:pt x="133" y="253"/>
                  </a:cubicBezTo>
                  <a:cubicBezTo>
                    <a:pt x="129" y="281"/>
                    <a:pt x="129" y="310"/>
                    <a:pt x="138" y="338"/>
                  </a:cubicBezTo>
                  <a:cubicBezTo>
                    <a:pt x="157" y="401"/>
                    <a:pt x="220" y="428"/>
                    <a:pt x="308" y="411"/>
                  </a:cubicBezTo>
                  <a:cubicBezTo>
                    <a:pt x="394" y="394"/>
                    <a:pt x="445" y="323"/>
                    <a:pt x="494" y="254"/>
                  </a:cubicBezTo>
                  <a:cubicBezTo>
                    <a:pt x="511" y="230"/>
                    <a:pt x="527" y="208"/>
                    <a:pt x="544" y="188"/>
                  </a:cubicBezTo>
                  <a:cubicBezTo>
                    <a:pt x="591" y="133"/>
                    <a:pt x="637" y="93"/>
                    <a:pt x="683" y="66"/>
                  </a:cubicBezTo>
                  <a:cubicBezTo>
                    <a:pt x="720" y="44"/>
                    <a:pt x="758" y="28"/>
                    <a:pt x="795" y="17"/>
                  </a:cubicBezTo>
                  <a:cubicBezTo>
                    <a:pt x="820" y="10"/>
                    <a:pt x="844" y="10"/>
                    <a:pt x="869" y="11"/>
                  </a:cubicBezTo>
                  <a:cubicBezTo>
                    <a:pt x="901" y="11"/>
                    <a:pt x="901" y="11"/>
                    <a:pt x="901" y="11"/>
                  </a:cubicBezTo>
                  <a:cubicBezTo>
                    <a:pt x="958" y="8"/>
                    <a:pt x="1005" y="22"/>
                    <a:pt x="1054" y="37"/>
                  </a:cubicBezTo>
                  <a:cubicBezTo>
                    <a:pt x="1128" y="60"/>
                    <a:pt x="1251" y="127"/>
                    <a:pt x="1292" y="208"/>
                  </a:cubicBezTo>
                  <a:cubicBezTo>
                    <a:pt x="1293" y="210"/>
                    <a:pt x="1296" y="211"/>
                    <a:pt x="1298" y="210"/>
                  </a:cubicBezTo>
                  <a:cubicBezTo>
                    <a:pt x="1300" y="208"/>
                    <a:pt x="1301" y="206"/>
                    <a:pt x="1300" y="204"/>
                  </a:cubicBezTo>
                  <a:cubicBezTo>
                    <a:pt x="1257" y="121"/>
                    <a:pt x="1132" y="52"/>
                    <a:pt x="1056" y="29"/>
                  </a:cubicBezTo>
                  <a:cubicBezTo>
                    <a:pt x="1006" y="14"/>
                    <a:pt x="959" y="0"/>
                    <a:pt x="901" y="2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29" name="Freeform 2274"/>
            <p:cNvSpPr/>
            <p:nvPr/>
          </p:nvSpPr>
          <p:spPr bwMode="auto">
            <a:xfrm>
              <a:off x="2810" y="2085"/>
              <a:ext cx="378" cy="546"/>
            </a:xfrm>
            <a:custGeom>
              <a:avLst/>
              <a:gdLst>
                <a:gd name="T0" fmla="*/ 219 w 419"/>
                <a:gd name="T1" fmla="*/ 6 h 605"/>
                <a:gd name="T2" fmla="*/ 215 w 419"/>
                <a:gd name="T3" fmla="*/ 11 h 605"/>
                <a:gd name="T4" fmla="*/ 220 w 419"/>
                <a:gd name="T5" fmla="*/ 15 h 605"/>
                <a:gd name="T6" fmla="*/ 338 w 419"/>
                <a:gd name="T7" fmla="*/ 76 h 605"/>
                <a:gd name="T8" fmla="*/ 395 w 419"/>
                <a:gd name="T9" fmla="*/ 218 h 605"/>
                <a:gd name="T10" fmla="*/ 387 w 419"/>
                <a:gd name="T11" fmla="*/ 502 h 605"/>
                <a:gd name="T12" fmla="*/ 149 w 419"/>
                <a:gd name="T13" fmla="*/ 544 h 605"/>
                <a:gd name="T14" fmla="*/ 120 w 419"/>
                <a:gd name="T15" fmla="*/ 537 h 605"/>
                <a:gd name="T16" fmla="*/ 115 w 419"/>
                <a:gd name="T17" fmla="*/ 536 h 605"/>
                <a:gd name="T18" fmla="*/ 18 w 419"/>
                <a:gd name="T19" fmla="*/ 481 h 605"/>
                <a:gd name="T20" fmla="*/ 24 w 419"/>
                <a:gd name="T21" fmla="*/ 372 h 605"/>
                <a:gd name="T22" fmla="*/ 29 w 419"/>
                <a:gd name="T23" fmla="*/ 348 h 605"/>
                <a:gd name="T24" fmla="*/ 34 w 419"/>
                <a:gd name="T25" fmla="*/ 320 h 605"/>
                <a:gd name="T26" fmla="*/ 43 w 419"/>
                <a:gd name="T27" fmla="*/ 247 h 605"/>
                <a:gd name="T28" fmla="*/ 39 w 419"/>
                <a:gd name="T29" fmla="*/ 243 h 605"/>
                <a:gd name="T30" fmla="*/ 35 w 419"/>
                <a:gd name="T31" fmla="*/ 247 h 605"/>
                <a:gd name="T32" fmla="*/ 26 w 419"/>
                <a:gd name="T33" fmla="*/ 318 h 605"/>
                <a:gd name="T34" fmla="*/ 20 w 419"/>
                <a:gd name="T35" fmla="*/ 346 h 605"/>
                <a:gd name="T36" fmla="*/ 16 w 419"/>
                <a:gd name="T37" fmla="*/ 370 h 605"/>
                <a:gd name="T38" fmla="*/ 10 w 419"/>
                <a:gd name="T39" fmla="*/ 484 h 605"/>
                <a:gd name="T40" fmla="*/ 113 w 419"/>
                <a:gd name="T41" fmla="*/ 544 h 605"/>
                <a:gd name="T42" fmla="*/ 118 w 419"/>
                <a:gd name="T43" fmla="*/ 545 h 605"/>
                <a:gd name="T44" fmla="*/ 147 w 419"/>
                <a:gd name="T45" fmla="*/ 552 h 605"/>
                <a:gd name="T46" fmla="*/ 395 w 419"/>
                <a:gd name="T47" fmla="*/ 505 h 605"/>
                <a:gd name="T48" fmla="*/ 403 w 419"/>
                <a:gd name="T49" fmla="*/ 217 h 605"/>
                <a:gd name="T50" fmla="*/ 344 w 419"/>
                <a:gd name="T51" fmla="*/ 71 h 605"/>
                <a:gd name="T52" fmla="*/ 219 w 419"/>
                <a:gd name="T53" fmla="*/ 6 h 6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419" h="605">
                  <a:moveTo>
                    <a:pt x="219" y="6"/>
                  </a:moveTo>
                  <a:cubicBezTo>
                    <a:pt x="217" y="7"/>
                    <a:pt x="215" y="9"/>
                    <a:pt x="215" y="11"/>
                  </a:cubicBezTo>
                  <a:cubicBezTo>
                    <a:pt x="216" y="13"/>
                    <a:pt x="218" y="15"/>
                    <a:pt x="220" y="15"/>
                  </a:cubicBezTo>
                  <a:cubicBezTo>
                    <a:pt x="259" y="9"/>
                    <a:pt x="312" y="47"/>
                    <a:pt x="338" y="76"/>
                  </a:cubicBezTo>
                  <a:cubicBezTo>
                    <a:pt x="369" y="112"/>
                    <a:pt x="390" y="162"/>
                    <a:pt x="395" y="218"/>
                  </a:cubicBezTo>
                  <a:cubicBezTo>
                    <a:pt x="404" y="306"/>
                    <a:pt x="411" y="408"/>
                    <a:pt x="387" y="502"/>
                  </a:cubicBezTo>
                  <a:cubicBezTo>
                    <a:pt x="363" y="595"/>
                    <a:pt x="234" y="564"/>
                    <a:pt x="149" y="544"/>
                  </a:cubicBezTo>
                  <a:cubicBezTo>
                    <a:pt x="120" y="537"/>
                    <a:pt x="120" y="537"/>
                    <a:pt x="120" y="537"/>
                  </a:cubicBezTo>
                  <a:cubicBezTo>
                    <a:pt x="120" y="537"/>
                    <a:pt x="115" y="536"/>
                    <a:pt x="115" y="536"/>
                  </a:cubicBezTo>
                  <a:cubicBezTo>
                    <a:pt x="81" y="529"/>
                    <a:pt x="30" y="518"/>
                    <a:pt x="18" y="481"/>
                  </a:cubicBezTo>
                  <a:cubicBezTo>
                    <a:pt x="9" y="452"/>
                    <a:pt x="17" y="408"/>
                    <a:pt x="24" y="372"/>
                  </a:cubicBezTo>
                  <a:cubicBezTo>
                    <a:pt x="29" y="348"/>
                    <a:pt x="29" y="348"/>
                    <a:pt x="29" y="348"/>
                  </a:cubicBezTo>
                  <a:cubicBezTo>
                    <a:pt x="34" y="320"/>
                    <a:pt x="34" y="320"/>
                    <a:pt x="34" y="320"/>
                  </a:cubicBezTo>
                  <a:cubicBezTo>
                    <a:pt x="38" y="296"/>
                    <a:pt x="44" y="269"/>
                    <a:pt x="43" y="247"/>
                  </a:cubicBezTo>
                  <a:cubicBezTo>
                    <a:pt x="43" y="245"/>
                    <a:pt x="41" y="243"/>
                    <a:pt x="39" y="243"/>
                  </a:cubicBezTo>
                  <a:cubicBezTo>
                    <a:pt x="37" y="243"/>
                    <a:pt x="35" y="245"/>
                    <a:pt x="35" y="247"/>
                  </a:cubicBezTo>
                  <a:cubicBezTo>
                    <a:pt x="35" y="269"/>
                    <a:pt x="30" y="294"/>
                    <a:pt x="26" y="318"/>
                  </a:cubicBezTo>
                  <a:cubicBezTo>
                    <a:pt x="20" y="346"/>
                    <a:pt x="20" y="346"/>
                    <a:pt x="20" y="346"/>
                  </a:cubicBezTo>
                  <a:cubicBezTo>
                    <a:pt x="16" y="370"/>
                    <a:pt x="16" y="370"/>
                    <a:pt x="16" y="370"/>
                  </a:cubicBezTo>
                  <a:cubicBezTo>
                    <a:pt x="9" y="407"/>
                    <a:pt x="0" y="453"/>
                    <a:pt x="10" y="484"/>
                  </a:cubicBezTo>
                  <a:cubicBezTo>
                    <a:pt x="23" y="525"/>
                    <a:pt x="77" y="536"/>
                    <a:pt x="113" y="544"/>
                  </a:cubicBezTo>
                  <a:cubicBezTo>
                    <a:pt x="118" y="545"/>
                    <a:pt x="118" y="545"/>
                    <a:pt x="118" y="545"/>
                  </a:cubicBezTo>
                  <a:cubicBezTo>
                    <a:pt x="147" y="552"/>
                    <a:pt x="147" y="552"/>
                    <a:pt x="147" y="552"/>
                  </a:cubicBezTo>
                  <a:cubicBezTo>
                    <a:pt x="230" y="572"/>
                    <a:pt x="369" y="605"/>
                    <a:pt x="395" y="505"/>
                  </a:cubicBezTo>
                  <a:cubicBezTo>
                    <a:pt x="419" y="408"/>
                    <a:pt x="412" y="306"/>
                    <a:pt x="403" y="217"/>
                  </a:cubicBezTo>
                  <a:cubicBezTo>
                    <a:pt x="398" y="160"/>
                    <a:pt x="377" y="107"/>
                    <a:pt x="344" y="71"/>
                  </a:cubicBezTo>
                  <a:cubicBezTo>
                    <a:pt x="319" y="42"/>
                    <a:pt x="263" y="0"/>
                    <a:pt x="219" y="6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30" name="Freeform 2275"/>
            <p:cNvSpPr/>
            <p:nvPr/>
          </p:nvSpPr>
          <p:spPr bwMode="auto">
            <a:xfrm>
              <a:off x="2321" y="2441"/>
              <a:ext cx="77" cy="119"/>
            </a:xfrm>
            <a:custGeom>
              <a:avLst/>
              <a:gdLst>
                <a:gd name="T0" fmla="*/ 4 w 85"/>
                <a:gd name="T1" fmla="*/ 1 h 131"/>
                <a:gd name="T2" fmla="*/ 1 w 85"/>
                <a:gd name="T3" fmla="*/ 6 h 131"/>
                <a:gd name="T4" fmla="*/ 58 w 85"/>
                <a:gd name="T5" fmla="*/ 103 h 131"/>
                <a:gd name="T6" fmla="*/ 77 w 85"/>
                <a:gd name="T7" fmla="*/ 129 h 131"/>
                <a:gd name="T8" fmla="*/ 83 w 85"/>
                <a:gd name="T9" fmla="*/ 130 h 131"/>
                <a:gd name="T10" fmla="*/ 84 w 85"/>
                <a:gd name="T11" fmla="*/ 124 h 131"/>
                <a:gd name="T12" fmla="*/ 65 w 85"/>
                <a:gd name="T13" fmla="*/ 98 h 131"/>
                <a:gd name="T14" fmla="*/ 9 w 85"/>
                <a:gd name="T15" fmla="*/ 4 h 131"/>
                <a:gd name="T16" fmla="*/ 4 w 85"/>
                <a:gd name="T17" fmla="*/ 1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5" h="131">
                  <a:moveTo>
                    <a:pt x="4" y="1"/>
                  </a:moveTo>
                  <a:cubicBezTo>
                    <a:pt x="2" y="2"/>
                    <a:pt x="0" y="4"/>
                    <a:pt x="1" y="6"/>
                  </a:cubicBezTo>
                  <a:cubicBezTo>
                    <a:pt x="9" y="35"/>
                    <a:pt x="35" y="71"/>
                    <a:pt x="58" y="103"/>
                  </a:cubicBezTo>
                  <a:cubicBezTo>
                    <a:pt x="77" y="129"/>
                    <a:pt x="77" y="129"/>
                    <a:pt x="77" y="129"/>
                  </a:cubicBezTo>
                  <a:cubicBezTo>
                    <a:pt x="78" y="131"/>
                    <a:pt x="81" y="131"/>
                    <a:pt x="83" y="130"/>
                  </a:cubicBezTo>
                  <a:cubicBezTo>
                    <a:pt x="85" y="129"/>
                    <a:pt x="85" y="126"/>
                    <a:pt x="84" y="124"/>
                  </a:cubicBezTo>
                  <a:cubicBezTo>
                    <a:pt x="65" y="98"/>
                    <a:pt x="65" y="98"/>
                    <a:pt x="65" y="98"/>
                  </a:cubicBezTo>
                  <a:cubicBezTo>
                    <a:pt x="42" y="67"/>
                    <a:pt x="17" y="31"/>
                    <a:pt x="9" y="4"/>
                  </a:cubicBezTo>
                  <a:cubicBezTo>
                    <a:pt x="8" y="2"/>
                    <a:pt x="6" y="0"/>
                    <a:pt x="4" y="1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31" name="Freeform 2276"/>
            <p:cNvSpPr/>
            <p:nvPr/>
          </p:nvSpPr>
          <p:spPr bwMode="auto">
            <a:xfrm>
              <a:off x="2999" y="2593"/>
              <a:ext cx="18" cy="25"/>
            </a:xfrm>
            <a:custGeom>
              <a:avLst/>
              <a:gdLst>
                <a:gd name="T0" fmla="*/ 13 w 20"/>
                <a:gd name="T1" fmla="*/ 2 h 28"/>
                <a:gd name="T2" fmla="*/ 1 w 20"/>
                <a:gd name="T3" fmla="*/ 23 h 28"/>
                <a:gd name="T4" fmla="*/ 4 w 20"/>
                <a:gd name="T5" fmla="*/ 28 h 28"/>
                <a:gd name="T6" fmla="*/ 9 w 20"/>
                <a:gd name="T7" fmla="*/ 24 h 28"/>
                <a:gd name="T8" fmla="*/ 18 w 20"/>
                <a:gd name="T9" fmla="*/ 8 h 28"/>
                <a:gd name="T10" fmla="*/ 19 w 20"/>
                <a:gd name="T11" fmla="*/ 2 h 28"/>
                <a:gd name="T12" fmla="*/ 13 w 20"/>
                <a:gd name="T13" fmla="*/ 2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" h="28">
                  <a:moveTo>
                    <a:pt x="13" y="2"/>
                  </a:moveTo>
                  <a:cubicBezTo>
                    <a:pt x="6" y="7"/>
                    <a:pt x="1" y="16"/>
                    <a:pt x="1" y="23"/>
                  </a:cubicBezTo>
                  <a:cubicBezTo>
                    <a:pt x="0" y="25"/>
                    <a:pt x="2" y="27"/>
                    <a:pt x="4" y="28"/>
                  </a:cubicBezTo>
                  <a:cubicBezTo>
                    <a:pt x="7" y="28"/>
                    <a:pt x="9" y="26"/>
                    <a:pt x="9" y="24"/>
                  </a:cubicBezTo>
                  <a:cubicBezTo>
                    <a:pt x="9" y="19"/>
                    <a:pt x="14" y="12"/>
                    <a:pt x="18" y="8"/>
                  </a:cubicBezTo>
                  <a:cubicBezTo>
                    <a:pt x="20" y="7"/>
                    <a:pt x="20" y="4"/>
                    <a:pt x="19" y="2"/>
                  </a:cubicBezTo>
                  <a:cubicBezTo>
                    <a:pt x="17" y="0"/>
                    <a:pt x="15" y="0"/>
                    <a:pt x="13" y="2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32" name="Freeform 2277"/>
            <p:cNvSpPr/>
            <p:nvPr/>
          </p:nvSpPr>
          <p:spPr bwMode="auto">
            <a:xfrm>
              <a:off x="2032" y="2270"/>
              <a:ext cx="32" cy="33"/>
            </a:xfrm>
            <a:custGeom>
              <a:avLst/>
              <a:gdLst>
                <a:gd name="T0" fmla="*/ 27 w 35"/>
                <a:gd name="T1" fmla="*/ 2 h 37"/>
                <a:gd name="T2" fmla="*/ 1 w 35"/>
                <a:gd name="T3" fmla="*/ 30 h 37"/>
                <a:gd name="T4" fmla="*/ 2 w 35"/>
                <a:gd name="T5" fmla="*/ 36 h 37"/>
                <a:gd name="T6" fmla="*/ 8 w 35"/>
                <a:gd name="T7" fmla="*/ 35 h 37"/>
                <a:gd name="T8" fmla="*/ 33 w 35"/>
                <a:gd name="T9" fmla="*/ 8 h 37"/>
                <a:gd name="T10" fmla="*/ 33 w 35"/>
                <a:gd name="T11" fmla="*/ 2 h 37"/>
                <a:gd name="T12" fmla="*/ 27 w 35"/>
                <a:gd name="T13" fmla="*/ 2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5" h="37">
                  <a:moveTo>
                    <a:pt x="27" y="2"/>
                  </a:moveTo>
                  <a:cubicBezTo>
                    <a:pt x="19" y="9"/>
                    <a:pt x="10" y="18"/>
                    <a:pt x="1" y="30"/>
                  </a:cubicBezTo>
                  <a:cubicBezTo>
                    <a:pt x="0" y="32"/>
                    <a:pt x="0" y="34"/>
                    <a:pt x="2" y="36"/>
                  </a:cubicBezTo>
                  <a:cubicBezTo>
                    <a:pt x="3" y="37"/>
                    <a:pt x="6" y="37"/>
                    <a:pt x="8" y="35"/>
                  </a:cubicBezTo>
                  <a:cubicBezTo>
                    <a:pt x="17" y="24"/>
                    <a:pt x="25" y="15"/>
                    <a:pt x="33" y="8"/>
                  </a:cubicBezTo>
                  <a:cubicBezTo>
                    <a:pt x="35" y="6"/>
                    <a:pt x="35" y="4"/>
                    <a:pt x="33" y="2"/>
                  </a:cubicBezTo>
                  <a:cubicBezTo>
                    <a:pt x="32" y="0"/>
                    <a:pt x="29" y="0"/>
                    <a:pt x="27" y="2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33" name="Freeform 2278"/>
            <p:cNvSpPr/>
            <p:nvPr/>
          </p:nvSpPr>
          <p:spPr bwMode="auto">
            <a:xfrm>
              <a:off x="2132" y="2311"/>
              <a:ext cx="10" cy="45"/>
            </a:xfrm>
            <a:custGeom>
              <a:avLst/>
              <a:gdLst>
                <a:gd name="T0" fmla="*/ 3 w 11"/>
                <a:gd name="T1" fmla="*/ 3 h 50"/>
                <a:gd name="T2" fmla="*/ 0 w 11"/>
                <a:gd name="T3" fmla="*/ 42 h 50"/>
                <a:gd name="T4" fmla="*/ 0 w 11"/>
                <a:gd name="T5" fmla="*/ 46 h 50"/>
                <a:gd name="T6" fmla="*/ 4 w 11"/>
                <a:gd name="T7" fmla="*/ 50 h 50"/>
                <a:gd name="T8" fmla="*/ 9 w 11"/>
                <a:gd name="T9" fmla="*/ 46 h 50"/>
                <a:gd name="T10" fmla="*/ 9 w 11"/>
                <a:gd name="T11" fmla="*/ 42 h 50"/>
                <a:gd name="T12" fmla="*/ 11 w 11"/>
                <a:gd name="T13" fmla="*/ 5 h 50"/>
                <a:gd name="T14" fmla="*/ 7 w 11"/>
                <a:gd name="T15" fmla="*/ 0 h 50"/>
                <a:gd name="T16" fmla="*/ 3 w 11"/>
                <a:gd name="T17" fmla="*/ 3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50">
                  <a:moveTo>
                    <a:pt x="3" y="3"/>
                  </a:moveTo>
                  <a:cubicBezTo>
                    <a:pt x="0" y="15"/>
                    <a:pt x="0" y="33"/>
                    <a:pt x="0" y="42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48"/>
                    <a:pt x="2" y="50"/>
                    <a:pt x="4" y="50"/>
                  </a:cubicBezTo>
                  <a:cubicBezTo>
                    <a:pt x="7" y="50"/>
                    <a:pt x="9" y="48"/>
                    <a:pt x="9" y="46"/>
                  </a:cubicBezTo>
                  <a:cubicBezTo>
                    <a:pt x="9" y="42"/>
                    <a:pt x="9" y="42"/>
                    <a:pt x="9" y="42"/>
                  </a:cubicBezTo>
                  <a:cubicBezTo>
                    <a:pt x="9" y="34"/>
                    <a:pt x="9" y="15"/>
                    <a:pt x="11" y="5"/>
                  </a:cubicBezTo>
                  <a:cubicBezTo>
                    <a:pt x="11" y="3"/>
                    <a:pt x="10" y="1"/>
                    <a:pt x="7" y="0"/>
                  </a:cubicBezTo>
                  <a:cubicBezTo>
                    <a:pt x="5" y="0"/>
                    <a:pt x="3" y="1"/>
                    <a:pt x="3" y="3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34" name="Freeform 2279"/>
            <p:cNvSpPr/>
            <p:nvPr/>
          </p:nvSpPr>
          <p:spPr bwMode="auto">
            <a:xfrm>
              <a:off x="2241" y="2287"/>
              <a:ext cx="24" cy="46"/>
            </a:xfrm>
            <a:custGeom>
              <a:avLst/>
              <a:gdLst>
                <a:gd name="T0" fmla="*/ 3 w 27"/>
                <a:gd name="T1" fmla="*/ 1 h 51"/>
                <a:gd name="T2" fmla="*/ 1 w 27"/>
                <a:gd name="T3" fmla="*/ 7 h 51"/>
                <a:gd name="T4" fmla="*/ 10 w 27"/>
                <a:gd name="T5" fmla="*/ 27 h 51"/>
                <a:gd name="T6" fmla="*/ 20 w 27"/>
                <a:gd name="T7" fmla="*/ 50 h 51"/>
                <a:gd name="T8" fmla="*/ 25 w 27"/>
                <a:gd name="T9" fmla="*/ 50 h 51"/>
                <a:gd name="T10" fmla="*/ 26 w 27"/>
                <a:gd name="T11" fmla="*/ 44 h 51"/>
                <a:gd name="T12" fmla="*/ 17 w 27"/>
                <a:gd name="T13" fmla="*/ 24 h 51"/>
                <a:gd name="T14" fmla="*/ 9 w 27"/>
                <a:gd name="T15" fmla="*/ 3 h 51"/>
                <a:gd name="T16" fmla="*/ 3 w 27"/>
                <a:gd name="T17" fmla="*/ 1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7" h="51">
                  <a:moveTo>
                    <a:pt x="3" y="1"/>
                  </a:moveTo>
                  <a:cubicBezTo>
                    <a:pt x="1" y="2"/>
                    <a:pt x="0" y="5"/>
                    <a:pt x="1" y="7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8" y="47"/>
                    <a:pt x="18" y="49"/>
                    <a:pt x="20" y="50"/>
                  </a:cubicBezTo>
                  <a:cubicBezTo>
                    <a:pt x="21" y="51"/>
                    <a:pt x="23" y="51"/>
                    <a:pt x="25" y="50"/>
                  </a:cubicBezTo>
                  <a:cubicBezTo>
                    <a:pt x="27" y="48"/>
                    <a:pt x="27" y="46"/>
                    <a:pt x="26" y="44"/>
                  </a:cubicBezTo>
                  <a:cubicBezTo>
                    <a:pt x="25" y="42"/>
                    <a:pt x="21" y="32"/>
                    <a:pt x="17" y="24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8" y="1"/>
                    <a:pt x="5" y="0"/>
                    <a:pt x="3" y="1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35" name="Freeform 2280"/>
            <p:cNvSpPr/>
            <p:nvPr/>
          </p:nvSpPr>
          <p:spPr bwMode="auto">
            <a:xfrm>
              <a:off x="2346" y="2183"/>
              <a:ext cx="72" cy="45"/>
            </a:xfrm>
            <a:custGeom>
              <a:avLst/>
              <a:gdLst>
                <a:gd name="T0" fmla="*/ 0 w 80"/>
                <a:gd name="T1" fmla="*/ 4 h 49"/>
                <a:gd name="T2" fmla="*/ 4 w 80"/>
                <a:gd name="T3" fmla="*/ 9 h 49"/>
                <a:gd name="T4" fmla="*/ 72 w 80"/>
                <a:gd name="T5" fmla="*/ 46 h 49"/>
                <a:gd name="T6" fmla="*/ 78 w 80"/>
                <a:gd name="T7" fmla="*/ 48 h 49"/>
                <a:gd name="T8" fmla="*/ 79 w 80"/>
                <a:gd name="T9" fmla="*/ 42 h 49"/>
                <a:gd name="T10" fmla="*/ 5 w 80"/>
                <a:gd name="T11" fmla="*/ 0 h 49"/>
                <a:gd name="T12" fmla="*/ 0 w 80"/>
                <a:gd name="T13" fmla="*/ 4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0" h="49">
                  <a:moveTo>
                    <a:pt x="0" y="4"/>
                  </a:moveTo>
                  <a:cubicBezTo>
                    <a:pt x="0" y="6"/>
                    <a:pt x="1" y="8"/>
                    <a:pt x="4" y="9"/>
                  </a:cubicBezTo>
                  <a:cubicBezTo>
                    <a:pt x="41" y="14"/>
                    <a:pt x="53" y="18"/>
                    <a:pt x="72" y="46"/>
                  </a:cubicBezTo>
                  <a:cubicBezTo>
                    <a:pt x="73" y="48"/>
                    <a:pt x="76" y="49"/>
                    <a:pt x="78" y="48"/>
                  </a:cubicBezTo>
                  <a:cubicBezTo>
                    <a:pt x="79" y="46"/>
                    <a:pt x="80" y="44"/>
                    <a:pt x="79" y="42"/>
                  </a:cubicBezTo>
                  <a:cubicBezTo>
                    <a:pt x="58" y="11"/>
                    <a:pt x="45" y="6"/>
                    <a:pt x="5" y="0"/>
                  </a:cubicBezTo>
                  <a:cubicBezTo>
                    <a:pt x="2" y="0"/>
                    <a:pt x="0" y="2"/>
                    <a:pt x="0" y="4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36" name="Freeform 2281"/>
            <p:cNvSpPr>
              <a:spLocks noEditPoints="1"/>
            </p:cNvSpPr>
            <p:nvPr/>
          </p:nvSpPr>
          <p:spPr bwMode="auto">
            <a:xfrm>
              <a:off x="2402" y="2196"/>
              <a:ext cx="88" cy="86"/>
            </a:xfrm>
            <a:custGeom>
              <a:avLst/>
              <a:gdLst>
                <a:gd name="T0" fmla="*/ 18 w 97"/>
                <a:gd name="T1" fmla="*/ 21 h 95"/>
                <a:gd name="T2" fmla="*/ 4 w 97"/>
                <a:gd name="T3" fmla="*/ 65 h 95"/>
                <a:gd name="T4" fmla="*/ 38 w 97"/>
                <a:gd name="T5" fmla="*/ 91 h 95"/>
                <a:gd name="T6" fmla="*/ 83 w 97"/>
                <a:gd name="T7" fmla="*/ 76 h 95"/>
                <a:gd name="T8" fmla="*/ 96 w 97"/>
                <a:gd name="T9" fmla="*/ 46 h 95"/>
                <a:gd name="T10" fmla="*/ 93 w 97"/>
                <a:gd name="T11" fmla="*/ 24 h 95"/>
                <a:gd name="T12" fmla="*/ 73 w 97"/>
                <a:gd name="T13" fmla="*/ 6 h 95"/>
                <a:gd name="T14" fmla="*/ 72 w 97"/>
                <a:gd name="T15" fmla="*/ 5 h 95"/>
                <a:gd name="T16" fmla="*/ 18 w 97"/>
                <a:gd name="T17" fmla="*/ 21 h 95"/>
                <a:gd name="T18" fmla="*/ 40 w 97"/>
                <a:gd name="T19" fmla="*/ 83 h 95"/>
                <a:gd name="T20" fmla="*/ 12 w 97"/>
                <a:gd name="T21" fmla="*/ 62 h 95"/>
                <a:gd name="T22" fmla="*/ 24 w 97"/>
                <a:gd name="T23" fmla="*/ 27 h 95"/>
                <a:gd name="T24" fmla="*/ 64 w 97"/>
                <a:gd name="T25" fmla="*/ 12 h 95"/>
                <a:gd name="T26" fmla="*/ 65 w 97"/>
                <a:gd name="T27" fmla="*/ 13 h 95"/>
                <a:gd name="T28" fmla="*/ 86 w 97"/>
                <a:gd name="T29" fmla="*/ 27 h 95"/>
                <a:gd name="T30" fmla="*/ 77 w 97"/>
                <a:gd name="T31" fmla="*/ 70 h 95"/>
                <a:gd name="T32" fmla="*/ 40 w 97"/>
                <a:gd name="T33" fmla="*/ 83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97" h="95">
                  <a:moveTo>
                    <a:pt x="18" y="21"/>
                  </a:moveTo>
                  <a:cubicBezTo>
                    <a:pt x="5" y="34"/>
                    <a:pt x="0" y="51"/>
                    <a:pt x="4" y="65"/>
                  </a:cubicBezTo>
                  <a:cubicBezTo>
                    <a:pt x="7" y="74"/>
                    <a:pt x="15" y="86"/>
                    <a:pt x="38" y="91"/>
                  </a:cubicBezTo>
                  <a:cubicBezTo>
                    <a:pt x="56" y="95"/>
                    <a:pt x="72" y="89"/>
                    <a:pt x="83" y="76"/>
                  </a:cubicBezTo>
                  <a:cubicBezTo>
                    <a:pt x="90" y="67"/>
                    <a:pt x="95" y="57"/>
                    <a:pt x="96" y="46"/>
                  </a:cubicBezTo>
                  <a:cubicBezTo>
                    <a:pt x="97" y="39"/>
                    <a:pt x="96" y="31"/>
                    <a:pt x="93" y="24"/>
                  </a:cubicBezTo>
                  <a:cubicBezTo>
                    <a:pt x="90" y="15"/>
                    <a:pt x="83" y="9"/>
                    <a:pt x="73" y="6"/>
                  </a:cubicBezTo>
                  <a:cubicBezTo>
                    <a:pt x="73" y="6"/>
                    <a:pt x="73" y="5"/>
                    <a:pt x="72" y="5"/>
                  </a:cubicBezTo>
                  <a:cubicBezTo>
                    <a:pt x="53" y="0"/>
                    <a:pt x="33" y="6"/>
                    <a:pt x="18" y="21"/>
                  </a:cubicBezTo>
                  <a:close/>
                  <a:moveTo>
                    <a:pt x="40" y="83"/>
                  </a:moveTo>
                  <a:cubicBezTo>
                    <a:pt x="25" y="79"/>
                    <a:pt x="15" y="72"/>
                    <a:pt x="12" y="62"/>
                  </a:cubicBezTo>
                  <a:cubicBezTo>
                    <a:pt x="9" y="51"/>
                    <a:pt x="14" y="38"/>
                    <a:pt x="24" y="27"/>
                  </a:cubicBezTo>
                  <a:cubicBezTo>
                    <a:pt x="35" y="15"/>
                    <a:pt x="50" y="10"/>
                    <a:pt x="64" y="12"/>
                  </a:cubicBezTo>
                  <a:cubicBezTo>
                    <a:pt x="64" y="12"/>
                    <a:pt x="65" y="13"/>
                    <a:pt x="65" y="13"/>
                  </a:cubicBezTo>
                  <a:cubicBezTo>
                    <a:pt x="78" y="14"/>
                    <a:pt x="83" y="21"/>
                    <a:pt x="86" y="27"/>
                  </a:cubicBezTo>
                  <a:cubicBezTo>
                    <a:pt x="91" y="40"/>
                    <a:pt x="87" y="58"/>
                    <a:pt x="77" y="70"/>
                  </a:cubicBezTo>
                  <a:cubicBezTo>
                    <a:pt x="71" y="77"/>
                    <a:pt x="59" y="87"/>
                    <a:pt x="40" y="83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37" name="Freeform 2282"/>
            <p:cNvSpPr>
              <a:spLocks noEditPoints="1"/>
            </p:cNvSpPr>
            <p:nvPr/>
          </p:nvSpPr>
          <p:spPr bwMode="auto">
            <a:xfrm>
              <a:off x="2420" y="2211"/>
              <a:ext cx="58" cy="58"/>
            </a:xfrm>
            <a:custGeom>
              <a:avLst/>
              <a:gdLst>
                <a:gd name="T0" fmla="*/ 36 w 65"/>
                <a:gd name="T1" fmla="*/ 0 h 64"/>
                <a:gd name="T2" fmla="*/ 33 w 65"/>
                <a:gd name="T3" fmla="*/ 2 h 64"/>
                <a:gd name="T4" fmla="*/ 13 w 65"/>
                <a:gd name="T5" fmla="*/ 9 h 64"/>
                <a:gd name="T6" fmla="*/ 0 w 65"/>
                <a:gd name="T7" fmla="*/ 34 h 64"/>
                <a:gd name="T8" fmla="*/ 2 w 65"/>
                <a:gd name="T9" fmla="*/ 48 h 64"/>
                <a:gd name="T10" fmla="*/ 27 w 65"/>
                <a:gd name="T11" fmla="*/ 64 h 64"/>
                <a:gd name="T12" fmla="*/ 57 w 65"/>
                <a:gd name="T13" fmla="*/ 46 h 64"/>
                <a:gd name="T14" fmla="*/ 59 w 65"/>
                <a:gd name="T15" fmla="*/ 11 h 64"/>
                <a:gd name="T16" fmla="*/ 36 w 65"/>
                <a:gd name="T17" fmla="*/ 0 h 64"/>
                <a:gd name="T18" fmla="*/ 43 w 65"/>
                <a:gd name="T19" fmla="*/ 9 h 64"/>
                <a:gd name="T20" fmla="*/ 52 w 65"/>
                <a:gd name="T21" fmla="*/ 16 h 64"/>
                <a:gd name="T22" fmla="*/ 54 w 65"/>
                <a:gd name="T23" fmla="*/ 29 h 64"/>
                <a:gd name="T24" fmla="*/ 50 w 65"/>
                <a:gd name="T25" fmla="*/ 42 h 64"/>
                <a:gd name="T26" fmla="*/ 27 w 65"/>
                <a:gd name="T27" fmla="*/ 55 h 64"/>
                <a:gd name="T28" fmla="*/ 9 w 65"/>
                <a:gd name="T29" fmla="*/ 45 h 64"/>
                <a:gd name="T30" fmla="*/ 19 w 65"/>
                <a:gd name="T31" fmla="*/ 15 h 64"/>
                <a:gd name="T32" fmla="*/ 37 w 65"/>
                <a:gd name="T33" fmla="*/ 11 h 64"/>
                <a:gd name="T34" fmla="*/ 43 w 65"/>
                <a:gd name="T35" fmla="*/ 9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5" h="64">
                  <a:moveTo>
                    <a:pt x="36" y="0"/>
                  </a:moveTo>
                  <a:cubicBezTo>
                    <a:pt x="35" y="0"/>
                    <a:pt x="34" y="1"/>
                    <a:pt x="33" y="2"/>
                  </a:cubicBezTo>
                  <a:cubicBezTo>
                    <a:pt x="27" y="1"/>
                    <a:pt x="20" y="3"/>
                    <a:pt x="13" y="9"/>
                  </a:cubicBezTo>
                  <a:cubicBezTo>
                    <a:pt x="6" y="16"/>
                    <a:pt x="1" y="25"/>
                    <a:pt x="0" y="34"/>
                  </a:cubicBezTo>
                  <a:cubicBezTo>
                    <a:pt x="0" y="39"/>
                    <a:pt x="0" y="44"/>
                    <a:pt x="2" y="48"/>
                  </a:cubicBezTo>
                  <a:cubicBezTo>
                    <a:pt x="4" y="54"/>
                    <a:pt x="10" y="63"/>
                    <a:pt x="27" y="64"/>
                  </a:cubicBezTo>
                  <a:cubicBezTo>
                    <a:pt x="39" y="64"/>
                    <a:pt x="50" y="58"/>
                    <a:pt x="57" y="46"/>
                  </a:cubicBezTo>
                  <a:cubicBezTo>
                    <a:pt x="64" y="35"/>
                    <a:pt x="65" y="21"/>
                    <a:pt x="59" y="11"/>
                  </a:cubicBezTo>
                  <a:cubicBezTo>
                    <a:pt x="55" y="4"/>
                    <a:pt x="47" y="0"/>
                    <a:pt x="36" y="0"/>
                  </a:cubicBezTo>
                  <a:close/>
                  <a:moveTo>
                    <a:pt x="43" y="9"/>
                  </a:moveTo>
                  <a:cubicBezTo>
                    <a:pt x="47" y="10"/>
                    <a:pt x="50" y="12"/>
                    <a:pt x="52" y="16"/>
                  </a:cubicBezTo>
                  <a:cubicBezTo>
                    <a:pt x="54" y="19"/>
                    <a:pt x="55" y="24"/>
                    <a:pt x="54" y="29"/>
                  </a:cubicBezTo>
                  <a:cubicBezTo>
                    <a:pt x="54" y="34"/>
                    <a:pt x="52" y="38"/>
                    <a:pt x="50" y="42"/>
                  </a:cubicBezTo>
                  <a:cubicBezTo>
                    <a:pt x="45" y="51"/>
                    <a:pt x="36" y="56"/>
                    <a:pt x="27" y="55"/>
                  </a:cubicBezTo>
                  <a:cubicBezTo>
                    <a:pt x="18" y="55"/>
                    <a:pt x="12" y="52"/>
                    <a:pt x="9" y="45"/>
                  </a:cubicBezTo>
                  <a:cubicBezTo>
                    <a:pt x="6" y="36"/>
                    <a:pt x="11" y="23"/>
                    <a:pt x="19" y="15"/>
                  </a:cubicBezTo>
                  <a:cubicBezTo>
                    <a:pt x="22" y="12"/>
                    <a:pt x="29" y="7"/>
                    <a:pt x="37" y="11"/>
                  </a:cubicBezTo>
                  <a:cubicBezTo>
                    <a:pt x="39" y="12"/>
                    <a:pt x="42" y="11"/>
                    <a:pt x="43" y="9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38" name="Freeform 2283"/>
            <p:cNvSpPr/>
            <p:nvPr/>
          </p:nvSpPr>
          <p:spPr bwMode="auto">
            <a:xfrm>
              <a:off x="1975" y="1990"/>
              <a:ext cx="109" cy="84"/>
            </a:xfrm>
            <a:custGeom>
              <a:avLst/>
              <a:gdLst>
                <a:gd name="T0" fmla="*/ 45 w 120"/>
                <a:gd name="T1" fmla="*/ 1 h 93"/>
                <a:gd name="T2" fmla="*/ 4 w 120"/>
                <a:gd name="T3" fmla="*/ 74 h 93"/>
                <a:gd name="T4" fmla="*/ 9 w 120"/>
                <a:gd name="T5" fmla="*/ 77 h 93"/>
                <a:gd name="T6" fmla="*/ 12 w 120"/>
                <a:gd name="T7" fmla="*/ 74 h 93"/>
                <a:gd name="T8" fmla="*/ 12 w 120"/>
                <a:gd name="T9" fmla="*/ 72 h 93"/>
                <a:gd name="T10" fmla="*/ 12 w 120"/>
                <a:gd name="T11" fmla="*/ 69 h 93"/>
                <a:gd name="T12" fmla="*/ 45 w 120"/>
                <a:gd name="T13" fmla="*/ 12 h 93"/>
                <a:gd name="T14" fmla="*/ 71 w 120"/>
                <a:gd name="T15" fmla="*/ 43 h 93"/>
                <a:gd name="T16" fmla="*/ 92 w 120"/>
                <a:gd name="T17" fmla="*/ 32 h 93"/>
                <a:gd name="T18" fmla="*/ 110 w 120"/>
                <a:gd name="T19" fmla="*/ 23 h 93"/>
                <a:gd name="T20" fmla="*/ 101 w 120"/>
                <a:gd name="T21" fmla="*/ 61 h 93"/>
                <a:gd name="T22" fmla="*/ 95 w 120"/>
                <a:gd name="T23" fmla="*/ 88 h 93"/>
                <a:gd name="T24" fmla="*/ 95 w 120"/>
                <a:gd name="T25" fmla="*/ 88 h 93"/>
                <a:gd name="T26" fmla="*/ 98 w 120"/>
                <a:gd name="T27" fmla="*/ 93 h 93"/>
                <a:gd name="T28" fmla="*/ 103 w 120"/>
                <a:gd name="T29" fmla="*/ 89 h 93"/>
                <a:gd name="T30" fmla="*/ 109 w 120"/>
                <a:gd name="T31" fmla="*/ 63 h 93"/>
                <a:gd name="T32" fmla="*/ 119 w 120"/>
                <a:gd name="T33" fmla="*/ 20 h 93"/>
                <a:gd name="T34" fmla="*/ 116 w 120"/>
                <a:gd name="T35" fmla="*/ 15 h 93"/>
                <a:gd name="T36" fmla="*/ 86 w 120"/>
                <a:gd name="T37" fmla="*/ 26 h 93"/>
                <a:gd name="T38" fmla="*/ 71 w 120"/>
                <a:gd name="T39" fmla="*/ 35 h 93"/>
                <a:gd name="T40" fmla="*/ 51 w 120"/>
                <a:gd name="T41" fmla="*/ 4 h 93"/>
                <a:gd name="T42" fmla="*/ 49 w 120"/>
                <a:gd name="T43" fmla="*/ 1 h 93"/>
                <a:gd name="T44" fmla="*/ 45 w 120"/>
                <a:gd name="T45" fmla="*/ 1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20" h="93">
                  <a:moveTo>
                    <a:pt x="45" y="1"/>
                  </a:moveTo>
                  <a:cubicBezTo>
                    <a:pt x="29" y="12"/>
                    <a:pt x="0" y="57"/>
                    <a:pt x="4" y="74"/>
                  </a:cubicBezTo>
                  <a:cubicBezTo>
                    <a:pt x="4" y="76"/>
                    <a:pt x="6" y="78"/>
                    <a:pt x="9" y="77"/>
                  </a:cubicBezTo>
                  <a:cubicBezTo>
                    <a:pt x="10" y="77"/>
                    <a:pt x="12" y="76"/>
                    <a:pt x="12" y="74"/>
                  </a:cubicBezTo>
                  <a:cubicBezTo>
                    <a:pt x="12" y="73"/>
                    <a:pt x="12" y="73"/>
                    <a:pt x="12" y="72"/>
                  </a:cubicBezTo>
                  <a:cubicBezTo>
                    <a:pt x="12" y="71"/>
                    <a:pt x="12" y="70"/>
                    <a:pt x="12" y="69"/>
                  </a:cubicBezTo>
                  <a:cubicBezTo>
                    <a:pt x="13" y="55"/>
                    <a:pt x="32" y="25"/>
                    <a:pt x="45" y="12"/>
                  </a:cubicBezTo>
                  <a:cubicBezTo>
                    <a:pt x="50" y="33"/>
                    <a:pt x="59" y="44"/>
                    <a:pt x="71" y="43"/>
                  </a:cubicBezTo>
                  <a:cubicBezTo>
                    <a:pt x="80" y="43"/>
                    <a:pt x="86" y="38"/>
                    <a:pt x="92" y="32"/>
                  </a:cubicBezTo>
                  <a:cubicBezTo>
                    <a:pt x="98" y="27"/>
                    <a:pt x="103" y="23"/>
                    <a:pt x="110" y="23"/>
                  </a:cubicBezTo>
                  <a:cubicBezTo>
                    <a:pt x="108" y="36"/>
                    <a:pt x="104" y="49"/>
                    <a:pt x="101" y="61"/>
                  </a:cubicBezTo>
                  <a:cubicBezTo>
                    <a:pt x="95" y="88"/>
                    <a:pt x="95" y="88"/>
                    <a:pt x="95" y="88"/>
                  </a:cubicBezTo>
                  <a:cubicBezTo>
                    <a:pt x="95" y="88"/>
                    <a:pt x="95" y="88"/>
                    <a:pt x="95" y="88"/>
                  </a:cubicBezTo>
                  <a:cubicBezTo>
                    <a:pt x="94" y="90"/>
                    <a:pt x="96" y="92"/>
                    <a:pt x="98" y="93"/>
                  </a:cubicBezTo>
                  <a:cubicBezTo>
                    <a:pt x="100" y="93"/>
                    <a:pt x="102" y="92"/>
                    <a:pt x="103" y="89"/>
                  </a:cubicBezTo>
                  <a:cubicBezTo>
                    <a:pt x="109" y="63"/>
                    <a:pt x="109" y="63"/>
                    <a:pt x="109" y="63"/>
                  </a:cubicBezTo>
                  <a:cubicBezTo>
                    <a:pt x="113" y="49"/>
                    <a:pt x="117" y="34"/>
                    <a:pt x="119" y="20"/>
                  </a:cubicBezTo>
                  <a:cubicBezTo>
                    <a:pt x="120" y="18"/>
                    <a:pt x="118" y="15"/>
                    <a:pt x="116" y="15"/>
                  </a:cubicBezTo>
                  <a:cubicBezTo>
                    <a:pt x="102" y="12"/>
                    <a:pt x="93" y="20"/>
                    <a:pt x="86" y="26"/>
                  </a:cubicBezTo>
                  <a:cubicBezTo>
                    <a:pt x="81" y="31"/>
                    <a:pt x="76" y="35"/>
                    <a:pt x="71" y="35"/>
                  </a:cubicBezTo>
                  <a:cubicBezTo>
                    <a:pt x="59" y="35"/>
                    <a:pt x="53" y="13"/>
                    <a:pt x="51" y="4"/>
                  </a:cubicBezTo>
                  <a:cubicBezTo>
                    <a:pt x="51" y="2"/>
                    <a:pt x="50" y="1"/>
                    <a:pt x="49" y="1"/>
                  </a:cubicBezTo>
                  <a:cubicBezTo>
                    <a:pt x="47" y="0"/>
                    <a:pt x="46" y="0"/>
                    <a:pt x="45" y="1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39" name="Freeform 2284"/>
            <p:cNvSpPr/>
            <p:nvPr/>
          </p:nvSpPr>
          <p:spPr bwMode="auto">
            <a:xfrm>
              <a:off x="2616" y="2292"/>
              <a:ext cx="224" cy="146"/>
            </a:xfrm>
            <a:custGeom>
              <a:avLst/>
              <a:gdLst>
                <a:gd name="T0" fmla="*/ 146 w 248"/>
                <a:gd name="T1" fmla="*/ 17 h 162"/>
                <a:gd name="T2" fmla="*/ 34 w 248"/>
                <a:gd name="T3" fmla="*/ 107 h 162"/>
                <a:gd name="T4" fmla="*/ 177 w 248"/>
                <a:gd name="T5" fmla="*/ 135 h 162"/>
                <a:gd name="T6" fmla="*/ 136 w 248"/>
                <a:gd name="T7" fmla="*/ 13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8" h="162">
                  <a:moveTo>
                    <a:pt x="146" y="17"/>
                  </a:moveTo>
                  <a:cubicBezTo>
                    <a:pt x="92" y="0"/>
                    <a:pt x="0" y="37"/>
                    <a:pt x="34" y="107"/>
                  </a:cubicBezTo>
                  <a:cubicBezTo>
                    <a:pt x="59" y="156"/>
                    <a:pt x="134" y="162"/>
                    <a:pt x="177" y="135"/>
                  </a:cubicBezTo>
                  <a:cubicBezTo>
                    <a:pt x="248" y="90"/>
                    <a:pt x="184" y="32"/>
                    <a:pt x="136" y="13"/>
                  </a:cubicBezTo>
                </a:path>
              </a:pathLst>
            </a:custGeom>
            <a:solidFill>
              <a:srgbClr val="F9AAA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40" name="Freeform 2285"/>
            <p:cNvSpPr/>
            <p:nvPr/>
          </p:nvSpPr>
          <p:spPr bwMode="auto">
            <a:xfrm>
              <a:off x="2657" y="2314"/>
              <a:ext cx="134" cy="82"/>
            </a:xfrm>
            <a:custGeom>
              <a:avLst/>
              <a:gdLst>
                <a:gd name="T0" fmla="*/ 84 w 149"/>
                <a:gd name="T1" fmla="*/ 23 h 91"/>
                <a:gd name="T2" fmla="*/ 62 w 149"/>
                <a:gd name="T3" fmla="*/ 83 h 91"/>
                <a:gd name="T4" fmla="*/ 98 w 149"/>
                <a:gd name="T5" fmla="*/ 19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9" h="91">
                  <a:moveTo>
                    <a:pt x="84" y="23"/>
                  </a:moveTo>
                  <a:cubicBezTo>
                    <a:pt x="47" y="0"/>
                    <a:pt x="0" y="71"/>
                    <a:pt x="62" y="83"/>
                  </a:cubicBezTo>
                  <a:cubicBezTo>
                    <a:pt x="105" y="91"/>
                    <a:pt x="149" y="48"/>
                    <a:pt x="98" y="19"/>
                  </a:cubicBezTo>
                </a:path>
              </a:pathLst>
            </a:custGeom>
            <a:solidFill>
              <a:srgbClr val="F484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41" name="Freeform 2286"/>
            <p:cNvSpPr/>
            <p:nvPr/>
          </p:nvSpPr>
          <p:spPr bwMode="auto">
            <a:xfrm>
              <a:off x="2379" y="2537"/>
              <a:ext cx="57" cy="76"/>
            </a:xfrm>
            <a:custGeom>
              <a:avLst/>
              <a:gdLst>
                <a:gd name="T0" fmla="*/ 4 w 63"/>
                <a:gd name="T1" fmla="*/ 1 h 84"/>
                <a:gd name="T2" fmla="*/ 2 w 63"/>
                <a:gd name="T3" fmla="*/ 9 h 84"/>
                <a:gd name="T4" fmla="*/ 15 w 63"/>
                <a:gd name="T5" fmla="*/ 32 h 84"/>
                <a:gd name="T6" fmla="*/ 54 w 63"/>
                <a:gd name="T7" fmla="*/ 82 h 84"/>
                <a:gd name="T8" fmla="*/ 62 w 63"/>
                <a:gd name="T9" fmla="*/ 81 h 84"/>
                <a:gd name="T10" fmla="*/ 60 w 63"/>
                <a:gd name="T11" fmla="*/ 73 h 84"/>
                <a:gd name="T12" fmla="*/ 24 w 63"/>
                <a:gd name="T13" fmla="*/ 27 h 84"/>
                <a:gd name="T14" fmla="*/ 10 w 63"/>
                <a:gd name="T15" fmla="*/ 3 h 84"/>
                <a:gd name="T16" fmla="*/ 4 w 63"/>
                <a:gd name="T17" fmla="*/ 1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3" h="84">
                  <a:moveTo>
                    <a:pt x="4" y="1"/>
                  </a:moveTo>
                  <a:cubicBezTo>
                    <a:pt x="1" y="3"/>
                    <a:pt x="0" y="6"/>
                    <a:pt x="2" y="9"/>
                  </a:cubicBezTo>
                  <a:cubicBezTo>
                    <a:pt x="15" y="32"/>
                    <a:pt x="15" y="32"/>
                    <a:pt x="15" y="32"/>
                  </a:cubicBezTo>
                  <a:cubicBezTo>
                    <a:pt x="25" y="51"/>
                    <a:pt x="34" y="69"/>
                    <a:pt x="54" y="82"/>
                  </a:cubicBezTo>
                  <a:cubicBezTo>
                    <a:pt x="57" y="84"/>
                    <a:pt x="60" y="83"/>
                    <a:pt x="62" y="81"/>
                  </a:cubicBezTo>
                  <a:cubicBezTo>
                    <a:pt x="63" y="78"/>
                    <a:pt x="62" y="75"/>
                    <a:pt x="60" y="73"/>
                  </a:cubicBezTo>
                  <a:cubicBezTo>
                    <a:pt x="42" y="62"/>
                    <a:pt x="33" y="45"/>
                    <a:pt x="24" y="27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9" y="1"/>
                    <a:pt x="6" y="0"/>
                    <a:pt x="4" y="1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42" name="Freeform 2287"/>
            <p:cNvSpPr/>
            <p:nvPr/>
          </p:nvSpPr>
          <p:spPr bwMode="auto">
            <a:xfrm>
              <a:off x="2420" y="2605"/>
              <a:ext cx="585" cy="28"/>
            </a:xfrm>
            <a:custGeom>
              <a:avLst/>
              <a:gdLst>
                <a:gd name="T0" fmla="*/ 1 w 649"/>
                <a:gd name="T1" fmla="*/ 4 h 31"/>
                <a:gd name="T2" fmla="*/ 4 w 649"/>
                <a:gd name="T3" fmla="*/ 11 h 31"/>
                <a:gd name="T4" fmla="*/ 127 w 649"/>
                <a:gd name="T5" fmla="*/ 19 h 31"/>
                <a:gd name="T6" fmla="*/ 183 w 649"/>
                <a:gd name="T7" fmla="*/ 18 h 31"/>
                <a:gd name="T8" fmla="*/ 263 w 649"/>
                <a:gd name="T9" fmla="*/ 20 h 31"/>
                <a:gd name="T10" fmla="*/ 384 w 649"/>
                <a:gd name="T11" fmla="*/ 24 h 31"/>
                <a:gd name="T12" fmla="*/ 644 w 649"/>
                <a:gd name="T13" fmla="*/ 21 h 31"/>
                <a:gd name="T14" fmla="*/ 649 w 649"/>
                <a:gd name="T15" fmla="*/ 16 h 31"/>
                <a:gd name="T16" fmla="*/ 643 w 649"/>
                <a:gd name="T17" fmla="*/ 11 h 31"/>
                <a:gd name="T18" fmla="*/ 384 w 649"/>
                <a:gd name="T19" fmla="*/ 14 h 31"/>
                <a:gd name="T20" fmla="*/ 263 w 649"/>
                <a:gd name="T21" fmla="*/ 9 h 31"/>
                <a:gd name="T22" fmla="*/ 183 w 649"/>
                <a:gd name="T23" fmla="*/ 8 h 31"/>
                <a:gd name="T24" fmla="*/ 127 w 649"/>
                <a:gd name="T25" fmla="*/ 9 h 31"/>
                <a:gd name="T26" fmla="*/ 7 w 649"/>
                <a:gd name="T27" fmla="*/ 1 h 31"/>
                <a:gd name="T28" fmla="*/ 1 w 649"/>
                <a:gd name="T29" fmla="*/ 4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49" h="31">
                  <a:moveTo>
                    <a:pt x="1" y="4"/>
                  </a:moveTo>
                  <a:cubicBezTo>
                    <a:pt x="0" y="7"/>
                    <a:pt x="1" y="10"/>
                    <a:pt x="4" y="11"/>
                  </a:cubicBezTo>
                  <a:cubicBezTo>
                    <a:pt x="36" y="23"/>
                    <a:pt x="85" y="21"/>
                    <a:pt x="127" y="19"/>
                  </a:cubicBezTo>
                  <a:cubicBezTo>
                    <a:pt x="148" y="18"/>
                    <a:pt x="167" y="17"/>
                    <a:pt x="183" y="18"/>
                  </a:cubicBezTo>
                  <a:cubicBezTo>
                    <a:pt x="263" y="20"/>
                    <a:pt x="263" y="20"/>
                    <a:pt x="263" y="20"/>
                  </a:cubicBezTo>
                  <a:cubicBezTo>
                    <a:pt x="303" y="20"/>
                    <a:pt x="344" y="21"/>
                    <a:pt x="384" y="24"/>
                  </a:cubicBezTo>
                  <a:cubicBezTo>
                    <a:pt x="472" y="31"/>
                    <a:pt x="561" y="26"/>
                    <a:pt x="644" y="21"/>
                  </a:cubicBezTo>
                  <a:cubicBezTo>
                    <a:pt x="647" y="21"/>
                    <a:pt x="649" y="19"/>
                    <a:pt x="649" y="16"/>
                  </a:cubicBezTo>
                  <a:cubicBezTo>
                    <a:pt x="648" y="13"/>
                    <a:pt x="646" y="11"/>
                    <a:pt x="643" y="11"/>
                  </a:cubicBezTo>
                  <a:cubicBezTo>
                    <a:pt x="560" y="16"/>
                    <a:pt x="472" y="21"/>
                    <a:pt x="384" y="14"/>
                  </a:cubicBezTo>
                  <a:cubicBezTo>
                    <a:pt x="344" y="11"/>
                    <a:pt x="303" y="10"/>
                    <a:pt x="263" y="9"/>
                  </a:cubicBezTo>
                  <a:cubicBezTo>
                    <a:pt x="183" y="8"/>
                    <a:pt x="183" y="8"/>
                    <a:pt x="183" y="8"/>
                  </a:cubicBezTo>
                  <a:cubicBezTo>
                    <a:pt x="167" y="7"/>
                    <a:pt x="147" y="8"/>
                    <a:pt x="127" y="9"/>
                  </a:cubicBezTo>
                  <a:cubicBezTo>
                    <a:pt x="85" y="11"/>
                    <a:pt x="38" y="13"/>
                    <a:pt x="7" y="1"/>
                  </a:cubicBezTo>
                  <a:cubicBezTo>
                    <a:pt x="5" y="0"/>
                    <a:pt x="2" y="1"/>
                    <a:pt x="1" y="4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43" name="Freeform 2288"/>
            <p:cNvSpPr/>
            <p:nvPr/>
          </p:nvSpPr>
          <p:spPr bwMode="auto">
            <a:xfrm>
              <a:off x="2392" y="2598"/>
              <a:ext cx="41" cy="54"/>
            </a:xfrm>
            <a:custGeom>
              <a:avLst/>
              <a:gdLst>
                <a:gd name="T0" fmla="*/ 36 w 46"/>
                <a:gd name="T1" fmla="*/ 3 h 60"/>
                <a:gd name="T2" fmla="*/ 2 w 46"/>
                <a:gd name="T3" fmla="*/ 51 h 60"/>
                <a:gd name="T4" fmla="*/ 2 w 46"/>
                <a:gd name="T5" fmla="*/ 58 h 60"/>
                <a:gd name="T6" fmla="*/ 10 w 46"/>
                <a:gd name="T7" fmla="*/ 57 h 60"/>
                <a:gd name="T8" fmla="*/ 45 w 46"/>
                <a:gd name="T9" fmla="*/ 8 h 60"/>
                <a:gd name="T10" fmla="*/ 43 w 46"/>
                <a:gd name="T11" fmla="*/ 1 h 60"/>
                <a:gd name="T12" fmla="*/ 36 w 46"/>
                <a:gd name="T13" fmla="*/ 3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6" h="60">
                  <a:moveTo>
                    <a:pt x="36" y="3"/>
                  </a:moveTo>
                  <a:cubicBezTo>
                    <a:pt x="21" y="25"/>
                    <a:pt x="10" y="41"/>
                    <a:pt x="2" y="51"/>
                  </a:cubicBezTo>
                  <a:cubicBezTo>
                    <a:pt x="0" y="53"/>
                    <a:pt x="0" y="56"/>
                    <a:pt x="2" y="58"/>
                  </a:cubicBezTo>
                  <a:cubicBezTo>
                    <a:pt x="5" y="60"/>
                    <a:pt x="8" y="59"/>
                    <a:pt x="10" y="57"/>
                  </a:cubicBezTo>
                  <a:cubicBezTo>
                    <a:pt x="18" y="47"/>
                    <a:pt x="30" y="31"/>
                    <a:pt x="45" y="8"/>
                  </a:cubicBezTo>
                  <a:cubicBezTo>
                    <a:pt x="46" y="6"/>
                    <a:pt x="46" y="3"/>
                    <a:pt x="43" y="1"/>
                  </a:cubicBezTo>
                  <a:cubicBezTo>
                    <a:pt x="41" y="0"/>
                    <a:pt x="38" y="0"/>
                    <a:pt x="36" y="3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44" name="Freeform 2289"/>
            <p:cNvSpPr/>
            <p:nvPr/>
          </p:nvSpPr>
          <p:spPr bwMode="auto">
            <a:xfrm>
              <a:off x="2990" y="2614"/>
              <a:ext cx="29" cy="26"/>
            </a:xfrm>
            <a:custGeom>
              <a:avLst/>
              <a:gdLst>
                <a:gd name="T0" fmla="*/ 2 w 32"/>
                <a:gd name="T1" fmla="*/ 2 h 29"/>
                <a:gd name="T2" fmla="*/ 2 w 32"/>
                <a:gd name="T3" fmla="*/ 9 h 29"/>
                <a:gd name="T4" fmla="*/ 24 w 32"/>
                <a:gd name="T5" fmla="*/ 27 h 29"/>
                <a:gd name="T6" fmla="*/ 31 w 32"/>
                <a:gd name="T7" fmla="*/ 26 h 29"/>
                <a:gd name="T8" fmla="*/ 29 w 32"/>
                <a:gd name="T9" fmla="*/ 19 h 29"/>
                <a:gd name="T10" fmla="*/ 10 w 32"/>
                <a:gd name="T11" fmla="*/ 2 h 29"/>
                <a:gd name="T12" fmla="*/ 2 w 32"/>
                <a:gd name="T13" fmla="*/ 2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" h="29">
                  <a:moveTo>
                    <a:pt x="2" y="2"/>
                  </a:moveTo>
                  <a:cubicBezTo>
                    <a:pt x="0" y="4"/>
                    <a:pt x="0" y="7"/>
                    <a:pt x="2" y="9"/>
                  </a:cubicBezTo>
                  <a:cubicBezTo>
                    <a:pt x="9" y="17"/>
                    <a:pt x="16" y="22"/>
                    <a:pt x="24" y="27"/>
                  </a:cubicBezTo>
                  <a:cubicBezTo>
                    <a:pt x="26" y="29"/>
                    <a:pt x="29" y="28"/>
                    <a:pt x="31" y="26"/>
                  </a:cubicBezTo>
                  <a:cubicBezTo>
                    <a:pt x="32" y="23"/>
                    <a:pt x="32" y="20"/>
                    <a:pt x="29" y="19"/>
                  </a:cubicBezTo>
                  <a:cubicBezTo>
                    <a:pt x="22" y="14"/>
                    <a:pt x="16" y="9"/>
                    <a:pt x="10" y="2"/>
                  </a:cubicBezTo>
                  <a:cubicBezTo>
                    <a:pt x="8" y="0"/>
                    <a:pt x="4" y="0"/>
                    <a:pt x="2" y="2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45" name="Freeform 2290"/>
            <p:cNvSpPr/>
            <p:nvPr/>
          </p:nvSpPr>
          <p:spPr bwMode="auto">
            <a:xfrm>
              <a:off x="2215" y="3096"/>
              <a:ext cx="46" cy="155"/>
            </a:xfrm>
            <a:custGeom>
              <a:avLst/>
              <a:gdLst>
                <a:gd name="T0" fmla="*/ 40 w 51"/>
                <a:gd name="T1" fmla="*/ 5 h 171"/>
                <a:gd name="T2" fmla="*/ 18 w 51"/>
                <a:gd name="T3" fmla="*/ 102 h 171"/>
                <a:gd name="T4" fmla="*/ 1 w 51"/>
                <a:gd name="T5" fmla="*/ 165 h 171"/>
                <a:gd name="T6" fmla="*/ 5 w 51"/>
                <a:gd name="T7" fmla="*/ 171 h 171"/>
                <a:gd name="T8" fmla="*/ 11 w 51"/>
                <a:gd name="T9" fmla="*/ 167 h 171"/>
                <a:gd name="T10" fmla="*/ 28 w 51"/>
                <a:gd name="T11" fmla="*/ 105 h 171"/>
                <a:gd name="T12" fmla="*/ 51 w 51"/>
                <a:gd name="T13" fmla="*/ 6 h 171"/>
                <a:gd name="T14" fmla="*/ 46 w 51"/>
                <a:gd name="T15" fmla="*/ 0 h 171"/>
                <a:gd name="T16" fmla="*/ 40 w 51"/>
                <a:gd name="T17" fmla="*/ 5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1" h="171">
                  <a:moveTo>
                    <a:pt x="40" y="5"/>
                  </a:moveTo>
                  <a:cubicBezTo>
                    <a:pt x="39" y="35"/>
                    <a:pt x="28" y="69"/>
                    <a:pt x="18" y="102"/>
                  </a:cubicBezTo>
                  <a:cubicBezTo>
                    <a:pt x="11" y="125"/>
                    <a:pt x="4" y="146"/>
                    <a:pt x="1" y="165"/>
                  </a:cubicBezTo>
                  <a:cubicBezTo>
                    <a:pt x="0" y="168"/>
                    <a:pt x="2" y="170"/>
                    <a:pt x="5" y="171"/>
                  </a:cubicBezTo>
                  <a:cubicBezTo>
                    <a:pt x="7" y="171"/>
                    <a:pt x="10" y="170"/>
                    <a:pt x="11" y="167"/>
                  </a:cubicBezTo>
                  <a:cubicBezTo>
                    <a:pt x="14" y="148"/>
                    <a:pt x="21" y="127"/>
                    <a:pt x="28" y="105"/>
                  </a:cubicBezTo>
                  <a:cubicBezTo>
                    <a:pt x="38" y="72"/>
                    <a:pt x="49" y="37"/>
                    <a:pt x="51" y="6"/>
                  </a:cubicBezTo>
                  <a:cubicBezTo>
                    <a:pt x="51" y="3"/>
                    <a:pt x="48" y="0"/>
                    <a:pt x="46" y="0"/>
                  </a:cubicBezTo>
                  <a:cubicBezTo>
                    <a:pt x="43" y="0"/>
                    <a:pt x="40" y="2"/>
                    <a:pt x="40" y="5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46" name="Freeform 2291"/>
            <p:cNvSpPr/>
            <p:nvPr/>
          </p:nvSpPr>
          <p:spPr bwMode="auto">
            <a:xfrm>
              <a:off x="3104" y="3090"/>
              <a:ext cx="40" cy="167"/>
            </a:xfrm>
            <a:custGeom>
              <a:avLst/>
              <a:gdLst>
                <a:gd name="T0" fmla="*/ 5 w 45"/>
                <a:gd name="T1" fmla="*/ 0 h 185"/>
                <a:gd name="T2" fmla="*/ 0 w 45"/>
                <a:gd name="T3" fmla="*/ 5 h 185"/>
                <a:gd name="T4" fmla="*/ 35 w 45"/>
                <a:gd name="T5" fmla="*/ 181 h 185"/>
                <a:gd name="T6" fmla="*/ 41 w 45"/>
                <a:gd name="T7" fmla="*/ 184 h 185"/>
                <a:gd name="T8" fmla="*/ 44 w 45"/>
                <a:gd name="T9" fmla="*/ 178 h 185"/>
                <a:gd name="T10" fmla="*/ 10 w 45"/>
                <a:gd name="T11" fmla="*/ 5 h 185"/>
                <a:gd name="T12" fmla="*/ 5 w 45"/>
                <a:gd name="T13" fmla="*/ 0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5" h="185">
                  <a:moveTo>
                    <a:pt x="5" y="0"/>
                  </a:moveTo>
                  <a:cubicBezTo>
                    <a:pt x="2" y="0"/>
                    <a:pt x="0" y="3"/>
                    <a:pt x="0" y="5"/>
                  </a:cubicBezTo>
                  <a:cubicBezTo>
                    <a:pt x="0" y="59"/>
                    <a:pt x="19" y="127"/>
                    <a:pt x="35" y="181"/>
                  </a:cubicBezTo>
                  <a:cubicBezTo>
                    <a:pt x="35" y="183"/>
                    <a:pt x="38" y="185"/>
                    <a:pt x="41" y="184"/>
                  </a:cubicBezTo>
                  <a:cubicBezTo>
                    <a:pt x="44" y="183"/>
                    <a:pt x="45" y="180"/>
                    <a:pt x="44" y="178"/>
                  </a:cubicBezTo>
                  <a:cubicBezTo>
                    <a:pt x="29" y="125"/>
                    <a:pt x="10" y="58"/>
                    <a:pt x="10" y="5"/>
                  </a:cubicBezTo>
                  <a:cubicBezTo>
                    <a:pt x="10" y="3"/>
                    <a:pt x="8" y="0"/>
                    <a:pt x="5" y="0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47" name="Freeform 2292"/>
            <p:cNvSpPr/>
            <p:nvPr/>
          </p:nvSpPr>
          <p:spPr bwMode="auto">
            <a:xfrm>
              <a:off x="2463" y="2386"/>
              <a:ext cx="35" cy="69"/>
            </a:xfrm>
            <a:custGeom>
              <a:avLst/>
              <a:gdLst>
                <a:gd name="T0" fmla="*/ 0 w 39"/>
                <a:gd name="T1" fmla="*/ 5 h 76"/>
                <a:gd name="T2" fmla="*/ 5 w 39"/>
                <a:gd name="T3" fmla="*/ 11 h 76"/>
                <a:gd name="T4" fmla="*/ 21 w 39"/>
                <a:gd name="T5" fmla="*/ 21 h 76"/>
                <a:gd name="T6" fmla="*/ 15 w 39"/>
                <a:gd name="T7" fmla="*/ 67 h 76"/>
                <a:gd name="T8" fmla="*/ 16 w 39"/>
                <a:gd name="T9" fmla="*/ 74 h 76"/>
                <a:gd name="T10" fmla="*/ 23 w 39"/>
                <a:gd name="T11" fmla="*/ 74 h 76"/>
                <a:gd name="T12" fmla="*/ 30 w 39"/>
                <a:gd name="T13" fmla="*/ 17 h 76"/>
                <a:gd name="T14" fmla="*/ 5 w 39"/>
                <a:gd name="T15" fmla="*/ 0 h 76"/>
                <a:gd name="T16" fmla="*/ 0 w 39"/>
                <a:gd name="T17" fmla="*/ 5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9" h="76">
                  <a:moveTo>
                    <a:pt x="0" y="5"/>
                  </a:moveTo>
                  <a:cubicBezTo>
                    <a:pt x="0" y="8"/>
                    <a:pt x="2" y="11"/>
                    <a:pt x="5" y="11"/>
                  </a:cubicBezTo>
                  <a:cubicBezTo>
                    <a:pt x="13" y="11"/>
                    <a:pt x="18" y="14"/>
                    <a:pt x="21" y="21"/>
                  </a:cubicBezTo>
                  <a:cubicBezTo>
                    <a:pt x="27" y="35"/>
                    <a:pt x="23" y="57"/>
                    <a:pt x="15" y="67"/>
                  </a:cubicBezTo>
                  <a:cubicBezTo>
                    <a:pt x="13" y="69"/>
                    <a:pt x="13" y="73"/>
                    <a:pt x="16" y="74"/>
                  </a:cubicBezTo>
                  <a:cubicBezTo>
                    <a:pt x="18" y="76"/>
                    <a:pt x="21" y="76"/>
                    <a:pt x="23" y="74"/>
                  </a:cubicBezTo>
                  <a:cubicBezTo>
                    <a:pt x="33" y="61"/>
                    <a:pt x="39" y="35"/>
                    <a:pt x="30" y="17"/>
                  </a:cubicBezTo>
                  <a:cubicBezTo>
                    <a:pt x="26" y="7"/>
                    <a:pt x="17" y="1"/>
                    <a:pt x="5" y="0"/>
                  </a:cubicBezTo>
                  <a:cubicBezTo>
                    <a:pt x="2" y="0"/>
                    <a:pt x="0" y="3"/>
                    <a:pt x="0" y="5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48" name="Freeform 2293"/>
            <p:cNvSpPr/>
            <p:nvPr/>
          </p:nvSpPr>
          <p:spPr bwMode="auto">
            <a:xfrm>
              <a:off x="2012" y="2761"/>
              <a:ext cx="224" cy="235"/>
            </a:xfrm>
            <a:custGeom>
              <a:avLst/>
              <a:gdLst>
                <a:gd name="T0" fmla="*/ 173 w 248"/>
                <a:gd name="T1" fmla="*/ 0 h 261"/>
                <a:gd name="T2" fmla="*/ 176 w 248"/>
                <a:gd name="T3" fmla="*/ 9 h 261"/>
                <a:gd name="T4" fmla="*/ 173 w 248"/>
                <a:gd name="T5" fmla="*/ 1 h 261"/>
                <a:gd name="T6" fmla="*/ 55 w 248"/>
                <a:gd name="T7" fmla="*/ 205 h 261"/>
                <a:gd name="T8" fmla="*/ 237 w 248"/>
                <a:gd name="T9" fmla="*/ 214 h 261"/>
                <a:gd name="T10" fmla="*/ 173 w 248"/>
                <a:gd name="T11" fmla="*/ 0 h 2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8" h="261">
                  <a:moveTo>
                    <a:pt x="173" y="0"/>
                  </a:moveTo>
                  <a:cubicBezTo>
                    <a:pt x="176" y="3"/>
                    <a:pt x="177" y="6"/>
                    <a:pt x="176" y="9"/>
                  </a:cubicBezTo>
                  <a:cubicBezTo>
                    <a:pt x="174" y="6"/>
                    <a:pt x="174" y="4"/>
                    <a:pt x="173" y="1"/>
                  </a:cubicBezTo>
                  <a:cubicBezTo>
                    <a:pt x="89" y="3"/>
                    <a:pt x="0" y="134"/>
                    <a:pt x="55" y="205"/>
                  </a:cubicBezTo>
                  <a:cubicBezTo>
                    <a:pt x="97" y="261"/>
                    <a:pt x="184" y="230"/>
                    <a:pt x="237" y="214"/>
                  </a:cubicBezTo>
                  <a:cubicBezTo>
                    <a:pt x="248" y="147"/>
                    <a:pt x="200" y="58"/>
                    <a:pt x="173" y="0"/>
                  </a:cubicBezTo>
                </a:path>
              </a:pathLst>
            </a:custGeom>
            <a:solidFill>
              <a:srgbClr val="E2CA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49" name="Freeform 2294"/>
            <p:cNvSpPr>
              <a:spLocks noEditPoints="1"/>
            </p:cNvSpPr>
            <p:nvPr/>
          </p:nvSpPr>
          <p:spPr bwMode="auto">
            <a:xfrm>
              <a:off x="2042" y="2756"/>
              <a:ext cx="191" cy="241"/>
            </a:xfrm>
            <a:custGeom>
              <a:avLst/>
              <a:gdLst>
                <a:gd name="T0" fmla="*/ 140 w 211"/>
                <a:gd name="T1" fmla="*/ 0 h 267"/>
                <a:gd name="T2" fmla="*/ 138 w 211"/>
                <a:gd name="T3" fmla="*/ 0 h 267"/>
                <a:gd name="T4" fmla="*/ 138 w 211"/>
                <a:gd name="T5" fmla="*/ 1 h 267"/>
                <a:gd name="T6" fmla="*/ 15 w 211"/>
                <a:gd name="T7" fmla="*/ 97 h 267"/>
                <a:gd name="T8" fmla="*/ 0 w 211"/>
                <a:gd name="T9" fmla="*/ 158 h 267"/>
                <a:gd name="T10" fmla="*/ 18 w 211"/>
                <a:gd name="T11" fmla="*/ 213 h 267"/>
                <a:gd name="T12" fmla="*/ 193 w 211"/>
                <a:gd name="T13" fmla="*/ 228 h 267"/>
                <a:gd name="T14" fmla="*/ 206 w 211"/>
                <a:gd name="T15" fmla="*/ 224 h 267"/>
                <a:gd name="T16" fmla="*/ 209 w 211"/>
                <a:gd name="T17" fmla="*/ 220 h 267"/>
                <a:gd name="T18" fmla="*/ 211 w 211"/>
                <a:gd name="T19" fmla="*/ 200 h 267"/>
                <a:gd name="T20" fmla="*/ 155 w 211"/>
                <a:gd name="T21" fmla="*/ 25 h 267"/>
                <a:gd name="T22" fmla="*/ 148 w 211"/>
                <a:gd name="T23" fmla="*/ 9 h 267"/>
                <a:gd name="T24" fmla="*/ 145 w 211"/>
                <a:gd name="T25" fmla="*/ 3 h 267"/>
                <a:gd name="T26" fmla="*/ 145 w 211"/>
                <a:gd name="T27" fmla="*/ 3 h 267"/>
                <a:gd name="T28" fmla="*/ 145 w 211"/>
                <a:gd name="T29" fmla="*/ 3 h 267"/>
                <a:gd name="T30" fmla="*/ 144 w 211"/>
                <a:gd name="T31" fmla="*/ 2 h 267"/>
                <a:gd name="T32" fmla="*/ 140 w 211"/>
                <a:gd name="T33" fmla="*/ 0 h 267"/>
                <a:gd name="T34" fmla="*/ 26 w 211"/>
                <a:gd name="T35" fmla="*/ 207 h 267"/>
                <a:gd name="T36" fmla="*/ 10 w 211"/>
                <a:gd name="T37" fmla="*/ 158 h 267"/>
                <a:gd name="T38" fmla="*/ 24 w 211"/>
                <a:gd name="T39" fmla="*/ 102 h 267"/>
                <a:gd name="T40" fmla="*/ 136 w 211"/>
                <a:gd name="T41" fmla="*/ 11 h 267"/>
                <a:gd name="T42" fmla="*/ 139 w 211"/>
                <a:gd name="T43" fmla="*/ 16 h 267"/>
                <a:gd name="T44" fmla="*/ 140 w 211"/>
                <a:gd name="T45" fmla="*/ 17 h 267"/>
                <a:gd name="T46" fmla="*/ 146 w 211"/>
                <a:gd name="T47" fmla="*/ 30 h 267"/>
                <a:gd name="T48" fmla="*/ 201 w 211"/>
                <a:gd name="T49" fmla="*/ 200 h 267"/>
                <a:gd name="T50" fmla="*/ 200 w 211"/>
                <a:gd name="T51" fmla="*/ 216 h 267"/>
                <a:gd name="T52" fmla="*/ 190 w 211"/>
                <a:gd name="T53" fmla="*/ 218 h 267"/>
                <a:gd name="T54" fmla="*/ 26 w 211"/>
                <a:gd name="T55" fmla="*/ 207 h 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11" h="267">
                  <a:moveTo>
                    <a:pt x="140" y="0"/>
                  </a:moveTo>
                  <a:cubicBezTo>
                    <a:pt x="139" y="0"/>
                    <a:pt x="139" y="0"/>
                    <a:pt x="138" y="0"/>
                  </a:cubicBezTo>
                  <a:cubicBezTo>
                    <a:pt x="138" y="1"/>
                    <a:pt x="138" y="1"/>
                    <a:pt x="138" y="1"/>
                  </a:cubicBezTo>
                  <a:cubicBezTo>
                    <a:pt x="92" y="3"/>
                    <a:pt x="40" y="43"/>
                    <a:pt x="15" y="97"/>
                  </a:cubicBezTo>
                  <a:cubicBezTo>
                    <a:pt x="5" y="118"/>
                    <a:pt x="0" y="139"/>
                    <a:pt x="0" y="158"/>
                  </a:cubicBezTo>
                  <a:cubicBezTo>
                    <a:pt x="0" y="179"/>
                    <a:pt x="6" y="197"/>
                    <a:pt x="18" y="213"/>
                  </a:cubicBezTo>
                  <a:cubicBezTo>
                    <a:pt x="59" y="267"/>
                    <a:pt x="139" y="244"/>
                    <a:pt x="193" y="228"/>
                  </a:cubicBezTo>
                  <a:cubicBezTo>
                    <a:pt x="206" y="224"/>
                    <a:pt x="206" y="224"/>
                    <a:pt x="206" y="224"/>
                  </a:cubicBezTo>
                  <a:cubicBezTo>
                    <a:pt x="208" y="224"/>
                    <a:pt x="209" y="222"/>
                    <a:pt x="209" y="220"/>
                  </a:cubicBezTo>
                  <a:cubicBezTo>
                    <a:pt x="210" y="214"/>
                    <a:pt x="211" y="207"/>
                    <a:pt x="211" y="200"/>
                  </a:cubicBezTo>
                  <a:cubicBezTo>
                    <a:pt x="211" y="143"/>
                    <a:pt x="179" y="76"/>
                    <a:pt x="155" y="25"/>
                  </a:cubicBezTo>
                  <a:cubicBezTo>
                    <a:pt x="155" y="25"/>
                    <a:pt x="151" y="16"/>
                    <a:pt x="148" y="9"/>
                  </a:cubicBezTo>
                  <a:cubicBezTo>
                    <a:pt x="147" y="7"/>
                    <a:pt x="147" y="5"/>
                    <a:pt x="145" y="3"/>
                  </a:cubicBezTo>
                  <a:cubicBezTo>
                    <a:pt x="145" y="3"/>
                    <a:pt x="145" y="3"/>
                    <a:pt x="145" y="3"/>
                  </a:cubicBezTo>
                  <a:cubicBezTo>
                    <a:pt x="145" y="3"/>
                    <a:pt x="145" y="3"/>
                    <a:pt x="145" y="3"/>
                  </a:cubicBezTo>
                  <a:cubicBezTo>
                    <a:pt x="144" y="2"/>
                    <a:pt x="144" y="2"/>
                    <a:pt x="144" y="2"/>
                  </a:cubicBezTo>
                  <a:cubicBezTo>
                    <a:pt x="143" y="1"/>
                    <a:pt x="142" y="0"/>
                    <a:pt x="140" y="0"/>
                  </a:cubicBezTo>
                  <a:close/>
                  <a:moveTo>
                    <a:pt x="26" y="207"/>
                  </a:moveTo>
                  <a:cubicBezTo>
                    <a:pt x="15" y="193"/>
                    <a:pt x="10" y="176"/>
                    <a:pt x="10" y="158"/>
                  </a:cubicBezTo>
                  <a:cubicBezTo>
                    <a:pt x="10" y="140"/>
                    <a:pt x="15" y="121"/>
                    <a:pt x="24" y="102"/>
                  </a:cubicBezTo>
                  <a:cubicBezTo>
                    <a:pt x="48" y="52"/>
                    <a:pt x="95" y="14"/>
                    <a:pt x="136" y="11"/>
                  </a:cubicBezTo>
                  <a:cubicBezTo>
                    <a:pt x="137" y="13"/>
                    <a:pt x="139" y="16"/>
                    <a:pt x="139" y="16"/>
                  </a:cubicBezTo>
                  <a:cubicBezTo>
                    <a:pt x="139" y="17"/>
                    <a:pt x="140" y="17"/>
                    <a:pt x="140" y="17"/>
                  </a:cubicBezTo>
                  <a:cubicBezTo>
                    <a:pt x="143" y="23"/>
                    <a:pt x="146" y="30"/>
                    <a:pt x="146" y="30"/>
                  </a:cubicBezTo>
                  <a:cubicBezTo>
                    <a:pt x="169" y="79"/>
                    <a:pt x="201" y="145"/>
                    <a:pt x="201" y="200"/>
                  </a:cubicBezTo>
                  <a:cubicBezTo>
                    <a:pt x="201" y="205"/>
                    <a:pt x="200" y="210"/>
                    <a:pt x="200" y="216"/>
                  </a:cubicBezTo>
                  <a:cubicBezTo>
                    <a:pt x="196" y="217"/>
                    <a:pt x="190" y="218"/>
                    <a:pt x="190" y="218"/>
                  </a:cubicBezTo>
                  <a:cubicBezTo>
                    <a:pt x="136" y="234"/>
                    <a:pt x="63" y="255"/>
                    <a:pt x="26" y="207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50" name="Freeform 2295"/>
            <p:cNvSpPr/>
            <p:nvPr/>
          </p:nvSpPr>
          <p:spPr bwMode="auto">
            <a:xfrm>
              <a:off x="2121" y="2781"/>
              <a:ext cx="105" cy="175"/>
            </a:xfrm>
            <a:custGeom>
              <a:avLst/>
              <a:gdLst>
                <a:gd name="T0" fmla="*/ 61 w 117"/>
                <a:gd name="T1" fmla="*/ 0 h 194"/>
                <a:gd name="T2" fmla="*/ 13 w 117"/>
                <a:gd name="T3" fmla="*/ 51 h 194"/>
                <a:gd name="T4" fmla="*/ 81 w 117"/>
                <a:gd name="T5" fmla="*/ 43 h 194"/>
                <a:gd name="T6" fmla="*/ 42 w 117"/>
                <a:gd name="T7" fmla="*/ 96 h 194"/>
                <a:gd name="T8" fmla="*/ 106 w 117"/>
                <a:gd name="T9" fmla="*/ 103 h 194"/>
                <a:gd name="T10" fmla="*/ 117 w 117"/>
                <a:gd name="T11" fmla="*/ 151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7" h="194">
                  <a:moveTo>
                    <a:pt x="61" y="0"/>
                  </a:moveTo>
                  <a:cubicBezTo>
                    <a:pt x="52" y="3"/>
                    <a:pt x="0" y="23"/>
                    <a:pt x="13" y="51"/>
                  </a:cubicBezTo>
                  <a:cubicBezTo>
                    <a:pt x="24" y="73"/>
                    <a:pt x="65" y="49"/>
                    <a:pt x="81" y="43"/>
                  </a:cubicBezTo>
                  <a:cubicBezTo>
                    <a:pt x="61" y="50"/>
                    <a:pt x="31" y="72"/>
                    <a:pt x="42" y="96"/>
                  </a:cubicBezTo>
                  <a:cubicBezTo>
                    <a:pt x="52" y="118"/>
                    <a:pt x="87" y="110"/>
                    <a:pt x="106" y="103"/>
                  </a:cubicBezTo>
                  <a:cubicBezTo>
                    <a:pt x="34" y="117"/>
                    <a:pt x="48" y="194"/>
                    <a:pt x="117" y="151"/>
                  </a:cubicBezTo>
                </a:path>
              </a:pathLst>
            </a:custGeom>
            <a:solidFill>
              <a:srgbClr val="EAAD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51" name="Freeform 2296"/>
            <p:cNvSpPr/>
            <p:nvPr/>
          </p:nvSpPr>
          <p:spPr bwMode="auto">
            <a:xfrm>
              <a:off x="2125" y="2775"/>
              <a:ext cx="107" cy="162"/>
            </a:xfrm>
            <a:custGeom>
              <a:avLst/>
              <a:gdLst>
                <a:gd name="T0" fmla="*/ 55 w 118"/>
                <a:gd name="T1" fmla="*/ 1 h 179"/>
                <a:gd name="T2" fmla="*/ 2 w 118"/>
                <a:gd name="T3" fmla="*/ 38 h 179"/>
                <a:gd name="T4" fmla="*/ 3 w 118"/>
                <a:gd name="T5" fmla="*/ 59 h 179"/>
                <a:gd name="T6" fmla="*/ 39 w 118"/>
                <a:gd name="T7" fmla="*/ 69 h 179"/>
                <a:gd name="T8" fmla="*/ 32 w 118"/>
                <a:gd name="T9" fmla="*/ 80 h 179"/>
                <a:gd name="T10" fmla="*/ 29 w 118"/>
                <a:gd name="T11" fmla="*/ 92 h 179"/>
                <a:gd name="T12" fmla="*/ 32 w 118"/>
                <a:gd name="T13" fmla="*/ 104 h 179"/>
                <a:gd name="T14" fmla="*/ 63 w 118"/>
                <a:gd name="T15" fmla="*/ 122 h 179"/>
                <a:gd name="T16" fmla="*/ 49 w 118"/>
                <a:gd name="T17" fmla="*/ 144 h 179"/>
                <a:gd name="T18" fmla="*/ 48 w 118"/>
                <a:gd name="T19" fmla="*/ 150 h 179"/>
                <a:gd name="T20" fmla="*/ 58 w 118"/>
                <a:gd name="T21" fmla="*/ 170 h 179"/>
                <a:gd name="T22" fmla="*/ 115 w 118"/>
                <a:gd name="T23" fmla="*/ 161 h 179"/>
                <a:gd name="T24" fmla="*/ 116 w 118"/>
                <a:gd name="T25" fmla="*/ 154 h 179"/>
                <a:gd name="T26" fmla="*/ 109 w 118"/>
                <a:gd name="T27" fmla="*/ 153 h 179"/>
                <a:gd name="T28" fmla="*/ 64 w 118"/>
                <a:gd name="T29" fmla="*/ 162 h 179"/>
                <a:gd name="T30" fmla="*/ 58 w 118"/>
                <a:gd name="T31" fmla="*/ 150 h 179"/>
                <a:gd name="T32" fmla="*/ 59 w 118"/>
                <a:gd name="T33" fmla="*/ 146 h 179"/>
                <a:gd name="T34" fmla="*/ 101 w 118"/>
                <a:gd name="T35" fmla="*/ 115 h 179"/>
                <a:gd name="T36" fmla="*/ 103 w 118"/>
                <a:gd name="T37" fmla="*/ 114 h 179"/>
                <a:gd name="T38" fmla="*/ 107 w 118"/>
                <a:gd name="T39" fmla="*/ 109 h 179"/>
                <a:gd name="T40" fmla="*/ 106 w 118"/>
                <a:gd name="T41" fmla="*/ 108 h 179"/>
                <a:gd name="T42" fmla="*/ 100 w 118"/>
                <a:gd name="T43" fmla="*/ 104 h 179"/>
                <a:gd name="T44" fmla="*/ 100 w 118"/>
                <a:gd name="T45" fmla="*/ 104 h 179"/>
                <a:gd name="T46" fmla="*/ 100 w 118"/>
                <a:gd name="T47" fmla="*/ 104 h 179"/>
                <a:gd name="T48" fmla="*/ 98 w 118"/>
                <a:gd name="T49" fmla="*/ 105 h 179"/>
                <a:gd name="T50" fmla="*/ 91 w 118"/>
                <a:gd name="T51" fmla="*/ 107 h 179"/>
                <a:gd name="T52" fmla="*/ 42 w 118"/>
                <a:gd name="T53" fmla="*/ 100 h 179"/>
                <a:gd name="T54" fmla="*/ 40 w 118"/>
                <a:gd name="T55" fmla="*/ 92 h 179"/>
                <a:gd name="T56" fmla="*/ 41 w 118"/>
                <a:gd name="T57" fmla="*/ 84 h 179"/>
                <a:gd name="T58" fmla="*/ 77 w 118"/>
                <a:gd name="T59" fmla="*/ 54 h 179"/>
                <a:gd name="T60" fmla="*/ 78 w 118"/>
                <a:gd name="T61" fmla="*/ 53 h 179"/>
                <a:gd name="T62" fmla="*/ 81 w 118"/>
                <a:gd name="T63" fmla="*/ 49 h 179"/>
                <a:gd name="T64" fmla="*/ 81 w 118"/>
                <a:gd name="T65" fmla="*/ 47 h 179"/>
                <a:gd name="T66" fmla="*/ 74 w 118"/>
                <a:gd name="T67" fmla="*/ 44 h 179"/>
                <a:gd name="T68" fmla="*/ 74 w 118"/>
                <a:gd name="T69" fmla="*/ 44 h 179"/>
                <a:gd name="T70" fmla="*/ 74 w 118"/>
                <a:gd name="T71" fmla="*/ 44 h 179"/>
                <a:gd name="T72" fmla="*/ 66 w 118"/>
                <a:gd name="T73" fmla="*/ 48 h 179"/>
                <a:gd name="T74" fmla="*/ 12 w 118"/>
                <a:gd name="T75" fmla="*/ 54 h 179"/>
                <a:gd name="T76" fmla="*/ 12 w 118"/>
                <a:gd name="T77" fmla="*/ 42 h 179"/>
                <a:gd name="T78" fmla="*/ 58 w 118"/>
                <a:gd name="T79" fmla="*/ 11 h 179"/>
                <a:gd name="T80" fmla="*/ 61 w 118"/>
                <a:gd name="T81" fmla="*/ 4 h 179"/>
                <a:gd name="T82" fmla="*/ 55 w 118"/>
                <a:gd name="T83" fmla="*/ 1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18" h="179">
                  <a:moveTo>
                    <a:pt x="55" y="1"/>
                  </a:moveTo>
                  <a:cubicBezTo>
                    <a:pt x="53" y="2"/>
                    <a:pt x="12" y="15"/>
                    <a:pt x="2" y="38"/>
                  </a:cubicBezTo>
                  <a:cubicBezTo>
                    <a:pt x="0" y="45"/>
                    <a:pt x="0" y="52"/>
                    <a:pt x="3" y="59"/>
                  </a:cubicBezTo>
                  <a:cubicBezTo>
                    <a:pt x="10" y="72"/>
                    <a:pt x="24" y="73"/>
                    <a:pt x="39" y="69"/>
                  </a:cubicBezTo>
                  <a:cubicBezTo>
                    <a:pt x="36" y="73"/>
                    <a:pt x="34" y="76"/>
                    <a:pt x="32" y="80"/>
                  </a:cubicBezTo>
                  <a:cubicBezTo>
                    <a:pt x="30" y="84"/>
                    <a:pt x="29" y="88"/>
                    <a:pt x="29" y="92"/>
                  </a:cubicBezTo>
                  <a:cubicBezTo>
                    <a:pt x="29" y="96"/>
                    <a:pt x="30" y="100"/>
                    <a:pt x="32" y="104"/>
                  </a:cubicBezTo>
                  <a:cubicBezTo>
                    <a:pt x="38" y="117"/>
                    <a:pt x="50" y="121"/>
                    <a:pt x="63" y="122"/>
                  </a:cubicBezTo>
                  <a:cubicBezTo>
                    <a:pt x="55" y="129"/>
                    <a:pt x="50" y="137"/>
                    <a:pt x="49" y="144"/>
                  </a:cubicBezTo>
                  <a:cubicBezTo>
                    <a:pt x="48" y="146"/>
                    <a:pt x="48" y="148"/>
                    <a:pt x="48" y="150"/>
                  </a:cubicBezTo>
                  <a:cubicBezTo>
                    <a:pt x="48" y="159"/>
                    <a:pt x="52" y="166"/>
                    <a:pt x="58" y="170"/>
                  </a:cubicBezTo>
                  <a:cubicBezTo>
                    <a:pt x="71" y="179"/>
                    <a:pt x="92" y="176"/>
                    <a:pt x="115" y="161"/>
                  </a:cubicBezTo>
                  <a:cubicBezTo>
                    <a:pt x="117" y="160"/>
                    <a:pt x="118" y="157"/>
                    <a:pt x="116" y="154"/>
                  </a:cubicBezTo>
                  <a:cubicBezTo>
                    <a:pt x="115" y="152"/>
                    <a:pt x="112" y="151"/>
                    <a:pt x="109" y="153"/>
                  </a:cubicBezTo>
                  <a:cubicBezTo>
                    <a:pt x="90" y="165"/>
                    <a:pt x="73" y="168"/>
                    <a:pt x="64" y="162"/>
                  </a:cubicBezTo>
                  <a:cubicBezTo>
                    <a:pt x="60" y="159"/>
                    <a:pt x="58" y="155"/>
                    <a:pt x="58" y="150"/>
                  </a:cubicBezTo>
                  <a:cubicBezTo>
                    <a:pt x="58" y="149"/>
                    <a:pt x="59" y="148"/>
                    <a:pt x="59" y="146"/>
                  </a:cubicBezTo>
                  <a:cubicBezTo>
                    <a:pt x="61" y="135"/>
                    <a:pt x="74" y="120"/>
                    <a:pt x="101" y="115"/>
                  </a:cubicBezTo>
                  <a:cubicBezTo>
                    <a:pt x="101" y="114"/>
                    <a:pt x="103" y="114"/>
                    <a:pt x="103" y="114"/>
                  </a:cubicBezTo>
                  <a:cubicBezTo>
                    <a:pt x="105" y="113"/>
                    <a:pt x="107" y="111"/>
                    <a:pt x="107" y="109"/>
                  </a:cubicBezTo>
                  <a:cubicBezTo>
                    <a:pt x="107" y="109"/>
                    <a:pt x="106" y="108"/>
                    <a:pt x="106" y="108"/>
                  </a:cubicBezTo>
                  <a:cubicBezTo>
                    <a:pt x="106" y="105"/>
                    <a:pt x="103" y="104"/>
                    <a:pt x="100" y="104"/>
                  </a:cubicBezTo>
                  <a:cubicBezTo>
                    <a:pt x="100" y="104"/>
                    <a:pt x="100" y="104"/>
                    <a:pt x="100" y="104"/>
                  </a:cubicBezTo>
                  <a:cubicBezTo>
                    <a:pt x="100" y="104"/>
                    <a:pt x="100" y="104"/>
                    <a:pt x="100" y="104"/>
                  </a:cubicBezTo>
                  <a:cubicBezTo>
                    <a:pt x="99" y="105"/>
                    <a:pt x="99" y="105"/>
                    <a:pt x="98" y="105"/>
                  </a:cubicBezTo>
                  <a:cubicBezTo>
                    <a:pt x="95" y="105"/>
                    <a:pt x="93" y="106"/>
                    <a:pt x="91" y="107"/>
                  </a:cubicBezTo>
                  <a:cubicBezTo>
                    <a:pt x="75" y="112"/>
                    <a:pt x="49" y="116"/>
                    <a:pt x="42" y="100"/>
                  </a:cubicBezTo>
                  <a:cubicBezTo>
                    <a:pt x="40" y="97"/>
                    <a:pt x="40" y="95"/>
                    <a:pt x="40" y="92"/>
                  </a:cubicBezTo>
                  <a:cubicBezTo>
                    <a:pt x="40" y="89"/>
                    <a:pt x="40" y="87"/>
                    <a:pt x="41" y="84"/>
                  </a:cubicBezTo>
                  <a:cubicBezTo>
                    <a:pt x="47" y="71"/>
                    <a:pt x="63" y="59"/>
                    <a:pt x="77" y="54"/>
                  </a:cubicBezTo>
                  <a:cubicBezTo>
                    <a:pt x="77" y="54"/>
                    <a:pt x="78" y="53"/>
                    <a:pt x="78" y="53"/>
                  </a:cubicBezTo>
                  <a:cubicBezTo>
                    <a:pt x="80" y="53"/>
                    <a:pt x="81" y="51"/>
                    <a:pt x="81" y="49"/>
                  </a:cubicBezTo>
                  <a:cubicBezTo>
                    <a:pt x="81" y="48"/>
                    <a:pt x="81" y="47"/>
                    <a:pt x="81" y="47"/>
                  </a:cubicBezTo>
                  <a:cubicBezTo>
                    <a:pt x="79" y="44"/>
                    <a:pt x="77" y="43"/>
                    <a:pt x="74" y="44"/>
                  </a:cubicBezTo>
                  <a:cubicBezTo>
                    <a:pt x="74" y="44"/>
                    <a:pt x="74" y="44"/>
                    <a:pt x="74" y="44"/>
                  </a:cubicBezTo>
                  <a:cubicBezTo>
                    <a:pt x="74" y="44"/>
                    <a:pt x="74" y="44"/>
                    <a:pt x="74" y="44"/>
                  </a:cubicBezTo>
                  <a:cubicBezTo>
                    <a:pt x="66" y="48"/>
                    <a:pt x="66" y="48"/>
                    <a:pt x="66" y="48"/>
                  </a:cubicBezTo>
                  <a:cubicBezTo>
                    <a:pt x="50" y="55"/>
                    <a:pt x="19" y="69"/>
                    <a:pt x="12" y="54"/>
                  </a:cubicBezTo>
                  <a:cubicBezTo>
                    <a:pt x="10" y="50"/>
                    <a:pt x="10" y="46"/>
                    <a:pt x="12" y="42"/>
                  </a:cubicBezTo>
                  <a:cubicBezTo>
                    <a:pt x="18" y="27"/>
                    <a:pt x="47" y="14"/>
                    <a:pt x="58" y="11"/>
                  </a:cubicBezTo>
                  <a:cubicBezTo>
                    <a:pt x="61" y="10"/>
                    <a:pt x="62" y="7"/>
                    <a:pt x="61" y="4"/>
                  </a:cubicBezTo>
                  <a:cubicBezTo>
                    <a:pt x="60" y="2"/>
                    <a:pt x="57" y="0"/>
                    <a:pt x="55" y="1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52" name="Freeform 2297"/>
            <p:cNvSpPr/>
            <p:nvPr/>
          </p:nvSpPr>
          <p:spPr bwMode="auto">
            <a:xfrm>
              <a:off x="3076" y="2749"/>
              <a:ext cx="194" cy="207"/>
            </a:xfrm>
            <a:custGeom>
              <a:avLst/>
              <a:gdLst>
                <a:gd name="T0" fmla="*/ 75 w 215"/>
                <a:gd name="T1" fmla="*/ 7 h 229"/>
                <a:gd name="T2" fmla="*/ 34 w 215"/>
                <a:gd name="T3" fmla="*/ 93 h 229"/>
                <a:gd name="T4" fmla="*/ 0 w 215"/>
                <a:gd name="T5" fmla="*/ 180 h 229"/>
                <a:gd name="T6" fmla="*/ 112 w 215"/>
                <a:gd name="T7" fmla="*/ 219 h 229"/>
                <a:gd name="T8" fmla="*/ 194 w 215"/>
                <a:gd name="T9" fmla="*/ 137 h 229"/>
                <a:gd name="T10" fmla="*/ 75 w 215"/>
                <a:gd name="T11" fmla="*/ 0 h 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5" h="229">
                  <a:moveTo>
                    <a:pt x="75" y="7"/>
                  </a:moveTo>
                  <a:cubicBezTo>
                    <a:pt x="54" y="21"/>
                    <a:pt x="44" y="69"/>
                    <a:pt x="34" y="93"/>
                  </a:cubicBezTo>
                  <a:cubicBezTo>
                    <a:pt x="22" y="122"/>
                    <a:pt x="11" y="152"/>
                    <a:pt x="0" y="180"/>
                  </a:cubicBezTo>
                  <a:cubicBezTo>
                    <a:pt x="34" y="200"/>
                    <a:pt x="69" y="229"/>
                    <a:pt x="112" y="219"/>
                  </a:cubicBezTo>
                  <a:cubicBezTo>
                    <a:pt x="148" y="211"/>
                    <a:pt x="186" y="174"/>
                    <a:pt x="194" y="137"/>
                  </a:cubicBezTo>
                  <a:cubicBezTo>
                    <a:pt x="215" y="46"/>
                    <a:pt x="142" y="20"/>
                    <a:pt x="75" y="0"/>
                  </a:cubicBezTo>
                </a:path>
              </a:pathLst>
            </a:custGeom>
            <a:solidFill>
              <a:srgbClr val="E2CA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53" name="Freeform 2298"/>
            <p:cNvSpPr>
              <a:spLocks noEditPoints="1"/>
            </p:cNvSpPr>
            <p:nvPr/>
          </p:nvSpPr>
          <p:spPr bwMode="auto">
            <a:xfrm>
              <a:off x="3071" y="2744"/>
              <a:ext cx="205" cy="215"/>
            </a:xfrm>
            <a:custGeom>
              <a:avLst/>
              <a:gdLst>
                <a:gd name="T0" fmla="*/ 75 w 227"/>
                <a:gd name="T1" fmla="*/ 5 h 239"/>
                <a:gd name="T2" fmla="*/ 75 w 227"/>
                <a:gd name="T3" fmla="*/ 6 h 239"/>
                <a:gd name="T4" fmla="*/ 77 w 227"/>
                <a:gd name="T5" fmla="*/ 9 h 239"/>
                <a:gd name="T6" fmla="*/ 42 w 227"/>
                <a:gd name="T7" fmla="*/ 76 h 239"/>
                <a:gd name="T8" fmla="*/ 34 w 227"/>
                <a:gd name="T9" fmla="*/ 97 h 239"/>
                <a:gd name="T10" fmla="*/ 13 w 227"/>
                <a:gd name="T11" fmla="*/ 151 h 239"/>
                <a:gd name="T12" fmla="*/ 0 w 227"/>
                <a:gd name="T13" fmla="*/ 185 h 239"/>
                <a:gd name="T14" fmla="*/ 0 w 227"/>
                <a:gd name="T15" fmla="*/ 186 h 239"/>
                <a:gd name="T16" fmla="*/ 3 w 227"/>
                <a:gd name="T17" fmla="*/ 191 h 239"/>
                <a:gd name="T18" fmla="*/ 20 w 227"/>
                <a:gd name="T19" fmla="*/ 201 h 239"/>
                <a:gd name="T20" fmla="*/ 118 w 227"/>
                <a:gd name="T21" fmla="*/ 230 h 239"/>
                <a:gd name="T22" fmla="*/ 204 w 227"/>
                <a:gd name="T23" fmla="*/ 144 h 239"/>
                <a:gd name="T24" fmla="*/ 81 w 227"/>
                <a:gd name="T25" fmla="*/ 1 h 239"/>
                <a:gd name="T26" fmla="*/ 75 w 227"/>
                <a:gd name="T27" fmla="*/ 5 h 239"/>
                <a:gd name="T28" fmla="*/ 23 w 227"/>
                <a:gd name="T29" fmla="*/ 155 h 239"/>
                <a:gd name="T30" fmla="*/ 44 w 227"/>
                <a:gd name="T31" fmla="*/ 101 h 239"/>
                <a:gd name="T32" fmla="*/ 51 w 227"/>
                <a:gd name="T33" fmla="*/ 79 h 239"/>
                <a:gd name="T34" fmla="*/ 83 w 227"/>
                <a:gd name="T35" fmla="*/ 17 h 239"/>
                <a:gd name="T36" fmla="*/ 85 w 227"/>
                <a:gd name="T37" fmla="*/ 13 h 239"/>
                <a:gd name="T38" fmla="*/ 198 w 227"/>
                <a:gd name="T39" fmla="*/ 114 h 239"/>
                <a:gd name="T40" fmla="*/ 194 w 227"/>
                <a:gd name="T41" fmla="*/ 142 h 239"/>
                <a:gd name="T42" fmla="*/ 116 w 227"/>
                <a:gd name="T43" fmla="*/ 220 h 239"/>
                <a:gd name="T44" fmla="*/ 25 w 227"/>
                <a:gd name="T45" fmla="*/ 193 h 239"/>
                <a:gd name="T46" fmla="*/ 11 w 227"/>
                <a:gd name="T47" fmla="*/ 184 h 239"/>
                <a:gd name="T48" fmla="*/ 23 w 227"/>
                <a:gd name="T49" fmla="*/ 155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7" h="239">
                  <a:moveTo>
                    <a:pt x="75" y="5"/>
                  </a:moveTo>
                  <a:cubicBezTo>
                    <a:pt x="75" y="5"/>
                    <a:pt x="75" y="6"/>
                    <a:pt x="75" y="6"/>
                  </a:cubicBezTo>
                  <a:cubicBezTo>
                    <a:pt x="75" y="7"/>
                    <a:pt x="76" y="8"/>
                    <a:pt x="77" y="9"/>
                  </a:cubicBezTo>
                  <a:cubicBezTo>
                    <a:pt x="60" y="20"/>
                    <a:pt x="50" y="51"/>
                    <a:pt x="42" y="76"/>
                  </a:cubicBezTo>
                  <a:cubicBezTo>
                    <a:pt x="34" y="97"/>
                    <a:pt x="34" y="97"/>
                    <a:pt x="34" y="97"/>
                  </a:cubicBezTo>
                  <a:cubicBezTo>
                    <a:pt x="13" y="151"/>
                    <a:pt x="13" y="151"/>
                    <a:pt x="13" y="151"/>
                  </a:cubicBezTo>
                  <a:cubicBezTo>
                    <a:pt x="0" y="185"/>
                    <a:pt x="0" y="185"/>
                    <a:pt x="0" y="185"/>
                  </a:cubicBezTo>
                  <a:cubicBezTo>
                    <a:pt x="0" y="185"/>
                    <a:pt x="0" y="186"/>
                    <a:pt x="0" y="186"/>
                  </a:cubicBezTo>
                  <a:cubicBezTo>
                    <a:pt x="0" y="188"/>
                    <a:pt x="1" y="190"/>
                    <a:pt x="3" y="191"/>
                  </a:cubicBezTo>
                  <a:cubicBezTo>
                    <a:pt x="20" y="201"/>
                    <a:pt x="20" y="201"/>
                    <a:pt x="20" y="201"/>
                  </a:cubicBezTo>
                  <a:cubicBezTo>
                    <a:pt x="48" y="219"/>
                    <a:pt x="81" y="239"/>
                    <a:pt x="118" y="230"/>
                  </a:cubicBezTo>
                  <a:cubicBezTo>
                    <a:pt x="156" y="222"/>
                    <a:pt x="196" y="182"/>
                    <a:pt x="204" y="144"/>
                  </a:cubicBezTo>
                  <a:cubicBezTo>
                    <a:pt x="227" y="44"/>
                    <a:pt x="139" y="18"/>
                    <a:pt x="81" y="1"/>
                  </a:cubicBezTo>
                  <a:cubicBezTo>
                    <a:pt x="79" y="0"/>
                    <a:pt x="76" y="2"/>
                    <a:pt x="75" y="5"/>
                  </a:cubicBezTo>
                  <a:close/>
                  <a:moveTo>
                    <a:pt x="23" y="155"/>
                  </a:moveTo>
                  <a:cubicBezTo>
                    <a:pt x="44" y="101"/>
                    <a:pt x="44" y="101"/>
                    <a:pt x="44" y="101"/>
                  </a:cubicBezTo>
                  <a:cubicBezTo>
                    <a:pt x="51" y="79"/>
                    <a:pt x="51" y="79"/>
                    <a:pt x="51" y="79"/>
                  </a:cubicBezTo>
                  <a:cubicBezTo>
                    <a:pt x="59" y="56"/>
                    <a:pt x="69" y="27"/>
                    <a:pt x="83" y="17"/>
                  </a:cubicBezTo>
                  <a:cubicBezTo>
                    <a:pt x="84" y="16"/>
                    <a:pt x="85" y="15"/>
                    <a:pt x="85" y="13"/>
                  </a:cubicBezTo>
                  <a:cubicBezTo>
                    <a:pt x="145" y="31"/>
                    <a:pt x="198" y="54"/>
                    <a:pt x="198" y="114"/>
                  </a:cubicBezTo>
                  <a:cubicBezTo>
                    <a:pt x="198" y="122"/>
                    <a:pt x="197" y="132"/>
                    <a:pt x="194" y="142"/>
                  </a:cubicBezTo>
                  <a:cubicBezTo>
                    <a:pt x="187" y="176"/>
                    <a:pt x="150" y="213"/>
                    <a:pt x="116" y="220"/>
                  </a:cubicBezTo>
                  <a:cubicBezTo>
                    <a:pt x="82" y="228"/>
                    <a:pt x="53" y="210"/>
                    <a:pt x="25" y="193"/>
                  </a:cubicBezTo>
                  <a:cubicBezTo>
                    <a:pt x="25" y="193"/>
                    <a:pt x="16" y="187"/>
                    <a:pt x="11" y="184"/>
                  </a:cubicBezTo>
                  <a:cubicBezTo>
                    <a:pt x="14" y="178"/>
                    <a:pt x="23" y="155"/>
                    <a:pt x="23" y="155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54" name="Freeform 2299"/>
            <p:cNvSpPr/>
            <p:nvPr/>
          </p:nvSpPr>
          <p:spPr bwMode="auto">
            <a:xfrm>
              <a:off x="3088" y="2772"/>
              <a:ext cx="88" cy="143"/>
            </a:xfrm>
            <a:custGeom>
              <a:avLst/>
              <a:gdLst>
                <a:gd name="T0" fmla="*/ 49 w 98"/>
                <a:gd name="T1" fmla="*/ 0 h 159"/>
                <a:gd name="T2" fmla="*/ 90 w 98"/>
                <a:gd name="T3" fmla="*/ 41 h 159"/>
                <a:gd name="T4" fmla="*/ 36 w 98"/>
                <a:gd name="T5" fmla="*/ 51 h 159"/>
                <a:gd name="T6" fmla="*/ 79 w 98"/>
                <a:gd name="T7" fmla="*/ 93 h 159"/>
                <a:gd name="T8" fmla="*/ 21 w 98"/>
                <a:gd name="T9" fmla="*/ 82 h 159"/>
                <a:gd name="T10" fmla="*/ 4 w 98"/>
                <a:gd name="T11" fmla="*/ 124 h 159"/>
                <a:gd name="T12" fmla="*/ 8 w 98"/>
                <a:gd name="T13" fmla="*/ 119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8" h="159">
                  <a:moveTo>
                    <a:pt x="49" y="0"/>
                  </a:moveTo>
                  <a:cubicBezTo>
                    <a:pt x="54" y="11"/>
                    <a:pt x="90" y="13"/>
                    <a:pt x="90" y="41"/>
                  </a:cubicBezTo>
                  <a:cubicBezTo>
                    <a:pt x="91" y="76"/>
                    <a:pt x="60" y="55"/>
                    <a:pt x="36" y="51"/>
                  </a:cubicBezTo>
                  <a:cubicBezTo>
                    <a:pt x="52" y="55"/>
                    <a:pt x="98" y="76"/>
                    <a:pt x="79" y="93"/>
                  </a:cubicBezTo>
                  <a:cubicBezTo>
                    <a:pt x="66" y="105"/>
                    <a:pt x="27" y="84"/>
                    <a:pt x="21" y="82"/>
                  </a:cubicBezTo>
                  <a:cubicBezTo>
                    <a:pt x="74" y="96"/>
                    <a:pt x="62" y="159"/>
                    <a:pt x="4" y="124"/>
                  </a:cubicBezTo>
                  <a:cubicBezTo>
                    <a:pt x="0" y="120"/>
                    <a:pt x="7" y="122"/>
                    <a:pt x="8" y="119"/>
                  </a:cubicBezTo>
                </a:path>
              </a:pathLst>
            </a:custGeom>
            <a:solidFill>
              <a:srgbClr val="EAAD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55" name="Freeform 2300"/>
            <p:cNvSpPr/>
            <p:nvPr/>
          </p:nvSpPr>
          <p:spPr bwMode="auto">
            <a:xfrm>
              <a:off x="3085" y="2766"/>
              <a:ext cx="89" cy="135"/>
            </a:xfrm>
            <a:custGeom>
              <a:avLst/>
              <a:gdLst>
                <a:gd name="T0" fmla="*/ 50 w 99"/>
                <a:gd name="T1" fmla="*/ 1 h 149"/>
                <a:gd name="T2" fmla="*/ 47 w 99"/>
                <a:gd name="T3" fmla="*/ 8 h 149"/>
                <a:gd name="T4" fmla="*/ 64 w 99"/>
                <a:gd name="T5" fmla="*/ 21 h 149"/>
                <a:gd name="T6" fmla="*/ 88 w 99"/>
                <a:gd name="T7" fmla="*/ 47 h 149"/>
                <a:gd name="T8" fmla="*/ 85 w 99"/>
                <a:gd name="T9" fmla="*/ 60 h 149"/>
                <a:gd name="T10" fmla="*/ 58 w 99"/>
                <a:gd name="T11" fmla="*/ 57 h 149"/>
                <a:gd name="T12" fmla="*/ 46 w 99"/>
                <a:gd name="T13" fmla="*/ 54 h 149"/>
                <a:gd name="T14" fmla="*/ 40 w 99"/>
                <a:gd name="T15" fmla="*/ 52 h 149"/>
                <a:gd name="T16" fmla="*/ 40 w 99"/>
                <a:gd name="T17" fmla="*/ 52 h 149"/>
                <a:gd name="T18" fmla="*/ 40 w 99"/>
                <a:gd name="T19" fmla="*/ 52 h 149"/>
                <a:gd name="T20" fmla="*/ 34 w 99"/>
                <a:gd name="T21" fmla="*/ 56 h 149"/>
                <a:gd name="T22" fmla="*/ 34 w 99"/>
                <a:gd name="T23" fmla="*/ 57 h 149"/>
                <a:gd name="T24" fmla="*/ 38 w 99"/>
                <a:gd name="T25" fmla="*/ 62 h 149"/>
                <a:gd name="T26" fmla="*/ 38 w 99"/>
                <a:gd name="T27" fmla="*/ 62 h 149"/>
                <a:gd name="T28" fmla="*/ 81 w 99"/>
                <a:gd name="T29" fmla="*/ 89 h 149"/>
                <a:gd name="T30" fmla="*/ 79 w 99"/>
                <a:gd name="T31" fmla="*/ 95 h 149"/>
                <a:gd name="T32" fmla="*/ 42 w 99"/>
                <a:gd name="T33" fmla="*/ 90 h 149"/>
                <a:gd name="T34" fmla="*/ 27 w 99"/>
                <a:gd name="T35" fmla="*/ 83 h 149"/>
                <a:gd name="T36" fmla="*/ 26 w 99"/>
                <a:gd name="T37" fmla="*/ 83 h 149"/>
                <a:gd name="T38" fmla="*/ 26 w 99"/>
                <a:gd name="T39" fmla="*/ 83 h 149"/>
                <a:gd name="T40" fmla="*/ 25 w 99"/>
                <a:gd name="T41" fmla="*/ 83 h 149"/>
                <a:gd name="T42" fmla="*/ 19 w 99"/>
                <a:gd name="T43" fmla="*/ 86 h 149"/>
                <a:gd name="T44" fmla="*/ 19 w 99"/>
                <a:gd name="T45" fmla="*/ 88 h 149"/>
                <a:gd name="T46" fmla="*/ 22 w 99"/>
                <a:gd name="T47" fmla="*/ 93 h 149"/>
                <a:gd name="T48" fmla="*/ 27 w 99"/>
                <a:gd name="T49" fmla="*/ 95 h 149"/>
                <a:gd name="T50" fmla="*/ 37 w 99"/>
                <a:gd name="T51" fmla="*/ 99 h 149"/>
                <a:gd name="T52" fmla="*/ 53 w 99"/>
                <a:gd name="T53" fmla="*/ 119 h 149"/>
                <a:gd name="T54" fmla="*/ 53 w 99"/>
                <a:gd name="T55" fmla="*/ 122 h 149"/>
                <a:gd name="T56" fmla="*/ 47 w 99"/>
                <a:gd name="T57" fmla="*/ 132 h 149"/>
                <a:gd name="T58" fmla="*/ 15 w 99"/>
                <a:gd name="T59" fmla="*/ 128 h 149"/>
                <a:gd name="T60" fmla="*/ 15 w 99"/>
                <a:gd name="T61" fmla="*/ 127 h 149"/>
                <a:gd name="T62" fmla="*/ 16 w 99"/>
                <a:gd name="T63" fmla="*/ 126 h 149"/>
                <a:gd name="T64" fmla="*/ 13 w 99"/>
                <a:gd name="T65" fmla="*/ 122 h 149"/>
                <a:gd name="T66" fmla="*/ 6 w 99"/>
                <a:gd name="T67" fmla="*/ 123 h 149"/>
                <a:gd name="T68" fmla="*/ 7 w 99"/>
                <a:gd name="T69" fmla="*/ 122 h 149"/>
                <a:gd name="T70" fmla="*/ 6 w 99"/>
                <a:gd name="T71" fmla="*/ 122 h 149"/>
                <a:gd name="T72" fmla="*/ 1 w 99"/>
                <a:gd name="T73" fmla="*/ 127 h 149"/>
                <a:gd name="T74" fmla="*/ 4 w 99"/>
                <a:gd name="T75" fmla="*/ 133 h 149"/>
                <a:gd name="T76" fmla="*/ 53 w 99"/>
                <a:gd name="T77" fmla="*/ 141 h 149"/>
                <a:gd name="T78" fmla="*/ 63 w 99"/>
                <a:gd name="T79" fmla="*/ 122 h 149"/>
                <a:gd name="T80" fmla="*/ 63 w 99"/>
                <a:gd name="T81" fmla="*/ 117 h 149"/>
                <a:gd name="T82" fmla="*/ 58 w 99"/>
                <a:gd name="T83" fmla="*/ 106 h 149"/>
                <a:gd name="T84" fmla="*/ 86 w 99"/>
                <a:gd name="T85" fmla="*/ 103 h 149"/>
                <a:gd name="T86" fmla="*/ 92 w 99"/>
                <a:gd name="T87" fmla="*/ 91 h 149"/>
                <a:gd name="T88" fmla="*/ 91 w 99"/>
                <a:gd name="T89" fmla="*/ 86 h 149"/>
                <a:gd name="T90" fmla="*/ 80 w 99"/>
                <a:gd name="T91" fmla="*/ 72 h 149"/>
                <a:gd name="T92" fmla="*/ 91 w 99"/>
                <a:gd name="T93" fmla="*/ 69 h 149"/>
                <a:gd name="T94" fmla="*/ 99 w 99"/>
                <a:gd name="T95" fmla="*/ 48 h 149"/>
                <a:gd name="T96" fmla="*/ 99 w 99"/>
                <a:gd name="T97" fmla="*/ 47 h 149"/>
                <a:gd name="T98" fmla="*/ 69 w 99"/>
                <a:gd name="T99" fmla="*/ 11 h 149"/>
                <a:gd name="T100" fmla="*/ 56 w 99"/>
                <a:gd name="T101" fmla="*/ 4 h 149"/>
                <a:gd name="T102" fmla="*/ 50 w 99"/>
                <a:gd name="T103" fmla="*/ 1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99" h="149">
                  <a:moveTo>
                    <a:pt x="50" y="1"/>
                  </a:moveTo>
                  <a:cubicBezTo>
                    <a:pt x="47" y="2"/>
                    <a:pt x="46" y="5"/>
                    <a:pt x="47" y="8"/>
                  </a:cubicBezTo>
                  <a:cubicBezTo>
                    <a:pt x="50" y="14"/>
                    <a:pt x="56" y="17"/>
                    <a:pt x="64" y="21"/>
                  </a:cubicBezTo>
                  <a:cubicBezTo>
                    <a:pt x="76" y="26"/>
                    <a:pt x="88" y="32"/>
                    <a:pt x="88" y="47"/>
                  </a:cubicBezTo>
                  <a:cubicBezTo>
                    <a:pt x="88" y="52"/>
                    <a:pt x="88" y="58"/>
                    <a:pt x="85" y="60"/>
                  </a:cubicBezTo>
                  <a:cubicBezTo>
                    <a:pt x="80" y="64"/>
                    <a:pt x="68" y="60"/>
                    <a:pt x="58" y="57"/>
                  </a:cubicBezTo>
                  <a:cubicBezTo>
                    <a:pt x="58" y="57"/>
                    <a:pt x="51" y="55"/>
                    <a:pt x="46" y="54"/>
                  </a:cubicBezTo>
                  <a:cubicBezTo>
                    <a:pt x="44" y="53"/>
                    <a:pt x="42" y="52"/>
                    <a:pt x="40" y="52"/>
                  </a:cubicBezTo>
                  <a:cubicBezTo>
                    <a:pt x="40" y="52"/>
                    <a:pt x="40" y="52"/>
                    <a:pt x="40" y="52"/>
                  </a:cubicBezTo>
                  <a:cubicBezTo>
                    <a:pt x="40" y="52"/>
                    <a:pt x="40" y="52"/>
                    <a:pt x="40" y="52"/>
                  </a:cubicBezTo>
                  <a:cubicBezTo>
                    <a:pt x="37" y="51"/>
                    <a:pt x="35" y="53"/>
                    <a:pt x="34" y="56"/>
                  </a:cubicBezTo>
                  <a:cubicBezTo>
                    <a:pt x="34" y="56"/>
                    <a:pt x="34" y="57"/>
                    <a:pt x="34" y="57"/>
                  </a:cubicBezTo>
                  <a:cubicBezTo>
                    <a:pt x="34" y="59"/>
                    <a:pt x="36" y="61"/>
                    <a:pt x="38" y="62"/>
                  </a:cubicBezTo>
                  <a:cubicBezTo>
                    <a:pt x="38" y="62"/>
                    <a:pt x="38" y="62"/>
                    <a:pt x="38" y="62"/>
                  </a:cubicBezTo>
                  <a:cubicBezTo>
                    <a:pt x="51" y="65"/>
                    <a:pt x="78" y="78"/>
                    <a:pt x="81" y="89"/>
                  </a:cubicBezTo>
                  <a:cubicBezTo>
                    <a:pt x="82" y="91"/>
                    <a:pt x="82" y="93"/>
                    <a:pt x="79" y="95"/>
                  </a:cubicBezTo>
                  <a:cubicBezTo>
                    <a:pt x="73" y="101"/>
                    <a:pt x="55" y="95"/>
                    <a:pt x="42" y="90"/>
                  </a:cubicBezTo>
                  <a:cubicBezTo>
                    <a:pt x="38" y="87"/>
                    <a:pt x="33" y="85"/>
                    <a:pt x="27" y="83"/>
                  </a:cubicBezTo>
                  <a:cubicBezTo>
                    <a:pt x="26" y="83"/>
                    <a:pt x="26" y="83"/>
                    <a:pt x="26" y="83"/>
                  </a:cubicBezTo>
                  <a:cubicBezTo>
                    <a:pt x="26" y="83"/>
                    <a:pt x="26" y="83"/>
                    <a:pt x="26" y="83"/>
                  </a:cubicBezTo>
                  <a:cubicBezTo>
                    <a:pt x="26" y="83"/>
                    <a:pt x="25" y="83"/>
                    <a:pt x="25" y="83"/>
                  </a:cubicBezTo>
                  <a:cubicBezTo>
                    <a:pt x="23" y="82"/>
                    <a:pt x="20" y="84"/>
                    <a:pt x="19" y="86"/>
                  </a:cubicBezTo>
                  <a:cubicBezTo>
                    <a:pt x="19" y="87"/>
                    <a:pt x="19" y="87"/>
                    <a:pt x="19" y="88"/>
                  </a:cubicBezTo>
                  <a:cubicBezTo>
                    <a:pt x="19" y="90"/>
                    <a:pt x="20" y="92"/>
                    <a:pt x="22" y="93"/>
                  </a:cubicBezTo>
                  <a:cubicBezTo>
                    <a:pt x="27" y="95"/>
                    <a:pt x="27" y="95"/>
                    <a:pt x="27" y="95"/>
                  </a:cubicBezTo>
                  <a:cubicBezTo>
                    <a:pt x="30" y="96"/>
                    <a:pt x="34" y="98"/>
                    <a:pt x="37" y="99"/>
                  </a:cubicBezTo>
                  <a:cubicBezTo>
                    <a:pt x="47" y="105"/>
                    <a:pt x="51" y="113"/>
                    <a:pt x="53" y="119"/>
                  </a:cubicBezTo>
                  <a:cubicBezTo>
                    <a:pt x="53" y="120"/>
                    <a:pt x="53" y="121"/>
                    <a:pt x="53" y="122"/>
                  </a:cubicBezTo>
                  <a:cubicBezTo>
                    <a:pt x="53" y="126"/>
                    <a:pt x="51" y="130"/>
                    <a:pt x="47" y="132"/>
                  </a:cubicBezTo>
                  <a:cubicBezTo>
                    <a:pt x="41" y="137"/>
                    <a:pt x="29" y="135"/>
                    <a:pt x="15" y="128"/>
                  </a:cubicBezTo>
                  <a:cubicBezTo>
                    <a:pt x="15" y="128"/>
                    <a:pt x="15" y="128"/>
                    <a:pt x="15" y="127"/>
                  </a:cubicBezTo>
                  <a:cubicBezTo>
                    <a:pt x="16" y="127"/>
                    <a:pt x="16" y="126"/>
                    <a:pt x="16" y="126"/>
                  </a:cubicBezTo>
                  <a:cubicBezTo>
                    <a:pt x="16" y="124"/>
                    <a:pt x="15" y="123"/>
                    <a:pt x="13" y="122"/>
                  </a:cubicBezTo>
                  <a:cubicBezTo>
                    <a:pt x="11" y="120"/>
                    <a:pt x="8" y="121"/>
                    <a:pt x="6" y="123"/>
                  </a:cubicBezTo>
                  <a:cubicBezTo>
                    <a:pt x="7" y="122"/>
                    <a:pt x="7" y="122"/>
                    <a:pt x="7" y="122"/>
                  </a:cubicBezTo>
                  <a:cubicBezTo>
                    <a:pt x="6" y="122"/>
                    <a:pt x="6" y="122"/>
                    <a:pt x="6" y="122"/>
                  </a:cubicBezTo>
                  <a:cubicBezTo>
                    <a:pt x="5" y="122"/>
                    <a:pt x="2" y="123"/>
                    <a:pt x="1" y="127"/>
                  </a:cubicBezTo>
                  <a:cubicBezTo>
                    <a:pt x="0" y="130"/>
                    <a:pt x="3" y="133"/>
                    <a:pt x="4" y="133"/>
                  </a:cubicBezTo>
                  <a:cubicBezTo>
                    <a:pt x="24" y="146"/>
                    <a:pt x="42" y="149"/>
                    <a:pt x="53" y="141"/>
                  </a:cubicBezTo>
                  <a:cubicBezTo>
                    <a:pt x="60" y="137"/>
                    <a:pt x="63" y="130"/>
                    <a:pt x="63" y="122"/>
                  </a:cubicBezTo>
                  <a:cubicBezTo>
                    <a:pt x="63" y="120"/>
                    <a:pt x="63" y="119"/>
                    <a:pt x="63" y="117"/>
                  </a:cubicBezTo>
                  <a:cubicBezTo>
                    <a:pt x="62" y="114"/>
                    <a:pt x="61" y="110"/>
                    <a:pt x="58" y="106"/>
                  </a:cubicBezTo>
                  <a:cubicBezTo>
                    <a:pt x="69" y="109"/>
                    <a:pt x="79" y="109"/>
                    <a:pt x="86" y="103"/>
                  </a:cubicBezTo>
                  <a:cubicBezTo>
                    <a:pt x="90" y="99"/>
                    <a:pt x="92" y="94"/>
                    <a:pt x="92" y="91"/>
                  </a:cubicBezTo>
                  <a:cubicBezTo>
                    <a:pt x="92" y="89"/>
                    <a:pt x="92" y="88"/>
                    <a:pt x="91" y="86"/>
                  </a:cubicBezTo>
                  <a:cubicBezTo>
                    <a:pt x="90" y="81"/>
                    <a:pt x="86" y="76"/>
                    <a:pt x="80" y="72"/>
                  </a:cubicBezTo>
                  <a:cubicBezTo>
                    <a:pt x="84" y="72"/>
                    <a:pt x="88" y="71"/>
                    <a:pt x="91" y="69"/>
                  </a:cubicBezTo>
                  <a:cubicBezTo>
                    <a:pt x="96" y="65"/>
                    <a:pt x="99" y="58"/>
                    <a:pt x="99" y="48"/>
                  </a:cubicBezTo>
                  <a:cubicBezTo>
                    <a:pt x="99" y="47"/>
                    <a:pt x="99" y="47"/>
                    <a:pt x="99" y="47"/>
                  </a:cubicBezTo>
                  <a:cubicBezTo>
                    <a:pt x="98" y="26"/>
                    <a:pt x="81" y="17"/>
                    <a:pt x="69" y="11"/>
                  </a:cubicBezTo>
                  <a:cubicBezTo>
                    <a:pt x="63" y="9"/>
                    <a:pt x="57" y="6"/>
                    <a:pt x="56" y="4"/>
                  </a:cubicBezTo>
                  <a:cubicBezTo>
                    <a:pt x="55" y="1"/>
                    <a:pt x="52" y="0"/>
                    <a:pt x="50" y="1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56" name="Freeform 2301"/>
            <p:cNvSpPr/>
            <p:nvPr/>
          </p:nvSpPr>
          <p:spPr bwMode="auto">
            <a:xfrm>
              <a:off x="2290" y="2762"/>
              <a:ext cx="98" cy="153"/>
            </a:xfrm>
            <a:custGeom>
              <a:avLst/>
              <a:gdLst>
                <a:gd name="T0" fmla="*/ 98 w 108"/>
                <a:gd name="T1" fmla="*/ 25 h 170"/>
                <a:gd name="T2" fmla="*/ 95 w 108"/>
                <a:gd name="T3" fmla="*/ 25 h 170"/>
                <a:gd name="T4" fmla="*/ 62 w 108"/>
                <a:gd name="T5" fmla="*/ 20 h 170"/>
                <a:gd name="T6" fmla="*/ 44 w 108"/>
                <a:gd name="T7" fmla="*/ 22 h 170"/>
                <a:gd name="T8" fmla="*/ 23 w 108"/>
                <a:gd name="T9" fmla="*/ 26 h 170"/>
                <a:gd name="T10" fmla="*/ 25 w 108"/>
                <a:gd name="T11" fmla="*/ 37 h 170"/>
                <a:gd name="T12" fmla="*/ 23 w 108"/>
                <a:gd name="T13" fmla="*/ 75 h 170"/>
                <a:gd name="T14" fmla="*/ 67 w 108"/>
                <a:gd name="T15" fmla="*/ 71 h 170"/>
                <a:gd name="T16" fmla="*/ 90 w 108"/>
                <a:gd name="T17" fmla="*/ 69 h 170"/>
                <a:gd name="T18" fmla="*/ 98 w 108"/>
                <a:gd name="T19" fmla="*/ 72 h 170"/>
                <a:gd name="T20" fmla="*/ 101 w 108"/>
                <a:gd name="T21" fmla="*/ 79 h 170"/>
                <a:gd name="T22" fmla="*/ 91 w 108"/>
                <a:gd name="T23" fmla="*/ 89 h 170"/>
                <a:gd name="T24" fmla="*/ 68 w 108"/>
                <a:gd name="T25" fmla="*/ 91 h 170"/>
                <a:gd name="T26" fmla="*/ 21 w 108"/>
                <a:gd name="T27" fmla="*/ 96 h 170"/>
                <a:gd name="T28" fmla="*/ 21 w 108"/>
                <a:gd name="T29" fmla="*/ 109 h 170"/>
                <a:gd name="T30" fmla="*/ 21 w 108"/>
                <a:gd name="T31" fmla="*/ 121 h 170"/>
                <a:gd name="T32" fmla="*/ 24 w 108"/>
                <a:gd name="T33" fmla="*/ 147 h 170"/>
                <a:gd name="T34" fmla="*/ 39 w 108"/>
                <a:gd name="T35" fmla="*/ 150 h 170"/>
                <a:gd name="T36" fmla="*/ 58 w 108"/>
                <a:gd name="T37" fmla="*/ 149 h 170"/>
                <a:gd name="T38" fmla="*/ 77 w 108"/>
                <a:gd name="T39" fmla="*/ 149 h 170"/>
                <a:gd name="T40" fmla="*/ 83 w 108"/>
                <a:gd name="T41" fmla="*/ 148 h 170"/>
                <a:gd name="T42" fmla="*/ 89 w 108"/>
                <a:gd name="T43" fmla="*/ 148 h 170"/>
                <a:gd name="T44" fmla="*/ 99 w 108"/>
                <a:gd name="T45" fmla="*/ 158 h 170"/>
                <a:gd name="T46" fmla="*/ 91 w 108"/>
                <a:gd name="T47" fmla="*/ 169 h 170"/>
                <a:gd name="T48" fmla="*/ 50 w 108"/>
                <a:gd name="T49" fmla="*/ 170 h 170"/>
                <a:gd name="T50" fmla="*/ 10 w 108"/>
                <a:gd name="T51" fmla="*/ 162 h 170"/>
                <a:gd name="T52" fmla="*/ 0 w 108"/>
                <a:gd name="T53" fmla="*/ 121 h 170"/>
                <a:gd name="T54" fmla="*/ 1 w 108"/>
                <a:gd name="T55" fmla="*/ 107 h 170"/>
                <a:gd name="T56" fmla="*/ 2 w 108"/>
                <a:gd name="T57" fmla="*/ 91 h 170"/>
                <a:gd name="T58" fmla="*/ 0 w 108"/>
                <a:gd name="T59" fmla="*/ 86 h 170"/>
                <a:gd name="T60" fmla="*/ 2 w 108"/>
                <a:gd name="T61" fmla="*/ 80 h 170"/>
                <a:gd name="T62" fmla="*/ 4 w 108"/>
                <a:gd name="T63" fmla="*/ 37 h 170"/>
                <a:gd name="T64" fmla="*/ 3 w 108"/>
                <a:gd name="T65" fmla="*/ 26 h 170"/>
                <a:gd name="T66" fmla="*/ 2 w 108"/>
                <a:gd name="T67" fmla="*/ 15 h 170"/>
                <a:gd name="T68" fmla="*/ 12 w 108"/>
                <a:gd name="T69" fmla="*/ 3 h 170"/>
                <a:gd name="T70" fmla="*/ 20 w 108"/>
                <a:gd name="T71" fmla="*/ 6 h 170"/>
                <a:gd name="T72" fmla="*/ 42 w 108"/>
                <a:gd name="T73" fmla="*/ 1 h 170"/>
                <a:gd name="T74" fmla="*/ 62 w 108"/>
                <a:gd name="T75" fmla="*/ 0 h 170"/>
                <a:gd name="T76" fmla="*/ 101 w 108"/>
                <a:gd name="T77" fmla="*/ 5 h 170"/>
                <a:gd name="T78" fmla="*/ 108 w 108"/>
                <a:gd name="T79" fmla="*/ 15 h 170"/>
                <a:gd name="T80" fmla="*/ 105 w 108"/>
                <a:gd name="T81" fmla="*/ 22 h 170"/>
                <a:gd name="T82" fmla="*/ 98 w 108"/>
                <a:gd name="T83" fmla="*/ 25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08" h="170">
                  <a:moveTo>
                    <a:pt x="98" y="25"/>
                  </a:moveTo>
                  <a:cubicBezTo>
                    <a:pt x="97" y="25"/>
                    <a:pt x="96" y="25"/>
                    <a:pt x="95" y="25"/>
                  </a:cubicBezTo>
                  <a:cubicBezTo>
                    <a:pt x="84" y="22"/>
                    <a:pt x="73" y="20"/>
                    <a:pt x="62" y="20"/>
                  </a:cubicBezTo>
                  <a:cubicBezTo>
                    <a:pt x="57" y="20"/>
                    <a:pt x="51" y="21"/>
                    <a:pt x="44" y="22"/>
                  </a:cubicBezTo>
                  <a:cubicBezTo>
                    <a:pt x="38" y="23"/>
                    <a:pt x="31" y="24"/>
                    <a:pt x="23" y="26"/>
                  </a:cubicBezTo>
                  <a:cubicBezTo>
                    <a:pt x="24" y="30"/>
                    <a:pt x="25" y="34"/>
                    <a:pt x="25" y="37"/>
                  </a:cubicBezTo>
                  <a:cubicBezTo>
                    <a:pt x="25" y="46"/>
                    <a:pt x="24" y="59"/>
                    <a:pt x="23" y="75"/>
                  </a:cubicBezTo>
                  <a:cubicBezTo>
                    <a:pt x="67" y="71"/>
                    <a:pt x="67" y="71"/>
                    <a:pt x="67" y="71"/>
                  </a:cubicBezTo>
                  <a:cubicBezTo>
                    <a:pt x="79" y="69"/>
                    <a:pt x="87" y="69"/>
                    <a:pt x="90" y="69"/>
                  </a:cubicBezTo>
                  <a:cubicBezTo>
                    <a:pt x="93" y="69"/>
                    <a:pt x="96" y="70"/>
                    <a:pt x="98" y="72"/>
                  </a:cubicBezTo>
                  <a:cubicBezTo>
                    <a:pt x="100" y="74"/>
                    <a:pt x="101" y="76"/>
                    <a:pt x="101" y="79"/>
                  </a:cubicBezTo>
                  <a:cubicBezTo>
                    <a:pt x="101" y="85"/>
                    <a:pt x="98" y="89"/>
                    <a:pt x="91" y="89"/>
                  </a:cubicBezTo>
                  <a:cubicBezTo>
                    <a:pt x="68" y="91"/>
                    <a:pt x="68" y="91"/>
                    <a:pt x="68" y="91"/>
                  </a:cubicBezTo>
                  <a:cubicBezTo>
                    <a:pt x="21" y="96"/>
                    <a:pt x="21" y="96"/>
                    <a:pt x="21" y="96"/>
                  </a:cubicBezTo>
                  <a:cubicBezTo>
                    <a:pt x="21" y="100"/>
                    <a:pt x="21" y="105"/>
                    <a:pt x="21" y="109"/>
                  </a:cubicBezTo>
                  <a:cubicBezTo>
                    <a:pt x="21" y="113"/>
                    <a:pt x="21" y="117"/>
                    <a:pt x="21" y="121"/>
                  </a:cubicBezTo>
                  <a:cubicBezTo>
                    <a:pt x="21" y="136"/>
                    <a:pt x="22" y="144"/>
                    <a:pt x="24" y="147"/>
                  </a:cubicBezTo>
                  <a:cubicBezTo>
                    <a:pt x="25" y="149"/>
                    <a:pt x="31" y="150"/>
                    <a:pt x="39" y="150"/>
                  </a:cubicBezTo>
                  <a:cubicBezTo>
                    <a:pt x="44" y="150"/>
                    <a:pt x="50" y="150"/>
                    <a:pt x="58" y="149"/>
                  </a:cubicBezTo>
                  <a:cubicBezTo>
                    <a:pt x="66" y="149"/>
                    <a:pt x="73" y="149"/>
                    <a:pt x="77" y="149"/>
                  </a:cubicBezTo>
                  <a:cubicBezTo>
                    <a:pt x="78" y="149"/>
                    <a:pt x="80" y="149"/>
                    <a:pt x="83" y="148"/>
                  </a:cubicBezTo>
                  <a:cubicBezTo>
                    <a:pt x="85" y="148"/>
                    <a:pt x="87" y="148"/>
                    <a:pt x="89" y="148"/>
                  </a:cubicBezTo>
                  <a:cubicBezTo>
                    <a:pt x="96" y="148"/>
                    <a:pt x="99" y="151"/>
                    <a:pt x="99" y="158"/>
                  </a:cubicBezTo>
                  <a:cubicBezTo>
                    <a:pt x="99" y="164"/>
                    <a:pt x="96" y="167"/>
                    <a:pt x="91" y="169"/>
                  </a:cubicBezTo>
                  <a:cubicBezTo>
                    <a:pt x="84" y="170"/>
                    <a:pt x="71" y="170"/>
                    <a:pt x="50" y="170"/>
                  </a:cubicBezTo>
                  <a:cubicBezTo>
                    <a:pt x="29" y="170"/>
                    <a:pt x="16" y="168"/>
                    <a:pt x="10" y="162"/>
                  </a:cubicBezTo>
                  <a:cubicBezTo>
                    <a:pt x="4" y="156"/>
                    <a:pt x="0" y="143"/>
                    <a:pt x="0" y="121"/>
                  </a:cubicBezTo>
                  <a:cubicBezTo>
                    <a:pt x="0" y="117"/>
                    <a:pt x="1" y="112"/>
                    <a:pt x="1" y="107"/>
                  </a:cubicBezTo>
                  <a:cubicBezTo>
                    <a:pt x="1" y="102"/>
                    <a:pt x="1" y="97"/>
                    <a:pt x="2" y="91"/>
                  </a:cubicBezTo>
                  <a:cubicBezTo>
                    <a:pt x="1" y="89"/>
                    <a:pt x="0" y="87"/>
                    <a:pt x="0" y="86"/>
                  </a:cubicBezTo>
                  <a:cubicBezTo>
                    <a:pt x="0" y="83"/>
                    <a:pt x="1" y="81"/>
                    <a:pt x="2" y="80"/>
                  </a:cubicBezTo>
                  <a:cubicBezTo>
                    <a:pt x="4" y="60"/>
                    <a:pt x="4" y="46"/>
                    <a:pt x="4" y="37"/>
                  </a:cubicBezTo>
                  <a:cubicBezTo>
                    <a:pt x="4" y="34"/>
                    <a:pt x="4" y="31"/>
                    <a:pt x="3" y="26"/>
                  </a:cubicBezTo>
                  <a:cubicBezTo>
                    <a:pt x="3" y="21"/>
                    <a:pt x="2" y="17"/>
                    <a:pt x="2" y="15"/>
                  </a:cubicBezTo>
                  <a:cubicBezTo>
                    <a:pt x="2" y="7"/>
                    <a:pt x="6" y="3"/>
                    <a:pt x="12" y="3"/>
                  </a:cubicBezTo>
                  <a:cubicBezTo>
                    <a:pt x="15" y="3"/>
                    <a:pt x="18" y="4"/>
                    <a:pt x="20" y="6"/>
                  </a:cubicBezTo>
                  <a:cubicBezTo>
                    <a:pt x="28" y="4"/>
                    <a:pt x="35" y="2"/>
                    <a:pt x="42" y="1"/>
                  </a:cubicBezTo>
                  <a:cubicBezTo>
                    <a:pt x="49" y="0"/>
                    <a:pt x="56" y="0"/>
                    <a:pt x="62" y="0"/>
                  </a:cubicBezTo>
                  <a:cubicBezTo>
                    <a:pt x="79" y="0"/>
                    <a:pt x="92" y="1"/>
                    <a:pt x="101" y="5"/>
                  </a:cubicBezTo>
                  <a:cubicBezTo>
                    <a:pt x="106" y="7"/>
                    <a:pt x="108" y="10"/>
                    <a:pt x="108" y="15"/>
                  </a:cubicBezTo>
                  <a:cubicBezTo>
                    <a:pt x="108" y="17"/>
                    <a:pt x="107" y="20"/>
                    <a:pt x="105" y="22"/>
                  </a:cubicBezTo>
                  <a:cubicBezTo>
                    <a:pt x="103" y="24"/>
                    <a:pt x="101" y="25"/>
                    <a:pt x="98" y="25"/>
                  </a:cubicBezTo>
                  <a:close/>
                </a:path>
              </a:pathLst>
            </a:custGeom>
            <a:solidFill>
              <a:srgbClr val="6D50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57" name="Freeform 2302"/>
            <p:cNvSpPr/>
            <p:nvPr/>
          </p:nvSpPr>
          <p:spPr bwMode="auto">
            <a:xfrm>
              <a:off x="2410" y="2761"/>
              <a:ext cx="20" cy="150"/>
            </a:xfrm>
            <a:custGeom>
              <a:avLst/>
              <a:gdLst>
                <a:gd name="T0" fmla="*/ 22 w 23"/>
                <a:gd name="T1" fmla="*/ 83 h 166"/>
                <a:gd name="T2" fmla="*/ 21 w 23"/>
                <a:gd name="T3" fmla="*/ 133 h 166"/>
                <a:gd name="T4" fmla="*/ 20 w 23"/>
                <a:gd name="T5" fmla="*/ 156 h 166"/>
                <a:gd name="T6" fmla="*/ 10 w 23"/>
                <a:gd name="T7" fmla="*/ 166 h 166"/>
                <a:gd name="T8" fmla="*/ 0 w 23"/>
                <a:gd name="T9" fmla="*/ 156 h 166"/>
                <a:gd name="T10" fmla="*/ 1 w 23"/>
                <a:gd name="T11" fmla="*/ 119 h 166"/>
                <a:gd name="T12" fmla="*/ 2 w 23"/>
                <a:gd name="T13" fmla="*/ 83 h 166"/>
                <a:gd name="T14" fmla="*/ 3 w 23"/>
                <a:gd name="T15" fmla="*/ 47 h 166"/>
                <a:gd name="T16" fmla="*/ 3 w 23"/>
                <a:gd name="T17" fmla="*/ 10 h 166"/>
                <a:gd name="T18" fmla="*/ 13 w 23"/>
                <a:gd name="T19" fmla="*/ 0 h 166"/>
                <a:gd name="T20" fmla="*/ 23 w 23"/>
                <a:gd name="T21" fmla="*/ 10 h 166"/>
                <a:gd name="T22" fmla="*/ 22 w 23"/>
                <a:gd name="T23" fmla="*/ 47 h 166"/>
                <a:gd name="T24" fmla="*/ 22 w 23"/>
                <a:gd name="T25" fmla="*/ 83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3" h="166">
                  <a:moveTo>
                    <a:pt x="22" y="83"/>
                  </a:moveTo>
                  <a:cubicBezTo>
                    <a:pt x="21" y="133"/>
                    <a:pt x="21" y="133"/>
                    <a:pt x="21" y="133"/>
                  </a:cubicBezTo>
                  <a:cubicBezTo>
                    <a:pt x="21" y="138"/>
                    <a:pt x="20" y="146"/>
                    <a:pt x="20" y="156"/>
                  </a:cubicBezTo>
                  <a:cubicBezTo>
                    <a:pt x="19" y="163"/>
                    <a:pt x="16" y="166"/>
                    <a:pt x="10" y="166"/>
                  </a:cubicBezTo>
                  <a:cubicBezTo>
                    <a:pt x="3" y="166"/>
                    <a:pt x="0" y="162"/>
                    <a:pt x="0" y="156"/>
                  </a:cubicBezTo>
                  <a:cubicBezTo>
                    <a:pt x="0" y="148"/>
                    <a:pt x="0" y="135"/>
                    <a:pt x="1" y="119"/>
                  </a:cubicBezTo>
                  <a:cubicBezTo>
                    <a:pt x="2" y="103"/>
                    <a:pt x="2" y="91"/>
                    <a:pt x="2" y="83"/>
                  </a:cubicBezTo>
                  <a:cubicBezTo>
                    <a:pt x="2" y="72"/>
                    <a:pt x="2" y="60"/>
                    <a:pt x="3" y="47"/>
                  </a:cubicBezTo>
                  <a:cubicBezTo>
                    <a:pt x="3" y="33"/>
                    <a:pt x="3" y="21"/>
                    <a:pt x="3" y="10"/>
                  </a:cubicBezTo>
                  <a:cubicBezTo>
                    <a:pt x="3" y="4"/>
                    <a:pt x="6" y="0"/>
                    <a:pt x="13" y="0"/>
                  </a:cubicBezTo>
                  <a:cubicBezTo>
                    <a:pt x="20" y="0"/>
                    <a:pt x="23" y="4"/>
                    <a:pt x="23" y="10"/>
                  </a:cubicBezTo>
                  <a:cubicBezTo>
                    <a:pt x="23" y="21"/>
                    <a:pt x="23" y="33"/>
                    <a:pt x="22" y="47"/>
                  </a:cubicBezTo>
                  <a:cubicBezTo>
                    <a:pt x="22" y="60"/>
                    <a:pt x="22" y="72"/>
                    <a:pt x="22" y="83"/>
                  </a:cubicBezTo>
                  <a:close/>
                </a:path>
              </a:pathLst>
            </a:custGeom>
            <a:solidFill>
              <a:srgbClr val="6D50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58" name="Freeform 2303"/>
            <p:cNvSpPr>
              <a:spLocks noEditPoints="1"/>
            </p:cNvSpPr>
            <p:nvPr/>
          </p:nvSpPr>
          <p:spPr bwMode="auto">
            <a:xfrm>
              <a:off x="2452" y="2812"/>
              <a:ext cx="90" cy="99"/>
            </a:xfrm>
            <a:custGeom>
              <a:avLst/>
              <a:gdLst>
                <a:gd name="T0" fmla="*/ 53 w 100"/>
                <a:gd name="T1" fmla="*/ 109 h 109"/>
                <a:gd name="T2" fmla="*/ 16 w 100"/>
                <a:gd name="T3" fmla="*/ 98 h 109"/>
                <a:gd name="T4" fmla="*/ 0 w 100"/>
                <a:gd name="T5" fmla="*/ 63 h 109"/>
                <a:gd name="T6" fmla="*/ 13 w 100"/>
                <a:gd name="T7" fmla="*/ 19 h 109"/>
                <a:gd name="T8" fmla="*/ 50 w 100"/>
                <a:gd name="T9" fmla="*/ 0 h 109"/>
                <a:gd name="T10" fmla="*/ 77 w 100"/>
                <a:gd name="T11" fmla="*/ 5 h 109"/>
                <a:gd name="T12" fmla="*/ 90 w 100"/>
                <a:gd name="T13" fmla="*/ 27 h 109"/>
                <a:gd name="T14" fmla="*/ 79 w 100"/>
                <a:gd name="T15" fmla="*/ 45 h 109"/>
                <a:gd name="T16" fmla="*/ 57 w 100"/>
                <a:gd name="T17" fmla="*/ 56 h 109"/>
                <a:gd name="T18" fmla="*/ 19 w 100"/>
                <a:gd name="T19" fmla="*/ 74 h 109"/>
                <a:gd name="T20" fmla="*/ 33 w 100"/>
                <a:gd name="T21" fmla="*/ 87 h 109"/>
                <a:gd name="T22" fmla="*/ 52 w 100"/>
                <a:gd name="T23" fmla="*/ 91 h 109"/>
                <a:gd name="T24" fmla="*/ 69 w 100"/>
                <a:gd name="T25" fmla="*/ 88 h 109"/>
                <a:gd name="T26" fmla="*/ 84 w 100"/>
                <a:gd name="T27" fmla="*/ 80 h 109"/>
                <a:gd name="T28" fmla="*/ 91 w 100"/>
                <a:gd name="T29" fmla="*/ 74 h 109"/>
                <a:gd name="T30" fmla="*/ 98 w 100"/>
                <a:gd name="T31" fmla="*/ 77 h 109"/>
                <a:gd name="T32" fmla="*/ 100 w 100"/>
                <a:gd name="T33" fmla="*/ 83 h 109"/>
                <a:gd name="T34" fmla="*/ 82 w 100"/>
                <a:gd name="T35" fmla="*/ 102 h 109"/>
                <a:gd name="T36" fmla="*/ 53 w 100"/>
                <a:gd name="T37" fmla="*/ 109 h 109"/>
                <a:gd name="T38" fmla="*/ 50 w 100"/>
                <a:gd name="T39" fmla="*/ 18 h 109"/>
                <a:gd name="T40" fmla="*/ 29 w 100"/>
                <a:gd name="T41" fmla="*/ 27 h 109"/>
                <a:gd name="T42" fmla="*/ 17 w 100"/>
                <a:gd name="T43" fmla="*/ 56 h 109"/>
                <a:gd name="T44" fmla="*/ 48 w 100"/>
                <a:gd name="T45" fmla="*/ 41 h 109"/>
                <a:gd name="T46" fmla="*/ 74 w 100"/>
                <a:gd name="T47" fmla="*/ 26 h 109"/>
                <a:gd name="T48" fmla="*/ 50 w 100"/>
                <a:gd name="T49" fmla="*/ 18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00" h="109">
                  <a:moveTo>
                    <a:pt x="53" y="109"/>
                  </a:moveTo>
                  <a:cubicBezTo>
                    <a:pt x="37" y="109"/>
                    <a:pt x="25" y="105"/>
                    <a:pt x="16" y="98"/>
                  </a:cubicBezTo>
                  <a:cubicBezTo>
                    <a:pt x="6" y="89"/>
                    <a:pt x="0" y="78"/>
                    <a:pt x="0" y="63"/>
                  </a:cubicBezTo>
                  <a:cubicBezTo>
                    <a:pt x="0" y="45"/>
                    <a:pt x="5" y="31"/>
                    <a:pt x="13" y="19"/>
                  </a:cubicBezTo>
                  <a:cubicBezTo>
                    <a:pt x="22" y="6"/>
                    <a:pt x="34" y="0"/>
                    <a:pt x="50" y="0"/>
                  </a:cubicBezTo>
                  <a:cubicBezTo>
                    <a:pt x="61" y="0"/>
                    <a:pt x="70" y="2"/>
                    <a:pt x="77" y="5"/>
                  </a:cubicBezTo>
                  <a:cubicBezTo>
                    <a:pt x="86" y="10"/>
                    <a:pt x="90" y="17"/>
                    <a:pt x="90" y="27"/>
                  </a:cubicBezTo>
                  <a:cubicBezTo>
                    <a:pt x="90" y="33"/>
                    <a:pt x="86" y="39"/>
                    <a:pt x="79" y="45"/>
                  </a:cubicBezTo>
                  <a:cubicBezTo>
                    <a:pt x="75" y="47"/>
                    <a:pt x="68" y="51"/>
                    <a:pt x="57" y="56"/>
                  </a:cubicBezTo>
                  <a:cubicBezTo>
                    <a:pt x="19" y="74"/>
                    <a:pt x="19" y="74"/>
                    <a:pt x="19" y="74"/>
                  </a:cubicBezTo>
                  <a:cubicBezTo>
                    <a:pt x="23" y="80"/>
                    <a:pt x="27" y="84"/>
                    <a:pt x="33" y="87"/>
                  </a:cubicBezTo>
                  <a:cubicBezTo>
                    <a:pt x="38" y="90"/>
                    <a:pt x="45" y="91"/>
                    <a:pt x="52" y="91"/>
                  </a:cubicBezTo>
                  <a:cubicBezTo>
                    <a:pt x="57" y="91"/>
                    <a:pt x="63" y="90"/>
                    <a:pt x="69" y="88"/>
                  </a:cubicBezTo>
                  <a:cubicBezTo>
                    <a:pt x="77" y="86"/>
                    <a:pt x="82" y="83"/>
                    <a:pt x="84" y="80"/>
                  </a:cubicBezTo>
                  <a:cubicBezTo>
                    <a:pt x="86" y="76"/>
                    <a:pt x="89" y="74"/>
                    <a:pt x="91" y="74"/>
                  </a:cubicBezTo>
                  <a:cubicBezTo>
                    <a:pt x="94" y="74"/>
                    <a:pt x="96" y="75"/>
                    <a:pt x="98" y="77"/>
                  </a:cubicBezTo>
                  <a:cubicBezTo>
                    <a:pt x="100" y="79"/>
                    <a:pt x="100" y="81"/>
                    <a:pt x="100" y="83"/>
                  </a:cubicBezTo>
                  <a:cubicBezTo>
                    <a:pt x="100" y="91"/>
                    <a:pt x="94" y="97"/>
                    <a:pt x="82" y="102"/>
                  </a:cubicBezTo>
                  <a:cubicBezTo>
                    <a:pt x="72" y="107"/>
                    <a:pt x="62" y="109"/>
                    <a:pt x="53" y="109"/>
                  </a:cubicBezTo>
                  <a:close/>
                  <a:moveTo>
                    <a:pt x="50" y="18"/>
                  </a:moveTo>
                  <a:cubicBezTo>
                    <a:pt x="42" y="18"/>
                    <a:pt x="35" y="21"/>
                    <a:pt x="29" y="27"/>
                  </a:cubicBezTo>
                  <a:cubicBezTo>
                    <a:pt x="24" y="34"/>
                    <a:pt x="20" y="43"/>
                    <a:pt x="17" y="56"/>
                  </a:cubicBezTo>
                  <a:cubicBezTo>
                    <a:pt x="48" y="41"/>
                    <a:pt x="48" y="41"/>
                    <a:pt x="48" y="41"/>
                  </a:cubicBezTo>
                  <a:cubicBezTo>
                    <a:pt x="60" y="35"/>
                    <a:pt x="69" y="30"/>
                    <a:pt x="74" y="26"/>
                  </a:cubicBezTo>
                  <a:cubicBezTo>
                    <a:pt x="68" y="21"/>
                    <a:pt x="60" y="18"/>
                    <a:pt x="50" y="18"/>
                  </a:cubicBezTo>
                  <a:close/>
                </a:path>
              </a:pathLst>
            </a:custGeom>
            <a:solidFill>
              <a:srgbClr val="6D50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59" name="Freeform 2304"/>
            <p:cNvSpPr>
              <a:spLocks noEditPoints="1"/>
            </p:cNvSpPr>
            <p:nvPr/>
          </p:nvSpPr>
          <p:spPr bwMode="auto">
            <a:xfrm>
              <a:off x="2557" y="2807"/>
              <a:ext cx="80" cy="152"/>
            </a:xfrm>
            <a:custGeom>
              <a:avLst/>
              <a:gdLst>
                <a:gd name="T0" fmla="*/ 45 w 89"/>
                <a:gd name="T1" fmla="*/ 114 h 169"/>
                <a:gd name="T2" fmla="*/ 23 w 89"/>
                <a:gd name="T3" fmla="*/ 111 h 169"/>
                <a:gd name="T4" fmla="*/ 22 w 89"/>
                <a:gd name="T5" fmla="*/ 159 h 169"/>
                <a:gd name="T6" fmla="*/ 20 w 89"/>
                <a:gd name="T7" fmla="*/ 166 h 169"/>
                <a:gd name="T8" fmla="*/ 13 w 89"/>
                <a:gd name="T9" fmla="*/ 169 h 169"/>
                <a:gd name="T10" fmla="*/ 6 w 89"/>
                <a:gd name="T11" fmla="*/ 166 h 169"/>
                <a:gd name="T12" fmla="*/ 3 w 89"/>
                <a:gd name="T13" fmla="*/ 159 h 169"/>
                <a:gd name="T14" fmla="*/ 3 w 89"/>
                <a:gd name="T15" fmla="*/ 119 h 169"/>
                <a:gd name="T16" fmla="*/ 3 w 89"/>
                <a:gd name="T17" fmla="*/ 79 h 169"/>
                <a:gd name="T18" fmla="*/ 2 w 89"/>
                <a:gd name="T19" fmla="*/ 39 h 169"/>
                <a:gd name="T20" fmla="*/ 0 w 89"/>
                <a:gd name="T21" fmla="*/ 18 h 169"/>
                <a:gd name="T22" fmla="*/ 3 w 89"/>
                <a:gd name="T23" fmla="*/ 6 h 169"/>
                <a:gd name="T24" fmla="*/ 12 w 89"/>
                <a:gd name="T25" fmla="*/ 0 h 169"/>
                <a:gd name="T26" fmla="*/ 18 w 89"/>
                <a:gd name="T27" fmla="*/ 3 h 169"/>
                <a:gd name="T28" fmla="*/ 21 w 89"/>
                <a:gd name="T29" fmla="*/ 10 h 169"/>
                <a:gd name="T30" fmla="*/ 20 w 89"/>
                <a:gd name="T31" fmla="*/ 13 h 169"/>
                <a:gd name="T32" fmla="*/ 20 w 89"/>
                <a:gd name="T33" fmla="*/ 19 h 169"/>
                <a:gd name="T34" fmla="*/ 36 w 89"/>
                <a:gd name="T35" fmla="*/ 10 h 169"/>
                <a:gd name="T36" fmla="*/ 52 w 89"/>
                <a:gd name="T37" fmla="*/ 7 h 169"/>
                <a:gd name="T38" fmla="*/ 82 w 89"/>
                <a:gd name="T39" fmla="*/ 25 h 169"/>
                <a:gd name="T40" fmla="*/ 89 w 89"/>
                <a:gd name="T41" fmla="*/ 64 h 169"/>
                <a:gd name="T42" fmla="*/ 78 w 89"/>
                <a:gd name="T43" fmla="*/ 99 h 169"/>
                <a:gd name="T44" fmla="*/ 45 w 89"/>
                <a:gd name="T45" fmla="*/ 114 h 169"/>
                <a:gd name="T46" fmla="*/ 52 w 89"/>
                <a:gd name="T47" fmla="*/ 27 h 169"/>
                <a:gd name="T48" fmla="*/ 35 w 89"/>
                <a:gd name="T49" fmla="*/ 31 h 169"/>
                <a:gd name="T50" fmla="*/ 22 w 89"/>
                <a:gd name="T51" fmla="*/ 42 h 169"/>
                <a:gd name="T52" fmla="*/ 23 w 89"/>
                <a:gd name="T53" fmla="*/ 90 h 169"/>
                <a:gd name="T54" fmla="*/ 45 w 89"/>
                <a:gd name="T55" fmla="*/ 94 h 169"/>
                <a:gd name="T56" fmla="*/ 64 w 89"/>
                <a:gd name="T57" fmla="*/ 85 h 169"/>
                <a:gd name="T58" fmla="*/ 70 w 89"/>
                <a:gd name="T59" fmla="*/ 64 h 169"/>
                <a:gd name="T60" fmla="*/ 65 w 89"/>
                <a:gd name="T61" fmla="*/ 36 h 169"/>
                <a:gd name="T62" fmla="*/ 52 w 89"/>
                <a:gd name="T63" fmla="*/ 27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89" h="169">
                  <a:moveTo>
                    <a:pt x="45" y="114"/>
                  </a:moveTo>
                  <a:cubicBezTo>
                    <a:pt x="38" y="114"/>
                    <a:pt x="31" y="113"/>
                    <a:pt x="23" y="111"/>
                  </a:cubicBezTo>
                  <a:cubicBezTo>
                    <a:pt x="22" y="159"/>
                    <a:pt x="22" y="159"/>
                    <a:pt x="22" y="159"/>
                  </a:cubicBezTo>
                  <a:cubicBezTo>
                    <a:pt x="22" y="162"/>
                    <a:pt x="21" y="164"/>
                    <a:pt x="20" y="166"/>
                  </a:cubicBezTo>
                  <a:cubicBezTo>
                    <a:pt x="18" y="168"/>
                    <a:pt x="15" y="169"/>
                    <a:pt x="13" y="169"/>
                  </a:cubicBezTo>
                  <a:cubicBezTo>
                    <a:pt x="10" y="169"/>
                    <a:pt x="7" y="168"/>
                    <a:pt x="6" y="166"/>
                  </a:cubicBezTo>
                  <a:cubicBezTo>
                    <a:pt x="4" y="164"/>
                    <a:pt x="3" y="162"/>
                    <a:pt x="3" y="159"/>
                  </a:cubicBezTo>
                  <a:cubicBezTo>
                    <a:pt x="3" y="119"/>
                    <a:pt x="3" y="119"/>
                    <a:pt x="3" y="119"/>
                  </a:cubicBezTo>
                  <a:cubicBezTo>
                    <a:pt x="3" y="79"/>
                    <a:pt x="3" y="79"/>
                    <a:pt x="3" y="79"/>
                  </a:cubicBezTo>
                  <a:cubicBezTo>
                    <a:pt x="3" y="64"/>
                    <a:pt x="2" y="51"/>
                    <a:pt x="2" y="39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4"/>
                    <a:pt x="1" y="10"/>
                    <a:pt x="3" y="6"/>
                  </a:cubicBezTo>
                  <a:cubicBezTo>
                    <a:pt x="5" y="2"/>
                    <a:pt x="8" y="0"/>
                    <a:pt x="12" y="0"/>
                  </a:cubicBezTo>
                  <a:cubicBezTo>
                    <a:pt x="14" y="0"/>
                    <a:pt x="16" y="1"/>
                    <a:pt x="18" y="3"/>
                  </a:cubicBezTo>
                  <a:cubicBezTo>
                    <a:pt x="20" y="5"/>
                    <a:pt x="21" y="7"/>
                    <a:pt x="21" y="10"/>
                  </a:cubicBezTo>
                  <a:cubicBezTo>
                    <a:pt x="21" y="10"/>
                    <a:pt x="21" y="12"/>
                    <a:pt x="20" y="13"/>
                  </a:cubicBezTo>
                  <a:cubicBezTo>
                    <a:pt x="20" y="15"/>
                    <a:pt x="20" y="17"/>
                    <a:pt x="20" y="19"/>
                  </a:cubicBezTo>
                  <a:cubicBezTo>
                    <a:pt x="25" y="15"/>
                    <a:pt x="31" y="12"/>
                    <a:pt x="36" y="10"/>
                  </a:cubicBezTo>
                  <a:cubicBezTo>
                    <a:pt x="42" y="8"/>
                    <a:pt x="47" y="7"/>
                    <a:pt x="52" y="7"/>
                  </a:cubicBezTo>
                  <a:cubicBezTo>
                    <a:pt x="66" y="7"/>
                    <a:pt x="76" y="13"/>
                    <a:pt x="82" y="25"/>
                  </a:cubicBezTo>
                  <a:cubicBezTo>
                    <a:pt x="87" y="35"/>
                    <a:pt x="89" y="48"/>
                    <a:pt x="89" y="64"/>
                  </a:cubicBezTo>
                  <a:cubicBezTo>
                    <a:pt x="89" y="78"/>
                    <a:pt x="86" y="90"/>
                    <a:pt x="78" y="99"/>
                  </a:cubicBezTo>
                  <a:cubicBezTo>
                    <a:pt x="70" y="109"/>
                    <a:pt x="59" y="114"/>
                    <a:pt x="45" y="114"/>
                  </a:cubicBezTo>
                  <a:close/>
                  <a:moveTo>
                    <a:pt x="52" y="27"/>
                  </a:moveTo>
                  <a:cubicBezTo>
                    <a:pt x="46" y="27"/>
                    <a:pt x="40" y="28"/>
                    <a:pt x="35" y="31"/>
                  </a:cubicBezTo>
                  <a:cubicBezTo>
                    <a:pt x="31" y="33"/>
                    <a:pt x="27" y="37"/>
                    <a:pt x="22" y="42"/>
                  </a:cubicBezTo>
                  <a:cubicBezTo>
                    <a:pt x="22" y="57"/>
                    <a:pt x="23" y="73"/>
                    <a:pt x="23" y="90"/>
                  </a:cubicBezTo>
                  <a:cubicBezTo>
                    <a:pt x="30" y="93"/>
                    <a:pt x="37" y="94"/>
                    <a:pt x="45" y="94"/>
                  </a:cubicBezTo>
                  <a:cubicBezTo>
                    <a:pt x="53" y="94"/>
                    <a:pt x="60" y="91"/>
                    <a:pt x="64" y="85"/>
                  </a:cubicBezTo>
                  <a:cubicBezTo>
                    <a:pt x="68" y="79"/>
                    <a:pt x="70" y="72"/>
                    <a:pt x="70" y="64"/>
                  </a:cubicBezTo>
                  <a:cubicBezTo>
                    <a:pt x="70" y="51"/>
                    <a:pt x="68" y="42"/>
                    <a:pt x="65" y="36"/>
                  </a:cubicBezTo>
                  <a:cubicBezTo>
                    <a:pt x="62" y="30"/>
                    <a:pt x="58" y="27"/>
                    <a:pt x="52" y="27"/>
                  </a:cubicBezTo>
                  <a:close/>
                </a:path>
              </a:pathLst>
            </a:custGeom>
            <a:solidFill>
              <a:srgbClr val="6D50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60" name="Freeform 2305"/>
            <p:cNvSpPr/>
            <p:nvPr/>
          </p:nvSpPr>
          <p:spPr bwMode="auto">
            <a:xfrm>
              <a:off x="2659" y="2762"/>
              <a:ext cx="84" cy="150"/>
            </a:xfrm>
            <a:custGeom>
              <a:avLst/>
              <a:gdLst>
                <a:gd name="T0" fmla="*/ 83 w 93"/>
                <a:gd name="T1" fmla="*/ 167 h 167"/>
                <a:gd name="T2" fmla="*/ 74 w 93"/>
                <a:gd name="T3" fmla="*/ 159 h 167"/>
                <a:gd name="T4" fmla="*/ 70 w 93"/>
                <a:gd name="T5" fmla="*/ 136 h 167"/>
                <a:gd name="T6" fmla="*/ 68 w 93"/>
                <a:gd name="T7" fmla="*/ 112 h 167"/>
                <a:gd name="T8" fmla="*/ 68 w 93"/>
                <a:gd name="T9" fmla="*/ 104 h 167"/>
                <a:gd name="T10" fmla="*/ 68 w 93"/>
                <a:gd name="T11" fmla="*/ 96 h 167"/>
                <a:gd name="T12" fmla="*/ 59 w 93"/>
                <a:gd name="T13" fmla="*/ 77 h 167"/>
                <a:gd name="T14" fmla="*/ 36 w 93"/>
                <a:gd name="T15" fmla="*/ 89 h 167"/>
                <a:gd name="T16" fmla="*/ 22 w 93"/>
                <a:gd name="T17" fmla="*/ 111 h 167"/>
                <a:gd name="T18" fmla="*/ 19 w 93"/>
                <a:gd name="T19" fmla="*/ 157 h 167"/>
                <a:gd name="T20" fmla="*/ 10 w 93"/>
                <a:gd name="T21" fmla="*/ 163 h 167"/>
                <a:gd name="T22" fmla="*/ 3 w 93"/>
                <a:gd name="T23" fmla="*/ 160 h 167"/>
                <a:gd name="T24" fmla="*/ 0 w 93"/>
                <a:gd name="T25" fmla="*/ 153 h 167"/>
                <a:gd name="T26" fmla="*/ 1 w 93"/>
                <a:gd name="T27" fmla="*/ 149 h 167"/>
                <a:gd name="T28" fmla="*/ 2 w 93"/>
                <a:gd name="T29" fmla="*/ 134 h 167"/>
                <a:gd name="T30" fmla="*/ 2 w 93"/>
                <a:gd name="T31" fmla="*/ 119 h 167"/>
                <a:gd name="T32" fmla="*/ 2 w 93"/>
                <a:gd name="T33" fmla="*/ 45 h 167"/>
                <a:gd name="T34" fmla="*/ 3 w 93"/>
                <a:gd name="T35" fmla="*/ 29 h 167"/>
                <a:gd name="T36" fmla="*/ 2 w 93"/>
                <a:gd name="T37" fmla="*/ 19 h 167"/>
                <a:gd name="T38" fmla="*/ 1 w 93"/>
                <a:gd name="T39" fmla="*/ 10 h 167"/>
                <a:gd name="T40" fmla="*/ 4 w 93"/>
                <a:gd name="T41" fmla="*/ 3 h 167"/>
                <a:gd name="T42" fmla="*/ 11 w 93"/>
                <a:gd name="T43" fmla="*/ 0 h 167"/>
                <a:gd name="T44" fmla="*/ 21 w 93"/>
                <a:gd name="T45" fmla="*/ 9 h 167"/>
                <a:gd name="T46" fmla="*/ 22 w 93"/>
                <a:gd name="T47" fmla="*/ 26 h 167"/>
                <a:gd name="T48" fmla="*/ 22 w 93"/>
                <a:gd name="T49" fmla="*/ 48 h 167"/>
                <a:gd name="T50" fmla="*/ 21 w 93"/>
                <a:gd name="T51" fmla="*/ 70 h 167"/>
                <a:gd name="T52" fmla="*/ 21 w 93"/>
                <a:gd name="T53" fmla="*/ 79 h 167"/>
                <a:gd name="T54" fmla="*/ 39 w 93"/>
                <a:gd name="T55" fmla="*/ 63 h 167"/>
                <a:gd name="T56" fmla="*/ 59 w 93"/>
                <a:gd name="T57" fmla="*/ 57 h 167"/>
                <a:gd name="T58" fmla="*/ 82 w 93"/>
                <a:gd name="T59" fmla="*/ 68 h 167"/>
                <a:gd name="T60" fmla="*/ 87 w 93"/>
                <a:gd name="T61" fmla="*/ 94 h 167"/>
                <a:gd name="T62" fmla="*/ 88 w 93"/>
                <a:gd name="T63" fmla="*/ 113 h 167"/>
                <a:gd name="T64" fmla="*/ 90 w 93"/>
                <a:gd name="T65" fmla="*/ 134 h 167"/>
                <a:gd name="T66" fmla="*/ 93 w 93"/>
                <a:gd name="T67" fmla="*/ 154 h 167"/>
                <a:gd name="T68" fmla="*/ 93 w 93"/>
                <a:gd name="T69" fmla="*/ 157 h 167"/>
                <a:gd name="T70" fmla="*/ 90 w 93"/>
                <a:gd name="T71" fmla="*/ 164 h 167"/>
                <a:gd name="T72" fmla="*/ 83 w 93"/>
                <a:gd name="T73" fmla="*/ 167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93" h="167">
                  <a:moveTo>
                    <a:pt x="83" y="167"/>
                  </a:moveTo>
                  <a:cubicBezTo>
                    <a:pt x="78" y="167"/>
                    <a:pt x="75" y="164"/>
                    <a:pt x="74" y="159"/>
                  </a:cubicBezTo>
                  <a:cubicBezTo>
                    <a:pt x="72" y="154"/>
                    <a:pt x="71" y="146"/>
                    <a:pt x="70" y="136"/>
                  </a:cubicBezTo>
                  <a:cubicBezTo>
                    <a:pt x="68" y="126"/>
                    <a:pt x="68" y="118"/>
                    <a:pt x="68" y="112"/>
                  </a:cubicBezTo>
                  <a:cubicBezTo>
                    <a:pt x="68" y="110"/>
                    <a:pt x="68" y="107"/>
                    <a:pt x="68" y="104"/>
                  </a:cubicBezTo>
                  <a:cubicBezTo>
                    <a:pt x="68" y="100"/>
                    <a:pt x="68" y="98"/>
                    <a:pt x="68" y="96"/>
                  </a:cubicBezTo>
                  <a:cubicBezTo>
                    <a:pt x="68" y="83"/>
                    <a:pt x="65" y="77"/>
                    <a:pt x="59" y="77"/>
                  </a:cubicBezTo>
                  <a:cubicBezTo>
                    <a:pt x="50" y="77"/>
                    <a:pt x="43" y="81"/>
                    <a:pt x="36" y="89"/>
                  </a:cubicBezTo>
                  <a:cubicBezTo>
                    <a:pt x="33" y="93"/>
                    <a:pt x="28" y="100"/>
                    <a:pt x="22" y="111"/>
                  </a:cubicBezTo>
                  <a:cubicBezTo>
                    <a:pt x="22" y="137"/>
                    <a:pt x="21" y="152"/>
                    <a:pt x="19" y="157"/>
                  </a:cubicBezTo>
                  <a:cubicBezTo>
                    <a:pt x="17" y="161"/>
                    <a:pt x="14" y="163"/>
                    <a:pt x="10" y="163"/>
                  </a:cubicBezTo>
                  <a:cubicBezTo>
                    <a:pt x="7" y="163"/>
                    <a:pt x="5" y="162"/>
                    <a:pt x="3" y="160"/>
                  </a:cubicBezTo>
                  <a:cubicBezTo>
                    <a:pt x="1" y="158"/>
                    <a:pt x="0" y="156"/>
                    <a:pt x="0" y="153"/>
                  </a:cubicBezTo>
                  <a:cubicBezTo>
                    <a:pt x="0" y="152"/>
                    <a:pt x="0" y="151"/>
                    <a:pt x="1" y="149"/>
                  </a:cubicBezTo>
                  <a:cubicBezTo>
                    <a:pt x="1" y="147"/>
                    <a:pt x="1" y="142"/>
                    <a:pt x="2" y="134"/>
                  </a:cubicBezTo>
                  <a:cubicBezTo>
                    <a:pt x="2" y="119"/>
                    <a:pt x="2" y="119"/>
                    <a:pt x="2" y="119"/>
                  </a:cubicBezTo>
                  <a:cubicBezTo>
                    <a:pt x="2" y="45"/>
                    <a:pt x="2" y="45"/>
                    <a:pt x="2" y="45"/>
                  </a:cubicBezTo>
                  <a:cubicBezTo>
                    <a:pt x="3" y="37"/>
                    <a:pt x="3" y="32"/>
                    <a:pt x="3" y="29"/>
                  </a:cubicBezTo>
                  <a:cubicBezTo>
                    <a:pt x="3" y="25"/>
                    <a:pt x="3" y="22"/>
                    <a:pt x="2" y="19"/>
                  </a:cubicBezTo>
                  <a:cubicBezTo>
                    <a:pt x="1" y="16"/>
                    <a:pt x="1" y="13"/>
                    <a:pt x="1" y="10"/>
                  </a:cubicBezTo>
                  <a:cubicBezTo>
                    <a:pt x="1" y="7"/>
                    <a:pt x="2" y="4"/>
                    <a:pt x="4" y="3"/>
                  </a:cubicBezTo>
                  <a:cubicBezTo>
                    <a:pt x="6" y="1"/>
                    <a:pt x="8" y="0"/>
                    <a:pt x="11" y="0"/>
                  </a:cubicBezTo>
                  <a:cubicBezTo>
                    <a:pt x="17" y="0"/>
                    <a:pt x="20" y="3"/>
                    <a:pt x="21" y="9"/>
                  </a:cubicBezTo>
                  <a:cubicBezTo>
                    <a:pt x="22" y="15"/>
                    <a:pt x="22" y="21"/>
                    <a:pt x="22" y="26"/>
                  </a:cubicBezTo>
                  <a:cubicBezTo>
                    <a:pt x="22" y="33"/>
                    <a:pt x="22" y="41"/>
                    <a:pt x="22" y="48"/>
                  </a:cubicBezTo>
                  <a:cubicBezTo>
                    <a:pt x="21" y="56"/>
                    <a:pt x="21" y="63"/>
                    <a:pt x="21" y="70"/>
                  </a:cubicBezTo>
                  <a:cubicBezTo>
                    <a:pt x="21" y="79"/>
                    <a:pt x="21" y="79"/>
                    <a:pt x="21" y="79"/>
                  </a:cubicBezTo>
                  <a:cubicBezTo>
                    <a:pt x="27" y="72"/>
                    <a:pt x="33" y="66"/>
                    <a:pt x="39" y="63"/>
                  </a:cubicBezTo>
                  <a:cubicBezTo>
                    <a:pt x="45" y="59"/>
                    <a:pt x="52" y="57"/>
                    <a:pt x="59" y="57"/>
                  </a:cubicBezTo>
                  <a:cubicBezTo>
                    <a:pt x="70" y="57"/>
                    <a:pt x="78" y="61"/>
                    <a:pt x="82" y="68"/>
                  </a:cubicBezTo>
                  <a:cubicBezTo>
                    <a:pt x="85" y="73"/>
                    <a:pt x="86" y="82"/>
                    <a:pt x="87" y="94"/>
                  </a:cubicBezTo>
                  <a:cubicBezTo>
                    <a:pt x="88" y="113"/>
                    <a:pt x="88" y="113"/>
                    <a:pt x="88" y="113"/>
                  </a:cubicBezTo>
                  <a:cubicBezTo>
                    <a:pt x="90" y="134"/>
                    <a:pt x="90" y="134"/>
                    <a:pt x="90" y="134"/>
                  </a:cubicBezTo>
                  <a:cubicBezTo>
                    <a:pt x="90" y="141"/>
                    <a:pt x="92" y="148"/>
                    <a:pt x="93" y="154"/>
                  </a:cubicBezTo>
                  <a:cubicBezTo>
                    <a:pt x="93" y="155"/>
                    <a:pt x="93" y="156"/>
                    <a:pt x="93" y="157"/>
                  </a:cubicBezTo>
                  <a:cubicBezTo>
                    <a:pt x="93" y="160"/>
                    <a:pt x="92" y="162"/>
                    <a:pt x="90" y="164"/>
                  </a:cubicBezTo>
                  <a:cubicBezTo>
                    <a:pt x="88" y="166"/>
                    <a:pt x="86" y="167"/>
                    <a:pt x="83" y="167"/>
                  </a:cubicBezTo>
                  <a:close/>
                </a:path>
              </a:pathLst>
            </a:custGeom>
            <a:solidFill>
              <a:srgbClr val="6D50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61" name="Freeform 2306"/>
            <p:cNvSpPr>
              <a:spLocks noEditPoints="1"/>
            </p:cNvSpPr>
            <p:nvPr/>
          </p:nvSpPr>
          <p:spPr bwMode="auto">
            <a:xfrm>
              <a:off x="2757" y="2812"/>
              <a:ext cx="88" cy="100"/>
            </a:xfrm>
            <a:custGeom>
              <a:avLst/>
              <a:gdLst>
                <a:gd name="T0" fmla="*/ 87 w 97"/>
                <a:gd name="T1" fmla="*/ 111 h 111"/>
                <a:gd name="T2" fmla="*/ 80 w 97"/>
                <a:gd name="T3" fmla="*/ 107 h 111"/>
                <a:gd name="T4" fmla="*/ 74 w 97"/>
                <a:gd name="T5" fmla="*/ 99 h 111"/>
                <a:gd name="T6" fmla="*/ 57 w 97"/>
                <a:gd name="T7" fmla="*/ 107 h 111"/>
                <a:gd name="T8" fmla="*/ 44 w 97"/>
                <a:gd name="T9" fmla="*/ 110 h 111"/>
                <a:gd name="T10" fmla="*/ 10 w 97"/>
                <a:gd name="T11" fmla="*/ 97 h 111"/>
                <a:gd name="T12" fmla="*/ 0 w 97"/>
                <a:gd name="T13" fmla="*/ 59 h 111"/>
                <a:gd name="T14" fmla="*/ 17 w 97"/>
                <a:gd name="T15" fmla="*/ 17 h 111"/>
                <a:gd name="T16" fmla="*/ 57 w 97"/>
                <a:gd name="T17" fmla="*/ 0 h 111"/>
                <a:gd name="T18" fmla="*/ 76 w 97"/>
                <a:gd name="T19" fmla="*/ 4 h 111"/>
                <a:gd name="T20" fmla="*/ 90 w 97"/>
                <a:gd name="T21" fmla="*/ 18 h 111"/>
                <a:gd name="T22" fmla="*/ 88 w 97"/>
                <a:gd name="T23" fmla="*/ 23 h 111"/>
                <a:gd name="T24" fmla="*/ 86 w 97"/>
                <a:gd name="T25" fmla="*/ 35 h 111"/>
                <a:gd name="T26" fmla="*/ 86 w 97"/>
                <a:gd name="T27" fmla="*/ 58 h 111"/>
                <a:gd name="T28" fmla="*/ 87 w 97"/>
                <a:gd name="T29" fmla="*/ 77 h 111"/>
                <a:gd name="T30" fmla="*/ 94 w 97"/>
                <a:gd name="T31" fmla="*/ 95 h 111"/>
                <a:gd name="T32" fmla="*/ 96 w 97"/>
                <a:gd name="T33" fmla="*/ 100 h 111"/>
                <a:gd name="T34" fmla="*/ 97 w 97"/>
                <a:gd name="T35" fmla="*/ 102 h 111"/>
                <a:gd name="T36" fmla="*/ 94 w 97"/>
                <a:gd name="T37" fmla="*/ 109 h 111"/>
                <a:gd name="T38" fmla="*/ 87 w 97"/>
                <a:gd name="T39" fmla="*/ 111 h 111"/>
                <a:gd name="T40" fmla="*/ 66 w 97"/>
                <a:gd name="T41" fmla="*/ 41 h 111"/>
                <a:gd name="T42" fmla="*/ 67 w 97"/>
                <a:gd name="T43" fmla="*/ 32 h 111"/>
                <a:gd name="T44" fmla="*/ 68 w 97"/>
                <a:gd name="T45" fmla="*/ 21 h 111"/>
                <a:gd name="T46" fmla="*/ 62 w 97"/>
                <a:gd name="T47" fmla="*/ 18 h 111"/>
                <a:gd name="T48" fmla="*/ 58 w 97"/>
                <a:gd name="T49" fmla="*/ 17 h 111"/>
                <a:gd name="T50" fmla="*/ 31 w 97"/>
                <a:gd name="T51" fmla="*/ 30 h 111"/>
                <a:gd name="T52" fmla="*/ 20 w 97"/>
                <a:gd name="T53" fmla="*/ 59 h 111"/>
                <a:gd name="T54" fmla="*/ 26 w 97"/>
                <a:gd name="T55" fmla="*/ 84 h 111"/>
                <a:gd name="T56" fmla="*/ 43 w 97"/>
                <a:gd name="T57" fmla="*/ 92 h 111"/>
                <a:gd name="T58" fmla="*/ 59 w 97"/>
                <a:gd name="T59" fmla="*/ 89 h 111"/>
                <a:gd name="T60" fmla="*/ 69 w 97"/>
                <a:gd name="T61" fmla="*/ 81 h 111"/>
                <a:gd name="T62" fmla="*/ 66 w 97"/>
                <a:gd name="T63" fmla="*/ 41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97" h="111">
                  <a:moveTo>
                    <a:pt x="87" y="111"/>
                  </a:moveTo>
                  <a:cubicBezTo>
                    <a:pt x="86" y="111"/>
                    <a:pt x="84" y="110"/>
                    <a:pt x="80" y="107"/>
                  </a:cubicBezTo>
                  <a:cubicBezTo>
                    <a:pt x="77" y="104"/>
                    <a:pt x="75" y="102"/>
                    <a:pt x="74" y="99"/>
                  </a:cubicBezTo>
                  <a:cubicBezTo>
                    <a:pt x="67" y="103"/>
                    <a:pt x="61" y="106"/>
                    <a:pt x="57" y="107"/>
                  </a:cubicBezTo>
                  <a:cubicBezTo>
                    <a:pt x="52" y="109"/>
                    <a:pt x="48" y="110"/>
                    <a:pt x="44" y="110"/>
                  </a:cubicBezTo>
                  <a:cubicBezTo>
                    <a:pt x="29" y="110"/>
                    <a:pt x="17" y="106"/>
                    <a:pt x="10" y="97"/>
                  </a:cubicBezTo>
                  <a:cubicBezTo>
                    <a:pt x="3" y="88"/>
                    <a:pt x="0" y="76"/>
                    <a:pt x="0" y="59"/>
                  </a:cubicBezTo>
                  <a:cubicBezTo>
                    <a:pt x="0" y="42"/>
                    <a:pt x="6" y="28"/>
                    <a:pt x="17" y="17"/>
                  </a:cubicBezTo>
                  <a:cubicBezTo>
                    <a:pt x="28" y="5"/>
                    <a:pt x="41" y="0"/>
                    <a:pt x="57" y="0"/>
                  </a:cubicBezTo>
                  <a:cubicBezTo>
                    <a:pt x="62" y="0"/>
                    <a:pt x="69" y="1"/>
                    <a:pt x="76" y="4"/>
                  </a:cubicBezTo>
                  <a:cubicBezTo>
                    <a:pt x="85" y="8"/>
                    <a:pt x="90" y="13"/>
                    <a:pt x="90" y="18"/>
                  </a:cubicBezTo>
                  <a:cubicBezTo>
                    <a:pt x="90" y="20"/>
                    <a:pt x="89" y="21"/>
                    <a:pt x="88" y="23"/>
                  </a:cubicBezTo>
                  <a:cubicBezTo>
                    <a:pt x="87" y="25"/>
                    <a:pt x="87" y="29"/>
                    <a:pt x="86" y="35"/>
                  </a:cubicBezTo>
                  <a:cubicBezTo>
                    <a:pt x="86" y="41"/>
                    <a:pt x="86" y="48"/>
                    <a:pt x="86" y="58"/>
                  </a:cubicBezTo>
                  <a:cubicBezTo>
                    <a:pt x="85" y="66"/>
                    <a:pt x="86" y="72"/>
                    <a:pt x="87" y="77"/>
                  </a:cubicBezTo>
                  <a:cubicBezTo>
                    <a:pt x="88" y="80"/>
                    <a:pt x="90" y="86"/>
                    <a:pt x="94" y="95"/>
                  </a:cubicBezTo>
                  <a:cubicBezTo>
                    <a:pt x="94" y="96"/>
                    <a:pt x="95" y="98"/>
                    <a:pt x="96" y="100"/>
                  </a:cubicBezTo>
                  <a:cubicBezTo>
                    <a:pt x="97" y="102"/>
                    <a:pt x="97" y="102"/>
                    <a:pt x="97" y="102"/>
                  </a:cubicBezTo>
                  <a:cubicBezTo>
                    <a:pt x="97" y="105"/>
                    <a:pt x="96" y="107"/>
                    <a:pt x="94" y="109"/>
                  </a:cubicBezTo>
                  <a:cubicBezTo>
                    <a:pt x="92" y="110"/>
                    <a:pt x="90" y="111"/>
                    <a:pt x="87" y="111"/>
                  </a:cubicBezTo>
                  <a:close/>
                  <a:moveTo>
                    <a:pt x="66" y="41"/>
                  </a:moveTo>
                  <a:cubicBezTo>
                    <a:pt x="66" y="38"/>
                    <a:pt x="66" y="35"/>
                    <a:pt x="67" y="32"/>
                  </a:cubicBezTo>
                  <a:cubicBezTo>
                    <a:pt x="67" y="29"/>
                    <a:pt x="68" y="25"/>
                    <a:pt x="68" y="21"/>
                  </a:cubicBezTo>
                  <a:cubicBezTo>
                    <a:pt x="66" y="20"/>
                    <a:pt x="64" y="19"/>
                    <a:pt x="62" y="18"/>
                  </a:cubicBezTo>
                  <a:cubicBezTo>
                    <a:pt x="60" y="18"/>
                    <a:pt x="59" y="17"/>
                    <a:pt x="58" y="17"/>
                  </a:cubicBezTo>
                  <a:cubicBezTo>
                    <a:pt x="47" y="17"/>
                    <a:pt x="39" y="22"/>
                    <a:pt x="31" y="30"/>
                  </a:cubicBezTo>
                  <a:cubicBezTo>
                    <a:pt x="24" y="39"/>
                    <a:pt x="20" y="48"/>
                    <a:pt x="20" y="59"/>
                  </a:cubicBezTo>
                  <a:cubicBezTo>
                    <a:pt x="20" y="70"/>
                    <a:pt x="22" y="79"/>
                    <a:pt x="26" y="84"/>
                  </a:cubicBezTo>
                  <a:cubicBezTo>
                    <a:pt x="29" y="90"/>
                    <a:pt x="35" y="92"/>
                    <a:pt x="43" y="92"/>
                  </a:cubicBezTo>
                  <a:cubicBezTo>
                    <a:pt x="49" y="92"/>
                    <a:pt x="55" y="91"/>
                    <a:pt x="59" y="89"/>
                  </a:cubicBezTo>
                  <a:cubicBezTo>
                    <a:pt x="62" y="87"/>
                    <a:pt x="65" y="85"/>
                    <a:pt x="69" y="81"/>
                  </a:cubicBezTo>
                  <a:cubicBezTo>
                    <a:pt x="67" y="63"/>
                    <a:pt x="66" y="50"/>
                    <a:pt x="66" y="41"/>
                  </a:cubicBezTo>
                  <a:close/>
                </a:path>
              </a:pathLst>
            </a:custGeom>
            <a:solidFill>
              <a:srgbClr val="6D50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62" name="Freeform 2307"/>
            <p:cNvSpPr/>
            <p:nvPr/>
          </p:nvSpPr>
          <p:spPr bwMode="auto">
            <a:xfrm>
              <a:off x="2858" y="2808"/>
              <a:ext cx="81" cy="105"/>
            </a:xfrm>
            <a:custGeom>
              <a:avLst/>
              <a:gdLst>
                <a:gd name="T0" fmla="*/ 78 w 89"/>
                <a:gd name="T1" fmla="*/ 117 h 117"/>
                <a:gd name="T2" fmla="*/ 68 w 89"/>
                <a:gd name="T3" fmla="*/ 107 h 117"/>
                <a:gd name="T4" fmla="*/ 66 w 89"/>
                <a:gd name="T5" fmla="*/ 85 h 117"/>
                <a:gd name="T6" fmla="*/ 64 w 89"/>
                <a:gd name="T7" fmla="*/ 63 h 117"/>
                <a:gd name="T8" fmla="*/ 65 w 89"/>
                <a:gd name="T9" fmla="*/ 54 h 117"/>
                <a:gd name="T10" fmla="*/ 65 w 89"/>
                <a:gd name="T11" fmla="*/ 44 h 117"/>
                <a:gd name="T12" fmla="*/ 57 w 89"/>
                <a:gd name="T13" fmla="*/ 23 h 117"/>
                <a:gd name="T14" fmla="*/ 36 w 89"/>
                <a:gd name="T15" fmla="*/ 36 h 117"/>
                <a:gd name="T16" fmla="*/ 21 w 89"/>
                <a:gd name="T17" fmla="*/ 67 h 117"/>
                <a:gd name="T18" fmla="*/ 20 w 89"/>
                <a:gd name="T19" fmla="*/ 76 h 117"/>
                <a:gd name="T20" fmla="*/ 20 w 89"/>
                <a:gd name="T21" fmla="*/ 86 h 117"/>
                <a:gd name="T22" fmla="*/ 20 w 89"/>
                <a:gd name="T23" fmla="*/ 95 h 117"/>
                <a:gd name="T24" fmla="*/ 21 w 89"/>
                <a:gd name="T25" fmla="*/ 104 h 117"/>
                <a:gd name="T26" fmla="*/ 18 w 89"/>
                <a:gd name="T27" fmla="*/ 112 h 117"/>
                <a:gd name="T28" fmla="*/ 11 w 89"/>
                <a:gd name="T29" fmla="*/ 114 h 117"/>
                <a:gd name="T30" fmla="*/ 4 w 89"/>
                <a:gd name="T31" fmla="*/ 112 h 117"/>
                <a:gd name="T32" fmla="*/ 1 w 89"/>
                <a:gd name="T33" fmla="*/ 104 h 117"/>
                <a:gd name="T34" fmla="*/ 1 w 89"/>
                <a:gd name="T35" fmla="*/ 95 h 117"/>
                <a:gd name="T36" fmla="*/ 0 w 89"/>
                <a:gd name="T37" fmla="*/ 86 h 117"/>
                <a:gd name="T38" fmla="*/ 1 w 89"/>
                <a:gd name="T39" fmla="*/ 58 h 117"/>
                <a:gd name="T40" fmla="*/ 3 w 89"/>
                <a:gd name="T41" fmla="*/ 29 h 117"/>
                <a:gd name="T42" fmla="*/ 2 w 89"/>
                <a:gd name="T43" fmla="*/ 19 h 117"/>
                <a:gd name="T44" fmla="*/ 2 w 89"/>
                <a:gd name="T45" fmla="*/ 10 h 117"/>
                <a:gd name="T46" fmla="*/ 5 w 89"/>
                <a:gd name="T47" fmla="*/ 3 h 117"/>
                <a:gd name="T48" fmla="*/ 12 w 89"/>
                <a:gd name="T49" fmla="*/ 0 h 117"/>
                <a:gd name="T50" fmla="*/ 22 w 89"/>
                <a:gd name="T51" fmla="*/ 13 h 117"/>
                <a:gd name="T52" fmla="*/ 22 w 89"/>
                <a:gd name="T53" fmla="*/ 25 h 117"/>
                <a:gd name="T54" fmla="*/ 57 w 89"/>
                <a:gd name="T55" fmla="*/ 2 h 117"/>
                <a:gd name="T56" fmla="*/ 80 w 89"/>
                <a:gd name="T57" fmla="*/ 16 h 117"/>
                <a:gd name="T58" fmla="*/ 85 w 89"/>
                <a:gd name="T59" fmla="*/ 44 h 117"/>
                <a:gd name="T60" fmla="*/ 85 w 89"/>
                <a:gd name="T61" fmla="*/ 55 h 117"/>
                <a:gd name="T62" fmla="*/ 84 w 89"/>
                <a:gd name="T63" fmla="*/ 64 h 117"/>
                <a:gd name="T64" fmla="*/ 86 w 89"/>
                <a:gd name="T65" fmla="*/ 85 h 117"/>
                <a:gd name="T66" fmla="*/ 89 w 89"/>
                <a:gd name="T67" fmla="*/ 107 h 117"/>
                <a:gd name="T68" fmla="*/ 86 w 89"/>
                <a:gd name="T69" fmla="*/ 114 h 117"/>
                <a:gd name="T70" fmla="*/ 78 w 89"/>
                <a:gd name="T71" fmla="*/ 117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89" h="117">
                  <a:moveTo>
                    <a:pt x="78" y="117"/>
                  </a:moveTo>
                  <a:cubicBezTo>
                    <a:pt x="73" y="117"/>
                    <a:pt x="69" y="114"/>
                    <a:pt x="68" y="107"/>
                  </a:cubicBezTo>
                  <a:cubicBezTo>
                    <a:pt x="66" y="85"/>
                    <a:pt x="66" y="85"/>
                    <a:pt x="66" y="85"/>
                  </a:cubicBezTo>
                  <a:cubicBezTo>
                    <a:pt x="65" y="78"/>
                    <a:pt x="64" y="70"/>
                    <a:pt x="64" y="63"/>
                  </a:cubicBezTo>
                  <a:cubicBezTo>
                    <a:pt x="64" y="62"/>
                    <a:pt x="65" y="58"/>
                    <a:pt x="65" y="54"/>
                  </a:cubicBezTo>
                  <a:cubicBezTo>
                    <a:pt x="65" y="49"/>
                    <a:pt x="65" y="46"/>
                    <a:pt x="65" y="44"/>
                  </a:cubicBezTo>
                  <a:cubicBezTo>
                    <a:pt x="65" y="30"/>
                    <a:pt x="62" y="23"/>
                    <a:pt x="57" y="23"/>
                  </a:cubicBezTo>
                  <a:cubicBezTo>
                    <a:pt x="50" y="23"/>
                    <a:pt x="43" y="27"/>
                    <a:pt x="36" y="36"/>
                  </a:cubicBezTo>
                  <a:cubicBezTo>
                    <a:pt x="30" y="44"/>
                    <a:pt x="25" y="54"/>
                    <a:pt x="21" y="67"/>
                  </a:cubicBezTo>
                  <a:cubicBezTo>
                    <a:pt x="21" y="69"/>
                    <a:pt x="21" y="73"/>
                    <a:pt x="20" y="76"/>
                  </a:cubicBezTo>
                  <a:cubicBezTo>
                    <a:pt x="20" y="80"/>
                    <a:pt x="20" y="83"/>
                    <a:pt x="20" y="86"/>
                  </a:cubicBezTo>
                  <a:cubicBezTo>
                    <a:pt x="20" y="88"/>
                    <a:pt x="20" y="91"/>
                    <a:pt x="20" y="95"/>
                  </a:cubicBezTo>
                  <a:cubicBezTo>
                    <a:pt x="21" y="99"/>
                    <a:pt x="21" y="102"/>
                    <a:pt x="21" y="104"/>
                  </a:cubicBezTo>
                  <a:cubicBezTo>
                    <a:pt x="21" y="107"/>
                    <a:pt x="20" y="110"/>
                    <a:pt x="18" y="112"/>
                  </a:cubicBezTo>
                  <a:cubicBezTo>
                    <a:pt x="16" y="113"/>
                    <a:pt x="14" y="114"/>
                    <a:pt x="11" y="114"/>
                  </a:cubicBezTo>
                  <a:cubicBezTo>
                    <a:pt x="8" y="114"/>
                    <a:pt x="6" y="113"/>
                    <a:pt x="4" y="112"/>
                  </a:cubicBezTo>
                  <a:cubicBezTo>
                    <a:pt x="2" y="110"/>
                    <a:pt x="1" y="107"/>
                    <a:pt x="1" y="104"/>
                  </a:cubicBezTo>
                  <a:cubicBezTo>
                    <a:pt x="1" y="102"/>
                    <a:pt x="1" y="99"/>
                    <a:pt x="1" y="95"/>
                  </a:cubicBezTo>
                  <a:cubicBezTo>
                    <a:pt x="0" y="91"/>
                    <a:pt x="0" y="88"/>
                    <a:pt x="0" y="86"/>
                  </a:cubicBezTo>
                  <a:cubicBezTo>
                    <a:pt x="0" y="79"/>
                    <a:pt x="0" y="70"/>
                    <a:pt x="1" y="58"/>
                  </a:cubicBezTo>
                  <a:cubicBezTo>
                    <a:pt x="2" y="45"/>
                    <a:pt x="3" y="36"/>
                    <a:pt x="3" y="29"/>
                  </a:cubicBezTo>
                  <a:cubicBezTo>
                    <a:pt x="3" y="27"/>
                    <a:pt x="3" y="24"/>
                    <a:pt x="2" y="19"/>
                  </a:cubicBezTo>
                  <a:cubicBezTo>
                    <a:pt x="2" y="15"/>
                    <a:pt x="2" y="12"/>
                    <a:pt x="2" y="10"/>
                  </a:cubicBezTo>
                  <a:cubicBezTo>
                    <a:pt x="2" y="7"/>
                    <a:pt x="3" y="5"/>
                    <a:pt x="5" y="3"/>
                  </a:cubicBezTo>
                  <a:cubicBezTo>
                    <a:pt x="7" y="1"/>
                    <a:pt x="9" y="0"/>
                    <a:pt x="12" y="0"/>
                  </a:cubicBezTo>
                  <a:cubicBezTo>
                    <a:pt x="18" y="0"/>
                    <a:pt x="22" y="4"/>
                    <a:pt x="22" y="13"/>
                  </a:cubicBezTo>
                  <a:cubicBezTo>
                    <a:pt x="22" y="25"/>
                    <a:pt x="22" y="25"/>
                    <a:pt x="22" y="25"/>
                  </a:cubicBezTo>
                  <a:cubicBezTo>
                    <a:pt x="34" y="10"/>
                    <a:pt x="45" y="2"/>
                    <a:pt x="57" y="2"/>
                  </a:cubicBezTo>
                  <a:cubicBezTo>
                    <a:pt x="68" y="2"/>
                    <a:pt x="76" y="7"/>
                    <a:pt x="80" y="16"/>
                  </a:cubicBezTo>
                  <a:cubicBezTo>
                    <a:pt x="83" y="23"/>
                    <a:pt x="84" y="32"/>
                    <a:pt x="85" y="44"/>
                  </a:cubicBezTo>
                  <a:cubicBezTo>
                    <a:pt x="85" y="55"/>
                    <a:pt x="85" y="55"/>
                    <a:pt x="85" y="55"/>
                  </a:cubicBezTo>
                  <a:cubicBezTo>
                    <a:pt x="84" y="64"/>
                    <a:pt x="84" y="64"/>
                    <a:pt x="84" y="64"/>
                  </a:cubicBezTo>
                  <a:cubicBezTo>
                    <a:pt x="84" y="69"/>
                    <a:pt x="85" y="77"/>
                    <a:pt x="86" y="85"/>
                  </a:cubicBezTo>
                  <a:cubicBezTo>
                    <a:pt x="88" y="94"/>
                    <a:pt x="89" y="101"/>
                    <a:pt x="89" y="107"/>
                  </a:cubicBezTo>
                  <a:cubicBezTo>
                    <a:pt x="89" y="110"/>
                    <a:pt x="88" y="112"/>
                    <a:pt x="86" y="114"/>
                  </a:cubicBezTo>
                  <a:cubicBezTo>
                    <a:pt x="84" y="116"/>
                    <a:pt x="81" y="117"/>
                    <a:pt x="78" y="117"/>
                  </a:cubicBezTo>
                  <a:close/>
                </a:path>
              </a:pathLst>
            </a:custGeom>
            <a:solidFill>
              <a:srgbClr val="6D50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63" name="Freeform 2308"/>
            <p:cNvSpPr/>
            <p:nvPr/>
          </p:nvSpPr>
          <p:spPr bwMode="auto">
            <a:xfrm>
              <a:off x="2950" y="2780"/>
              <a:ext cx="76" cy="132"/>
            </a:xfrm>
            <a:custGeom>
              <a:avLst/>
              <a:gdLst>
                <a:gd name="T0" fmla="*/ 75 w 84"/>
                <a:gd name="T1" fmla="*/ 55 h 147"/>
                <a:gd name="T2" fmla="*/ 70 w 84"/>
                <a:gd name="T3" fmla="*/ 55 h 147"/>
                <a:gd name="T4" fmla="*/ 65 w 84"/>
                <a:gd name="T5" fmla="*/ 55 h 147"/>
                <a:gd name="T6" fmla="*/ 51 w 84"/>
                <a:gd name="T7" fmla="*/ 56 h 147"/>
                <a:gd name="T8" fmla="*/ 53 w 84"/>
                <a:gd name="T9" fmla="*/ 116 h 147"/>
                <a:gd name="T10" fmla="*/ 53 w 84"/>
                <a:gd name="T11" fmla="*/ 120 h 147"/>
                <a:gd name="T12" fmla="*/ 53 w 84"/>
                <a:gd name="T13" fmla="*/ 125 h 147"/>
                <a:gd name="T14" fmla="*/ 42 w 84"/>
                <a:gd name="T15" fmla="*/ 147 h 147"/>
                <a:gd name="T16" fmla="*/ 35 w 84"/>
                <a:gd name="T17" fmla="*/ 144 h 147"/>
                <a:gd name="T18" fmla="*/ 32 w 84"/>
                <a:gd name="T19" fmla="*/ 138 h 147"/>
                <a:gd name="T20" fmla="*/ 33 w 84"/>
                <a:gd name="T21" fmla="*/ 126 h 147"/>
                <a:gd name="T22" fmla="*/ 33 w 84"/>
                <a:gd name="T23" fmla="*/ 115 h 147"/>
                <a:gd name="T24" fmla="*/ 31 w 84"/>
                <a:gd name="T25" fmla="*/ 56 h 147"/>
                <a:gd name="T26" fmla="*/ 9 w 84"/>
                <a:gd name="T27" fmla="*/ 55 h 147"/>
                <a:gd name="T28" fmla="*/ 0 w 84"/>
                <a:gd name="T29" fmla="*/ 45 h 147"/>
                <a:gd name="T30" fmla="*/ 3 w 84"/>
                <a:gd name="T31" fmla="*/ 37 h 147"/>
                <a:gd name="T32" fmla="*/ 10 w 84"/>
                <a:gd name="T33" fmla="*/ 35 h 147"/>
                <a:gd name="T34" fmla="*/ 31 w 84"/>
                <a:gd name="T35" fmla="*/ 36 h 147"/>
                <a:gd name="T36" fmla="*/ 30 w 84"/>
                <a:gd name="T37" fmla="*/ 23 h 147"/>
                <a:gd name="T38" fmla="*/ 30 w 84"/>
                <a:gd name="T39" fmla="*/ 10 h 147"/>
                <a:gd name="T40" fmla="*/ 33 w 84"/>
                <a:gd name="T41" fmla="*/ 3 h 147"/>
                <a:gd name="T42" fmla="*/ 40 w 84"/>
                <a:gd name="T43" fmla="*/ 0 h 147"/>
                <a:gd name="T44" fmla="*/ 50 w 84"/>
                <a:gd name="T45" fmla="*/ 15 h 147"/>
                <a:gd name="T46" fmla="*/ 51 w 84"/>
                <a:gd name="T47" fmla="*/ 24 h 147"/>
                <a:gd name="T48" fmla="*/ 51 w 84"/>
                <a:gd name="T49" fmla="*/ 30 h 147"/>
                <a:gd name="T50" fmla="*/ 50 w 84"/>
                <a:gd name="T51" fmla="*/ 36 h 147"/>
                <a:gd name="T52" fmla="*/ 65 w 84"/>
                <a:gd name="T53" fmla="*/ 35 h 147"/>
                <a:gd name="T54" fmla="*/ 78 w 84"/>
                <a:gd name="T55" fmla="*/ 36 h 147"/>
                <a:gd name="T56" fmla="*/ 84 w 84"/>
                <a:gd name="T57" fmla="*/ 45 h 147"/>
                <a:gd name="T58" fmla="*/ 82 w 84"/>
                <a:gd name="T59" fmla="*/ 52 h 147"/>
                <a:gd name="T60" fmla="*/ 75 w 84"/>
                <a:gd name="T61" fmla="*/ 5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84" h="147">
                  <a:moveTo>
                    <a:pt x="75" y="55"/>
                  </a:moveTo>
                  <a:cubicBezTo>
                    <a:pt x="73" y="55"/>
                    <a:pt x="72" y="55"/>
                    <a:pt x="70" y="55"/>
                  </a:cubicBezTo>
                  <a:cubicBezTo>
                    <a:pt x="68" y="55"/>
                    <a:pt x="66" y="55"/>
                    <a:pt x="65" y="55"/>
                  </a:cubicBezTo>
                  <a:cubicBezTo>
                    <a:pt x="63" y="55"/>
                    <a:pt x="59" y="55"/>
                    <a:pt x="51" y="56"/>
                  </a:cubicBezTo>
                  <a:cubicBezTo>
                    <a:pt x="53" y="116"/>
                    <a:pt x="53" y="116"/>
                    <a:pt x="53" y="116"/>
                  </a:cubicBezTo>
                  <a:cubicBezTo>
                    <a:pt x="53" y="120"/>
                    <a:pt x="53" y="120"/>
                    <a:pt x="53" y="120"/>
                  </a:cubicBezTo>
                  <a:cubicBezTo>
                    <a:pt x="53" y="125"/>
                    <a:pt x="53" y="125"/>
                    <a:pt x="53" y="125"/>
                  </a:cubicBezTo>
                  <a:cubicBezTo>
                    <a:pt x="53" y="140"/>
                    <a:pt x="50" y="147"/>
                    <a:pt x="42" y="147"/>
                  </a:cubicBezTo>
                  <a:cubicBezTo>
                    <a:pt x="40" y="147"/>
                    <a:pt x="37" y="146"/>
                    <a:pt x="35" y="144"/>
                  </a:cubicBezTo>
                  <a:cubicBezTo>
                    <a:pt x="33" y="143"/>
                    <a:pt x="32" y="140"/>
                    <a:pt x="32" y="138"/>
                  </a:cubicBezTo>
                  <a:cubicBezTo>
                    <a:pt x="32" y="135"/>
                    <a:pt x="33" y="131"/>
                    <a:pt x="33" y="126"/>
                  </a:cubicBezTo>
                  <a:cubicBezTo>
                    <a:pt x="33" y="121"/>
                    <a:pt x="33" y="118"/>
                    <a:pt x="33" y="115"/>
                  </a:cubicBezTo>
                  <a:cubicBezTo>
                    <a:pt x="31" y="56"/>
                    <a:pt x="31" y="56"/>
                    <a:pt x="31" y="56"/>
                  </a:cubicBezTo>
                  <a:cubicBezTo>
                    <a:pt x="26" y="56"/>
                    <a:pt x="19" y="56"/>
                    <a:pt x="9" y="55"/>
                  </a:cubicBezTo>
                  <a:cubicBezTo>
                    <a:pt x="3" y="54"/>
                    <a:pt x="0" y="51"/>
                    <a:pt x="0" y="45"/>
                  </a:cubicBezTo>
                  <a:cubicBezTo>
                    <a:pt x="0" y="42"/>
                    <a:pt x="1" y="39"/>
                    <a:pt x="3" y="37"/>
                  </a:cubicBezTo>
                  <a:cubicBezTo>
                    <a:pt x="4" y="36"/>
                    <a:pt x="7" y="35"/>
                    <a:pt x="10" y="35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33"/>
                    <a:pt x="31" y="28"/>
                    <a:pt x="30" y="23"/>
                  </a:cubicBezTo>
                  <a:cubicBezTo>
                    <a:pt x="30" y="17"/>
                    <a:pt x="30" y="13"/>
                    <a:pt x="30" y="10"/>
                  </a:cubicBezTo>
                  <a:cubicBezTo>
                    <a:pt x="30" y="7"/>
                    <a:pt x="31" y="5"/>
                    <a:pt x="33" y="3"/>
                  </a:cubicBezTo>
                  <a:cubicBezTo>
                    <a:pt x="35" y="1"/>
                    <a:pt x="37" y="0"/>
                    <a:pt x="40" y="0"/>
                  </a:cubicBezTo>
                  <a:cubicBezTo>
                    <a:pt x="46" y="0"/>
                    <a:pt x="49" y="5"/>
                    <a:pt x="50" y="15"/>
                  </a:cubicBezTo>
                  <a:cubicBezTo>
                    <a:pt x="51" y="18"/>
                    <a:pt x="51" y="21"/>
                    <a:pt x="51" y="24"/>
                  </a:cubicBezTo>
                  <a:cubicBezTo>
                    <a:pt x="51" y="30"/>
                    <a:pt x="51" y="30"/>
                    <a:pt x="51" y="30"/>
                  </a:cubicBezTo>
                  <a:cubicBezTo>
                    <a:pt x="50" y="36"/>
                    <a:pt x="50" y="36"/>
                    <a:pt x="50" y="36"/>
                  </a:cubicBezTo>
                  <a:cubicBezTo>
                    <a:pt x="59" y="35"/>
                    <a:pt x="63" y="35"/>
                    <a:pt x="65" y="35"/>
                  </a:cubicBezTo>
                  <a:cubicBezTo>
                    <a:pt x="72" y="35"/>
                    <a:pt x="76" y="35"/>
                    <a:pt x="78" y="36"/>
                  </a:cubicBezTo>
                  <a:cubicBezTo>
                    <a:pt x="82" y="37"/>
                    <a:pt x="84" y="40"/>
                    <a:pt x="84" y="45"/>
                  </a:cubicBezTo>
                  <a:cubicBezTo>
                    <a:pt x="84" y="48"/>
                    <a:pt x="84" y="50"/>
                    <a:pt x="82" y="52"/>
                  </a:cubicBezTo>
                  <a:cubicBezTo>
                    <a:pt x="80" y="54"/>
                    <a:pt x="77" y="55"/>
                    <a:pt x="75" y="55"/>
                  </a:cubicBezTo>
                  <a:close/>
                </a:path>
              </a:pathLst>
            </a:custGeom>
            <a:solidFill>
              <a:srgbClr val="6D50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64" name="Freeform 2309"/>
            <p:cNvSpPr/>
            <p:nvPr/>
          </p:nvSpPr>
          <p:spPr bwMode="auto">
            <a:xfrm>
              <a:off x="2709" y="2096"/>
              <a:ext cx="139" cy="78"/>
            </a:xfrm>
            <a:custGeom>
              <a:avLst/>
              <a:gdLst>
                <a:gd name="T0" fmla="*/ 1 w 154"/>
                <a:gd name="T1" fmla="*/ 40 h 87"/>
                <a:gd name="T2" fmla="*/ 3 w 154"/>
                <a:gd name="T3" fmla="*/ 47 h 87"/>
                <a:gd name="T4" fmla="*/ 10 w 154"/>
                <a:gd name="T5" fmla="*/ 45 h 87"/>
                <a:gd name="T6" fmla="*/ 70 w 154"/>
                <a:gd name="T7" fmla="*/ 16 h 87"/>
                <a:gd name="T8" fmla="*/ 144 w 154"/>
                <a:gd name="T9" fmla="*/ 82 h 87"/>
                <a:gd name="T10" fmla="*/ 150 w 154"/>
                <a:gd name="T11" fmla="*/ 87 h 87"/>
                <a:gd name="T12" fmla="*/ 154 w 154"/>
                <a:gd name="T13" fmla="*/ 81 h 87"/>
                <a:gd name="T14" fmla="*/ 71 w 154"/>
                <a:gd name="T15" fmla="*/ 6 h 87"/>
                <a:gd name="T16" fmla="*/ 1 w 154"/>
                <a:gd name="T17" fmla="*/ 4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4" h="87">
                  <a:moveTo>
                    <a:pt x="1" y="40"/>
                  </a:moveTo>
                  <a:cubicBezTo>
                    <a:pt x="0" y="43"/>
                    <a:pt x="1" y="46"/>
                    <a:pt x="3" y="47"/>
                  </a:cubicBezTo>
                  <a:cubicBezTo>
                    <a:pt x="6" y="48"/>
                    <a:pt x="9" y="47"/>
                    <a:pt x="10" y="45"/>
                  </a:cubicBezTo>
                  <a:cubicBezTo>
                    <a:pt x="26" y="14"/>
                    <a:pt x="54" y="13"/>
                    <a:pt x="70" y="16"/>
                  </a:cubicBezTo>
                  <a:cubicBezTo>
                    <a:pt x="106" y="22"/>
                    <a:pt x="139" y="52"/>
                    <a:pt x="144" y="82"/>
                  </a:cubicBezTo>
                  <a:cubicBezTo>
                    <a:pt x="144" y="85"/>
                    <a:pt x="147" y="87"/>
                    <a:pt x="150" y="87"/>
                  </a:cubicBezTo>
                  <a:cubicBezTo>
                    <a:pt x="152" y="86"/>
                    <a:pt x="154" y="84"/>
                    <a:pt x="154" y="81"/>
                  </a:cubicBezTo>
                  <a:cubicBezTo>
                    <a:pt x="149" y="46"/>
                    <a:pt x="112" y="12"/>
                    <a:pt x="71" y="6"/>
                  </a:cubicBezTo>
                  <a:cubicBezTo>
                    <a:pt x="40" y="0"/>
                    <a:pt x="15" y="13"/>
                    <a:pt x="1" y="40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65" name="Freeform 2310"/>
            <p:cNvSpPr/>
            <p:nvPr/>
          </p:nvSpPr>
          <p:spPr bwMode="auto">
            <a:xfrm>
              <a:off x="2719" y="2196"/>
              <a:ext cx="59" cy="40"/>
            </a:xfrm>
            <a:custGeom>
              <a:avLst/>
              <a:gdLst>
                <a:gd name="T0" fmla="*/ 24 w 65"/>
                <a:gd name="T1" fmla="*/ 0 h 44"/>
                <a:gd name="T2" fmla="*/ 33 w 65"/>
                <a:gd name="T3" fmla="*/ 42 h 44"/>
                <a:gd name="T4" fmla="*/ 40 w 65"/>
                <a:gd name="T5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5" h="44">
                  <a:moveTo>
                    <a:pt x="24" y="0"/>
                  </a:moveTo>
                  <a:cubicBezTo>
                    <a:pt x="0" y="12"/>
                    <a:pt x="6" y="44"/>
                    <a:pt x="33" y="42"/>
                  </a:cubicBezTo>
                  <a:cubicBezTo>
                    <a:pt x="59" y="41"/>
                    <a:pt x="65" y="9"/>
                    <a:pt x="40" y="0"/>
                  </a:cubicBezTo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</p:grpSp>
      <p:sp>
        <p:nvSpPr>
          <p:cNvPr id="3" name="任意多边形 2"/>
          <p:cNvSpPr/>
          <p:nvPr>
            <p:custDataLst>
              <p:tags r:id="rId5"/>
            </p:custDataLst>
          </p:nvPr>
        </p:nvSpPr>
        <p:spPr bwMode="auto">
          <a:xfrm>
            <a:off x="1360170" y="4433570"/>
            <a:ext cx="615950" cy="575310"/>
          </a:xfrm>
          <a:custGeom>
            <a:avLst/>
            <a:gdLst>
              <a:gd name="connsiteX0" fmla="*/ 697056 w 800580"/>
              <a:gd name="connsiteY0" fmla="*/ 58976 h 755406"/>
              <a:gd name="connsiteX1" fmla="*/ 653765 w 800580"/>
              <a:gd name="connsiteY1" fmla="*/ 97876 h 755406"/>
              <a:gd name="connsiteX2" fmla="*/ 697056 w 800580"/>
              <a:gd name="connsiteY2" fmla="*/ 136776 h 755406"/>
              <a:gd name="connsiteX3" fmla="*/ 740347 w 800580"/>
              <a:gd name="connsiteY3" fmla="*/ 97876 h 755406"/>
              <a:gd name="connsiteX4" fmla="*/ 697056 w 800580"/>
              <a:gd name="connsiteY4" fmla="*/ 58976 h 755406"/>
              <a:gd name="connsiteX5" fmla="*/ 400291 w 800580"/>
              <a:gd name="connsiteY5" fmla="*/ 0 h 755406"/>
              <a:gd name="connsiteX6" fmla="*/ 800580 w 800580"/>
              <a:gd name="connsiteY6" fmla="*/ 0 h 755406"/>
              <a:gd name="connsiteX7" fmla="*/ 800580 w 800580"/>
              <a:gd name="connsiteY7" fmla="*/ 377703 h 755406"/>
              <a:gd name="connsiteX8" fmla="*/ 400290 w 800580"/>
              <a:gd name="connsiteY8" fmla="*/ 755406 h 755406"/>
              <a:gd name="connsiteX9" fmla="*/ 0 w 800580"/>
              <a:gd name="connsiteY9" fmla="*/ 377703 h 755406"/>
              <a:gd name="connsiteX10" fmla="*/ 1 w 800580"/>
              <a:gd name="connsiteY10" fmla="*/ 377703 h 755406"/>
              <a:gd name="connsiteX11" fmla="*/ 400291 w 800580"/>
              <a:gd name="connsiteY11" fmla="*/ 0 h 7554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00580" h="755406">
                <a:moveTo>
                  <a:pt x="697056" y="58976"/>
                </a:moveTo>
                <a:cubicBezTo>
                  <a:pt x="673147" y="58976"/>
                  <a:pt x="653765" y="76392"/>
                  <a:pt x="653765" y="97876"/>
                </a:cubicBezTo>
                <a:cubicBezTo>
                  <a:pt x="653765" y="119360"/>
                  <a:pt x="673147" y="136776"/>
                  <a:pt x="697056" y="136776"/>
                </a:cubicBezTo>
                <a:cubicBezTo>
                  <a:pt x="720965" y="136776"/>
                  <a:pt x="740347" y="119360"/>
                  <a:pt x="740347" y="97876"/>
                </a:cubicBezTo>
                <a:cubicBezTo>
                  <a:pt x="740347" y="76392"/>
                  <a:pt x="720965" y="58976"/>
                  <a:pt x="697056" y="58976"/>
                </a:cubicBezTo>
                <a:close/>
                <a:moveTo>
                  <a:pt x="400291" y="0"/>
                </a:moveTo>
                <a:lnTo>
                  <a:pt x="800580" y="0"/>
                </a:lnTo>
                <a:lnTo>
                  <a:pt x="800580" y="377703"/>
                </a:lnTo>
                <a:cubicBezTo>
                  <a:pt x="800580" y="586303"/>
                  <a:pt x="621364" y="755406"/>
                  <a:pt x="400290" y="755406"/>
                </a:cubicBezTo>
                <a:cubicBezTo>
                  <a:pt x="179216" y="755406"/>
                  <a:pt x="0" y="586303"/>
                  <a:pt x="0" y="377703"/>
                </a:cubicBezTo>
                <a:lnTo>
                  <a:pt x="1" y="377703"/>
                </a:lnTo>
                <a:cubicBezTo>
                  <a:pt x="1" y="169103"/>
                  <a:pt x="179217" y="0"/>
                  <a:pt x="400291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>
              <a:defRPr/>
            </a:pPr>
            <a:endParaRPr lang="zh-CN" altLang="en-US" sz="2400" dirty="0">
              <a:solidFill>
                <a:schemeClr val="bg1"/>
              </a:solidFill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011680" y="4433570"/>
            <a:ext cx="8505825" cy="9531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2800"/>
              <a:t>5.能够借助图画续写故事，培养观图说图以及合理想象、流畅表达等综合能力。)</a:t>
            </a:r>
            <a:endParaRPr lang="zh-CN" altLang="en-US" sz="2800"/>
          </a:p>
        </p:txBody>
      </p:sp>
    </p:spTree>
    <p:custDataLst>
      <p:tags r:id="rId6"/>
    </p:custData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6" grpId="0"/>
      <p:bldP spid="6" grpId="1"/>
      <p:bldP spid="7" grpId="0"/>
      <p:bldP spid="7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文本框 5"/>
          <p:cNvSpPr txBox="1"/>
          <p:nvPr/>
        </p:nvSpPr>
        <p:spPr>
          <a:xfrm>
            <a:off x="4926965" y="810260"/>
            <a:ext cx="15303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2193290" y="843280"/>
            <a:ext cx="3098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356235" y="198755"/>
            <a:ext cx="2166620" cy="822960"/>
          </a:xfrm>
          <a:prstGeom prst="rect">
            <a:avLst/>
          </a:prstGeom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3600" b="1" dirty="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sym typeface="+mn-ea"/>
              </a:rPr>
              <a:t>新课导入</a:t>
            </a:r>
            <a:endParaRPr lang="zh-CN" altLang="en-US" sz="3600" b="1" dirty="0">
              <a:solidFill>
                <a:schemeClr val="bg1"/>
              </a:solidFill>
              <a:latin typeface="Arial" panose="020B0604020202020204" pitchFamily="34" charset="0"/>
              <a:ea typeface="宋体" panose="02010600030101010101" pitchFamily="2" charset="-122"/>
              <a:sym typeface="+mn-ea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6595745" y="2955290"/>
            <a:ext cx="488251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endParaRPr lang="zh-CN" altLang="en-US"/>
          </a:p>
        </p:txBody>
      </p:sp>
      <p:sp>
        <p:nvSpPr>
          <p:cNvPr id="18" name="文本框 17"/>
          <p:cNvSpPr txBox="1"/>
          <p:nvPr/>
        </p:nvSpPr>
        <p:spPr>
          <a:xfrm>
            <a:off x="4474845" y="1454150"/>
            <a:ext cx="549846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4000" b="1">
                <a:latin typeface="楷体" panose="02010609060101010101" charset="-122"/>
                <a:ea typeface="楷体" panose="02010609060101010101" charset="-122"/>
              </a:rPr>
              <a:t>大家有见过老屋吗？</a:t>
            </a:r>
            <a:endParaRPr lang="zh-CN" altLang="en-US" sz="4000" b="1">
              <a:latin typeface="楷体" panose="02010609060101010101" charset="-122"/>
              <a:ea typeface="楷体" panose="02010609060101010101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56235" y="932180"/>
            <a:ext cx="4323080" cy="5458460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4474845" y="2734945"/>
            <a:ext cx="6707505" cy="28613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600"/>
              <a:t>现实中的老屋大多最后都会倒掉，那么课文为什么有《总也倒不了的老屋》呢？今天就请大家和我一起去看看，看看老屋为什么总也倒不了。</a:t>
            </a:r>
            <a:endParaRPr lang="zh-CN" altLang="en-US" sz="3600"/>
          </a:p>
        </p:txBody>
      </p:sp>
    </p:spTree>
    <p:custDataLst>
      <p:tags r:id="rId2"/>
    </p:custData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8" grpId="1"/>
      <p:bldP spid="8" grpId="0"/>
      <p:bldP spid="8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2" name="矩形 11"/>
          <p:cNvSpPr/>
          <p:nvPr/>
        </p:nvSpPr>
        <p:spPr>
          <a:xfrm>
            <a:off x="506730" y="378460"/>
            <a:ext cx="3057525" cy="986790"/>
          </a:xfrm>
          <a:prstGeom prst="rect">
            <a:avLst/>
          </a:prstGeom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4400" b="1" dirty="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sym typeface="+mn-ea"/>
              </a:rPr>
              <a:t>会认的字</a:t>
            </a:r>
            <a:endParaRPr lang="zh-CN" altLang="en-US" sz="4400" b="1" dirty="0">
              <a:solidFill>
                <a:schemeClr val="bg1"/>
              </a:solidFill>
              <a:latin typeface="Arial" panose="020B0604020202020204" pitchFamily="34" charset="0"/>
              <a:ea typeface="宋体" panose="02010600030101010101" pitchFamily="2" charset="-122"/>
              <a:sym typeface="+mn-ea"/>
            </a:endParaRPr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>
          <a:blip r:embed="rId1">
            <a:clrChange>
              <a:clrFrom>
                <a:srgbClr val="F6F6F6">
                  <a:alpha val="100000"/>
                </a:srgbClr>
              </a:clrFrom>
              <a:clrTo>
                <a:srgbClr val="F6F6F6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645650" y="127000"/>
            <a:ext cx="1968500" cy="1965325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2263140" y="4204970"/>
            <a:ext cx="1376045" cy="13220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8000" b="1"/>
              <a:t>孵</a:t>
            </a:r>
            <a:endParaRPr lang="zh-CN" altLang="en-US" sz="8000" b="1"/>
          </a:p>
        </p:txBody>
      </p:sp>
      <p:sp>
        <p:nvSpPr>
          <p:cNvPr id="3" name="文本框 2"/>
          <p:cNvSpPr txBox="1"/>
          <p:nvPr/>
        </p:nvSpPr>
        <p:spPr>
          <a:xfrm>
            <a:off x="8552815" y="2254250"/>
            <a:ext cx="1336040" cy="13220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8000" b="1"/>
              <a:t>喵</a:t>
            </a:r>
            <a:endParaRPr lang="zh-CN" altLang="en-US" sz="8000" b="1"/>
          </a:p>
        </p:txBody>
      </p:sp>
      <p:sp>
        <p:nvSpPr>
          <p:cNvPr id="4" name="文本框 3"/>
          <p:cNvSpPr txBox="1"/>
          <p:nvPr/>
        </p:nvSpPr>
        <p:spPr>
          <a:xfrm>
            <a:off x="3710305" y="2254250"/>
            <a:ext cx="1322070" cy="13220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zh-CN" sz="8000" b="1"/>
              <a:t>暴</a:t>
            </a:r>
            <a:endParaRPr lang="zh-CN" altLang="zh-CN" sz="8000" b="1"/>
          </a:p>
        </p:txBody>
      </p:sp>
      <p:sp>
        <p:nvSpPr>
          <p:cNvPr id="5" name="文本框 4"/>
          <p:cNvSpPr txBox="1"/>
          <p:nvPr/>
        </p:nvSpPr>
        <p:spPr>
          <a:xfrm>
            <a:off x="8552815" y="1657985"/>
            <a:ext cx="1522095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4400" b="1" dirty="0">
                <a:solidFill>
                  <a:srgbClr val="FF0000"/>
                </a:solidFill>
                <a:sym typeface="+mn-ea"/>
              </a:rPr>
              <a:t>mīao</a:t>
            </a:r>
            <a:endParaRPr lang="en-US" altLang="zh-CN" sz="4400" b="1" dirty="0">
              <a:solidFill>
                <a:srgbClr val="FF0000"/>
              </a:solidFill>
              <a:sym typeface="+mn-ea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3563620" y="1565910"/>
            <a:ext cx="1616075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5400" b="1" dirty="0">
                <a:sym typeface="+mn-ea"/>
              </a:rPr>
              <a:t> </a:t>
            </a:r>
            <a:r>
              <a:rPr lang="en-US" altLang="zh-CN" sz="4400" b="1" dirty="0">
                <a:solidFill>
                  <a:srgbClr val="FF0000"/>
                </a:solidFill>
                <a:sym typeface="+mn-ea"/>
              </a:rPr>
              <a:t>bào</a:t>
            </a:r>
            <a:r>
              <a:rPr lang="en-US" altLang="zh-CN" sz="4000" b="1" dirty="0">
                <a:solidFill>
                  <a:srgbClr val="FF0000"/>
                </a:solidFill>
                <a:sym typeface="+mn-ea"/>
              </a:rPr>
              <a:t> </a:t>
            </a:r>
            <a:endParaRPr lang="en-US" altLang="zh-CN" sz="4000" b="1" dirty="0">
              <a:solidFill>
                <a:srgbClr val="FF0000"/>
              </a:solidFill>
              <a:sym typeface="+mn-ea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2510155" y="3637915"/>
            <a:ext cx="710565" cy="76835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pPr algn="l"/>
            <a:r>
              <a:rPr lang="en-US" altLang="zh-CN" sz="4400" b="1" dirty="0">
                <a:solidFill>
                  <a:srgbClr val="FF0000"/>
                </a:solidFill>
                <a:sym typeface="+mn-ea"/>
              </a:rPr>
              <a:t>fū</a:t>
            </a:r>
            <a:endParaRPr lang="en-US" altLang="zh-CN" sz="4400" b="1" dirty="0">
              <a:solidFill>
                <a:srgbClr val="FF0000"/>
              </a:solidFill>
              <a:sym typeface="+mn-ea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6188075" y="2254250"/>
            <a:ext cx="1364615" cy="13220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8000" b="1">
                <a:sym typeface="宋体" panose="02010600030101010101" pitchFamily="2" charset="-122"/>
              </a:rPr>
              <a:t>凑</a:t>
            </a:r>
            <a:endParaRPr lang="zh-CN" altLang="en-US" sz="8000" b="1">
              <a:sym typeface="宋体" panose="02010600030101010101" pitchFamily="2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6188075" y="1657985"/>
            <a:ext cx="1666875" cy="7683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zh-CN" sz="4400" b="1" dirty="0">
                <a:solidFill>
                  <a:srgbClr val="FF0000"/>
                </a:solidFill>
                <a:sym typeface="+mn-ea"/>
              </a:rPr>
              <a:t>còu</a:t>
            </a:r>
            <a:endParaRPr lang="en-US" altLang="zh-CN" sz="4400" b="1" dirty="0">
              <a:solidFill>
                <a:srgbClr val="FF0000"/>
              </a:solidFill>
              <a:sym typeface="+mn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636395" y="2254250"/>
            <a:ext cx="1284605" cy="13220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8000" b="1"/>
              <a:t>叽</a:t>
            </a:r>
            <a:endParaRPr lang="zh-CN" altLang="en-US" sz="8000" b="1"/>
          </a:p>
        </p:txBody>
      </p:sp>
      <p:sp>
        <p:nvSpPr>
          <p:cNvPr id="7" name="文本框 6"/>
          <p:cNvSpPr txBox="1"/>
          <p:nvPr/>
        </p:nvSpPr>
        <p:spPr>
          <a:xfrm>
            <a:off x="1913890" y="1657985"/>
            <a:ext cx="728980" cy="8299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zh-CN" sz="4800" b="1" dirty="0">
                <a:solidFill>
                  <a:srgbClr val="FF0000"/>
                </a:solidFill>
                <a:sym typeface="+mn-ea"/>
              </a:rPr>
              <a:t>jī</a:t>
            </a:r>
            <a:endParaRPr lang="en-US" altLang="zh-CN" sz="4800" b="1" dirty="0">
              <a:solidFill>
                <a:srgbClr val="FF0000"/>
              </a:solidFill>
              <a:sym typeface="+mn-ea"/>
            </a:endParaRPr>
          </a:p>
        </p:txBody>
      </p:sp>
      <p:sp>
        <p:nvSpPr>
          <p:cNvPr id="2369" name="文本框 2368"/>
          <p:cNvSpPr txBox="1"/>
          <p:nvPr/>
        </p:nvSpPr>
        <p:spPr>
          <a:xfrm>
            <a:off x="7481570" y="4204970"/>
            <a:ext cx="1250315" cy="13220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zh-CN" sz="8000" b="1"/>
              <a:t>偶</a:t>
            </a:r>
            <a:endParaRPr lang="zh-CN" altLang="zh-CN" sz="8000" b="1"/>
          </a:p>
        </p:txBody>
      </p:sp>
      <p:sp>
        <p:nvSpPr>
          <p:cNvPr id="2370" name="文本框 2369"/>
          <p:cNvSpPr txBox="1"/>
          <p:nvPr/>
        </p:nvSpPr>
        <p:spPr>
          <a:xfrm>
            <a:off x="4883150" y="4204970"/>
            <a:ext cx="1304925" cy="13220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zh-CN" sz="8000" b="1"/>
              <a:t>尔</a:t>
            </a:r>
            <a:endParaRPr lang="zh-CN" altLang="zh-CN" sz="8000" b="1"/>
          </a:p>
        </p:txBody>
      </p:sp>
      <p:sp>
        <p:nvSpPr>
          <p:cNvPr id="2371" name="文本框 2370"/>
          <p:cNvSpPr txBox="1"/>
          <p:nvPr/>
        </p:nvSpPr>
        <p:spPr>
          <a:xfrm>
            <a:off x="4915535" y="3391535"/>
            <a:ext cx="1056640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6000" b="1" dirty="0">
                <a:sym typeface="+mn-ea"/>
              </a:rPr>
              <a:t> </a:t>
            </a:r>
            <a:r>
              <a:rPr lang="en-US" altLang="zh-CN" sz="4800" b="1" dirty="0">
                <a:solidFill>
                  <a:srgbClr val="FF0000"/>
                </a:solidFill>
                <a:sym typeface="+mn-ea"/>
              </a:rPr>
              <a:t>ěr</a:t>
            </a:r>
            <a:endParaRPr lang="en-US" altLang="zh-CN" sz="4800" b="1" dirty="0">
              <a:solidFill>
                <a:srgbClr val="FF0000"/>
              </a:solidFill>
              <a:sym typeface="+mn-ea"/>
            </a:endParaRPr>
          </a:p>
        </p:txBody>
      </p:sp>
      <p:sp>
        <p:nvSpPr>
          <p:cNvPr id="2372" name="文本框 2371"/>
          <p:cNvSpPr txBox="1"/>
          <p:nvPr/>
        </p:nvSpPr>
        <p:spPr>
          <a:xfrm>
            <a:off x="7672705" y="3576320"/>
            <a:ext cx="1128395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4800" b="1" dirty="0">
                <a:solidFill>
                  <a:srgbClr val="FF0000"/>
                </a:solidFill>
                <a:sym typeface="+mn-ea"/>
              </a:rPr>
              <a:t>ǒu</a:t>
            </a:r>
            <a:endParaRPr lang="en-US" altLang="zh-CN" sz="4800" b="1" dirty="0">
              <a:solidFill>
                <a:srgbClr val="FF0000"/>
              </a:solidFill>
              <a:sym typeface="+mn-ea"/>
            </a:endParaRPr>
          </a:p>
        </p:txBody>
      </p:sp>
    </p:spTree>
    <p:custDataLst>
      <p:tags r:id="rId2"/>
    </p:custData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30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30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3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3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30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30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3000" fill="hold"/>
                                        <p:tgtEl>
                                          <p:spTgt spid="23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3000" fill="hold"/>
                                        <p:tgtEl>
                                          <p:spTgt spid="23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3000" fill="hold"/>
                                        <p:tgtEl>
                                          <p:spTgt spid="23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3000" fill="hold"/>
                                        <p:tgtEl>
                                          <p:spTgt spid="23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5" name="图片 4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3152775" y="3152140"/>
            <a:ext cx="1307465" cy="129349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5215890" y="3137535"/>
            <a:ext cx="1307465" cy="1293495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1059815" y="3138170"/>
            <a:ext cx="1307465" cy="1293495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9281795" y="3114040"/>
            <a:ext cx="1307465" cy="1293495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7305040" y="3137535"/>
            <a:ext cx="1307465" cy="1293495"/>
          </a:xfrm>
          <a:prstGeom prst="rect">
            <a:avLst/>
          </a:prstGeom>
        </p:spPr>
      </p:pic>
      <p:sp>
        <p:nvSpPr>
          <p:cNvPr id="21" name="文本框 20"/>
          <p:cNvSpPr txBox="1"/>
          <p:nvPr/>
        </p:nvSpPr>
        <p:spPr>
          <a:xfrm>
            <a:off x="3272155" y="3277235"/>
            <a:ext cx="1069340" cy="101473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6000" b="1">
                <a:solidFill>
                  <a:srgbClr val="FF0000"/>
                </a:solidFill>
                <a:sym typeface="+mn-ea"/>
              </a:rPr>
              <a:t>准</a:t>
            </a:r>
            <a:endParaRPr lang="zh-CN" altLang="en-US" sz="6000" b="1">
              <a:solidFill>
                <a:srgbClr val="FF0000"/>
              </a:solidFill>
              <a:sym typeface="+mn-ea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5361940" y="3277235"/>
            <a:ext cx="1069340" cy="101473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6000" b="1">
                <a:solidFill>
                  <a:srgbClr val="FF0000"/>
                </a:solidFill>
              </a:rPr>
              <a:t>墙</a:t>
            </a:r>
            <a:endParaRPr lang="zh-CN" altLang="en-US" sz="6000" b="1">
              <a:solidFill>
                <a:srgbClr val="FF0000"/>
              </a:solidFill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9476740" y="3323590"/>
            <a:ext cx="1069340" cy="101473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6000" b="1">
                <a:solidFill>
                  <a:srgbClr val="FF0000"/>
                </a:solidFill>
                <a:latin typeface="宋体" panose="02010600030101010101" pitchFamily="2" charset="-122"/>
              </a:rPr>
              <a:t>蜘</a:t>
            </a:r>
            <a:endParaRPr lang="zh-CN" altLang="en-US" sz="6000" b="1">
              <a:solidFill>
                <a:srgbClr val="FF0000"/>
              </a:solidFill>
              <a:latin typeface="宋体" panose="02010600030101010101" pitchFamily="2" charset="-122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7423785" y="3291840"/>
            <a:ext cx="1069340" cy="101473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6000" b="1">
                <a:solidFill>
                  <a:srgbClr val="FF0000"/>
                </a:solidFill>
              </a:rPr>
              <a:t>砍</a:t>
            </a:r>
            <a:endParaRPr lang="zh-CN" altLang="en-US" sz="6000" b="1">
              <a:solidFill>
                <a:srgbClr val="FF0000"/>
              </a:solidFill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1179195" y="3277235"/>
            <a:ext cx="1069340" cy="110680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6600" b="1">
                <a:solidFill>
                  <a:srgbClr val="FF0000"/>
                </a:solidFill>
              </a:rPr>
              <a:t>洞</a:t>
            </a:r>
            <a:endParaRPr lang="zh-CN" altLang="en-US" sz="6600" b="1">
              <a:solidFill>
                <a:srgbClr val="FF0000"/>
              </a:solidFill>
            </a:endParaRPr>
          </a:p>
        </p:txBody>
      </p:sp>
      <p:grpSp>
        <p:nvGrpSpPr>
          <p:cNvPr id="1742" name="Group 1707"/>
          <p:cNvGrpSpPr>
            <a:grpSpLocks noChangeAspect="1"/>
          </p:cNvGrpSpPr>
          <p:nvPr/>
        </p:nvGrpSpPr>
        <p:grpSpPr bwMode="auto">
          <a:xfrm rot="10800000">
            <a:off x="9461500" y="-4445"/>
            <a:ext cx="2719070" cy="2196465"/>
            <a:chOff x="127" y="2321"/>
            <a:chExt cx="1200" cy="969"/>
          </a:xfrm>
        </p:grpSpPr>
        <p:grpSp>
          <p:nvGrpSpPr>
            <p:cNvPr id="1744" name="Group 1908"/>
            <p:cNvGrpSpPr/>
            <p:nvPr/>
          </p:nvGrpSpPr>
          <p:grpSpPr bwMode="auto">
            <a:xfrm>
              <a:off x="562" y="2666"/>
              <a:ext cx="765" cy="441"/>
              <a:chOff x="562" y="2666"/>
              <a:chExt cx="765" cy="441"/>
            </a:xfrm>
          </p:grpSpPr>
          <p:sp>
            <p:nvSpPr>
              <p:cNvPr id="2263" name="Freeform 1708"/>
              <p:cNvSpPr/>
              <p:nvPr/>
            </p:nvSpPr>
            <p:spPr bwMode="auto">
              <a:xfrm>
                <a:off x="562" y="2821"/>
                <a:ext cx="200" cy="286"/>
              </a:xfrm>
              <a:custGeom>
                <a:avLst/>
                <a:gdLst>
                  <a:gd name="T0" fmla="*/ 2 w 84"/>
                  <a:gd name="T1" fmla="*/ 28 h 120"/>
                  <a:gd name="T2" fmla="*/ 1 w 84"/>
                  <a:gd name="T3" fmla="*/ 15 h 120"/>
                  <a:gd name="T4" fmla="*/ 1 w 84"/>
                  <a:gd name="T5" fmla="*/ 6 h 120"/>
                  <a:gd name="T6" fmla="*/ 25 w 84"/>
                  <a:gd name="T7" fmla="*/ 1 h 120"/>
                  <a:gd name="T8" fmla="*/ 54 w 84"/>
                  <a:gd name="T9" fmla="*/ 2 h 120"/>
                  <a:gd name="T10" fmla="*/ 77 w 84"/>
                  <a:gd name="T11" fmla="*/ 2 h 120"/>
                  <a:gd name="T12" fmla="*/ 83 w 84"/>
                  <a:gd name="T13" fmla="*/ 6 h 120"/>
                  <a:gd name="T14" fmla="*/ 83 w 84"/>
                  <a:gd name="T15" fmla="*/ 18 h 120"/>
                  <a:gd name="T16" fmla="*/ 80 w 84"/>
                  <a:gd name="T17" fmla="*/ 56 h 120"/>
                  <a:gd name="T18" fmla="*/ 76 w 84"/>
                  <a:gd name="T19" fmla="*/ 91 h 120"/>
                  <a:gd name="T20" fmla="*/ 73 w 84"/>
                  <a:gd name="T21" fmla="*/ 113 h 120"/>
                  <a:gd name="T22" fmla="*/ 46 w 84"/>
                  <a:gd name="T23" fmla="*/ 115 h 120"/>
                  <a:gd name="T24" fmla="*/ 18 w 84"/>
                  <a:gd name="T25" fmla="*/ 120 h 120"/>
                  <a:gd name="T26" fmla="*/ 22 w 84"/>
                  <a:gd name="T27" fmla="*/ 102 h 120"/>
                  <a:gd name="T28" fmla="*/ 9 w 84"/>
                  <a:gd name="T29" fmla="*/ 94 h 120"/>
                  <a:gd name="T30" fmla="*/ 8 w 84"/>
                  <a:gd name="T31" fmla="*/ 84 h 120"/>
                  <a:gd name="T32" fmla="*/ 16 w 84"/>
                  <a:gd name="T33" fmla="*/ 74 h 120"/>
                  <a:gd name="T34" fmla="*/ 27 w 84"/>
                  <a:gd name="T35" fmla="*/ 51 h 120"/>
                  <a:gd name="T36" fmla="*/ 9 w 84"/>
                  <a:gd name="T37" fmla="*/ 24 h 120"/>
                  <a:gd name="T38" fmla="*/ 4 w 84"/>
                  <a:gd name="T39" fmla="*/ 28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84" h="120">
                    <a:moveTo>
                      <a:pt x="2" y="28"/>
                    </a:moveTo>
                    <a:cubicBezTo>
                      <a:pt x="1" y="25"/>
                      <a:pt x="1" y="19"/>
                      <a:pt x="1" y="15"/>
                    </a:cubicBezTo>
                    <a:cubicBezTo>
                      <a:pt x="1" y="12"/>
                      <a:pt x="0" y="8"/>
                      <a:pt x="1" y="6"/>
                    </a:cubicBezTo>
                    <a:cubicBezTo>
                      <a:pt x="4" y="0"/>
                      <a:pt x="18" y="1"/>
                      <a:pt x="25" y="1"/>
                    </a:cubicBezTo>
                    <a:cubicBezTo>
                      <a:pt x="35" y="1"/>
                      <a:pt x="44" y="1"/>
                      <a:pt x="54" y="2"/>
                    </a:cubicBezTo>
                    <a:cubicBezTo>
                      <a:pt x="61" y="2"/>
                      <a:pt x="69" y="1"/>
                      <a:pt x="77" y="2"/>
                    </a:cubicBezTo>
                    <a:cubicBezTo>
                      <a:pt x="81" y="2"/>
                      <a:pt x="83" y="2"/>
                      <a:pt x="83" y="6"/>
                    </a:cubicBezTo>
                    <a:cubicBezTo>
                      <a:pt x="84" y="10"/>
                      <a:pt x="83" y="14"/>
                      <a:pt x="83" y="18"/>
                    </a:cubicBezTo>
                    <a:cubicBezTo>
                      <a:pt x="83" y="31"/>
                      <a:pt x="81" y="43"/>
                      <a:pt x="80" y="56"/>
                    </a:cubicBezTo>
                    <a:cubicBezTo>
                      <a:pt x="79" y="68"/>
                      <a:pt x="78" y="79"/>
                      <a:pt x="76" y="91"/>
                    </a:cubicBezTo>
                    <a:cubicBezTo>
                      <a:pt x="75" y="98"/>
                      <a:pt x="74" y="105"/>
                      <a:pt x="73" y="113"/>
                    </a:cubicBezTo>
                    <a:cubicBezTo>
                      <a:pt x="64" y="114"/>
                      <a:pt x="55" y="115"/>
                      <a:pt x="46" y="115"/>
                    </a:cubicBezTo>
                    <a:cubicBezTo>
                      <a:pt x="36" y="115"/>
                      <a:pt x="27" y="119"/>
                      <a:pt x="18" y="120"/>
                    </a:cubicBezTo>
                    <a:cubicBezTo>
                      <a:pt x="18" y="114"/>
                      <a:pt x="22" y="108"/>
                      <a:pt x="22" y="102"/>
                    </a:cubicBezTo>
                    <a:cubicBezTo>
                      <a:pt x="22" y="95"/>
                      <a:pt x="15" y="91"/>
                      <a:pt x="9" y="94"/>
                    </a:cubicBezTo>
                    <a:cubicBezTo>
                      <a:pt x="10" y="90"/>
                      <a:pt x="8" y="87"/>
                      <a:pt x="8" y="84"/>
                    </a:cubicBezTo>
                    <a:cubicBezTo>
                      <a:pt x="9" y="81"/>
                      <a:pt x="14" y="77"/>
                      <a:pt x="16" y="74"/>
                    </a:cubicBezTo>
                    <a:cubicBezTo>
                      <a:pt x="20" y="67"/>
                      <a:pt x="25" y="59"/>
                      <a:pt x="27" y="51"/>
                    </a:cubicBezTo>
                    <a:cubicBezTo>
                      <a:pt x="30" y="40"/>
                      <a:pt x="25" y="16"/>
                      <a:pt x="9" y="24"/>
                    </a:cubicBezTo>
                    <a:cubicBezTo>
                      <a:pt x="7" y="25"/>
                      <a:pt x="6" y="27"/>
                      <a:pt x="4" y="28"/>
                    </a:cubicBezTo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64" name="Freeform 1709"/>
              <p:cNvSpPr/>
              <p:nvPr/>
            </p:nvSpPr>
            <p:spPr bwMode="auto">
              <a:xfrm>
                <a:off x="1173" y="2747"/>
                <a:ext cx="7" cy="3"/>
              </a:xfrm>
              <a:custGeom>
                <a:avLst/>
                <a:gdLst>
                  <a:gd name="T0" fmla="*/ 0 w 7"/>
                  <a:gd name="T1" fmla="*/ 3 h 3"/>
                  <a:gd name="T2" fmla="*/ 5 w 7"/>
                  <a:gd name="T3" fmla="*/ 3 h 3"/>
                  <a:gd name="T4" fmla="*/ 7 w 7"/>
                  <a:gd name="T5" fmla="*/ 0 h 3"/>
                  <a:gd name="T6" fmla="*/ 0 w 7"/>
                  <a:gd name="T7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" h="3">
                    <a:moveTo>
                      <a:pt x="0" y="3"/>
                    </a:moveTo>
                    <a:lnTo>
                      <a:pt x="5" y="3"/>
                    </a:lnTo>
                    <a:lnTo>
                      <a:pt x="7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65" name="Freeform 1710"/>
              <p:cNvSpPr/>
              <p:nvPr/>
            </p:nvSpPr>
            <p:spPr bwMode="auto">
              <a:xfrm>
                <a:off x="1175" y="2735"/>
                <a:ext cx="22" cy="24"/>
              </a:xfrm>
              <a:custGeom>
                <a:avLst/>
                <a:gdLst>
                  <a:gd name="T0" fmla="*/ 5 w 9"/>
                  <a:gd name="T1" fmla="*/ 3 h 10"/>
                  <a:gd name="T2" fmla="*/ 1 w 9"/>
                  <a:gd name="T3" fmla="*/ 3 h 10"/>
                  <a:gd name="T4" fmla="*/ 6 w 9"/>
                  <a:gd name="T5" fmla="*/ 9 h 10"/>
                  <a:gd name="T6" fmla="*/ 2 w 9"/>
                  <a:gd name="T7" fmla="*/ 8 h 10"/>
                  <a:gd name="T8" fmla="*/ 6 w 9"/>
                  <a:gd name="T9" fmla="*/ 7 h 10"/>
                  <a:gd name="T10" fmla="*/ 3 w 9"/>
                  <a:gd name="T11" fmla="*/ 9 h 10"/>
                  <a:gd name="T12" fmla="*/ 6 w 9"/>
                  <a:gd name="T13" fmla="*/ 10 h 10"/>
                  <a:gd name="T14" fmla="*/ 6 w 9"/>
                  <a:gd name="T15" fmla="*/ 9 h 10"/>
                  <a:gd name="T16" fmla="*/ 6 w 9"/>
                  <a:gd name="T17" fmla="*/ 9 h 10"/>
                  <a:gd name="T18" fmla="*/ 7 w 9"/>
                  <a:gd name="T19" fmla="*/ 5 h 10"/>
                  <a:gd name="T20" fmla="*/ 7 w 9"/>
                  <a:gd name="T21" fmla="*/ 5 h 10"/>
                  <a:gd name="T22" fmla="*/ 6 w 9"/>
                  <a:gd name="T23" fmla="*/ 5 h 10"/>
                  <a:gd name="T24" fmla="*/ 4 w 9"/>
                  <a:gd name="T25" fmla="*/ 5 h 10"/>
                  <a:gd name="T26" fmla="*/ 5 w 9"/>
                  <a:gd name="T27" fmla="*/ 3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9" h="10">
                    <a:moveTo>
                      <a:pt x="5" y="3"/>
                    </a:moveTo>
                    <a:cubicBezTo>
                      <a:pt x="1" y="3"/>
                      <a:pt x="1" y="3"/>
                      <a:pt x="1" y="3"/>
                    </a:cubicBezTo>
                    <a:cubicBezTo>
                      <a:pt x="3" y="7"/>
                      <a:pt x="0" y="6"/>
                      <a:pt x="6" y="9"/>
                    </a:cubicBezTo>
                    <a:cubicBezTo>
                      <a:pt x="9" y="3"/>
                      <a:pt x="0" y="8"/>
                      <a:pt x="2" y="8"/>
                    </a:cubicBezTo>
                    <a:cubicBezTo>
                      <a:pt x="2" y="7"/>
                      <a:pt x="7" y="8"/>
                      <a:pt x="6" y="7"/>
                    </a:cubicBezTo>
                    <a:cubicBezTo>
                      <a:pt x="8" y="9"/>
                      <a:pt x="4" y="7"/>
                      <a:pt x="3" y="9"/>
                    </a:cubicBezTo>
                    <a:cubicBezTo>
                      <a:pt x="5" y="10"/>
                      <a:pt x="5" y="10"/>
                      <a:pt x="6" y="10"/>
                    </a:cubicBezTo>
                    <a:cubicBezTo>
                      <a:pt x="6" y="9"/>
                      <a:pt x="6" y="9"/>
                      <a:pt x="6" y="9"/>
                    </a:cubicBezTo>
                    <a:cubicBezTo>
                      <a:pt x="6" y="9"/>
                      <a:pt x="6" y="9"/>
                      <a:pt x="6" y="9"/>
                    </a:cubicBezTo>
                    <a:cubicBezTo>
                      <a:pt x="7" y="0"/>
                      <a:pt x="7" y="7"/>
                      <a:pt x="7" y="5"/>
                    </a:cubicBezTo>
                    <a:cubicBezTo>
                      <a:pt x="7" y="5"/>
                      <a:pt x="7" y="5"/>
                      <a:pt x="7" y="5"/>
                    </a:cubicBezTo>
                    <a:cubicBezTo>
                      <a:pt x="6" y="5"/>
                      <a:pt x="6" y="5"/>
                      <a:pt x="6" y="5"/>
                    </a:cubicBezTo>
                    <a:cubicBezTo>
                      <a:pt x="6" y="5"/>
                      <a:pt x="5" y="5"/>
                      <a:pt x="4" y="5"/>
                    </a:cubicBezTo>
                    <a:lnTo>
                      <a:pt x="5" y="3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66" name="Freeform 1711"/>
              <p:cNvSpPr/>
              <p:nvPr/>
            </p:nvSpPr>
            <p:spPr bwMode="auto">
              <a:xfrm>
                <a:off x="1175" y="2743"/>
                <a:ext cx="3" cy="9"/>
              </a:xfrm>
              <a:custGeom>
                <a:avLst/>
                <a:gdLst>
                  <a:gd name="T0" fmla="*/ 0 w 1"/>
                  <a:gd name="T1" fmla="*/ 3 h 4"/>
                  <a:gd name="T2" fmla="*/ 1 w 1"/>
                  <a:gd name="T3" fmla="*/ 2 h 4"/>
                  <a:gd name="T4" fmla="*/ 0 w 1"/>
                  <a:gd name="T5" fmla="*/ 4 h 4"/>
                  <a:gd name="T6" fmla="*/ 0 w 1"/>
                  <a:gd name="T7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4">
                    <a:moveTo>
                      <a:pt x="0" y="3"/>
                    </a:moveTo>
                    <a:cubicBezTo>
                      <a:pt x="0" y="3"/>
                      <a:pt x="1" y="2"/>
                      <a:pt x="1" y="2"/>
                    </a:cubicBezTo>
                    <a:cubicBezTo>
                      <a:pt x="1" y="3"/>
                      <a:pt x="0" y="0"/>
                      <a:pt x="0" y="4"/>
                    </a:cubicBezTo>
                    <a:cubicBezTo>
                      <a:pt x="0" y="4"/>
                      <a:pt x="0" y="4"/>
                      <a:pt x="0" y="3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67" name="Freeform 1712"/>
              <p:cNvSpPr/>
              <p:nvPr/>
            </p:nvSpPr>
            <p:spPr bwMode="auto">
              <a:xfrm>
                <a:off x="1180" y="2750"/>
                <a:ext cx="7" cy="4"/>
              </a:xfrm>
              <a:custGeom>
                <a:avLst/>
                <a:gdLst>
                  <a:gd name="T0" fmla="*/ 0 w 3"/>
                  <a:gd name="T1" fmla="*/ 0 h 2"/>
                  <a:gd name="T2" fmla="*/ 0 w 3"/>
                  <a:gd name="T3" fmla="*/ 2 h 2"/>
                  <a:gd name="T4" fmla="*/ 3 w 3"/>
                  <a:gd name="T5" fmla="*/ 0 h 2"/>
                  <a:gd name="T6" fmla="*/ 0 w 3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2">
                    <a:moveTo>
                      <a:pt x="0" y="0"/>
                    </a:moveTo>
                    <a:cubicBezTo>
                      <a:pt x="2" y="1"/>
                      <a:pt x="0" y="2"/>
                      <a:pt x="0" y="2"/>
                    </a:cubicBezTo>
                    <a:cubicBezTo>
                      <a:pt x="3" y="0"/>
                      <a:pt x="3" y="0"/>
                      <a:pt x="3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68" name="Freeform 1713"/>
              <p:cNvSpPr/>
              <p:nvPr/>
            </p:nvSpPr>
            <p:spPr bwMode="auto">
              <a:xfrm>
                <a:off x="1180" y="2750"/>
                <a:ext cx="5" cy="0"/>
              </a:xfrm>
              <a:custGeom>
                <a:avLst/>
                <a:gdLst>
                  <a:gd name="T0" fmla="*/ 2 w 2"/>
                  <a:gd name="T1" fmla="*/ 0 w 2"/>
                  <a:gd name="T2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2" y="0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69" name="Freeform 1714"/>
              <p:cNvSpPr/>
              <p:nvPr/>
            </p:nvSpPr>
            <p:spPr bwMode="auto">
              <a:xfrm>
                <a:off x="1173" y="2735"/>
                <a:ext cx="24" cy="22"/>
              </a:xfrm>
              <a:custGeom>
                <a:avLst/>
                <a:gdLst>
                  <a:gd name="T0" fmla="*/ 0 w 10"/>
                  <a:gd name="T1" fmla="*/ 5 h 9"/>
                  <a:gd name="T2" fmla="*/ 3 w 10"/>
                  <a:gd name="T3" fmla="*/ 6 h 9"/>
                  <a:gd name="T4" fmla="*/ 3 w 10"/>
                  <a:gd name="T5" fmla="*/ 6 h 9"/>
                  <a:gd name="T6" fmla="*/ 6 w 10"/>
                  <a:gd name="T7" fmla="*/ 4 h 9"/>
                  <a:gd name="T8" fmla="*/ 8 w 10"/>
                  <a:gd name="T9" fmla="*/ 8 h 9"/>
                  <a:gd name="T10" fmla="*/ 9 w 10"/>
                  <a:gd name="T11" fmla="*/ 9 h 9"/>
                  <a:gd name="T12" fmla="*/ 9 w 10"/>
                  <a:gd name="T13" fmla="*/ 9 h 9"/>
                  <a:gd name="T14" fmla="*/ 9 w 10"/>
                  <a:gd name="T15" fmla="*/ 4 h 9"/>
                  <a:gd name="T16" fmla="*/ 9 w 10"/>
                  <a:gd name="T17" fmla="*/ 4 h 9"/>
                  <a:gd name="T18" fmla="*/ 7 w 10"/>
                  <a:gd name="T19" fmla="*/ 3 h 9"/>
                  <a:gd name="T20" fmla="*/ 0 w 10"/>
                  <a:gd name="T21" fmla="*/ 5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0" h="9">
                    <a:moveTo>
                      <a:pt x="0" y="5"/>
                    </a:moveTo>
                    <a:cubicBezTo>
                      <a:pt x="0" y="6"/>
                      <a:pt x="2" y="6"/>
                      <a:pt x="3" y="6"/>
                    </a:cubicBezTo>
                    <a:cubicBezTo>
                      <a:pt x="3" y="6"/>
                      <a:pt x="3" y="6"/>
                      <a:pt x="3" y="6"/>
                    </a:cubicBezTo>
                    <a:cubicBezTo>
                      <a:pt x="2" y="5"/>
                      <a:pt x="4" y="4"/>
                      <a:pt x="6" y="4"/>
                    </a:cubicBezTo>
                    <a:cubicBezTo>
                      <a:pt x="7" y="6"/>
                      <a:pt x="10" y="3"/>
                      <a:pt x="8" y="8"/>
                    </a:cubicBezTo>
                    <a:cubicBezTo>
                      <a:pt x="9" y="9"/>
                      <a:pt x="9" y="9"/>
                      <a:pt x="9" y="9"/>
                    </a:cubicBezTo>
                    <a:cubicBezTo>
                      <a:pt x="9" y="9"/>
                      <a:pt x="9" y="9"/>
                      <a:pt x="9" y="9"/>
                    </a:cubicBezTo>
                    <a:cubicBezTo>
                      <a:pt x="9" y="0"/>
                      <a:pt x="9" y="6"/>
                      <a:pt x="9" y="4"/>
                    </a:cubicBezTo>
                    <a:cubicBezTo>
                      <a:pt x="9" y="4"/>
                      <a:pt x="9" y="4"/>
                      <a:pt x="9" y="4"/>
                    </a:cubicBezTo>
                    <a:cubicBezTo>
                      <a:pt x="7" y="3"/>
                      <a:pt x="7" y="3"/>
                      <a:pt x="7" y="3"/>
                    </a:cubicBezTo>
                    <a:cubicBezTo>
                      <a:pt x="4" y="3"/>
                      <a:pt x="1" y="5"/>
                      <a:pt x="0" y="5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70" name="Freeform 1715"/>
              <p:cNvSpPr/>
              <p:nvPr/>
            </p:nvSpPr>
            <p:spPr bwMode="auto">
              <a:xfrm>
                <a:off x="1185" y="2750"/>
                <a:ext cx="2" cy="0"/>
              </a:xfrm>
              <a:custGeom>
                <a:avLst/>
                <a:gdLst>
                  <a:gd name="T0" fmla="*/ 0 w 1"/>
                  <a:gd name="T1" fmla="*/ 1 w 1"/>
                  <a:gd name="T2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71" name="Rectangle 1716"/>
              <p:cNvSpPr>
                <a:spLocks noChangeArrowheads="1"/>
              </p:cNvSpPr>
              <p:nvPr/>
            </p:nvSpPr>
            <p:spPr bwMode="auto">
              <a:xfrm>
                <a:off x="1189" y="2752"/>
                <a:ext cx="3" cy="1"/>
              </a:xfrm>
              <a:prstGeom prst="rect">
                <a:avLst/>
              </a:pr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72" name="Freeform 1717"/>
              <p:cNvSpPr/>
              <p:nvPr/>
            </p:nvSpPr>
            <p:spPr bwMode="auto">
              <a:xfrm>
                <a:off x="1144" y="2735"/>
                <a:ext cx="24" cy="12"/>
              </a:xfrm>
              <a:custGeom>
                <a:avLst/>
                <a:gdLst>
                  <a:gd name="T0" fmla="*/ 3 w 10"/>
                  <a:gd name="T1" fmla="*/ 4 h 5"/>
                  <a:gd name="T2" fmla="*/ 10 w 10"/>
                  <a:gd name="T3" fmla="*/ 4 h 5"/>
                  <a:gd name="T4" fmla="*/ 5 w 10"/>
                  <a:gd name="T5" fmla="*/ 0 h 5"/>
                  <a:gd name="T6" fmla="*/ 2 w 10"/>
                  <a:gd name="T7" fmla="*/ 0 h 5"/>
                  <a:gd name="T8" fmla="*/ 3 w 10"/>
                  <a:gd name="T9" fmla="*/ 4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" h="5">
                    <a:moveTo>
                      <a:pt x="3" y="4"/>
                    </a:moveTo>
                    <a:cubicBezTo>
                      <a:pt x="4" y="2"/>
                      <a:pt x="9" y="5"/>
                      <a:pt x="10" y="4"/>
                    </a:cubicBezTo>
                    <a:cubicBezTo>
                      <a:pt x="7" y="3"/>
                      <a:pt x="4" y="1"/>
                      <a:pt x="5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0" y="1"/>
                      <a:pt x="2" y="3"/>
                      <a:pt x="3" y="4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73" name="Freeform 1718"/>
              <p:cNvSpPr/>
              <p:nvPr/>
            </p:nvSpPr>
            <p:spPr bwMode="auto">
              <a:xfrm>
                <a:off x="1135" y="2731"/>
                <a:ext cx="2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74" name="Freeform 1719"/>
              <p:cNvSpPr/>
              <p:nvPr/>
            </p:nvSpPr>
            <p:spPr bwMode="auto">
              <a:xfrm>
                <a:off x="1092" y="2723"/>
                <a:ext cx="50" cy="17"/>
              </a:xfrm>
              <a:custGeom>
                <a:avLst/>
                <a:gdLst>
                  <a:gd name="T0" fmla="*/ 0 w 21"/>
                  <a:gd name="T1" fmla="*/ 5 h 7"/>
                  <a:gd name="T2" fmla="*/ 9 w 21"/>
                  <a:gd name="T3" fmla="*/ 3 h 7"/>
                  <a:gd name="T4" fmla="*/ 6 w 21"/>
                  <a:gd name="T5" fmla="*/ 5 h 7"/>
                  <a:gd name="T6" fmla="*/ 14 w 21"/>
                  <a:gd name="T7" fmla="*/ 5 h 7"/>
                  <a:gd name="T8" fmla="*/ 10 w 21"/>
                  <a:gd name="T9" fmla="*/ 6 h 7"/>
                  <a:gd name="T10" fmla="*/ 17 w 21"/>
                  <a:gd name="T11" fmla="*/ 5 h 7"/>
                  <a:gd name="T12" fmla="*/ 21 w 21"/>
                  <a:gd name="T13" fmla="*/ 7 h 7"/>
                  <a:gd name="T14" fmla="*/ 20 w 21"/>
                  <a:gd name="T15" fmla="*/ 4 h 7"/>
                  <a:gd name="T16" fmla="*/ 16 w 21"/>
                  <a:gd name="T17" fmla="*/ 4 h 7"/>
                  <a:gd name="T18" fmla="*/ 18 w 21"/>
                  <a:gd name="T19" fmla="*/ 3 h 7"/>
                  <a:gd name="T20" fmla="*/ 7 w 21"/>
                  <a:gd name="T21" fmla="*/ 1 h 7"/>
                  <a:gd name="T22" fmla="*/ 0 w 21"/>
                  <a:gd name="T23" fmla="*/ 5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1" h="7">
                    <a:moveTo>
                      <a:pt x="0" y="5"/>
                    </a:moveTo>
                    <a:cubicBezTo>
                      <a:pt x="9" y="3"/>
                      <a:pt x="9" y="3"/>
                      <a:pt x="9" y="3"/>
                    </a:cubicBezTo>
                    <a:cubicBezTo>
                      <a:pt x="8" y="4"/>
                      <a:pt x="8" y="5"/>
                      <a:pt x="6" y="5"/>
                    </a:cubicBezTo>
                    <a:cubicBezTo>
                      <a:pt x="10" y="5"/>
                      <a:pt x="11" y="4"/>
                      <a:pt x="14" y="5"/>
                    </a:cubicBezTo>
                    <a:cubicBezTo>
                      <a:pt x="14" y="7"/>
                      <a:pt x="8" y="4"/>
                      <a:pt x="10" y="6"/>
                    </a:cubicBezTo>
                    <a:cubicBezTo>
                      <a:pt x="12" y="6"/>
                      <a:pt x="15" y="7"/>
                      <a:pt x="17" y="5"/>
                    </a:cubicBezTo>
                    <a:cubicBezTo>
                      <a:pt x="21" y="7"/>
                      <a:pt x="21" y="7"/>
                      <a:pt x="21" y="7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18" y="4"/>
                      <a:pt x="17" y="6"/>
                      <a:pt x="16" y="4"/>
                    </a:cubicBezTo>
                    <a:cubicBezTo>
                      <a:pt x="16" y="3"/>
                      <a:pt x="17" y="3"/>
                      <a:pt x="18" y="3"/>
                    </a:cubicBezTo>
                    <a:cubicBezTo>
                      <a:pt x="16" y="3"/>
                      <a:pt x="12" y="1"/>
                      <a:pt x="7" y="1"/>
                    </a:cubicBezTo>
                    <a:cubicBezTo>
                      <a:pt x="3" y="0"/>
                      <a:pt x="3" y="4"/>
                      <a:pt x="0" y="5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75" name="Freeform 1720"/>
              <p:cNvSpPr/>
              <p:nvPr/>
            </p:nvSpPr>
            <p:spPr bwMode="auto">
              <a:xfrm>
                <a:off x="1092" y="2726"/>
                <a:ext cx="0" cy="2"/>
              </a:xfrm>
              <a:custGeom>
                <a:avLst/>
                <a:gdLst>
                  <a:gd name="T0" fmla="*/ 2 h 2"/>
                  <a:gd name="T1" fmla="*/ 0 h 2"/>
                  <a:gd name="T2" fmla="*/ 2 h 2"/>
                  <a:gd name="T3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76" name="Freeform 1721"/>
              <p:cNvSpPr/>
              <p:nvPr/>
            </p:nvSpPr>
            <p:spPr bwMode="auto">
              <a:xfrm>
                <a:off x="1044" y="2719"/>
                <a:ext cx="41" cy="14"/>
              </a:xfrm>
              <a:custGeom>
                <a:avLst/>
                <a:gdLst>
                  <a:gd name="T0" fmla="*/ 10 w 17"/>
                  <a:gd name="T1" fmla="*/ 6 h 6"/>
                  <a:gd name="T2" fmla="*/ 15 w 17"/>
                  <a:gd name="T3" fmla="*/ 5 h 6"/>
                  <a:gd name="T4" fmla="*/ 16 w 17"/>
                  <a:gd name="T5" fmla="*/ 6 h 6"/>
                  <a:gd name="T6" fmla="*/ 17 w 17"/>
                  <a:gd name="T7" fmla="*/ 5 h 6"/>
                  <a:gd name="T8" fmla="*/ 9 w 17"/>
                  <a:gd name="T9" fmla="*/ 5 h 6"/>
                  <a:gd name="T10" fmla="*/ 7 w 17"/>
                  <a:gd name="T11" fmla="*/ 2 h 6"/>
                  <a:gd name="T12" fmla="*/ 11 w 17"/>
                  <a:gd name="T13" fmla="*/ 3 h 6"/>
                  <a:gd name="T14" fmla="*/ 0 w 17"/>
                  <a:gd name="T15" fmla="*/ 2 h 6"/>
                  <a:gd name="T16" fmla="*/ 2 w 17"/>
                  <a:gd name="T17" fmla="*/ 3 h 6"/>
                  <a:gd name="T18" fmla="*/ 0 w 17"/>
                  <a:gd name="T19" fmla="*/ 3 h 6"/>
                  <a:gd name="T20" fmla="*/ 10 w 17"/>
                  <a:gd name="T21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7" h="6">
                    <a:moveTo>
                      <a:pt x="10" y="6"/>
                    </a:moveTo>
                    <a:cubicBezTo>
                      <a:pt x="15" y="5"/>
                      <a:pt x="15" y="5"/>
                      <a:pt x="15" y="5"/>
                    </a:cubicBezTo>
                    <a:cubicBezTo>
                      <a:pt x="16" y="5"/>
                      <a:pt x="16" y="6"/>
                      <a:pt x="16" y="6"/>
                    </a:cubicBezTo>
                    <a:cubicBezTo>
                      <a:pt x="16" y="6"/>
                      <a:pt x="17" y="5"/>
                      <a:pt x="17" y="5"/>
                    </a:cubicBezTo>
                    <a:cubicBezTo>
                      <a:pt x="15" y="2"/>
                      <a:pt x="12" y="5"/>
                      <a:pt x="9" y="5"/>
                    </a:cubicBezTo>
                    <a:cubicBezTo>
                      <a:pt x="3" y="3"/>
                      <a:pt x="10" y="4"/>
                      <a:pt x="7" y="2"/>
                    </a:cubicBezTo>
                    <a:cubicBezTo>
                      <a:pt x="9" y="2"/>
                      <a:pt x="9" y="2"/>
                      <a:pt x="11" y="3"/>
                    </a:cubicBezTo>
                    <a:cubicBezTo>
                      <a:pt x="8" y="0"/>
                      <a:pt x="3" y="2"/>
                      <a:pt x="0" y="2"/>
                    </a:cubicBezTo>
                    <a:cubicBezTo>
                      <a:pt x="1" y="2"/>
                      <a:pt x="1" y="3"/>
                      <a:pt x="2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2" y="5"/>
                      <a:pt x="5" y="6"/>
                      <a:pt x="10" y="6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77" name="Freeform 1722"/>
              <p:cNvSpPr/>
              <p:nvPr/>
            </p:nvSpPr>
            <p:spPr bwMode="auto">
              <a:xfrm>
                <a:off x="1082" y="2733"/>
                <a:ext cx="5" cy="2"/>
              </a:xfrm>
              <a:custGeom>
                <a:avLst/>
                <a:gdLst>
                  <a:gd name="T0" fmla="*/ 2 w 2"/>
                  <a:gd name="T1" fmla="*/ 1 h 1"/>
                  <a:gd name="T2" fmla="*/ 0 w 2"/>
                  <a:gd name="T3" fmla="*/ 0 h 1"/>
                  <a:gd name="T4" fmla="*/ 2 w 2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2" y="1"/>
                    </a:moveTo>
                    <a:cubicBezTo>
                      <a:pt x="1" y="1"/>
                      <a:pt x="0" y="1"/>
                      <a:pt x="0" y="0"/>
                    </a:cubicBezTo>
                    <a:cubicBezTo>
                      <a:pt x="0" y="1"/>
                      <a:pt x="1" y="1"/>
                      <a:pt x="2" y="1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78" name="Freeform 1723"/>
              <p:cNvSpPr/>
              <p:nvPr/>
            </p:nvSpPr>
            <p:spPr bwMode="auto">
              <a:xfrm>
                <a:off x="1042" y="2723"/>
                <a:ext cx="2" cy="0"/>
              </a:xfrm>
              <a:custGeom>
                <a:avLst/>
                <a:gdLst>
                  <a:gd name="T0" fmla="*/ 0 w 1"/>
                  <a:gd name="T1" fmla="*/ 1 w 1"/>
                  <a:gd name="T2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79" name="Freeform 1724"/>
              <p:cNvSpPr/>
              <p:nvPr/>
            </p:nvSpPr>
            <p:spPr bwMode="auto">
              <a:xfrm>
                <a:off x="1040" y="2728"/>
                <a:ext cx="7" cy="3"/>
              </a:xfrm>
              <a:custGeom>
                <a:avLst/>
                <a:gdLst>
                  <a:gd name="T0" fmla="*/ 3 w 3"/>
                  <a:gd name="T1" fmla="*/ 1 h 1"/>
                  <a:gd name="T2" fmla="*/ 0 w 3"/>
                  <a:gd name="T3" fmla="*/ 0 h 1"/>
                  <a:gd name="T4" fmla="*/ 1 w 3"/>
                  <a:gd name="T5" fmla="*/ 1 h 1"/>
                  <a:gd name="T6" fmla="*/ 3 w 3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1">
                    <a:moveTo>
                      <a:pt x="3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2" y="1"/>
                      <a:pt x="3" y="1"/>
                      <a:pt x="3" y="1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80" name="Freeform 1725"/>
              <p:cNvSpPr/>
              <p:nvPr/>
            </p:nvSpPr>
            <p:spPr bwMode="auto">
              <a:xfrm>
                <a:off x="821" y="2688"/>
                <a:ext cx="216" cy="45"/>
              </a:xfrm>
              <a:custGeom>
                <a:avLst/>
                <a:gdLst>
                  <a:gd name="T0" fmla="*/ 24 w 91"/>
                  <a:gd name="T1" fmla="*/ 16 h 19"/>
                  <a:gd name="T2" fmla="*/ 20 w 91"/>
                  <a:gd name="T3" fmla="*/ 14 h 19"/>
                  <a:gd name="T4" fmla="*/ 25 w 91"/>
                  <a:gd name="T5" fmla="*/ 14 h 19"/>
                  <a:gd name="T6" fmla="*/ 25 w 91"/>
                  <a:gd name="T7" fmla="*/ 11 h 19"/>
                  <a:gd name="T8" fmla="*/ 16 w 91"/>
                  <a:gd name="T9" fmla="*/ 11 h 19"/>
                  <a:gd name="T10" fmla="*/ 16 w 91"/>
                  <a:gd name="T11" fmla="*/ 10 h 19"/>
                  <a:gd name="T12" fmla="*/ 3 w 91"/>
                  <a:gd name="T13" fmla="*/ 8 h 19"/>
                  <a:gd name="T14" fmla="*/ 15 w 91"/>
                  <a:gd name="T15" fmla="*/ 10 h 19"/>
                  <a:gd name="T16" fmla="*/ 63 w 91"/>
                  <a:gd name="T17" fmla="*/ 16 h 19"/>
                  <a:gd name="T18" fmla="*/ 65 w 91"/>
                  <a:gd name="T19" fmla="*/ 14 h 19"/>
                  <a:gd name="T20" fmla="*/ 69 w 91"/>
                  <a:gd name="T21" fmla="*/ 15 h 19"/>
                  <a:gd name="T22" fmla="*/ 66 w 91"/>
                  <a:gd name="T23" fmla="*/ 15 h 19"/>
                  <a:gd name="T24" fmla="*/ 79 w 91"/>
                  <a:gd name="T25" fmla="*/ 17 h 19"/>
                  <a:gd name="T26" fmla="*/ 80 w 91"/>
                  <a:gd name="T27" fmla="*/ 14 h 19"/>
                  <a:gd name="T28" fmla="*/ 86 w 91"/>
                  <a:gd name="T29" fmla="*/ 18 h 19"/>
                  <a:gd name="T30" fmla="*/ 90 w 91"/>
                  <a:gd name="T31" fmla="*/ 16 h 19"/>
                  <a:gd name="T32" fmla="*/ 86 w 91"/>
                  <a:gd name="T33" fmla="*/ 14 h 19"/>
                  <a:gd name="T34" fmla="*/ 89 w 91"/>
                  <a:gd name="T35" fmla="*/ 14 h 19"/>
                  <a:gd name="T36" fmla="*/ 58 w 91"/>
                  <a:gd name="T37" fmla="*/ 14 h 19"/>
                  <a:gd name="T38" fmla="*/ 59 w 91"/>
                  <a:gd name="T39" fmla="*/ 12 h 19"/>
                  <a:gd name="T40" fmla="*/ 40 w 91"/>
                  <a:gd name="T41" fmla="*/ 9 h 19"/>
                  <a:gd name="T42" fmla="*/ 33 w 91"/>
                  <a:gd name="T43" fmla="*/ 11 h 19"/>
                  <a:gd name="T44" fmla="*/ 29 w 91"/>
                  <a:gd name="T45" fmla="*/ 9 h 19"/>
                  <a:gd name="T46" fmla="*/ 29 w 91"/>
                  <a:gd name="T47" fmla="*/ 10 h 19"/>
                  <a:gd name="T48" fmla="*/ 23 w 91"/>
                  <a:gd name="T49" fmla="*/ 8 h 19"/>
                  <a:gd name="T50" fmla="*/ 22 w 91"/>
                  <a:gd name="T51" fmla="*/ 11 h 19"/>
                  <a:gd name="T52" fmla="*/ 11 w 91"/>
                  <a:gd name="T53" fmla="*/ 5 h 19"/>
                  <a:gd name="T54" fmla="*/ 12 w 91"/>
                  <a:gd name="T55" fmla="*/ 7 h 19"/>
                  <a:gd name="T56" fmla="*/ 10 w 91"/>
                  <a:gd name="T57" fmla="*/ 7 h 19"/>
                  <a:gd name="T58" fmla="*/ 8 w 91"/>
                  <a:gd name="T59" fmla="*/ 5 h 19"/>
                  <a:gd name="T60" fmla="*/ 3 w 91"/>
                  <a:gd name="T61" fmla="*/ 5 h 19"/>
                  <a:gd name="T62" fmla="*/ 2 w 91"/>
                  <a:gd name="T63" fmla="*/ 5 h 19"/>
                  <a:gd name="T64" fmla="*/ 1 w 91"/>
                  <a:gd name="T65" fmla="*/ 5 h 19"/>
                  <a:gd name="T66" fmla="*/ 1 w 91"/>
                  <a:gd name="T67" fmla="*/ 5 h 19"/>
                  <a:gd name="T68" fmla="*/ 1 w 91"/>
                  <a:gd name="T69" fmla="*/ 5 h 19"/>
                  <a:gd name="T70" fmla="*/ 1 w 91"/>
                  <a:gd name="T71" fmla="*/ 5 h 19"/>
                  <a:gd name="T72" fmla="*/ 1 w 91"/>
                  <a:gd name="T73" fmla="*/ 5 h 19"/>
                  <a:gd name="T74" fmla="*/ 1 w 91"/>
                  <a:gd name="T75" fmla="*/ 5 h 19"/>
                  <a:gd name="T76" fmla="*/ 0 w 91"/>
                  <a:gd name="T77" fmla="*/ 11 h 19"/>
                  <a:gd name="T78" fmla="*/ 0 w 91"/>
                  <a:gd name="T79" fmla="*/ 11 h 19"/>
                  <a:gd name="T80" fmla="*/ 1 w 91"/>
                  <a:gd name="T81" fmla="*/ 11 h 19"/>
                  <a:gd name="T82" fmla="*/ 1 w 91"/>
                  <a:gd name="T83" fmla="*/ 11 h 19"/>
                  <a:gd name="T84" fmla="*/ 3 w 91"/>
                  <a:gd name="T85" fmla="*/ 11 h 19"/>
                  <a:gd name="T86" fmla="*/ 2 w 91"/>
                  <a:gd name="T87" fmla="*/ 10 h 19"/>
                  <a:gd name="T88" fmla="*/ 14 w 91"/>
                  <a:gd name="T89" fmla="*/ 12 h 19"/>
                  <a:gd name="T90" fmla="*/ 8 w 91"/>
                  <a:gd name="T91" fmla="*/ 14 h 19"/>
                  <a:gd name="T92" fmla="*/ 11 w 91"/>
                  <a:gd name="T93" fmla="*/ 15 h 19"/>
                  <a:gd name="T94" fmla="*/ 19 w 91"/>
                  <a:gd name="T95" fmla="*/ 13 h 19"/>
                  <a:gd name="T96" fmla="*/ 24 w 91"/>
                  <a:gd name="T97" fmla="*/ 16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91" h="19">
                    <a:moveTo>
                      <a:pt x="24" y="16"/>
                    </a:moveTo>
                    <a:cubicBezTo>
                      <a:pt x="24" y="15"/>
                      <a:pt x="23" y="15"/>
                      <a:pt x="20" y="14"/>
                    </a:cubicBezTo>
                    <a:cubicBezTo>
                      <a:pt x="21" y="13"/>
                      <a:pt x="24" y="14"/>
                      <a:pt x="25" y="14"/>
                    </a:cubicBezTo>
                    <a:cubicBezTo>
                      <a:pt x="22" y="13"/>
                      <a:pt x="26" y="12"/>
                      <a:pt x="25" y="11"/>
                    </a:cubicBezTo>
                    <a:cubicBezTo>
                      <a:pt x="21" y="11"/>
                      <a:pt x="20" y="12"/>
                      <a:pt x="16" y="11"/>
                    </a:cubicBezTo>
                    <a:cubicBezTo>
                      <a:pt x="16" y="11"/>
                      <a:pt x="16" y="10"/>
                      <a:pt x="16" y="10"/>
                    </a:cubicBezTo>
                    <a:cubicBezTo>
                      <a:pt x="13" y="10"/>
                      <a:pt x="0" y="11"/>
                      <a:pt x="3" y="8"/>
                    </a:cubicBezTo>
                    <a:cubicBezTo>
                      <a:pt x="7" y="9"/>
                      <a:pt x="10" y="9"/>
                      <a:pt x="15" y="10"/>
                    </a:cubicBezTo>
                    <a:cubicBezTo>
                      <a:pt x="30" y="12"/>
                      <a:pt x="46" y="13"/>
                      <a:pt x="63" y="16"/>
                    </a:cubicBezTo>
                    <a:cubicBezTo>
                      <a:pt x="65" y="14"/>
                      <a:pt x="65" y="14"/>
                      <a:pt x="65" y="14"/>
                    </a:cubicBezTo>
                    <a:cubicBezTo>
                      <a:pt x="66" y="15"/>
                      <a:pt x="69" y="14"/>
                      <a:pt x="69" y="15"/>
                    </a:cubicBezTo>
                    <a:cubicBezTo>
                      <a:pt x="68" y="15"/>
                      <a:pt x="67" y="15"/>
                      <a:pt x="66" y="15"/>
                    </a:cubicBezTo>
                    <a:cubicBezTo>
                      <a:pt x="69" y="17"/>
                      <a:pt x="75" y="16"/>
                      <a:pt x="79" y="17"/>
                    </a:cubicBezTo>
                    <a:cubicBezTo>
                      <a:pt x="79" y="17"/>
                      <a:pt x="78" y="15"/>
                      <a:pt x="80" y="14"/>
                    </a:cubicBezTo>
                    <a:cubicBezTo>
                      <a:pt x="79" y="17"/>
                      <a:pt x="85" y="15"/>
                      <a:pt x="86" y="18"/>
                    </a:cubicBezTo>
                    <a:cubicBezTo>
                      <a:pt x="90" y="19"/>
                      <a:pt x="86" y="16"/>
                      <a:pt x="90" y="16"/>
                    </a:cubicBezTo>
                    <a:cubicBezTo>
                      <a:pt x="91" y="15"/>
                      <a:pt x="86" y="15"/>
                      <a:pt x="86" y="14"/>
                    </a:cubicBezTo>
                    <a:cubicBezTo>
                      <a:pt x="87" y="13"/>
                      <a:pt x="89" y="15"/>
                      <a:pt x="89" y="14"/>
                    </a:cubicBezTo>
                    <a:cubicBezTo>
                      <a:pt x="82" y="12"/>
                      <a:pt x="69" y="14"/>
                      <a:pt x="58" y="14"/>
                    </a:cubicBezTo>
                    <a:cubicBezTo>
                      <a:pt x="59" y="12"/>
                      <a:pt x="59" y="12"/>
                      <a:pt x="59" y="12"/>
                    </a:cubicBezTo>
                    <a:cubicBezTo>
                      <a:pt x="54" y="13"/>
                      <a:pt x="45" y="12"/>
                      <a:pt x="40" y="9"/>
                    </a:cubicBezTo>
                    <a:cubicBezTo>
                      <a:pt x="41" y="11"/>
                      <a:pt x="32" y="8"/>
                      <a:pt x="33" y="11"/>
                    </a:cubicBezTo>
                    <a:cubicBezTo>
                      <a:pt x="32" y="10"/>
                      <a:pt x="31" y="10"/>
                      <a:pt x="29" y="9"/>
                    </a:cubicBezTo>
                    <a:cubicBezTo>
                      <a:pt x="29" y="10"/>
                      <a:pt x="29" y="10"/>
                      <a:pt x="29" y="10"/>
                    </a:cubicBezTo>
                    <a:cubicBezTo>
                      <a:pt x="26" y="10"/>
                      <a:pt x="26" y="9"/>
                      <a:pt x="23" y="8"/>
                    </a:cubicBezTo>
                    <a:cubicBezTo>
                      <a:pt x="25" y="10"/>
                      <a:pt x="23" y="10"/>
                      <a:pt x="22" y="11"/>
                    </a:cubicBezTo>
                    <a:cubicBezTo>
                      <a:pt x="18" y="9"/>
                      <a:pt x="14" y="7"/>
                      <a:pt x="11" y="5"/>
                    </a:cubicBezTo>
                    <a:cubicBezTo>
                      <a:pt x="11" y="5"/>
                      <a:pt x="11" y="6"/>
                      <a:pt x="12" y="7"/>
                    </a:cubicBezTo>
                    <a:cubicBezTo>
                      <a:pt x="10" y="6"/>
                      <a:pt x="10" y="7"/>
                      <a:pt x="10" y="7"/>
                    </a:cubicBezTo>
                    <a:cubicBezTo>
                      <a:pt x="8" y="7"/>
                      <a:pt x="8" y="5"/>
                      <a:pt x="8" y="5"/>
                    </a:cubicBezTo>
                    <a:cubicBezTo>
                      <a:pt x="6" y="4"/>
                      <a:pt x="4" y="4"/>
                      <a:pt x="3" y="5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1" y="8"/>
                      <a:pt x="1" y="0"/>
                      <a:pt x="0" y="11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1" y="11"/>
                      <a:pt x="1" y="11"/>
                      <a:pt x="1" y="11"/>
                    </a:cubicBezTo>
                    <a:cubicBezTo>
                      <a:pt x="1" y="11"/>
                      <a:pt x="1" y="11"/>
                      <a:pt x="1" y="11"/>
                    </a:cubicBezTo>
                    <a:cubicBezTo>
                      <a:pt x="1" y="11"/>
                      <a:pt x="2" y="11"/>
                      <a:pt x="3" y="11"/>
                    </a:cubicBezTo>
                    <a:cubicBezTo>
                      <a:pt x="2" y="10"/>
                      <a:pt x="2" y="10"/>
                      <a:pt x="2" y="10"/>
                    </a:cubicBezTo>
                    <a:cubicBezTo>
                      <a:pt x="6" y="10"/>
                      <a:pt x="9" y="12"/>
                      <a:pt x="14" y="12"/>
                    </a:cubicBezTo>
                    <a:cubicBezTo>
                      <a:pt x="16" y="14"/>
                      <a:pt x="10" y="13"/>
                      <a:pt x="8" y="14"/>
                    </a:cubicBezTo>
                    <a:cubicBezTo>
                      <a:pt x="9" y="14"/>
                      <a:pt x="11" y="15"/>
                      <a:pt x="11" y="15"/>
                    </a:cubicBezTo>
                    <a:cubicBezTo>
                      <a:pt x="13" y="15"/>
                      <a:pt x="17" y="14"/>
                      <a:pt x="19" y="13"/>
                    </a:cubicBezTo>
                    <a:cubicBezTo>
                      <a:pt x="17" y="15"/>
                      <a:pt x="22" y="16"/>
                      <a:pt x="24" y="16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81" name="Freeform 1726"/>
              <p:cNvSpPr/>
              <p:nvPr/>
            </p:nvSpPr>
            <p:spPr bwMode="auto">
              <a:xfrm>
                <a:off x="845" y="2723"/>
                <a:ext cx="2" cy="3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1 h 1"/>
                  <a:gd name="T4" fmla="*/ 1 w 1"/>
                  <a:gd name="T5" fmla="*/ 1 h 1"/>
                  <a:gd name="T6" fmla="*/ 1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1" y="0"/>
                      <a:pt x="0" y="1"/>
                      <a:pt x="0" y="1"/>
                    </a:cubicBezTo>
                    <a:cubicBezTo>
                      <a:pt x="0" y="1"/>
                      <a:pt x="1" y="1"/>
                      <a:pt x="1" y="1"/>
                    </a:cubicBezTo>
                    <a:cubicBezTo>
                      <a:pt x="1" y="1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82" name="Freeform 1727"/>
              <p:cNvSpPr/>
              <p:nvPr/>
            </p:nvSpPr>
            <p:spPr bwMode="auto">
              <a:xfrm>
                <a:off x="878" y="2726"/>
                <a:ext cx="2" cy="0"/>
              </a:xfrm>
              <a:custGeom>
                <a:avLst/>
                <a:gdLst>
                  <a:gd name="T0" fmla="*/ 0 w 1"/>
                  <a:gd name="T1" fmla="*/ 0 w 1"/>
                  <a:gd name="T2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83" name="Freeform 1728"/>
              <p:cNvSpPr/>
              <p:nvPr/>
            </p:nvSpPr>
            <p:spPr bwMode="auto">
              <a:xfrm>
                <a:off x="826" y="2707"/>
                <a:ext cx="2" cy="0"/>
              </a:xfrm>
              <a:custGeom>
                <a:avLst/>
                <a:gdLst>
                  <a:gd name="T0" fmla="*/ 2 w 2"/>
                  <a:gd name="T1" fmla="*/ 2 w 2"/>
                  <a:gd name="T2" fmla="*/ 0 w 2"/>
                  <a:gd name="T3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2" y="0"/>
                    </a:ln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84" name="Freeform 1729"/>
              <p:cNvSpPr/>
              <p:nvPr/>
            </p:nvSpPr>
            <p:spPr bwMode="auto">
              <a:xfrm>
                <a:off x="840" y="2695"/>
                <a:ext cx="7" cy="5"/>
              </a:xfrm>
              <a:custGeom>
                <a:avLst/>
                <a:gdLst>
                  <a:gd name="T0" fmla="*/ 0 w 3"/>
                  <a:gd name="T1" fmla="*/ 0 h 2"/>
                  <a:gd name="T2" fmla="*/ 3 w 3"/>
                  <a:gd name="T3" fmla="*/ 2 h 2"/>
                  <a:gd name="T4" fmla="*/ 0 w 3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2">
                    <a:moveTo>
                      <a:pt x="0" y="0"/>
                    </a:moveTo>
                    <a:cubicBezTo>
                      <a:pt x="1" y="1"/>
                      <a:pt x="2" y="1"/>
                      <a:pt x="3" y="2"/>
                    </a:cubicBezTo>
                    <a:cubicBezTo>
                      <a:pt x="3" y="1"/>
                      <a:pt x="3" y="1"/>
                      <a:pt x="0" y="0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85" name="Freeform 1730"/>
              <p:cNvSpPr/>
              <p:nvPr/>
            </p:nvSpPr>
            <p:spPr bwMode="auto">
              <a:xfrm>
                <a:off x="899" y="2707"/>
                <a:ext cx="8" cy="2"/>
              </a:xfrm>
              <a:custGeom>
                <a:avLst/>
                <a:gdLst>
                  <a:gd name="T0" fmla="*/ 2 w 3"/>
                  <a:gd name="T1" fmla="*/ 1 h 1"/>
                  <a:gd name="T2" fmla="*/ 3 w 3"/>
                  <a:gd name="T3" fmla="*/ 0 h 1"/>
                  <a:gd name="T4" fmla="*/ 2 w 3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1">
                    <a:moveTo>
                      <a:pt x="2" y="1"/>
                    </a:moveTo>
                    <a:cubicBezTo>
                      <a:pt x="3" y="1"/>
                      <a:pt x="2" y="0"/>
                      <a:pt x="3" y="0"/>
                    </a:cubicBezTo>
                    <a:cubicBezTo>
                      <a:pt x="1" y="0"/>
                      <a:pt x="0" y="0"/>
                      <a:pt x="2" y="1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86" name="Freeform 1731"/>
              <p:cNvSpPr/>
              <p:nvPr/>
            </p:nvSpPr>
            <p:spPr bwMode="auto">
              <a:xfrm>
                <a:off x="859" y="2726"/>
                <a:ext cx="12" cy="0"/>
              </a:xfrm>
              <a:custGeom>
                <a:avLst/>
                <a:gdLst>
                  <a:gd name="T0" fmla="*/ 0 w 12"/>
                  <a:gd name="T1" fmla="*/ 10 w 12"/>
                  <a:gd name="T2" fmla="*/ 12 w 12"/>
                  <a:gd name="T3" fmla="*/ 0 w 1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2">
                    <a:moveTo>
                      <a:pt x="0" y="0"/>
                    </a:moveTo>
                    <a:lnTo>
                      <a:pt x="10" y="0"/>
                    </a:lnTo>
                    <a:lnTo>
                      <a:pt x="1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87" name="Freeform 1732"/>
              <p:cNvSpPr/>
              <p:nvPr/>
            </p:nvSpPr>
            <p:spPr bwMode="auto">
              <a:xfrm>
                <a:off x="888" y="2716"/>
                <a:ext cx="149" cy="27"/>
              </a:xfrm>
              <a:custGeom>
                <a:avLst/>
                <a:gdLst>
                  <a:gd name="T0" fmla="*/ 59 w 63"/>
                  <a:gd name="T1" fmla="*/ 6 h 11"/>
                  <a:gd name="T2" fmla="*/ 48 w 63"/>
                  <a:gd name="T3" fmla="*/ 4 h 11"/>
                  <a:gd name="T4" fmla="*/ 40 w 63"/>
                  <a:gd name="T5" fmla="*/ 7 h 11"/>
                  <a:gd name="T6" fmla="*/ 41 w 63"/>
                  <a:gd name="T7" fmla="*/ 4 h 11"/>
                  <a:gd name="T8" fmla="*/ 20 w 63"/>
                  <a:gd name="T9" fmla="*/ 4 h 11"/>
                  <a:gd name="T10" fmla="*/ 20 w 63"/>
                  <a:gd name="T11" fmla="*/ 2 h 11"/>
                  <a:gd name="T12" fmla="*/ 12 w 63"/>
                  <a:gd name="T13" fmla="*/ 5 h 11"/>
                  <a:gd name="T14" fmla="*/ 12 w 63"/>
                  <a:gd name="T15" fmla="*/ 1 h 11"/>
                  <a:gd name="T16" fmla="*/ 13 w 63"/>
                  <a:gd name="T17" fmla="*/ 1 h 11"/>
                  <a:gd name="T18" fmla="*/ 1 w 63"/>
                  <a:gd name="T19" fmla="*/ 0 h 11"/>
                  <a:gd name="T20" fmla="*/ 0 w 63"/>
                  <a:gd name="T21" fmla="*/ 2 h 11"/>
                  <a:gd name="T22" fmla="*/ 0 w 63"/>
                  <a:gd name="T23" fmla="*/ 4 h 11"/>
                  <a:gd name="T24" fmla="*/ 8 w 63"/>
                  <a:gd name="T25" fmla="*/ 4 h 11"/>
                  <a:gd name="T26" fmla="*/ 8 w 63"/>
                  <a:gd name="T27" fmla="*/ 5 h 11"/>
                  <a:gd name="T28" fmla="*/ 11 w 63"/>
                  <a:gd name="T29" fmla="*/ 5 h 11"/>
                  <a:gd name="T30" fmla="*/ 12 w 63"/>
                  <a:gd name="T31" fmla="*/ 6 h 11"/>
                  <a:gd name="T32" fmla="*/ 17 w 63"/>
                  <a:gd name="T33" fmla="*/ 6 h 11"/>
                  <a:gd name="T34" fmla="*/ 17 w 63"/>
                  <a:gd name="T35" fmla="*/ 6 h 11"/>
                  <a:gd name="T36" fmla="*/ 21 w 63"/>
                  <a:gd name="T37" fmla="*/ 5 h 11"/>
                  <a:gd name="T38" fmla="*/ 23 w 63"/>
                  <a:gd name="T39" fmla="*/ 7 h 11"/>
                  <a:gd name="T40" fmla="*/ 22 w 63"/>
                  <a:gd name="T41" fmla="*/ 5 h 11"/>
                  <a:gd name="T42" fmla="*/ 36 w 63"/>
                  <a:gd name="T43" fmla="*/ 9 h 11"/>
                  <a:gd name="T44" fmla="*/ 37 w 63"/>
                  <a:gd name="T45" fmla="*/ 8 h 11"/>
                  <a:gd name="T46" fmla="*/ 30 w 63"/>
                  <a:gd name="T47" fmla="*/ 8 h 11"/>
                  <a:gd name="T48" fmla="*/ 32 w 63"/>
                  <a:gd name="T49" fmla="*/ 5 h 11"/>
                  <a:gd name="T50" fmla="*/ 39 w 63"/>
                  <a:gd name="T51" fmla="*/ 8 h 11"/>
                  <a:gd name="T52" fmla="*/ 49 w 63"/>
                  <a:gd name="T53" fmla="*/ 9 h 11"/>
                  <a:gd name="T54" fmla="*/ 49 w 63"/>
                  <a:gd name="T55" fmla="*/ 9 h 11"/>
                  <a:gd name="T56" fmla="*/ 56 w 63"/>
                  <a:gd name="T57" fmla="*/ 9 h 11"/>
                  <a:gd name="T58" fmla="*/ 54 w 63"/>
                  <a:gd name="T59" fmla="*/ 9 h 11"/>
                  <a:gd name="T60" fmla="*/ 57 w 63"/>
                  <a:gd name="T61" fmla="*/ 8 h 11"/>
                  <a:gd name="T62" fmla="*/ 57 w 63"/>
                  <a:gd name="T63" fmla="*/ 9 h 11"/>
                  <a:gd name="T64" fmla="*/ 63 w 63"/>
                  <a:gd name="T65" fmla="*/ 7 h 11"/>
                  <a:gd name="T66" fmla="*/ 56 w 63"/>
                  <a:gd name="T67" fmla="*/ 8 h 11"/>
                  <a:gd name="T68" fmla="*/ 59 w 63"/>
                  <a:gd name="T69" fmla="*/ 6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63" h="11">
                    <a:moveTo>
                      <a:pt x="59" y="6"/>
                    </a:moveTo>
                    <a:cubicBezTo>
                      <a:pt x="56" y="5"/>
                      <a:pt x="52" y="5"/>
                      <a:pt x="48" y="4"/>
                    </a:cubicBezTo>
                    <a:cubicBezTo>
                      <a:pt x="41" y="4"/>
                      <a:pt x="47" y="7"/>
                      <a:pt x="40" y="7"/>
                    </a:cubicBezTo>
                    <a:cubicBezTo>
                      <a:pt x="41" y="4"/>
                      <a:pt x="41" y="4"/>
                      <a:pt x="41" y="4"/>
                    </a:cubicBezTo>
                    <a:cubicBezTo>
                      <a:pt x="35" y="3"/>
                      <a:pt x="26" y="2"/>
                      <a:pt x="20" y="4"/>
                    </a:cubicBezTo>
                    <a:cubicBezTo>
                      <a:pt x="19" y="3"/>
                      <a:pt x="18" y="3"/>
                      <a:pt x="20" y="2"/>
                    </a:cubicBezTo>
                    <a:cubicBezTo>
                      <a:pt x="16" y="2"/>
                      <a:pt x="17" y="6"/>
                      <a:pt x="12" y="5"/>
                    </a:cubicBezTo>
                    <a:cubicBezTo>
                      <a:pt x="17" y="3"/>
                      <a:pt x="10" y="3"/>
                      <a:pt x="12" y="1"/>
                    </a:cubicBezTo>
                    <a:cubicBezTo>
                      <a:pt x="13" y="1"/>
                      <a:pt x="13" y="1"/>
                      <a:pt x="13" y="1"/>
                    </a:cubicBezTo>
                    <a:cubicBezTo>
                      <a:pt x="9" y="1"/>
                      <a:pt x="4" y="1"/>
                      <a:pt x="1" y="0"/>
                    </a:cubicBezTo>
                    <a:cubicBezTo>
                      <a:pt x="1" y="1"/>
                      <a:pt x="3" y="3"/>
                      <a:pt x="0" y="2"/>
                    </a:cubicBezTo>
                    <a:cubicBezTo>
                      <a:pt x="1" y="3"/>
                      <a:pt x="1" y="3"/>
                      <a:pt x="0" y="4"/>
                    </a:cubicBezTo>
                    <a:cubicBezTo>
                      <a:pt x="4" y="4"/>
                      <a:pt x="6" y="5"/>
                      <a:pt x="8" y="4"/>
                    </a:cubicBezTo>
                    <a:cubicBezTo>
                      <a:pt x="10" y="5"/>
                      <a:pt x="7" y="4"/>
                      <a:pt x="8" y="5"/>
                    </a:cubicBezTo>
                    <a:cubicBezTo>
                      <a:pt x="11" y="5"/>
                      <a:pt x="11" y="5"/>
                      <a:pt x="11" y="5"/>
                    </a:cubicBezTo>
                    <a:cubicBezTo>
                      <a:pt x="13" y="5"/>
                      <a:pt x="9" y="5"/>
                      <a:pt x="12" y="6"/>
                    </a:cubicBezTo>
                    <a:cubicBezTo>
                      <a:pt x="12" y="6"/>
                      <a:pt x="15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9" y="6"/>
                      <a:pt x="21" y="6"/>
                      <a:pt x="21" y="5"/>
                    </a:cubicBezTo>
                    <a:cubicBezTo>
                      <a:pt x="23" y="7"/>
                      <a:pt x="23" y="7"/>
                      <a:pt x="23" y="7"/>
                    </a:cubicBezTo>
                    <a:cubicBezTo>
                      <a:pt x="22" y="5"/>
                      <a:pt x="22" y="5"/>
                      <a:pt x="22" y="5"/>
                    </a:cubicBezTo>
                    <a:cubicBezTo>
                      <a:pt x="27" y="6"/>
                      <a:pt x="29" y="9"/>
                      <a:pt x="36" y="9"/>
                    </a:cubicBezTo>
                    <a:cubicBezTo>
                      <a:pt x="34" y="8"/>
                      <a:pt x="36" y="8"/>
                      <a:pt x="37" y="8"/>
                    </a:cubicBezTo>
                    <a:cubicBezTo>
                      <a:pt x="34" y="7"/>
                      <a:pt x="33" y="8"/>
                      <a:pt x="30" y="8"/>
                    </a:cubicBezTo>
                    <a:cubicBezTo>
                      <a:pt x="30" y="7"/>
                      <a:pt x="35" y="6"/>
                      <a:pt x="32" y="5"/>
                    </a:cubicBezTo>
                    <a:cubicBezTo>
                      <a:pt x="35" y="7"/>
                      <a:pt x="38" y="5"/>
                      <a:pt x="39" y="8"/>
                    </a:cubicBezTo>
                    <a:cubicBezTo>
                      <a:pt x="44" y="9"/>
                      <a:pt x="45" y="8"/>
                      <a:pt x="49" y="9"/>
                    </a:cubicBezTo>
                    <a:cubicBezTo>
                      <a:pt x="49" y="9"/>
                      <a:pt x="49" y="9"/>
                      <a:pt x="49" y="9"/>
                    </a:cubicBezTo>
                    <a:cubicBezTo>
                      <a:pt x="50" y="8"/>
                      <a:pt x="53" y="11"/>
                      <a:pt x="56" y="9"/>
                    </a:cubicBezTo>
                    <a:cubicBezTo>
                      <a:pt x="54" y="9"/>
                      <a:pt x="54" y="9"/>
                      <a:pt x="54" y="9"/>
                    </a:cubicBezTo>
                    <a:cubicBezTo>
                      <a:pt x="54" y="8"/>
                      <a:pt x="55" y="8"/>
                      <a:pt x="57" y="8"/>
                    </a:cubicBezTo>
                    <a:cubicBezTo>
                      <a:pt x="56" y="8"/>
                      <a:pt x="56" y="8"/>
                      <a:pt x="57" y="9"/>
                    </a:cubicBezTo>
                    <a:cubicBezTo>
                      <a:pt x="57" y="7"/>
                      <a:pt x="62" y="8"/>
                      <a:pt x="63" y="7"/>
                    </a:cubicBezTo>
                    <a:cubicBezTo>
                      <a:pt x="61" y="7"/>
                      <a:pt x="58" y="8"/>
                      <a:pt x="56" y="8"/>
                    </a:cubicBezTo>
                    <a:cubicBezTo>
                      <a:pt x="57" y="7"/>
                      <a:pt x="57" y="6"/>
                      <a:pt x="59" y="6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88" name="Freeform 1733"/>
              <p:cNvSpPr/>
              <p:nvPr/>
            </p:nvSpPr>
            <p:spPr bwMode="auto">
              <a:xfrm>
                <a:off x="923" y="2731"/>
                <a:ext cx="5" cy="0"/>
              </a:xfrm>
              <a:custGeom>
                <a:avLst/>
                <a:gdLst>
                  <a:gd name="T0" fmla="*/ 0 w 2"/>
                  <a:gd name="T1" fmla="*/ 2 w 2"/>
                  <a:gd name="T2" fmla="*/ 0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89" name="Freeform 1734"/>
              <p:cNvSpPr/>
              <p:nvPr/>
            </p:nvSpPr>
            <p:spPr bwMode="auto">
              <a:xfrm>
                <a:off x="1040" y="2733"/>
                <a:ext cx="116" cy="19"/>
              </a:xfrm>
              <a:custGeom>
                <a:avLst/>
                <a:gdLst>
                  <a:gd name="T0" fmla="*/ 14 w 49"/>
                  <a:gd name="T1" fmla="*/ 4 h 8"/>
                  <a:gd name="T2" fmla="*/ 15 w 49"/>
                  <a:gd name="T3" fmla="*/ 6 h 8"/>
                  <a:gd name="T4" fmla="*/ 15 w 49"/>
                  <a:gd name="T5" fmla="*/ 2 h 8"/>
                  <a:gd name="T6" fmla="*/ 21 w 49"/>
                  <a:gd name="T7" fmla="*/ 2 h 8"/>
                  <a:gd name="T8" fmla="*/ 20 w 49"/>
                  <a:gd name="T9" fmla="*/ 5 h 8"/>
                  <a:gd name="T10" fmla="*/ 25 w 49"/>
                  <a:gd name="T11" fmla="*/ 6 h 8"/>
                  <a:gd name="T12" fmla="*/ 25 w 49"/>
                  <a:gd name="T13" fmla="*/ 4 h 8"/>
                  <a:gd name="T14" fmla="*/ 31 w 49"/>
                  <a:gd name="T15" fmla="*/ 4 h 8"/>
                  <a:gd name="T16" fmla="*/ 29 w 49"/>
                  <a:gd name="T17" fmla="*/ 4 h 8"/>
                  <a:gd name="T18" fmla="*/ 32 w 49"/>
                  <a:gd name="T19" fmla="*/ 7 h 8"/>
                  <a:gd name="T20" fmla="*/ 46 w 49"/>
                  <a:gd name="T21" fmla="*/ 3 h 8"/>
                  <a:gd name="T22" fmla="*/ 42 w 49"/>
                  <a:gd name="T23" fmla="*/ 3 h 8"/>
                  <a:gd name="T24" fmla="*/ 41 w 49"/>
                  <a:gd name="T25" fmla="*/ 5 h 8"/>
                  <a:gd name="T26" fmla="*/ 37 w 49"/>
                  <a:gd name="T27" fmla="*/ 4 h 8"/>
                  <a:gd name="T28" fmla="*/ 40 w 49"/>
                  <a:gd name="T29" fmla="*/ 3 h 8"/>
                  <a:gd name="T30" fmla="*/ 7 w 49"/>
                  <a:gd name="T31" fmla="*/ 0 h 8"/>
                  <a:gd name="T32" fmla="*/ 12 w 49"/>
                  <a:gd name="T33" fmla="*/ 0 h 8"/>
                  <a:gd name="T34" fmla="*/ 7 w 49"/>
                  <a:gd name="T35" fmla="*/ 1 h 8"/>
                  <a:gd name="T36" fmla="*/ 10 w 49"/>
                  <a:gd name="T37" fmla="*/ 4 h 8"/>
                  <a:gd name="T38" fmla="*/ 7 w 49"/>
                  <a:gd name="T39" fmla="*/ 3 h 8"/>
                  <a:gd name="T40" fmla="*/ 7 w 49"/>
                  <a:gd name="T41" fmla="*/ 5 h 8"/>
                  <a:gd name="T42" fmla="*/ 0 w 49"/>
                  <a:gd name="T43" fmla="*/ 5 h 8"/>
                  <a:gd name="T44" fmla="*/ 12 w 49"/>
                  <a:gd name="T45" fmla="*/ 6 h 8"/>
                  <a:gd name="T46" fmla="*/ 14 w 49"/>
                  <a:gd name="T47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49" h="8">
                    <a:moveTo>
                      <a:pt x="14" y="4"/>
                    </a:moveTo>
                    <a:cubicBezTo>
                      <a:pt x="16" y="4"/>
                      <a:pt x="13" y="5"/>
                      <a:pt x="15" y="6"/>
                    </a:cubicBezTo>
                    <a:cubicBezTo>
                      <a:pt x="18" y="5"/>
                      <a:pt x="12" y="3"/>
                      <a:pt x="15" y="2"/>
                    </a:cubicBezTo>
                    <a:cubicBezTo>
                      <a:pt x="17" y="3"/>
                      <a:pt x="20" y="2"/>
                      <a:pt x="21" y="2"/>
                    </a:cubicBezTo>
                    <a:cubicBezTo>
                      <a:pt x="19" y="3"/>
                      <a:pt x="20" y="5"/>
                      <a:pt x="20" y="5"/>
                    </a:cubicBezTo>
                    <a:cubicBezTo>
                      <a:pt x="21" y="5"/>
                      <a:pt x="24" y="6"/>
                      <a:pt x="25" y="6"/>
                    </a:cubicBezTo>
                    <a:cubicBezTo>
                      <a:pt x="21" y="5"/>
                      <a:pt x="29" y="6"/>
                      <a:pt x="25" y="4"/>
                    </a:cubicBezTo>
                    <a:cubicBezTo>
                      <a:pt x="26" y="3"/>
                      <a:pt x="30" y="3"/>
                      <a:pt x="31" y="4"/>
                    </a:cubicBezTo>
                    <a:cubicBezTo>
                      <a:pt x="31" y="5"/>
                      <a:pt x="30" y="4"/>
                      <a:pt x="29" y="4"/>
                    </a:cubicBezTo>
                    <a:cubicBezTo>
                      <a:pt x="28" y="6"/>
                      <a:pt x="31" y="5"/>
                      <a:pt x="32" y="7"/>
                    </a:cubicBezTo>
                    <a:cubicBezTo>
                      <a:pt x="36" y="5"/>
                      <a:pt x="49" y="7"/>
                      <a:pt x="46" y="3"/>
                    </a:cubicBezTo>
                    <a:cubicBezTo>
                      <a:pt x="45" y="2"/>
                      <a:pt x="43" y="3"/>
                      <a:pt x="42" y="3"/>
                    </a:cubicBezTo>
                    <a:cubicBezTo>
                      <a:pt x="46" y="4"/>
                      <a:pt x="42" y="5"/>
                      <a:pt x="41" y="5"/>
                    </a:cubicBezTo>
                    <a:cubicBezTo>
                      <a:pt x="39" y="5"/>
                      <a:pt x="36" y="5"/>
                      <a:pt x="37" y="4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31" y="2"/>
                      <a:pt x="18" y="0"/>
                      <a:pt x="7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1" y="1"/>
                      <a:pt x="9" y="1"/>
                      <a:pt x="7" y="1"/>
                    </a:cubicBezTo>
                    <a:cubicBezTo>
                      <a:pt x="10" y="4"/>
                      <a:pt x="10" y="4"/>
                      <a:pt x="10" y="4"/>
                    </a:cubicBezTo>
                    <a:cubicBezTo>
                      <a:pt x="8" y="3"/>
                      <a:pt x="7" y="3"/>
                      <a:pt x="7" y="3"/>
                    </a:cubicBezTo>
                    <a:cubicBezTo>
                      <a:pt x="5" y="3"/>
                      <a:pt x="6" y="4"/>
                      <a:pt x="7" y="5"/>
                    </a:cubicBezTo>
                    <a:cubicBezTo>
                      <a:pt x="3" y="5"/>
                      <a:pt x="3" y="4"/>
                      <a:pt x="0" y="5"/>
                    </a:cubicBezTo>
                    <a:cubicBezTo>
                      <a:pt x="6" y="8"/>
                      <a:pt x="5" y="4"/>
                      <a:pt x="12" y="6"/>
                    </a:cubicBezTo>
                    <a:lnTo>
                      <a:pt x="14" y="4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90" name="Freeform 1735"/>
              <p:cNvSpPr/>
              <p:nvPr/>
            </p:nvSpPr>
            <p:spPr bwMode="auto">
              <a:xfrm>
                <a:off x="1040" y="2740"/>
                <a:ext cx="4" cy="3"/>
              </a:xfrm>
              <a:custGeom>
                <a:avLst/>
                <a:gdLst>
                  <a:gd name="T0" fmla="*/ 2 w 4"/>
                  <a:gd name="T1" fmla="*/ 3 h 3"/>
                  <a:gd name="T2" fmla="*/ 4 w 4"/>
                  <a:gd name="T3" fmla="*/ 0 h 3"/>
                  <a:gd name="T4" fmla="*/ 0 w 4"/>
                  <a:gd name="T5" fmla="*/ 0 h 3"/>
                  <a:gd name="T6" fmla="*/ 2 w 4"/>
                  <a:gd name="T7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3">
                    <a:moveTo>
                      <a:pt x="2" y="3"/>
                    </a:moveTo>
                    <a:lnTo>
                      <a:pt x="4" y="0"/>
                    </a:lnTo>
                    <a:lnTo>
                      <a:pt x="0" y="0"/>
                    </a:lnTo>
                    <a:lnTo>
                      <a:pt x="2" y="3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91" name="Freeform 1736"/>
              <p:cNvSpPr/>
              <p:nvPr/>
            </p:nvSpPr>
            <p:spPr bwMode="auto">
              <a:xfrm>
                <a:off x="1047" y="2731"/>
                <a:ext cx="7" cy="4"/>
              </a:xfrm>
              <a:custGeom>
                <a:avLst/>
                <a:gdLst>
                  <a:gd name="T0" fmla="*/ 1 w 3"/>
                  <a:gd name="T1" fmla="*/ 0 h 2"/>
                  <a:gd name="T2" fmla="*/ 0 w 3"/>
                  <a:gd name="T3" fmla="*/ 1 h 2"/>
                  <a:gd name="T4" fmla="*/ 1 w 3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2">
                    <a:moveTo>
                      <a:pt x="1" y="0"/>
                    </a:moveTo>
                    <a:cubicBezTo>
                      <a:pt x="1" y="1"/>
                      <a:pt x="0" y="1"/>
                      <a:pt x="0" y="1"/>
                    </a:cubicBezTo>
                    <a:cubicBezTo>
                      <a:pt x="3" y="2"/>
                      <a:pt x="2" y="1"/>
                      <a:pt x="1" y="0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92" name="Freeform 1737"/>
              <p:cNvSpPr/>
              <p:nvPr/>
            </p:nvSpPr>
            <p:spPr bwMode="auto">
              <a:xfrm>
                <a:off x="1123" y="2750"/>
                <a:ext cx="9" cy="0"/>
              </a:xfrm>
              <a:custGeom>
                <a:avLst/>
                <a:gdLst>
                  <a:gd name="T0" fmla="*/ 0 w 4"/>
                  <a:gd name="T1" fmla="*/ 4 w 4"/>
                  <a:gd name="T2" fmla="*/ 2 w 4"/>
                  <a:gd name="T3" fmla="*/ 0 w 4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4">
                    <a:moveTo>
                      <a:pt x="0" y="0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93" name="Freeform 1738"/>
              <p:cNvSpPr/>
              <p:nvPr/>
            </p:nvSpPr>
            <p:spPr bwMode="auto">
              <a:xfrm>
                <a:off x="1147" y="2740"/>
                <a:ext cx="35" cy="12"/>
              </a:xfrm>
              <a:custGeom>
                <a:avLst/>
                <a:gdLst>
                  <a:gd name="T0" fmla="*/ 15 w 15"/>
                  <a:gd name="T1" fmla="*/ 1 h 5"/>
                  <a:gd name="T2" fmla="*/ 3 w 15"/>
                  <a:gd name="T3" fmla="*/ 0 h 5"/>
                  <a:gd name="T4" fmla="*/ 3 w 15"/>
                  <a:gd name="T5" fmla="*/ 4 h 5"/>
                  <a:gd name="T6" fmla="*/ 8 w 15"/>
                  <a:gd name="T7" fmla="*/ 2 h 5"/>
                  <a:gd name="T8" fmla="*/ 15 w 15"/>
                  <a:gd name="T9" fmla="*/ 3 h 5"/>
                  <a:gd name="T10" fmla="*/ 15 w 15"/>
                  <a:gd name="T11" fmla="*/ 1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5" h="5">
                    <a:moveTo>
                      <a:pt x="15" y="1"/>
                    </a:moveTo>
                    <a:cubicBezTo>
                      <a:pt x="10" y="1"/>
                      <a:pt x="8" y="2"/>
                      <a:pt x="3" y="0"/>
                    </a:cubicBezTo>
                    <a:cubicBezTo>
                      <a:pt x="0" y="1"/>
                      <a:pt x="4" y="3"/>
                      <a:pt x="3" y="4"/>
                    </a:cubicBezTo>
                    <a:cubicBezTo>
                      <a:pt x="5" y="5"/>
                      <a:pt x="5" y="2"/>
                      <a:pt x="8" y="2"/>
                    </a:cubicBezTo>
                    <a:cubicBezTo>
                      <a:pt x="9" y="3"/>
                      <a:pt x="12" y="2"/>
                      <a:pt x="15" y="3"/>
                    </a:cubicBezTo>
                    <a:cubicBezTo>
                      <a:pt x="14" y="2"/>
                      <a:pt x="14" y="2"/>
                      <a:pt x="15" y="1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94" name="Freeform 1739"/>
              <p:cNvSpPr/>
              <p:nvPr/>
            </p:nvSpPr>
            <p:spPr bwMode="auto">
              <a:xfrm>
                <a:off x="959" y="2719"/>
                <a:ext cx="252" cy="43"/>
              </a:xfrm>
              <a:custGeom>
                <a:avLst/>
                <a:gdLst>
                  <a:gd name="T0" fmla="*/ 99 w 106"/>
                  <a:gd name="T1" fmla="*/ 11 h 18"/>
                  <a:gd name="T2" fmla="*/ 93 w 106"/>
                  <a:gd name="T3" fmla="*/ 10 h 18"/>
                  <a:gd name="T4" fmla="*/ 96 w 106"/>
                  <a:gd name="T5" fmla="*/ 10 h 18"/>
                  <a:gd name="T6" fmla="*/ 91 w 106"/>
                  <a:gd name="T7" fmla="*/ 8 h 18"/>
                  <a:gd name="T8" fmla="*/ 91 w 106"/>
                  <a:gd name="T9" fmla="*/ 9 h 18"/>
                  <a:gd name="T10" fmla="*/ 80 w 106"/>
                  <a:gd name="T11" fmla="*/ 7 h 18"/>
                  <a:gd name="T12" fmla="*/ 78 w 106"/>
                  <a:gd name="T13" fmla="*/ 9 h 18"/>
                  <a:gd name="T14" fmla="*/ 71 w 106"/>
                  <a:gd name="T15" fmla="*/ 5 h 18"/>
                  <a:gd name="T16" fmla="*/ 72 w 106"/>
                  <a:gd name="T17" fmla="*/ 9 h 18"/>
                  <a:gd name="T18" fmla="*/ 60 w 106"/>
                  <a:gd name="T19" fmla="*/ 6 h 18"/>
                  <a:gd name="T20" fmla="*/ 63 w 106"/>
                  <a:gd name="T21" fmla="*/ 6 h 18"/>
                  <a:gd name="T22" fmla="*/ 56 w 106"/>
                  <a:gd name="T23" fmla="*/ 6 h 18"/>
                  <a:gd name="T24" fmla="*/ 57 w 106"/>
                  <a:gd name="T25" fmla="*/ 4 h 18"/>
                  <a:gd name="T26" fmla="*/ 47 w 106"/>
                  <a:gd name="T27" fmla="*/ 3 h 18"/>
                  <a:gd name="T28" fmla="*/ 48 w 106"/>
                  <a:gd name="T29" fmla="*/ 3 h 18"/>
                  <a:gd name="T30" fmla="*/ 29 w 106"/>
                  <a:gd name="T31" fmla="*/ 3 h 18"/>
                  <a:gd name="T32" fmla="*/ 26 w 106"/>
                  <a:gd name="T33" fmla="*/ 1 h 18"/>
                  <a:gd name="T34" fmla="*/ 28 w 106"/>
                  <a:gd name="T35" fmla="*/ 5 h 18"/>
                  <a:gd name="T36" fmla="*/ 20 w 106"/>
                  <a:gd name="T37" fmla="*/ 4 h 18"/>
                  <a:gd name="T38" fmla="*/ 22 w 106"/>
                  <a:gd name="T39" fmla="*/ 2 h 18"/>
                  <a:gd name="T40" fmla="*/ 18 w 106"/>
                  <a:gd name="T41" fmla="*/ 2 h 18"/>
                  <a:gd name="T42" fmla="*/ 15 w 106"/>
                  <a:gd name="T43" fmla="*/ 0 h 18"/>
                  <a:gd name="T44" fmla="*/ 7 w 106"/>
                  <a:gd name="T45" fmla="*/ 2 h 18"/>
                  <a:gd name="T46" fmla="*/ 2 w 106"/>
                  <a:gd name="T47" fmla="*/ 1 h 18"/>
                  <a:gd name="T48" fmla="*/ 5 w 106"/>
                  <a:gd name="T49" fmla="*/ 4 h 18"/>
                  <a:gd name="T50" fmla="*/ 32 w 106"/>
                  <a:gd name="T51" fmla="*/ 6 h 18"/>
                  <a:gd name="T52" fmla="*/ 39 w 106"/>
                  <a:gd name="T53" fmla="*/ 5 h 18"/>
                  <a:gd name="T54" fmla="*/ 39 w 106"/>
                  <a:gd name="T55" fmla="*/ 7 h 18"/>
                  <a:gd name="T56" fmla="*/ 40 w 106"/>
                  <a:gd name="T57" fmla="*/ 5 h 18"/>
                  <a:gd name="T58" fmla="*/ 44 w 106"/>
                  <a:gd name="T59" fmla="*/ 7 h 18"/>
                  <a:gd name="T60" fmla="*/ 46 w 106"/>
                  <a:gd name="T61" fmla="*/ 6 h 18"/>
                  <a:gd name="T62" fmla="*/ 49 w 106"/>
                  <a:gd name="T63" fmla="*/ 8 h 18"/>
                  <a:gd name="T64" fmla="*/ 91 w 106"/>
                  <a:gd name="T65" fmla="*/ 13 h 18"/>
                  <a:gd name="T66" fmla="*/ 90 w 106"/>
                  <a:gd name="T67" fmla="*/ 11 h 18"/>
                  <a:gd name="T68" fmla="*/ 102 w 106"/>
                  <a:gd name="T69" fmla="*/ 14 h 18"/>
                  <a:gd name="T70" fmla="*/ 100 w 106"/>
                  <a:gd name="T71" fmla="*/ 15 h 18"/>
                  <a:gd name="T72" fmla="*/ 101 w 106"/>
                  <a:gd name="T73" fmla="*/ 12 h 18"/>
                  <a:gd name="T74" fmla="*/ 96 w 106"/>
                  <a:gd name="T75" fmla="*/ 12 h 18"/>
                  <a:gd name="T76" fmla="*/ 99 w 106"/>
                  <a:gd name="T77" fmla="*/ 13 h 18"/>
                  <a:gd name="T78" fmla="*/ 94 w 106"/>
                  <a:gd name="T79" fmla="*/ 12 h 18"/>
                  <a:gd name="T80" fmla="*/ 97 w 106"/>
                  <a:gd name="T81" fmla="*/ 16 h 18"/>
                  <a:gd name="T82" fmla="*/ 104 w 106"/>
                  <a:gd name="T83" fmla="*/ 17 h 18"/>
                  <a:gd name="T84" fmla="*/ 104 w 106"/>
                  <a:gd name="T85" fmla="*/ 17 h 18"/>
                  <a:gd name="T86" fmla="*/ 104 w 106"/>
                  <a:gd name="T87" fmla="*/ 17 h 18"/>
                  <a:gd name="T88" fmla="*/ 104 w 106"/>
                  <a:gd name="T89" fmla="*/ 17 h 18"/>
                  <a:gd name="T90" fmla="*/ 104 w 106"/>
                  <a:gd name="T91" fmla="*/ 17 h 18"/>
                  <a:gd name="T92" fmla="*/ 104 w 106"/>
                  <a:gd name="T93" fmla="*/ 17 h 18"/>
                  <a:gd name="T94" fmla="*/ 105 w 106"/>
                  <a:gd name="T95" fmla="*/ 11 h 18"/>
                  <a:gd name="T96" fmla="*/ 105 w 106"/>
                  <a:gd name="T97" fmla="*/ 11 h 18"/>
                  <a:gd name="T98" fmla="*/ 105 w 106"/>
                  <a:gd name="T99" fmla="*/ 11 h 18"/>
                  <a:gd name="T100" fmla="*/ 105 w 106"/>
                  <a:gd name="T101" fmla="*/ 11 h 18"/>
                  <a:gd name="T102" fmla="*/ 104 w 106"/>
                  <a:gd name="T103" fmla="*/ 11 h 18"/>
                  <a:gd name="T104" fmla="*/ 103 w 106"/>
                  <a:gd name="T105" fmla="*/ 10 h 18"/>
                  <a:gd name="T106" fmla="*/ 99 w 106"/>
                  <a:gd name="T107" fmla="*/ 9 h 18"/>
                  <a:gd name="T108" fmla="*/ 99 w 106"/>
                  <a:gd name="T109" fmla="*/ 11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106" h="18">
                    <a:moveTo>
                      <a:pt x="99" y="11"/>
                    </a:moveTo>
                    <a:cubicBezTo>
                      <a:pt x="97" y="10"/>
                      <a:pt x="94" y="11"/>
                      <a:pt x="93" y="10"/>
                    </a:cubicBezTo>
                    <a:cubicBezTo>
                      <a:pt x="93" y="9"/>
                      <a:pt x="94" y="9"/>
                      <a:pt x="96" y="10"/>
                    </a:cubicBezTo>
                    <a:cubicBezTo>
                      <a:pt x="95" y="8"/>
                      <a:pt x="93" y="9"/>
                      <a:pt x="91" y="8"/>
                    </a:cubicBezTo>
                    <a:cubicBezTo>
                      <a:pt x="91" y="8"/>
                      <a:pt x="92" y="9"/>
                      <a:pt x="91" y="9"/>
                    </a:cubicBezTo>
                    <a:cubicBezTo>
                      <a:pt x="85" y="7"/>
                      <a:pt x="88" y="10"/>
                      <a:pt x="80" y="7"/>
                    </a:cubicBezTo>
                    <a:cubicBezTo>
                      <a:pt x="79" y="8"/>
                      <a:pt x="78" y="8"/>
                      <a:pt x="78" y="9"/>
                    </a:cubicBezTo>
                    <a:cubicBezTo>
                      <a:pt x="74" y="7"/>
                      <a:pt x="76" y="7"/>
                      <a:pt x="71" y="5"/>
                    </a:cubicBezTo>
                    <a:cubicBezTo>
                      <a:pt x="71" y="6"/>
                      <a:pt x="73" y="8"/>
                      <a:pt x="72" y="9"/>
                    </a:cubicBezTo>
                    <a:cubicBezTo>
                      <a:pt x="65" y="6"/>
                      <a:pt x="65" y="8"/>
                      <a:pt x="60" y="6"/>
                    </a:cubicBezTo>
                    <a:cubicBezTo>
                      <a:pt x="61" y="6"/>
                      <a:pt x="62" y="6"/>
                      <a:pt x="63" y="6"/>
                    </a:cubicBezTo>
                    <a:cubicBezTo>
                      <a:pt x="62" y="4"/>
                      <a:pt x="59" y="6"/>
                      <a:pt x="56" y="6"/>
                    </a:cubicBezTo>
                    <a:cubicBezTo>
                      <a:pt x="57" y="4"/>
                      <a:pt x="57" y="4"/>
                      <a:pt x="57" y="4"/>
                    </a:cubicBezTo>
                    <a:cubicBezTo>
                      <a:pt x="54" y="4"/>
                      <a:pt x="50" y="5"/>
                      <a:pt x="47" y="3"/>
                    </a:cubicBezTo>
                    <a:cubicBezTo>
                      <a:pt x="48" y="3"/>
                      <a:pt x="48" y="3"/>
                      <a:pt x="48" y="3"/>
                    </a:cubicBezTo>
                    <a:cubicBezTo>
                      <a:pt x="41" y="3"/>
                      <a:pt x="34" y="2"/>
                      <a:pt x="29" y="3"/>
                    </a:cubicBezTo>
                    <a:cubicBezTo>
                      <a:pt x="26" y="1"/>
                      <a:pt x="26" y="1"/>
                      <a:pt x="26" y="1"/>
                    </a:cubicBezTo>
                    <a:cubicBezTo>
                      <a:pt x="19" y="2"/>
                      <a:pt x="33" y="2"/>
                      <a:pt x="28" y="5"/>
                    </a:cubicBezTo>
                    <a:cubicBezTo>
                      <a:pt x="27" y="1"/>
                      <a:pt x="24" y="5"/>
                      <a:pt x="20" y="4"/>
                    </a:cubicBezTo>
                    <a:cubicBezTo>
                      <a:pt x="18" y="2"/>
                      <a:pt x="24" y="3"/>
                      <a:pt x="22" y="2"/>
                    </a:cubicBezTo>
                    <a:cubicBezTo>
                      <a:pt x="21" y="3"/>
                      <a:pt x="20" y="2"/>
                      <a:pt x="18" y="2"/>
                    </a:cubicBezTo>
                    <a:cubicBezTo>
                      <a:pt x="18" y="1"/>
                      <a:pt x="13" y="1"/>
                      <a:pt x="15" y="0"/>
                    </a:cubicBezTo>
                    <a:cubicBezTo>
                      <a:pt x="7" y="2"/>
                      <a:pt x="7" y="2"/>
                      <a:pt x="7" y="2"/>
                    </a:cubicBezTo>
                    <a:cubicBezTo>
                      <a:pt x="6" y="1"/>
                      <a:pt x="3" y="1"/>
                      <a:pt x="2" y="1"/>
                    </a:cubicBezTo>
                    <a:cubicBezTo>
                      <a:pt x="6" y="1"/>
                      <a:pt x="0" y="3"/>
                      <a:pt x="5" y="4"/>
                    </a:cubicBezTo>
                    <a:cubicBezTo>
                      <a:pt x="12" y="4"/>
                      <a:pt x="23" y="5"/>
                      <a:pt x="32" y="6"/>
                    </a:cubicBezTo>
                    <a:cubicBezTo>
                      <a:pt x="33" y="4"/>
                      <a:pt x="37" y="7"/>
                      <a:pt x="39" y="5"/>
                    </a:cubicBezTo>
                    <a:cubicBezTo>
                      <a:pt x="39" y="6"/>
                      <a:pt x="39" y="7"/>
                      <a:pt x="39" y="7"/>
                    </a:cubicBezTo>
                    <a:cubicBezTo>
                      <a:pt x="45" y="7"/>
                      <a:pt x="38" y="6"/>
                      <a:pt x="40" y="5"/>
                    </a:cubicBezTo>
                    <a:cubicBezTo>
                      <a:pt x="42" y="5"/>
                      <a:pt x="44" y="7"/>
                      <a:pt x="44" y="7"/>
                    </a:cubicBezTo>
                    <a:cubicBezTo>
                      <a:pt x="48" y="8"/>
                      <a:pt x="44" y="7"/>
                      <a:pt x="46" y="6"/>
                    </a:cubicBezTo>
                    <a:cubicBezTo>
                      <a:pt x="49" y="8"/>
                      <a:pt x="49" y="8"/>
                      <a:pt x="49" y="8"/>
                    </a:cubicBezTo>
                    <a:cubicBezTo>
                      <a:pt x="61" y="9"/>
                      <a:pt x="77" y="9"/>
                      <a:pt x="91" y="13"/>
                    </a:cubicBezTo>
                    <a:cubicBezTo>
                      <a:pt x="90" y="11"/>
                      <a:pt x="90" y="11"/>
                      <a:pt x="90" y="11"/>
                    </a:cubicBezTo>
                    <a:cubicBezTo>
                      <a:pt x="95" y="13"/>
                      <a:pt x="105" y="10"/>
                      <a:pt x="102" y="14"/>
                    </a:cubicBezTo>
                    <a:cubicBezTo>
                      <a:pt x="100" y="15"/>
                      <a:pt x="100" y="15"/>
                      <a:pt x="100" y="15"/>
                    </a:cubicBezTo>
                    <a:cubicBezTo>
                      <a:pt x="102" y="15"/>
                      <a:pt x="100" y="13"/>
                      <a:pt x="101" y="12"/>
                    </a:cubicBezTo>
                    <a:cubicBezTo>
                      <a:pt x="100" y="13"/>
                      <a:pt x="98" y="12"/>
                      <a:pt x="96" y="12"/>
                    </a:cubicBezTo>
                    <a:cubicBezTo>
                      <a:pt x="99" y="13"/>
                      <a:pt x="99" y="13"/>
                      <a:pt x="99" y="13"/>
                    </a:cubicBezTo>
                    <a:cubicBezTo>
                      <a:pt x="97" y="14"/>
                      <a:pt x="94" y="13"/>
                      <a:pt x="94" y="12"/>
                    </a:cubicBezTo>
                    <a:cubicBezTo>
                      <a:pt x="89" y="13"/>
                      <a:pt x="96" y="15"/>
                      <a:pt x="97" y="16"/>
                    </a:cubicBezTo>
                    <a:cubicBezTo>
                      <a:pt x="101" y="15"/>
                      <a:pt x="102" y="16"/>
                      <a:pt x="104" y="17"/>
                    </a:cubicBezTo>
                    <a:cubicBezTo>
                      <a:pt x="104" y="17"/>
                      <a:pt x="104" y="17"/>
                      <a:pt x="104" y="17"/>
                    </a:cubicBezTo>
                    <a:cubicBezTo>
                      <a:pt x="104" y="17"/>
                      <a:pt x="104" y="17"/>
                      <a:pt x="104" y="17"/>
                    </a:cubicBezTo>
                    <a:cubicBezTo>
                      <a:pt x="104" y="17"/>
                      <a:pt x="104" y="17"/>
                      <a:pt x="104" y="17"/>
                    </a:cubicBezTo>
                    <a:cubicBezTo>
                      <a:pt x="104" y="17"/>
                      <a:pt x="104" y="17"/>
                      <a:pt x="104" y="17"/>
                    </a:cubicBezTo>
                    <a:cubicBezTo>
                      <a:pt x="104" y="17"/>
                      <a:pt x="104" y="17"/>
                      <a:pt x="104" y="17"/>
                    </a:cubicBezTo>
                    <a:cubicBezTo>
                      <a:pt x="104" y="18"/>
                      <a:pt x="106" y="6"/>
                      <a:pt x="105" y="11"/>
                    </a:cubicBezTo>
                    <a:cubicBezTo>
                      <a:pt x="105" y="11"/>
                      <a:pt x="105" y="11"/>
                      <a:pt x="105" y="11"/>
                    </a:cubicBezTo>
                    <a:cubicBezTo>
                      <a:pt x="105" y="11"/>
                      <a:pt x="105" y="11"/>
                      <a:pt x="105" y="11"/>
                    </a:cubicBezTo>
                    <a:cubicBezTo>
                      <a:pt x="105" y="11"/>
                      <a:pt x="105" y="11"/>
                      <a:pt x="105" y="11"/>
                    </a:cubicBezTo>
                    <a:cubicBezTo>
                      <a:pt x="104" y="11"/>
                      <a:pt x="104" y="11"/>
                      <a:pt x="104" y="11"/>
                    </a:cubicBezTo>
                    <a:cubicBezTo>
                      <a:pt x="103" y="10"/>
                      <a:pt x="103" y="10"/>
                      <a:pt x="103" y="10"/>
                    </a:cubicBezTo>
                    <a:cubicBezTo>
                      <a:pt x="102" y="9"/>
                      <a:pt x="101" y="9"/>
                      <a:pt x="99" y="9"/>
                    </a:cubicBezTo>
                    <a:cubicBezTo>
                      <a:pt x="95" y="9"/>
                      <a:pt x="99" y="10"/>
                      <a:pt x="99" y="11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95" name="Freeform 1740"/>
              <p:cNvSpPr/>
              <p:nvPr/>
            </p:nvSpPr>
            <p:spPr bwMode="auto">
              <a:xfrm>
                <a:off x="1199" y="2747"/>
                <a:ext cx="2" cy="0"/>
              </a:xfrm>
              <a:custGeom>
                <a:avLst/>
                <a:gdLst>
                  <a:gd name="T0" fmla="*/ 2 w 2"/>
                  <a:gd name="T1" fmla="*/ 0 w 2"/>
                  <a:gd name="T2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96" name="Freeform 1741"/>
              <p:cNvSpPr/>
              <p:nvPr/>
            </p:nvSpPr>
            <p:spPr bwMode="auto">
              <a:xfrm>
                <a:off x="957" y="2719"/>
                <a:ext cx="7" cy="2"/>
              </a:xfrm>
              <a:custGeom>
                <a:avLst/>
                <a:gdLst>
                  <a:gd name="T0" fmla="*/ 3 w 3"/>
                  <a:gd name="T1" fmla="*/ 1 h 1"/>
                  <a:gd name="T2" fmla="*/ 1 w 3"/>
                  <a:gd name="T3" fmla="*/ 0 h 1"/>
                  <a:gd name="T4" fmla="*/ 3 w 3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1">
                    <a:moveTo>
                      <a:pt x="3" y="1"/>
                    </a:moveTo>
                    <a:cubicBezTo>
                      <a:pt x="2" y="1"/>
                      <a:pt x="2" y="0"/>
                      <a:pt x="1" y="0"/>
                    </a:cubicBezTo>
                    <a:cubicBezTo>
                      <a:pt x="0" y="1"/>
                      <a:pt x="1" y="1"/>
                      <a:pt x="3" y="1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97" name="Rectangle 1742"/>
              <p:cNvSpPr>
                <a:spLocks noChangeArrowheads="1"/>
              </p:cNvSpPr>
              <p:nvPr/>
            </p:nvSpPr>
            <p:spPr bwMode="auto">
              <a:xfrm>
                <a:off x="1182" y="2747"/>
                <a:ext cx="1" cy="1"/>
              </a:xfrm>
              <a:prstGeom prst="rect">
                <a:avLst/>
              </a:pr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98" name="Rectangle 1743"/>
              <p:cNvSpPr>
                <a:spLocks noChangeArrowheads="1"/>
              </p:cNvSpPr>
              <p:nvPr/>
            </p:nvSpPr>
            <p:spPr bwMode="auto">
              <a:xfrm>
                <a:off x="1173" y="2754"/>
                <a:ext cx="5" cy="1"/>
              </a:xfrm>
              <a:prstGeom prst="rect">
                <a:avLst/>
              </a:pr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99" name="Freeform 1744"/>
              <p:cNvSpPr/>
              <p:nvPr/>
            </p:nvSpPr>
            <p:spPr bwMode="auto">
              <a:xfrm>
                <a:off x="921" y="2707"/>
                <a:ext cx="0" cy="2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00" name="Freeform 1745"/>
              <p:cNvSpPr/>
              <p:nvPr/>
            </p:nvSpPr>
            <p:spPr bwMode="auto">
              <a:xfrm>
                <a:off x="823" y="2707"/>
                <a:ext cx="3" cy="0"/>
              </a:xfrm>
              <a:custGeom>
                <a:avLst/>
                <a:gdLst>
                  <a:gd name="T0" fmla="*/ 3 w 3"/>
                  <a:gd name="T1" fmla="*/ 0 w 3"/>
                  <a:gd name="T2" fmla="*/ 3 w 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3">
                    <a:moveTo>
                      <a:pt x="3" y="0"/>
                    </a:moveTo>
                    <a:lnTo>
                      <a:pt x="0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01" name="Freeform 1746"/>
              <p:cNvSpPr/>
              <p:nvPr/>
            </p:nvSpPr>
            <p:spPr bwMode="auto">
              <a:xfrm>
                <a:off x="812" y="2678"/>
                <a:ext cx="342" cy="69"/>
              </a:xfrm>
              <a:custGeom>
                <a:avLst/>
                <a:gdLst>
                  <a:gd name="T0" fmla="*/ 137 w 144"/>
                  <a:gd name="T1" fmla="*/ 26 h 29"/>
                  <a:gd name="T2" fmla="*/ 141 w 144"/>
                  <a:gd name="T3" fmla="*/ 24 h 29"/>
                  <a:gd name="T4" fmla="*/ 134 w 144"/>
                  <a:gd name="T5" fmla="*/ 23 h 29"/>
                  <a:gd name="T6" fmla="*/ 123 w 144"/>
                  <a:gd name="T7" fmla="*/ 23 h 29"/>
                  <a:gd name="T8" fmla="*/ 100 w 144"/>
                  <a:gd name="T9" fmla="*/ 21 h 29"/>
                  <a:gd name="T10" fmla="*/ 85 w 144"/>
                  <a:gd name="T11" fmla="*/ 19 h 29"/>
                  <a:gd name="T12" fmla="*/ 66 w 144"/>
                  <a:gd name="T13" fmla="*/ 18 h 29"/>
                  <a:gd name="T14" fmla="*/ 61 w 144"/>
                  <a:gd name="T15" fmla="*/ 17 h 29"/>
                  <a:gd name="T16" fmla="*/ 51 w 144"/>
                  <a:gd name="T17" fmla="*/ 14 h 29"/>
                  <a:gd name="T18" fmla="*/ 45 w 144"/>
                  <a:gd name="T19" fmla="*/ 16 h 29"/>
                  <a:gd name="T20" fmla="*/ 35 w 144"/>
                  <a:gd name="T21" fmla="*/ 14 h 29"/>
                  <a:gd name="T22" fmla="*/ 28 w 144"/>
                  <a:gd name="T23" fmla="*/ 12 h 29"/>
                  <a:gd name="T24" fmla="*/ 14 w 144"/>
                  <a:gd name="T25" fmla="*/ 10 h 29"/>
                  <a:gd name="T26" fmla="*/ 1 w 144"/>
                  <a:gd name="T27" fmla="*/ 9 h 29"/>
                  <a:gd name="T28" fmla="*/ 13 w 144"/>
                  <a:gd name="T29" fmla="*/ 9 h 29"/>
                  <a:gd name="T30" fmla="*/ 21 w 144"/>
                  <a:gd name="T31" fmla="*/ 9 h 29"/>
                  <a:gd name="T32" fmla="*/ 24 w 144"/>
                  <a:gd name="T33" fmla="*/ 11 h 29"/>
                  <a:gd name="T34" fmla="*/ 31 w 144"/>
                  <a:gd name="T35" fmla="*/ 12 h 29"/>
                  <a:gd name="T36" fmla="*/ 59 w 144"/>
                  <a:gd name="T37" fmla="*/ 18 h 29"/>
                  <a:gd name="T38" fmla="*/ 45 w 144"/>
                  <a:gd name="T39" fmla="*/ 15 h 29"/>
                  <a:gd name="T40" fmla="*/ 42 w 144"/>
                  <a:gd name="T41" fmla="*/ 15 h 29"/>
                  <a:gd name="T42" fmla="*/ 40 w 144"/>
                  <a:gd name="T43" fmla="*/ 11 h 29"/>
                  <a:gd name="T44" fmla="*/ 36 w 144"/>
                  <a:gd name="T45" fmla="*/ 9 h 29"/>
                  <a:gd name="T46" fmla="*/ 27 w 144"/>
                  <a:gd name="T47" fmla="*/ 8 h 29"/>
                  <a:gd name="T48" fmla="*/ 18 w 144"/>
                  <a:gd name="T49" fmla="*/ 6 h 29"/>
                  <a:gd name="T50" fmla="*/ 5 w 144"/>
                  <a:gd name="T51" fmla="*/ 4 h 29"/>
                  <a:gd name="T52" fmla="*/ 1 w 144"/>
                  <a:gd name="T53" fmla="*/ 5 h 29"/>
                  <a:gd name="T54" fmla="*/ 1 w 144"/>
                  <a:gd name="T55" fmla="*/ 5 h 29"/>
                  <a:gd name="T56" fmla="*/ 1 w 144"/>
                  <a:gd name="T57" fmla="*/ 5 h 29"/>
                  <a:gd name="T58" fmla="*/ 1 w 144"/>
                  <a:gd name="T59" fmla="*/ 11 h 29"/>
                  <a:gd name="T60" fmla="*/ 1 w 144"/>
                  <a:gd name="T61" fmla="*/ 11 h 29"/>
                  <a:gd name="T62" fmla="*/ 2 w 144"/>
                  <a:gd name="T63" fmla="*/ 11 h 29"/>
                  <a:gd name="T64" fmla="*/ 8 w 144"/>
                  <a:gd name="T65" fmla="*/ 12 h 29"/>
                  <a:gd name="T66" fmla="*/ 8 w 144"/>
                  <a:gd name="T67" fmla="*/ 12 h 29"/>
                  <a:gd name="T68" fmla="*/ 11 w 144"/>
                  <a:gd name="T69" fmla="*/ 13 h 29"/>
                  <a:gd name="T70" fmla="*/ 20 w 144"/>
                  <a:gd name="T71" fmla="*/ 13 h 29"/>
                  <a:gd name="T72" fmla="*/ 29 w 144"/>
                  <a:gd name="T73" fmla="*/ 14 h 29"/>
                  <a:gd name="T74" fmla="*/ 32 w 144"/>
                  <a:gd name="T75" fmla="*/ 16 h 29"/>
                  <a:gd name="T76" fmla="*/ 42 w 144"/>
                  <a:gd name="T77" fmla="*/ 18 h 29"/>
                  <a:gd name="T78" fmla="*/ 47 w 144"/>
                  <a:gd name="T79" fmla="*/ 18 h 29"/>
                  <a:gd name="T80" fmla="*/ 61 w 144"/>
                  <a:gd name="T81" fmla="*/ 20 h 29"/>
                  <a:gd name="T82" fmla="*/ 80 w 144"/>
                  <a:gd name="T83" fmla="*/ 22 h 29"/>
                  <a:gd name="T84" fmla="*/ 85 w 144"/>
                  <a:gd name="T85" fmla="*/ 23 h 29"/>
                  <a:gd name="T86" fmla="*/ 106 w 144"/>
                  <a:gd name="T87" fmla="*/ 25 h 29"/>
                  <a:gd name="T88" fmla="*/ 98 w 144"/>
                  <a:gd name="T89" fmla="*/ 22 h 29"/>
                  <a:gd name="T90" fmla="*/ 108 w 144"/>
                  <a:gd name="T91" fmla="*/ 26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44" h="29">
                    <a:moveTo>
                      <a:pt x="127" y="27"/>
                    </a:moveTo>
                    <a:cubicBezTo>
                      <a:pt x="130" y="27"/>
                      <a:pt x="135" y="27"/>
                      <a:pt x="137" y="26"/>
                    </a:cubicBezTo>
                    <a:cubicBezTo>
                      <a:pt x="137" y="27"/>
                      <a:pt x="137" y="27"/>
                      <a:pt x="137" y="27"/>
                    </a:cubicBezTo>
                    <a:cubicBezTo>
                      <a:pt x="139" y="27"/>
                      <a:pt x="144" y="26"/>
                      <a:pt x="141" y="24"/>
                    </a:cubicBezTo>
                    <a:cubicBezTo>
                      <a:pt x="140" y="25"/>
                      <a:pt x="140" y="25"/>
                      <a:pt x="140" y="25"/>
                    </a:cubicBezTo>
                    <a:cubicBezTo>
                      <a:pt x="136" y="26"/>
                      <a:pt x="137" y="23"/>
                      <a:pt x="134" y="23"/>
                    </a:cubicBezTo>
                    <a:cubicBezTo>
                      <a:pt x="130" y="23"/>
                      <a:pt x="127" y="25"/>
                      <a:pt x="124" y="24"/>
                    </a:cubicBezTo>
                    <a:cubicBezTo>
                      <a:pt x="122" y="24"/>
                      <a:pt x="123" y="24"/>
                      <a:pt x="123" y="23"/>
                    </a:cubicBezTo>
                    <a:cubicBezTo>
                      <a:pt x="120" y="23"/>
                      <a:pt x="118" y="25"/>
                      <a:pt x="116" y="25"/>
                    </a:cubicBezTo>
                    <a:cubicBezTo>
                      <a:pt x="115" y="19"/>
                      <a:pt x="105" y="26"/>
                      <a:pt x="100" y="21"/>
                    </a:cubicBezTo>
                    <a:cubicBezTo>
                      <a:pt x="97" y="21"/>
                      <a:pt x="92" y="21"/>
                      <a:pt x="88" y="21"/>
                    </a:cubicBezTo>
                    <a:cubicBezTo>
                      <a:pt x="90" y="20"/>
                      <a:pt x="84" y="21"/>
                      <a:pt x="85" y="19"/>
                    </a:cubicBezTo>
                    <a:cubicBezTo>
                      <a:pt x="83" y="23"/>
                      <a:pt x="73" y="16"/>
                      <a:pt x="72" y="20"/>
                    </a:cubicBezTo>
                    <a:cubicBezTo>
                      <a:pt x="67" y="18"/>
                      <a:pt x="72" y="20"/>
                      <a:pt x="66" y="18"/>
                    </a:cubicBezTo>
                    <a:cubicBezTo>
                      <a:pt x="66" y="18"/>
                      <a:pt x="67" y="18"/>
                      <a:pt x="67" y="18"/>
                    </a:cubicBezTo>
                    <a:cubicBezTo>
                      <a:pt x="65" y="17"/>
                      <a:pt x="63" y="19"/>
                      <a:pt x="61" y="17"/>
                    </a:cubicBezTo>
                    <a:cubicBezTo>
                      <a:pt x="56" y="16"/>
                      <a:pt x="60" y="18"/>
                      <a:pt x="57" y="18"/>
                    </a:cubicBezTo>
                    <a:cubicBezTo>
                      <a:pt x="52" y="17"/>
                      <a:pt x="53" y="16"/>
                      <a:pt x="51" y="14"/>
                    </a:cubicBezTo>
                    <a:cubicBezTo>
                      <a:pt x="50" y="16"/>
                      <a:pt x="47" y="14"/>
                      <a:pt x="44" y="15"/>
                    </a:cubicBezTo>
                    <a:cubicBezTo>
                      <a:pt x="44" y="15"/>
                      <a:pt x="48" y="16"/>
                      <a:pt x="45" y="16"/>
                    </a:cubicBezTo>
                    <a:cubicBezTo>
                      <a:pt x="39" y="15"/>
                      <a:pt x="40" y="17"/>
                      <a:pt x="34" y="16"/>
                    </a:cubicBezTo>
                    <a:cubicBezTo>
                      <a:pt x="32" y="13"/>
                      <a:pt x="40" y="17"/>
                      <a:pt x="35" y="14"/>
                    </a:cubicBezTo>
                    <a:cubicBezTo>
                      <a:pt x="39" y="14"/>
                      <a:pt x="42" y="15"/>
                      <a:pt x="44" y="14"/>
                    </a:cubicBezTo>
                    <a:cubicBezTo>
                      <a:pt x="39" y="12"/>
                      <a:pt x="33" y="12"/>
                      <a:pt x="28" y="12"/>
                    </a:cubicBezTo>
                    <a:cubicBezTo>
                      <a:pt x="25" y="11"/>
                      <a:pt x="29" y="11"/>
                      <a:pt x="27" y="10"/>
                    </a:cubicBezTo>
                    <a:cubicBezTo>
                      <a:pt x="22" y="8"/>
                      <a:pt x="18" y="11"/>
                      <a:pt x="14" y="10"/>
                    </a:cubicBezTo>
                    <a:cubicBezTo>
                      <a:pt x="15" y="8"/>
                      <a:pt x="15" y="8"/>
                      <a:pt x="15" y="8"/>
                    </a:cubicBezTo>
                    <a:cubicBezTo>
                      <a:pt x="13" y="10"/>
                      <a:pt x="5" y="6"/>
                      <a:pt x="1" y="9"/>
                    </a:cubicBezTo>
                    <a:cubicBezTo>
                      <a:pt x="1" y="7"/>
                      <a:pt x="2" y="9"/>
                      <a:pt x="1" y="9"/>
                    </a:cubicBezTo>
                    <a:cubicBezTo>
                      <a:pt x="0" y="9"/>
                      <a:pt x="8" y="7"/>
                      <a:pt x="13" y="9"/>
                    </a:cubicBezTo>
                    <a:cubicBezTo>
                      <a:pt x="12" y="7"/>
                      <a:pt x="18" y="6"/>
                      <a:pt x="21" y="7"/>
                    </a:cubicBezTo>
                    <a:cubicBezTo>
                      <a:pt x="22" y="7"/>
                      <a:pt x="21" y="8"/>
                      <a:pt x="21" y="9"/>
                    </a:cubicBezTo>
                    <a:cubicBezTo>
                      <a:pt x="16" y="7"/>
                      <a:pt x="16" y="10"/>
                      <a:pt x="12" y="10"/>
                    </a:cubicBezTo>
                    <a:cubicBezTo>
                      <a:pt x="15" y="10"/>
                      <a:pt x="21" y="11"/>
                      <a:pt x="24" y="11"/>
                    </a:cubicBezTo>
                    <a:cubicBezTo>
                      <a:pt x="22" y="12"/>
                      <a:pt x="22" y="12"/>
                      <a:pt x="22" y="12"/>
                    </a:cubicBezTo>
                    <a:cubicBezTo>
                      <a:pt x="27" y="13"/>
                      <a:pt x="27" y="9"/>
                      <a:pt x="31" y="12"/>
                    </a:cubicBezTo>
                    <a:cubicBezTo>
                      <a:pt x="31" y="13"/>
                      <a:pt x="31" y="13"/>
                      <a:pt x="31" y="13"/>
                    </a:cubicBezTo>
                    <a:cubicBezTo>
                      <a:pt x="40" y="14"/>
                      <a:pt x="51" y="19"/>
                      <a:pt x="59" y="18"/>
                    </a:cubicBezTo>
                    <a:cubicBezTo>
                      <a:pt x="60" y="17"/>
                      <a:pt x="56" y="15"/>
                      <a:pt x="56" y="14"/>
                    </a:cubicBezTo>
                    <a:cubicBezTo>
                      <a:pt x="52" y="14"/>
                      <a:pt x="49" y="15"/>
                      <a:pt x="45" y="15"/>
                    </a:cubicBezTo>
                    <a:cubicBezTo>
                      <a:pt x="46" y="13"/>
                      <a:pt x="46" y="13"/>
                      <a:pt x="46" y="13"/>
                    </a:cubicBezTo>
                    <a:cubicBezTo>
                      <a:pt x="45" y="14"/>
                      <a:pt x="40" y="14"/>
                      <a:pt x="42" y="15"/>
                    </a:cubicBezTo>
                    <a:cubicBezTo>
                      <a:pt x="39" y="15"/>
                      <a:pt x="41" y="13"/>
                      <a:pt x="37" y="13"/>
                    </a:cubicBezTo>
                    <a:cubicBezTo>
                      <a:pt x="38" y="12"/>
                      <a:pt x="40" y="12"/>
                      <a:pt x="40" y="11"/>
                    </a:cubicBezTo>
                    <a:cubicBezTo>
                      <a:pt x="37" y="11"/>
                      <a:pt x="37" y="11"/>
                      <a:pt x="37" y="11"/>
                    </a:cubicBezTo>
                    <a:cubicBezTo>
                      <a:pt x="38" y="10"/>
                      <a:pt x="35" y="10"/>
                      <a:pt x="36" y="9"/>
                    </a:cubicBezTo>
                    <a:cubicBezTo>
                      <a:pt x="31" y="10"/>
                      <a:pt x="29" y="7"/>
                      <a:pt x="24" y="7"/>
                    </a:cubicBezTo>
                    <a:cubicBezTo>
                      <a:pt x="27" y="8"/>
                      <a:pt x="27" y="8"/>
                      <a:pt x="27" y="8"/>
                    </a:cubicBezTo>
                    <a:cubicBezTo>
                      <a:pt x="26" y="9"/>
                      <a:pt x="25" y="8"/>
                      <a:pt x="23" y="8"/>
                    </a:cubicBezTo>
                    <a:cubicBezTo>
                      <a:pt x="22" y="7"/>
                      <a:pt x="21" y="7"/>
                      <a:pt x="18" y="6"/>
                    </a:cubicBezTo>
                    <a:cubicBezTo>
                      <a:pt x="16" y="6"/>
                      <a:pt x="14" y="8"/>
                      <a:pt x="11" y="7"/>
                    </a:cubicBezTo>
                    <a:cubicBezTo>
                      <a:pt x="12" y="5"/>
                      <a:pt x="5" y="6"/>
                      <a:pt x="5" y="4"/>
                    </a:cubicBezTo>
                    <a:cubicBezTo>
                      <a:pt x="4" y="5"/>
                      <a:pt x="3" y="5"/>
                      <a:pt x="1" y="5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1" y="0"/>
                      <a:pt x="1" y="12"/>
                      <a:pt x="1" y="11"/>
                    </a:cubicBezTo>
                    <a:cubicBezTo>
                      <a:pt x="1" y="11"/>
                      <a:pt x="1" y="11"/>
                      <a:pt x="1" y="11"/>
                    </a:cubicBezTo>
                    <a:cubicBezTo>
                      <a:pt x="1" y="11"/>
                      <a:pt x="1" y="11"/>
                      <a:pt x="1" y="11"/>
                    </a:cubicBezTo>
                    <a:cubicBezTo>
                      <a:pt x="1" y="11"/>
                      <a:pt x="1" y="11"/>
                      <a:pt x="1" y="11"/>
                    </a:cubicBezTo>
                    <a:cubicBezTo>
                      <a:pt x="1" y="11"/>
                      <a:pt x="1" y="11"/>
                      <a:pt x="1" y="11"/>
                    </a:cubicBezTo>
                    <a:cubicBezTo>
                      <a:pt x="2" y="11"/>
                      <a:pt x="2" y="11"/>
                      <a:pt x="2" y="11"/>
                    </a:cubicBezTo>
                    <a:cubicBezTo>
                      <a:pt x="3" y="11"/>
                      <a:pt x="3" y="11"/>
                      <a:pt x="3" y="11"/>
                    </a:cubicBezTo>
                    <a:cubicBezTo>
                      <a:pt x="5" y="10"/>
                      <a:pt x="8" y="11"/>
                      <a:pt x="8" y="12"/>
                    </a:cubicBezTo>
                    <a:cubicBezTo>
                      <a:pt x="7" y="12"/>
                      <a:pt x="7" y="12"/>
                      <a:pt x="6" y="12"/>
                    </a:cubicBezTo>
                    <a:cubicBezTo>
                      <a:pt x="8" y="12"/>
                      <a:pt x="8" y="12"/>
                      <a:pt x="8" y="12"/>
                    </a:cubicBezTo>
                    <a:cubicBezTo>
                      <a:pt x="8" y="13"/>
                      <a:pt x="8" y="13"/>
                      <a:pt x="8" y="13"/>
                    </a:cubicBezTo>
                    <a:cubicBezTo>
                      <a:pt x="9" y="13"/>
                      <a:pt x="9" y="12"/>
                      <a:pt x="11" y="13"/>
                    </a:cubicBezTo>
                    <a:cubicBezTo>
                      <a:pt x="11" y="13"/>
                      <a:pt x="10" y="13"/>
                      <a:pt x="9" y="13"/>
                    </a:cubicBezTo>
                    <a:cubicBezTo>
                      <a:pt x="13" y="14"/>
                      <a:pt x="17" y="11"/>
                      <a:pt x="20" y="13"/>
                    </a:cubicBezTo>
                    <a:cubicBezTo>
                      <a:pt x="21" y="12"/>
                      <a:pt x="25" y="13"/>
                      <a:pt x="25" y="11"/>
                    </a:cubicBezTo>
                    <a:cubicBezTo>
                      <a:pt x="26" y="12"/>
                      <a:pt x="25" y="13"/>
                      <a:pt x="29" y="14"/>
                    </a:cubicBezTo>
                    <a:cubicBezTo>
                      <a:pt x="31" y="13"/>
                      <a:pt x="32" y="15"/>
                      <a:pt x="35" y="15"/>
                    </a:cubicBezTo>
                    <a:cubicBezTo>
                      <a:pt x="31" y="16"/>
                      <a:pt x="35" y="15"/>
                      <a:pt x="32" y="16"/>
                    </a:cubicBezTo>
                    <a:cubicBezTo>
                      <a:pt x="34" y="17"/>
                      <a:pt x="38" y="16"/>
                      <a:pt x="42" y="17"/>
                    </a:cubicBezTo>
                    <a:cubicBezTo>
                      <a:pt x="42" y="17"/>
                      <a:pt x="42" y="18"/>
                      <a:pt x="42" y="18"/>
                    </a:cubicBezTo>
                    <a:cubicBezTo>
                      <a:pt x="44" y="18"/>
                      <a:pt x="46" y="17"/>
                      <a:pt x="47" y="19"/>
                    </a:cubicBezTo>
                    <a:cubicBezTo>
                      <a:pt x="47" y="18"/>
                      <a:pt x="47" y="18"/>
                      <a:pt x="47" y="18"/>
                    </a:cubicBezTo>
                    <a:cubicBezTo>
                      <a:pt x="50" y="19"/>
                      <a:pt x="54" y="19"/>
                      <a:pt x="57" y="21"/>
                    </a:cubicBezTo>
                    <a:cubicBezTo>
                      <a:pt x="61" y="20"/>
                      <a:pt x="61" y="20"/>
                      <a:pt x="61" y="20"/>
                    </a:cubicBezTo>
                    <a:cubicBezTo>
                      <a:pt x="65" y="23"/>
                      <a:pt x="72" y="22"/>
                      <a:pt x="76" y="21"/>
                    </a:cubicBezTo>
                    <a:cubicBezTo>
                      <a:pt x="77" y="21"/>
                      <a:pt x="80" y="22"/>
                      <a:pt x="80" y="22"/>
                    </a:cubicBezTo>
                    <a:cubicBezTo>
                      <a:pt x="79" y="22"/>
                      <a:pt x="79" y="23"/>
                      <a:pt x="78" y="23"/>
                    </a:cubicBezTo>
                    <a:cubicBezTo>
                      <a:pt x="80" y="23"/>
                      <a:pt x="83" y="25"/>
                      <a:pt x="85" y="23"/>
                    </a:cubicBezTo>
                    <a:cubicBezTo>
                      <a:pt x="88" y="23"/>
                      <a:pt x="87" y="24"/>
                      <a:pt x="89" y="25"/>
                    </a:cubicBezTo>
                    <a:cubicBezTo>
                      <a:pt x="94" y="23"/>
                      <a:pt x="104" y="28"/>
                      <a:pt x="106" y="25"/>
                    </a:cubicBezTo>
                    <a:cubicBezTo>
                      <a:pt x="104" y="24"/>
                      <a:pt x="100" y="23"/>
                      <a:pt x="96" y="23"/>
                    </a:cubicBezTo>
                    <a:cubicBezTo>
                      <a:pt x="97" y="23"/>
                      <a:pt x="96" y="22"/>
                      <a:pt x="98" y="22"/>
                    </a:cubicBezTo>
                    <a:cubicBezTo>
                      <a:pt x="102" y="22"/>
                      <a:pt x="104" y="24"/>
                      <a:pt x="108" y="23"/>
                    </a:cubicBezTo>
                    <a:cubicBezTo>
                      <a:pt x="108" y="26"/>
                      <a:pt x="108" y="26"/>
                      <a:pt x="108" y="26"/>
                    </a:cubicBezTo>
                    <a:cubicBezTo>
                      <a:pt x="114" y="29"/>
                      <a:pt x="121" y="24"/>
                      <a:pt x="127" y="27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02" name="Freeform 1747"/>
              <p:cNvSpPr/>
              <p:nvPr/>
            </p:nvSpPr>
            <p:spPr bwMode="auto">
              <a:xfrm>
                <a:off x="985" y="2731"/>
                <a:ext cx="7" cy="4"/>
              </a:xfrm>
              <a:custGeom>
                <a:avLst/>
                <a:gdLst>
                  <a:gd name="T0" fmla="*/ 0 w 3"/>
                  <a:gd name="T1" fmla="*/ 0 h 2"/>
                  <a:gd name="T2" fmla="*/ 3 w 3"/>
                  <a:gd name="T3" fmla="*/ 2 h 2"/>
                  <a:gd name="T4" fmla="*/ 3 w 3"/>
                  <a:gd name="T5" fmla="*/ 1 h 2"/>
                  <a:gd name="T6" fmla="*/ 0 w 3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2">
                    <a:moveTo>
                      <a:pt x="0" y="0"/>
                    </a:moveTo>
                    <a:cubicBezTo>
                      <a:pt x="3" y="2"/>
                      <a:pt x="3" y="2"/>
                      <a:pt x="3" y="2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2" y="1"/>
                      <a:pt x="1" y="1"/>
                      <a:pt x="0" y="0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03" name="Freeform 1748"/>
              <p:cNvSpPr/>
              <p:nvPr/>
            </p:nvSpPr>
            <p:spPr bwMode="auto">
              <a:xfrm>
                <a:off x="992" y="2733"/>
                <a:ext cx="5" cy="0"/>
              </a:xfrm>
              <a:custGeom>
                <a:avLst/>
                <a:gdLst>
                  <a:gd name="T0" fmla="*/ 0 w 2"/>
                  <a:gd name="T1" fmla="*/ 2 w 2"/>
                  <a:gd name="T2" fmla="*/ 0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04" name="Freeform 1749"/>
              <p:cNvSpPr/>
              <p:nvPr/>
            </p:nvSpPr>
            <p:spPr bwMode="auto">
              <a:xfrm>
                <a:off x="1142" y="2745"/>
                <a:ext cx="7" cy="0"/>
              </a:xfrm>
              <a:custGeom>
                <a:avLst/>
                <a:gdLst>
                  <a:gd name="T0" fmla="*/ 0 w 3"/>
                  <a:gd name="T1" fmla="*/ 3 w 3"/>
                  <a:gd name="T2" fmla="*/ 0 w 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3">
                    <a:moveTo>
                      <a:pt x="0" y="0"/>
                    </a:moveTo>
                    <a:cubicBezTo>
                      <a:pt x="1" y="0"/>
                      <a:pt x="2" y="0"/>
                      <a:pt x="3" y="0"/>
                    </a:cubicBezTo>
                    <a:cubicBezTo>
                      <a:pt x="2" y="0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05" name="Rectangle 1750"/>
              <p:cNvSpPr>
                <a:spLocks noChangeArrowheads="1"/>
              </p:cNvSpPr>
              <p:nvPr/>
            </p:nvSpPr>
            <p:spPr bwMode="auto">
              <a:xfrm>
                <a:off x="1147" y="2743"/>
                <a:ext cx="2" cy="1"/>
              </a:xfrm>
              <a:prstGeom prst="rect">
                <a:avLst/>
              </a:pr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06" name="Freeform 1751"/>
              <p:cNvSpPr/>
              <p:nvPr/>
            </p:nvSpPr>
            <p:spPr bwMode="auto">
              <a:xfrm>
                <a:off x="966" y="2719"/>
                <a:ext cx="221" cy="50"/>
              </a:xfrm>
              <a:custGeom>
                <a:avLst/>
                <a:gdLst>
                  <a:gd name="T0" fmla="*/ 13 w 93"/>
                  <a:gd name="T1" fmla="*/ 4 h 21"/>
                  <a:gd name="T2" fmla="*/ 2 w 93"/>
                  <a:gd name="T3" fmla="*/ 3 h 21"/>
                  <a:gd name="T4" fmla="*/ 49 w 93"/>
                  <a:gd name="T5" fmla="*/ 12 h 21"/>
                  <a:gd name="T6" fmla="*/ 67 w 93"/>
                  <a:gd name="T7" fmla="*/ 15 h 21"/>
                  <a:gd name="T8" fmla="*/ 78 w 93"/>
                  <a:gd name="T9" fmla="*/ 14 h 21"/>
                  <a:gd name="T10" fmla="*/ 81 w 93"/>
                  <a:gd name="T11" fmla="*/ 14 h 21"/>
                  <a:gd name="T12" fmla="*/ 86 w 93"/>
                  <a:gd name="T13" fmla="*/ 15 h 21"/>
                  <a:gd name="T14" fmla="*/ 93 w 93"/>
                  <a:gd name="T15" fmla="*/ 9 h 21"/>
                  <a:gd name="T16" fmla="*/ 93 w 93"/>
                  <a:gd name="T17" fmla="*/ 9 h 21"/>
                  <a:gd name="T18" fmla="*/ 93 w 93"/>
                  <a:gd name="T19" fmla="*/ 9 h 21"/>
                  <a:gd name="T20" fmla="*/ 93 w 93"/>
                  <a:gd name="T21" fmla="*/ 9 h 21"/>
                  <a:gd name="T22" fmla="*/ 92 w 93"/>
                  <a:gd name="T23" fmla="*/ 15 h 21"/>
                  <a:gd name="T24" fmla="*/ 92 w 93"/>
                  <a:gd name="T25" fmla="*/ 15 h 21"/>
                  <a:gd name="T26" fmla="*/ 92 w 93"/>
                  <a:gd name="T27" fmla="*/ 15 h 21"/>
                  <a:gd name="T28" fmla="*/ 92 w 93"/>
                  <a:gd name="T29" fmla="*/ 15 h 21"/>
                  <a:gd name="T30" fmla="*/ 92 w 93"/>
                  <a:gd name="T31" fmla="*/ 15 h 21"/>
                  <a:gd name="T32" fmla="*/ 93 w 93"/>
                  <a:gd name="T33" fmla="*/ 9 h 21"/>
                  <a:gd name="T34" fmla="*/ 93 w 93"/>
                  <a:gd name="T35" fmla="*/ 9 h 21"/>
                  <a:gd name="T36" fmla="*/ 91 w 93"/>
                  <a:gd name="T37" fmla="*/ 9 h 21"/>
                  <a:gd name="T38" fmla="*/ 85 w 93"/>
                  <a:gd name="T39" fmla="*/ 7 h 21"/>
                  <a:gd name="T40" fmla="*/ 78 w 93"/>
                  <a:gd name="T41" fmla="*/ 10 h 21"/>
                  <a:gd name="T42" fmla="*/ 89 w 93"/>
                  <a:gd name="T43" fmla="*/ 10 h 21"/>
                  <a:gd name="T44" fmla="*/ 92 w 93"/>
                  <a:gd name="T45" fmla="*/ 14 h 21"/>
                  <a:gd name="T46" fmla="*/ 88 w 93"/>
                  <a:gd name="T47" fmla="*/ 14 h 21"/>
                  <a:gd name="T48" fmla="*/ 81 w 93"/>
                  <a:gd name="T49" fmla="*/ 11 h 21"/>
                  <a:gd name="T50" fmla="*/ 77 w 93"/>
                  <a:gd name="T51" fmla="*/ 11 h 21"/>
                  <a:gd name="T52" fmla="*/ 77 w 93"/>
                  <a:gd name="T53" fmla="*/ 14 h 21"/>
                  <a:gd name="T54" fmla="*/ 76 w 93"/>
                  <a:gd name="T55" fmla="*/ 12 h 21"/>
                  <a:gd name="T56" fmla="*/ 69 w 93"/>
                  <a:gd name="T57" fmla="*/ 10 h 21"/>
                  <a:gd name="T58" fmla="*/ 48 w 93"/>
                  <a:gd name="T59" fmla="*/ 9 h 21"/>
                  <a:gd name="T60" fmla="*/ 47 w 93"/>
                  <a:gd name="T61" fmla="*/ 9 h 21"/>
                  <a:gd name="T62" fmla="*/ 35 w 93"/>
                  <a:gd name="T63" fmla="*/ 7 h 21"/>
                  <a:gd name="T64" fmla="*/ 23 w 93"/>
                  <a:gd name="T65" fmla="*/ 4 h 21"/>
                  <a:gd name="T66" fmla="*/ 19 w 93"/>
                  <a:gd name="T67" fmla="*/ 3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93" h="21">
                    <a:moveTo>
                      <a:pt x="19" y="3"/>
                    </a:moveTo>
                    <a:cubicBezTo>
                      <a:pt x="13" y="4"/>
                      <a:pt x="13" y="4"/>
                      <a:pt x="13" y="4"/>
                    </a:cubicBezTo>
                    <a:cubicBezTo>
                      <a:pt x="13" y="3"/>
                      <a:pt x="7" y="3"/>
                      <a:pt x="9" y="2"/>
                    </a:cubicBezTo>
                    <a:cubicBezTo>
                      <a:pt x="6" y="3"/>
                      <a:pt x="0" y="0"/>
                      <a:pt x="2" y="3"/>
                    </a:cubicBezTo>
                    <a:cubicBezTo>
                      <a:pt x="16" y="5"/>
                      <a:pt x="35" y="10"/>
                      <a:pt x="52" y="11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58" y="11"/>
                      <a:pt x="61" y="16"/>
                      <a:pt x="68" y="13"/>
                    </a:cubicBezTo>
                    <a:cubicBezTo>
                      <a:pt x="67" y="15"/>
                      <a:pt x="67" y="15"/>
                      <a:pt x="67" y="15"/>
                    </a:cubicBezTo>
                    <a:cubicBezTo>
                      <a:pt x="71" y="16"/>
                      <a:pt x="75" y="12"/>
                      <a:pt x="79" y="15"/>
                    </a:cubicBezTo>
                    <a:cubicBezTo>
                      <a:pt x="78" y="14"/>
                      <a:pt x="78" y="14"/>
                      <a:pt x="78" y="14"/>
                    </a:cubicBezTo>
                    <a:cubicBezTo>
                      <a:pt x="80" y="14"/>
                      <a:pt x="80" y="15"/>
                      <a:pt x="81" y="15"/>
                    </a:cubicBezTo>
                    <a:cubicBezTo>
                      <a:pt x="81" y="14"/>
                      <a:pt x="81" y="14"/>
                      <a:pt x="81" y="14"/>
                    </a:cubicBezTo>
                    <a:cubicBezTo>
                      <a:pt x="84" y="14"/>
                      <a:pt x="85" y="14"/>
                      <a:pt x="88" y="14"/>
                    </a:cubicBezTo>
                    <a:cubicBezTo>
                      <a:pt x="89" y="15"/>
                      <a:pt x="87" y="15"/>
                      <a:pt x="86" y="15"/>
                    </a:cubicBezTo>
                    <a:cubicBezTo>
                      <a:pt x="87" y="15"/>
                      <a:pt x="90" y="14"/>
                      <a:pt x="92" y="14"/>
                    </a:cubicBezTo>
                    <a:cubicBezTo>
                      <a:pt x="93" y="5"/>
                      <a:pt x="92" y="11"/>
                      <a:pt x="93" y="9"/>
                    </a:cubicBezTo>
                    <a:cubicBezTo>
                      <a:pt x="93" y="9"/>
                      <a:pt x="93" y="9"/>
                      <a:pt x="93" y="9"/>
                    </a:cubicBezTo>
                    <a:cubicBezTo>
                      <a:pt x="93" y="9"/>
                      <a:pt x="93" y="9"/>
                      <a:pt x="93" y="9"/>
                    </a:cubicBezTo>
                    <a:cubicBezTo>
                      <a:pt x="93" y="9"/>
                      <a:pt x="93" y="9"/>
                      <a:pt x="93" y="9"/>
                    </a:cubicBezTo>
                    <a:cubicBezTo>
                      <a:pt x="93" y="9"/>
                      <a:pt x="93" y="9"/>
                      <a:pt x="93" y="9"/>
                    </a:cubicBezTo>
                    <a:cubicBezTo>
                      <a:pt x="93" y="9"/>
                      <a:pt x="93" y="9"/>
                      <a:pt x="93" y="9"/>
                    </a:cubicBezTo>
                    <a:cubicBezTo>
                      <a:pt x="93" y="9"/>
                      <a:pt x="93" y="9"/>
                      <a:pt x="93" y="9"/>
                    </a:cubicBezTo>
                    <a:cubicBezTo>
                      <a:pt x="93" y="8"/>
                      <a:pt x="91" y="20"/>
                      <a:pt x="92" y="15"/>
                    </a:cubicBezTo>
                    <a:cubicBezTo>
                      <a:pt x="92" y="15"/>
                      <a:pt x="92" y="15"/>
                      <a:pt x="92" y="15"/>
                    </a:cubicBezTo>
                    <a:cubicBezTo>
                      <a:pt x="92" y="15"/>
                      <a:pt x="92" y="15"/>
                      <a:pt x="92" y="15"/>
                    </a:cubicBezTo>
                    <a:cubicBezTo>
                      <a:pt x="92" y="15"/>
                      <a:pt x="92" y="15"/>
                      <a:pt x="92" y="15"/>
                    </a:cubicBezTo>
                    <a:cubicBezTo>
                      <a:pt x="92" y="15"/>
                      <a:pt x="92" y="15"/>
                      <a:pt x="92" y="15"/>
                    </a:cubicBezTo>
                    <a:cubicBezTo>
                      <a:pt x="92" y="15"/>
                      <a:pt x="92" y="15"/>
                      <a:pt x="92" y="15"/>
                    </a:cubicBezTo>
                    <a:cubicBezTo>
                      <a:pt x="92" y="15"/>
                      <a:pt x="92" y="15"/>
                      <a:pt x="92" y="15"/>
                    </a:cubicBezTo>
                    <a:cubicBezTo>
                      <a:pt x="92" y="15"/>
                      <a:pt x="92" y="15"/>
                      <a:pt x="92" y="15"/>
                    </a:cubicBezTo>
                    <a:cubicBezTo>
                      <a:pt x="92" y="15"/>
                      <a:pt x="92" y="15"/>
                      <a:pt x="92" y="15"/>
                    </a:cubicBezTo>
                    <a:cubicBezTo>
                      <a:pt x="92" y="15"/>
                      <a:pt x="92" y="15"/>
                      <a:pt x="92" y="15"/>
                    </a:cubicBezTo>
                    <a:cubicBezTo>
                      <a:pt x="92" y="15"/>
                      <a:pt x="92" y="15"/>
                      <a:pt x="92" y="15"/>
                    </a:cubicBezTo>
                    <a:cubicBezTo>
                      <a:pt x="91" y="21"/>
                      <a:pt x="93" y="7"/>
                      <a:pt x="93" y="9"/>
                    </a:cubicBezTo>
                    <a:cubicBezTo>
                      <a:pt x="93" y="9"/>
                      <a:pt x="93" y="9"/>
                      <a:pt x="93" y="9"/>
                    </a:cubicBezTo>
                    <a:cubicBezTo>
                      <a:pt x="93" y="9"/>
                      <a:pt x="93" y="9"/>
                      <a:pt x="93" y="9"/>
                    </a:cubicBezTo>
                    <a:cubicBezTo>
                      <a:pt x="92" y="9"/>
                      <a:pt x="92" y="9"/>
                      <a:pt x="92" y="9"/>
                    </a:cubicBezTo>
                    <a:cubicBezTo>
                      <a:pt x="91" y="9"/>
                      <a:pt x="91" y="9"/>
                      <a:pt x="91" y="9"/>
                    </a:cubicBezTo>
                    <a:cubicBezTo>
                      <a:pt x="89" y="8"/>
                      <a:pt x="89" y="8"/>
                      <a:pt x="89" y="8"/>
                    </a:cubicBezTo>
                    <a:cubicBezTo>
                      <a:pt x="85" y="7"/>
                      <a:pt x="85" y="7"/>
                      <a:pt x="85" y="7"/>
                    </a:cubicBezTo>
                    <a:cubicBezTo>
                      <a:pt x="83" y="7"/>
                      <a:pt x="81" y="7"/>
                      <a:pt x="79" y="8"/>
                    </a:cubicBezTo>
                    <a:cubicBezTo>
                      <a:pt x="78" y="9"/>
                      <a:pt x="80" y="10"/>
                      <a:pt x="78" y="10"/>
                    </a:cubicBezTo>
                    <a:cubicBezTo>
                      <a:pt x="82" y="11"/>
                      <a:pt x="86" y="10"/>
                      <a:pt x="90" y="10"/>
                    </a:cubicBezTo>
                    <a:cubicBezTo>
                      <a:pt x="89" y="10"/>
                      <a:pt x="89" y="10"/>
                      <a:pt x="89" y="10"/>
                    </a:cubicBezTo>
                    <a:cubicBezTo>
                      <a:pt x="91" y="9"/>
                      <a:pt x="91" y="9"/>
                      <a:pt x="92" y="10"/>
                    </a:cubicBezTo>
                    <a:cubicBezTo>
                      <a:pt x="92" y="11"/>
                      <a:pt x="93" y="6"/>
                      <a:pt x="92" y="14"/>
                    </a:cubicBezTo>
                    <a:cubicBezTo>
                      <a:pt x="91" y="14"/>
                      <a:pt x="91" y="14"/>
                      <a:pt x="91" y="14"/>
                    </a:cubicBezTo>
                    <a:cubicBezTo>
                      <a:pt x="91" y="13"/>
                      <a:pt x="90" y="13"/>
                      <a:pt x="88" y="14"/>
                    </a:cubicBezTo>
                    <a:cubicBezTo>
                      <a:pt x="89" y="12"/>
                      <a:pt x="93" y="13"/>
                      <a:pt x="91" y="12"/>
                    </a:cubicBezTo>
                    <a:cubicBezTo>
                      <a:pt x="88" y="10"/>
                      <a:pt x="84" y="14"/>
                      <a:pt x="81" y="11"/>
                    </a:cubicBezTo>
                    <a:cubicBezTo>
                      <a:pt x="81" y="10"/>
                      <a:pt x="81" y="10"/>
                      <a:pt x="81" y="10"/>
                    </a:cubicBezTo>
                    <a:cubicBezTo>
                      <a:pt x="80" y="10"/>
                      <a:pt x="79" y="11"/>
                      <a:pt x="77" y="11"/>
                    </a:cubicBezTo>
                    <a:cubicBezTo>
                      <a:pt x="78" y="11"/>
                      <a:pt x="79" y="11"/>
                      <a:pt x="80" y="12"/>
                    </a:cubicBezTo>
                    <a:cubicBezTo>
                      <a:pt x="78" y="12"/>
                      <a:pt x="78" y="13"/>
                      <a:pt x="77" y="14"/>
                    </a:cubicBezTo>
                    <a:cubicBezTo>
                      <a:pt x="76" y="12"/>
                      <a:pt x="75" y="14"/>
                      <a:pt x="73" y="13"/>
                    </a:cubicBezTo>
                    <a:cubicBezTo>
                      <a:pt x="72" y="12"/>
                      <a:pt x="75" y="12"/>
                      <a:pt x="76" y="12"/>
                    </a:cubicBezTo>
                    <a:cubicBezTo>
                      <a:pt x="73" y="12"/>
                      <a:pt x="73" y="12"/>
                      <a:pt x="73" y="12"/>
                    </a:cubicBezTo>
                    <a:cubicBezTo>
                      <a:pt x="70" y="12"/>
                      <a:pt x="70" y="11"/>
                      <a:pt x="69" y="10"/>
                    </a:cubicBezTo>
                    <a:cubicBezTo>
                      <a:pt x="67" y="11"/>
                      <a:pt x="70" y="11"/>
                      <a:pt x="68" y="12"/>
                    </a:cubicBezTo>
                    <a:cubicBezTo>
                      <a:pt x="66" y="10"/>
                      <a:pt x="54" y="9"/>
                      <a:pt x="48" y="9"/>
                    </a:cubicBezTo>
                    <a:cubicBezTo>
                      <a:pt x="50" y="9"/>
                      <a:pt x="49" y="8"/>
                      <a:pt x="51" y="8"/>
                    </a:cubicBezTo>
                    <a:cubicBezTo>
                      <a:pt x="50" y="8"/>
                      <a:pt x="47" y="8"/>
                      <a:pt x="47" y="9"/>
                    </a:cubicBezTo>
                    <a:cubicBezTo>
                      <a:pt x="43" y="9"/>
                      <a:pt x="38" y="7"/>
                      <a:pt x="35" y="6"/>
                    </a:cubicBezTo>
                    <a:cubicBezTo>
                      <a:pt x="35" y="7"/>
                      <a:pt x="35" y="7"/>
                      <a:pt x="35" y="7"/>
                    </a:cubicBezTo>
                    <a:cubicBezTo>
                      <a:pt x="32" y="8"/>
                      <a:pt x="28" y="4"/>
                      <a:pt x="22" y="4"/>
                    </a:cubicBezTo>
                    <a:cubicBezTo>
                      <a:pt x="23" y="4"/>
                      <a:pt x="23" y="4"/>
                      <a:pt x="23" y="4"/>
                    </a:cubicBezTo>
                    <a:cubicBezTo>
                      <a:pt x="21" y="4"/>
                      <a:pt x="19" y="6"/>
                      <a:pt x="16" y="5"/>
                    </a:cubicBezTo>
                    <a:cubicBezTo>
                      <a:pt x="17" y="4"/>
                      <a:pt x="19" y="4"/>
                      <a:pt x="19" y="3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07" name="Freeform 1752"/>
              <p:cNvSpPr/>
              <p:nvPr/>
            </p:nvSpPr>
            <p:spPr bwMode="auto">
              <a:xfrm>
                <a:off x="959" y="2721"/>
                <a:ext cx="9" cy="7"/>
              </a:xfrm>
              <a:custGeom>
                <a:avLst/>
                <a:gdLst>
                  <a:gd name="T0" fmla="*/ 2 w 4"/>
                  <a:gd name="T1" fmla="*/ 1 h 3"/>
                  <a:gd name="T2" fmla="*/ 4 w 4"/>
                  <a:gd name="T3" fmla="*/ 0 h 3"/>
                  <a:gd name="T4" fmla="*/ 0 w 4"/>
                  <a:gd name="T5" fmla="*/ 2 h 3"/>
                  <a:gd name="T6" fmla="*/ 3 w 4"/>
                  <a:gd name="T7" fmla="*/ 2 h 3"/>
                  <a:gd name="T8" fmla="*/ 2 w 4"/>
                  <a:gd name="T9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3">
                    <a:moveTo>
                      <a:pt x="2" y="1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0" y="1"/>
                      <a:pt x="0" y="2"/>
                    </a:cubicBezTo>
                    <a:cubicBezTo>
                      <a:pt x="1" y="2"/>
                      <a:pt x="3" y="3"/>
                      <a:pt x="3" y="2"/>
                    </a:cubicBezTo>
                    <a:cubicBezTo>
                      <a:pt x="3" y="2"/>
                      <a:pt x="3" y="1"/>
                      <a:pt x="2" y="1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08" name="Freeform 1753"/>
              <p:cNvSpPr/>
              <p:nvPr/>
            </p:nvSpPr>
            <p:spPr bwMode="auto">
              <a:xfrm>
                <a:off x="826" y="2697"/>
                <a:ext cx="133" cy="31"/>
              </a:xfrm>
              <a:custGeom>
                <a:avLst/>
                <a:gdLst>
                  <a:gd name="T0" fmla="*/ 21 w 56"/>
                  <a:gd name="T1" fmla="*/ 7 h 13"/>
                  <a:gd name="T2" fmla="*/ 20 w 56"/>
                  <a:gd name="T3" fmla="*/ 8 h 13"/>
                  <a:gd name="T4" fmla="*/ 41 w 56"/>
                  <a:gd name="T5" fmla="*/ 11 h 13"/>
                  <a:gd name="T6" fmla="*/ 48 w 56"/>
                  <a:gd name="T7" fmla="*/ 10 h 13"/>
                  <a:gd name="T8" fmla="*/ 49 w 56"/>
                  <a:gd name="T9" fmla="*/ 11 h 13"/>
                  <a:gd name="T10" fmla="*/ 54 w 56"/>
                  <a:gd name="T11" fmla="*/ 10 h 13"/>
                  <a:gd name="T12" fmla="*/ 51 w 56"/>
                  <a:gd name="T13" fmla="*/ 10 h 13"/>
                  <a:gd name="T14" fmla="*/ 52 w 56"/>
                  <a:gd name="T15" fmla="*/ 10 h 13"/>
                  <a:gd name="T16" fmla="*/ 48 w 56"/>
                  <a:gd name="T17" fmla="*/ 9 h 13"/>
                  <a:gd name="T18" fmla="*/ 49 w 56"/>
                  <a:gd name="T19" fmla="*/ 9 h 13"/>
                  <a:gd name="T20" fmla="*/ 40 w 56"/>
                  <a:gd name="T21" fmla="*/ 10 h 13"/>
                  <a:gd name="T22" fmla="*/ 40 w 56"/>
                  <a:gd name="T23" fmla="*/ 8 h 13"/>
                  <a:gd name="T24" fmla="*/ 31 w 56"/>
                  <a:gd name="T25" fmla="*/ 6 h 13"/>
                  <a:gd name="T26" fmla="*/ 31 w 56"/>
                  <a:gd name="T27" fmla="*/ 7 h 13"/>
                  <a:gd name="T28" fmla="*/ 32 w 56"/>
                  <a:gd name="T29" fmla="*/ 8 h 13"/>
                  <a:gd name="T30" fmla="*/ 29 w 56"/>
                  <a:gd name="T31" fmla="*/ 6 h 13"/>
                  <a:gd name="T32" fmla="*/ 11 w 56"/>
                  <a:gd name="T33" fmla="*/ 3 h 13"/>
                  <a:gd name="T34" fmla="*/ 6 w 56"/>
                  <a:gd name="T35" fmla="*/ 4 h 13"/>
                  <a:gd name="T36" fmla="*/ 9 w 56"/>
                  <a:gd name="T37" fmla="*/ 3 h 13"/>
                  <a:gd name="T38" fmla="*/ 5 w 56"/>
                  <a:gd name="T39" fmla="*/ 0 h 13"/>
                  <a:gd name="T40" fmla="*/ 0 w 56"/>
                  <a:gd name="T41" fmla="*/ 1 h 13"/>
                  <a:gd name="T42" fmla="*/ 21 w 56"/>
                  <a:gd name="T43" fmla="*/ 7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56" h="13">
                    <a:moveTo>
                      <a:pt x="21" y="7"/>
                    </a:moveTo>
                    <a:cubicBezTo>
                      <a:pt x="21" y="7"/>
                      <a:pt x="21" y="7"/>
                      <a:pt x="20" y="8"/>
                    </a:cubicBezTo>
                    <a:cubicBezTo>
                      <a:pt x="28" y="9"/>
                      <a:pt x="38" y="9"/>
                      <a:pt x="41" y="11"/>
                    </a:cubicBezTo>
                    <a:cubicBezTo>
                      <a:pt x="44" y="12"/>
                      <a:pt x="44" y="10"/>
                      <a:pt x="48" y="10"/>
                    </a:cubicBezTo>
                    <a:cubicBezTo>
                      <a:pt x="49" y="11"/>
                      <a:pt x="49" y="11"/>
                      <a:pt x="49" y="11"/>
                    </a:cubicBezTo>
                    <a:cubicBezTo>
                      <a:pt x="51" y="10"/>
                      <a:pt x="56" y="13"/>
                      <a:pt x="54" y="10"/>
                    </a:cubicBezTo>
                    <a:cubicBezTo>
                      <a:pt x="54" y="10"/>
                      <a:pt x="53" y="11"/>
                      <a:pt x="51" y="10"/>
                    </a:cubicBezTo>
                    <a:cubicBezTo>
                      <a:pt x="52" y="10"/>
                      <a:pt x="52" y="10"/>
                      <a:pt x="52" y="10"/>
                    </a:cubicBezTo>
                    <a:cubicBezTo>
                      <a:pt x="48" y="9"/>
                      <a:pt x="48" y="9"/>
                      <a:pt x="48" y="9"/>
                    </a:cubicBezTo>
                    <a:cubicBezTo>
                      <a:pt x="49" y="9"/>
                      <a:pt x="49" y="9"/>
                      <a:pt x="49" y="9"/>
                    </a:cubicBezTo>
                    <a:cubicBezTo>
                      <a:pt x="45" y="7"/>
                      <a:pt x="46" y="11"/>
                      <a:pt x="40" y="10"/>
                    </a:cubicBezTo>
                    <a:cubicBezTo>
                      <a:pt x="40" y="8"/>
                      <a:pt x="40" y="8"/>
                      <a:pt x="40" y="8"/>
                    </a:cubicBezTo>
                    <a:cubicBezTo>
                      <a:pt x="36" y="7"/>
                      <a:pt x="34" y="7"/>
                      <a:pt x="31" y="6"/>
                    </a:cubicBezTo>
                    <a:cubicBezTo>
                      <a:pt x="31" y="6"/>
                      <a:pt x="31" y="7"/>
                      <a:pt x="31" y="7"/>
                    </a:cubicBezTo>
                    <a:cubicBezTo>
                      <a:pt x="32" y="7"/>
                      <a:pt x="33" y="8"/>
                      <a:pt x="32" y="8"/>
                    </a:cubicBezTo>
                    <a:cubicBezTo>
                      <a:pt x="26" y="9"/>
                      <a:pt x="33" y="7"/>
                      <a:pt x="29" y="6"/>
                    </a:cubicBezTo>
                    <a:cubicBezTo>
                      <a:pt x="24" y="7"/>
                      <a:pt x="14" y="5"/>
                      <a:pt x="11" y="3"/>
                    </a:cubicBezTo>
                    <a:cubicBezTo>
                      <a:pt x="14" y="5"/>
                      <a:pt x="10" y="5"/>
                      <a:pt x="6" y="4"/>
                    </a:cubicBezTo>
                    <a:cubicBezTo>
                      <a:pt x="5" y="2"/>
                      <a:pt x="8" y="3"/>
                      <a:pt x="9" y="3"/>
                    </a:cubicBezTo>
                    <a:cubicBezTo>
                      <a:pt x="7" y="2"/>
                      <a:pt x="6" y="1"/>
                      <a:pt x="5" y="0"/>
                    </a:cubicBezTo>
                    <a:cubicBezTo>
                      <a:pt x="6" y="2"/>
                      <a:pt x="4" y="3"/>
                      <a:pt x="0" y="1"/>
                    </a:cubicBezTo>
                    <a:cubicBezTo>
                      <a:pt x="9" y="9"/>
                      <a:pt x="15" y="4"/>
                      <a:pt x="21" y="7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09" name="Freeform 1754"/>
              <p:cNvSpPr/>
              <p:nvPr/>
            </p:nvSpPr>
            <p:spPr bwMode="auto">
              <a:xfrm>
                <a:off x="866" y="2714"/>
                <a:ext cx="7" cy="2"/>
              </a:xfrm>
              <a:custGeom>
                <a:avLst/>
                <a:gdLst>
                  <a:gd name="T0" fmla="*/ 2 w 3"/>
                  <a:gd name="T1" fmla="*/ 1 h 1"/>
                  <a:gd name="T2" fmla="*/ 3 w 3"/>
                  <a:gd name="T3" fmla="*/ 1 h 1"/>
                  <a:gd name="T4" fmla="*/ 0 w 3"/>
                  <a:gd name="T5" fmla="*/ 0 h 1"/>
                  <a:gd name="T6" fmla="*/ 2 w 3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1">
                    <a:moveTo>
                      <a:pt x="2" y="1"/>
                    </a:moveTo>
                    <a:cubicBezTo>
                      <a:pt x="3" y="1"/>
                      <a:pt x="3" y="1"/>
                      <a:pt x="3" y="1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2" y="1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10" name="Freeform 1755"/>
              <p:cNvSpPr/>
              <p:nvPr/>
            </p:nvSpPr>
            <p:spPr bwMode="auto">
              <a:xfrm>
                <a:off x="1187" y="2738"/>
                <a:ext cx="2" cy="0"/>
              </a:xfrm>
              <a:custGeom>
                <a:avLst/>
                <a:gdLst>
                  <a:gd name="T0" fmla="*/ 2 w 2"/>
                  <a:gd name="T1" fmla="*/ 0 w 2"/>
                  <a:gd name="T2" fmla="*/ 2 w 2"/>
                  <a:gd name="T3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11" name="Freeform 1756"/>
              <p:cNvSpPr/>
              <p:nvPr/>
            </p:nvSpPr>
            <p:spPr bwMode="auto">
              <a:xfrm>
                <a:off x="1178" y="2738"/>
                <a:ext cx="14" cy="2"/>
              </a:xfrm>
              <a:custGeom>
                <a:avLst/>
                <a:gdLst>
                  <a:gd name="T0" fmla="*/ 0 w 6"/>
                  <a:gd name="T1" fmla="*/ 1 h 1"/>
                  <a:gd name="T2" fmla="*/ 1 w 6"/>
                  <a:gd name="T3" fmla="*/ 1 h 1"/>
                  <a:gd name="T4" fmla="*/ 6 w 6"/>
                  <a:gd name="T5" fmla="*/ 1 h 1"/>
                  <a:gd name="T6" fmla="*/ 3 w 6"/>
                  <a:gd name="T7" fmla="*/ 0 h 1"/>
                  <a:gd name="T8" fmla="*/ 4 w 6"/>
                  <a:gd name="T9" fmla="*/ 1 h 1"/>
                  <a:gd name="T10" fmla="*/ 1 w 6"/>
                  <a:gd name="T11" fmla="*/ 0 h 1"/>
                  <a:gd name="T12" fmla="*/ 2 w 6"/>
                  <a:gd name="T13" fmla="*/ 1 h 1"/>
                  <a:gd name="T14" fmla="*/ 0 w 6"/>
                  <a:gd name="T1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" h="1">
                    <a:moveTo>
                      <a:pt x="0" y="1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4" y="1"/>
                      <a:pt x="3" y="1"/>
                      <a:pt x="6" y="1"/>
                    </a:cubicBezTo>
                    <a:cubicBezTo>
                      <a:pt x="5" y="0"/>
                      <a:pt x="4" y="0"/>
                      <a:pt x="3" y="0"/>
                    </a:cubicBezTo>
                    <a:cubicBezTo>
                      <a:pt x="3" y="0"/>
                      <a:pt x="4" y="0"/>
                      <a:pt x="4" y="1"/>
                    </a:cubicBezTo>
                    <a:cubicBezTo>
                      <a:pt x="3" y="1"/>
                      <a:pt x="3" y="0"/>
                      <a:pt x="1" y="0"/>
                    </a:cubicBezTo>
                    <a:cubicBezTo>
                      <a:pt x="0" y="1"/>
                      <a:pt x="2" y="1"/>
                      <a:pt x="2" y="1"/>
                    </a:cubicBez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12" name="Freeform 1757"/>
              <p:cNvSpPr/>
              <p:nvPr/>
            </p:nvSpPr>
            <p:spPr bwMode="auto">
              <a:xfrm>
                <a:off x="1182" y="2740"/>
                <a:ext cx="5" cy="0"/>
              </a:xfrm>
              <a:custGeom>
                <a:avLst/>
                <a:gdLst>
                  <a:gd name="T0" fmla="*/ 2 w 2"/>
                  <a:gd name="T1" fmla="*/ 0 w 2"/>
                  <a:gd name="T2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2" y="0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13" name="Freeform 1758"/>
              <p:cNvSpPr/>
              <p:nvPr/>
            </p:nvSpPr>
            <p:spPr bwMode="auto">
              <a:xfrm>
                <a:off x="1185" y="2740"/>
                <a:ext cx="4" cy="3"/>
              </a:xfrm>
              <a:custGeom>
                <a:avLst/>
                <a:gdLst>
                  <a:gd name="T0" fmla="*/ 1 w 2"/>
                  <a:gd name="T1" fmla="*/ 0 h 1"/>
                  <a:gd name="T2" fmla="*/ 0 w 2"/>
                  <a:gd name="T3" fmla="*/ 0 h 1"/>
                  <a:gd name="T4" fmla="*/ 2 w 2"/>
                  <a:gd name="T5" fmla="*/ 1 h 1"/>
                  <a:gd name="T6" fmla="*/ 1 w 2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1">
                    <a:moveTo>
                      <a:pt x="1" y="0"/>
                    </a:moveTo>
                    <a:cubicBezTo>
                      <a:pt x="1" y="1"/>
                      <a:pt x="0" y="0"/>
                      <a:pt x="0" y="0"/>
                    </a:cubicBezTo>
                    <a:cubicBezTo>
                      <a:pt x="2" y="1"/>
                      <a:pt x="2" y="1"/>
                      <a:pt x="2" y="1"/>
                    </a:cubicBez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14" name="Freeform 1759"/>
              <p:cNvSpPr/>
              <p:nvPr/>
            </p:nvSpPr>
            <p:spPr bwMode="auto">
              <a:xfrm>
                <a:off x="1187" y="274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15" name="Freeform 1760"/>
              <p:cNvSpPr/>
              <p:nvPr/>
            </p:nvSpPr>
            <p:spPr bwMode="auto">
              <a:xfrm>
                <a:off x="1180" y="2743"/>
                <a:ext cx="9" cy="2"/>
              </a:xfrm>
              <a:custGeom>
                <a:avLst/>
                <a:gdLst>
                  <a:gd name="T0" fmla="*/ 3 w 4"/>
                  <a:gd name="T1" fmla="*/ 1 h 1"/>
                  <a:gd name="T2" fmla="*/ 3 w 4"/>
                  <a:gd name="T3" fmla="*/ 0 h 1"/>
                  <a:gd name="T4" fmla="*/ 3 w 4"/>
                  <a:gd name="T5" fmla="*/ 1 h 1"/>
                  <a:gd name="T6" fmla="*/ 1 w 4"/>
                  <a:gd name="T7" fmla="*/ 0 h 1"/>
                  <a:gd name="T8" fmla="*/ 1 w 4"/>
                  <a:gd name="T9" fmla="*/ 0 h 1"/>
                  <a:gd name="T10" fmla="*/ 0 w 4"/>
                  <a:gd name="T11" fmla="*/ 0 h 1"/>
                  <a:gd name="T12" fmla="*/ 3 w 4"/>
                  <a:gd name="T13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1">
                    <a:moveTo>
                      <a:pt x="3" y="1"/>
                    </a:moveTo>
                    <a:cubicBezTo>
                      <a:pt x="4" y="1"/>
                      <a:pt x="3" y="1"/>
                      <a:pt x="3" y="0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2" y="1"/>
                      <a:pt x="1" y="0"/>
                      <a:pt x="1" y="0"/>
                    </a:cubicBezTo>
                    <a:cubicBezTo>
                      <a:pt x="1" y="0"/>
                      <a:pt x="2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2" y="1"/>
                      <a:pt x="3" y="1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16" name="Freeform 1761"/>
              <p:cNvSpPr/>
              <p:nvPr/>
            </p:nvSpPr>
            <p:spPr bwMode="auto">
              <a:xfrm>
                <a:off x="1185" y="2743"/>
                <a:ext cx="2" cy="0"/>
              </a:xfrm>
              <a:custGeom>
                <a:avLst/>
                <a:gdLst>
                  <a:gd name="T0" fmla="*/ 1 w 1"/>
                  <a:gd name="T1" fmla="*/ 1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17" name="Freeform 1762"/>
              <p:cNvSpPr/>
              <p:nvPr/>
            </p:nvSpPr>
            <p:spPr bwMode="auto">
              <a:xfrm>
                <a:off x="1185" y="2743"/>
                <a:ext cx="2" cy="0"/>
              </a:xfrm>
              <a:custGeom>
                <a:avLst/>
                <a:gdLst>
                  <a:gd name="T0" fmla="*/ 2 w 2"/>
                  <a:gd name="T1" fmla="*/ 2 w 2"/>
                  <a:gd name="T2" fmla="*/ 0 w 2"/>
                  <a:gd name="T3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2" y="0"/>
                    </a:ln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18" name="Freeform 1763"/>
              <p:cNvSpPr/>
              <p:nvPr/>
            </p:nvSpPr>
            <p:spPr bwMode="auto">
              <a:xfrm>
                <a:off x="1178" y="2745"/>
                <a:ext cx="9" cy="2"/>
              </a:xfrm>
              <a:custGeom>
                <a:avLst/>
                <a:gdLst>
                  <a:gd name="T0" fmla="*/ 4 w 4"/>
                  <a:gd name="T1" fmla="*/ 1 h 1"/>
                  <a:gd name="T2" fmla="*/ 3 w 4"/>
                  <a:gd name="T3" fmla="*/ 0 h 1"/>
                  <a:gd name="T4" fmla="*/ 0 w 4"/>
                  <a:gd name="T5" fmla="*/ 0 h 1"/>
                  <a:gd name="T6" fmla="*/ 1 w 4"/>
                  <a:gd name="T7" fmla="*/ 1 h 1"/>
                  <a:gd name="T8" fmla="*/ 4 w 4"/>
                  <a:gd name="T9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1">
                    <a:moveTo>
                      <a:pt x="4" y="1"/>
                    </a:moveTo>
                    <a:cubicBezTo>
                      <a:pt x="2" y="0"/>
                      <a:pt x="4" y="0"/>
                      <a:pt x="3" y="0"/>
                    </a:cubicBezTo>
                    <a:cubicBezTo>
                      <a:pt x="3" y="0"/>
                      <a:pt x="1" y="0"/>
                      <a:pt x="0" y="0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3" y="1"/>
                      <a:pt x="4" y="1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19" name="Freeform 1764"/>
              <p:cNvSpPr/>
              <p:nvPr/>
            </p:nvSpPr>
            <p:spPr bwMode="auto">
              <a:xfrm>
                <a:off x="1175" y="2747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20" name="Freeform 1765"/>
              <p:cNvSpPr/>
              <p:nvPr/>
            </p:nvSpPr>
            <p:spPr bwMode="auto">
              <a:xfrm>
                <a:off x="1170" y="2747"/>
                <a:ext cx="15" cy="5"/>
              </a:xfrm>
              <a:custGeom>
                <a:avLst/>
                <a:gdLst>
                  <a:gd name="T0" fmla="*/ 5 w 6"/>
                  <a:gd name="T1" fmla="*/ 2 h 2"/>
                  <a:gd name="T2" fmla="*/ 3 w 6"/>
                  <a:gd name="T3" fmla="*/ 1 h 2"/>
                  <a:gd name="T4" fmla="*/ 5 w 6"/>
                  <a:gd name="T5" fmla="*/ 1 h 2"/>
                  <a:gd name="T6" fmla="*/ 4 w 6"/>
                  <a:gd name="T7" fmla="*/ 0 h 2"/>
                  <a:gd name="T8" fmla="*/ 6 w 6"/>
                  <a:gd name="T9" fmla="*/ 1 h 2"/>
                  <a:gd name="T10" fmla="*/ 4 w 6"/>
                  <a:gd name="T11" fmla="*/ 0 h 2"/>
                  <a:gd name="T12" fmla="*/ 5 w 6"/>
                  <a:gd name="T13" fmla="*/ 0 h 2"/>
                  <a:gd name="T14" fmla="*/ 3 w 6"/>
                  <a:gd name="T15" fmla="*/ 0 h 2"/>
                  <a:gd name="T16" fmla="*/ 3 w 6"/>
                  <a:gd name="T17" fmla="*/ 0 h 2"/>
                  <a:gd name="T18" fmla="*/ 2 w 6"/>
                  <a:gd name="T19" fmla="*/ 0 h 2"/>
                  <a:gd name="T20" fmla="*/ 1 w 6"/>
                  <a:gd name="T21" fmla="*/ 1 h 2"/>
                  <a:gd name="T22" fmla="*/ 5 w 6"/>
                  <a:gd name="T23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6" h="2">
                    <a:moveTo>
                      <a:pt x="5" y="2"/>
                    </a:moveTo>
                    <a:cubicBezTo>
                      <a:pt x="3" y="1"/>
                      <a:pt x="3" y="1"/>
                      <a:pt x="3" y="1"/>
                    </a:cubicBezTo>
                    <a:cubicBezTo>
                      <a:pt x="4" y="1"/>
                      <a:pt x="4" y="1"/>
                      <a:pt x="5" y="1"/>
                    </a:cubicBezTo>
                    <a:cubicBezTo>
                      <a:pt x="5" y="1"/>
                      <a:pt x="4" y="1"/>
                      <a:pt x="4" y="0"/>
                    </a:cubicBezTo>
                    <a:cubicBezTo>
                      <a:pt x="6" y="1"/>
                      <a:pt x="4" y="1"/>
                      <a:pt x="6" y="1"/>
                    </a:cubicBezTo>
                    <a:cubicBezTo>
                      <a:pt x="6" y="1"/>
                      <a:pt x="6" y="0"/>
                      <a:pt x="4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3" y="0"/>
                      <a:pt x="5" y="0"/>
                      <a:pt x="3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0" y="0"/>
                      <a:pt x="1" y="1"/>
                    </a:cubicBezTo>
                    <a:cubicBezTo>
                      <a:pt x="1" y="1"/>
                      <a:pt x="4" y="1"/>
                      <a:pt x="5" y="2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21" name="Freeform 1766"/>
              <p:cNvSpPr/>
              <p:nvPr/>
            </p:nvSpPr>
            <p:spPr bwMode="auto">
              <a:xfrm>
                <a:off x="1175" y="2750"/>
                <a:ext cx="3" cy="2"/>
              </a:xfrm>
              <a:custGeom>
                <a:avLst/>
                <a:gdLst>
                  <a:gd name="T0" fmla="*/ 3 w 3"/>
                  <a:gd name="T1" fmla="*/ 2 h 2"/>
                  <a:gd name="T2" fmla="*/ 0 w 3"/>
                  <a:gd name="T3" fmla="*/ 0 h 2"/>
                  <a:gd name="T4" fmla="*/ 3 w 3"/>
                  <a:gd name="T5" fmla="*/ 2 h 2"/>
                  <a:gd name="T6" fmla="*/ 3 w 3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2">
                    <a:moveTo>
                      <a:pt x="3" y="2"/>
                    </a:moveTo>
                    <a:lnTo>
                      <a:pt x="0" y="0"/>
                    </a:lnTo>
                    <a:lnTo>
                      <a:pt x="3" y="2"/>
                    </a:lnTo>
                    <a:lnTo>
                      <a:pt x="3" y="2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22" name="Freeform 1767"/>
              <p:cNvSpPr/>
              <p:nvPr/>
            </p:nvSpPr>
            <p:spPr bwMode="auto">
              <a:xfrm>
                <a:off x="1170" y="2752"/>
                <a:ext cx="15" cy="2"/>
              </a:xfrm>
              <a:custGeom>
                <a:avLst/>
                <a:gdLst>
                  <a:gd name="T0" fmla="*/ 6 w 6"/>
                  <a:gd name="T1" fmla="*/ 1 h 1"/>
                  <a:gd name="T2" fmla="*/ 4 w 6"/>
                  <a:gd name="T3" fmla="*/ 0 h 1"/>
                  <a:gd name="T4" fmla="*/ 5 w 6"/>
                  <a:gd name="T5" fmla="*/ 0 h 1"/>
                  <a:gd name="T6" fmla="*/ 4 w 6"/>
                  <a:gd name="T7" fmla="*/ 0 h 1"/>
                  <a:gd name="T8" fmla="*/ 4 w 6"/>
                  <a:gd name="T9" fmla="*/ 1 h 1"/>
                  <a:gd name="T10" fmla="*/ 2 w 6"/>
                  <a:gd name="T11" fmla="*/ 0 h 1"/>
                  <a:gd name="T12" fmla="*/ 2 w 6"/>
                  <a:gd name="T13" fmla="*/ 0 h 1"/>
                  <a:gd name="T14" fmla="*/ 3 w 6"/>
                  <a:gd name="T15" fmla="*/ 1 h 1"/>
                  <a:gd name="T16" fmla="*/ 3 w 6"/>
                  <a:gd name="T17" fmla="*/ 1 h 1"/>
                  <a:gd name="T18" fmla="*/ 4 w 6"/>
                  <a:gd name="T19" fmla="*/ 1 h 1"/>
                  <a:gd name="T20" fmla="*/ 6 w 6"/>
                  <a:gd name="T21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6" h="1">
                    <a:moveTo>
                      <a:pt x="6" y="1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4" y="0"/>
                      <a:pt x="5" y="0"/>
                      <a:pt x="5" y="0"/>
                    </a:cubicBezTo>
                    <a:cubicBezTo>
                      <a:pt x="5" y="0"/>
                      <a:pt x="4" y="0"/>
                      <a:pt x="4" y="0"/>
                    </a:cubicBezTo>
                    <a:cubicBezTo>
                      <a:pt x="2" y="0"/>
                      <a:pt x="4" y="0"/>
                      <a:pt x="4" y="1"/>
                    </a:cubicBezTo>
                    <a:cubicBezTo>
                      <a:pt x="4" y="1"/>
                      <a:pt x="3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0" y="0"/>
                      <a:pt x="2" y="1"/>
                      <a:pt x="3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5" y="1"/>
                      <a:pt x="6" y="1"/>
                      <a:pt x="6" y="1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23" name="Freeform 1768"/>
              <p:cNvSpPr/>
              <p:nvPr/>
            </p:nvSpPr>
            <p:spPr bwMode="auto">
              <a:xfrm>
                <a:off x="1182" y="2752"/>
                <a:ext cx="3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24" name="Freeform 1769"/>
              <p:cNvSpPr/>
              <p:nvPr/>
            </p:nvSpPr>
            <p:spPr bwMode="auto">
              <a:xfrm>
                <a:off x="1175" y="2754"/>
                <a:ext cx="3" cy="0"/>
              </a:xfrm>
              <a:custGeom>
                <a:avLst/>
                <a:gdLst>
                  <a:gd name="T0" fmla="*/ 1 w 1"/>
                  <a:gd name="T1" fmla="*/ 1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25" name="Freeform 1770"/>
              <p:cNvSpPr/>
              <p:nvPr/>
            </p:nvSpPr>
            <p:spPr bwMode="auto">
              <a:xfrm>
                <a:off x="1182" y="2754"/>
                <a:ext cx="3" cy="3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1 h 1"/>
                  <a:gd name="T4" fmla="*/ 1 w 1"/>
                  <a:gd name="T5" fmla="*/ 1 h 1"/>
                  <a:gd name="T6" fmla="*/ 0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26" name="Freeform 1771"/>
              <p:cNvSpPr/>
              <p:nvPr/>
            </p:nvSpPr>
            <p:spPr bwMode="auto">
              <a:xfrm>
                <a:off x="1156" y="2754"/>
                <a:ext cx="38" cy="24"/>
              </a:xfrm>
              <a:custGeom>
                <a:avLst/>
                <a:gdLst>
                  <a:gd name="T0" fmla="*/ 15 w 16"/>
                  <a:gd name="T1" fmla="*/ 7 h 10"/>
                  <a:gd name="T2" fmla="*/ 14 w 16"/>
                  <a:gd name="T3" fmla="*/ 7 h 10"/>
                  <a:gd name="T4" fmla="*/ 13 w 16"/>
                  <a:gd name="T5" fmla="*/ 7 h 10"/>
                  <a:gd name="T6" fmla="*/ 11 w 16"/>
                  <a:gd name="T7" fmla="*/ 6 h 10"/>
                  <a:gd name="T8" fmla="*/ 11 w 16"/>
                  <a:gd name="T9" fmla="*/ 7 h 10"/>
                  <a:gd name="T10" fmla="*/ 10 w 16"/>
                  <a:gd name="T11" fmla="*/ 7 h 10"/>
                  <a:gd name="T12" fmla="*/ 11 w 16"/>
                  <a:gd name="T13" fmla="*/ 9 h 10"/>
                  <a:gd name="T14" fmla="*/ 10 w 16"/>
                  <a:gd name="T15" fmla="*/ 7 h 10"/>
                  <a:gd name="T16" fmla="*/ 11 w 16"/>
                  <a:gd name="T17" fmla="*/ 3 h 10"/>
                  <a:gd name="T18" fmla="*/ 9 w 16"/>
                  <a:gd name="T19" fmla="*/ 3 h 10"/>
                  <a:gd name="T20" fmla="*/ 11 w 16"/>
                  <a:gd name="T21" fmla="*/ 3 h 10"/>
                  <a:gd name="T22" fmla="*/ 11 w 16"/>
                  <a:gd name="T23" fmla="*/ 3 h 10"/>
                  <a:gd name="T24" fmla="*/ 11 w 16"/>
                  <a:gd name="T25" fmla="*/ 2 h 10"/>
                  <a:gd name="T26" fmla="*/ 9 w 16"/>
                  <a:gd name="T27" fmla="*/ 1 h 10"/>
                  <a:gd name="T28" fmla="*/ 12 w 16"/>
                  <a:gd name="T29" fmla="*/ 1 h 10"/>
                  <a:gd name="T30" fmla="*/ 10 w 16"/>
                  <a:gd name="T31" fmla="*/ 1 h 10"/>
                  <a:gd name="T32" fmla="*/ 8 w 16"/>
                  <a:gd name="T33" fmla="*/ 1 h 10"/>
                  <a:gd name="T34" fmla="*/ 7 w 16"/>
                  <a:gd name="T35" fmla="*/ 0 h 10"/>
                  <a:gd name="T36" fmla="*/ 10 w 16"/>
                  <a:gd name="T37" fmla="*/ 3 h 10"/>
                  <a:gd name="T38" fmla="*/ 8 w 16"/>
                  <a:gd name="T39" fmla="*/ 3 h 10"/>
                  <a:gd name="T40" fmla="*/ 7 w 16"/>
                  <a:gd name="T41" fmla="*/ 4 h 10"/>
                  <a:gd name="T42" fmla="*/ 9 w 16"/>
                  <a:gd name="T43" fmla="*/ 5 h 10"/>
                  <a:gd name="T44" fmla="*/ 8 w 16"/>
                  <a:gd name="T45" fmla="*/ 5 h 10"/>
                  <a:gd name="T46" fmla="*/ 9 w 16"/>
                  <a:gd name="T47" fmla="*/ 6 h 10"/>
                  <a:gd name="T48" fmla="*/ 7 w 16"/>
                  <a:gd name="T49" fmla="*/ 6 h 10"/>
                  <a:gd name="T50" fmla="*/ 10 w 16"/>
                  <a:gd name="T51" fmla="*/ 7 h 10"/>
                  <a:gd name="T52" fmla="*/ 6 w 16"/>
                  <a:gd name="T53" fmla="*/ 6 h 10"/>
                  <a:gd name="T54" fmla="*/ 7 w 16"/>
                  <a:gd name="T55" fmla="*/ 7 h 10"/>
                  <a:gd name="T56" fmla="*/ 8 w 16"/>
                  <a:gd name="T57" fmla="*/ 7 h 10"/>
                  <a:gd name="T58" fmla="*/ 6 w 16"/>
                  <a:gd name="T59" fmla="*/ 7 h 10"/>
                  <a:gd name="T60" fmla="*/ 6 w 16"/>
                  <a:gd name="T61" fmla="*/ 7 h 10"/>
                  <a:gd name="T62" fmla="*/ 7 w 16"/>
                  <a:gd name="T63" fmla="*/ 7 h 10"/>
                  <a:gd name="T64" fmla="*/ 7 w 16"/>
                  <a:gd name="T65" fmla="*/ 7 h 10"/>
                  <a:gd name="T66" fmla="*/ 7 w 16"/>
                  <a:gd name="T67" fmla="*/ 7 h 10"/>
                  <a:gd name="T68" fmla="*/ 7 w 16"/>
                  <a:gd name="T69" fmla="*/ 7 h 10"/>
                  <a:gd name="T70" fmla="*/ 7 w 16"/>
                  <a:gd name="T71" fmla="*/ 7 h 10"/>
                  <a:gd name="T72" fmla="*/ 7 w 16"/>
                  <a:gd name="T73" fmla="*/ 7 h 10"/>
                  <a:gd name="T74" fmla="*/ 7 w 16"/>
                  <a:gd name="T75" fmla="*/ 7 h 10"/>
                  <a:gd name="T76" fmla="*/ 14 w 16"/>
                  <a:gd name="T77" fmla="*/ 10 h 10"/>
                  <a:gd name="T78" fmla="*/ 14 w 16"/>
                  <a:gd name="T79" fmla="*/ 10 h 10"/>
                  <a:gd name="T80" fmla="*/ 14 w 16"/>
                  <a:gd name="T81" fmla="*/ 10 h 10"/>
                  <a:gd name="T82" fmla="*/ 14 w 16"/>
                  <a:gd name="T83" fmla="*/ 10 h 10"/>
                  <a:gd name="T84" fmla="*/ 13 w 16"/>
                  <a:gd name="T85" fmla="*/ 9 h 10"/>
                  <a:gd name="T86" fmla="*/ 12 w 16"/>
                  <a:gd name="T87" fmla="*/ 9 h 10"/>
                  <a:gd name="T88" fmla="*/ 13 w 16"/>
                  <a:gd name="T89" fmla="*/ 8 h 10"/>
                  <a:gd name="T90" fmla="*/ 15 w 16"/>
                  <a:gd name="T91" fmla="*/ 9 h 10"/>
                  <a:gd name="T92" fmla="*/ 16 w 16"/>
                  <a:gd name="T93" fmla="*/ 9 h 10"/>
                  <a:gd name="T94" fmla="*/ 13 w 16"/>
                  <a:gd name="T95" fmla="*/ 7 h 10"/>
                  <a:gd name="T96" fmla="*/ 15 w 16"/>
                  <a:gd name="T97" fmla="*/ 7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6" h="10">
                    <a:moveTo>
                      <a:pt x="15" y="7"/>
                    </a:moveTo>
                    <a:cubicBezTo>
                      <a:pt x="14" y="7"/>
                      <a:pt x="14" y="7"/>
                      <a:pt x="14" y="7"/>
                    </a:cubicBezTo>
                    <a:cubicBezTo>
                      <a:pt x="13" y="7"/>
                      <a:pt x="13" y="7"/>
                      <a:pt x="13" y="7"/>
                    </a:cubicBezTo>
                    <a:cubicBezTo>
                      <a:pt x="12" y="7"/>
                      <a:pt x="12" y="6"/>
                      <a:pt x="11" y="6"/>
                    </a:cubicBezTo>
                    <a:cubicBezTo>
                      <a:pt x="10" y="7"/>
                      <a:pt x="12" y="7"/>
                      <a:pt x="11" y="7"/>
                    </a:cubicBezTo>
                    <a:cubicBezTo>
                      <a:pt x="10" y="7"/>
                      <a:pt x="10" y="7"/>
                      <a:pt x="10" y="7"/>
                    </a:cubicBezTo>
                    <a:cubicBezTo>
                      <a:pt x="11" y="8"/>
                      <a:pt x="12" y="9"/>
                      <a:pt x="11" y="9"/>
                    </a:cubicBezTo>
                    <a:cubicBezTo>
                      <a:pt x="10" y="8"/>
                      <a:pt x="10" y="8"/>
                      <a:pt x="10" y="7"/>
                    </a:cubicBezTo>
                    <a:cubicBezTo>
                      <a:pt x="11" y="6"/>
                      <a:pt x="10" y="5"/>
                      <a:pt x="11" y="3"/>
                    </a:cubicBezTo>
                    <a:cubicBezTo>
                      <a:pt x="9" y="3"/>
                      <a:pt x="9" y="3"/>
                      <a:pt x="9" y="3"/>
                    </a:cubicBezTo>
                    <a:cubicBezTo>
                      <a:pt x="10" y="3"/>
                      <a:pt x="9" y="2"/>
                      <a:pt x="11" y="3"/>
                    </a:cubicBezTo>
                    <a:cubicBezTo>
                      <a:pt x="10" y="3"/>
                      <a:pt x="11" y="3"/>
                      <a:pt x="11" y="3"/>
                    </a:cubicBezTo>
                    <a:cubicBezTo>
                      <a:pt x="12" y="3"/>
                      <a:pt x="11" y="2"/>
                      <a:pt x="11" y="2"/>
                    </a:cubicBezTo>
                    <a:cubicBezTo>
                      <a:pt x="11" y="2"/>
                      <a:pt x="9" y="2"/>
                      <a:pt x="9" y="1"/>
                    </a:cubicBezTo>
                    <a:cubicBezTo>
                      <a:pt x="11" y="2"/>
                      <a:pt x="9" y="1"/>
                      <a:pt x="12" y="1"/>
                    </a:cubicBezTo>
                    <a:cubicBezTo>
                      <a:pt x="12" y="1"/>
                      <a:pt x="10" y="1"/>
                      <a:pt x="10" y="1"/>
                    </a:cubicBezTo>
                    <a:cubicBezTo>
                      <a:pt x="9" y="0"/>
                      <a:pt x="9" y="1"/>
                      <a:pt x="8" y="1"/>
                    </a:cubicBezTo>
                    <a:cubicBezTo>
                      <a:pt x="7" y="0"/>
                      <a:pt x="9" y="1"/>
                      <a:pt x="7" y="0"/>
                    </a:cubicBezTo>
                    <a:cubicBezTo>
                      <a:pt x="7" y="1"/>
                      <a:pt x="9" y="2"/>
                      <a:pt x="10" y="3"/>
                    </a:cubicBezTo>
                    <a:cubicBezTo>
                      <a:pt x="8" y="3"/>
                      <a:pt x="8" y="3"/>
                      <a:pt x="8" y="3"/>
                    </a:cubicBezTo>
                    <a:cubicBezTo>
                      <a:pt x="9" y="4"/>
                      <a:pt x="9" y="4"/>
                      <a:pt x="7" y="4"/>
                    </a:cubicBezTo>
                    <a:cubicBezTo>
                      <a:pt x="8" y="4"/>
                      <a:pt x="6" y="5"/>
                      <a:pt x="9" y="5"/>
                    </a:cubicBezTo>
                    <a:cubicBezTo>
                      <a:pt x="8" y="5"/>
                      <a:pt x="8" y="5"/>
                      <a:pt x="8" y="5"/>
                    </a:cubicBezTo>
                    <a:cubicBezTo>
                      <a:pt x="9" y="6"/>
                      <a:pt x="9" y="6"/>
                      <a:pt x="9" y="6"/>
                    </a:cubicBezTo>
                    <a:cubicBezTo>
                      <a:pt x="9" y="6"/>
                      <a:pt x="7" y="6"/>
                      <a:pt x="7" y="6"/>
                    </a:cubicBezTo>
                    <a:cubicBezTo>
                      <a:pt x="9" y="6"/>
                      <a:pt x="9" y="6"/>
                      <a:pt x="10" y="7"/>
                    </a:cubicBezTo>
                    <a:cubicBezTo>
                      <a:pt x="8" y="7"/>
                      <a:pt x="7" y="7"/>
                      <a:pt x="6" y="6"/>
                    </a:cubicBezTo>
                    <a:cubicBezTo>
                      <a:pt x="7" y="7"/>
                      <a:pt x="7" y="7"/>
                      <a:pt x="7" y="7"/>
                    </a:cubicBezTo>
                    <a:cubicBezTo>
                      <a:pt x="7" y="7"/>
                      <a:pt x="8" y="7"/>
                      <a:pt x="8" y="7"/>
                    </a:cubicBezTo>
                    <a:cubicBezTo>
                      <a:pt x="8" y="8"/>
                      <a:pt x="7" y="7"/>
                      <a:pt x="6" y="7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7" y="7"/>
                      <a:pt x="7" y="7"/>
                      <a:pt x="7" y="7"/>
                    </a:cubicBezTo>
                    <a:cubicBezTo>
                      <a:pt x="7" y="7"/>
                      <a:pt x="7" y="7"/>
                      <a:pt x="7" y="7"/>
                    </a:cubicBezTo>
                    <a:cubicBezTo>
                      <a:pt x="7" y="7"/>
                      <a:pt x="7" y="7"/>
                      <a:pt x="7" y="7"/>
                    </a:cubicBezTo>
                    <a:cubicBezTo>
                      <a:pt x="7" y="7"/>
                      <a:pt x="7" y="7"/>
                      <a:pt x="7" y="7"/>
                    </a:cubicBezTo>
                    <a:cubicBezTo>
                      <a:pt x="7" y="7"/>
                      <a:pt x="7" y="7"/>
                      <a:pt x="7" y="7"/>
                    </a:cubicBezTo>
                    <a:cubicBezTo>
                      <a:pt x="7" y="7"/>
                      <a:pt x="7" y="7"/>
                      <a:pt x="7" y="7"/>
                    </a:cubicBezTo>
                    <a:cubicBezTo>
                      <a:pt x="7" y="7"/>
                      <a:pt x="7" y="7"/>
                      <a:pt x="7" y="7"/>
                    </a:cubicBezTo>
                    <a:cubicBezTo>
                      <a:pt x="10" y="8"/>
                      <a:pt x="0" y="5"/>
                      <a:pt x="14" y="10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3" y="9"/>
                      <a:pt x="13" y="9"/>
                      <a:pt x="13" y="9"/>
                    </a:cubicBezTo>
                    <a:cubicBezTo>
                      <a:pt x="12" y="9"/>
                      <a:pt x="12" y="9"/>
                      <a:pt x="12" y="9"/>
                    </a:cubicBezTo>
                    <a:cubicBezTo>
                      <a:pt x="12" y="8"/>
                      <a:pt x="13" y="8"/>
                      <a:pt x="13" y="8"/>
                    </a:cubicBezTo>
                    <a:cubicBezTo>
                      <a:pt x="15" y="8"/>
                      <a:pt x="14" y="8"/>
                      <a:pt x="15" y="9"/>
                    </a:cubicBezTo>
                    <a:cubicBezTo>
                      <a:pt x="15" y="9"/>
                      <a:pt x="15" y="9"/>
                      <a:pt x="16" y="9"/>
                    </a:cubicBezTo>
                    <a:cubicBezTo>
                      <a:pt x="15" y="8"/>
                      <a:pt x="14" y="8"/>
                      <a:pt x="13" y="7"/>
                    </a:cubicBezTo>
                    <a:cubicBezTo>
                      <a:pt x="15" y="8"/>
                      <a:pt x="15" y="7"/>
                      <a:pt x="15" y="7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27" name="Freeform 1772"/>
              <p:cNvSpPr/>
              <p:nvPr/>
            </p:nvSpPr>
            <p:spPr bwMode="auto">
              <a:xfrm>
                <a:off x="1194" y="2776"/>
                <a:ext cx="3" cy="0"/>
              </a:xfrm>
              <a:custGeom>
                <a:avLst/>
                <a:gdLst>
                  <a:gd name="T0" fmla="*/ 0 w 3"/>
                  <a:gd name="T1" fmla="*/ 3 w 3"/>
                  <a:gd name="T2" fmla="*/ 0 w 3"/>
                  <a:gd name="T3" fmla="*/ 0 w 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3">
                    <a:moveTo>
                      <a:pt x="0" y="0"/>
                    </a:moveTo>
                    <a:lnTo>
                      <a:pt x="3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28" name="Freeform 1773"/>
              <p:cNvSpPr/>
              <p:nvPr/>
            </p:nvSpPr>
            <p:spPr bwMode="auto">
              <a:xfrm>
                <a:off x="1192" y="2771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29" name="Freeform 1774"/>
              <p:cNvSpPr/>
              <p:nvPr/>
            </p:nvSpPr>
            <p:spPr bwMode="auto">
              <a:xfrm>
                <a:off x="1178" y="2773"/>
                <a:ext cx="4" cy="3"/>
              </a:xfrm>
              <a:custGeom>
                <a:avLst/>
                <a:gdLst>
                  <a:gd name="T0" fmla="*/ 1 w 2"/>
                  <a:gd name="T1" fmla="*/ 1 h 1"/>
                  <a:gd name="T2" fmla="*/ 2 w 2"/>
                  <a:gd name="T3" fmla="*/ 1 h 1"/>
                  <a:gd name="T4" fmla="*/ 2 w 2"/>
                  <a:gd name="T5" fmla="*/ 1 h 1"/>
                  <a:gd name="T6" fmla="*/ 1 w 2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1">
                    <a:moveTo>
                      <a:pt x="1" y="1"/>
                    </a:moveTo>
                    <a:cubicBezTo>
                      <a:pt x="0" y="0"/>
                      <a:pt x="2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1" y="1"/>
                      <a:pt x="2" y="1"/>
                      <a:pt x="1" y="1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30" name="Freeform 1775"/>
              <p:cNvSpPr/>
              <p:nvPr/>
            </p:nvSpPr>
            <p:spPr bwMode="auto">
              <a:xfrm>
                <a:off x="1168" y="2769"/>
                <a:ext cx="2" cy="0"/>
              </a:xfrm>
              <a:custGeom>
                <a:avLst/>
                <a:gdLst>
                  <a:gd name="T0" fmla="*/ 0 w 1"/>
                  <a:gd name="T1" fmla="*/ 1 w 1"/>
                  <a:gd name="T2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31" name="Freeform 1776"/>
              <p:cNvSpPr/>
              <p:nvPr/>
            </p:nvSpPr>
            <p:spPr bwMode="auto">
              <a:xfrm>
                <a:off x="1170" y="2764"/>
                <a:ext cx="3" cy="2"/>
              </a:xfrm>
              <a:custGeom>
                <a:avLst/>
                <a:gdLst>
                  <a:gd name="T0" fmla="*/ 1 w 1"/>
                  <a:gd name="T1" fmla="*/ 1 h 1"/>
                  <a:gd name="T2" fmla="*/ 0 w 1"/>
                  <a:gd name="T3" fmla="*/ 0 h 1"/>
                  <a:gd name="T4" fmla="*/ 1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1" y="1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32" name="Rectangle 1777"/>
              <p:cNvSpPr>
                <a:spLocks noChangeArrowheads="1"/>
              </p:cNvSpPr>
              <p:nvPr/>
            </p:nvSpPr>
            <p:spPr bwMode="auto">
              <a:xfrm>
                <a:off x="1194" y="2773"/>
                <a:ext cx="1" cy="1"/>
              </a:xfrm>
              <a:prstGeom prst="rect">
                <a:avLst/>
              </a:pr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33" name="Freeform 1778"/>
              <p:cNvSpPr/>
              <p:nvPr/>
            </p:nvSpPr>
            <p:spPr bwMode="auto">
              <a:xfrm>
                <a:off x="1178" y="2754"/>
                <a:ext cx="19" cy="17"/>
              </a:xfrm>
              <a:custGeom>
                <a:avLst/>
                <a:gdLst>
                  <a:gd name="T0" fmla="*/ 2 w 8"/>
                  <a:gd name="T1" fmla="*/ 1 h 7"/>
                  <a:gd name="T2" fmla="*/ 1 w 8"/>
                  <a:gd name="T3" fmla="*/ 2 h 7"/>
                  <a:gd name="T4" fmla="*/ 4 w 8"/>
                  <a:gd name="T5" fmla="*/ 3 h 7"/>
                  <a:gd name="T6" fmla="*/ 1 w 8"/>
                  <a:gd name="T7" fmla="*/ 2 h 7"/>
                  <a:gd name="T8" fmla="*/ 3 w 8"/>
                  <a:gd name="T9" fmla="*/ 4 h 7"/>
                  <a:gd name="T10" fmla="*/ 2 w 8"/>
                  <a:gd name="T11" fmla="*/ 4 h 7"/>
                  <a:gd name="T12" fmla="*/ 5 w 8"/>
                  <a:gd name="T13" fmla="*/ 5 h 7"/>
                  <a:gd name="T14" fmla="*/ 1 w 8"/>
                  <a:gd name="T15" fmla="*/ 5 h 7"/>
                  <a:gd name="T16" fmla="*/ 1 w 8"/>
                  <a:gd name="T17" fmla="*/ 5 h 7"/>
                  <a:gd name="T18" fmla="*/ 2 w 8"/>
                  <a:gd name="T19" fmla="*/ 6 h 7"/>
                  <a:gd name="T20" fmla="*/ 4 w 8"/>
                  <a:gd name="T21" fmla="*/ 6 h 7"/>
                  <a:gd name="T22" fmla="*/ 6 w 8"/>
                  <a:gd name="T23" fmla="*/ 7 h 7"/>
                  <a:gd name="T24" fmla="*/ 5 w 8"/>
                  <a:gd name="T25" fmla="*/ 6 h 7"/>
                  <a:gd name="T26" fmla="*/ 6 w 8"/>
                  <a:gd name="T27" fmla="*/ 6 h 7"/>
                  <a:gd name="T28" fmla="*/ 5 w 8"/>
                  <a:gd name="T29" fmla="*/ 6 h 7"/>
                  <a:gd name="T30" fmla="*/ 6 w 8"/>
                  <a:gd name="T31" fmla="*/ 6 h 7"/>
                  <a:gd name="T32" fmla="*/ 5 w 8"/>
                  <a:gd name="T33" fmla="*/ 5 h 7"/>
                  <a:gd name="T34" fmla="*/ 6 w 8"/>
                  <a:gd name="T35" fmla="*/ 5 h 7"/>
                  <a:gd name="T36" fmla="*/ 4 w 8"/>
                  <a:gd name="T37" fmla="*/ 4 h 7"/>
                  <a:gd name="T38" fmla="*/ 6 w 8"/>
                  <a:gd name="T39" fmla="*/ 4 h 7"/>
                  <a:gd name="T40" fmla="*/ 5 w 8"/>
                  <a:gd name="T41" fmla="*/ 4 h 7"/>
                  <a:gd name="T42" fmla="*/ 7 w 8"/>
                  <a:gd name="T43" fmla="*/ 3 h 7"/>
                  <a:gd name="T44" fmla="*/ 5 w 8"/>
                  <a:gd name="T45" fmla="*/ 3 h 7"/>
                  <a:gd name="T46" fmla="*/ 6 w 8"/>
                  <a:gd name="T47" fmla="*/ 4 h 7"/>
                  <a:gd name="T48" fmla="*/ 3 w 8"/>
                  <a:gd name="T49" fmla="*/ 3 h 7"/>
                  <a:gd name="T50" fmla="*/ 6 w 8"/>
                  <a:gd name="T51" fmla="*/ 3 h 7"/>
                  <a:gd name="T52" fmla="*/ 6 w 8"/>
                  <a:gd name="T53" fmla="*/ 2 h 7"/>
                  <a:gd name="T54" fmla="*/ 6 w 8"/>
                  <a:gd name="T55" fmla="*/ 2 h 7"/>
                  <a:gd name="T56" fmla="*/ 5 w 8"/>
                  <a:gd name="T57" fmla="*/ 1 h 7"/>
                  <a:gd name="T58" fmla="*/ 4 w 8"/>
                  <a:gd name="T59" fmla="*/ 1 h 7"/>
                  <a:gd name="T60" fmla="*/ 4 w 8"/>
                  <a:gd name="T61" fmla="*/ 1 h 7"/>
                  <a:gd name="T62" fmla="*/ 4 w 8"/>
                  <a:gd name="T63" fmla="*/ 1 h 7"/>
                  <a:gd name="T64" fmla="*/ 2 w 8"/>
                  <a:gd name="T65" fmla="*/ 0 h 7"/>
                  <a:gd name="T66" fmla="*/ 3 w 8"/>
                  <a:gd name="T67" fmla="*/ 1 h 7"/>
                  <a:gd name="T68" fmla="*/ 2 w 8"/>
                  <a:gd name="T69" fmla="*/ 1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8" h="7">
                    <a:moveTo>
                      <a:pt x="2" y="1"/>
                    </a:moveTo>
                    <a:cubicBezTo>
                      <a:pt x="0" y="1"/>
                      <a:pt x="1" y="1"/>
                      <a:pt x="1" y="2"/>
                    </a:cubicBezTo>
                    <a:cubicBezTo>
                      <a:pt x="2" y="2"/>
                      <a:pt x="4" y="2"/>
                      <a:pt x="4" y="3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3"/>
                      <a:pt x="1" y="4"/>
                      <a:pt x="3" y="4"/>
                    </a:cubicBezTo>
                    <a:cubicBezTo>
                      <a:pt x="3" y="4"/>
                      <a:pt x="2" y="5"/>
                      <a:pt x="2" y="4"/>
                    </a:cubicBezTo>
                    <a:cubicBezTo>
                      <a:pt x="2" y="5"/>
                      <a:pt x="6" y="5"/>
                      <a:pt x="5" y="5"/>
                    </a:cubicBezTo>
                    <a:cubicBezTo>
                      <a:pt x="3" y="5"/>
                      <a:pt x="3" y="5"/>
                      <a:pt x="1" y="5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1" y="5"/>
                      <a:pt x="2" y="6"/>
                      <a:pt x="2" y="6"/>
                    </a:cubicBezTo>
                    <a:cubicBezTo>
                      <a:pt x="3" y="6"/>
                      <a:pt x="4" y="6"/>
                      <a:pt x="4" y="6"/>
                    </a:cubicBezTo>
                    <a:cubicBezTo>
                      <a:pt x="4" y="6"/>
                      <a:pt x="5" y="7"/>
                      <a:pt x="6" y="7"/>
                    </a:cubicBezTo>
                    <a:cubicBezTo>
                      <a:pt x="5" y="6"/>
                      <a:pt x="6" y="6"/>
                      <a:pt x="5" y="6"/>
                    </a:cubicBezTo>
                    <a:cubicBezTo>
                      <a:pt x="6" y="6"/>
                      <a:pt x="5" y="6"/>
                      <a:pt x="6" y="6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5" y="5"/>
                      <a:pt x="6" y="6"/>
                      <a:pt x="6" y="6"/>
                    </a:cubicBezTo>
                    <a:cubicBezTo>
                      <a:pt x="6" y="5"/>
                      <a:pt x="5" y="5"/>
                      <a:pt x="5" y="5"/>
                    </a:cubicBezTo>
                    <a:cubicBezTo>
                      <a:pt x="6" y="5"/>
                      <a:pt x="6" y="5"/>
                      <a:pt x="6" y="5"/>
                    </a:cubicBezTo>
                    <a:cubicBezTo>
                      <a:pt x="5" y="5"/>
                      <a:pt x="6" y="5"/>
                      <a:pt x="4" y="4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5" y="4"/>
                      <a:pt x="8" y="4"/>
                      <a:pt x="7" y="3"/>
                    </a:cubicBezTo>
                    <a:cubicBezTo>
                      <a:pt x="6" y="3"/>
                      <a:pt x="6" y="3"/>
                      <a:pt x="5" y="3"/>
                    </a:cubicBezTo>
                    <a:cubicBezTo>
                      <a:pt x="5" y="3"/>
                      <a:pt x="6" y="3"/>
                      <a:pt x="6" y="4"/>
                    </a:cubicBezTo>
                    <a:cubicBezTo>
                      <a:pt x="5" y="4"/>
                      <a:pt x="4" y="3"/>
                      <a:pt x="3" y="3"/>
                    </a:cubicBezTo>
                    <a:cubicBezTo>
                      <a:pt x="5" y="3"/>
                      <a:pt x="3" y="3"/>
                      <a:pt x="6" y="3"/>
                    </a:cubicBezTo>
                    <a:cubicBezTo>
                      <a:pt x="6" y="2"/>
                      <a:pt x="5" y="2"/>
                      <a:pt x="6" y="2"/>
                    </a:cubicBezTo>
                    <a:cubicBezTo>
                      <a:pt x="6" y="2"/>
                      <a:pt x="6" y="2"/>
                      <a:pt x="6" y="2"/>
                    </a:cubicBezTo>
                    <a:cubicBezTo>
                      <a:pt x="4" y="2"/>
                      <a:pt x="7" y="2"/>
                      <a:pt x="5" y="1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3" y="1"/>
                      <a:pt x="3" y="0"/>
                      <a:pt x="2" y="0"/>
                    </a:cubicBezTo>
                    <a:cubicBezTo>
                      <a:pt x="2" y="1"/>
                      <a:pt x="3" y="1"/>
                      <a:pt x="3" y="1"/>
                    </a:cubicBezTo>
                    <a:cubicBezTo>
                      <a:pt x="3" y="1"/>
                      <a:pt x="2" y="1"/>
                      <a:pt x="2" y="1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34" name="Freeform 1779"/>
              <p:cNvSpPr/>
              <p:nvPr/>
            </p:nvSpPr>
            <p:spPr bwMode="auto">
              <a:xfrm>
                <a:off x="1192" y="2766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35" name="Freeform 1780"/>
              <p:cNvSpPr/>
              <p:nvPr/>
            </p:nvSpPr>
            <p:spPr bwMode="auto">
              <a:xfrm>
                <a:off x="1178" y="2745"/>
                <a:ext cx="21" cy="12"/>
              </a:xfrm>
              <a:custGeom>
                <a:avLst/>
                <a:gdLst>
                  <a:gd name="T0" fmla="*/ 4 w 9"/>
                  <a:gd name="T1" fmla="*/ 3 h 5"/>
                  <a:gd name="T2" fmla="*/ 6 w 9"/>
                  <a:gd name="T3" fmla="*/ 3 h 5"/>
                  <a:gd name="T4" fmla="*/ 3 w 9"/>
                  <a:gd name="T5" fmla="*/ 3 h 5"/>
                  <a:gd name="T6" fmla="*/ 2 w 9"/>
                  <a:gd name="T7" fmla="*/ 2 h 5"/>
                  <a:gd name="T8" fmla="*/ 5 w 9"/>
                  <a:gd name="T9" fmla="*/ 3 h 5"/>
                  <a:gd name="T10" fmla="*/ 6 w 9"/>
                  <a:gd name="T11" fmla="*/ 2 h 5"/>
                  <a:gd name="T12" fmla="*/ 4 w 9"/>
                  <a:gd name="T13" fmla="*/ 2 h 5"/>
                  <a:gd name="T14" fmla="*/ 3 w 9"/>
                  <a:gd name="T15" fmla="*/ 1 h 5"/>
                  <a:gd name="T16" fmla="*/ 3 w 9"/>
                  <a:gd name="T17" fmla="*/ 2 h 5"/>
                  <a:gd name="T18" fmla="*/ 6 w 9"/>
                  <a:gd name="T19" fmla="*/ 2 h 5"/>
                  <a:gd name="T20" fmla="*/ 0 w 9"/>
                  <a:gd name="T21" fmla="*/ 0 h 5"/>
                  <a:gd name="T22" fmla="*/ 1 w 9"/>
                  <a:gd name="T23" fmla="*/ 0 h 5"/>
                  <a:gd name="T24" fmla="*/ 3 w 9"/>
                  <a:gd name="T25" fmla="*/ 1 h 5"/>
                  <a:gd name="T26" fmla="*/ 2 w 9"/>
                  <a:gd name="T27" fmla="*/ 1 h 5"/>
                  <a:gd name="T28" fmla="*/ 1 w 9"/>
                  <a:gd name="T29" fmla="*/ 1 h 5"/>
                  <a:gd name="T30" fmla="*/ 1 w 9"/>
                  <a:gd name="T31" fmla="*/ 4 h 5"/>
                  <a:gd name="T32" fmla="*/ 1 w 9"/>
                  <a:gd name="T33" fmla="*/ 3 h 5"/>
                  <a:gd name="T34" fmla="*/ 2 w 9"/>
                  <a:gd name="T35" fmla="*/ 4 h 5"/>
                  <a:gd name="T36" fmla="*/ 5 w 9"/>
                  <a:gd name="T37" fmla="*/ 4 h 5"/>
                  <a:gd name="T38" fmla="*/ 4 w 9"/>
                  <a:gd name="T39" fmla="*/ 4 h 5"/>
                  <a:gd name="T40" fmla="*/ 6 w 9"/>
                  <a:gd name="T41" fmla="*/ 4 h 5"/>
                  <a:gd name="T42" fmla="*/ 7 w 9"/>
                  <a:gd name="T43" fmla="*/ 5 h 5"/>
                  <a:gd name="T44" fmla="*/ 7 w 9"/>
                  <a:gd name="T45" fmla="*/ 4 h 5"/>
                  <a:gd name="T46" fmla="*/ 4 w 9"/>
                  <a:gd name="T47" fmla="*/ 3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9" h="5">
                    <a:moveTo>
                      <a:pt x="4" y="3"/>
                    </a:moveTo>
                    <a:cubicBezTo>
                      <a:pt x="5" y="3"/>
                      <a:pt x="5" y="3"/>
                      <a:pt x="6" y="3"/>
                    </a:cubicBezTo>
                    <a:cubicBezTo>
                      <a:pt x="5" y="3"/>
                      <a:pt x="4" y="3"/>
                      <a:pt x="3" y="3"/>
                    </a:cubicBezTo>
                    <a:cubicBezTo>
                      <a:pt x="4" y="3"/>
                      <a:pt x="2" y="3"/>
                      <a:pt x="2" y="2"/>
                    </a:cubicBezTo>
                    <a:cubicBezTo>
                      <a:pt x="3" y="3"/>
                      <a:pt x="5" y="3"/>
                      <a:pt x="5" y="3"/>
                    </a:cubicBezTo>
                    <a:cubicBezTo>
                      <a:pt x="5" y="3"/>
                      <a:pt x="6" y="2"/>
                      <a:pt x="6" y="2"/>
                    </a:cubicBezTo>
                    <a:cubicBezTo>
                      <a:pt x="4" y="3"/>
                      <a:pt x="5" y="2"/>
                      <a:pt x="4" y="2"/>
                    </a:cubicBezTo>
                    <a:cubicBezTo>
                      <a:pt x="3" y="2"/>
                      <a:pt x="2" y="2"/>
                      <a:pt x="3" y="1"/>
                    </a:cubicBezTo>
                    <a:cubicBezTo>
                      <a:pt x="4" y="2"/>
                      <a:pt x="3" y="2"/>
                      <a:pt x="3" y="2"/>
                    </a:cubicBezTo>
                    <a:cubicBezTo>
                      <a:pt x="5" y="2"/>
                      <a:pt x="4" y="2"/>
                      <a:pt x="6" y="2"/>
                    </a:cubicBezTo>
                    <a:cubicBezTo>
                      <a:pt x="4" y="1"/>
                      <a:pt x="4" y="0"/>
                      <a:pt x="0" y="0"/>
                    </a:cubicBezTo>
                    <a:cubicBezTo>
                      <a:pt x="0" y="0"/>
                      <a:pt x="1" y="0"/>
                      <a:pt x="1" y="0"/>
                    </a:cubicBezTo>
                    <a:cubicBezTo>
                      <a:pt x="1" y="0"/>
                      <a:pt x="2" y="1"/>
                      <a:pt x="3" y="1"/>
                    </a:cubicBezTo>
                    <a:cubicBezTo>
                      <a:pt x="3" y="1"/>
                      <a:pt x="4" y="1"/>
                      <a:pt x="2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0" y="1"/>
                      <a:pt x="1" y="3"/>
                      <a:pt x="1" y="4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2" y="3"/>
                      <a:pt x="2" y="3"/>
                      <a:pt x="2" y="4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4" y="4"/>
                      <a:pt x="5" y="4"/>
                      <a:pt x="4" y="4"/>
                    </a:cubicBezTo>
                    <a:cubicBezTo>
                      <a:pt x="5" y="4"/>
                      <a:pt x="5" y="4"/>
                      <a:pt x="6" y="4"/>
                    </a:cubicBezTo>
                    <a:cubicBezTo>
                      <a:pt x="6" y="4"/>
                      <a:pt x="6" y="4"/>
                      <a:pt x="7" y="5"/>
                    </a:cubicBezTo>
                    <a:cubicBezTo>
                      <a:pt x="9" y="4"/>
                      <a:pt x="6" y="4"/>
                      <a:pt x="7" y="4"/>
                    </a:cubicBezTo>
                    <a:lnTo>
                      <a:pt x="4" y="3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36" name="Freeform 1781"/>
              <p:cNvSpPr/>
              <p:nvPr/>
            </p:nvSpPr>
            <p:spPr bwMode="auto">
              <a:xfrm>
                <a:off x="1187" y="2754"/>
                <a:ext cx="2" cy="0"/>
              </a:xfrm>
              <a:custGeom>
                <a:avLst/>
                <a:gdLst>
                  <a:gd name="T0" fmla="*/ 2 w 2"/>
                  <a:gd name="T1" fmla="*/ 0 w 2"/>
                  <a:gd name="T2" fmla="*/ 2 w 2"/>
                  <a:gd name="T3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37" name="Freeform 1782"/>
              <p:cNvSpPr/>
              <p:nvPr/>
            </p:nvSpPr>
            <p:spPr bwMode="auto">
              <a:xfrm>
                <a:off x="1180" y="2754"/>
                <a:ext cx="2" cy="0"/>
              </a:xfrm>
              <a:custGeom>
                <a:avLst/>
                <a:gdLst>
                  <a:gd name="T0" fmla="*/ 0 w 1"/>
                  <a:gd name="T1" fmla="*/ 1 w 1"/>
                  <a:gd name="T2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38" name="Freeform 1783"/>
              <p:cNvSpPr/>
              <p:nvPr/>
            </p:nvSpPr>
            <p:spPr bwMode="auto">
              <a:xfrm>
                <a:off x="1189" y="2747"/>
                <a:ext cx="3" cy="0"/>
              </a:xfrm>
              <a:custGeom>
                <a:avLst/>
                <a:gdLst>
                  <a:gd name="T0" fmla="*/ 1 w 1"/>
                  <a:gd name="T1" fmla="*/ 0 w 1"/>
                  <a:gd name="T2" fmla="*/ 0 w 1"/>
                  <a:gd name="T3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39" name="Freeform 1784"/>
              <p:cNvSpPr/>
              <p:nvPr/>
            </p:nvSpPr>
            <p:spPr bwMode="auto">
              <a:xfrm>
                <a:off x="1178" y="2743"/>
                <a:ext cx="11" cy="2"/>
              </a:xfrm>
              <a:custGeom>
                <a:avLst/>
                <a:gdLst>
                  <a:gd name="T0" fmla="*/ 0 w 5"/>
                  <a:gd name="T1" fmla="*/ 0 h 1"/>
                  <a:gd name="T2" fmla="*/ 0 w 5"/>
                  <a:gd name="T3" fmla="*/ 1 h 1"/>
                  <a:gd name="T4" fmla="*/ 4 w 5"/>
                  <a:gd name="T5" fmla="*/ 1 h 1"/>
                  <a:gd name="T6" fmla="*/ 2 w 5"/>
                  <a:gd name="T7" fmla="*/ 0 h 1"/>
                  <a:gd name="T8" fmla="*/ 2 w 5"/>
                  <a:gd name="T9" fmla="*/ 0 h 1"/>
                  <a:gd name="T10" fmla="*/ 0 w 5"/>
                  <a:gd name="T11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" h="1">
                    <a:moveTo>
                      <a:pt x="0" y="0"/>
                    </a:moveTo>
                    <a:cubicBezTo>
                      <a:pt x="0" y="0"/>
                      <a:pt x="1" y="0"/>
                      <a:pt x="0" y="1"/>
                    </a:cubicBezTo>
                    <a:cubicBezTo>
                      <a:pt x="2" y="1"/>
                      <a:pt x="3" y="1"/>
                      <a:pt x="4" y="1"/>
                    </a:cubicBezTo>
                    <a:cubicBezTo>
                      <a:pt x="5" y="1"/>
                      <a:pt x="2" y="1"/>
                      <a:pt x="2" y="0"/>
                    </a:cubicBezTo>
                    <a:cubicBezTo>
                      <a:pt x="3" y="0"/>
                      <a:pt x="1" y="0"/>
                      <a:pt x="2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40" name="Freeform 1785"/>
              <p:cNvSpPr/>
              <p:nvPr/>
            </p:nvSpPr>
            <p:spPr bwMode="auto">
              <a:xfrm>
                <a:off x="1168" y="2726"/>
                <a:ext cx="29" cy="17"/>
              </a:xfrm>
              <a:custGeom>
                <a:avLst/>
                <a:gdLst>
                  <a:gd name="T0" fmla="*/ 9 w 12"/>
                  <a:gd name="T1" fmla="*/ 6 h 7"/>
                  <a:gd name="T2" fmla="*/ 9 w 12"/>
                  <a:gd name="T3" fmla="*/ 5 h 7"/>
                  <a:gd name="T4" fmla="*/ 10 w 12"/>
                  <a:gd name="T5" fmla="*/ 6 h 7"/>
                  <a:gd name="T6" fmla="*/ 11 w 12"/>
                  <a:gd name="T7" fmla="*/ 5 h 7"/>
                  <a:gd name="T8" fmla="*/ 10 w 12"/>
                  <a:gd name="T9" fmla="*/ 5 h 7"/>
                  <a:gd name="T10" fmla="*/ 10 w 12"/>
                  <a:gd name="T11" fmla="*/ 4 h 7"/>
                  <a:gd name="T12" fmla="*/ 8 w 12"/>
                  <a:gd name="T13" fmla="*/ 4 h 7"/>
                  <a:gd name="T14" fmla="*/ 11 w 12"/>
                  <a:gd name="T15" fmla="*/ 4 h 7"/>
                  <a:gd name="T16" fmla="*/ 7 w 12"/>
                  <a:gd name="T17" fmla="*/ 3 h 7"/>
                  <a:gd name="T18" fmla="*/ 9 w 12"/>
                  <a:gd name="T19" fmla="*/ 2 h 7"/>
                  <a:gd name="T20" fmla="*/ 9 w 12"/>
                  <a:gd name="T21" fmla="*/ 3 h 7"/>
                  <a:gd name="T22" fmla="*/ 9 w 12"/>
                  <a:gd name="T23" fmla="*/ 2 h 7"/>
                  <a:gd name="T24" fmla="*/ 11 w 12"/>
                  <a:gd name="T25" fmla="*/ 3 h 7"/>
                  <a:gd name="T26" fmla="*/ 11 w 12"/>
                  <a:gd name="T27" fmla="*/ 2 h 7"/>
                  <a:gd name="T28" fmla="*/ 11 w 12"/>
                  <a:gd name="T29" fmla="*/ 2 h 7"/>
                  <a:gd name="T30" fmla="*/ 11 w 12"/>
                  <a:gd name="T31" fmla="*/ 2 h 7"/>
                  <a:gd name="T32" fmla="*/ 11 w 12"/>
                  <a:gd name="T33" fmla="*/ 2 h 7"/>
                  <a:gd name="T34" fmla="*/ 11 w 12"/>
                  <a:gd name="T35" fmla="*/ 2 h 7"/>
                  <a:gd name="T36" fmla="*/ 11 w 12"/>
                  <a:gd name="T37" fmla="*/ 2 h 7"/>
                  <a:gd name="T38" fmla="*/ 11 w 12"/>
                  <a:gd name="T39" fmla="*/ 2 h 7"/>
                  <a:gd name="T40" fmla="*/ 5 w 12"/>
                  <a:gd name="T41" fmla="*/ 1 h 7"/>
                  <a:gd name="T42" fmla="*/ 5 w 12"/>
                  <a:gd name="T43" fmla="*/ 1 h 7"/>
                  <a:gd name="T44" fmla="*/ 5 w 12"/>
                  <a:gd name="T45" fmla="*/ 1 h 7"/>
                  <a:gd name="T46" fmla="*/ 6 w 12"/>
                  <a:gd name="T47" fmla="*/ 1 h 7"/>
                  <a:gd name="T48" fmla="*/ 6 w 12"/>
                  <a:gd name="T49" fmla="*/ 2 h 7"/>
                  <a:gd name="T50" fmla="*/ 5 w 12"/>
                  <a:gd name="T51" fmla="*/ 2 h 7"/>
                  <a:gd name="T52" fmla="*/ 4 w 12"/>
                  <a:gd name="T53" fmla="*/ 2 h 7"/>
                  <a:gd name="T54" fmla="*/ 6 w 12"/>
                  <a:gd name="T55" fmla="*/ 4 h 7"/>
                  <a:gd name="T56" fmla="*/ 5 w 12"/>
                  <a:gd name="T57" fmla="*/ 4 h 7"/>
                  <a:gd name="T58" fmla="*/ 8 w 12"/>
                  <a:gd name="T59" fmla="*/ 4 h 7"/>
                  <a:gd name="T60" fmla="*/ 8 w 12"/>
                  <a:gd name="T61" fmla="*/ 5 h 7"/>
                  <a:gd name="T62" fmla="*/ 5 w 12"/>
                  <a:gd name="T63" fmla="*/ 4 h 7"/>
                  <a:gd name="T64" fmla="*/ 6 w 12"/>
                  <a:gd name="T65" fmla="*/ 5 h 7"/>
                  <a:gd name="T66" fmla="*/ 4 w 12"/>
                  <a:gd name="T67" fmla="*/ 5 h 7"/>
                  <a:gd name="T68" fmla="*/ 7 w 12"/>
                  <a:gd name="T69" fmla="*/ 6 h 7"/>
                  <a:gd name="T70" fmla="*/ 7 w 12"/>
                  <a:gd name="T71" fmla="*/ 6 h 7"/>
                  <a:gd name="T72" fmla="*/ 10 w 12"/>
                  <a:gd name="T73" fmla="*/ 6 h 7"/>
                  <a:gd name="T74" fmla="*/ 9 w 12"/>
                  <a:gd name="T75" fmla="*/ 4 h 7"/>
                  <a:gd name="T76" fmla="*/ 8 w 12"/>
                  <a:gd name="T77" fmla="*/ 3 h 7"/>
                  <a:gd name="T78" fmla="*/ 10 w 12"/>
                  <a:gd name="T79" fmla="*/ 3 h 7"/>
                  <a:gd name="T80" fmla="*/ 8 w 12"/>
                  <a:gd name="T81" fmla="*/ 3 h 7"/>
                  <a:gd name="T82" fmla="*/ 10 w 12"/>
                  <a:gd name="T83" fmla="*/ 3 h 7"/>
                  <a:gd name="T84" fmla="*/ 8 w 12"/>
                  <a:gd name="T85" fmla="*/ 2 h 7"/>
                  <a:gd name="T86" fmla="*/ 10 w 12"/>
                  <a:gd name="T87" fmla="*/ 2 h 7"/>
                  <a:gd name="T88" fmla="*/ 6 w 12"/>
                  <a:gd name="T89" fmla="*/ 5 h 7"/>
                  <a:gd name="T90" fmla="*/ 8 w 12"/>
                  <a:gd name="T91" fmla="*/ 5 h 7"/>
                  <a:gd name="T92" fmla="*/ 7 w 12"/>
                  <a:gd name="T93" fmla="*/ 6 h 7"/>
                  <a:gd name="T94" fmla="*/ 9 w 12"/>
                  <a:gd name="T95" fmla="*/ 6 h 7"/>
                  <a:gd name="T96" fmla="*/ 5 w 12"/>
                  <a:gd name="T97" fmla="*/ 6 h 7"/>
                  <a:gd name="T98" fmla="*/ 6 w 12"/>
                  <a:gd name="T99" fmla="*/ 7 h 7"/>
                  <a:gd name="T100" fmla="*/ 6 w 12"/>
                  <a:gd name="T101" fmla="*/ 6 h 7"/>
                  <a:gd name="T102" fmla="*/ 6 w 12"/>
                  <a:gd name="T103" fmla="*/ 7 h 7"/>
                  <a:gd name="T104" fmla="*/ 10 w 12"/>
                  <a:gd name="T105" fmla="*/ 7 h 7"/>
                  <a:gd name="T106" fmla="*/ 11 w 12"/>
                  <a:gd name="T107" fmla="*/ 6 h 7"/>
                  <a:gd name="T108" fmla="*/ 9 w 12"/>
                  <a:gd name="T109" fmla="*/ 6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12" h="7">
                    <a:moveTo>
                      <a:pt x="9" y="6"/>
                    </a:moveTo>
                    <a:cubicBezTo>
                      <a:pt x="9" y="6"/>
                      <a:pt x="8" y="5"/>
                      <a:pt x="9" y="5"/>
                    </a:cubicBezTo>
                    <a:cubicBezTo>
                      <a:pt x="10" y="5"/>
                      <a:pt x="10" y="6"/>
                      <a:pt x="10" y="6"/>
                    </a:cubicBezTo>
                    <a:cubicBezTo>
                      <a:pt x="11" y="6"/>
                      <a:pt x="9" y="5"/>
                      <a:pt x="11" y="5"/>
                    </a:cubicBezTo>
                    <a:cubicBezTo>
                      <a:pt x="10" y="5"/>
                      <a:pt x="10" y="5"/>
                      <a:pt x="10" y="5"/>
                    </a:cubicBezTo>
                    <a:cubicBezTo>
                      <a:pt x="10" y="5"/>
                      <a:pt x="8" y="5"/>
                      <a:pt x="10" y="4"/>
                    </a:cubicBezTo>
                    <a:cubicBezTo>
                      <a:pt x="9" y="4"/>
                      <a:pt x="9" y="4"/>
                      <a:pt x="8" y="4"/>
                    </a:cubicBezTo>
                    <a:cubicBezTo>
                      <a:pt x="10" y="4"/>
                      <a:pt x="9" y="4"/>
                      <a:pt x="11" y="4"/>
                    </a:cubicBezTo>
                    <a:cubicBezTo>
                      <a:pt x="10" y="4"/>
                      <a:pt x="9" y="3"/>
                      <a:pt x="7" y="3"/>
                    </a:cubicBezTo>
                    <a:cubicBezTo>
                      <a:pt x="9" y="3"/>
                      <a:pt x="7" y="2"/>
                      <a:pt x="9" y="2"/>
                    </a:cubicBezTo>
                    <a:cubicBezTo>
                      <a:pt x="9" y="2"/>
                      <a:pt x="9" y="2"/>
                      <a:pt x="9" y="3"/>
                    </a:cubicBezTo>
                    <a:cubicBezTo>
                      <a:pt x="11" y="3"/>
                      <a:pt x="9" y="2"/>
                      <a:pt x="9" y="2"/>
                    </a:cubicBezTo>
                    <a:cubicBezTo>
                      <a:pt x="11" y="3"/>
                      <a:pt x="11" y="3"/>
                      <a:pt x="11" y="3"/>
                    </a:cubicBezTo>
                    <a:cubicBezTo>
                      <a:pt x="11" y="2"/>
                      <a:pt x="11" y="2"/>
                      <a:pt x="11" y="2"/>
                    </a:cubicBezTo>
                    <a:cubicBezTo>
                      <a:pt x="11" y="2"/>
                      <a:pt x="11" y="2"/>
                      <a:pt x="11" y="2"/>
                    </a:cubicBezTo>
                    <a:cubicBezTo>
                      <a:pt x="11" y="2"/>
                      <a:pt x="11" y="2"/>
                      <a:pt x="11" y="2"/>
                    </a:cubicBezTo>
                    <a:cubicBezTo>
                      <a:pt x="11" y="2"/>
                      <a:pt x="11" y="2"/>
                      <a:pt x="11" y="2"/>
                    </a:cubicBezTo>
                    <a:cubicBezTo>
                      <a:pt x="11" y="2"/>
                      <a:pt x="11" y="2"/>
                      <a:pt x="11" y="2"/>
                    </a:cubicBezTo>
                    <a:cubicBezTo>
                      <a:pt x="11" y="2"/>
                      <a:pt x="11" y="2"/>
                      <a:pt x="11" y="2"/>
                    </a:cubicBezTo>
                    <a:cubicBezTo>
                      <a:pt x="11" y="2"/>
                      <a:pt x="11" y="2"/>
                      <a:pt x="11" y="2"/>
                    </a:cubicBezTo>
                    <a:cubicBezTo>
                      <a:pt x="0" y="0"/>
                      <a:pt x="8" y="2"/>
                      <a:pt x="5" y="1"/>
                    </a:cubicBezTo>
                    <a:cubicBezTo>
                      <a:pt x="5" y="1"/>
                      <a:pt x="5" y="1"/>
                      <a:pt x="5" y="1"/>
                    </a:cubicBezTo>
                    <a:cubicBezTo>
                      <a:pt x="5" y="1"/>
                      <a:pt x="5" y="1"/>
                      <a:pt x="5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6" y="2"/>
                      <a:pt x="6" y="2"/>
                      <a:pt x="6" y="2"/>
                    </a:cubicBezTo>
                    <a:cubicBezTo>
                      <a:pt x="6" y="2"/>
                      <a:pt x="6" y="2"/>
                      <a:pt x="5" y="2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6" y="3"/>
                      <a:pt x="5" y="3"/>
                      <a:pt x="6" y="4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6" y="5"/>
                      <a:pt x="5" y="3"/>
                      <a:pt x="8" y="4"/>
                    </a:cubicBezTo>
                    <a:cubicBezTo>
                      <a:pt x="5" y="4"/>
                      <a:pt x="9" y="4"/>
                      <a:pt x="8" y="5"/>
                    </a:cubicBezTo>
                    <a:cubicBezTo>
                      <a:pt x="6" y="5"/>
                      <a:pt x="7" y="4"/>
                      <a:pt x="5" y="4"/>
                    </a:cubicBezTo>
                    <a:cubicBezTo>
                      <a:pt x="7" y="5"/>
                      <a:pt x="6" y="5"/>
                      <a:pt x="6" y="5"/>
                    </a:cubicBezTo>
                    <a:cubicBezTo>
                      <a:pt x="5" y="5"/>
                      <a:pt x="6" y="5"/>
                      <a:pt x="4" y="5"/>
                    </a:cubicBezTo>
                    <a:cubicBezTo>
                      <a:pt x="7" y="6"/>
                      <a:pt x="7" y="6"/>
                      <a:pt x="7" y="6"/>
                    </a:cubicBezTo>
                    <a:cubicBezTo>
                      <a:pt x="6" y="6"/>
                      <a:pt x="6" y="6"/>
                      <a:pt x="7" y="6"/>
                    </a:cubicBezTo>
                    <a:cubicBezTo>
                      <a:pt x="7" y="6"/>
                      <a:pt x="9" y="7"/>
                      <a:pt x="10" y="6"/>
                    </a:cubicBezTo>
                    <a:cubicBezTo>
                      <a:pt x="9" y="6"/>
                      <a:pt x="9" y="4"/>
                      <a:pt x="9" y="4"/>
                    </a:cubicBezTo>
                    <a:cubicBezTo>
                      <a:pt x="7" y="4"/>
                      <a:pt x="9" y="3"/>
                      <a:pt x="8" y="3"/>
                    </a:cubicBezTo>
                    <a:cubicBezTo>
                      <a:pt x="10" y="3"/>
                      <a:pt x="10" y="3"/>
                      <a:pt x="10" y="3"/>
                    </a:cubicBezTo>
                    <a:cubicBezTo>
                      <a:pt x="9" y="3"/>
                      <a:pt x="9" y="3"/>
                      <a:pt x="8" y="3"/>
                    </a:cubicBezTo>
                    <a:cubicBezTo>
                      <a:pt x="7" y="3"/>
                      <a:pt x="9" y="3"/>
                      <a:pt x="10" y="3"/>
                    </a:cubicBezTo>
                    <a:cubicBezTo>
                      <a:pt x="10" y="2"/>
                      <a:pt x="9" y="3"/>
                      <a:pt x="8" y="2"/>
                    </a:cubicBezTo>
                    <a:cubicBezTo>
                      <a:pt x="10" y="2"/>
                      <a:pt x="10" y="2"/>
                      <a:pt x="10" y="2"/>
                    </a:cubicBezTo>
                    <a:cubicBezTo>
                      <a:pt x="2" y="0"/>
                      <a:pt x="9" y="4"/>
                      <a:pt x="6" y="5"/>
                    </a:cubicBezTo>
                    <a:cubicBezTo>
                      <a:pt x="8" y="5"/>
                      <a:pt x="8" y="5"/>
                      <a:pt x="8" y="5"/>
                    </a:cubicBezTo>
                    <a:cubicBezTo>
                      <a:pt x="7" y="5"/>
                      <a:pt x="11" y="6"/>
                      <a:pt x="7" y="6"/>
                    </a:cubicBezTo>
                    <a:cubicBezTo>
                      <a:pt x="9" y="6"/>
                      <a:pt x="9" y="6"/>
                      <a:pt x="9" y="6"/>
                    </a:cubicBezTo>
                    <a:cubicBezTo>
                      <a:pt x="8" y="6"/>
                      <a:pt x="6" y="6"/>
                      <a:pt x="5" y="6"/>
                    </a:cubicBezTo>
                    <a:cubicBezTo>
                      <a:pt x="6" y="6"/>
                      <a:pt x="5" y="6"/>
                      <a:pt x="6" y="7"/>
                    </a:cubicBezTo>
                    <a:cubicBezTo>
                      <a:pt x="6" y="6"/>
                      <a:pt x="6" y="6"/>
                      <a:pt x="6" y="6"/>
                    </a:cubicBezTo>
                    <a:cubicBezTo>
                      <a:pt x="8" y="7"/>
                      <a:pt x="7" y="7"/>
                      <a:pt x="6" y="7"/>
                    </a:cubicBezTo>
                    <a:cubicBezTo>
                      <a:pt x="7" y="7"/>
                      <a:pt x="8" y="7"/>
                      <a:pt x="10" y="7"/>
                    </a:cubicBezTo>
                    <a:cubicBezTo>
                      <a:pt x="7" y="6"/>
                      <a:pt x="12" y="7"/>
                      <a:pt x="11" y="6"/>
                    </a:cubicBezTo>
                    <a:cubicBezTo>
                      <a:pt x="10" y="6"/>
                      <a:pt x="10" y="6"/>
                      <a:pt x="9" y="6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41" name="Freeform 1786"/>
              <p:cNvSpPr/>
              <p:nvPr/>
            </p:nvSpPr>
            <p:spPr bwMode="auto">
              <a:xfrm>
                <a:off x="1180" y="2740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42" name="Freeform 1787"/>
              <p:cNvSpPr/>
              <p:nvPr/>
            </p:nvSpPr>
            <p:spPr bwMode="auto">
              <a:xfrm>
                <a:off x="1185" y="2740"/>
                <a:ext cx="0" cy="3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43" name="Rectangle 1788"/>
              <p:cNvSpPr>
                <a:spLocks noChangeArrowheads="1"/>
              </p:cNvSpPr>
              <p:nvPr/>
            </p:nvSpPr>
            <p:spPr bwMode="auto">
              <a:xfrm>
                <a:off x="1182" y="2743"/>
                <a:ext cx="1" cy="1"/>
              </a:xfrm>
              <a:prstGeom prst="rect">
                <a:avLst/>
              </a:pr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44" name="Rectangle 1789"/>
              <p:cNvSpPr>
                <a:spLocks noChangeArrowheads="1"/>
              </p:cNvSpPr>
              <p:nvPr/>
            </p:nvSpPr>
            <p:spPr bwMode="auto">
              <a:xfrm>
                <a:off x="1189" y="2743"/>
                <a:ext cx="1" cy="2"/>
              </a:xfrm>
              <a:prstGeom prst="rect">
                <a:avLst/>
              </a:pr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45" name="Freeform 1790"/>
              <p:cNvSpPr/>
              <p:nvPr/>
            </p:nvSpPr>
            <p:spPr bwMode="auto">
              <a:xfrm>
                <a:off x="1180" y="27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46" name="Freeform 1791"/>
              <p:cNvSpPr/>
              <p:nvPr/>
            </p:nvSpPr>
            <p:spPr bwMode="auto">
              <a:xfrm>
                <a:off x="1178" y="275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47" name="Freeform 1792"/>
              <p:cNvSpPr/>
              <p:nvPr/>
            </p:nvSpPr>
            <p:spPr bwMode="auto">
              <a:xfrm>
                <a:off x="1168" y="2743"/>
                <a:ext cx="24" cy="33"/>
              </a:xfrm>
              <a:custGeom>
                <a:avLst/>
                <a:gdLst>
                  <a:gd name="T0" fmla="*/ 5 w 10"/>
                  <a:gd name="T1" fmla="*/ 7 h 14"/>
                  <a:gd name="T2" fmla="*/ 3 w 10"/>
                  <a:gd name="T3" fmla="*/ 7 h 14"/>
                  <a:gd name="T4" fmla="*/ 2 w 10"/>
                  <a:gd name="T5" fmla="*/ 7 h 14"/>
                  <a:gd name="T6" fmla="*/ 3 w 10"/>
                  <a:gd name="T7" fmla="*/ 8 h 14"/>
                  <a:gd name="T8" fmla="*/ 3 w 10"/>
                  <a:gd name="T9" fmla="*/ 10 h 14"/>
                  <a:gd name="T10" fmla="*/ 3 w 10"/>
                  <a:gd name="T11" fmla="*/ 12 h 14"/>
                  <a:gd name="T12" fmla="*/ 4 w 10"/>
                  <a:gd name="T13" fmla="*/ 12 h 14"/>
                  <a:gd name="T14" fmla="*/ 7 w 10"/>
                  <a:gd name="T15" fmla="*/ 13 h 14"/>
                  <a:gd name="T16" fmla="*/ 7 w 10"/>
                  <a:gd name="T17" fmla="*/ 11 h 14"/>
                  <a:gd name="T18" fmla="*/ 7 w 10"/>
                  <a:gd name="T19" fmla="*/ 11 h 14"/>
                  <a:gd name="T20" fmla="*/ 8 w 10"/>
                  <a:gd name="T21" fmla="*/ 10 h 14"/>
                  <a:gd name="T22" fmla="*/ 5 w 10"/>
                  <a:gd name="T23" fmla="*/ 9 h 14"/>
                  <a:gd name="T24" fmla="*/ 5 w 10"/>
                  <a:gd name="T25" fmla="*/ 8 h 14"/>
                  <a:gd name="T26" fmla="*/ 7 w 10"/>
                  <a:gd name="T27" fmla="*/ 8 h 14"/>
                  <a:gd name="T28" fmla="*/ 7 w 10"/>
                  <a:gd name="T29" fmla="*/ 6 h 14"/>
                  <a:gd name="T30" fmla="*/ 8 w 10"/>
                  <a:gd name="T31" fmla="*/ 5 h 14"/>
                  <a:gd name="T32" fmla="*/ 7 w 10"/>
                  <a:gd name="T33" fmla="*/ 4 h 14"/>
                  <a:gd name="T34" fmla="*/ 6 w 10"/>
                  <a:gd name="T35" fmla="*/ 3 h 14"/>
                  <a:gd name="T36" fmla="*/ 7 w 10"/>
                  <a:gd name="T37" fmla="*/ 3 h 14"/>
                  <a:gd name="T38" fmla="*/ 7 w 10"/>
                  <a:gd name="T39" fmla="*/ 2 h 14"/>
                  <a:gd name="T40" fmla="*/ 8 w 10"/>
                  <a:gd name="T41" fmla="*/ 0 h 14"/>
                  <a:gd name="T42" fmla="*/ 7 w 10"/>
                  <a:gd name="T43" fmla="*/ 1 h 14"/>
                  <a:gd name="T44" fmla="*/ 8 w 10"/>
                  <a:gd name="T45" fmla="*/ 1 h 14"/>
                  <a:gd name="T46" fmla="*/ 4 w 10"/>
                  <a:gd name="T47" fmla="*/ 1 h 14"/>
                  <a:gd name="T48" fmla="*/ 4 w 10"/>
                  <a:gd name="T49" fmla="*/ 2 h 14"/>
                  <a:gd name="T50" fmla="*/ 4 w 10"/>
                  <a:gd name="T51" fmla="*/ 3 h 14"/>
                  <a:gd name="T52" fmla="*/ 4 w 10"/>
                  <a:gd name="T53" fmla="*/ 3 h 14"/>
                  <a:gd name="T54" fmla="*/ 3 w 10"/>
                  <a:gd name="T55" fmla="*/ 4 h 14"/>
                  <a:gd name="T56" fmla="*/ 4 w 10"/>
                  <a:gd name="T57" fmla="*/ 5 h 14"/>
                  <a:gd name="T58" fmla="*/ 4 w 10"/>
                  <a:gd name="T59" fmla="*/ 5 h 14"/>
                  <a:gd name="T60" fmla="*/ 4 w 10"/>
                  <a:gd name="T61" fmla="*/ 6 h 14"/>
                  <a:gd name="T62" fmla="*/ 4 w 10"/>
                  <a:gd name="T63" fmla="*/ 6 h 14"/>
                  <a:gd name="T64" fmla="*/ 5 w 10"/>
                  <a:gd name="T65" fmla="*/ 7 h 14"/>
                  <a:gd name="T66" fmla="*/ 3 w 10"/>
                  <a:gd name="T67" fmla="*/ 7 h 14"/>
                  <a:gd name="T68" fmla="*/ 3 w 10"/>
                  <a:gd name="T69" fmla="*/ 8 h 14"/>
                  <a:gd name="T70" fmla="*/ 4 w 10"/>
                  <a:gd name="T71" fmla="*/ 9 h 14"/>
                  <a:gd name="T72" fmla="*/ 5 w 10"/>
                  <a:gd name="T73" fmla="*/ 10 h 14"/>
                  <a:gd name="T74" fmla="*/ 5 w 10"/>
                  <a:gd name="T75" fmla="*/ 12 h 14"/>
                  <a:gd name="T76" fmla="*/ 7 w 10"/>
                  <a:gd name="T77" fmla="*/ 13 h 14"/>
                  <a:gd name="T78" fmla="*/ 8 w 10"/>
                  <a:gd name="T79" fmla="*/ 12 h 14"/>
                  <a:gd name="T80" fmla="*/ 5 w 10"/>
                  <a:gd name="T81" fmla="*/ 11 h 14"/>
                  <a:gd name="T82" fmla="*/ 5 w 10"/>
                  <a:gd name="T83" fmla="*/ 10 h 14"/>
                  <a:gd name="T84" fmla="*/ 8 w 10"/>
                  <a:gd name="T85" fmla="*/ 8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0" h="14">
                    <a:moveTo>
                      <a:pt x="8" y="8"/>
                    </a:moveTo>
                    <a:cubicBezTo>
                      <a:pt x="7" y="8"/>
                      <a:pt x="7" y="8"/>
                      <a:pt x="5" y="7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6" y="7"/>
                      <a:pt x="5" y="7"/>
                      <a:pt x="3" y="7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5" y="7"/>
                      <a:pt x="3" y="7"/>
                      <a:pt x="2" y="7"/>
                    </a:cubicBezTo>
                    <a:cubicBezTo>
                      <a:pt x="2" y="8"/>
                      <a:pt x="5" y="8"/>
                      <a:pt x="5" y="8"/>
                    </a:cubicBezTo>
                    <a:cubicBezTo>
                      <a:pt x="5" y="9"/>
                      <a:pt x="4" y="8"/>
                      <a:pt x="3" y="8"/>
                    </a:cubicBezTo>
                    <a:cubicBezTo>
                      <a:pt x="3" y="9"/>
                      <a:pt x="5" y="9"/>
                      <a:pt x="6" y="9"/>
                    </a:cubicBezTo>
                    <a:cubicBezTo>
                      <a:pt x="0" y="9"/>
                      <a:pt x="7" y="10"/>
                      <a:pt x="3" y="10"/>
                    </a:cubicBezTo>
                    <a:cubicBezTo>
                      <a:pt x="4" y="11"/>
                      <a:pt x="3" y="11"/>
                      <a:pt x="4" y="12"/>
                    </a:cubicBezTo>
                    <a:cubicBezTo>
                      <a:pt x="3" y="11"/>
                      <a:pt x="4" y="12"/>
                      <a:pt x="3" y="12"/>
                    </a:cubicBezTo>
                    <a:cubicBezTo>
                      <a:pt x="3" y="12"/>
                      <a:pt x="4" y="12"/>
                      <a:pt x="4" y="12"/>
                    </a:cubicBezTo>
                    <a:cubicBezTo>
                      <a:pt x="4" y="12"/>
                      <a:pt x="4" y="12"/>
                      <a:pt x="4" y="12"/>
                    </a:cubicBezTo>
                    <a:cubicBezTo>
                      <a:pt x="10" y="14"/>
                      <a:pt x="5" y="12"/>
                      <a:pt x="7" y="13"/>
                    </a:cubicBezTo>
                    <a:cubicBezTo>
                      <a:pt x="7" y="13"/>
                      <a:pt x="7" y="13"/>
                      <a:pt x="7" y="13"/>
                    </a:cubicBezTo>
                    <a:cubicBezTo>
                      <a:pt x="7" y="13"/>
                      <a:pt x="8" y="12"/>
                      <a:pt x="6" y="12"/>
                    </a:cubicBezTo>
                    <a:cubicBezTo>
                      <a:pt x="7" y="12"/>
                      <a:pt x="5" y="11"/>
                      <a:pt x="7" y="11"/>
                    </a:cubicBezTo>
                    <a:cubicBezTo>
                      <a:pt x="7" y="11"/>
                      <a:pt x="7" y="11"/>
                      <a:pt x="7" y="12"/>
                    </a:cubicBezTo>
                    <a:cubicBezTo>
                      <a:pt x="8" y="12"/>
                      <a:pt x="5" y="11"/>
                      <a:pt x="7" y="11"/>
                    </a:cubicBezTo>
                    <a:cubicBezTo>
                      <a:pt x="8" y="11"/>
                      <a:pt x="6" y="11"/>
                      <a:pt x="5" y="10"/>
                    </a:cubicBezTo>
                    <a:cubicBezTo>
                      <a:pt x="6" y="10"/>
                      <a:pt x="6" y="10"/>
                      <a:pt x="8" y="10"/>
                    </a:cubicBezTo>
                    <a:cubicBezTo>
                      <a:pt x="6" y="10"/>
                      <a:pt x="7" y="10"/>
                      <a:pt x="6" y="9"/>
                    </a:cubicBezTo>
                    <a:cubicBezTo>
                      <a:pt x="6" y="9"/>
                      <a:pt x="6" y="9"/>
                      <a:pt x="5" y="9"/>
                    </a:cubicBezTo>
                    <a:cubicBezTo>
                      <a:pt x="6" y="8"/>
                      <a:pt x="4" y="8"/>
                      <a:pt x="4" y="8"/>
                    </a:cubicBezTo>
                    <a:cubicBezTo>
                      <a:pt x="6" y="8"/>
                      <a:pt x="3" y="8"/>
                      <a:pt x="5" y="8"/>
                    </a:cubicBezTo>
                    <a:cubicBezTo>
                      <a:pt x="6" y="9"/>
                      <a:pt x="6" y="9"/>
                      <a:pt x="8" y="9"/>
                    </a:cubicBezTo>
                    <a:cubicBezTo>
                      <a:pt x="8" y="9"/>
                      <a:pt x="8" y="8"/>
                      <a:pt x="7" y="8"/>
                    </a:cubicBezTo>
                    <a:cubicBezTo>
                      <a:pt x="7" y="7"/>
                      <a:pt x="8" y="8"/>
                      <a:pt x="8" y="8"/>
                    </a:cubicBezTo>
                    <a:cubicBezTo>
                      <a:pt x="9" y="7"/>
                      <a:pt x="6" y="7"/>
                      <a:pt x="7" y="6"/>
                    </a:cubicBezTo>
                    <a:cubicBezTo>
                      <a:pt x="8" y="7"/>
                      <a:pt x="8" y="7"/>
                      <a:pt x="8" y="7"/>
                    </a:cubicBezTo>
                    <a:cubicBezTo>
                      <a:pt x="7" y="6"/>
                      <a:pt x="9" y="6"/>
                      <a:pt x="8" y="5"/>
                    </a:cubicBezTo>
                    <a:cubicBezTo>
                      <a:pt x="7" y="5"/>
                      <a:pt x="7" y="5"/>
                      <a:pt x="6" y="5"/>
                    </a:cubicBezTo>
                    <a:cubicBezTo>
                      <a:pt x="9" y="6"/>
                      <a:pt x="5" y="4"/>
                      <a:pt x="7" y="4"/>
                    </a:cubicBezTo>
                    <a:cubicBezTo>
                      <a:pt x="5" y="4"/>
                      <a:pt x="4" y="3"/>
                      <a:pt x="4" y="3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5" y="4"/>
                      <a:pt x="8" y="4"/>
                      <a:pt x="9" y="4"/>
                    </a:cubicBezTo>
                    <a:cubicBezTo>
                      <a:pt x="8" y="4"/>
                      <a:pt x="9" y="4"/>
                      <a:pt x="7" y="3"/>
                    </a:cubicBezTo>
                    <a:cubicBezTo>
                      <a:pt x="9" y="3"/>
                      <a:pt x="9" y="3"/>
                      <a:pt x="9" y="3"/>
                    </a:cubicBezTo>
                    <a:cubicBezTo>
                      <a:pt x="9" y="3"/>
                      <a:pt x="6" y="3"/>
                      <a:pt x="7" y="2"/>
                    </a:cubicBezTo>
                    <a:cubicBezTo>
                      <a:pt x="8" y="3"/>
                      <a:pt x="8" y="3"/>
                      <a:pt x="8" y="3"/>
                    </a:cubicBezTo>
                    <a:cubicBezTo>
                      <a:pt x="8" y="2"/>
                      <a:pt x="10" y="1"/>
                      <a:pt x="8" y="0"/>
                    </a:cubicBezTo>
                    <a:cubicBezTo>
                      <a:pt x="7" y="0"/>
                      <a:pt x="5" y="0"/>
                      <a:pt x="4" y="0"/>
                    </a:cubicBezTo>
                    <a:cubicBezTo>
                      <a:pt x="5" y="0"/>
                      <a:pt x="6" y="1"/>
                      <a:pt x="7" y="1"/>
                    </a:cubicBezTo>
                    <a:cubicBezTo>
                      <a:pt x="5" y="1"/>
                      <a:pt x="5" y="1"/>
                      <a:pt x="5" y="1"/>
                    </a:cubicBezTo>
                    <a:cubicBezTo>
                      <a:pt x="7" y="1"/>
                      <a:pt x="7" y="2"/>
                      <a:pt x="8" y="1"/>
                    </a:cubicBezTo>
                    <a:cubicBezTo>
                      <a:pt x="9" y="2"/>
                      <a:pt x="7" y="1"/>
                      <a:pt x="8" y="2"/>
                    </a:cubicBezTo>
                    <a:cubicBezTo>
                      <a:pt x="6" y="2"/>
                      <a:pt x="6" y="1"/>
                      <a:pt x="4" y="1"/>
                    </a:cubicBezTo>
                    <a:cubicBezTo>
                      <a:pt x="5" y="2"/>
                      <a:pt x="5" y="2"/>
                      <a:pt x="5" y="2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6" y="2"/>
                      <a:pt x="3" y="2"/>
                      <a:pt x="4" y="3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4" y="3"/>
                      <a:pt x="6" y="4"/>
                      <a:pt x="6" y="4"/>
                    </a:cubicBezTo>
                    <a:cubicBezTo>
                      <a:pt x="4" y="4"/>
                      <a:pt x="5" y="4"/>
                      <a:pt x="3" y="4"/>
                    </a:cubicBezTo>
                    <a:cubicBezTo>
                      <a:pt x="5" y="5"/>
                      <a:pt x="4" y="5"/>
                      <a:pt x="5" y="5"/>
                    </a:cubicBezTo>
                    <a:cubicBezTo>
                      <a:pt x="5" y="5"/>
                      <a:pt x="5" y="5"/>
                      <a:pt x="4" y="5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3" y="5"/>
                      <a:pt x="4" y="6"/>
                      <a:pt x="4" y="6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3" y="6"/>
                      <a:pt x="6" y="6"/>
                      <a:pt x="4" y="6"/>
                    </a:cubicBezTo>
                    <a:cubicBezTo>
                      <a:pt x="5" y="7"/>
                      <a:pt x="5" y="7"/>
                      <a:pt x="7" y="7"/>
                    </a:cubicBezTo>
                    <a:cubicBezTo>
                      <a:pt x="6" y="7"/>
                      <a:pt x="4" y="7"/>
                      <a:pt x="5" y="7"/>
                    </a:cubicBezTo>
                    <a:cubicBezTo>
                      <a:pt x="6" y="8"/>
                      <a:pt x="4" y="8"/>
                      <a:pt x="5" y="8"/>
                    </a:cubicBezTo>
                    <a:cubicBezTo>
                      <a:pt x="3" y="7"/>
                      <a:pt x="5" y="8"/>
                      <a:pt x="3" y="7"/>
                    </a:cubicBezTo>
                    <a:cubicBezTo>
                      <a:pt x="2" y="7"/>
                      <a:pt x="4" y="8"/>
                      <a:pt x="4" y="8"/>
                    </a:cubicBezTo>
                    <a:cubicBezTo>
                      <a:pt x="3" y="8"/>
                      <a:pt x="3" y="8"/>
                      <a:pt x="3" y="8"/>
                    </a:cubicBezTo>
                    <a:cubicBezTo>
                      <a:pt x="3" y="8"/>
                      <a:pt x="4" y="9"/>
                      <a:pt x="3" y="9"/>
                    </a:cubicBezTo>
                    <a:cubicBezTo>
                      <a:pt x="4" y="9"/>
                      <a:pt x="4" y="9"/>
                      <a:pt x="4" y="9"/>
                    </a:cubicBezTo>
                    <a:cubicBezTo>
                      <a:pt x="4" y="9"/>
                      <a:pt x="4" y="9"/>
                      <a:pt x="3" y="9"/>
                    </a:cubicBezTo>
                    <a:cubicBezTo>
                      <a:pt x="5" y="10"/>
                      <a:pt x="5" y="10"/>
                      <a:pt x="5" y="10"/>
                    </a:cubicBezTo>
                    <a:cubicBezTo>
                      <a:pt x="2" y="10"/>
                      <a:pt x="4" y="11"/>
                      <a:pt x="6" y="12"/>
                    </a:cubicBezTo>
                    <a:cubicBezTo>
                      <a:pt x="6" y="12"/>
                      <a:pt x="5" y="12"/>
                      <a:pt x="5" y="12"/>
                    </a:cubicBezTo>
                    <a:cubicBezTo>
                      <a:pt x="4" y="12"/>
                      <a:pt x="4" y="12"/>
                      <a:pt x="4" y="12"/>
                    </a:cubicBezTo>
                    <a:cubicBezTo>
                      <a:pt x="6" y="12"/>
                      <a:pt x="0" y="11"/>
                      <a:pt x="7" y="13"/>
                    </a:cubicBezTo>
                    <a:cubicBezTo>
                      <a:pt x="7" y="13"/>
                      <a:pt x="7" y="12"/>
                      <a:pt x="6" y="12"/>
                    </a:cubicBezTo>
                    <a:cubicBezTo>
                      <a:pt x="6" y="12"/>
                      <a:pt x="7" y="12"/>
                      <a:pt x="8" y="12"/>
                    </a:cubicBezTo>
                    <a:cubicBezTo>
                      <a:pt x="5" y="11"/>
                      <a:pt x="10" y="11"/>
                      <a:pt x="6" y="10"/>
                    </a:cubicBezTo>
                    <a:cubicBezTo>
                      <a:pt x="6" y="10"/>
                      <a:pt x="5" y="11"/>
                      <a:pt x="5" y="11"/>
                    </a:cubicBezTo>
                    <a:cubicBezTo>
                      <a:pt x="5" y="11"/>
                      <a:pt x="4" y="11"/>
                      <a:pt x="4" y="11"/>
                    </a:cubicBezTo>
                    <a:cubicBezTo>
                      <a:pt x="4" y="10"/>
                      <a:pt x="5" y="10"/>
                      <a:pt x="5" y="10"/>
                    </a:cubicBezTo>
                    <a:cubicBezTo>
                      <a:pt x="7" y="10"/>
                      <a:pt x="7" y="10"/>
                      <a:pt x="7" y="10"/>
                    </a:cubicBezTo>
                    <a:cubicBezTo>
                      <a:pt x="10" y="10"/>
                      <a:pt x="4" y="9"/>
                      <a:pt x="8" y="8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48" name="Freeform 1793"/>
              <p:cNvSpPr/>
              <p:nvPr/>
            </p:nvSpPr>
            <p:spPr bwMode="auto">
              <a:xfrm>
                <a:off x="1175" y="2769"/>
                <a:ext cx="3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  <a:gd name="T3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49" name="Freeform 1794"/>
              <p:cNvSpPr/>
              <p:nvPr/>
            </p:nvSpPr>
            <p:spPr bwMode="auto">
              <a:xfrm>
                <a:off x="1178" y="2769"/>
                <a:ext cx="0" cy="2"/>
              </a:xfrm>
              <a:custGeom>
                <a:avLst/>
                <a:gdLst>
                  <a:gd name="T0" fmla="*/ 0 h 2"/>
                  <a:gd name="T1" fmla="*/ 2 h 2"/>
                  <a:gd name="T2" fmla="*/ 0 h 2"/>
                  <a:gd name="T3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50" name="Freeform 1795"/>
              <p:cNvSpPr/>
              <p:nvPr/>
            </p:nvSpPr>
            <p:spPr bwMode="auto">
              <a:xfrm>
                <a:off x="1185" y="275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51" name="Rectangle 1796"/>
              <p:cNvSpPr>
                <a:spLocks noChangeArrowheads="1"/>
              </p:cNvSpPr>
              <p:nvPr/>
            </p:nvSpPr>
            <p:spPr bwMode="auto">
              <a:xfrm>
                <a:off x="1182" y="2759"/>
                <a:ext cx="1" cy="1"/>
              </a:xfrm>
              <a:prstGeom prst="rect">
                <a:avLst/>
              </a:pr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52" name="Freeform 1797"/>
              <p:cNvSpPr/>
              <p:nvPr/>
            </p:nvSpPr>
            <p:spPr bwMode="auto">
              <a:xfrm>
                <a:off x="1168" y="2735"/>
                <a:ext cx="19" cy="24"/>
              </a:xfrm>
              <a:custGeom>
                <a:avLst/>
                <a:gdLst>
                  <a:gd name="T0" fmla="*/ 5 w 8"/>
                  <a:gd name="T1" fmla="*/ 2 h 10"/>
                  <a:gd name="T2" fmla="*/ 3 w 8"/>
                  <a:gd name="T3" fmla="*/ 1 h 10"/>
                  <a:gd name="T4" fmla="*/ 4 w 8"/>
                  <a:gd name="T5" fmla="*/ 1 h 10"/>
                  <a:gd name="T6" fmla="*/ 2 w 8"/>
                  <a:gd name="T7" fmla="*/ 0 h 10"/>
                  <a:gd name="T8" fmla="*/ 3 w 8"/>
                  <a:gd name="T9" fmla="*/ 5 h 10"/>
                  <a:gd name="T10" fmla="*/ 2 w 8"/>
                  <a:gd name="T11" fmla="*/ 4 h 10"/>
                  <a:gd name="T12" fmla="*/ 4 w 8"/>
                  <a:gd name="T13" fmla="*/ 6 h 10"/>
                  <a:gd name="T14" fmla="*/ 2 w 8"/>
                  <a:gd name="T15" fmla="*/ 6 h 10"/>
                  <a:gd name="T16" fmla="*/ 3 w 8"/>
                  <a:gd name="T17" fmla="*/ 7 h 10"/>
                  <a:gd name="T18" fmla="*/ 3 w 8"/>
                  <a:gd name="T19" fmla="*/ 7 h 10"/>
                  <a:gd name="T20" fmla="*/ 3 w 8"/>
                  <a:gd name="T21" fmla="*/ 7 h 10"/>
                  <a:gd name="T22" fmla="*/ 3 w 8"/>
                  <a:gd name="T23" fmla="*/ 7 h 10"/>
                  <a:gd name="T24" fmla="*/ 4 w 8"/>
                  <a:gd name="T25" fmla="*/ 8 h 10"/>
                  <a:gd name="T26" fmla="*/ 3 w 8"/>
                  <a:gd name="T27" fmla="*/ 8 h 10"/>
                  <a:gd name="T28" fmla="*/ 4 w 8"/>
                  <a:gd name="T29" fmla="*/ 8 h 10"/>
                  <a:gd name="T30" fmla="*/ 3 w 8"/>
                  <a:gd name="T31" fmla="*/ 8 h 10"/>
                  <a:gd name="T32" fmla="*/ 4 w 8"/>
                  <a:gd name="T33" fmla="*/ 10 h 10"/>
                  <a:gd name="T34" fmla="*/ 6 w 8"/>
                  <a:gd name="T35" fmla="*/ 10 h 10"/>
                  <a:gd name="T36" fmla="*/ 5 w 8"/>
                  <a:gd name="T37" fmla="*/ 9 h 10"/>
                  <a:gd name="T38" fmla="*/ 5 w 8"/>
                  <a:gd name="T39" fmla="*/ 9 h 10"/>
                  <a:gd name="T40" fmla="*/ 4 w 8"/>
                  <a:gd name="T41" fmla="*/ 8 h 10"/>
                  <a:gd name="T42" fmla="*/ 6 w 8"/>
                  <a:gd name="T43" fmla="*/ 9 h 10"/>
                  <a:gd name="T44" fmla="*/ 7 w 8"/>
                  <a:gd name="T45" fmla="*/ 7 h 10"/>
                  <a:gd name="T46" fmla="*/ 7 w 8"/>
                  <a:gd name="T47" fmla="*/ 8 h 10"/>
                  <a:gd name="T48" fmla="*/ 7 w 8"/>
                  <a:gd name="T49" fmla="*/ 7 h 10"/>
                  <a:gd name="T50" fmla="*/ 6 w 8"/>
                  <a:gd name="T51" fmla="*/ 7 h 10"/>
                  <a:gd name="T52" fmla="*/ 4 w 8"/>
                  <a:gd name="T53" fmla="*/ 7 h 10"/>
                  <a:gd name="T54" fmla="*/ 4 w 8"/>
                  <a:gd name="T55" fmla="*/ 7 h 10"/>
                  <a:gd name="T56" fmla="*/ 5 w 8"/>
                  <a:gd name="T57" fmla="*/ 7 h 10"/>
                  <a:gd name="T58" fmla="*/ 5 w 8"/>
                  <a:gd name="T59" fmla="*/ 7 h 10"/>
                  <a:gd name="T60" fmla="*/ 7 w 8"/>
                  <a:gd name="T61" fmla="*/ 6 h 10"/>
                  <a:gd name="T62" fmla="*/ 5 w 8"/>
                  <a:gd name="T63" fmla="*/ 6 h 10"/>
                  <a:gd name="T64" fmla="*/ 5 w 8"/>
                  <a:gd name="T65" fmla="*/ 4 h 10"/>
                  <a:gd name="T66" fmla="*/ 6 w 8"/>
                  <a:gd name="T67" fmla="*/ 5 h 10"/>
                  <a:gd name="T68" fmla="*/ 4 w 8"/>
                  <a:gd name="T69" fmla="*/ 4 h 10"/>
                  <a:gd name="T70" fmla="*/ 5 w 8"/>
                  <a:gd name="T71" fmla="*/ 3 h 10"/>
                  <a:gd name="T72" fmla="*/ 4 w 8"/>
                  <a:gd name="T73" fmla="*/ 3 h 10"/>
                  <a:gd name="T74" fmla="*/ 5 w 8"/>
                  <a:gd name="T75" fmla="*/ 2 h 10"/>
                  <a:gd name="T76" fmla="*/ 5 w 8"/>
                  <a:gd name="T77" fmla="*/ 2 h 10"/>
                  <a:gd name="T78" fmla="*/ 3 w 8"/>
                  <a:gd name="T79" fmla="*/ 1 h 10"/>
                  <a:gd name="T80" fmla="*/ 5 w 8"/>
                  <a:gd name="T81" fmla="*/ 2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8" h="10">
                    <a:moveTo>
                      <a:pt x="5" y="2"/>
                    </a:moveTo>
                    <a:cubicBezTo>
                      <a:pt x="3" y="1"/>
                      <a:pt x="3" y="1"/>
                      <a:pt x="3" y="1"/>
                    </a:cubicBezTo>
                    <a:cubicBezTo>
                      <a:pt x="4" y="1"/>
                      <a:pt x="3" y="0"/>
                      <a:pt x="4" y="1"/>
                    </a:cubicBezTo>
                    <a:cubicBezTo>
                      <a:pt x="3" y="0"/>
                      <a:pt x="5" y="0"/>
                      <a:pt x="2" y="0"/>
                    </a:cubicBezTo>
                    <a:cubicBezTo>
                      <a:pt x="2" y="1"/>
                      <a:pt x="1" y="3"/>
                      <a:pt x="3" y="5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4" y="5"/>
                      <a:pt x="0" y="5"/>
                      <a:pt x="4" y="6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1" y="6"/>
                      <a:pt x="5" y="7"/>
                      <a:pt x="3" y="7"/>
                    </a:cubicBezTo>
                    <a:cubicBezTo>
                      <a:pt x="3" y="7"/>
                      <a:pt x="3" y="7"/>
                      <a:pt x="3" y="7"/>
                    </a:cubicBezTo>
                    <a:cubicBezTo>
                      <a:pt x="3" y="7"/>
                      <a:pt x="3" y="7"/>
                      <a:pt x="3" y="7"/>
                    </a:cubicBezTo>
                    <a:cubicBezTo>
                      <a:pt x="3" y="7"/>
                      <a:pt x="3" y="7"/>
                      <a:pt x="3" y="7"/>
                    </a:cubicBezTo>
                    <a:cubicBezTo>
                      <a:pt x="4" y="8"/>
                      <a:pt x="4" y="8"/>
                      <a:pt x="4" y="8"/>
                    </a:cubicBezTo>
                    <a:cubicBezTo>
                      <a:pt x="3" y="8"/>
                      <a:pt x="3" y="8"/>
                      <a:pt x="3" y="8"/>
                    </a:cubicBezTo>
                    <a:cubicBezTo>
                      <a:pt x="2" y="8"/>
                      <a:pt x="4" y="8"/>
                      <a:pt x="4" y="8"/>
                    </a:cubicBezTo>
                    <a:cubicBezTo>
                      <a:pt x="3" y="8"/>
                      <a:pt x="3" y="8"/>
                      <a:pt x="3" y="8"/>
                    </a:cubicBezTo>
                    <a:cubicBezTo>
                      <a:pt x="3" y="9"/>
                      <a:pt x="1" y="9"/>
                      <a:pt x="4" y="10"/>
                    </a:cubicBezTo>
                    <a:cubicBezTo>
                      <a:pt x="5" y="10"/>
                      <a:pt x="5" y="10"/>
                      <a:pt x="6" y="10"/>
                    </a:cubicBezTo>
                    <a:cubicBezTo>
                      <a:pt x="7" y="9"/>
                      <a:pt x="5" y="9"/>
                      <a:pt x="5" y="9"/>
                    </a:cubicBezTo>
                    <a:cubicBezTo>
                      <a:pt x="5" y="9"/>
                      <a:pt x="5" y="9"/>
                      <a:pt x="5" y="9"/>
                    </a:cubicBezTo>
                    <a:cubicBezTo>
                      <a:pt x="2" y="8"/>
                      <a:pt x="5" y="9"/>
                      <a:pt x="4" y="8"/>
                    </a:cubicBezTo>
                    <a:cubicBezTo>
                      <a:pt x="5" y="8"/>
                      <a:pt x="5" y="8"/>
                      <a:pt x="6" y="9"/>
                    </a:cubicBezTo>
                    <a:cubicBezTo>
                      <a:pt x="8" y="8"/>
                      <a:pt x="4" y="8"/>
                      <a:pt x="7" y="7"/>
                    </a:cubicBezTo>
                    <a:cubicBezTo>
                      <a:pt x="7" y="8"/>
                      <a:pt x="7" y="8"/>
                      <a:pt x="7" y="8"/>
                    </a:cubicBezTo>
                    <a:cubicBezTo>
                      <a:pt x="8" y="7"/>
                      <a:pt x="7" y="7"/>
                      <a:pt x="7" y="7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6" y="7"/>
                      <a:pt x="4" y="7"/>
                      <a:pt x="4" y="7"/>
                    </a:cubicBezTo>
                    <a:cubicBezTo>
                      <a:pt x="5" y="7"/>
                      <a:pt x="3" y="7"/>
                      <a:pt x="4" y="7"/>
                    </a:cubicBezTo>
                    <a:cubicBezTo>
                      <a:pt x="5" y="7"/>
                      <a:pt x="5" y="7"/>
                      <a:pt x="5" y="7"/>
                    </a:cubicBezTo>
                    <a:cubicBezTo>
                      <a:pt x="5" y="7"/>
                      <a:pt x="5" y="7"/>
                      <a:pt x="5" y="7"/>
                    </a:cubicBezTo>
                    <a:cubicBezTo>
                      <a:pt x="5" y="6"/>
                      <a:pt x="6" y="6"/>
                      <a:pt x="7" y="6"/>
                    </a:cubicBezTo>
                    <a:cubicBezTo>
                      <a:pt x="6" y="6"/>
                      <a:pt x="6" y="6"/>
                      <a:pt x="5" y="6"/>
                    </a:cubicBezTo>
                    <a:cubicBezTo>
                      <a:pt x="6" y="6"/>
                      <a:pt x="6" y="5"/>
                      <a:pt x="5" y="4"/>
                    </a:cubicBezTo>
                    <a:cubicBezTo>
                      <a:pt x="5" y="5"/>
                      <a:pt x="6" y="5"/>
                      <a:pt x="6" y="5"/>
                    </a:cubicBezTo>
                    <a:cubicBezTo>
                      <a:pt x="6" y="5"/>
                      <a:pt x="5" y="4"/>
                      <a:pt x="4" y="4"/>
                    </a:cubicBezTo>
                    <a:cubicBezTo>
                      <a:pt x="4" y="4"/>
                      <a:pt x="4" y="3"/>
                      <a:pt x="5" y="3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3" y="3"/>
                      <a:pt x="5" y="3"/>
                      <a:pt x="5" y="2"/>
                    </a:cubicBezTo>
                    <a:cubicBezTo>
                      <a:pt x="5" y="2"/>
                      <a:pt x="5" y="2"/>
                      <a:pt x="5" y="2"/>
                    </a:cubicBezTo>
                    <a:cubicBezTo>
                      <a:pt x="4" y="2"/>
                      <a:pt x="2" y="1"/>
                      <a:pt x="3" y="1"/>
                    </a:cubicBezTo>
                    <a:cubicBezTo>
                      <a:pt x="4" y="1"/>
                      <a:pt x="4" y="1"/>
                      <a:pt x="5" y="2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53" name="Freeform 1798"/>
              <p:cNvSpPr/>
              <p:nvPr/>
            </p:nvSpPr>
            <p:spPr bwMode="auto">
              <a:xfrm>
                <a:off x="1173" y="2733"/>
                <a:ext cx="5" cy="2"/>
              </a:xfrm>
              <a:custGeom>
                <a:avLst/>
                <a:gdLst>
                  <a:gd name="T0" fmla="*/ 1 w 2"/>
                  <a:gd name="T1" fmla="*/ 0 h 1"/>
                  <a:gd name="T2" fmla="*/ 2 w 2"/>
                  <a:gd name="T3" fmla="*/ 1 h 1"/>
                  <a:gd name="T4" fmla="*/ 0 w 2"/>
                  <a:gd name="T5" fmla="*/ 0 h 1"/>
                  <a:gd name="T6" fmla="*/ 0 w 2"/>
                  <a:gd name="T7" fmla="*/ 0 h 1"/>
                  <a:gd name="T8" fmla="*/ 1 w 2"/>
                  <a:gd name="T9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1">
                    <a:moveTo>
                      <a:pt x="1" y="0"/>
                    </a:move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1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54" name="Freeform 1799"/>
              <p:cNvSpPr/>
              <p:nvPr/>
            </p:nvSpPr>
            <p:spPr bwMode="auto">
              <a:xfrm>
                <a:off x="1168" y="2707"/>
                <a:ext cx="36" cy="28"/>
              </a:xfrm>
              <a:custGeom>
                <a:avLst/>
                <a:gdLst>
                  <a:gd name="T0" fmla="*/ 3 w 15"/>
                  <a:gd name="T1" fmla="*/ 7 h 12"/>
                  <a:gd name="T2" fmla="*/ 2 w 15"/>
                  <a:gd name="T3" fmla="*/ 7 h 12"/>
                  <a:gd name="T4" fmla="*/ 1 w 15"/>
                  <a:gd name="T5" fmla="*/ 9 h 12"/>
                  <a:gd name="T6" fmla="*/ 3 w 15"/>
                  <a:gd name="T7" fmla="*/ 10 h 12"/>
                  <a:gd name="T8" fmla="*/ 2 w 15"/>
                  <a:gd name="T9" fmla="*/ 10 h 12"/>
                  <a:gd name="T10" fmla="*/ 3 w 15"/>
                  <a:gd name="T11" fmla="*/ 11 h 12"/>
                  <a:gd name="T12" fmla="*/ 3 w 15"/>
                  <a:gd name="T13" fmla="*/ 11 h 12"/>
                  <a:gd name="T14" fmla="*/ 4 w 15"/>
                  <a:gd name="T15" fmla="*/ 11 h 12"/>
                  <a:gd name="T16" fmla="*/ 3 w 15"/>
                  <a:gd name="T17" fmla="*/ 10 h 12"/>
                  <a:gd name="T18" fmla="*/ 4 w 15"/>
                  <a:gd name="T19" fmla="*/ 11 h 12"/>
                  <a:gd name="T20" fmla="*/ 3 w 15"/>
                  <a:gd name="T21" fmla="*/ 9 h 12"/>
                  <a:gd name="T22" fmla="*/ 5 w 15"/>
                  <a:gd name="T23" fmla="*/ 10 h 12"/>
                  <a:gd name="T24" fmla="*/ 5 w 15"/>
                  <a:gd name="T25" fmla="*/ 9 h 12"/>
                  <a:gd name="T26" fmla="*/ 5 w 15"/>
                  <a:gd name="T27" fmla="*/ 9 h 12"/>
                  <a:gd name="T28" fmla="*/ 3 w 15"/>
                  <a:gd name="T29" fmla="*/ 9 h 12"/>
                  <a:gd name="T30" fmla="*/ 5 w 15"/>
                  <a:gd name="T31" fmla="*/ 9 h 12"/>
                  <a:gd name="T32" fmla="*/ 8 w 15"/>
                  <a:gd name="T33" fmla="*/ 5 h 12"/>
                  <a:gd name="T34" fmla="*/ 10 w 15"/>
                  <a:gd name="T35" fmla="*/ 8 h 12"/>
                  <a:gd name="T36" fmla="*/ 13 w 15"/>
                  <a:gd name="T37" fmla="*/ 9 h 12"/>
                  <a:gd name="T38" fmla="*/ 11 w 15"/>
                  <a:gd name="T39" fmla="*/ 9 h 12"/>
                  <a:gd name="T40" fmla="*/ 11 w 15"/>
                  <a:gd name="T41" fmla="*/ 10 h 12"/>
                  <a:gd name="T42" fmla="*/ 14 w 15"/>
                  <a:gd name="T43" fmla="*/ 12 h 12"/>
                  <a:gd name="T44" fmla="*/ 3 w 15"/>
                  <a:gd name="T45" fmla="*/ 7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5" h="12">
                    <a:moveTo>
                      <a:pt x="3" y="7"/>
                    </a:moveTo>
                    <a:cubicBezTo>
                      <a:pt x="2" y="7"/>
                      <a:pt x="2" y="7"/>
                      <a:pt x="2" y="7"/>
                    </a:cubicBezTo>
                    <a:cubicBezTo>
                      <a:pt x="2" y="8"/>
                      <a:pt x="3" y="9"/>
                      <a:pt x="1" y="9"/>
                    </a:cubicBezTo>
                    <a:cubicBezTo>
                      <a:pt x="1" y="9"/>
                      <a:pt x="3" y="10"/>
                      <a:pt x="3" y="10"/>
                    </a:cubicBezTo>
                    <a:cubicBezTo>
                      <a:pt x="2" y="10"/>
                      <a:pt x="2" y="10"/>
                      <a:pt x="2" y="10"/>
                    </a:cubicBezTo>
                    <a:cubicBezTo>
                      <a:pt x="3" y="11"/>
                      <a:pt x="1" y="11"/>
                      <a:pt x="3" y="11"/>
                    </a:cubicBezTo>
                    <a:cubicBezTo>
                      <a:pt x="4" y="11"/>
                      <a:pt x="2" y="11"/>
                      <a:pt x="3" y="11"/>
                    </a:cubicBezTo>
                    <a:cubicBezTo>
                      <a:pt x="4" y="11"/>
                      <a:pt x="4" y="11"/>
                      <a:pt x="4" y="11"/>
                    </a:cubicBezTo>
                    <a:cubicBezTo>
                      <a:pt x="3" y="10"/>
                      <a:pt x="3" y="10"/>
                      <a:pt x="3" y="10"/>
                    </a:cubicBezTo>
                    <a:cubicBezTo>
                      <a:pt x="4" y="11"/>
                      <a:pt x="4" y="11"/>
                      <a:pt x="4" y="11"/>
                    </a:cubicBezTo>
                    <a:cubicBezTo>
                      <a:pt x="6" y="11"/>
                      <a:pt x="2" y="10"/>
                      <a:pt x="3" y="9"/>
                    </a:cubicBezTo>
                    <a:cubicBezTo>
                      <a:pt x="5" y="10"/>
                      <a:pt x="5" y="10"/>
                      <a:pt x="5" y="10"/>
                    </a:cubicBezTo>
                    <a:cubicBezTo>
                      <a:pt x="5" y="9"/>
                      <a:pt x="4" y="9"/>
                      <a:pt x="5" y="9"/>
                    </a:cubicBezTo>
                    <a:cubicBezTo>
                      <a:pt x="5" y="9"/>
                      <a:pt x="4" y="9"/>
                      <a:pt x="5" y="9"/>
                    </a:cubicBezTo>
                    <a:cubicBezTo>
                      <a:pt x="5" y="9"/>
                      <a:pt x="4" y="9"/>
                      <a:pt x="3" y="9"/>
                    </a:cubicBezTo>
                    <a:cubicBezTo>
                      <a:pt x="2" y="8"/>
                      <a:pt x="4" y="9"/>
                      <a:pt x="5" y="9"/>
                    </a:cubicBezTo>
                    <a:cubicBezTo>
                      <a:pt x="6" y="7"/>
                      <a:pt x="0" y="10"/>
                      <a:pt x="8" y="5"/>
                    </a:cubicBezTo>
                    <a:cubicBezTo>
                      <a:pt x="9" y="5"/>
                      <a:pt x="10" y="7"/>
                      <a:pt x="10" y="8"/>
                    </a:cubicBezTo>
                    <a:cubicBezTo>
                      <a:pt x="10" y="6"/>
                      <a:pt x="13" y="7"/>
                      <a:pt x="13" y="9"/>
                    </a:cubicBezTo>
                    <a:cubicBezTo>
                      <a:pt x="12" y="10"/>
                      <a:pt x="12" y="9"/>
                      <a:pt x="11" y="9"/>
                    </a:cubicBezTo>
                    <a:cubicBezTo>
                      <a:pt x="11" y="10"/>
                      <a:pt x="11" y="10"/>
                      <a:pt x="11" y="10"/>
                    </a:cubicBezTo>
                    <a:cubicBezTo>
                      <a:pt x="12" y="10"/>
                      <a:pt x="13" y="10"/>
                      <a:pt x="14" y="12"/>
                    </a:cubicBezTo>
                    <a:cubicBezTo>
                      <a:pt x="15" y="9"/>
                      <a:pt x="13" y="0"/>
                      <a:pt x="3" y="7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55" name="Freeform 1800"/>
              <p:cNvSpPr/>
              <p:nvPr/>
            </p:nvSpPr>
            <p:spPr bwMode="auto">
              <a:xfrm>
                <a:off x="1159" y="2707"/>
                <a:ext cx="42" cy="26"/>
              </a:xfrm>
              <a:custGeom>
                <a:avLst/>
                <a:gdLst>
                  <a:gd name="T0" fmla="*/ 12 w 18"/>
                  <a:gd name="T1" fmla="*/ 3 h 11"/>
                  <a:gd name="T2" fmla="*/ 12 w 18"/>
                  <a:gd name="T3" fmla="*/ 3 h 11"/>
                  <a:gd name="T4" fmla="*/ 12 w 18"/>
                  <a:gd name="T5" fmla="*/ 3 h 11"/>
                  <a:gd name="T6" fmla="*/ 12 w 18"/>
                  <a:gd name="T7" fmla="*/ 3 h 11"/>
                  <a:gd name="T8" fmla="*/ 12 w 18"/>
                  <a:gd name="T9" fmla="*/ 3 h 11"/>
                  <a:gd name="T10" fmla="*/ 12 w 18"/>
                  <a:gd name="T11" fmla="*/ 3 h 11"/>
                  <a:gd name="T12" fmla="*/ 6 w 18"/>
                  <a:gd name="T13" fmla="*/ 7 h 11"/>
                  <a:gd name="T14" fmla="*/ 6 w 18"/>
                  <a:gd name="T15" fmla="*/ 7 h 11"/>
                  <a:gd name="T16" fmla="*/ 6 w 18"/>
                  <a:gd name="T17" fmla="*/ 7 h 11"/>
                  <a:gd name="T18" fmla="*/ 6 w 18"/>
                  <a:gd name="T19" fmla="*/ 7 h 11"/>
                  <a:gd name="T20" fmla="*/ 6 w 18"/>
                  <a:gd name="T21" fmla="*/ 7 h 11"/>
                  <a:gd name="T22" fmla="*/ 6 w 18"/>
                  <a:gd name="T23" fmla="*/ 7 h 11"/>
                  <a:gd name="T24" fmla="*/ 6 w 18"/>
                  <a:gd name="T25" fmla="*/ 7 h 11"/>
                  <a:gd name="T26" fmla="*/ 6 w 18"/>
                  <a:gd name="T27" fmla="*/ 7 h 11"/>
                  <a:gd name="T28" fmla="*/ 6 w 18"/>
                  <a:gd name="T29" fmla="*/ 7 h 11"/>
                  <a:gd name="T30" fmla="*/ 6 w 18"/>
                  <a:gd name="T31" fmla="*/ 7 h 11"/>
                  <a:gd name="T32" fmla="*/ 6 w 18"/>
                  <a:gd name="T33" fmla="*/ 7 h 11"/>
                  <a:gd name="T34" fmla="*/ 6 w 18"/>
                  <a:gd name="T35" fmla="*/ 7 h 11"/>
                  <a:gd name="T36" fmla="*/ 6 w 18"/>
                  <a:gd name="T37" fmla="*/ 7 h 11"/>
                  <a:gd name="T38" fmla="*/ 6 w 18"/>
                  <a:gd name="T39" fmla="*/ 7 h 11"/>
                  <a:gd name="T40" fmla="*/ 6 w 18"/>
                  <a:gd name="T41" fmla="*/ 7 h 11"/>
                  <a:gd name="T42" fmla="*/ 12 w 18"/>
                  <a:gd name="T43" fmla="*/ 3 h 11"/>
                  <a:gd name="T44" fmla="*/ 12 w 18"/>
                  <a:gd name="T45" fmla="*/ 3 h 11"/>
                  <a:gd name="T46" fmla="*/ 12 w 18"/>
                  <a:gd name="T47" fmla="*/ 3 h 11"/>
                  <a:gd name="T48" fmla="*/ 12 w 18"/>
                  <a:gd name="T49" fmla="*/ 3 h 11"/>
                  <a:gd name="T50" fmla="*/ 12 w 18"/>
                  <a:gd name="T51" fmla="*/ 4 h 11"/>
                  <a:gd name="T52" fmla="*/ 13 w 18"/>
                  <a:gd name="T53" fmla="*/ 4 h 11"/>
                  <a:gd name="T54" fmla="*/ 12 w 18"/>
                  <a:gd name="T55" fmla="*/ 3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8" h="11">
                    <a:moveTo>
                      <a:pt x="12" y="3"/>
                    </a:moveTo>
                    <a:cubicBezTo>
                      <a:pt x="12" y="3"/>
                      <a:pt x="12" y="3"/>
                      <a:pt x="12" y="3"/>
                    </a:cubicBezTo>
                    <a:cubicBezTo>
                      <a:pt x="12" y="3"/>
                      <a:pt x="12" y="3"/>
                      <a:pt x="12" y="3"/>
                    </a:cubicBezTo>
                    <a:cubicBezTo>
                      <a:pt x="12" y="3"/>
                      <a:pt x="12" y="3"/>
                      <a:pt x="12" y="3"/>
                    </a:cubicBezTo>
                    <a:cubicBezTo>
                      <a:pt x="12" y="3"/>
                      <a:pt x="12" y="3"/>
                      <a:pt x="12" y="3"/>
                    </a:cubicBezTo>
                    <a:cubicBezTo>
                      <a:pt x="12" y="3"/>
                      <a:pt x="12" y="3"/>
                      <a:pt x="12" y="3"/>
                    </a:cubicBezTo>
                    <a:cubicBezTo>
                      <a:pt x="0" y="11"/>
                      <a:pt x="9" y="5"/>
                      <a:pt x="6" y="7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18" y="0"/>
                      <a:pt x="10" y="5"/>
                      <a:pt x="12" y="3"/>
                    </a:cubicBezTo>
                    <a:cubicBezTo>
                      <a:pt x="12" y="3"/>
                      <a:pt x="12" y="3"/>
                      <a:pt x="12" y="3"/>
                    </a:cubicBezTo>
                    <a:cubicBezTo>
                      <a:pt x="12" y="3"/>
                      <a:pt x="12" y="3"/>
                      <a:pt x="12" y="3"/>
                    </a:cubicBezTo>
                    <a:cubicBezTo>
                      <a:pt x="12" y="3"/>
                      <a:pt x="12" y="3"/>
                      <a:pt x="12" y="3"/>
                    </a:cubicBezTo>
                    <a:cubicBezTo>
                      <a:pt x="12" y="4"/>
                      <a:pt x="12" y="4"/>
                      <a:pt x="12" y="4"/>
                    </a:cubicBezTo>
                    <a:cubicBezTo>
                      <a:pt x="13" y="4"/>
                      <a:pt x="13" y="4"/>
                      <a:pt x="13" y="4"/>
                    </a:cubicBezTo>
                    <a:lnTo>
                      <a:pt x="12" y="3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56" name="Freeform 1801"/>
              <p:cNvSpPr/>
              <p:nvPr/>
            </p:nvSpPr>
            <p:spPr bwMode="auto">
              <a:xfrm>
                <a:off x="1199" y="2714"/>
                <a:ext cx="78" cy="86"/>
              </a:xfrm>
              <a:custGeom>
                <a:avLst/>
                <a:gdLst>
                  <a:gd name="T0" fmla="*/ 29 w 33"/>
                  <a:gd name="T1" fmla="*/ 2 h 36"/>
                  <a:gd name="T2" fmla="*/ 3 w 33"/>
                  <a:gd name="T3" fmla="*/ 4 h 36"/>
                  <a:gd name="T4" fmla="*/ 1 w 33"/>
                  <a:gd name="T5" fmla="*/ 29 h 36"/>
                  <a:gd name="T6" fmla="*/ 28 w 33"/>
                  <a:gd name="T7" fmla="*/ 36 h 36"/>
                  <a:gd name="T8" fmla="*/ 33 w 33"/>
                  <a:gd name="T9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" h="36">
                    <a:moveTo>
                      <a:pt x="29" y="2"/>
                    </a:moveTo>
                    <a:cubicBezTo>
                      <a:pt x="24" y="7"/>
                      <a:pt x="10" y="3"/>
                      <a:pt x="3" y="4"/>
                    </a:cubicBezTo>
                    <a:cubicBezTo>
                      <a:pt x="1" y="10"/>
                      <a:pt x="0" y="22"/>
                      <a:pt x="1" y="29"/>
                    </a:cubicBezTo>
                    <a:cubicBezTo>
                      <a:pt x="10" y="29"/>
                      <a:pt x="20" y="34"/>
                      <a:pt x="28" y="36"/>
                    </a:cubicBezTo>
                    <a:cubicBezTo>
                      <a:pt x="29" y="25"/>
                      <a:pt x="30" y="10"/>
                      <a:pt x="33" y="0"/>
                    </a:cubicBezTo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57" name="Freeform 1802"/>
              <p:cNvSpPr/>
              <p:nvPr/>
            </p:nvSpPr>
            <p:spPr bwMode="auto">
              <a:xfrm>
                <a:off x="1277" y="2714"/>
                <a:ext cx="3" cy="2"/>
              </a:xfrm>
              <a:custGeom>
                <a:avLst/>
                <a:gdLst>
                  <a:gd name="T0" fmla="*/ 0 w 3"/>
                  <a:gd name="T1" fmla="*/ 0 h 2"/>
                  <a:gd name="T2" fmla="*/ 0 w 3"/>
                  <a:gd name="T3" fmla="*/ 0 h 2"/>
                  <a:gd name="T4" fmla="*/ 3 w 3"/>
                  <a:gd name="T5" fmla="*/ 2 h 2"/>
                  <a:gd name="T6" fmla="*/ 0 w 3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2">
                    <a:moveTo>
                      <a:pt x="0" y="0"/>
                    </a:moveTo>
                    <a:lnTo>
                      <a:pt x="0" y="0"/>
                    </a:lnTo>
                    <a:lnTo>
                      <a:pt x="3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58" name="Freeform 1803"/>
              <p:cNvSpPr/>
              <p:nvPr/>
            </p:nvSpPr>
            <p:spPr bwMode="auto">
              <a:xfrm>
                <a:off x="1268" y="2714"/>
                <a:ext cx="12" cy="5"/>
              </a:xfrm>
              <a:custGeom>
                <a:avLst/>
                <a:gdLst>
                  <a:gd name="T0" fmla="*/ 0 w 5"/>
                  <a:gd name="T1" fmla="*/ 1 h 2"/>
                  <a:gd name="T2" fmla="*/ 0 w 5"/>
                  <a:gd name="T3" fmla="*/ 1 h 2"/>
                  <a:gd name="T4" fmla="*/ 5 w 5"/>
                  <a:gd name="T5" fmla="*/ 2 h 2"/>
                  <a:gd name="T6" fmla="*/ 2 w 5"/>
                  <a:gd name="T7" fmla="*/ 0 h 2"/>
                  <a:gd name="T8" fmla="*/ 3 w 5"/>
                  <a:gd name="T9" fmla="*/ 1 h 2"/>
                  <a:gd name="T10" fmla="*/ 1 w 5"/>
                  <a:gd name="T11" fmla="*/ 0 h 2"/>
                  <a:gd name="T12" fmla="*/ 1 w 5"/>
                  <a:gd name="T13" fmla="*/ 1 h 2"/>
                  <a:gd name="T14" fmla="*/ 0 w 5"/>
                  <a:gd name="T1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" h="2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3" y="2"/>
                      <a:pt x="2" y="2"/>
                      <a:pt x="5" y="2"/>
                    </a:cubicBezTo>
                    <a:cubicBezTo>
                      <a:pt x="4" y="1"/>
                      <a:pt x="3" y="0"/>
                      <a:pt x="2" y="0"/>
                    </a:cubicBezTo>
                    <a:cubicBezTo>
                      <a:pt x="2" y="0"/>
                      <a:pt x="3" y="1"/>
                      <a:pt x="3" y="1"/>
                    </a:cubicBezTo>
                    <a:cubicBezTo>
                      <a:pt x="2" y="1"/>
                      <a:pt x="2" y="1"/>
                      <a:pt x="1" y="0"/>
                    </a:cubicBezTo>
                    <a:cubicBezTo>
                      <a:pt x="0" y="0"/>
                      <a:pt x="2" y="1"/>
                      <a:pt x="1" y="1"/>
                    </a:cubicBez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59" name="Freeform 1804"/>
              <p:cNvSpPr/>
              <p:nvPr/>
            </p:nvSpPr>
            <p:spPr bwMode="auto">
              <a:xfrm>
                <a:off x="1270" y="2719"/>
                <a:ext cx="5" cy="0"/>
              </a:xfrm>
              <a:custGeom>
                <a:avLst/>
                <a:gdLst>
                  <a:gd name="T0" fmla="*/ 2 w 2"/>
                  <a:gd name="T1" fmla="*/ 0 w 2"/>
                  <a:gd name="T2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2" y="0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60" name="Freeform 1805"/>
              <p:cNvSpPr/>
              <p:nvPr/>
            </p:nvSpPr>
            <p:spPr bwMode="auto">
              <a:xfrm>
                <a:off x="1273" y="2719"/>
                <a:ext cx="4" cy="2"/>
              </a:xfrm>
              <a:custGeom>
                <a:avLst/>
                <a:gdLst>
                  <a:gd name="T0" fmla="*/ 1 w 2"/>
                  <a:gd name="T1" fmla="*/ 1 h 1"/>
                  <a:gd name="T2" fmla="*/ 0 w 2"/>
                  <a:gd name="T3" fmla="*/ 0 h 1"/>
                  <a:gd name="T4" fmla="*/ 2 w 2"/>
                  <a:gd name="T5" fmla="*/ 1 h 1"/>
                  <a:gd name="T6" fmla="*/ 1 w 2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1">
                    <a:moveTo>
                      <a:pt x="1" y="1"/>
                    </a:moveTo>
                    <a:cubicBezTo>
                      <a:pt x="1" y="1"/>
                      <a:pt x="0" y="0"/>
                      <a:pt x="0" y="0"/>
                    </a:cubicBezTo>
                    <a:cubicBezTo>
                      <a:pt x="2" y="1"/>
                      <a:pt x="2" y="1"/>
                      <a:pt x="2" y="1"/>
                    </a:cubicBez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61" name="Freeform 1806"/>
              <p:cNvSpPr/>
              <p:nvPr/>
            </p:nvSpPr>
            <p:spPr bwMode="auto">
              <a:xfrm>
                <a:off x="1275" y="272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62" name="Freeform 1807"/>
              <p:cNvSpPr/>
              <p:nvPr/>
            </p:nvSpPr>
            <p:spPr bwMode="auto">
              <a:xfrm>
                <a:off x="1268" y="2721"/>
                <a:ext cx="7" cy="5"/>
              </a:xfrm>
              <a:custGeom>
                <a:avLst/>
                <a:gdLst>
                  <a:gd name="T0" fmla="*/ 3 w 3"/>
                  <a:gd name="T1" fmla="*/ 2 h 2"/>
                  <a:gd name="T2" fmla="*/ 3 w 3"/>
                  <a:gd name="T3" fmla="*/ 1 h 2"/>
                  <a:gd name="T4" fmla="*/ 3 w 3"/>
                  <a:gd name="T5" fmla="*/ 1 h 2"/>
                  <a:gd name="T6" fmla="*/ 1 w 3"/>
                  <a:gd name="T7" fmla="*/ 0 h 2"/>
                  <a:gd name="T8" fmla="*/ 1 w 3"/>
                  <a:gd name="T9" fmla="*/ 0 h 2"/>
                  <a:gd name="T10" fmla="*/ 0 w 3"/>
                  <a:gd name="T11" fmla="*/ 0 h 2"/>
                  <a:gd name="T12" fmla="*/ 3 w 3"/>
                  <a:gd name="T13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" h="2">
                    <a:moveTo>
                      <a:pt x="3" y="2"/>
                    </a:moveTo>
                    <a:cubicBezTo>
                      <a:pt x="3" y="2"/>
                      <a:pt x="3" y="1"/>
                      <a:pt x="3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2" y="1"/>
                      <a:pt x="0" y="1"/>
                      <a:pt x="1" y="0"/>
                    </a:cubicBezTo>
                    <a:cubicBezTo>
                      <a:pt x="1" y="0"/>
                      <a:pt x="2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2" y="1"/>
                      <a:pt x="3" y="2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63" name="Freeform 1808"/>
              <p:cNvSpPr/>
              <p:nvPr/>
            </p:nvSpPr>
            <p:spPr bwMode="auto">
              <a:xfrm>
                <a:off x="1273" y="2723"/>
                <a:ext cx="2" cy="0"/>
              </a:xfrm>
              <a:custGeom>
                <a:avLst/>
                <a:gdLst>
                  <a:gd name="T0" fmla="*/ 1 w 1"/>
                  <a:gd name="T1" fmla="*/ 1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64" name="Freeform 1809"/>
              <p:cNvSpPr/>
              <p:nvPr/>
            </p:nvSpPr>
            <p:spPr bwMode="auto">
              <a:xfrm>
                <a:off x="1273" y="2721"/>
                <a:ext cx="2" cy="0"/>
              </a:xfrm>
              <a:custGeom>
                <a:avLst/>
                <a:gdLst>
                  <a:gd name="T0" fmla="*/ 2 w 2"/>
                  <a:gd name="T1" fmla="*/ 2 w 2"/>
                  <a:gd name="T2" fmla="*/ 0 w 2"/>
                  <a:gd name="T3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2" y="0"/>
                    </a:ln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65" name="Freeform 1810"/>
              <p:cNvSpPr/>
              <p:nvPr/>
            </p:nvSpPr>
            <p:spPr bwMode="auto">
              <a:xfrm>
                <a:off x="1266" y="2726"/>
                <a:ext cx="9" cy="2"/>
              </a:xfrm>
              <a:custGeom>
                <a:avLst/>
                <a:gdLst>
                  <a:gd name="T0" fmla="*/ 4 w 4"/>
                  <a:gd name="T1" fmla="*/ 1 h 1"/>
                  <a:gd name="T2" fmla="*/ 2 w 4"/>
                  <a:gd name="T3" fmla="*/ 0 h 1"/>
                  <a:gd name="T4" fmla="*/ 0 w 4"/>
                  <a:gd name="T5" fmla="*/ 0 h 1"/>
                  <a:gd name="T6" fmla="*/ 0 w 4"/>
                  <a:gd name="T7" fmla="*/ 1 h 1"/>
                  <a:gd name="T8" fmla="*/ 4 w 4"/>
                  <a:gd name="T9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1">
                    <a:moveTo>
                      <a:pt x="4" y="1"/>
                    </a:moveTo>
                    <a:cubicBezTo>
                      <a:pt x="1" y="0"/>
                      <a:pt x="4" y="0"/>
                      <a:pt x="2" y="0"/>
                    </a:cubicBezTo>
                    <a:cubicBezTo>
                      <a:pt x="2" y="0"/>
                      <a:pt x="1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3" y="1"/>
                      <a:pt x="4" y="1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66" name="Freeform 1811"/>
              <p:cNvSpPr/>
              <p:nvPr/>
            </p:nvSpPr>
            <p:spPr bwMode="auto">
              <a:xfrm>
                <a:off x="1261" y="272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67" name="Freeform 1812"/>
              <p:cNvSpPr/>
              <p:nvPr/>
            </p:nvSpPr>
            <p:spPr bwMode="auto">
              <a:xfrm>
                <a:off x="1256" y="2728"/>
                <a:ext cx="14" cy="7"/>
              </a:xfrm>
              <a:custGeom>
                <a:avLst/>
                <a:gdLst>
                  <a:gd name="T0" fmla="*/ 5 w 6"/>
                  <a:gd name="T1" fmla="*/ 3 h 3"/>
                  <a:gd name="T2" fmla="*/ 3 w 6"/>
                  <a:gd name="T3" fmla="*/ 2 h 3"/>
                  <a:gd name="T4" fmla="*/ 5 w 6"/>
                  <a:gd name="T5" fmla="*/ 2 h 3"/>
                  <a:gd name="T6" fmla="*/ 4 w 6"/>
                  <a:gd name="T7" fmla="*/ 1 h 3"/>
                  <a:gd name="T8" fmla="*/ 6 w 6"/>
                  <a:gd name="T9" fmla="*/ 2 h 3"/>
                  <a:gd name="T10" fmla="*/ 4 w 6"/>
                  <a:gd name="T11" fmla="*/ 1 h 3"/>
                  <a:gd name="T12" fmla="*/ 6 w 6"/>
                  <a:gd name="T13" fmla="*/ 0 h 3"/>
                  <a:gd name="T14" fmla="*/ 4 w 6"/>
                  <a:gd name="T15" fmla="*/ 0 h 3"/>
                  <a:gd name="T16" fmla="*/ 4 w 6"/>
                  <a:gd name="T17" fmla="*/ 1 h 3"/>
                  <a:gd name="T18" fmla="*/ 2 w 6"/>
                  <a:gd name="T19" fmla="*/ 0 h 3"/>
                  <a:gd name="T20" fmla="*/ 1 w 6"/>
                  <a:gd name="T21" fmla="*/ 1 h 3"/>
                  <a:gd name="T22" fmla="*/ 5 w 6"/>
                  <a:gd name="T23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6" h="3">
                    <a:moveTo>
                      <a:pt x="5" y="3"/>
                    </a:moveTo>
                    <a:cubicBezTo>
                      <a:pt x="3" y="2"/>
                      <a:pt x="3" y="2"/>
                      <a:pt x="3" y="2"/>
                    </a:cubicBezTo>
                    <a:cubicBezTo>
                      <a:pt x="4" y="2"/>
                      <a:pt x="5" y="2"/>
                      <a:pt x="5" y="2"/>
                    </a:cubicBezTo>
                    <a:cubicBezTo>
                      <a:pt x="5" y="2"/>
                      <a:pt x="4" y="1"/>
                      <a:pt x="4" y="1"/>
                    </a:cubicBezTo>
                    <a:cubicBezTo>
                      <a:pt x="6" y="1"/>
                      <a:pt x="4" y="2"/>
                      <a:pt x="6" y="2"/>
                    </a:cubicBezTo>
                    <a:cubicBezTo>
                      <a:pt x="6" y="2"/>
                      <a:pt x="6" y="1"/>
                      <a:pt x="4" y="1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5" y="1"/>
                      <a:pt x="4" y="1"/>
                    </a:cubicBezTo>
                    <a:cubicBezTo>
                      <a:pt x="3" y="1"/>
                      <a:pt x="3" y="0"/>
                      <a:pt x="2" y="0"/>
                    </a:cubicBezTo>
                    <a:cubicBezTo>
                      <a:pt x="3" y="1"/>
                      <a:pt x="0" y="1"/>
                      <a:pt x="1" y="1"/>
                    </a:cubicBezTo>
                    <a:cubicBezTo>
                      <a:pt x="1" y="2"/>
                      <a:pt x="4" y="3"/>
                      <a:pt x="5" y="3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68" name="Freeform 1813"/>
              <p:cNvSpPr/>
              <p:nvPr/>
            </p:nvSpPr>
            <p:spPr bwMode="auto">
              <a:xfrm>
                <a:off x="1261" y="2735"/>
                <a:ext cx="2" cy="0"/>
              </a:xfrm>
              <a:custGeom>
                <a:avLst/>
                <a:gdLst>
                  <a:gd name="T0" fmla="*/ 2 w 2"/>
                  <a:gd name="T1" fmla="*/ 0 w 2"/>
                  <a:gd name="T2" fmla="*/ 2 w 2"/>
                  <a:gd name="T3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69" name="Freeform 1814"/>
              <p:cNvSpPr/>
              <p:nvPr/>
            </p:nvSpPr>
            <p:spPr bwMode="auto">
              <a:xfrm>
                <a:off x="1256" y="2735"/>
                <a:ext cx="14" cy="8"/>
              </a:xfrm>
              <a:custGeom>
                <a:avLst/>
                <a:gdLst>
                  <a:gd name="T0" fmla="*/ 5 w 6"/>
                  <a:gd name="T1" fmla="*/ 2 h 3"/>
                  <a:gd name="T2" fmla="*/ 4 w 6"/>
                  <a:gd name="T3" fmla="*/ 1 h 3"/>
                  <a:gd name="T4" fmla="*/ 5 w 6"/>
                  <a:gd name="T5" fmla="*/ 1 h 3"/>
                  <a:gd name="T6" fmla="*/ 3 w 6"/>
                  <a:gd name="T7" fmla="*/ 0 h 3"/>
                  <a:gd name="T8" fmla="*/ 4 w 6"/>
                  <a:gd name="T9" fmla="*/ 2 h 3"/>
                  <a:gd name="T10" fmla="*/ 1 w 6"/>
                  <a:gd name="T11" fmla="*/ 2 h 3"/>
                  <a:gd name="T12" fmla="*/ 2 w 6"/>
                  <a:gd name="T13" fmla="*/ 1 h 3"/>
                  <a:gd name="T14" fmla="*/ 2 w 6"/>
                  <a:gd name="T15" fmla="*/ 3 h 3"/>
                  <a:gd name="T16" fmla="*/ 3 w 6"/>
                  <a:gd name="T17" fmla="*/ 3 h 3"/>
                  <a:gd name="T18" fmla="*/ 4 w 6"/>
                  <a:gd name="T19" fmla="*/ 3 h 3"/>
                  <a:gd name="T20" fmla="*/ 5 w 6"/>
                  <a:gd name="T21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6" h="3">
                    <a:moveTo>
                      <a:pt x="5" y="2"/>
                    </a:moveTo>
                    <a:cubicBezTo>
                      <a:pt x="4" y="1"/>
                      <a:pt x="4" y="1"/>
                      <a:pt x="4" y="1"/>
                    </a:cubicBezTo>
                    <a:cubicBezTo>
                      <a:pt x="4" y="1"/>
                      <a:pt x="5" y="1"/>
                      <a:pt x="5" y="1"/>
                    </a:cubicBezTo>
                    <a:cubicBezTo>
                      <a:pt x="5" y="1"/>
                      <a:pt x="4" y="1"/>
                      <a:pt x="3" y="0"/>
                    </a:cubicBezTo>
                    <a:cubicBezTo>
                      <a:pt x="1" y="0"/>
                      <a:pt x="4" y="1"/>
                      <a:pt x="4" y="2"/>
                    </a:cubicBezTo>
                    <a:cubicBezTo>
                      <a:pt x="3" y="3"/>
                      <a:pt x="3" y="2"/>
                      <a:pt x="1" y="2"/>
                    </a:cubicBezTo>
                    <a:cubicBezTo>
                      <a:pt x="1" y="1"/>
                      <a:pt x="2" y="1"/>
                      <a:pt x="2" y="1"/>
                    </a:cubicBezTo>
                    <a:cubicBezTo>
                      <a:pt x="0" y="1"/>
                      <a:pt x="2" y="2"/>
                      <a:pt x="2" y="3"/>
                    </a:cubicBezTo>
                    <a:cubicBezTo>
                      <a:pt x="2" y="3"/>
                      <a:pt x="3" y="3"/>
                      <a:pt x="3" y="3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5" y="3"/>
                      <a:pt x="6" y="3"/>
                      <a:pt x="5" y="2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70" name="Freeform 1815"/>
              <p:cNvSpPr/>
              <p:nvPr/>
            </p:nvSpPr>
            <p:spPr bwMode="auto">
              <a:xfrm>
                <a:off x="1268" y="2738"/>
                <a:ext cx="2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71" name="Freeform 1816"/>
              <p:cNvSpPr/>
              <p:nvPr/>
            </p:nvSpPr>
            <p:spPr bwMode="auto">
              <a:xfrm>
                <a:off x="1261" y="274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72" name="Freeform 1817"/>
              <p:cNvSpPr/>
              <p:nvPr/>
            </p:nvSpPr>
            <p:spPr bwMode="auto">
              <a:xfrm>
                <a:off x="1266" y="2743"/>
                <a:ext cx="2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  <a:gd name="T3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73" name="Freeform 1818"/>
              <p:cNvSpPr/>
              <p:nvPr/>
            </p:nvSpPr>
            <p:spPr bwMode="auto">
              <a:xfrm>
                <a:off x="1254" y="2743"/>
                <a:ext cx="16" cy="40"/>
              </a:xfrm>
              <a:custGeom>
                <a:avLst/>
                <a:gdLst>
                  <a:gd name="T0" fmla="*/ 1 w 7"/>
                  <a:gd name="T1" fmla="*/ 17 h 17"/>
                  <a:gd name="T2" fmla="*/ 2 w 7"/>
                  <a:gd name="T3" fmla="*/ 16 h 17"/>
                  <a:gd name="T4" fmla="*/ 4 w 7"/>
                  <a:gd name="T5" fmla="*/ 17 h 17"/>
                  <a:gd name="T6" fmla="*/ 6 w 7"/>
                  <a:gd name="T7" fmla="*/ 17 h 17"/>
                  <a:gd name="T8" fmla="*/ 5 w 7"/>
                  <a:gd name="T9" fmla="*/ 16 h 17"/>
                  <a:gd name="T10" fmla="*/ 6 w 7"/>
                  <a:gd name="T11" fmla="*/ 16 h 17"/>
                  <a:gd name="T12" fmla="*/ 6 w 7"/>
                  <a:gd name="T13" fmla="*/ 13 h 17"/>
                  <a:gd name="T14" fmla="*/ 5 w 7"/>
                  <a:gd name="T15" fmla="*/ 12 h 17"/>
                  <a:gd name="T16" fmla="*/ 6 w 7"/>
                  <a:gd name="T17" fmla="*/ 5 h 17"/>
                  <a:gd name="T18" fmla="*/ 4 w 7"/>
                  <a:gd name="T19" fmla="*/ 4 h 17"/>
                  <a:gd name="T20" fmla="*/ 5 w 7"/>
                  <a:gd name="T21" fmla="*/ 4 h 17"/>
                  <a:gd name="T22" fmla="*/ 5 w 7"/>
                  <a:gd name="T23" fmla="*/ 4 h 17"/>
                  <a:gd name="T24" fmla="*/ 6 w 7"/>
                  <a:gd name="T25" fmla="*/ 2 h 17"/>
                  <a:gd name="T26" fmla="*/ 4 w 7"/>
                  <a:gd name="T27" fmla="*/ 2 h 17"/>
                  <a:gd name="T28" fmla="*/ 6 w 7"/>
                  <a:gd name="T29" fmla="*/ 1 h 17"/>
                  <a:gd name="T30" fmla="*/ 5 w 7"/>
                  <a:gd name="T31" fmla="*/ 1 h 17"/>
                  <a:gd name="T32" fmla="*/ 3 w 7"/>
                  <a:gd name="T33" fmla="*/ 1 h 17"/>
                  <a:gd name="T34" fmla="*/ 2 w 7"/>
                  <a:gd name="T35" fmla="*/ 0 h 17"/>
                  <a:gd name="T36" fmla="*/ 5 w 7"/>
                  <a:gd name="T37" fmla="*/ 5 h 17"/>
                  <a:gd name="T38" fmla="*/ 3 w 7"/>
                  <a:gd name="T39" fmla="*/ 5 h 17"/>
                  <a:gd name="T40" fmla="*/ 2 w 7"/>
                  <a:gd name="T41" fmla="*/ 8 h 17"/>
                  <a:gd name="T42" fmla="*/ 4 w 7"/>
                  <a:gd name="T43" fmla="*/ 9 h 17"/>
                  <a:gd name="T44" fmla="*/ 3 w 7"/>
                  <a:gd name="T45" fmla="*/ 9 h 17"/>
                  <a:gd name="T46" fmla="*/ 4 w 7"/>
                  <a:gd name="T47" fmla="*/ 10 h 17"/>
                  <a:gd name="T48" fmla="*/ 3 w 7"/>
                  <a:gd name="T49" fmla="*/ 10 h 17"/>
                  <a:gd name="T50" fmla="*/ 5 w 7"/>
                  <a:gd name="T51" fmla="*/ 11 h 17"/>
                  <a:gd name="T52" fmla="*/ 1 w 7"/>
                  <a:gd name="T53" fmla="*/ 12 h 17"/>
                  <a:gd name="T54" fmla="*/ 3 w 7"/>
                  <a:gd name="T55" fmla="*/ 12 h 17"/>
                  <a:gd name="T56" fmla="*/ 4 w 7"/>
                  <a:gd name="T57" fmla="*/ 12 h 17"/>
                  <a:gd name="T58" fmla="*/ 2 w 7"/>
                  <a:gd name="T59" fmla="*/ 12 h 17"/>
                  <a:gd name="T60" fmla="*/ 3 w 7"/>
                  <a:gd name="T61" fmla="*/ 14 h 17"/>
                  <a:gd name="T62" fmla="*/ 4 w 7"/>
                  <a:gd name="T63" fmla="*/ 14 h 17"/>
                  <a:gd name="T64" fmla="*/ 4 w 7"/>
                  <a:gd name="T65" fmla="*/ 15 h 17"/>
                  <a:gd name="T66" fmla="*/ 1 w 7"/>
                  <a:gd name="T67" fmla="*/ 15 h 17"/>
                  <a:gd name="T68" fmla="*/ 0 w 7"/>
                  <a:gd name="T69" fmla="*/ 15 h 17"/>
                  <a:gd name="T70" fmla="*/ 3 w 7"/>
                  <a:gd name="T71" fmla="*/ 16 h 17"/>
                  <a:gd name="T72" fmla="*/ 1 w 7"/>
                  <a:gd name="T73" fmla="*/ 1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7" h="17">
                    <a:moveTo>
                      <a:pt x="1" y="17"/>
                    </a:moveTo>
                    <a:cubicBezTo>
                      <a:pt x="2" y="17"/>
                      <a:pt x="2" y="17"/>
                      <a:pt x="2" y="16"/>
                    </a:cubicBezTo>
                    <a:cubicBezTo>
                      <a:pt x="3" y="16"/>
                      <a:pt x="3" y="17"/>
                      <a:pt x="4" y="17"/>
                    </a:cubicBezTo>
                    <a:cubicBezTo>
                      <a:pt x="4" y="17"/>
                      <a:pt x="5" y="17"/>
                      <a:pt x="6" y="17"/>
                    </a:cubicBezTo>
                    <a:cubicBezTo>
                      <a:pt x="6" y="17"/>
                      <a:pt x="5" y="16"/>
                      <a:pt x="5" y="16"/>
                    </a:cubicBezTo>
                    <a:cubicBezTo>
                      <a:pt x="6" y="16"/>
                      <a:pt x="6" y="16"/>
                      <a:pt x="6" y="16"/>
                    </a:cubicBezTo>
                    <a:cubicBezTo>
                      <a:pt x="5" y="15"/>
                      <a:pt x="5" y="14"/>
                      <a:pt x="6" y="13"/>
                    </a:cubicBezTo>
                    <a:cubicBezTo>
                      <a:pt x="6" y="13"/>
                      <a:pt x="6" y="12"/>
                      <a:pt x="5" y="12"/>
                    </a:cubicBezTo>
                    <a:cubicBezTo>
                      <a:pt x="6" y="9"/>
                      <a:pt x="5" y="7"/>
                      <a:pt x="6" y="5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5" y="4"/>
                      <a:pt x="4" y="4"/>
                      <a:pt x="5" y="4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7" y="4"/>
                      <a:pt x="5" y="3"/>
                      <a:pt x="6" y="2"/>
                    </a:cubicBezTo>
                    <a:cubicBezTo>
                      <a:pt x="6" y="2"/>
                      <a:pt x="4" y="2"/>
                      <a:pt x="4" y="2"/>
                    </a:cubicBezTo>
                    <a:cubicBezTo>
                      <a:pt x="6" y="2"/>
                      <a:pt x="4" y="1"/>
                      <a:pt x="6" y="1"/>
                    </a:cubicBezTo>
                    <a:cubicBezTo>
                      <a:pt x="7" y="1"/>
                      <a:pt x="4" y="1"/>
                      <a:pt x="5" y="1"/>
                    </a:cubicBezTo>
                    <a:cubicBezTo>
                      <a:pt x="3" y="0"/>
                      <a:pt x="4" y="1"/>
                      <a:pt x="3" y="1"/>
                    </a:cubicBezTo>
                    <a:cubicBezTo>
                      <a:pt x="2" y="1"/>
                      <a:pt x="4" y="1"/>
                      <a:pt x="2" y="0"/>
                    </a:cubicBezTo>
                    <a:cubicBezTo>
                      <a:pt x="1" y="1"/>
                      <a:pt x="4" y="4"/>
                      <a:pt x="5" y="5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4" y="6"/>
                      <a:pt x="4" y="7"/>
                      <a:pt x="2" y="8"/>
                    </a:cubicBezTo>
                    <a:cubicBezTo>
                      <a:pt x="3" y="8"/>
                      <a:pt x="1" y="9"/>
                      <a:pt x="4" y="9"/>
                    </a:cubicBezTo>
                    <a:cubicBezTo>
                      <a:pt x="3" y="9"/>
                      <a:pt x="3" y="9"/>
                      <a:pt x="3" y="9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4" y="10"/>
                      <a:pt x="3" y="10"/>
                      <a:pt x="3" y="10"/>
                    </a:cubicBezTo>
                    <a:cubicBezTo>
                      <a:pt x="4" y="10"/>
                      <a:pt x="4" y="10"/>
                      <a:pt x="5" y="11"/>
                    </a:cubicBezTo>
                    <a:cubicBezTo>
                      <a:pt x="4" y="11"/>
                      <a:pt x="3" y="12"/>
                      <a:pt x="1" y="12"/>
                    </a:cubicBezTo>
                    <a:cubicBezTo>
                      <a:pt x="3" y="12"/>
                      <a:pt x="3" y="12"/>
                      <a:pt x="3" y="12"/>
                    </a:cubicBezTo>
                    <a:cubicBezTo>
                      <a:pt x="2" y="12"/>
                      <a:pt x="4" y="12"/>
                      <a:pt x="4" y="12"/>
                    </a:cubicBezTo>
                    <a:cubicBezTo>
                      <a:pt x="4" y="13"/>
                      <a:pt x="2" y="13"/>
                      <a:pt x="2" y="12"/>
                    </a:cubicBezTo>
                    <a:cubicBezTo>
                      <a:pt x="1" y="13"/>
                      <a:pt x="4" y="13"/>
                      <a:pt x="3" y="14"/>
                    </a:cubicBezTo>
                    <a:cubicBezTo>
                      <a:pt x="4" y="14"/>
                      <a:pt x="4" y="14"/>
                      <a:pt x="4" y="14"/>
                    </a:cubicBezTo>
                    <a:cubicBezTo>
                      <a:pt x="5" y="14"/>
                      <a:pt x="3" y="15"/>
                      <a:pt x="4" y="15"/>
                    </a:cubicBezTo>
                    <a:cubicBezTo>
                      <a:pt x="2" y="16"/>
                      <a:pt x="2" y="15"/>
                      <a:pt x="1" y="15"/>
                    </a:cubicBezTo>
                    <a:cubicBezTo>
                      <a:pt x="1" y="15"/>
                      <a:pt x="1" y="15"/>
                      <a:pt x="0" y="15"/>
                    </a:cubicBezTo>
                    <a:cubicBezTo>
                      <a:pt x="1" y="15"/>
                      <a:pt x="2" y="16"/>
                      <a:pt x="3" y="16"/>
                    </a:cubicBezTo>
                    <a:cubicBezTo>
                      <a:pt x="1" y="16"/>
                      <a:pt x="1" y="17"/>
                      <a:pt x="1" y="17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74" name="Rectangle 1819"/>
              <p:cNvSpPr>
                <a:spLocks noChangeArrowheads="1"/>
              </p:cNvSpPr>
              <p:nvPr/>
            </p:nvSpPr>
            <p:spPr bwMode="auto">
              <a:xfrm>
                <a:off x="1254" y="2778"/>
                <a:ext cx="1" cy="1"/>
              </a:xfrm>
              <a:prstGeom prst="rect">
                <a:avLst/>
              </a:pr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75" name="Freeform 1820"/>
              <p:cNvSpPr/>
              <p:nvPr/>
            </p:nvSpPr>
            <p:spPr bwMode="auto">
              <a:xfrm>
                <a:off x="1256" y="278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76" name="Freeform 1821"/>
              <p:cNvSpPr/>
              <p:nvPr/>
            </p:nvSpPr>
            <p:spPr bwMode="auto">
              <a:xfrm>
                <a:off x="1266" y="2773"/>
                <a:ext cx="2" cy="3"/>
              </a:xfrm>
              <a:custGeom>
                <a:avLst/>
                <a:gdLst>
                  <a:gd name="T0" fmla="*/ 2 w 2"/>
                  <a:gd name="T1" fmla="*/ 0 h 3"/>
                  <a:gd name="T2" fmla="*/ 2 w 2"/>
                  <a:gd name="T3" fmla="*/ 0 h 3"/>
                  <a:gd name="T4" fmla="*/ 0 w 2"/>
                  <a:gd name="T5" fmla="*/ 3 h 3"/>
                  <a:gd name="T6" fmla="*/ 2 w 2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3">
                    <a:moveTo>
                      <a:pt x="2" y="0"/>
                    </a:moveTo>
                    <a:lnTo>
                      <a:pt x="2" y="0"/>
                    </a:lnTo>
                    <a:lnTo>
                      <a:pt x="0" y="3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77" name="Freeform 1822"/>
              <p:cNvSpPr/>
              <p:nvPr/>
            </p:nvSpPr>
            <p:spPr bwMode="auto">
              <a:xfrm>
                <a:off x="1254" y="2771"/>
                <a:ext cx="2" cy="0"/>
              </a:xfrm>
              <a:custGeom>
                <a:avLst/>
                <a:gdLst>
                  <a:gd name="T0" fmla="*/ 0 w 1"/>
                  <a:gd name="T1" fmla="*/ 1 w 1"/>
                  <a:gd name="T2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78" name="Freeform 1823"/>
              <p:cNvSpPr/>
              <p:nvPr/>
            </p:nvSpPr>
            <p:spPr bwMode="auto">
              <a:xfrm>
                <a:off x="1256" y="2762"/>
                <a:ext cx="2" cy="2"/>
              </a:xfrm>
              <a:custGeom>
                <a:avLst/>
                <a:gdLst>
                  <a:gd name="T0" fmla="*/ 1 w 1"/>
                  <a:gd name="T1" fmla="*/ 1 h 1"/>
                  <a:gd name="T2" fmla="*/ 0 w 1"/>
                  <a:gd name="T3" fmla="*/ 0 h 1"/>
                  <a:gd name="T4" fmla="*/ 1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1" y="1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79" name="Freeform 1824"/>
              <p:cNvSpPr/>
              <p:nvPr/>
            </p:nvSpPr>
            <p:spPr bwMode="auto">
              <a:xfrm>
                <a:off x="1254" y="2781"/>
                <a:ext cx="2" cy="0"/>
              </a:xfrm>
              <a:custGeom>
                <a:avLst/>
                <a:gdLst>
                  <a:gd name="T0" fmla="*/ 0 w 2"/>
                  <a:gd name="T1" fmla="*/ 0 w 2"/>
                  <a:gd name="T2" fmla="*/ 2 w 2"/>
                  <a:gd name="T3" fmla="*/ 0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80" name="Freeform 1825"/>
              <p:cNvSpPr/>
              <p:nvPr/>
            </p:nvSpPr>
            <p:spPr bwMode="auto">
              <a:xfrm>
                <a:off x="1254" y="2785"/>
                <a:ext cx="23" cy="19"/>
              </a:xfrm>
              <a:custGeom>
                <a:avLst/>
                <a:gdLst>
                  <a:gd name="T0" fmla="*/ 3 w 10"/>
                  <a:gd name="T1" fmla="*/ 6 h 8"/>
                  <a:gd name="T2" fmla="*/ 5 w 10"/>
                  <a:gd name="T3" fmla="*/ 8 h 8"/>
                  <a:gd name="T4" fmla="*/ 3 w 10"/>
                  <a:gd name="T5" fmla="*/ 5 h 8"/>
                  <a:gd name="T6" fmla="*/ 6 w 10"/>
                  <a:gd name="T7" fmla="*/ 6 h 8"/>
                  <a:gd name="T8" fmla="*/ 4 w 10"/>
                  <a:gd name="T9" fmla="*/ 2 h 8"/>
                  <a:gd name="T10" fmla="*/ 6 w 10"/>
                  <a:gd name="T11" fmla="*/ 3 h 8"/>
                  <a:gd name="T12" fmla="*/ 2 w 10"/>
                  <a:gd name="T13" fmla="*/ 1 h 8"/>
                  <a:gd name="T14" fmla="*/ 6 w 10"/>
                  <a:gd name="T15" fmla="*/ 1 h 8"/>
                  <a:gd name="T16" fmla="*/ 6 w 10"/>
                  <a:gd name="T17" fmla="*/ 1 h 8"/>
                  <a:gd name="T18" fmla="*/ 5 w 10"/>
                  <a:gd name="T19" fmla="*/ 0 h 8"/>
                  <a:gd name="T20" fmla="*/ 3 w 10"/>
                  <a:gd name="T21" fmla="*/ 0 h 8"/>
                  <a:gd name="T22" fmla="*/ 1 w 10"/>
                  <a:gd name="T23" fmla="*/ 0 h 8"/>
                  <a:gd name="T24" fmla="*/ 3 w 10"/>
                  <a:gd name="T25" fmla="*/ 1 h 8"/>
                  <a:gd name="T26" fmla="*/ 1 w 10"/>
                  <a:gd name="T27" fmla="*/ 1 h 8"/>
                  <a:gd name="T28" fmla="*/ 2 w 10"/>
                  <a:gd name="T29" fmla="*/ 1 h 8"/>
                  <a:gd name="T30" fmla="*/ 1 w 10"/>
                  <a:gd name="T31" fmla="*/ 1 h 8"/>
                  <a:gd name="T32" fmla="*/ 2 w 10"/>
                  <a:gd name="T33" fmla="*/ 2 h 8"/>
                  <a:gd name="T34" fmla="*/ 2 w 10"/>
                  <a:gd name="T35" fmla="*/ 2 h 8"/>
                  <a:gd name="T36" fmla="*/ 3 w 10"/>
                  <a:gd name="T37" fmla="*/ 2 h 8"/>
                  <a:gd name="T38" fmla="*/ 2 w 10"/>
                  <a:gd name="T39" fmla="*/ 3 h 8"/>
                  <a:gd name="T40" fmla="*/ 3 w 10"/>
                  <a:gd name="T41" fmla="*/ 3 h 8"/>
                  <a:gd name="T42" fmla="*/ 1 w 10"/>
                  <a:gd name="T43" fmla="*/ 5 h 8"/>
                  <a:gd name="T44" fmla="*/ 2 w 10"/>
                  <a:gd name="T45" fmla="*/ 5 h 8"/>
                  <a:gd name="T46" fmla="*/ 1 w 10"/>
                  <a:gd name="T47" fmla="*/ 4 h 8"/>
                  <a:gd name="T48" fmla="*/ 4 w 10"/>
                  <a:gd name="T49" fmla="*/ 4 h 8"/>
                  <a:gd name="T50" fmla="*/ 2 w 10"/>
                  <a:gd name="T51" fmla="*/ 5 h 8"/>
                  <a:gd name="T52" fmla="*/ 2 w 10"/>
                  <a:gd name="T53" fmla="*/ 6 h 8"/>
                  <a:gd name="T54" fmla="*/ 2 w 10"/>
                  <a:gd name="T55" fmla="*/ 6 h 8"/>
                  <a:gd name="T56" fmla="*/ 2 w 10"/>
                  <a:gd name="T57" fmla="*/ 6 h 8"/>
                  <a:gd name="T58" fmla="*/ 2 w 10"/>
                  <a:gd name="T59" fmla="*/ 6 h 8"/>
                  <a:gd name="T60" fmla="*/ 2 w 10"/>
                  <a:gd name="T61" fmla="*/ 6 h 8"/>
                  <a:gd name="T62" fmla="*/ 2 w 10"/>
                  <a:gd name="T63" fmla="*/ 6 h 8"/>
                  <a:gd name="T64" fmla="*/ 6 w 10"/>
                  <a:gd name="T65" fmla="*/ 3 h 8"/>
                  <a:gd name="T66" fmla="*/ 6 w 10"/>
                  <a:gd name="T67" fmla="*/ 3 h 8"/>
                  <a:gd name="T68" fmla="*/ 6 w 10"/>
                  <a:gd name="T69" fmla="*/ 3 h 8"/>
                  <a:gd name="T70" fmla="*/ 6 w 10"/>
                  <a:gd name="T71" fmla="*/ 3 h 8"/>
                  <a:gd name="T72" fmla="*/ 6 w 10"/>
                  <a:gd name="T73" fmla="*/ 3 h 8"/>
                  <a:gd name="T74" fmla="*/ 6 w 10"/>
                  <a:gd name="T75" fmla="*/ 3 h 8"/>
                  <a:gd name="T76" fmla="*/ 6 w 10"/>
                  <a:gd name="T77" fmla="*/ 3 h 8"/>
                  <a:gd name="T78" fmla="*/ 6 w 10"/>
                  <a:gd name="T79" fmla="*/ 3 h 8"/>
                  <a:gd name="T80" fmla="*/ 5 w 10"/>
                  <a:gd name="T81" fmla="*/ 3 h 8"/>
                  <a:gd name="T82" fmla="*/ 5 w 10"/>
                  <a:gd name="T83" fmla="*/ 4 h 8"/>
                  <a:gd name="T84" fmla="*/ 4 w 10"/>
                  <a:gd name="T85" fmla="*/ 5 h 8"/>
                  <a:gd name="T86" fmla="*/ 4 w 10"/>
                  <a:gd name="T87" fmla="*/ 4 h 8"/>
                  <a:gd name="T88" fmla="*/ 3 w 10"/>
                  <a:gd name="T89" fmla="*/ 6 h 8"/>
                  <a:gd name="T90" fmla="*/ 4 w 10"/>
                  <a:gd name="T91" fmla="*/ 5 h 8"/>
                  <a:gd name="T92" fmla="*/ 3 w 10"/>
                  <a:gd name="T93" fmla="*/ 6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10" h="8">
                    <a:moveTo>
                      <a:pt x="3" y="6"/>
                    </a:moveTo>
                    <a:cubicBezTo>
                      <a:pt x="3" y="8"/>
                      <a:pt x="4" y="7"/>
                      <a:pt x="5" y="8"/>
                    </a:cubicBezTo>
                    <a:cubicBezTo>
                      <a:pt x="8" y="5"/>
                      <a:pt x="3" y="7"/>
                      <a:pt x="3" y="5"/>
                    </a:cubicBezTo>
                    <a:cubicBezTo>
                      <a:pt x="6" y="6"/>
                      <a:pt x="6" y="6"/>
                      <a:pt x="6" y="6"/>
                    </a:cubicBezTo>
                    <a:cubicBezTo>
                      <a:pt x="6" y="5"/>
                      <a:pt x="7" y="3"/>
                      <a:pt x="4" y="2"/>
                    </a:cubicBezTo>
                    <a:cubicBezTo>
                      <a:pt x="5" y="2"/>
                      <a:pt x="5" y="2"/>
                      <a:pt x="6" y="3"/>
                    </a:cubicBezTo>
                    <a:cubicBezTo>
                      <a:pt x="6" y="2"/>
                      <a:pt x="1" y="2"/>
                      <a:pt x="2" y="1"/>
                    </a:cubicBezTo>
                    <a:cubicBezTo>
                      <a:pt x="4" y="2"/>
                      <a:pt x="4" y="1"/>
                      <a:pt x="6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6" y="1"/>
                      <a:pt x="5" y="0"/>
                      <a:pt x="5" y="0"/>
                    </a:cubicBezTo>
                    <a:cubicBezTo>
                      <a:pt x="5" y="0"/>
                      <a:pt x="3" y="0"/>
                      <a:pt x="3" y="0"/>
                    </a:cubicBezTo>
                    <a:cubicBezTo>
                      <a:pt x="3" y="0"/>
                      <a:pt x="2" y="0"/>
                      <a:pt x="1" y="0"/>
                    </a:cubicBezTo>
                    <a:cubicBezTo>
                      <a:pt x="2" y="0"/>
                      <a:pt x="2" y="0"/>
                      <a:pt x="3" y="1"/>
                    </a:cubicBezTo>
                    <a:cubicBezTo>
                      <a:pt x="2" y="1"/>
                      <a:pt x="2" y="0"/>
                      <a:pt x="1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1" y="1"/>
                      <a:pt x="1" y="1"/>
                    </a:cubicBezTo>
                    <a:cubicBezTo>
                      <a:pt x="2" y="1"/>
                      <a:pt x="2" y="2"/>
                      <a:pt x="2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2"/>
                      <a:pt x="2" y="3"/>
                      <a:pt x="3" y="2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2" y="3"/>
                      <a:pt x="0" y="4"/>
                      <a:pt x="1" y="5"/>
                    </a:cubicBezTo>
                    <a:cubicBezTo>
                      <a:pt x="1" y="4"/>
                      <a:pt x="2" y="5"/>
                      <a:pt x="2" y="5"/>
                    </a:cubicBezTo>
                    <a:cubicBezTo>
                      <a:pt x="3" y="4"/>
                      <a:pt x="1" y="4"/>
                      <a:pt x="1" y="4"/>
                    </a:cubicBezTo>
                    <a:cubicBezTo>
                      <a:pt x="2" y="4"/>
                      <a:pt x="4" y="5"/>
                      <a:pt x="4" y="4"/>
                    </a:cubicBezTo>
                    <a:cubicBezTo>
                      <a:pt x="3" y="5"/>
                      <a:pt x="4" y="5"/>
                      <a:pt x="2" y="5"/>
                    </a:cubicBezTo>
                    <a:cubicBezTo>
                      <a:pt x="1" y="5"/>
                      <a:pt x="2" y="6"/>
                      <a:pt x="2" y="6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1" y="7"/>
                      <a:pt x="10" y="1"/>
                      <a:pt x="6" y="3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5" y="4"/>
                      <a:pt x="6" y="2"/>
                      <a:pt x="5" y="3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5" y="5"/>
                      <a:pt x="4" y="5"/>
                      <a:pt x="4" y="5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4" y="5"/>
                      <a:pt x="3" y="5"/>
                      <a:pt x="3" y="6"/>
                    </a:cubicBezTo>
                    <a:cubicBezTo>
                      <a:pt x="3" y="6"/>
                      <a:pt x="4" y="5"/>
                      <a:pt x="4" y="5"/>
                    </a:cubicBezTo>
                    <a:cubicBezTo>
                      <a:pt x="4" y="5"/>
                      <a:pt x="4" y="7"/>
                      <a:pt x="3" y="6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81" name="Freeform 1826"/>
              <p:cNvSpPr/>
              <p:nvPr/>
            </p:nvSpPr>
            <p:spPr bwMode="auto">
              <a:xfrm>
                <a:off x="1256" y="2790"/>
                <a:ext cx="2" cy="0"/>
              </a:xfrm>
              <a:custGeom>
                <a:avLst/>
                <a:gdLst>
                  <a:gd name="T0" fmla="*/ 0 w 1"/>
                  <a:gd name="T1" fmla="*/ 1 w 1"/>
                  <a:gd name="T2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82" name="Freeform 1827"/>
              <p:cNvSpPr/>
              <p:nvPr/>
            </p:nvSpPr>
            <p:spPr bwMode="auto">
              <a:xfrm>
                <a:off x="1244" y="2783"/>
                <a:ext cx="19" cy="17"/>
              </a:xfrm>
              <a:custGeom>
                <a:avLst/>
                <a:gdLst>
                  <a:gd name="T0" fmla="*/ 6 w 8"/>
                  <a:gd name="T1" fmla="*/ 4 h 7"/>
                  <a:gd name="T2" fmla="*/ 6 w 8"/>
                  <a:gd name="T3" fmla="*/ 2 h 7"/>
                  <a:gd name="T4" fmla="*/ 5 w 8"/>
                  <a:gd name="T5" fmla="*/ 5 h 7"/>
                  <a:gd name="T6" fmla="*/ 4 w 8"/>
                  <a:gd name="T7" fmla="*/ 6 h 7"/>
                  <a:gd name="T8" fmla="*/ 5 w 8"/>
                  <a:gd name="T9" fmla="*/ 3 h 7"/>
                  <a:gd name="T10" fmla="*/ 4 w 8"/>
                  <a:gd name="T11" fmla="*/ 2 h 7"/>
                  <a:gd name="T12" fmla="*/ 4 w 8"/>
                  <a:gd name="T13" fmla="*/ 4 h 7"/>
                  <a:gd name="T14" fmla="*/ 3 w 8"/>
                  <a:gd name="T15" fmla="*/ 5 h 7"/>
                  <a:gd name="T16" fmla="*/ 3 w 8"/>
                  <a:gd name="T17" fmla="*/ 4 h 7"/>
                  <a:gd name="T18" fmla="*/ 3 w 8"/>
                  <a:gd name="T19" fmla="*/ 2 h 7"/>
                  <a:gd name="T20" fmla="*/ 0 w 8"/>
                  <a:gd name="T21" fmla="*/ 7 h 7"/>
                  <a:gd name="T22" fmla="*/ 1 w 8"/>
                  <a:gd name="T23" fmla="*/ 6 h 7"/>
                  <a:gd name="T24" fmla="*/ 1 w 8"/>
                  <a:gd name="T25" fmla="*/ 4 h 7"/>
                  <a:gd name="T26" fmla="*/ 2 w 8"/>
                  <a:gd name="T27" fmla="*/ 5 h 7"/>
                  <a:gd name="T28" fmla="*/ 1 w 8"/>
                  <a:gd name="T29" fmla="*/ 6 h 7"/>
                  <a:gd name="T30" fmla="*/ 5 w 8"/>
                  <a:gd name="T31" fmla="*/ 7 h 7"/>
                  <a:gd name="T32" fmla="*/ 5 w 8"/>
                  <a:gd name="T33" fmla="*/ 7 h 7"/>
                  <a:gd name="T34" fmla="*/ 6 w 8"/>
                  <a:gd name="T35" fmla="*/ 6 h 7"/>
                  <a:gd name="T36" fmla="*/ 6 w 8"/>
                  <a:gd name="T37" fmla="*/ 4 h 7"/>
                  <a:gd name="T38" fmla="*/ 6 w 8"/>
                  <a:gd name="T39" fmla="*/ 5 h 7"/>
                  <a:gd name="T40" fmla="*/ 7 w 8"/>
                  <a:gd name="T41" fmla="*/ 3 h 7"/>
                  <a:gd name="T42" fmla="*/ 8 w 8"/>
                  <a:gd name="T43" fmla="*/ 2 h 7"/>
                  <a:gd name="T44" fmla="*/ 7 w 8"/>
                  <a:gd name="T45" fmla="*/ 1 h 7"/>
                  <a:gd name="T46" fmla="*/ 6 w 8"/>
                  <a:gd name="T47" fmla="*/ 4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8" h="7">
                    <a:moveTo>
                      <a:pt x="6" y="4"/>
                    </a:moveTo>
                    <a:cubicBezTo>
                      <a:pt x="5" y="4"/>
                      <a:pt x="6" y="3"/>
                      <a:pt x="6" y="2"/>
                    </a:cubicBezTo>
                    <a:cubicBezTo>
                      <a:pt x="5" y="3"/>
                      <a:pt x="6" y="4"/>
                      <a:pt x="5" y="5"/>
                    </a:cubicBezTo>
                    <a:cubicBezTo>
                      <a:pt x="5" y="5"/>
                      <a:pt x="4" y="6"/>
                      <a:pt x="4" y="6"/>
                    </a:cubicBezTo>
                    <a:cubicBezTo>
                      <a:pt x="4" y="5"/>
                      <a:pt x="5" y="3"/>
                      <a:pt x="5" y="3"/>
                    </a:cubicBezTo>
                    <a:cubicBezTo>
                      <a:pt x="5" y="3"/>
                      <a:pt x="5" y="2"/>
                      <a:pt x="4" y="2"/>
                    </a:cubicBezTo>
                    <a:cubicBezTo>
                      <a:pt x="5" y="4"/>
                      <a:pt x="4" y="3"/>
                      <a:pt x="4" y="4"/>
                    </a:cubicBezTo>
                    <a:cubicBezTo>
                      <a:pt x="3" y="5"/>
                      <a:pt x="3" y="6"/>
                      <a:pt x="3" y="5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4" y="3"/>
                      <a:pt x="3" y="4"/>
                      <a:pt x="3" y="2"/>
                    </a:cubicBezTo>
                    <a:cubicBezTo>
                      <a:pt x="2" y="4"/>
                      <a:pt x="0" y="3"/>
                      <a:pt x="0" y="7"/>
                    </a:cubicBezTo>
                    <a:cubicBezTo>
                      <a:pt x="0" y="7"/>
                      <a:pt x="0" y="6"/>
                      <a:pt x="1" y="6"/>
                    </a:cubicBezTo>
                    <a:cubicBezTo>
                      <a:pt x="0" y="6"/>
                      <a:pt x="1" y="5"/>
                      <a:pt x="1" y="4"/>
                    </a:cubicBezTo>
                    <a:cubicBezTo>
                      <a:pt x="1" y="5"/>
                      <a:pt x="2" y="4"/>
                      <a:pt x="2" y="5"/>
                    </a:cubicBezTo>
                    <a:cubicBezTo>
                      <a:pt x="1" y="6"/>
                      <a:pt x="1" y="6"/>
                      <a:pt x="1" y="6"/>
                    </a:cubicBezTo>
                    <a:cubicBezTo>
                      <a:pt x="2" y="7"/>
                      <a:pt x="4" y="7"/>
                      <a:pt x="5" y="7"/>
                    </a:cubicBezTo>
                    <a:cubicBezTo>
                      <a:pt x="5" y="7"/>
                      <a:pt x="5" y="7"/>
                      <a:pt x="5" y="7"/>
                    </a:cubicBezTo>
                    <a:cubicBezTo>
                      <a:pt x="5" y="6"/>
                      <a:pt x="5" y="6"/>
                      <a:pt x="6" y="6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6" y="4"/>
                      <a:pt x="7" y="4"/>
                      <a:pt x="6" y="5"/>
                    </a:cubicBezTo>
                    <a:cubicBezTo>
                      <a:pt x="7" y="4"/>
                      <a:pt x="7" y="3"/>
                      <a:pt x="7" y="3"/>
                    </a:cubicBezTo>
                    <a:cubicBezTo>
                      <a:pt x="8" y="2"/>
                      <a:pt x="7" y="3"/>
                      <a:pt x="8" y="2"/>
                    </a:cubicBezTo>
                    <a:cubicBezTo>
                      <a:pt x="8" y="0"/>
                      <a:pt x="7" y="3"/>
                      <a:pt x="7" y="1"/>
                    </a:cubicBezTo>
                    <a:lnTo>
                      <a:pt x="6" y="4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83" name="Freeform 1828"/>
              <p:cNvSpPr/>
              <p:nvPr/>
            </p:nvSpPr>
            <p:spPr bwMode="auto">
              <a:xfrm>
                <a:off x="1261" y="2790"/>
                <a:ext cx="2" cy="3"/>
              </a:xfrm>
              <a:custGeom>
                <a:avLst/>
                <a:gdLst>
                  <a:gd name="T0" fmla="*/ 2 w 2"/>
                  <a:gd name="T1" fmla="*/ 0 h 3"/>
                  <a:gd name="T2" fmla="*/ 0 w 2"/>
                  <a:gd name="T3" fmla="*/ 3 h 3"/>
                  <a:gd name="T4" fmla="*/ 2 w 2"/>
                  <a:gd name="T5" fmla="*/ 3 h 3"/>
                  <a:gd name="T6" fmla="*/ 2 w 2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3">
                    <a:moveTo>
                      <a:pt x="2" y="0"/>
                    </a:moveTo>
                    <a:lnTo>
                      <a:pt x="0" y="3"/>
                    </a:lnTo>
                    <a:lnTo>
                      <a:pt x="2" y="3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84" name="Freeform 1829"/>
              <p:cNvSpPr/>
              <p:nvPr/>
            </p:nvSpPr>
            <p:spPr bwMode="auto">
              <a:xfrm>
                <a:off x="1258" y="2797"/>
                <a:ext cx="0" cy="5"/>
              </a:xfrm>
              <a:custGeom>
                <a:avLst/>
                <a:gdLst>
                  <a:gd name="T0" fmla="*/ 2 h 2"/>
                  <a:gd name="T1" fmla="*/ 1 h 2"/>
                  <a:gd name="T2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1"/>
                      <a:pt x="0" y="2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85" name="Freeform 1830"/>
              <p:cNvSpPr/>
              <p:nvPr/>
            </p:nvSpPr>
            <p:spPr bwMode="auto">
              <a:xfrm>
                <a:off x="1249" y="2788"/>
                <a:ext cx="2" cy="2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0 h 1"/>
                  <a:gd name="T4" fmla="*/ 0 w 1"/>
                  <a:gd name="T5" fmla="*/ 1 h 1"/>
                  <a:gd name="T6" fmla="*/ 1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86" name="Freeform 1831"/>
              <p:cNvSpPr/>
              <p:nvPr/>
            </p:nvSpPr>
            <p:spPr bwMode="auto">
              <a:xfrm>
                <a:off x="1239" y="2790"/>
                <a:ext cx="8" cy="10"/>
              </a:xfrm>
              <a:custGeom>
                <a:avLst/>
                <a:gdLst>
                  <a:gd name="T0" fmla="*/ 0 w 3"/>
                  <a:gd name="T1" fmla="*/ 3 h 4"/>
                  <a:gd name="T2" fmla="*/ 2 w 3"/>
                  <a:gd name="T3" fmla="*/ 4 h 4"/>
                  <a:gd name="T4" fmla="*/ 3 w 3"/>
                  <a:gd name="T5" fmla="*/ 0 h 4"/>
                  <a:gd name="T6" fmla="*/ 1 w 3"/>
                  <a:gd name="T7" fmla="*/ 2 h 4"/>
                  <a:gd name="T8" fmla="*/ 0 w 3"/>
                  <a:gd name="T9" fmla="*/ 2 h 4"/>
                  <a:gd name="T10" fmla="*/ 0 w 3"/>
                  <a:gd name="T11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" h="4">
                    <a:moveTo>
                      <a:pt x="0" y="3"/>
                    </a:moveTo>
                    <a:cubicBezTo>
                      <a:pt x="1" y="3"/>
                      <a:pt x="1" y="2"/>
                      <a:pt x="2" y="4"/>
                    </a:cubicBezTo>
                    <a:cubicBezTo>
                      <a:pt x="2" y="2"/>
                      <a:pt x="2" y="1"/>
                      <a:pt x="3" y="0"/>
                    </a:cubicBezTo>
                    <a:cubicBezTo>
                      <a:pt x="2" y="0"/>
                      <a:pt x="2" y="2"/>
                      <a:pt x="1" y="2"/>
                    </a:cubicBezTo>
                    <a:cubicBezTo>
                      <a:pt x="1" y="1"/>
                      <a:pt x="1" y="2"/>
                      <a:pt x="0" y="2"/>
                    </a:cubicBez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87" name="Freeform 1832"/>
              <p:cNvSpPr/>
              <p:nvPr/>
            </p:nvSpPr>
            <p:spPr bwMode="auto">
              <a:xfrm>
                <a:off x="1201" y="2776"/>
                <a:ext cx="41" cy="19"/>
              </a:xfrm>
              <a:custGeom>
                <a:avLst/>
                <a:gdLst>
                  <a:gd name="T0" fmla="*/ 15 w 17"/>
                  <a:gd name="T1" fmla="*/ 4 h 8"/>
                  <a:gd name="T2" fmla="*/ 14 w 17"/>
                  <a:gd name="T3" fmla="*/ 4 h 8"/>
                  <a:gd name="T4" fmla="*/ 15 w 17"/>
                  <a:gd name="T5" fmla="*/ 3 h 8"/>
                  <a:gd name="T6" fmla="*/ 14 w 17"/>
                  <a:gd name="T7" fmla="*/ 2 h 8"/>
                  <a:gd name="T8" fmla="*/ 14 w 17"/>
                  <a:gd name="T9" fmla="*/ 3 h 8"/>
                  <a:gd name="T10" fmla="*/ 12 w 17"/>
                  <a:gd name="T11" fmla="*/ 3 h 8"/>
                  <a:gd name="T12" fmla="*/ 12 w 17"/>
                  <a:gd name="T13" fmla="*/ 5 h 8"/>
                  <a:gd name="T14" fmla="*/ 11 w 17"/>
                  <a:gd name="T15" fmla="*/ 2 h 8"/>
                  <a:gd name="T16" fmla="*/ 11 w 17"/>
                  <a:gd name="T17" fmla="*/ 6 h 8"/>
                  <a:gd name="T18" fmla="*/ 9 w 17"/>
                  <a:gd name="T19" fmla="*/ 4 h 8"/>
                  <a:gd name="T20" fmla="*/ 10 w 17"/>
                  <a:gd name="T21" fmla="*/ 4 h 8"/>
                  <a:gd name="T22" fmla="*/ 9 w 17"/>
                  <a:gd name="T23" fmla="*/ 3 h 8"/>
                  <a:gd name="T24" fmla="*/ 9 w 17"/>
                  <a:gd name="T25" fmla="*/ 2 h 8"/>
                  <a:gd name="T26" fmla="*/ 8 w 17"/>
                  <a:gd name="T27" fmla="*/ 2 h 8"/>
                  <a:gd name="T28" fmla="*/ 8 w 17"/>
                  <a:gd name="T29" fmla="*/ 1 h 8"/>
                  <a:gd name="T30" fmla="*/ 5 w 17"/>
                  <a:gd name="T31" fmla="*/ 2 h 8"/>
                  <a:gd name="T32" fmla="*/ 5 w 17"/>
                  <a:gd name="T33" fmla="*/ 1 h 8"/>
                  <a:gd name="T34" fmla="*/ 4 w 17"/>
                  <a:gd name="T35" fmla="*/ 4 h 8"/>
                  <a:gd name="T36" fmla="*/ 3 w 17"/>
                  <a:gd name="T37" fmla="*/ 3 h 8"/>
                  <a:gd name="T38" fmla="*/ 4 w 17"/>
                  <a:gd name="T39" fmla="*/ 1 h 8"/>
                  <a:gd name="T40" fmla="*/ 3 w 17"/>
                  <a:gd name="T41" fmla="*/ 2 h 8"/>
                  <a:gd name="T42" fmla="*/ 3 w 17"/>
                  <a:gd name="T43" fmla="*/ 0 h 8"/>
                  <a:gd name="T44" fmla="*/ 1 w 17"/>
                  <a:gd name="T45" fmla="*/ 3 h 8"/>
                  <a:gd name="T46" fmla="*/ 1 w 17"/>
                  <a:gd name="T47" fmla="*/ 2 h 8"/>
                  <a:gd name="T48" fmla="*/ 1 w 17"/>
                  <a:gd name="T49" fmla="*/ 5 h 8"/>
                  <a:gd name="T50" fmla="*/ 5 w 17"/>
                  <a:gd name="T51" fmla="*/ 5 h 8"/>
                  <a:gd name="T52" fmla="*/ 6 w 17"/>
                  <a:gd name="T53" fmla="*/ 4 h 8"/>
                  <a:gd name="T54" fmla="*/ 6 w 17"/>
                  <a:gd name="T55" fmla="*/ 6 h 8"/>
                  <a:gd name="T56" fmla="*/ 6 w 17"/>
                  <a:gd name="T57" fmla="*/ 4 h 8"/>
                  <a:gd name="T58" fmla="*/ 6 w 17"/>
                  <a:gd name="T59" fmla="*/ 6 h 8"/>
                  <a:gd name="T60" fmla="*/ 7 w 17"/>
                  <a:gd name="T61" fmla="*/ 4 h 8"/>
                  <a:gd name="T62" fmla="*/ 7 w 17"/>
                  <a:gd name="T63" fmla="*/ 6 h 8"/>
                  <a:gd name="T64" fmla="*/ 13 w 17"/>
                  <a:gd name="T65" fmla="*/ 7 h 8"/>
                  <a:gd name="T66" fmla="*/ 13 w 17"/>
                  <a:gd name="T67" fmla="*/ 5 h 8"/>
                  <a:gd name="T68" fmla="*/ 16 w 17"/>
                  <a:gd name="T69" fmla="*/ 6 h 8"/>
                  <a:gd name="T70" fmla="*/ 16 w 17"/>
                  <a:gd name="T71" fmla="*/ 5 h 8"/>
                  <a:gd name="T72" fmla="*/ 15 w 17"/>
                  <a:gd name="T73" fmla="*/ 8 h 8"/>
                  <a:gd name="T74" fmla="*/ 16 w 17"/>
                  <a:gd name="T75" fmla="*/ 8 h 8"/>
                  <a:gd name="T76" fmla="*/ 16 w 17"/>
                  <a:gd name="T77" fmla="*/ 7 h 8"/>
                  <a:gd name="T78" fmla="*/ 16 w 17"/>
                  <a:gd name="T79" fmla="*/ 8 h 8"/>
                  <a:gd name="T80" fmla="*/ 17 w 17"/>
                  <a:gd name="T81" fmla="*/ 4 h 8"/>
                  <a:gd name="T82" fmla="*/ 16 w 17"/>
                  <a:gd name="T83" fmla="*/ 2 h 8"/>
                  <a:gd name="T84" fmla="*/ 15 w 17"/>
                  <a:gd name="T85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7" h="8">
                    <a:moveTo>
                      <a:pt x="15" y="4"/>
                    </a:moveTo>
                    <a:cubicBezTo>
                      <a:pt x="15" y="4"/>
                      <a:pt x="14" y="5"/>
                      <a:pt x="14" y="4"/>
                    </a:cubicBezTo>
                    <a:cubicBezTo>
                      <a:pt x="14" y="3"/>
                      <a:pt x="15" y="3"/>
                      <a:pt x="15" y="3"/>
                    </a:cubicBezTo>
                    <a:cubicBezTo>
                      <a:pt x="15" y="2"/>
                      <a:pt x="14" y="4"/>
                      <a:pt x="14" y="2"/>
                    </a:cubicBezTo>
                    <a:cubicBezTo>
                      <a:pt x="14" y="3"/>
                      <a:pt x="14" y="3"/>
                      <a:pt x="14" y="3"/>
                    </a:cubicBezTo>
                    <a:cubicBezTo>
                      <a:pt x="13" y="3"/>
                      <a:pt x="13" y="5"/>
                      <a:pt x="12" y="3"/>
                    </a:cubicBezTo>
                    <a:cubicBezTo>
                      <a:pt x="12" y="4"/>
                      <a:pt x="12" y="4"/>
                      <a:pt x="12" y="5"/>
                    </a:cubicBezTo>
                    <a:cubicBezTo>
                      <a:pt x="11" y="3"/>
                      <a:pt x="12" y="3"/>
                      <a:pt x="11" y="2"/>
                    </a:cubicBezTo>
                    <a:cubicBezTo>
                      <a:pt x="11" y="3"/>
                      <a:pt x="11" y="4"/>
                      <a:pt x="11" y="6"/>
                    </a:cubicBezTo>
                    <a:cubicBezTo>
                      <a:pt x="10" y="3"/>
                      <a:pt x="10" y="6"/>
                      <a:pt x="9" y="4"/>
                    </a:cubicBezTo>
                    <a:cubicBezTo>
                      <a:pt x="9" y="4"/>
                      <a:pt x="9" y="3"/>
                      <a:pt x="10" y="4"/>
                    </a:cubicBezTo>
                    <a:cubicBezTo>
                      <a:pt x="10" y="2"/>
                      <a:pt x="9" y="4"/>
                      <a:pt x="9" y="3"/>
                    </a:cubicBezTo>
                    <a:cubicBezTo>
                      <a:pt x="9" y="2"/>
                      <a:pt x="9" y="2"/>
                      <a:pt x="9" y="2"/>
                    </a:cubicBezTo>
                    <a:cubicBezTo>
                      <a:pt x="9" y="2"/>
                      <a:pt x="8" y="3"/>
                      <a:pt x="8" y="2"/>
                    </a:cubicBezTo>
                    <a:cubicBezTo>
                      <a:pt x="8" y="1"/>
                      <a:pt x="8" y="1"/>
                      <a:pt x="8" y="1"/>
                    </a:cubicBezTo>
                    <a:cubicBezTo>
                      <a:pt x="7" y="2"/>
                      <a:pt x="6" y="1"/>
                      <a:pt x="5" y="2"/>
                    </a:cubicBezTo>
                    <a:cubicBezTo>
                      <a:pt x="5" y="1"/>
                      <a:pt x="5" y="1"/>
                      <a:pt x="5" y="1"/>
                    </a:cubicBezTo>
                    <a:cubicBezTo>
                      <a:pt x="3" y="2"/>
                      <a:pt x="6" y="1"/>
                      <a:pt x="4" y="4"/>
                    </a:cubicBezTo>
                    <a:cubicBezTo>
                      <a:pt x="5" y="1"/>
                      <a:pt x="4" y="5"/>
                      <a:pt x="3" y="3"/>
                    </a:cubicBezTo>
                    <a:cubicBezTo>
                      <a:pt x="3" y="2"/>
                      <a:pt x="4" y="3"/>
                      <a:pt x="4" y="1"/>
                    </a:cubicBezTo>
                    <a:cubicBezTo>
                      <a:pt x="4" y="3"/>
                      <a:pt x="4" y="2"/>
                      <a:pt x="3" y="2"/>
                    </a:cubicBezTo>
                    <a:cubicBezTo>
                      <a:pt x="3" y="1"/>
                      <a:pt x="2" y="2"/>
                      <a:pt x="3" y="0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0" y="5"/>
                      <a:pt x="1" y="5"/>
                    </a:cubicBezTo>
                    <a:cubicBezTo>
                      <a:pt x="2" y="5"/>
                      <a:pt x="4" y="4"/>
                      <a:pt x="5" y="5"/>
                    </a:cubicBezTo>
                    <a:cubicBezTo>
                      <a:pt x="5" y="3"/>
                      <a:pt x="6" y="5"/>
                      <a:pt x="6" y="4"/>
                    </a:cubicBezTo>
                    <a:cubicBezTo>
                      <a:pt x="6" y="6"/>
                      <a:pt x="6" y="6"/>
                      <a:pt x="6" y="6"/>
                    </a:cubicBezTo>
                    <a:cubicBezTo>
                      <a:pt x="7" y="5"/>
                      <a:pt x="6" y="5"/>
                      <a:pt x="6" y="4"/>
                    </a:cubicBezTo>
                    <a:cubicBezTo>
                      <a:pt x="7" y="4"/>
                      <a:pt x="7" y="5"/>
                      <a:pt x="6" y="6"/>
                    </a:cubicBezTo>
                    <a:cubicBezTo>
                      <a:pt x="7" y="6"/>
                      <a:pt x="7" y="5"/>
                      <a:pt x="7" y="4"/>
                    </a:cubicBezTo>
                    <a:cubicBezTo>
                      <a:pt x="7" y="6"/>
                      <a:pt x="7" y="6"/>
                      <a:pt x="7" y="6"/>
                    </a:cubicBezTo>
                    <a:cubicBezTo>
                      <a:pt x="9" y="6"/>
                      <a:pt x="11" y="5"/>
                      <a:pt x="13" y="7"/>
                    </a:cubicBezTo>
                    <a:cubicBezTo>
                      <a:pt x="13" y="5"/>
                      <a:pt x="13" y="5"/>
                      <a:pt x="13" y="5"/>
                    </a:cubicBezTo>
                    <a:cubicBezTo>
                      <a:pt x="14" y="6"/>
                      <a:pt x="16" y="3"/>
                      <a:pt x="16" y="6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6" y="6"/>
                      <a:pt x="16" y="7"/>
                      <a:pt x="15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6" y="6"/>
                      <a:pt x="17" y="7"/>
                      <a:pt x="16" y="8"/>
                    </a:cubicBezTo>
                    <a:cubicBezTo>
                      <a:pt x="17" y="7"/>
                      <a:pt x="17" y="5"/>
                      <a:pt x="17" y="4"/>
                    </a:cubicBezTo>
                    <a:cubicBezTo>
                      <a:pt x="15" y="6"/>
                      <a:pt x="17" y="1"/>
                      <a:pt x="16" y="2"/>
                    </a:cubicBezTo>
                    <a:cubicBezTo>
                      <a:pt x="15" y="3"/>
                      <a:pt x="15" y="3"/>
                      <a:pt x="15" y="4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88" name="Freeform 1833"/>
              <p:cNvSpPr/>
              <p:nvPr/>
            </p:nvSpPr>
            <p:spPr bwMode="auto">
              <a:xfrm>
                <a:off x="1237" y="279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89" name="Freeform 1834"/>
              <p:cNvSpPr/>
              <p:nvPr/>
            </p:nvSpPr>
            <p:spPr bwMode="auto">
              <a:xfrm>
                <a:off x="1201" y="2781"/>
                <a:ext cx="3" cy="2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0 h 1"/>
                  <a:gd name="T4" fmla="*/ 1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1" y="1"/>
                      <a:pt x="1" y="0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90" name="Rectangle 1835"/>
              <p:cNvSpPr>
                <a:spLocks noChangeArrowheads="1"/>
              </p:cNvSpPr>
              <p:nvPr/>
            </p:nvSpPr>
            <p:spPr bwMode="auto">
              <a:xfrm>
                <a:off x="1239" y="2795"/>
                <a:ext cx="1" cy="1"/>
              </a:xfrm>
              <a:prstGeom prst="rect">
                <a:avLst/>
              </a:pr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91" name="Freeform 1836"/>
              <p:cNvSpPr/>
              <p:nvPr/>
            </p:nvSpPr>
            <p:spPr bwMode="auto">
              <a:xfrm>
                <a:off x="1242" y="2785"/>
                <a:ext cx="2" cy="3"/>
              </a:xfrm>
              <a:custGeom>
                <a:avLst/>
                <a:gdLst>
                  <a:gd name="T0" fmla="*/ 2 w 2"/>
                  <a:gd name="T1" fmla="*/ 3 h 3"/>
                  <a:gd name="T2" fmla="*/ 2 w 2"/>
                  <a:gd name="T3" fmla="*/ 0 h 3"/>
                  <a:gd name="T4" fmla="*/ 0 w 2"/>
                  <a:gd name="T5" fmla="*/ 3 h 3"/>
                  <a:gd name="T6" fmla="*/ 2 w 2"/>
                  <a:gd name="T7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3">
                    <a:moveTo>
                      <a:pt x="2" y="3"/>
                    </a:moveTo>
                    <a:lnTo>
                      <a:pt x="2" y="0"/>
                    </a:lnTo>
                    <a:lnTo>
                      <a:pt x="0" y="3"/>
                    </a:lnTo>
                    <a:lnTo>
                      <a:pt x="2" y="3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92" name="Freeform 1837"/>
              <p:cNvSpPr/>
              <p:nvPr/>
            </p:nvSpPr>
            <p:spPr bwMode="auto">
              <a:xfrm>
                <a:off x="1206" y="277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93" name="Freeform 1838"/>
              <p:cNvSpPr/>
              <p:nvPr/>
            </p:nvSpPr>
            <p:spPr bwMode="auto">
              <a:xfrm>
                <a:off x="1208" y="2762"/>
                <a:ext cx="0" cy="2"/>
              </a:xfrm>
              <a:custGeom>
                <a:avLst/>
                <a:gdLst>
                  <a:gd name="T0" fmla="*/ 0 h 2"/>
                  <a:gd name="T1" fmla="*/ 2 h 2"/>
                  <a:gd name="T2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94" name="Freeform 1839"/>
              <p:cNvSpPr/>
              <p:nvPr/>
            </p:nvSpPr>
            <p:spPr bwMode="auto">
              <a:xfrm>
                <a:off x="1192" y="2714"/>
                <a:ext cx="24" cy="69"/>
              </a:xfrm>
              <a:custGeom>
                <a:avLst/>
                <a:gdLst>
                  <a:gd name="T0" fmla="*/ 8 w 10"/>
                  <a:gd name="T1" fmla="*/ 3 h 29"/>
                  <a:gd name="T2" fmla="*/ 9 w 10"/>
                  <a:gd name="T3" fmla="*/ 1 h 29"/>
                  <a:gd name="T4" fmla="*/ 8 w 10"/>
                  <a:gd name="T5" fmla="*/ 0 h 29"/>
                  <a:gd name="T6" fmla="*/ 4 w 10"/>
                  <a:gd name="T7" fmla="*/ 3 h 29"/>
                  <a:gd name="T8" fmla="*/ 3 w 10"/>
                  <a:gd name="T9" fmla="*/ 6 h 29"/>
                  <a:gd name="T10" fmla="*/ 2 w 10"/>
                  <a:gd name="T11" fmla="*/ 8 h 29"/>
                  <a:gd name="T12" fmla="*/ 4 w 10"/>
                  <a:gd name="T13" fmla="*/ 12 h 29"/>
                  <a:gd name="T14" fmla="*/ 3 w 10"/>
                  <a:gd name="T15" fmla="*/ 12 h 29"/>
                  <a:gd name="T16" fmla="*/ 2 w 10"/>
                  <a:gd name="T17" fmla="*/ 14 h 29"/>
                  <a:gd name="T18" fmla="*/ 5 w 10"/>
                  <a:gd name="T19" fmla="*/ 15 h 29"/>
                  <a:gd name="T20" fmla="*/ 5 w 10"/>
                  <a:gd name="T21" fmla="*/ 16 h 29"/>
                  <a:gd name="T22" fmla="*/ 4 w 10"/>
                  <a:gd name="T23" fmla="*/ 17 h 29"/>
                  <a:gd name="T24" fmla="*/ 4 w 10"/>
                  <a:gd name="T25" fmla="*/ 19 h 29"/>
                  <a:gd name="T26" fmla="*/ 3 w 10"/>
                  <a:gd name="T27" fmla="*/ 21 h 29"/>
                  <a:gd name="T28" fmla="*/ 4 w 10"/>
                  <a:gd name="T29" fmla="*/ 23 h 29"/>
                  <a:gd name="T30" fmla="*/ 5 w 10"/>
                  <a:gd name="T31" fmla="*/ 24 h 29"/>
                  <a:gd name="T32" fmla="*/ 3 w 10"/>
                  <a:gd name="T33" fmla="*/ 24 h 29"/>
                  <a:gd name="T34" fmla="*/ 4 w 10"/>
                  <a:gd name="T35" fmla="*/ 26 h 29"/>
                  <a:gd name="T36" fmla="*/ 4 w 10"/>
                  <a:gd name="T37" fmla="*/ 29 h 29"/>
                  <a:gd name="T38" fmla="*/ 6 w 10"/>
                  <a:gd name="T39" fmla="*/ 29 h 29"/>
                  <a:gd name="T40" fmla="*/ 4 w 10"/>
                  <a:gd name="T41" fmla="*/ 28 h 29"/>
                  <a:gd name="T42" fmla="*/ 3 w 10"/>
                  <a:gd name="T43" fmla="*/ 27 h 29"/>
                  <a:gd name="T44" fmla="*/ 7 w 10"/>
                  <a:gd name="T45" fmla="*/ 27 h 29"/>
                  <a:gd name="T46" fmla="*/ 7 w 10"/>
                  <a:gd name="T47" fmla="*/ 26 h 29"/>
                  <a:gd name="T48" fmla="*/ 7 w 10"/>
                  <a:gd name="T49" fmla="*/ 25 h 29"/>
                  <a:gd name="T50" fmla="*/ 7 w 10"/>
                  <a:gd name="T51" fmla="*/ 24 h 29"/>
                  <a:gd name="T52" fmla="*/ 7 w 10"/>
                  <a:gd name="T53" fmla="*/ 22 h 29"/>
                  <a:gd name="T54" fmla="*/ 7 w 10"/>
                  <a:gd name="T55" fmla="*/ 20 h 29"/>
                  <a:gd name="T56" fmla="*/ 7 w 10"/>
                  <a:gd name="T57" fmla="*/ 20 h 29"/>
                  <a:gd name="T58" fmla="*/ 7 w 10"/>
                  <a:gd name="T59" fmla="*/ 20 h 29"/>
                  <a:gd name="T60" fmla="*/ 7 w 10"/>
                  <a:gd name="T61" fmla="*/ 19 h 29"/>
                  <a:gd name="T62" fmla="*/ 6 w 10"/>
                  <a:gd name="T63" fmla="*/ 17 h 29"/>
                  <a:gd name="T64" fmla="*/ 7 w 10"/>
                  <a:gd name="T65" fmla="*/ 17 h 29"/>
                  <a:gd name="T66" fmla="*/ 8 w 10"/>
                  <a:gd name="T67" fmla="*/ 15 h 29"/>
                  <a:gd name="T68" fmla="*/ 6 w 10"/>
                  <a:gd name="T69" fmla="*/ 15 h 29"/>
                  <a:gd name="T70" fmla="*/ 6 w 10"/>
                  <a:gd name="T71" fmla="*/ 13 h 29"/>
                  <a:gd name="T72" fmla="*/ 5 w 10"/>
                  <a:gd name="T73" fmla="*/ 10 h 29"/>
                  <a:gd name="T74" fmla="*/ 6 w 10"/>
                  <a:gd name="T75" fmla="*/ 9 h 29"/>
                  <a:gd name="T76" fmla="*/ 6 w 10"/>
                  <a:gd name="T77" fmla="*/ 6 h 29"/>
                  <a:gd name="T78" fmla="*/ 4 w 10"/>
                  <a:gd name="T79" fmla="*/ 7 h 29"/>
                  <a:gd name="T80" fmla="*/ 7 w 10"/>
                  <a:gd name="T81" fmla="*/ 6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0" h="29">
                    <a:moveTo>
                      <a:pt x="7" y="5"/>
                    </a:moveTo>
                    <a:cubicBezTo>
                      <a:pt x="7" y="5"/>
                      <a:pt x="8" y="4"/>
                      <a:pt x="8" y="3"/>
                    </a:cubicBezTo>
                    <a:cubicBezTo>
                      <a:pt x="8" y="4"/>
                      <a:pt x="8" y="4"/>
                      <a:pt x="8" y="4"/>
                    </a:cubicBezTo>
                    <a:cubicBezTo>
                      <a:pt x="9" y="4"/>
                      <a:pt x="10" y="2"/>
                      <a:pt x="9" y="1"/>
                    </a:cubicBezTo>
                    <a:cubicBezTo>
                      <a:pt x="9" y="2"/>
                      <a:pt x="9" y="2"/>
                      <a:pt x="9" y="2"/>
                    </a:cubicBezTo>
                    <a:cubicBezTo>
                      <a:pt x="8" y="3"/>
                      <a:pt x="8" y="0"/>
                      <a:pt x="8" y="0"/>
                    </a:cubicBezTo>
                    <a:cubicBezTo>
                      <a:pt x="7" y="0"/>
                      <a:pt x="7" y="3"/>
                      <a:pt x="6" y="2"/>
                    </a:cubicBezTo>
                    <a:cubicBezTo>
                      <a:pt x="4" y="4"/>
                      <a:pt x="5" y="3"/>
                      <a:pt x="4" y="3"/>
                    </a:cubicBezTo>
                    <a:cubicBezTo>
                      <a:pt x="4" y="3"/>
                      <a:pt x="6" y="4"/>
                      <a:pt x="6" y="5"/>
                    </a:cubicBezTo>
                    <a:cubicBezTo>
                      <a:pt x="1" y="3"/>
                      <a:pt x="7" y="7"/>
                      <a:pt x="3" y="6"/>
                    </a:cubicBezTo>
                    <a:cubicBezTo>
                      <a:pt x="4" y="7"/>
                      <a:pt x="3" y="7"/>
                      <a:pt x="4" y="8"/>
                    </a:cubicBezTo>
                    <a:cubicBezTo>
                      <a:pt x="3" y="8"/>
                      <a:pt x="4" y="9"/>
                      <a:pt x="2" y="8"/>
                    </a:cubicBezTo>
                    <a:cubicBezTo>
                      <a:pt x="5" y="9"/>
                      <a:pt x="0" y="10"/>
                      <a:pt x="4" y="11"/>
                    </a:cubicBezTo>
                    <a:cubicBezTo>
                      <a:pt x="3" y="11"/>
                      <a:pt x="5" y="11"/>
                      <a:pt x="4" y="12"/>
                    </a:cubicBezTo>
                    <a:cubicBezTo>
                      <a:pt x="3" y="12"/>
                      <a:pt x="3" y="11"/>
                      <a:pt x="3" y="11"/>
                    </a:cubicBezTo>
                    <a:cubicBezTo>
                      <a:pt x="2" y="12"/>
                      <a:pt x="5" y="12"/>
                      <a:pt x="3" y="12"/>
                    </a:cubicBezTo>
                    <a:cubicBezTo>
                      <a:pt x="2" y="13"/>
                      <a:pt x="4" y="13"/>
                      <a:pt x="5" y="13"/>
                    </a:cubicBezTo>
                    <a:cubicBezTo>
                      <a:pt x="4" y="14"/>
                      <a:pt x="4" y="14"/>
                      <a:pt x="2" y="14"/>
                    </a:cubicBezTo>
                    <a:cubicBezTo>
                      <a:pt x="4" y="14"/>
                      <a:pt x="3" y="14"/>
                      <a:pt x="4" y="15"/>
                    </a:cubicBezTo>
                    <a:cubicBezTo>
                      <a:pt x="4" y="15"/>
                      <a:pt x="5" y="14"/>
                      <a:pt x="5" y="15"/>
                    </a:cubicBezTo>
                    <a:cubicBezTo>
                      <a:pt x="5" y="16"/>
                      <a:pt x="7" y="16"/>
                      <a:pt x="7" y="17"/>
                    </a:cubicBezTo>
                    <a:cubicBezTo>
                      <a:pt x="5" y="17"/>
                      <a:pt x="7" y="16"/>
                      <a:pt x="5" y="16"/>
                    </a:cubicBezTo>
                    <a:cubicBezTo>
                      <a:pt x="4" y="16"/>
                      <a:pt x="4" y="15"/>
                      <a:pt x="3" y="15"/>
                    </a:cubicBezTo>
                    <a:cubicBezTo>
                      <a:pt x="3" y="15"/>
                      <a:pt x="3" y="16"/>
                      <a:pt x="4" y="17"/>
                    </a:cubicBezTo>
                    <a:cubicBezTo>
                      <a:pt x="3" y="18"/>
                      <a:pt x="3" y="17"/>
                      <a:pt x="2" y="17"/>
                    </a:cubicBezTo>
                    <a:cubicBezTo>
                      <a:pt x="1" y="18"/>
                      <a:pt x="5" y="19"/>
                      <a:pt x="4" y="19"/>
                    </a:cubicBezTo>
                    <a:cubicBezTo>
                      <a:pt x="2" y="19"/>
                      <a:pt x="2" y="19"/>
                      <a:pt x="2" y="19"/>
                    </a:cubicBezTo>
                    <a:cubicBezTo>
                      <a:pt x="4" y="19"/>
                      <a:pt x="2" y="20"/>
                      <a:pt x="3" y="21"/>
                    </a:cubicBezTo>
                    <a:cubicBezTo>
                      <a:pt x="3" y="21"/>
                      <a:pt x="4" y="21"/>
                      <a:pt x="4" y="21"/>
                    </a:cubicBezTo>
                    <a:cubicBezTo>
                      <a:pt x="1" y="21"/>
                      <a:pt x="6" y="22"/>
                      <a:pt x="4" y="23"/>
                    </a:cubicBezTo>
                    <a:cubicBezTo>
                      <a:pt x="5" y="23"/>
                      <a:pt x="6" y="24"/>
                      <a:pt x="7" y="24"/>
                    </a:cubicBezTo>
                    <a:cubicBezTo>
                      <a:pt x="5" y="24"/>
                      <a:pt x="5" y="24"/>
                      <a:pt x="5" y="24"/>
                    </a:cubicBezTo>
                    <a:cubicBezTo>
                      <a:pt x="6" y="23"/>
                      <a:pt x="3" y="23"/>
                      <a:pt x="2" y="23"/>
                    </a:cubicBezTo>
                    <a:cubicBezTo>
                      <a:pt x="3" y="23"/>
                      <a:pt x="2" y="24"/>
                      <a:pt x="3" y="24"/>
                    </a:cubicBezTo>
                    <a:cubicBezTo>
                      <a:pt x="2" y="24"/>
                      <a:pt x="2" y="24"/>
                      <a:pt x="2" y="24"/>
                    </a:cubicBezTo>
                    <a:cubicBezTo>
                      <a:pt x="2" y="25"/>
                      <a:pt x="5" y="25"/>
                      <a:pt x="4" y="26"/>
                    </a:cubicBezTo>
                    <a:cubicBezTo>
                      <a:pt x="3" y="26"/>
                      <a:pt x="3" y="26"/>
                      <a:pt x="3" y="26"/>
                    </a:cubicBezTo>
                    <a:cubicBezTo>
                      <a:pt x="3" y="27"/>
                      <a:pt x="1" y="29"/>
                      <a:pt x="4" y="29"/>
                    </a:cubicBezTo>
                    <a:cubicBezTo>
                      <a:pt x="4" y="29"/>
                      <a:pt x="4" y="28"/>
                      <a:pt x="4" y="28"/>
                    </a:cubicBezTo>
                    <a:cubicBezTo>
                      <a:pt x="5" y="28"/>
                      <a:pt x="1" y="24"/>
                      <a:pt x="6" y="29"/>
                    </a:cubicBezTo>
                    <a:cubicBezTo>
                      <a:pt x="7" y="29"/>
                      <a:pt x="7" y="29"/>
                      <a:pt x="7" y="29"/>
                    </a:cubicBezTo>
                    <a:cubicBezTo>
                      <a:pt x="6" y="28"/>
                      <a:pt x="5" y="28"/>
                      <a:pt x="4" y="28"/>
                    </a:cubicBezTo>
                    <a:cubicBezTo>
                      <a:pt x="6" y="27"/>
                      <a:pt x="6" y="27"/>
                      <a:pt x="6" y="27"/>
                    </a:cubicBezTo>
                    <a:cubicBezTo>
                      <a:pt x="5" y="27"/>
                      <a:pt x="4" y="27"/>
                      <a:pt x="3" y="27"/>
                    </a:cubicBezTo>
                    <a:cubicBezTo>
                      <a:pt x="2" y="27"/>
                      <a:pt x="4" y="27"/>
                      <a:pt x="3" y="26"/>
                    </a:cubicBezTo>
                    <a:cubicBezTo>
                      <a:pt x="5" y="26"/>
                      <a:pt x="5" y="27"/>
                      <a:pt x="7" y="27"/>
                    </a:cubicBezTo>
                    <a:cubicBezTo>
                      <a:pt x="6" y="26"/>
                      <a:pt x="6" y="26"/>
                      <a:pt x="6" y="26"/>
                    </a:cubicBezTo>
                    <a:cubicBezTo>
                      <a:pt x="7" y="26"/>
                      <a:pt x="7" y="26"/>
                      <a:pt x="7" y="26"/>
                    </a:cubicBezTo>
                    <a:cubicBezTo>
                      <a:pt x="5" y="25"/>
                      <a:pt x="8" y="25"/>
                      <a:pt x="7" y="24"/>
                    </a:cubicBezTo>
                    <a:cubicBezTo>
                      <a:pt x="7" y="25"/>
                      <a:pt x="7" y="25"/>
                      <a:pt x="7" y="25"/>
                    </a:cubicBezTo>
                    <a:cubicBezTo>
                      <a:pt x="6" y="25"/>
                      <a:pt x="6" y="25"/>
                      <a:pt x="6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6" y="23"/>
                      <a:pt x="5" y="23"/>
                      <a:pt x="5" y="23"/>
                    </a:cubicBezTo>
                    <a:cubicBezTo>
                      <a:pt x="7" y="23"/>
                      <a:pt x="6" y="22"/>
                      <a:pt x="7" y="22"/>
                    </a:cubicBezTo>
                    <a:cubicBezTo>
                      <a:pt x="6" y="22"/>
                      <a:pt x="7" y="21"/>
                      <a:pt x="6" y="21"/>
                    </a:cubicBezTo>
                    <a:cubicBezTo>
                      <a:pt x="5" y="21"/>
                      <a:pt x="6" y="20"/>
                      <a:pt x="7" y="20"/>
                    </a:cubicBezTo>
                    <a:cubicBezTo>
                      <a:pt x="7" y="20"/>
                      <a:pt x="7" y="20"/>
                      <a:pt x="7" y="20"/>
                    </a:cubicBezTo>
                    <a:cubicBezTo>
                      <a:pt x="7" y="20"/>
                      <a:pt x="7" y="20"/>
                      <a:pt x="7" y="20"/>
                    </a:cubicBezTo>
                    <a:cubicBezTo>
                      <a:pt x="7" y="20"/>
                      <a:pt x="7" y="20"/>
                      <a:pt x="7" y="20"/>
                    </a:cubicBezTo>
                    <a:cubicBezTo>
                      <a:pt x="7" y="20"/>
                      <a:pt x="6" y="20"/>
                      <a:pt x="7" y="20"/>
                    </a:cubicBezTo>
                    <a:cubicBezTo>
                      <a:pt x="7" y="20"/>
                      <a:pt x="7" y="20"/>
                      <a:pt x="8" y="20"/>
                    </a:cubicBezTo>
                    <a:cubicBezTo>
                      <a:pt x="8" y="20"/>
                      <a:pt x="5" y="19"/>
                      <a:pt x="7" y="19"/>
                    </a:cubicBezTo>
                    <a:cubicBezTo>
                      <a:pt x="6" y="18"/>
                      <a:pt x="6" y="18"/>
                      <a:pt x="4" y="18"/>
                    </a:cubicBezTo>
                    <a:cubicBezTo>
                      <a:pt x="5" y="18"/>
                      <a:pt x="6" y="18"/>
                      <a:pt x="6" y="17"/>
                    </a:cubicBezTo>
                    <a:cubicBezTo>
                      <a:pt x="4" y="17"/>
                      <a:pt x="6" y="17"/>
                      <a:pt x="5" y="16"/>
                    </a:cubicBezTo>
                    <a:cubicBezTo>
                      <a:pt x="7" y="17"/>
                      <a:pt x="6" y="16"/>
                      <a:pt x="7" y="17"/>
                    </a:cubicBezTo>
                    <a:cubicBezTo>
                      <a:pt x="8" y="17"/>
                      <a:pt x="6" y="16"/>
                      <a:pt x="6" y="15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7" y="15"/>
                      <a:pt x="6" y="15"/>
                      <a:pt x="7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7" y="14"/>
                      <a:pt x="6" y="14"/>
                      <a:pt x="8" y="13"/>
                    </a:cubicBezTo>
                    <a:cubicBezTo>
                      <a:pt x="6" y="13"/>
                      <a:pt x="6" y="13"/>
                      <a:pt x="6" y="13"/>
                    </a:cubicBezTo>
                    <a:cubicBezTo>
                      <a:pt x="8" y="12"/>
                      <a:pt x="6" y="11"/>
                      <a:pt x="4" y="10"/>
                    </a:cubicBezTo>
                    <a:cubicBezTo>
                      <a:pt x="4" y="10"/>
                      <a:pt x="5" y="10"/>
                      <a:pt x="5" y="10"/>
                    </a:cubicBezTo>
                    <a:cubicBezTo>
                      <a:pt x="6" y="10"/>
                      <a:pt x="6" y="10"/>
                      <a:pt x="6" y="10"/>
                    </a:cubicBezTo>
                    <a:cubicBezTo>
                      <a:pt x="6" y="10"/>
                      <a:pt x="8" y="10"/>
                      <a:pt x="6" y="9"/>
                    </a:cubicBezTo>
                    <a:cubicBezTo>
                      <a:pt x="5" y="9"/>
                      <a:pt x="7" y="9"/>
                      <a:pt x="7" y="9"/>
                    </a:cubicBezTo>
                    <a:cubicBezTo>
                      <a:pt x="5" y="8"/>
                      <a:pt x="10" y="7"/>
                      <a:pt x="6" y="6"/>
                    </a:cubicBezTo>
                    <a:cubicBezTo>
                      <a:pt x="6" y="6"/>
                      <a:pt x="5" y="7"/>
                      <a:pt x="5" y="7"/>
                    </a:cubicBezTo>
                    <a:cubicBezTo>
                      <a:pt x="5" y="7"/>
                      <a:pt x="4" y="7"/>
                      <a:pt x="4" y="7"/>
                    </a:cubicBezTo>
                    <a:cubicBezTo>
                      <a:pt x="4" y="6"/>
                      <a:pt x="5" y="6"/>
                      <a:pt x="5" y="5"/>
                    </a:cubicBezTo>
                    <a:cubicBezTo>
                      <a:pt x="7" y="6"/>
                      <a:pt x="7" y="6"/>
                      <a:pt x="7" y="6"/>
                    </a:cubicBezTo>
                    <a:cubicBezTo>
                      <a:pt x="9" y="7"/>
                      <a:pt x="6" y="2"/>
                      <a:pt x="7" y="5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95" name="Freeform 1840"/>
              <p:cNvSpPr/>
              <p:nvPr/>
            </p:nvSpPr>
            <p:spPr bwMode="auto">
              <a:xfrm>
                <a:off x="1206" y="2740"/>
                <a:ext cx="5" cy="0"/>
              </a:xfrm>
              <a:custGeom>
                <a:avLst/>
                <a:gdLst>
                  <a:gd name="T0" fmla="*/ 0 w 2"/>
                  <a:gd name="T1" fmla="*/ 2 w 2"/>
                  <a:gd name="T2" fmla="*/ 1 w 2"/>
                  <a:gd name="T3" fmla="*/ 0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96" name="Freeform 1841"/>
              <p:cNvSpPr/>
              <p:nvPr/>
            </p:nvSpPr>
            <p:spPr bwMode="auto">
              <a:xfrm>
                <a:off x="1206" y="2738"/>
                <a:ext cx="2" cy="2"/>
              </a:xfrm>
              <a:custGeom>
                <a:avLst/>
                <a:gdLst>
                  <a:gd name="T0" fmla="*/ 1 w 1"/>
                  <a:gd name="T1" fmla="*/ 1 h 1"/>
                  <a:gd name="T2" fmla="*/ 0 w 1"/>
                  <a:gd name="T3" fmla="*/ 0 h 1"/>
                  <a:gd name="T4" fmla="*/ 0 w 1"/>
                  <a:gd name="T5" fmla="*/ 1 h 1"/>
                  <a:gd name="T6" fmla="*/ 1 w 1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1"/>
                    </a:cubicBez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97" name="Freeform 1842"/>
              <p:cNvSpPr/>
              <p:nvPr/>
            </p:nvSpPr>
            <p:spPr bwMode="auto">
              <a:xfrm>
                <a:off x="1213" y="2726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98" name="Rectangle 1843"/>
              <p:cNvSpPr>
                <a:spLocks noChangeArrowheads="1"/>
              </p:cNvSpPr>
              <p:nvPr/>
            </p:nvSpPr>
            <p:spPr bwMode="auto">
              <a:xfrm>
                <a:off x="1213" y="2723"/>
                <a:ext cx="1" cy="1"/>
              </a:xfrm>
              <a:prstGeom prst="rect">
                <a:avLst/>
              </a:pr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99" name="Freeform 1844"/>
              <p:cNvSpPr/>
              <p:nvPr/>
            </p:nvSpPr>
            <p:spPr bwMode="auto">
              <a:xfrm>
                <a:off x="1213" y="2709"/>
                <a:ext cx="36" cy="19"/>
              </a:xfrm>
              <a:custGeom>
                <a:avLst/>
                <a:gdLst>
                  <a:gd name="T0" fmla="*/ 13 w 15"/>
                  <a:gd name="T1" fmla="*/ 5 h 8"/>
                  <a:gd name="T2" fmla="*/ 14 w 15"/>
                  <a:gd name="T3" fmla="*/ 3 h 8"/>
                  <a:gd name="T4" fmla="*/ 14 w 15"/>
                  <a:gd name="T5" fmla="*/ 4 h 8"/>
                  <a:gd name="T6" fmla="*/ 15 w 15"/>
                  <a:gd name="T7" fmla="*/ 2 h 8"/>
                  <a:gd name="T8" fmla="*/ 8 w 15"/>
                  <a:gd name="T9" fmla="*/ 3 h 8"/>
                  <a:gd name="T10" fmla="*/ 9 w 15"/>
                  <a:gd name="T11" fmla="*/ 2 h 8"/>
                  <a:gd name="T12" fmla="*/ 6 w 15"/>
                  <a:gd name="T13" fmla="*/ 4 h 8"/>
                  <a:gd name="T14" fmla="*/ 6 w 15"/>
                  <a:gd name="T15" fmla="*/ 2 h 8"/>
                  <a:gd name="T16" fmla="*/ 4 w 15"/>
                  <a:gd name="T17" fmla="*/ 3 h 8"/>
                  <a:gd name="T18" fmla="*/ 4 w 15"/>
                  <a:gd name="T19" fmla="*/ 3 h 8"/>
                  <a:gd name="T20" fmla="*/ 4 w 15"/>
                  <a:gd name="T21" fmla="*/ 3 h 8"/>
                  <a:gd name="T22" fmla="*/ 4 w 15"/>
                  <a:gd name="T23" fmla="*/ 3 h 8"/>
                  <a:gd name="T24" fmla="*/ 3 w 15"/>
                  <a:gd name="T25" fmla="*/ 3 h 8"/>
                  <a:gd name="T26" fmla="*/ 3 w 15"/>
                  <a:gd name="T27" fmla="*/ 3 h 8"/>
                  <a:gd name="T28" fmla="*/ 3 w 15"/>
                  <a:gd name="T29" fmla="*/ 4 h 8"/>
                  <a:gd name="T30" fmla="*/ 3 w 15"/>
                  <a:gd name="T31" fmla="*/ 2 h 8"/>
                  <a:gd name="T32" fmla="*/ 0 w 15"/>
                  <a:gd name="T33" fmla="*/ 4 h 8"/>
                  <a:gd name="T34" fmla="*/ 0 w 15"/>
                  <a:gd name="T35" fmla="*/ 5 h 8"/>
                  <a:gd name="T36" fmla="*/ 2 w 15"/>
                  <a:gd name="T37" fmla="*/ 5 h 8"/>
                  <a:gd name="T38" fmla="*/ 2 w 15"/>
                  <a:gd name="T39" fmla="*/ 4 h 8"/>
                  <a:gd name="T40" fmla="*/ 3 w 15"/>
                  <a:gd name="T41" fmla="*/ 4 h 8"/>
                  <a:gd name="T42" fmla="*/ 2 w 15"/>
                  <a:gd name="T43" fmla="*/ 6 h 8"/>
                  <a:gd name="T44" fmla="*/ 4 w 15"/>
                  <a:gd name="T45" fmla="*/ 7 h 8"/>
                  <a:gd name="T46" fmla="*/ 4 w 15"/>
                  <a:gd name="T47" fmla="*/ 7 h 8"/>
                  <a:gd name="T48" fmla="*/ 4 w 15"/>
                  <a:gd name="T49" fmla="*/ 7 h 8"/>
                  <a:gd name="T50" fmla="*/ 4 w 15"/>
                  <a:gd name="T51" fmla="*/ 6 h 8"/>
                  <a:gd name="T52" fmla="*/ 5 w 15"/>
                  <a:gd name="T53" fmla="*/ 4 h 8"/>
                  <a:gd name="T54" fmla="*/ 5 w 15"/>
                  <a:gd name="T55" fmla="*/ 4 h 8"/>
                  <a:gd name="T56" fmla="*/ 5 w 15"/>
                  <a:gd name="T57" fmla="*/ 5 h 8"/>
                  <a:gd name="T58" fmla="*/ 5 w 15"/>
                  <a:gd name="T59" fmla="*/ 5 h 8"/>
                  <a:gd name="T60" fmla="*/ 6 w 15"/>
                  <a:gd name="T61" fmla="*/ 7 h 8"/>
                  <a:gd name="T62" fmla="*/ 6 w 15"/>
                  <a:gd name="T63" fmla="*/ 5 h 8"/>
                  <a:gd name="T64" fmla="*/ 9 w 15"/>
                  <a:gd name="T65" fmla="*/ 5 h 8"/>
                  <a:gd name="T66" fmla="*/ 8 w 15"/>
                  <a:gd name="T67" fmla="*/ 6 h 8"/>
                  <a:gd name="T68" fmla="*/ 9 w 15"/>
                  <a:gd name="T69" fmla="*/ 5 h 8"/>
                  <a:gd name="T70" fmla="*/ 11 w 15"/>
                  <a:gd name="T71" fmla="*/ 5 h 8"/>
                  <a:gd name="T72" fmla="*/ 11 w 15"/>
                  <a:gd name="T73" fmla="*/ 4 h 8"/>
                  <a:gd name="T74" fmla="*/ 12 w 15"/>
                  <a:gd name="T75" fmla="*/ 5 h 8"/>
                  <a:gd name="T76" fmla="*/ 12 w 15"/>
                  <a:gd name="T77" fmla="*/ 5 h 8"/>
                  <a:gd name="T78" fmla="*/ 13 w 15"/>
                  <a:gd name="T79" fmla="*/ 3 h 8"/>
                  <a:gd name="T80" fmla="*/ 13 w 15"/>
                  <a:gd name="T81" fmla="*/ 5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5" h="8">
                    <a:moveTo>
                      <a:pt x="13" y="5"/>
                    </a:moveTo>
                    <a:cubicBezTo>
                      <a:pt x="14" y="3"/>
                      <a:pt x="14" y="3"/>
                      <a:pt x="14" y="3"/>
                    </a:cubicBezTo>
                    <a:cubicBezTo>
                      <a:pt x="14" y="4"/>
                      <a:pt x="14" y="3"/>
                      <a:pt x="14" y="4"/>
                    </a:cubicBezTo>
                    <a:cubicBezTo>
                      <a:pt x="14" y="3"/>
                      <a:pt x="15" y="4"/>
                      <a:pt x="15" y="2"/>
                    </a:cubicBezTo>
                    <a:cubicBezTo>
                      <a:pt x="13" y="3"/>
                      <a:pt x="11" y="1"/>
                      <a:pt x="8" y="3"/>
                    </a:cubicBezTo>
                    <a:cubicBezTo>
                      <a:pt x="9" y="2"/>
                      <a:pt x="9" y="2"/>
                      <a:pt x="9" y="2"/>
                    </a:cubicBezTo>
                    <a:cubicBezTo>
                      <a:pt x="7" y="4"/>
                      <a:pt x="7" y="0"/>
                      <a:pt x="6" y="4"/>
                    </a:cubicBezTo>
                    <a:cubicBezTo>
                      <a:pt x="6" y="2"/>
                      <a:pt x="6" y="2"/>
                      <a:pt x="6" y="2"/>
                    </a:cubicBezTo>
                    <a:cubicBezTo>
                      <a:pt x="6" y="1"/>
                      <a:pt x="5" y="5"/>
                      <a:pt x="4" y="3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4" y="4"/>
                      <a:pt x="3" y="4"/>
                      <a:pt x="3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2"/>
                      <a:pt x="3" y="4"/>
                      <a:pt x="3" y="4"/>
                    </a:cubicBezTo>
                    <a:cubicBezTo>
                      <a:pt x="2" y="3"/>
                      <a:pt x="3" y="3"/>
                      <a:pt x="3" y="2"/>
                    </a:cubicBezTo>
                    <a:cubicBezTo>
                      <a:pt x="2" y="3"/>
                      <a:pt x="1" y="1"/>
                      <a:pt x="0" y="4"/>
                    </a:cubicBezTo>
                    <a:cubicBezTo>
                      <a:pt x="0" y="5"/>
                      <a:pt x="1" y="5"/>
                      <a:pt x="0" y="5"/>
                    </a:cubicBezTo>
                    <a:cubicBezTo>
                      <a:pt x="1" y="7"/>
                      <a:pt x="1" y="5"/>
                      <a:pt x="2" y="5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3" y="1"/>
                      <a:pt x="2" y="5"/>
                      <a:pt x="3" y="4"/>
                    </a:cubicBezTo>
                    <a:cubicBezTo>
                      <a:pt x="3" y="5"/>
                      <a:pt x="2" y="5"/>
                      <a:pt x="2" y="6"/>
                    </a:cubicBezTo>
                    <a:cubicBezTo>
                      <a:pt x="3" y="8"/>
                      <a:pt x="4" y="4"/>
                      <a:pt x="4" y="7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4" y="8"/>
                      <a:pt x="4" y="7"/>
                      <a:pt x="4" y="7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4" y="6"/>
                      <a:pt x="5" y="4"/>
                      <a:pt x="5" y="4"/>
                    </a:cubicBezTo>
                    <a:cubicBezTo>
                      <a:pt x="5" y="5"/>
                      <a:pt x="5" y="3"/>
                      <a:pt x="5" y="4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6" y="5"/>
                      <a:pt x="5" y="6"/>
                      <a:pt x="6" y="7"/>
                    </a:cubicBezTo>
                    <a:cubicBezTo>
                      <a:pt x="6" y="6"/>
                      <a:pt x="5" y="6"/>
                      <a:pt x="6" y="5"/>
                    </a:cubicBezTo>
                    <a:cubicBezTo>
                      <a:pt x="6" y="6"/>
                      <a:pt x="8" y="6"/>
                      <a:pt x="9" y="5"/>
                    </a:cubicBezTo>
                    <a:cubicBezTo>
                      <a:pt x="8" y="5"/>
                      <a:pt x="9" y="6"/>
                      <a:pt x="8" y="6"/>
                    </a:cubicBezTo>
                    <a:cubicBezTo>
                      <a:pt x="8" y="6"/>
                      <a:pt x="9" y="6"/>
                      <a:pt x="9" y="5"/>
                    </a:cubicBezTo>
                    <a:cubicBezTo>
                      <a:pt x="9" y="4"/>
                      <a:pt x="10" y="4"/>
                      <a:pt x="11" y="5"/>
                    </a:cubicBezTo>
                    <a:cubicBezTo>
                      <a:pt x="11" y="4"/>
                      <a:pt x="11" y="4"/>
                      <a:pt x="11" y="4"/>
                    </a:cubicBezTo>
                    <a:cubicBezTo>
                      <a:pt x="11" y="3"/>
                      <a:pt x="12" y="6"/>
                      <a:pt x="12" y="5"/>
                    </a:cubicBezTo>
                    <a:cubicBezTo>
                      <a:pt x="12" y="5"/>
                      <a:pt x="12" y="5"/>
                      <a:pt x="12" y="5"/>
                    </a:cubicBezTo>
                    <a:cubicBezTo>
                      <a:pt x="13" y="4"/>
                      <a:pt x="13" y="2"/>
                      <a:pt x="13" y="3"/>
                    </a:cubicBezTo>
                    <a:cubicBezTo>
                      <a:pt x="13" y="4"/>
                      <a:pt x="13" y="4"/>
                      <a:pt x="13" y="5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00" name="Freeform 1845"/>
              <p:cNvSpPr/>
              <p:nvPr/>
            </p:nvSpPr>
            <p:spPr bwMode="auto">
              <a:xfrm>
                <a:off x="1249" y="2712"/>
                <a:ext cx="2" cy="7"/>
              </a:xfrm>
              <a:custGeom>
                <a:avLst/>
                <a:gdLst>
                  <a:gd name="T0" fmla="*/ 0 w 1"/>
                  <a:gd name="T1" fmla="*/ 1 h 3"/>
                  <a:gd name="T2" fmla="*/ 0 w 1"/>
                  <a:gd name="T3" fmla="*/ 3 h 3"/>
                  <a:gd name="T4" fmla="*/ 0 w 1"/>
                  <a:gd name="T5" fmla="*/ 0 h 3"/>
                  <a:gd name="T6" fmla="*/ 0 w 1"/>
                  <a:gd name="T7" fmla="*/ 1 h 3"/>
                  <a:gd name="T8" fmla="*/ 0 w 1"/>
                  <a:gd name="T9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3">
                    <a:moveTo>
                      <a:pt x="0" y="1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1" y="3"/>
                      <a:pt x="1" y="1"/>
                      <a:pt x="0" y="0"/>
                    </a:cubicBezTo>
                    <a:cubicBezTo>
                      <a:pt x="0" y="1"/>
                      <a:pt x="0" y="0"/>
                      <a:pt x="0" y="1"/>
                    </a:cubicBezTo>
                    <a:cubicBezTo>
                      <a:pt x="0" y="1"/>
                      <a:pt x="0" y="2"/>
                      <a:pt x="0" y="1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01" name="Freeform 1846"/>
              <p:cNvSpPr/>
              <p:nvPr/>
            </p:nvSpPr>
            <p:spPr bwMode="auto">
              <a:xfrm>
                <a:off x="1249" y="2704"/>
                <a:ext cx="14" cy="17"/>
              </a:xfrm>
              <a:custGeom>
                <a:avLst/>
                <a:gdLst>
                  <a:gd name="T0" fmla="*/ 4 w 6"/>
                  <a:gd name="T1" fmla="*/ 3 h 7"/>
                  <a:gd name="T2" fmla="*/ 4 w 6"/>
                  <a:gd name="T3" fmla="*/ 2 h 7"/>
                  <a:gd name="T4" fmla="*/ 2 w 6"/>
                  <a:gd name="T5" fmla="*/ 2 h 7"/>
                  <a:gd name="T6" fmla="*/ 2 w 6"/>
                  <a:gd name="T7" fmla="*/ 5 h 7"/>
                  <a:gd name="T8" fmla="*/ 1 w 6"/>
                  <a:gd name="T9" fmla="*/ 3 h 7"/>
                  <a:gd name="T10" fmla="*/ 1 w 6"/>
                  <a:gd name="T11" fmla="*/ 5 h 7"/>
                  <a:gd name="T12" fmla="*/ 1 w 6"/>
                  <a:gd name="T13" fmla="*/ 4 h 7"/>
                  <a:gd name="T14" fmla="*/ 1 w 6"/>
                  <a:gd name="T15" fmla="*/ 5 h 7"/>
                  <a:gd name="T16" fmla="*/ 2 w 6"/>
                  <a:gd name="T17" fmla="*/ 5 h 7"/>
                  <a:gd name="T18" fmla="*/ 2 w 6"/>
                  <a:gd name="T19" fmla="*/ 6 h 7"/>
                  <a:gd name="T20" fmla="*/ 2 w 6"/>
                  <a:gd name="T21" fmla="*/ 3 h 7"/>
                  <a:gd name="T22" fmla="*/ 3 w 6"/>
                  <a:gd name="T23" fmla="*/ 5 h 7"/>
                  <a:gd name="T24" fmla="*/ 4 w 6"/>
                  <a:gd name="T25" fmla="*/ 6 h 7"/>
                  <a:gd name="T26" fmla="*/ 4 w 6"/>
                  <a:gd name="T27" fmla="*/ 5 h 7"/>
                  <a:gd name="T28" fmla="*/ 3 w 6"/>
                  <a:gd name="T29" fmla="*/ 4 h 7"/>
                  <a:gd name="T30" fmla="*/ 4 w 6"/>
                  <a:gd name="T31" fmla="*/ 5 h 7"/>
                  <a:gd name="T32" fmla="*/ 5 w 6"/>
                  <a:gd name="T33" fmla="*/ 4 h 7"/>
                  <a:gd name="T34" fmla="*/ 4 w 6"/>
                  <a:gd name="T35" fmla="*/ 2 h 7"/>
                  <a:gd name="T36" fmla="*/ 5 w 6"/>
                  <a:gd name="T37" fmla="*/ 3 h 7"/>
                  <a:gd name="T38" fmla="*/ 6 w 6"/>
                  <a:gd name="T39" fmla="*/ 3 h 7"/>
                  <a:gd name="T40" fmla="*/ 4 w 6"/>
                  <a:gd name="T41" fmla="*/ 1 h 7"/>
                  <a:gd name="T42" fmla="*/ 4 w 6"/>
                  <a:gd name="T43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6" h="7">
                    <a:moveTo>
                      <a:pt x="4" y="3"/>
                    </a:moveTo>
                    <a:cubicBezTo>
                      <a:pt x="4" y="2"/>
                      <a:pt x="4" y="2"/>
                      <a:pt x="4" y="2"/>
                    </a:cubicBezTo>
                    <a:cubicBezTo>
                      <a:pt x="3" y="3"/>
                      <a:pt x="2" y="3"/>
                      <a:pt x="2" y="2"/>
                    </a:cubicBezTo>
                    <a:cubicBezTo>
                      <a:pt x="2" y="2"/>
                      <a:pt x="2" y="4"/>
                      <a:pt x="2" y="5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4"/>
                      <a:pt x="0" y="3"/>
                      <a:pt x="1" y="5"/>
                    </a:cubicBezTo>
                    <a:cubicBezTo>
                      <a:pt x="1" y="5"/>
                      <a:pt x="1" y="4"/>
                      <a:pt x="1" y="4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2" y="7"/>
                      <a:pt x="2" y="3"/>
                      <a:pt x="2" y="3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3" y="5"/>
                      <a:pt x="3" y="5"/>
                      <a:pt x="4" y="6"/>
                    </a:cubicBezTo>
                    <a:cubicBezTo>
                      <a:pt x="4" y="6"/>
                      <a:pt x="4" y="5"/>
                      <a:pt x="4" y="5"/>
                    </a:cubicBezTo>
                    <a:cubicBezTo>
                      <a:pt x="4" y="5"/>
                      <a:pt x="3" y="4"/>
                      <a:pt x="3" y="4"/>
                    </a:cubicBezTo>
                    <a:cubicBezTo>
                      <a:pt x="3" y="2"/>
                      <a:pt x="3" y="5"/>
                      <a:pt x="4" y="5"/>
                    </a:cubicBezTo>
                    <a:cubicBezTo>
                      <a:pt x="5" y="4"/>
                      <a:pt x="4" y="3"/>
                      <a:pt x="5" y="4"/>
                    </a:cubicBezTo>
                    <a:cubicBezTo>
                      <a:pt x="5" y="3"/>
                      <a:pt x="4" y="2"/>
                      <a:pt x="4" y="2"/>
                    </a:cubicBezTo>
                    <a:cubicBezTo>
                      <a:pt x="5" y="2"/>
                      <a:pt x="5" y="3"/>
                      <a:pt x="5" y="3"/>
                    </a:cubicBezTo>
                    <a:cubicBezTo>
                      <a:pt x="6" y="3"/>
                      <a:pt x="6" y="4"/>
                      <a:pt x="6" y="3"/>
                    </a:cubicBezTo>
                    <a:cubicBezTo>
                      <a:pt x="5" y="3"/>
                      <a:pt x="4" y="1"/>
                      <a:pt x="4" y="1"/>
                    </a:cubicBezTo>
                    <a:cubicBezTo>
                      <a:pt x="3" y="0"/>
                      <a:pt x="5" y="3"/>
                      <a:pt x="4" y="3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02" name="Rectangle 1847"/>
              <p:cNvSpPr>
                <a:spLocks noChangeArrowheads="1"/>
              </p:cNvSpPr>
              <p:nvPr/>
            </p:nvSpPr>
            <p:spPr bwMode="auto">
              <a:xfrm>
                <a:off x="1258" y="2709"/>
                <a:ext cx="1" cy="1"/>
              </a:xfrm>
              <a:prstGeom prst="rect">
                <a:avLst/>
              </a:pr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03" name="Freeform 1848"/>
              <p:cNvSpPr/>
              <p:nvPr/>
            </p:nvSpPr>
            <p:spPr bwMode="auto">
              <a:xfrm>
                <a:off x="1263" y="2685"/>
                <a:ext cx="57" cy="141"/>
              </a:xfrm>
              <a:custGeom>
                <a:avLst/>
                <a:gdLst>
                  <a:gd name="T0" fmla="*/ 13 w 24"/>
                  <a:gd name="T1" fmla="*/ 1 h 59"/>
                  <a:gd name="T2" fmla="*/ 1 w 24"/>
                  <a:gd name="T3" fmla="*/ 59 h 59"/>
                  <a:gd name="T4" fmla="*/ 10 w 24"/>
                  <a:gd name="T5" fmla="*/ 59 h 59"/>
                  <a:gd name="T6" fmla="*/ 17 w 24"/>
                  <a:gd name="T7" fmla="*/ 23 h 59"/>
                  <a:gd name="T8" fmla="*/ 24 w 24"/>
                  <a:gd name="T9" fmla="*/ 2 h 59"/>
                  <a:gd name="T10" fmla="*/ 15 w 24"/>
                  <a:gd name="T11" fmla="*/ 0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4" h="59">
                    <a:moveTo>
                      <a:pt x="13" y="1"/>
                    </a:moveTo>
                    <a:cubicBezTo>
                      <a:pt x="4" y="17"/>
                      <a:pt x="0" y="40"/>
                      <a:pt x="1" y="59"/>
                    </a:cubicBezTo>
                    <a:cubicBezTo>
                      <a:pt x="4" y="59"/>
                      <a:pt x="7" y="59"/>
                      <a:pt x="10" y="59"/>
                    </a:cubicBezTo>
                    <a:cubicBezTo>
                      <a:pt x="10" y="47"/>
                      <a:pt x="14" y="35"/>
                      <a:pt x="17" y="23"/>
                    </a:cubicBezTo>
                    <a:cubicBezTo>
                      <a:pt x="19" y="16"/>
                      <a:pt x="21" y="8"/>
                      <a:pt x="24" y="2"/>
                    </a:cubicBezTo>
                    <a:cubicBezTo>
                      <a:pt x="21" y="2"/>
                      <a:pt x="17" y="1"/>
                      <a:pt x="15" y="0"/>
                    </a:cubicBezTo>
                  </a:path>
                </a:pathLst>
              </a:custGeom>
              <a:solidFill>
                <a:srgbClr val="2F9B9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04" name="Freeform 1849"/>
              <p:cNvSpPr/>
              <p:nvPr/>
            </p:nvSpPr>
            <p:spPr bwMode="auto">
              <a:xfrm>
                <a:off x="1301" y="2683"/>
                <a:ext cx="0" cy="2"/>
              </a:xfrm>
              <a:custGeom>
                <a:avLst/>
                <a:gdLst>
                  <a:gd name="T0" fmla="*/ 2 h 2"/>
                  <a:gd name="T1" fmla="*/ 2 h 2"/>
                  <a:gd name="T2" fmla="*/ 0 h 2"/>
                  <a:gd name="T3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05" name="Freeform 1850"/>
              <p:cNvSpPr/>
              <p:nvPr/>
            </p:nvSpPr>
            <p:spPr bwMode="auto">
              <a:xfrm>
                <a:off x="1299" y="2683"/>
                <a:ext cx="7" cy="12"/>
              </a:xfrm>
              <a:custGeom>
                <a:avLst/>
                <a:gdLst>
                  <a:gd name="T0" fmla="*/ 1 w 3"/>
                  <a:gd name="T1" fmla="*/ 5 h 5"/>
                  <a:gd name="T2" fmla="*/ 2 w 3"/>
                  <a:gd name="T3" fmla="*/ 5 h 5"/>
                  <a:gd name="T4" fmla="*/ 2 w 3"/>
                  <a:gd name="T5" fmla="*/ 0 h 5"/>
                  <a:gd name="T6" fmla="*/ 0 w 3"/>
                  <a:gd name="T7" fmla="*/ 3 h 5"/>
                  <a:gd name="T8" fmla="*/ 2 w 3"/>
                  <a:gd name="T9" fmla="*/ 2 h 5"/>
                  <a:gd name="T10" fmla="*/ 0 w 3"/>
                  <a:gd name="T11" fmla="*/ 4 h 5"/>
                  <a:gd name="T12" fmla="*/ 1 w 3"/>
                  <a:gd name="T13" fmla="*/ 4 h 5"/>
                  <a:gd name="T14" fmla="*/ 1 w 3"/>
                  <a:gd name="T15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" h="5">
                    <a:moveTo>
                      <a:pt x="1" y="5"/>
                    </a:moveTo>
                    <a:cubicBezTo>
                      <a:pt x="2" y="5"/>
                      <a:pt x="2" y="5"/>
                      <a:pt x="2" y="5"/>
                    </a:cubicBezTo>
                    <a:cubicBezTo>
                      <a:pt x="2" y="2"/>
                      <a:pt x="3" y="3"/>
                      <a:pt x="2" y="0"/>
                    </a:cubicBezTo>
                    <a:cubicBezTo>
                      <a:pt x="2" y="1"/>
                      <a:pt x="1" y="1"/>
                      <a:pt x="0" y="3"/>
                    </a:cubicBezTo>
                    <a:cubicBezTo>
                      <a:pt x="1" y="3"/>
                      <a:pt x="2" y="2"/>
                      <a:pt x="2" y="2"/>
                    </a:cubicBezTo>
                    <a:cubicBezTo>
                      <a:pt x="1" y="3"/>
                      <a:pt x="1" y="3"/>
                      <a:pt x="0" y="4"/>
                    </a:cubicBezTo>
                    <a:cubicBezTo>
                      <a:pt x="0" y="5"/>
                      <a:pt x="1" y="3"/>
                      <a:pt x="1" y="4"/>
                    </a:cubicBezTo>
                    <a:lnTo>
                      <a:pt x="1" y="5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06" name="Freeform 1851"/>
              <p:cNvSpPr/>
              <p:nvPr/>
            </p:nvSpPr>
            <p:spPr bwMode="auto">
              <a:xfrm>
                <a:off x="1304" y="2688"/>
                <a:ext cx="2" cy="5"/>
              </a:xfrm>
              <a:custGeom>
                <a:avLst/>
                <a:gdLst>
                  <a:gd name="T0" fmla="*/ 1 w 1"/>
                  <a:gd name="T1" fmla="*/ 0 h 2"/>
                  <a:gd name="T2" fmla="*/ 0 w 1"/>
                  <a:gd name="T3" fmla="*/ 2 h 2"/>
                  <a:gd name="T4" fmla="*/ 1 w 1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1" y="1"/>
                      <a:pt x="1" y="0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07" name="Freeform 1852"/>
              <p:cNvSpPr/>
              <p:nvPr/>
            </p:nvSpPr>
            <p:spPr bwMode="auto">
              <a:xfrm>
                <a:off x="1306" y="2685"/>
                <a:ext cx="2" cy="5"/>
              </a:xfrm>
              <a:custGeom>
                <a:avLst/>
                <a:gdLst>
                  <a:gd name="T0" fmla="*/ 0 w 1"/>
                  <a:gd name="T1" fmla="*/ 1 h 2"/>
                  <a:gd name="T2" fmla="*/ 0 w 1"/>
                  <a:gd name="T3" fmla="*/ 2 h 2"/>
                  <a:gd name="T4" fmla="*/ 1 w 1"/>
                  <a:gd name="T5" fmla="*/ 0 h 2"/>
                  <a:gd name="T6" fmla="*/ 0 w 1"/>
                  <a:gd name="T7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0" y="1"/>
                    </a:moveTo>
                    <a:cubicBezTo>
                      <a:pt x="1" y="1"/>
                      <a:pt x="0" y="2"/>
                      <a:pt x="0" y="2"/>
                    </a:cubicBezTo>
                    <a:cubicBezTo>
                      <a:pt x="1" y="0"/>
                      <a:pt x="1" y="0"/>
                      <a:pt x="1" y="0"/>
                    </a:cubicBez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08" name="Freeform 1853"/>
              <p:cNvSpPr/>
              <p:nvPr/>
            </p:nvSpPr>
            <p:spPr bwMode="auto">
              <a:xfrm>
                <a:off x="1311" y="2688"/>
                <a:ext cx="0" cy="2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1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09" name="Freeform 1854"/>
              <p:cNvSpPr/>
              <p:nvPr/>
            </p:nvSpPr>
            <p:spPr bwMode="auto">
              <a:xfrm>
                <a:off x="1308" y="2688"/>
                <a:ext cx="5" cy="7"/>
              </a:xfrm>
              <a:custGeom>
                <a:avLst/>
                <a:gdLst>
                  <a:gd name="T0" fmla="*/ 2 w 2"/>
                  <a:gd name="T1" fmla="*/ 0 h 3"/>
                  <a:gd name="T2" fmla="*/ 1 w 2"/>
                  <a:gd name="T3" fmla="*/ 0 h 3"/>
                  <a:gd name="T4" fmla="*/ 1 w 2"/>
                  <a:gd name="T5" fmla="*/ 1 h 3"/>
                  <a:gd name="T6" fmla="*/ 1 w 2"/>
                  <a:gd name="T7" fmla="*/ 2 h 3"/>
                  <a:gd name="T8" fmla="*/ 0 w 2"/>
                  <a:gd name="T9" fmla="*/ 2 h 3"/>
                  <a:gd name="T10" fmla="*/ 0 w 2"/>
                  <a:gd name="T11" fmla="*/ 3 h 3"/>
                  <a:gd name="T12" fmla="*/ 2 w 2"/>
                  <a:gd name="T13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" h="3">
                    <a:moveTo>
                      <a:pt x="2" y="0"/>
                    </a:moveTo>
                    <a:cubicBezTo>
                      <a:pt x="2" y="0"/>
                      <a:pt x="1" y="0"/>
                      <a:pt x="1" y="0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3"/>
                      <a:pt x="1" y="2"/>
                    </a:cubicBezTo>
                    <a:cubicBezTo>
                      <a:pt x="0" y="3"/>
                      <a:pt x="0" y="1"/>
                      <a:pt x="0" y="2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1" y="3"/>
                      <a:pt x="1" y="1"/>
                      <a:pt x="2" y="0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10" name="Freeform 1855"/>
              <p:cNvSpPr/>
              <p:nvPr/>
            </p:nvSpPr>
            <p:spPr bwMode="auto">
              <a:xfrm>
                <a:off x="1311" y="2690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11" name="Freeform 1856"/>
              <p:cNvSpPr/>
              <p:nvPr/>
            </p:nvSpPr>
            <p:spPr bwMode="auto">
              <a:xfrm>
                <a:off x="1308" y="2688"/>
                <a:ext cx="0" cy="2"/>
              </a:xfrm>
              <a:custGeom>
                <a:avLst/>
                <a:gdLst>
                  <a:gd name="T0" fmla="*/ 0 h 2"/>
                  <a:gd name="T1" fmla="*/ 0 h 2"/>
                  <a:gd name="T2" fmla="*/ 2 h 2"/>
                  <a:gd name="T3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12" name="Freeform 1857"/>
              <p:cNvSpPr/>
              <p:nvPr/>
            </p:nvSpPr>
            <p:spPr bwMode="auto">
              <a:xfrm>
                <a:off x="1313" y="2688"/>
                <a:ext cx="5" cy="9"/>
              </a:xfrm>
              <a:custGeom>
                <a:avLst/>
                <a:gdLst>
                  <a:gd name="T0" fmla="*/ 1 w 2"/>
                  <a:gd name="T1" fmla="*/ 0 h 4"/>
                  <a:gd name="T2" fmla="*/ 0 w 2"/>
                  <a:gd name="T3" fmla="*/ 2 h 4"/>
                  <a:gd name="T4" fmla="*/ 1 w 2"/>
                  <a:gd name="T5" fmla="*/ 4 h 4"/>
                  <a:gd name="T6" fmla="*/ 1 w 2"/>
                  <a:gd name="T7" fmla="*/ 4 h 4"/>
                  <a:gd name="T8" fmla="*/ 1 w 2"/>
                  <a:gd name="T9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4">
                    <a:moveTo>
                      <a:pt x="1" y="0"/>
                    </a:moveTo>
                    <a:cubicBezTo>
                      <a:pt x="1" y="2"/>
                      <a:pt x="0" y="0"/>
                      <a:pt x="0" y="2"/>
                    </a:cubicBezTo>
                    <a:cubicBezTo>
                      <a:pt x="1" y="2"/>
                      <a:pt x="1" y="3"/>
                      <a:pt x="1" y="4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2" y="3"/>
                      <a:pt x="1" y="1"/>
                      <a:pt x="1" y="0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13" name="Freeform 1858"/>
              <p:cNvSpPr/>
              <p:nvPr/>
            </p:nvSpPr>
            <p:spPr bwMode="auto">
              <a:xfrm>
                <a:off x="1318" y="2700"/>
                <a:ext cx="0" cy="2"/>
              </a:xfrm>
              <a:custGeom>
                <a:avLst/>
                <a:gdLst>
                  <a:gd name="T0" fmla="*/ 2 h 2"/>
                  <a:gd name="T1" fmla="*/ 0 h 2"/>
                  <a:gd name="T2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14" name="Freeform 1859"/>
              <p:cNvSpPr/>
              <p:nvPr/>
            </p:nvSpPr>
            <p:spPr bwMode="auto">
              <a:xfrm>
                <a:off x="1299" y="2666"/>
                <a:ext cx="28" cy="41"/>
              </a:xfrm>
              <a:custGeom>
                <a:avLst/>
                <a:gdLst>
                  <a:gd name="T0" fmla="*/ 7 w 12"/>
                  <a:gd name="T1" fmla="*/ 11 h 17"/>
                  <a:gd name="T2" fmla="*/ 6 w 12"/>
                  <a:gd name="T3" fmla="*/ 9 h 17"/>
                  <a:gd name="T4" fmla="*/ 7 w 12"/>
                  <a:gd name="T5" fmla="*/ 10 h 17"/>
                  <a:gd name="T6" fmla="*/ 7 w 12"/>
                  <a:gd name="T7" fmla="*/ 9 h 17"/>
                  <a:gd name="T8" fmla="*/ 7 w 12"/>
                  <a:gd name="T9" fmla="*/ 9 h 17"/>
                  <a:gd name="T10" fmla="*/ 7 w 12"/>
                  <a:gd name="T11" fmla="*/ 8 h 17"/>
                  <a:gd name="T12" fmla="*/ 7 w 12"/>
                  <a:gd name="T13" fmla="*/ 8 h 17"/>
                  <a:gd name="T14" fmla="*/ 7 w 12"/>
                  <a:gd name="T15" fmla="*/ 8 h 17"/>
                  <a:gd name="T16" fmla="*/ 7 w 12"/>
                  <a:gd name="T17" fmla="*/ 8 h 17"/>
                  <a:gd name="T18" fmla="*/ 7 w 12"/>
                  <a:gd name="T19" fmla="*/ 8 h 17"/>
                  <a:gd name="T20" fmla="*/ 9 w 12"/>
                  <a:gd name="T21" fmla="*/ 13 h 17"/>
                  <a:gd name="T22" fmla="*/ 9 w 12"/>
                  <a:gd name="T23" fmla="*/ 13 h 17"/>
                  <a:gd name="T24" fmla="*/ 9 w 12"/>
                  <a:gd name="T25" fmla="*/ 13 h 17"/>
                  <a:gd name="T26" fmla="*/ 9 w 12"/>
                  <a:gd name="T27" fmla="*/ 13 h 17"/>
                  <a:gd name="T28" fmla="*/ 9 w 12"/>
                  <a:gd name="T29" fmla="*/ 13 h 17"/>
                  <a:gd name="T30" fmla="*/ 9 w 12"/>
                  <a:gd name="T31" fmla="*/ 13 h 17"/>
                  <a:gd name="T32" fmla="*/ 9 w 12"/>
                  <a:gd name="T33" fmla="*/ 12 h 17"/>
                  <a:gd name="T34" fmla="*/ 8 w 12"/>
                  <a:gd name="T35" fmla="*/ 9 h 17"/>
                  <a:gd name="T36" fmla="*/ 8 w 12"/>
                  <a:gd name="T37" fmla="*/ 9 h 17"/>
                  <a:gd name="T38" fmla="*/ 8 w 12"/>
                  <a:gd name="T39" fmla="*/ 10 h 17"/>
                  <a:gd name="T40" fmla="*/ 8 w 12"/>
                  <a:gd name="T41" fmla="*/ 9 h 17"/>
                  <a:gd name="T42" fmla="*/ 9 w 12"/>
                  <a:gd name="T43" fmla="*/ 11 h 17"/>
                  <a:gd name="T44" fmla="*/ 9 w 12"/>
                  <a:gd name="T45" fmla="*/ 11 h 17"/>
                  <a:gd name="T46" fmla="*/ 9 w 12"/>
                  <a:gd name="T47" fmla="*/ 13 h 17"/>
                  <a:gd name="T48" fmla="*/ 8 w 12"/>
                  <a:gd name="T49" fmla="*/ 11 h 17"/>
                  <a:gd name="T50" fmla="*/ 8 w 12"/>
                  <a:gd name="T51" fmla="*/ 13 h 17"/>
                  <a:gd name="T52" fmla="*/ 9 w 12"/>
                  <a:gd name="T53" fmla="*/ 13 h 17"/>
                  <a:gd name="T54" fmla="*/ 8 w 12"/>
                  <a:gd name="T55" fmla="*/ 14 h 17"/>
                  <a:gd name="T56" fmla="*/ 9 w 12"/>
                  <a:gd name="T57" fmla="*/ 15 h 17"/>
                  <a:gd name="T58" fmla="*/ 9 w 12"/>
                  <a:gd name="T59" fmla="*/ 15 h 17"/>
                  <a:gd name="T60" fmla="*/ 9 w 12"/>
                  <a:gd name="T61" fmla="*/ 15 h 17"/>
                  <a:gd name="T62" fmla="*/ 9 w 12"/>
                  <a:gd name="T63" fmla="*/ 15 h 17"/>
                  <a:gd name="T64" fmla="*/ 5 w 12"/>
                  <a:gd name="T65" fmla="*/ 7 h 17"/>
                  <a:gd name="T66" fmla="*/ 5 w 12"/>
                  <a:gd name="T67" fmla="*/ 7 h 17"/>
                  <a:gd name="T68" fmla="*/ 5 w 12"/>
                  <a:gd name="T69" fmla="*/ 7 h 17"/>
                  <a:gd name="T70" fmla="*/ 5 w 12"/>
                  <a:gd name="T71" fmla="*/ 7 h 17"/>
                  <a:gd name="T72" fmla="*/ 5 w 12"/>
                  <a:gd name="T73" fmla="*/ 7 h 17"/>
                  <a:gd name="T74" fmla="*/ 4 w 12"/>
                  <a:gd name="T75" fmla="*/ 7 h 17"/>
                  <a:gd name="T76" fmla="*/ 4 w 12"/>
                  <a:gd name="T77" fmla="*/ 7 h 17"/>
                  <a:gd name="T78" fmla="*/ 4 w 12"/>
                  <a:gd name="T79" fmla="*/ 7 h 17"/>
                  <a:gd name="T80" fmla="*/ 4 w 12"/>
                  <a:gd name="T81" fmla="*/ 8 h 17"/>
                  <a:gd name="T82" fmla="*/ 7 w 12"/>
                  <a:gd name="T83" fmla="*/ 11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12" h="17">
                    <a:moveTo>
                      <a:pt x="7" y="11"/>
                    </a:moveTo>
                    <a:cubicBezTo>
                      <a:pt x="6" y="9"/>
                      <a:pt x="6" y="9"/>
                      <a:pt x="6" y="9"/>
                    </a:cubicBezTo>
                    <a:cubicBezTo>
                      <a:pt x="7" y="9"/>
                      <a:pt x="7" y="9"/>
                      <a:pt x="7" y="10"/>
                    </a:cubicBezTo>
                    <a:cubicBezTo>
                      <a:pt x="7" y="10"/>
                      <a:pt x="7" y="9"/>
                      <a:pt x="7" y="9"/>
                    </a:cubicBezTo>
                    <a:cubicBezTo>
                      <a:pt x="7" y="9"/>
                      <a:pt x="7" y="9"/>
                      <a:pt x="7" y="9"/>
                    </a:cubicBezTo>
                    <a:cubicBezTo>
                      <a:pt x="7" y="8"/>
                      <a:pt x="7" y="8"/>
                      <a:pt x="7" y="8"/>
                    </a:cubicBezTo>
                    <a:cubicBezTo>
                      <a:pt x="7" y="8"/>
                      <a:pt x="7" y="8"/>
                      <a:pt x="7" y="8"/>
                    </a:cubicBezTo>
                    <a:cubicBezTo>
                      <a:pt x="7" y="8"/>
                      <a:pt x="7" y="8"/>
                      <a:pt x="7" y="8"/>
                    </a:cubicBezTo>
                    <a:cubicBezTo>
                      <a:pt x="7" y="8"/>
                      <a:pt x="7" y="8"/>
                      <a:pt x="7" y="8"/>
                    </a:cubicBezTo>
                    <a:cubicBezTo>
                      <a:pt x="7" y="8"/>
                      <a:pt x="7" y="8"/>
                      <a:pt x="7" y="8"/>
                    </a:cubicBezTo>
                    <a:cubicBezTo>
                      <a:pt x="12" y="17"/>
                      <a:pt x="8" y="11"/>
                      <a:pt x="9" y="13"/>
                    </a:cubicBezTo>
                    <a:cubicBezTo>
                      <a:pt x="9" y="13"/>
                      <a:pt x="9" y="13"/>
                      <a:pt x="9" y="13"/>
                    </a:cubicBezTo>
                    <a:cubicBezTo>
                      <a:pt x="9" y="13"/>
                      <a:pt x="9" y="13"/>
                      <a:pt x="9" y="13"/>
                    </a:cubicBezTo>
                    <a:cubicBezTo>
                      <a:pt x="9" y="13"/>
                      <a:pt x="9" y="13"/>
                      <a:pt x="9" y="13"/>
                    </a:cubicBezTo>
                    <a:cubicBezTo>
                      <a:pt x="9" y="13"/>
                      <a:pt x="9" y="13"/>
                      <a:pt x="9" y="13"/>
                    </a:cubicBezTo>
                    <a:cubicBezTo>
                      <a:pt x="9" y="13"/>
                      <a:pt x="9" y="13"/>
                      <a:pt x="9" y="13"/>
                    </a:cubicBezTo>
                    <a:cubicBezTo>
                      <a:pt x="9" y="12"/>
                      <a:pt x="9" y="12"/>
                      <a:pt x="9" y="12"/>
                    </a:cubicBezTo>
                    <a:cubicBezTo>
                      <a:pt x="9" y="10"/>
                      <a:pt x="11" y="14"/>
                      <a:pt x="8" y="9"/>
                    </a:cubicBezTo>
                    <a:cubicBezTo>
                      <a:pt x="8" y="9"/>
                      <a:pt x="8" y="9"/>
                      <a:pt x="8" y="9"/>
                    </a:cubicBezTo>
                    <a:cubicBezTo>
                      <a:pt x="8" y="9"/>
                      <a:pt x="8" y="9"/>
                      <a:pt x="8" y="10"/>
                    </a:cubicBezTo>
                    <a:cubicBezTo>
                      <a:pt x="8" y="9"/>
                      <a:pt x="8" y="9"/>
                      <a:pt x="8" y="9"/>
                    </a:cubicBezTo>
                    <a:cubicBezTo>
                      <a:pt x="9" y="10"/>
                      <a:pt x="8" y="8"/>
                      <a:pt x="9" y="11"/>
                    </a:cubicBezTo>
                    <a:cubicBezTo>
                      <a:pt x="9" y="11"/>
                      <a:pt x="9" y="11"/>
                      <a:pt x="9" y="11"/>
                    </a:cubicBezTo>
                    <a:cubicBezTo>
                      <a:pt x="9" y="11"/>
                      <a:pt x="9" y="12"/>
                      <a:pt x="9" y="13"/>
                    </a:cubicBezTo>
                    <a:cubicBezTo>
                      <a:pt x="8" y="11"/>
                      <a:pt x="8" y="11"/>
                      <a:pt x="8" y="11"/>
                    </a:cubicBezTo>
                    <a:cubicBezTo>
                      <a:pt x="8" y="13"/>
                      <a:pt x="8" y="13"/>
                      <a:pt x="8" y="13"/>
                    </a:cubicBezTo>
                    <a:cubicBezTo>
                      <a:pt x="8" y="14"/>
                      <a:pt x="9" y="12"/>
                      <a:pt x="9" y="13"/>
                    </a:cubicBezTo>
                    <a:cubicBezTo>
                      <a:pt x="9" y="14"/>
                      <a:pt x="9" y="14"/>
                      <a:pt x="8" y="14"/>
                    </a:cubicBezTo>
                    <a:cubicBezTo>
                      <a:pt x="9" y="14"/>
                      <a:pt x="9" y="15"/>
                      <a:pt x="9" y="15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10" y="17"/>
                      <a:pt x="0" y="0"/>
                      <a:pt x="5" y="7"/>
                    </a:cubicBezTo>
                    <a:cubicBezTo>
                      <a:pt x="5" y="7"/>
                      <a:pt x="5" y="7"/>
                      <a:pt x="5" y="7"/>
                    </a:cubicBezTo>
                    <a:cubicBezTo>
                      <a:pt x="5" y="7"/>
                      <a:pt x="5" y="7"/>
                      <a:pt x="5" y="7"/>
                    </a:cubicBezTo>
                    <a:cubicBezTo>
                      <a:pt x="5" y="7"/>
                      <a:pt x="5" y="7"/>
                      <a:pt x="5" y="7"/>
                    </a:cubicBezTo>
                    <a:cubicBezTo>
                      <a:pt x="5" y="7"/>
                      <a:pt x="5" y="7"/>
                      <a:pt x="5" y="7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4" y="8"/>
                      <a:pt x="4" y="8"/>
                      <a:pt x="4" y="8"/>
                    </a:cubicBezTo>
                    <a:cubicBezTo>
                      <a:pt x="3" y="9"/>
                      <a:pt x="7" y="10"/>
                      <a:pt x="7" y="11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15" name="Freeform 1860"/>
              <p:cNvSpPr/>
              <p:nvPr/>
            </p:nvSpPr>
            <p:spPr bwMode="auto">
              <a:xfrm>
                <a:off x="1308" y="2690"/>
                <a:ext cx="3" cy="0"/>
              </a:xfrm>
              <a:custGeom>
                <a:avLst/>
                <a:gdLst>
                  <a:gd name="T0" fmla="*/ 3 w 3"/>
                  <a:gd name="T1" fmla="*/ 0 w 3"/>
                  <a:gd name="T2" fmla="*/ 3 w 3"/>
                  <a:gd name="T3" fmla="*/ 3 w 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3">
                    <a:moveTo>
                      <a:pt x="3" y="0"/>
                    </a:moveTo>
                    <a:lnTo>
                      <a:pt x="0" y="0"/>
                    </a:lnTo>
                    <a:lnTo>
                      <a:pt x="3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16" name="Freeform 1861"/>
              <p:cNvSpPr/>
              <p:nvPr/>
            </p:nvSpPr>
            <p:spPr bwMode="auto">
              <a:xfrm>
                <a:off x="1304" y="2690"/>
                <a:ext cx="11" cy="10"/>
              </a:xfrm>
              <a:custGeom>
                <a:avLst/>
                <a:gdLst>
                  <a:gd name="T0" fmla="*/ 5 w 5"/>
                  <a:gd name="T1" fmla="*/ 3 h 4"/>
                  <a:gd name="T2" fmla="*/ 4 w 5"/>
                  <a:gd name="T3" fmla="*/ 1 h 4"/>
                  <a:gd name="T4" fmla="*/ 5 w 5"/>
                  <a:gd name="T5" fmla="*/ 2 h 4"/>
                  <a:gd name="T6" fmla="*/ 3 w 5"/>
                  <a:gd name="T7" fmla="*/ 1 h 4"/>
                  <a:gd name="T8" fmla="*/ 4 w 5"/>
                  <a:gd name="T9" fmla="*/ 3 h 4"/>
                  <a:gd name="T10" fmla="*/ 1 w 5"/>
                  <a:gd name="T11" fmla="*/ 2 h 4"/>
                  <a:gd name="T12" fmla="*/ 2 w 5"/>
                  <a:gd name="T13" fmla="*/ 1 h 4"/>
                  <a:gd name="T14" fmla="*/ 1 w 5"/>
                  <a:gd name="T15" fmla="*/ 3 h 4"/>
                  <a:gd name="T16" fmla="*/ 2 w 5"/>
                  <a:gd name="T17" fmla="*/ 3 h 4"/>
                  <a:gd name="T18" fmla="*/ 3 w 5"/>
                  <a:gd name="T19" fmla="*/ 4 h 4"/>
                  <a:gd name="T20" fmla="*/ 5 w 5"/>
                  <a:gd name="T21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" h="4">
                    <a:moveTo>
                      <a:pt x="5" y="3"/>
                    </a:moveTo>
                    <a:cubicBezTo>
                      <a:pt x="4" y="1"/>
                      <a:pt x="4" y="1"/>
                      <a:pt x="4" y="1"/>
                    </a:cubicBezTo>
                    <a:cubicBezTo>
                      <a:pt x="4" y="1"/>
                      <a:pt x="5" y="2"/>
                      <a:pt x="5" y="2"/>
                    </a:cubicBezTo>
                    <a:cubicBezTo>
                      <a:pt x="5" y="2"/>
                      <a:pt x="4" y="1"/>
                      <a:pt x="3" y="1"/>
                    </a:cubicBezTo>
                    <a:cubicBezTo>
                      <a:pt x="2" y="0"/>
                      <a:pt x="4" y="2"/>
                      <a:pt x="4" y="3"/>
                    </a:cubicBezTo>
                    <a:cubicBezTo>
                      <a:pt x="2" y="3"/>
                      <a:pt x="3" y="2"/>
                      <a:pt x="1" y="2"/>
                    </a:cubicBezTo>
                    <a:cubicBezTo>
                      <a:pt x="1" y="2"/>
                      <a:pt x="2" y="2"/>
                      <a:pt x="2" y="1"/>
                    </a:cubicBezTo>
                    <a:cubicBezTo>
                      <a:pt x="0" y="1"/>
                      <a:pt x="1" y="3"/>
                      <a:pt x="1" y="3"/>
                    </a:cubicBezTo>
                    <a:cubicBezTo>
                      <a:pt x="2" y="3"/>
                      <a:pt x="2" y="4"/>
                      <a:pt x="2" y="3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4" y="4"/>
                      <a:pt x="5" y="4"/>
                      <a:pt x="5" y="3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17" name="Freeform 1862"/>
              <p:cNvSpPr/>
              <p:nvPr/>
            </p:nvSpPr>
            <p:spPr bwMode="auto">
              <a:xfrm>
                <a:off x="1315" y="2695"/>
                <a:ext cx="3" cy="0"/>
              </a:xfrm>
              <a:custGeom>
                <a:avLst/>
                <a:gdLst>
                  <a:gd name="T0" fmla="*/ 0 w 1"/>
                  <a:gd name="T1" fmla="*/ 0 w 1"/>
                  <a:gd name="T2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18" name="Freeform 1863"/>
              <p:cNvSpPr/>
              <p:nvPr/>
            </p:nvSpPr>
            <p:spPr bwMode="auto">
              <a:xfrm>
                <a:off x="1306" y="2697"/>
                <a:ext cx="0" cy="3"/>
              </a:xfrm>
              <a:custGeom>
                <a:avLst/>
                <a:gdLst>
                  <a:gd name="T0" fmla="*/ 3 h 3"/>
                  <a:gd name="T1" fmla="*/ 0 h 3"/>
                  <a:gd name="T2" fmla="*/ 3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3">
                    <a:moveTo>
                      <a:pt x="0" y="3"/>
                    </a:moveTo>
                    <a:lnTo>
                      <a:pt x="0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19" name="Freeform 1864"/>
              <p:cNvSpPr/>
              <p:nvPr/>
            </p:nvSpPr>
            <p:spPr bwMode="auto">
              <a:xfrm>
                <a:off x="1311" y="2700"/>
                <a:ext cx="2" cy="2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0 h 1"/>
                  <a:gd name="T4" fmla="*/ 1 w 1"/>
                  <a:gd name="T5" fmla="*/ 1 h 1"/>
                  <a:gd name="T6" fmla="*/ 1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20" name="Freeform 1865"/>
              <p:cNvSpPr/>
              <p:nvPr/>
            </p:nvSpPr>
            <p:spPr bwMode="auto">
              <a:xfrm>
                <a:off x="1292" y="2700"/>
                <a:ext cx="23" cy="47"/>
              </a:xfrm>
              <a:custGeom>
                <a:avLst/>
                <a:gdLst>
                  <a:gd name="T0" fmla="*/ 0 w 10"/>
                  <a:gd name="T1" fmla="*/ 19 h 20"/>
                  <a:gd name="T2" fmla="*/ 1 w 10"/>
                  <a:gd name="T3" fmla="*/ 18 h 20"/>
                  <a:gd name="T4" fmla="*/ 3 w 10"/>
                  <a:gd name="T5" fmla="*/ 19 h 20"/>
                  <a:gd name="T6" fmla="*/ 5 w 10"/>
                  <a:gd name="T7" fmla="*/ 20 h 20"/>
                  <a:gd name="T8" fmla="*/ 4 w 10"/>
                  <a:gd name="T9" fmla="*/ 18 h 20"/>
                  <a:gd name="T10" fmla="*/ 5 w 10"/>
                  <a:gd name="T11" fmla="*/ 18 h 20"/>
                  <a:gd name="T12" fmla="*/ 5 w 10"/>
                  <a:gd name="T13" fmla="*/ 16 h 20"/>
                  <a:gd name="T14" fmla="*/ 5 w 10"/>
                  <a:gd name="T15" fmla="*/ 13 h 20"/>
                  <a:gd name="T16" fmla="*/ 8 w 10"/>
                  <a:gd name="T17" fmla="*/ 6 h 20"/>
                  <a:gd name="T18" fmla="*/ 6 w 10"/>
                  <a:gd name="T19" fmla="*/ 5 h 20"/>
                  <a:gd name="T20" fmla="*/ 8 w 10"/>
                  <a:gd name="T21" fmla="*/ 5 h 20"/>
                  <a:gd name="T22" fmla="*/ 7 w 10"/>
                  <a:gd name="T23" fmla="*/ 5 h 20"/>
                  <a:gd name="T24" fmla="*/ 9 w 10"/>
                  <a:gd name="T25" fmla="*/ 3 h 20"/>
                  <a:gd name="T26" fmla="*/ 6 w 10"/>
                  <a:gd name="T27" fmla="*/ 2 h 20"/>
                  <a:gd name="T28" fmla="*/ 9 w 10"/>
                  <a:gd name="T29" fmla="*/ 2 h 20"/>
                  <a:gd name="T30" fmla="*/ 8 w 10"/>
                  <a:gd name="T31" fmla="*/ 1 h 20"/>
                  <a:gd name="T32" fmla="*/ 6 w 10"/>
                  <a:gd name="T33" fmla="*/ 1 h 20"/>
                  <a:gd name="T34" fmla="*/ 5 w 10"/>
                  <a:gd name="T35" fmla="*/ 0 h 20"/>
                  <a:gd name="T36" fmla="*/ 6 w 10"/>
                  <a:gd name="T37" fmla="*/ 6 h 20"/>
                  <a:gd name="T38" fmla="*/ 5 w 10"/>
                  <a:gd name="T39" fmla="*/ 6 h 20"/>
                  <a:gd name="T40" fmla="*/ 3 w 10"/>
                  <a:gd name="T41" fmla="*/ 8 h 20"/>
                  <a:gd name="T42" fmla="*/ 5 w 10"/>
                  <a:gd name="T43" fmla="*/ 10 h 20"/>
                  <a:gd name="T44" fmla="*/ 4 w 10"/>
                  <a:gd name="T45" fmla="*/ 11 h 20"/>
                  <a:gd name="T46" fmla="*/ 5 w 10"/>
                  <a:gd name="T47" fmla="*/ 11 h 20"/>
                  <a:gd name="T48" fmla="*/ 3 w 10"/>
                  <a:gd name="T49" fmla="*/ 12 h 20"/>
                  <a:gd name="T50" fmla="*/ 6 w 10"/>
                  <a:gd name="T51" fmla="*/ 12 h 20"/>
                  <a:gd name="T52" fmla="*/ 2 w 10"/>
                  <a:gd name="T53" fmla="*/ 13 h 20"/>
                  <a:gd name="T54" fmla="*/ 3 w 10"/>
                  <a:gd name="T55" fmla="*/ 13 h 20"/>
                  <a:gd name="T56" fmla="*/ 4 w 10"/>
                  <a:gd name="T57" fmla="*/ 14 h 20"/>
                  <a:gd name="T58" fmla="*/ 2 w 10"/>
                  <a:gd name="T59" fmla="*/ 14 h 20"/>
                  <a:gd name="T60" fmla="*/ 3 w 10"/>
                  <a:gd name="T61" fmla="*/ 16 h 20"/>
                  <a:gd name="T62" fmla="*/ 4 w 10"/>
                  <a:gd name="T63" fmla="*/ 16 h 20"/>
                  <a:gd name="T64" fmla="*/ 3 w 10"/>
                  <a:gd name="T65" fmla="*/ 18 h 20"/>
                  <a:gd name="T66" fmla="*/ 1 w 10"/>
                  <a:gd name="T67" fmla="*/ 16 h 20"/>
                  <a:gd name="T68" fmla="*/ 0 w 10"/>
                  <a:gd name="T69" fmla="*/ 16 h 20"/>
                  <a:gd name="T70" fmla="*/ 2 w 10"/>
                  <a:gd name="T71" fmla="*/ 18 h 20"/>
                  <a:gd name="T72" fmla="*/ 0 w 10"/>
                  <a:gd name="T73" fmla="*/ 19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0" h="20">
                    <a:moveTo>
                      <a:pt x="0" y="19"/>
                    </a:moveTo>
                    <a:cubicBezTo>
                      <a:pt x="1" y="19"/>
                      <a:pt x="1" y="19"/>
                      <a:pt x="1" y="18"/>
                    </a:cubicBezTo>
                    <a:cubicBezTo>
                      <a:pt x="2" y="19"/>
                      <a:pt x="2" y="19"/>
                      <a:pt x="3" y="19"/>
                    </a:cubicBezTo>
                    <a:cubicBezTo>
                      <a:pt x="3" y="19"/>
                      <a:pt x="4" y="20"/>
                      <a:pt x="5" y="20"/>
                    </a:cubicBezTo>
                    <a:cubicBezTo>
                      <a:pt x="5" y="19"/>
                      <a:pt x="4" y="19"/>
                      <a:pt x="4" y="18"/>
                    </a:cubicBezTo>
                    <a:cubicBezTo>
                      <a:pt x="5" y="18"/>
                      <a:pt x="5" y="18"/>
                      <a:pt x="5" y="18"/>
                    </a:cubicBezTo>
                    <a:cubicBezTo>
                      <a:pt x="5" y="18"/>
                      <a:pt x="4" y="16"/>
                      <a:pt x="5" y="16"/>
                    </a:cubicBezTo>
                    <a:cubicBezTo>
                      <a:pt x="6" y="15"/>
                      <a:pt x="6" y="14"/>
                      <a:pt x="5" y="13"/>
                    </a:cubicBezTo>
                    <a:cubicBezTo>
                      <a:pt x="7" y="11"/>
                      <a:pt x="6" y="8"/>
                      <a:pt x="8" y="6"/>
                    </a:cubicBezTo>
                    <a:cubicBezTo>
                      <a:pt x="6" y="5"/>
                      <a:pt x="6" y="5"/>
                      <a:pt x="6" y="5"/>
                    </a:cubicBezTo>
                    <a:cubicBezTo>
                      <a:pt x="7" y="5"/>
                      <a:pt x="6" y="4"/>
                      <a:pt x="8" y="5"/>
                    </a:cubicBezTo>
                    <a:cubicBezTo>
                      <a:pt x="7" y="5"/>
                      <a:pt x="7" y="5"/>
                      <a:pt x="7" y="5"/>
                    </a:cubicBezTo>
                    <a:cubicBezTo>
                      <a:pt x="9" y="5"/>
                      <a:pt x="8" y="3"/>
                      <a:pt x="9" y="3"/>
                    </a:cubicBezTo>
                    <a:cubicBezTo>
                      <a:pt x="8" y="3"/>
                      <a:pt x="6" y="2"/>
                      <a:pt x="6" y="2"/>
                    </a:cubicBezTo>
                    <a:cubicBezTo>
                      <a:pt x="8" y="3"/>
                      <a:pt x="6" y="1"/>
                      <a:pt x="9" y="2"/>
                    </a:cubicBezTo>
                    <a:cubicBezTo>
                      <a:pt x="10" y="1"/>
                      <a:pt x="7" y="1"/>
                      <a:pt x="8" y="1"/>
                    </a:cubicBezTo>
                    <a:cubicBezTo>
                      <a:pt x="6" y="0"/>
                      <a:pt x="7" y="1"/>
                      <a:pt x="6" y="1"/>
                    </a:cubicBezTo>
                    <a:cubicBezTo>
                      <a:pt x="5" y="0"/>
                      <a:pt x="6" y="0"/>
                      <a:pt x="5" y="0"/>
                    </a:cubicBezTo>
                    <a:cubicBezTo>
                      <a:pt x="4" y="1"/>
                      <a:pt x="6" y="4"/>
                      <a:pt x="6" y="6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6" y="7"/>
                      <a:pt x="5" y="8"/>
                      <a:pt x="3" y="8"/>
                    </a:cubicBezTo>
                    <a:cubicBezTo>
                      <a:pt x="4" y="9"/>
                      <a:pt x="2" y="10"/>
                      <a:pt x="5" y="10"/>
                    </a:cubicBezTo>
                    <a:cubicBezTo>
                      <a:pt x="4" y="10"/>
                      <a:pt x="4" y="10"/>
                      <a:pt x="4" y="11"/>
                    </a:cubicBezTo>
                    <a:cubicBezTo>
                      <a:pt x="5" y="11"/>
                      <a:pt x="5" y="11"/>
                      <a:pt x="5" y="11"/>
                    </a:cubicBezTo>
                    <a:cubicBezTo>
                      <a:pt x="5" y="11"/>
                      <a:pt x="3" y="11"/>
                      <a:pt x="3" y="12"/>
                    </a:cubicBezTo>
                    <a:cubicBezTo>
                      <a:pt x="5" y="11"/>
                      <a:pt x="5" y="12"/>
                      <a:pt x="6" y="12"/>
                    </a:cubicBezTo>
                    <a:cubicBezTo>
                      <a:pt x="4" y="13"/>
                      <a:pt x="3" y="13"/>
                      <a:pt x="2" y="13"/>
                    </a:cubicBezTo>
                    <a:cubicBezTo>
                      <a:pt x="3" y="13"/>
                      <a:pt x="3" y="13"/>
                      <a:pt x="3" y="13"/>
                    </a:cubicBezTo>
                    <a:cubicBezTo>
                      <a:pt x="3" y="14"/>
                      <a:pt x="4" y="14"/>
                      <a:pt x="4" y="14"/>
                    </a:cubicBezTo>
                    <a:cubicBezTo>
                      <a:pt x="4" y="14"/>
                      <a:pt x="3" y="14"/>
                      <a:pt x="2" y="14"/>
                    </a:cubicBezTo>
                    <a:cubicBezTo>
                      <a:pt x="1" y="14"/>
                      <a:pt x="4" y="15"/>
                      <a:pt x="3" y="16"/>
                    </a:cubicBezTo>
                    <a:cubicBezTo>
                      <a:pt x="4" y="16"/>
                      <a:pt x="4" y="16"/>
                      <a:pt x="4" y="16"/>
                    </a:cubicBezTo>
                    <a:cubicBezTo>
                      <a:pt x="4" y="16"/>
                      <a:pt x="3" y="17"/>
                      <a:pt x="3" y="18"/>
                    </a:cubicBezTo>
                    <a:cubicBezTo>
                      <a:pt x="1" y="17"/>
                      <a:pt x="2" y="16"/>
                      <a:pt x="1" y="16"/>
                    </a:cubicBezTo>
                    <a:cubicBezTo>
                      <a:pt x="1" y="16"/>
                      <a:pt x="1" y="16"/>
                      <a:pt x="0" y="16"/>
                    </a:cubicBezTo>
                    <a:cubicBezTo>
                      <a:pt x="1" y="17"/>
                      <a:pt x="2" y="18"/>
                      <a:pt x="2" y="18"/>
                    </a:cubicBezTo>
                    <a:cubicBezTo>
                      <a:pt x="1" y="17"/>
                      <a:pt x="0" y="18"/>
                      <a:pt x="0" y="19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21" name="Freeform 1866"/>
              <p:cNvSpPr/>
              <p:nvPr/>
            </p:nvSpPr>
            <p:spPr bwMode="auto">
              <a:xfrm>
                <a:off x="1289" y="2738"/>
                <a:ext cx="3" cy="0"/>
              </a:xfrm>
              <a:custGeom>
                <a:avLst/>
                <a:gdLst>
                  <a:gd name="T0" fmla="*/ 1 w 1"/>
                  <a:gd name="T1" fmla="*/ 0 w 1"/>
                  <a:gd name="T2" fmla="*/ 0 w 1"/>
                  <a:gd name="T3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0" y="0"/>
                    </a:cubicBez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22" name="Freeform 1867"/>
              <p:cNvSpPr/>
              <p:nvPr/>
            </p:nvSpPr>
            <p:spPr bwMode="auto">
              <a:xfrm>
                <a:off x="1292" y="27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23" name="Rectangle 1868"/>
              <p:cNvSpPr>
                <a:spLocks noChangeArrowheads="1"/>
              </p:cNvSpPr>
              <p:nvPr/>
            </p:nvSpPr>
            <p:spPr bwMode="auto">
              <a:xfrm>
                <a:off x="1304" y="2738"/>
                <a:ext cx="2" cy="1"/>
              </a:xfrm>
              <a:prstGeom prst="rect">
                <a:avLst/>
              </a:pr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24" name="Freeform 1869"/>
              <p:cNvSpPr/>
              <p:nvPr/>
            </p:nvSpPr>
            <p:spPr bwMode="auto">
              <a:xfrm>
                <a:off x="1292" y="2731"/>
                <a:ext cx="4" cy="0"/>
              </a:xfrm>
              <a:custGeom>
                <a:avLst/>
                <a:gdLst>
                  <a:gd name="T0" fmla="*/ 0 w 2"/>
                  <a:gd name="T1" fmla="*/ 2 w 2"/>
                  <a:gd name="T2" fmla="*/ 0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25" name="Freeform 1870"/>
              <p:cNvSpPr/>
              <p:nvPr/>
            </p:nvSpPr>
            <p:spPr bwMode="auto">
              <a:xfrm>
                <a:off x="1296" y="2721"/>
                <a:ext cx="3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26" name="Freeform 1871"/>
              <p:cNvSpPr/>
              <p:nvPr/>
            </p:nvSpPr>
            <p:spPr bwMode="auto">
              <a:xfrm>
                <a:off x="1289" y="2740"/>
                <a:ext cx="3" cy="3"/>
              </a:xfrm>
              <a:custGeom>
                <a:avLst/>
                <a:gdLst>
                  <a:gd name="T0" fmla="*/ 0 w 3"/>
                  <a:gd name="T1" fmla="*/ 0 h 3"/>
                  <a:gd name="T2" fmla="*/ 3 w 3"/>
                  <a:gd name="T3" fmla="*/ 3 h 3"/>
                  <a:gd name="T4" fmla="*/ 3 w 3"/>
                  <a:gd name="T5" fmla="*/ 3 h 3"/>
                  <a:gd name="T6" fmla="*/ 0 w 3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3">
                    <a:moveTo>
                      <a:pt x="0" y="0"/>
                    </a:moveTo>
                    <a:lnTo>
                      <a:pt x="3" y="3"/>
                    </a:lnTo>
                    <a:lnTo>
                      <a:pt x="3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27" name="Freeform 1872"/>
              <p:cNvSpPr/>
              <p:nvPr/>
            </p:nvSpPr>
            <p:spPr bwMode="auto">
              <a:xfrm>
                <a:off x="1285" y="2745"/>
                <a:ext cx="19" cy="28"/>
              </a:xfrm>
              <a:custGeom>
                <a:avLst/>
                <a:gdLst>
                  <a:gd name="T0" fmla="*/ 5 w 8"/>
                  <a:gd name="T1" fmla="*/ 11 h 12"/>
                  <a:gd name="T2" fmla="*/ 7 w 8"/>
                  <a:gd name="T3" fmla="*/ 10 h 12"/>
                  <a:gd name="T4" fmla="*/ 4 w 8"/>
                  <a:gd name="T5" fmla="*/ 7 h 12"/>
                  <a:gd name="T6" fmla="*/ 7 w 8"/>
                  <a:gd name="T7" fmla="*/ 8 h 12"/>
                  <a:gd name="T8" fmla="*/ 6 w 8"/>
                  <a:gd name="T9" fmla="*/ 4 h 12"/>
                  <a:gd name="T10" fmla="*/ 7 w 8"/>
                  <a:gd name="T11" fmla="*/ 5 h 12"/>
                  <a:gd name="T12" fmla="*/ 4 w 8"/>
                  <a:gd name="T13" fmla="*/ 3 h 12"/>
                  <a:gd name="T14" fmla="*/ 7 w 8"/>
                  <a:gd name="T15" fmla="*/ 3 h 12"/>
                  <a:gd name="T16" fmla="*/ 8 w 8"/>
                  <a:gd name="T17" fmla="*/ 4 h 12"/>
                  <a:gd name="T18" fmla="*/ 7 w 8"/>
                  <a:gd name="T19" fmla="*/ 2 h 12"/>
                  <a:gd name="T20" fmla="*/ 5 w 8"/>
                  <a:gd name="T21" fmla="*/ 1 h 12"/>
                  <a:gd name="T22" fmla="*/ 3 w 8"/>
                  <a:gd name="T23" fmla="*/ 0 h 12"/>
                  <a:gd name="T24" fmla="*/ 4 w 8"/>
                  <a:gd name="T25" fmla="*/ 2 h 12"/>
                  <a:gd name="T26" fmla="*/ 3 w 8"/>
                  <a:gd name="T27" fmla="*/ 2 h 12"/>
                  <a:gd name="T28" fmla="*/ 4 w 8"/>
                  <a:gd name="T29" fmla="*/ 2 h 12"/>
                  <a:gd name="T30" fmla="*/ 3 w 8"/>
                  <a:gd name="T31" fmla="*/ 2 h 12"/>
                  <a:gd name="T32" fmla="*/ 3 w 8"/>
                  <a:gd name="T33" fmla="*/ 3 h 12"/>
                  <a:gd name="T34" fmla="*/ 3 w 8"/>
                  <a:gd name="T35" fmla="*/ 3 h 12"/>
                  <a:gd name="T36" fmla="*/ 4 w 8"/>
                  <a:gd name="T37" fmla="*/ 4 h 12"/>
                  <a:gd name="T38" fmla="*/ 3 w 8"/>
                  <a:gd name="T39" fmla="*/ 4 h 12"/>
                  <a:gd name="T40" fmla="*/ 4 w 8"/>
                  <a:gd name="T41" fmla="*/ 4 h 12"/>
                  <a:gd name="T42" fmla="*/ 2 w 8"/>
                  <a:gd name="T43" fmla="*/ 6 h 12"/>
                  <a:gd name="T44" fmla="*/ 3 w 8"/>
                  <a:gd name="T45" fmla="*/ 7 h 12"/>
                  <a:gd name="T46" fmla="*/ 2 w 8"/>
                  <a:gd name="T47" fmla="*/ 5 h 12"/>
                  <a:gd name="T48" fmla="*/ 5 w 8"/>
                  <a:gd name="T49" fmla="*/ 6 h 12"/>
                  <a:gd name="T50" fmla="*/ 2 w 8"/>
                  <a:gd name="T51" fmla="*/ 7 h 12"/>
                  <a:gd name="T52" fmla="*/ 2 w 8"/>
                  <a:gd name="T53" fmla="*/ 9 h 12"/>
                  <a:gd name="T54" fmla="*/ 2 w 8"/>
                  <a:gd name="T55" fmla="*/ 9 h 12"/>
                  <a:gd name="T56" fmla="*/ 3 w 8"/>
                  <a:gd name="T57" fmla="*/ 10 h 12"/>
                  <a:gd name="T58" fmla="*/ 3 w 8"/>
                  <a:gd name="T59" fmla="*/ 10 h 12"/>
                  <a:gd name="T60" fmla="*/ 4 w 8"/>
                  <a:gd name="T61" fmla="*/ 10 h 12"/>
                  <a:gd name="T62" fmla="*/ 3 w 8"/>
                  <a:gd name="T63" fmla="*/ 10 h 12"/>
                  <a:gd name="T64" fmla="*/ 5 w 8"/>
                  <a:gd name="T65" fmla="*/ 12 h 12"/>
                  <a:gd name="T66" fmla="*/ 4 w 8"/>
                  <a:gd name="T67" fmla="*/ 10 h 12"/>
                  <a:gd name="T68" fmla="*/ 5 w 8"/>
                  <a:gd name="T69" fmla="*/ 11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8" h="12">
                    <a:moveTo>
                      <a:pt x="5" y="11"/>
                    </a:moveTo>
                    <a:cubicBezTo>
                      <a:pt x="7" y="11"/>
                      <a:pt x="6" y="10"/>
                      <a:pt x="7" y="10"/>
                    </a:cubicBezTo>
                    <a:cubicBezTo>
                      <a:pt x="6" y="8"/>
                      <a:pt x="4" y="9"/>
                      <a:pt x="4" y="7"/>
                    </a:cubicBezTo>
                    <a:cubicBezTo>
                      <a:pt x="7" y="8"/>
                      <a:pt x="7" y="8"/>
                      <a:pt x="7" y="8"/>
                    </a:cubicBezTo>
                    <a:cubicBezTo>
                      <a:pt x="7" y="7"/>
                      <a:pt x="8" y="6"/>
                      <a:pt x="6" y="4"/>
                    </a:cubicBezTo>
                    <a:cubicBezTo>
                      <a:pt x="6" y="4"/>
                      <a:pt x="6" y="4"/>
                      <a:pt x="7" y="5"/>
                    </a:cubicBezTo>
                    <a:cubicBezTo>
                      <a:pt x="7" y="4"/>
                      <a:pt x="3" y="3"/>
                      <a:pt x="4" y="3"/>
                    </a:cubicBezTo>
                    <a:cubicBezTo>
                      <a:pt x="5" y="4"/>
                      <a:pt x="6" y="3"/>
                      <a:pt x="7" y="3"/>
                    </a:cubicBezTo>
                    <a:cubicBezTo>
                      <a:pt x="8" y="4"/>
                      <a:pt x="8" y="4"/>
                      <a:pt x="8" y="4"/>
                    </a:cubicBezTo>
                    <a:cubicBezTo>
                      <a:pt x="8" y="3"/>
                      <a:pt x="7" y="2"/>
                      <a:pt x="7" y="2"/>
                    </a:cubicBezTo>
                    <a:cubicBezTo>
                      <a:pt x="6" y="1"/>
                      <a:pt x="5" y="1"/>
                      <a:pt x="5" y="1"/>
                    </a:cubicBezTo>
                    <a:cubicBezTo>
                      <a:pt x="5" y="1"/>
                      <a:pt x="4" y="1"/>
                      <a:pt x="3" y="0"/>
                    </a:cubicBezTo>
                    <a:cubicBezTo>
                      <a:pt x="4" y="1"/>
                      <a:pt x="4" y="1"/>
                      <a:pt x="4" y="2"/>
                    </a:cubicBezTo>
                    <a:cubicBezTo>
                      <a:pt x="3" y="2"/>
                      <a:pt x="4" y="2"/>
                      <a:pt x="3" y="2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3"/>
                      <a:pt x="3" y="2"/>
                      <a:pt x="3" y="2"/>
                    </a:cubicBezTo>
                    <a:cubicBezTo>
                      <a:pt x="3" y="2"/>
                      <a:pt x="4" y="3"/>
                      <a:pt x="3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4"/>
                      <a:pt x="3" y="4"/>
                      <a:pt x="4" y="4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3" y="5"/>
                      <a:pt x="0" y="5"/>
                      <a:pt x="2" y="6"/>
                    </a:cubicBezTo>
                    <a:cubicBezTo>
                      <a:pt x="2" y="6"/>
                      <a:pt x="2" y="6"/>
                      <a:pt x="3" y="7"/>
                    </a:cubicBezTo>
                    <a:cubicBezTo>
                      <a:pt x="4" y="6"/>
                      <a:pt x="2" y="6"/>
                      <a:pt x="2" y="5"/>
                    </a:cubicBezTo>
                    <a:cubicBezTo>
                      <a:pt x="3" y="6"/>
                      <a:pt x="4" y="7"/>
                      <a:pt x="5" y="6"/>
                    </a:cubicBezTo>
                    <a:cubicBezTo>
                      <a:pt x="4" y="7"/>
                      <a:pt x="5" y="7"/>
                      <a:pt x="2" y="7"/>
                    </a:cubicBezTo>
                    <a:cubicBezTo>
                      <a:pt x="2" y="8"/>
                      <a:pt x="3" y="8"/>
                      <a:pt x="2" y="9"/>
                    </a:cubicBezTo>
                    <a:cubicBezTo>
                      <a:pt x="2" y="9"/>
                      <a:pt x="2" y="9"/>
                      <a:pt x="2" y="9"/>
                    </a:cubicBezTo>
                    <a:cubicBezTo>
                      <a:pt x="4" y="9"/>
                      <a:pt x="1" y="9"/>
                      <a:pt x="3" y="10"/>
                    </a:cubicBezTo>
                    <a:cubicBezTo>
                      <a:pt x="3" y="10"/>
                      <a:pt x="3" y="10"/>
                      <a:pt x="3" y="10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4" y="10"/>
                      <a:pt x="4" y="10"/>
                      <a:pt x="3" y="10"/>
                    </a:cubicBezTo>
                    <a:cubicBezTo>
                      <a:pt x="4" y="11"/>
                      <a:pt x="4" y="12"/>
                      <a:pt x="5" y="12"/>
                    </a:cubicBezTo>
                    <a:cubicBezTo>
                      <a:pt x="5" y="11"/>
                      <a:pt x="4" y="11"/>
                      <a:pt x="4" y="10"/>
                    </a:cubicBezTo>
                    <a:cubicBezTo>
                      <a:pt x="5" y="11"/>
                      <a:pt x="6" y="11"/>
                      <a:pt x="5" y="11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28" name="Freeform 1873"/>
              <p:cNvSpPr/>
              <p:nvPr/>
            </p:nvSpPr>
            <p:spPr bwMode="auto">
              <a:xfrm>
                <a:off x="1292" y="275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29" name="Freeform 1874"/>
              <p:cNvSpPr/>
              <p:nvPr/>
            </p:nvSpPr>
            <p:spPr bwMode="auto">
              <a:xfrm>
                <a:off x="1280" y="2771"/>
                <a:ext cx="19" cy="22"/>
              </a:xfrm>
              <a:custGeom>
                <a:avLst/>
                <a:gdLst>
                  <a:gd name="T0" fmla="*/ 4 w 8"/>
                  <a:gd name="T1" fmla="*/ 3 h 9"/>
                  <a:gd name="T2" fmla="*/ 3 w 8"/>
                  <a:gd name="T3" fmla="*/ 3 h 9"/>
                  <a:gd name="T4" fmla="*/ 6 w 8"/>
                  <a:gd name="T5" fmla="*/ 3 h 9"/>
                  <a:gd name="T6" fmla="*/ 6 w 8"/>
                  <a:gd name="T7" fmla="*/ 4 h 9"/>
                  <a:gd name="T8" fmla="*/ 3 w 8"/>
                  <a:gd name="T9" fmla="*/ 4 h 9"/>
                  <a:gd name="T10" fmla="*/ 3 w 8"/>
                  <a:gd name="T11" fmla="*/ 4 h 9"/>
                  <a:gd name="T12" fmla="*/ 5 w 8"/>
                  <a:gd name="T13" fmla="*/ 5 h 9"/>
                  <a:gd name="T14" fmla="*/ 5 w 8"/>
                  <a:gd name="T15" fmla="*/ 6 h 9"/>
                  <a:gd name="T16" fmla="*/ 5 w 8"/>
                  <a:gd name="T17" fmla="*/ 5 h 9"/>
                  <a:gd name="T18" fmla="*/ 3 w 8"/>
                  <a:gd name="T19" fmla="*/ 6 h 9"/>
                  <a:gd name="T20" fmla="*/ 7 w 8"/>
                  <a:gd name="T21" fmla="*/ 9 h 9"/>
                  <a:gd name="T22" fmla="*/ 7 w 8"/>
                  <a:gd name="T23" fmla="*/ 8 h 9"/>
                  <a:gd name="T24" fmla="*/ 5 w 8"/>
                  <a:gd name="T25" fmla="*/ 8 h 9"/>
                  <a:gd name="T26" fmla="*/ 6 w 8"/>
                  <a:gd name="T27" fmla="*/ 7 h 9"/>
                  <a:gd name="T28" fmla="*/ 7 w 8"/>
                  <a:gd name="T29" fmla="*/ 8 h 9"/>
                  <a:gd name="T30" fmla="*/ 8 w 8"/>
                  <a:gd name="T31" fmla="*/ 2 h 9"/>
                  <a:gd name="T32" fmla="*/ 8 w 8"/>
                  <a:gd name="T33" fmla="*/ 3 h 9"/>
                  <a:gd name="T34" fmla="*/ 6 w 8"/>
                  <a:gd name="T35" fmla="*/ 2 h 9"/>
                  <a:gd name="T36" fmla="*/ 4 w 8"/>
                  <a:gd name="T37" fmla="*/ 2 h 9"/>
                  <a:gd name="T38" fmla="*/ 5 w 8"/>
                  <a:gd name="T39" fmla="*/ 2 h 9"/>
                  <a:gd name="T40" fmla="*/ 3 w 8"/>
                  <a:gd name="T41" fmla="*/ 1 h 9"/>
                  <a:gd name="T42" fmla="*/ 2 w 8"/>
                  <a:gd name="T43" fmla="*/ 0 h 9"/>
                  <a:gd name="T44" fmla="*/ 2 w 8"/>
                  <a:gd name="T45" fmla="*/ 2 h 9"/>
                  <a:gd name="T46" fmla="*/ 4 w 8"/>
                  <a:gd name="T47" fmla="*/ 3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8" h="9">
                    <a:moveTo>
                      <a:pt x="4" y="3"/>
                    </a:moveTo>
                    <a:cubicBezTo>
                      <a:pt x="4" y="3"/>
                      <a:pt x="3" y="2"/>
                      <a:pt x="3" y="3"/>
                    </a:cubicBezTo>
                    <a:cubicBezTo>
                      <a:pt x="3" y="3"/>
                      <a:pt x="5" y="3"/>
                      <a:pt x="6" y="3"/>
                    </a:cubicBezTo>
                    <a:cubicBezTo>
                      <a:pt x="5" y="3"/>
                      <a:pt x="6" y="4"/>
                      <a:pt x="6" y="4"/>
                    </a:cubicBezTo>
                    <a:cubicBezTo>
                      <a:pt x="5" y="4"/>
                      <a:pt x="4" y="4"/>
                      <a:pt x="3" y="4"/>
                    </a:cubicBezTo>
                    <a:cubicBezTo>
                      <a:pt x="4" y="4"/>
                      <a:pt x="3" y="4"/>
                      <a:pt x="3" y="4"/>
                    </a:cubicBezTo>
                    <a:cubicBezTo>
                      <a:pt x="4" y="4"/>
                      <a:pt x="3" y="5"/>
                      <a:pt x="5" y="5"/>
                    </a:cubicBezTo>
                    <a:cubicBezTo>
                      <a:pt x="6" y="5"/>
                      <a:pt x="6" y="6"/>
                      <a:pt x="5" y="6"/>
                    </a:cubicBezTo>
                    <a:cubicBezTo>
                      <a:pt x="5" y="6"/>
                      <a:pt x="5" y="6"/>
                      <a:pt x="5" y="5"/>
                    </a:cubicBezTo>
                    <a:cubicBezTo>
                      <a:pt x="3" y="5"/>
                      <a:pt x="4" y="6"/>
                      <a:pt x="3" y="6"/>
                    </a:cubicBezTo>
                    <a:cubicBezTo>
                      <a:pt x="4" y="7"/>
                      <a:pt x="4" y="9"/>
                      <a:pt x="7" y="9"/>
                    </a:cubicBezTo>
                    <a:cubicBezTo>
                      <a:pt x="8" y="9"/>
                      <a:pt x="7" y="8"/>
                      <a:pt x="7" y="8"/>
                    </a:cubicBezTo>
                    <a:cubicBezTo>
                      <a:pt x="6" y="9"/>
                      <a:pt x="5" y="8"/>
                      <a:pt x="5" y="8"/>
                    </a:cubicBezTo>
                    <a:cubicBezTo>
                      <a:pt x="5" y="7"/>
                      <a:pt x="4" y="7"/>
                      <a:pt x="6" y="7"/>
                    </a:cubicBezTo>
                    <a:cubicBezTo>
                      <a:pt x="7" y="8"/>
                      <a:pt x="7" y="8"/>
                      <a:pt x="7" y="8"/>
                    </a:cubicBezTo>
                    <a:cubicBezTo>
                      <a:pt x="8" y="6"/>
                      <a:pt x="8" y="4"/>
                      <a:pt x="8" y="2"/>
                    </a:cubicBezTo>
                    <a:cubicBezTo>
                      <a:pt x="8" y="3"/>
                      <a:pt x="8" y="3"/>
                      <a:pt x="8" y="3"/>
                    </a:cubicBezTo>
                    <a:cubicBezTo>
                      <a:pt x="7" y="3"/>
                      <a:pt x="7" y="3"/>
                      <a:pt x="6" y="2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2"/>
                      <a:pt x="4" y="2"/>
                      <a:pt x="5" y="2"/>
                    </a:cubicBezTo>
                    <a:cubicBezTo>
                      <a:pt x="4" y="1"/>
                      <a:pt x="4" y="1"/>
                      <a:pt x="3" y="1"/>
                    </a:cubicBezTo>
                    <a:cubicBezTo>
                      <a:pt x="3" y="1"/>
                      <a:pt x="3" y="1"/>
                      <a:pt x="2" y="0"/>
                    </a:cubicBezTo>
                    <a:cubicBezTo>
                      <a:pt x="0" y="0"/>
                      <a:pt x="3" y="1"/>
                      <a:pt x="2" y="2"/>
                    </a:cubicBezTo>
                    <a:lnTo>
                      <a:pt x="4" y="3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30" name="Freeform 1875"/>
              <p:cNvSpPr/>
              <p:nvPr/>
            </p:nvSpPr>
            <p:spPr bwMode="auto">
              <a:xfrm>
                <a:off x="1289" y="2771"/>
                <a:ext cx="3" cy="2"/>
              </a:xfrm>
              <a:custGeom>
                <a:avLst/>
                <a:gdLst>
                  <a:gd name="T0" fmla="*/ 0 w 3"/>
                  <a:gd name="T1" fmla="*/ 0 h 2"/>
                  <a:gd name="T2" fmla="*/ 3 w 3"/>
                  <a:gd name="T3" fmla="*/ 2 h 2"/>
                  <a:gd name="T4" fmla="*/ 0 w 3"/>
                  <a:gd name="T5" fmla="*/ 0 h 2"/>
                  <a:gd name="T6" fmla="*/ 0 w 3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2">
                    <a:moveTo>
                      <a:pt x="0" y="0"/>
                    </a:moveTo>
                    <a:lnTo>
                      <a:pt x="3" y="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31" name="Freeform 1876"/>
              <p:cNvSpPr/>
              <p:nvPr/>
            </p:nvSpPr>
            <p:spPr bwMode="auto">
              <a:xfrm>
                <a:off x="1296" y="2773"/>
                <a:ext cx="3" cy="3"/>
              </a:xfrm>
              <a:custGeom>
                <a:avLst/>
                <a:gdLst>
                  <a:gd name="T0" fmla="*/ 1 w 1"/>
                  <a:gd name="T1" fmla="*/ 1 h 1"/>
                  <a:gd name="T2" fmla="*/ 0 w 1"/>
                  <a:gd name="T3" fmla="*/ 0 h 1"/>
                  <a:gd name="T4" fmla="*/ 1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1" y="1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32" name="Freeform 1877"/>
              <p:cNvSpPr/>
              <p:nvPr/>
            </p:nvSpPr>
            <p:spPr bwMode="auto">
              <a:xfrm>
                <a:off x="1285" y="2785"/>
                <a:ext cx="2" cy="3"/>
              </a:xfrm>
              <a:custGeom>
                <a:avLst/>
                <a:gdLst>
                  <a:gd name="T0" fmla="*/ 0 w 1"/>
                  <a:gd name="T1" fmla="*/ 0 h 1"/>
                  <a:gd name="T2" fmla="*/ 1 w 1"/>
                  <a:gd name="T3" fmla="*/ 1 h 1"/>
                  <a:gd name="T4" fmla="*/ 1 w 1"/>
                  <a:gd name="T5" fmla="*/ 1 h 1"/>
                  <a:gd name="T6" fmla="*/ 0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33" name="Freeform 1878"/>
              <p:cNvSpPr/>
              <p:nvPr/>
            </p:nvSpPr>
            <p:spPr bwMode="auto">
              <a:xfrm>
                <a:off x="1287" y="2793"/>
                <a:ext cx="9" cy="4"/>
              </a:xfrm>
              <a:custGeom>
                <a:avLst/>
                <a:gdLst>
                  <a:gd name="T0" fmla="*/ 4 w 4"/>
                  <a:gd name="T1" fmla="*/ 2 h 2"/>
                  <a:gd name="T2" fmla="*/ 4 w 4"/>
                  <a:gd name="T3" fmla="*/ 0 h 2"/>
                  <a:gd name="T4" fmla="*/ 1 w 4"/>
                  <a:gd name="T5" fmla="*/ 0 h 2"/>
                  <a:gd name="T6" fmla="*/ 3 w 4"/>
                  <a:gd name="T7" fmla="*/ 1 h 2"/>
                  <a:gd name="T8" fmla="*/ 3 w 4"/>
                  <a:gd name="T9" fmla="*/ 2 h 2"/>
                  <a:gd name="T10" fmla="*/ 4 w 4"/>
                  <a:gd name="T11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2">
                    <a:moveTo>
                      <a:pt x="4" y="2"/>
                    </a:moveTo>
                    <a:cubicBezTo>
                      <a:pt x="4" y="1"/>
                      <a:pt x="3" y="1"/>
                      <a:pt x="4" y="0"/>
                    </a:cubicBezTo>
                    <a:cubicBezTo>
                      <a:pt x="3" y="0"/>
                      <a:pt x="2" y="0"/>
                      <a:pt x="1" y="0"/>
                    </a:cubicBezTo>
                    <a:cubicBezTo>
                      <a:pt x="0" y="0"/>
                      <a:pt x="3" y="0"/>
                      <a:pt x="3" y="1"/>
                    </a:cubicBezTo>
                    <a:cubicBezTo>
                      <a:pt x="2" y="1"/>
                      <a:pt x="3" y="2"/>
                      <a:pt x="3" y="2"/>
                    </a:cubicBezTo>
                    <a:lnTo>
                      <a:pt x="4" y="2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34" name="Freeform 1879"/>
              <p:cNvSpPr/>
              <p:nvPr/>
            </p:nvSpPr>
            <p:spPr bwMode="auto">
              <a:xfrm>
                <a:off x="1273" y="2795"/>
                <a:ext cx="26" cy="38"/>
              </a:xfrm>
              <a:custGeom>
                <a:avLst/>
                <a:gdLst>
                  <a:gd name="T0" fmla="*/ 5 w 11"/>
                  <a:gd name="T1" fmla="*/ 3 h 16"/>
                  <a:gd name="T2" fmla="*/ 5 w 11"/>
                  <a:gd name="T3" fmla="*/ 4 h 16"/>
                  <a:gd name="T4" fmla="*/ 4 w 11"/>
                  <a:gd name="T5" fmla="*/ 4 h 16"/>
                  <a:gd name="T6" fmla="*/ 4 w 11"/>
                  <a:gd name="T7" fmla="*/ 5 h 16"/>
                  <a:gd name="T8" fmla="*/ 4 w 11"/>
                  <a:gd name="T9" fmla="*/ 5 h 16"/>
                  <a:gd name="T10" fmla="*/ 5 w 11"/>
                  <a:gd name="T11" fmla="*/ 7 h 16"/>
                  <a:gd name="T12" fmla="*/ 6 w 11"/>
                  <a:gd name="T13" fmla="*/ 7 h 16"/>
                  <a:gd name="T14" fmla="*/ 4 w 11"/>
                  <a:gd name="T15" fmla="*/ 8 h 16"/>
                  <a:gd name="T16" fmla="*/ 7 w 11"/>
                  <a:gd name="T17" fmla="*/ 8 h 16"/>
                  <a:gd name="T18" fmla="*/ 6 w 11"/>
                  <a:gd name="T19" fmla="*/ 10 h 16"/>
                  <a:gd name="T20" fmla="*/ 6 w 11"/>
                  <a:gd name="T21" fmla="*/ 10 h 16"/>
                  <a:gd name="T22" fmla="*/ 6 w 11"/>
                  <a:gd name="T23" fmla="*/ 11 h 16"/>
                  <a:gd name="T24" fmla="*/ 4 w 11"/>
                  <a:gd name="T25" fmla="*/ 11 h 16"/>
                  <a:gd name="T26" fmla="*/ 4 w 11"/>
                  <a:gd name="T27" fmla="*/ 12 h 16"/>
                  <a:gd name="T28" fmla="*/ 3 w 11"/>
                  <a:gd name="T29" fmla="*/ 12 h 16"/>
                  <a:gd name="T30" fmla="*/ 4 w 11"/>
                  <a:gd name="T31" fmla="*/ 13 h 16"/>
                  <a:gd name="T32" fmla="*/ 7 w 11"/>
                  <a:gd name="T33" fmla="*/ 11 h 16"/>
                  <a:gd name="T34" fmla="*/ 7 w 11"/>
                  <a:gd name="T35" fmla="*/ 11 h 16"/>
                  <a:gd name="T36" fmla="*/ 5 w 11"/>
                  <a:gd name="T37" fmla="*/ 11 h 16"/>
                  <a:gd name="T38" fmla="*/ 4 w 11"/>
                  <a:gd name="T39" fmla="*/ 10 h 16"/>
                  <a:gd name="T40" fmla="*/ 4 w 11"/>
                  <a:gd name="T41" fmla="*/ 13 h 16"/>
                  <a:gd name="T42" fmla="*/ 3 w 11"/>
                  <a:gd name="T43" fmla="*/ 13 h 16"/>
                  <a:gd name="T44" fmla="*/ 4 w 11"/>
                  <a:gd name="T45" fmla="*/ 11 h 16"/>
                  <a:gd name="T46" fmla="*/ 3 w 11"/>
                  <a:gd name="T47" fmla="*/ 11 h 16"/>
                  <a:gd name="T48" fmla="*/ 2 w 11"/>
                  <a:gd name="T49" fmla="*/ 9 h 16"/>
                  <a:gd name="T50" fmla="*/ 1 w 11"/>
                  <a:gd name="T51" fmla="*/ 12 h 16"/>
                  <a:gd name="T52" fmla="*/ 0 w 11"/>
                  <a:gd name="T53" fmla="*/ 12 h 16"/>
                  <a:gd name="T54" fmla="*/ 0 w 11"/>
                  <a:gd name="T55" fmla="*/ 15 h 16"/>
                  <a:gd name="T56" fmla="*/ 5 w 11"/>
                  <a:gd name="T57" fmla="*/ 15 h 16"/>
                  <a:gd name="T58" fmla="*/ 6 w 11"/>
                  <a:gd name="T59" fmla="*/ 13 h 16"/>
                  <a:gd name="T60" fmla="*/ 6 w 11"/>
                  <a:gd name="T61" fmla="*/ 15 h 16"/>
                  <a:gd name="T62" fmla="*/ 6 w 11"/>
                  <a:gd name="T63" fmla="*/ 13 h 16"/>
                  <a:gd name="T64" fmla="*/ 8 w 11"/>
                  <a:gd name="T65" fmla="*/ 13 h 16"/>
                  <a:gd name="T66" fmla="*/ 6 w 11"/>
                  <a:gd name="T67" fmla="*/ 12 h 16"/>
                  <a:gd name="T68" fmla="*/ 9 w 11"/>
                  <a:gd name="T69" fmla="*/ 12 h 16"/>
                  <a:gd name="T70" fmla="*/ 8 w 11"/>
                  <a:gd name="T71" fmla="*/ 5 h 16"/>
                  <a:gd name="T72" fmla="*/ 7 w 11"/>
                  <a:gd name="T73" fmla="*/ 5 h 16"/>
                  <a:gd name="T74" fmla="*/ 7 w 11"/>
                  <a:gd name="T75" fmla="*/ 2 h 16"/>
                  <a:gd name="T76" fmla="*/ 6 w 11"/>
                  <a:gd name="T77" fmla="*/ 2 h 16"/>
                  <a:gd name="T78" fmla="*/ 9 w 11"/>
                  <a:gd name="T79" fmla="*/ 2 h 16"/>
                  <a:gd name="T80" fmla="*/ 9 w 11"/>
                  <a:gd name="T81" fmla="*/ 1 h 16"/>
                  <a:gd name="T82" fmla="*/ 8 w 11"/>
                  <a:gd name="T83" fmla="*/ 2 h 16"/>
                  <a:gd name="T84" fmla="*/ 9 w 11"/>
                  <a:gd name="T85" fmla="*/ 1 h 16"/>
                  <a:gd name="T86" fmla="*/ 5 w 11"/>
                  <a:gd name="T87" fmla="*/ 1 h 16"/>
                  <a:gd name="T88" fmla="*/ 3 w 11"/>
                  <a:gd name="T89" fmla="*/ 3 h 16"/>
                  <a:gd name="T90" fmla="*/ 5 w 11"/>
                  <a:gd name="T91" fmla="*/ 3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1" h="16">
                    <a:moveTo>
                      <a:pt x="5" y="3"/>
                    </a:moveTo>
                    <a:cubicBezTo>
                      <a:pt x="5" y="4"/>
                      <a:pt x="6" y="4"/>
                      <a:pt x="5" y="4"/>
                    </a:cubicBezTo>
                    <a:cubicBezTo>
                      <a:pt x="5" y="4"/>
                      <a:pt x="4" y="4"/>
                      <a:pt x="4" y="4"/>
                    </a:cubicBezTo>
                    <a:cubicBezTo>
                      <a:pt x="3" y="4"/>
                      <a:pt x="5" y="4"/>
                      <a:pt x="4" y="5"/>
                    </a:cubicBezTo>
                    <a:cubicBezTo>
                      <a:pt x="4" y="5"/>
                      <a:pt x="4" y="4"/>
                      <a:pt x="4" y="5"/>
                    </a:cubicBezTo>
                    <a:cubicBezTo>
                      <a:pt x="4" y="6"/>
                      <a:pt x="6" y="5"/>
                      <a:pt x="5" y="7"/>
                    </a:cubicBezTo>
                    <a:cubicBezTo>
                      <a:pt x="5" y="7"/>
                      <a:pt x="5" y="7"/>
                      <a:pt x="6" y="7"/>
                    </a:cubicBezTo>
                    <a:cubicBezTo>
                      <a:pt x="5" y="8"/>
                      <a:pt x="5" y="7"/>
                      <a:pt x="4" y="8"/>
                    </a:cubicBezTo>
                    <a:cubicBezTo>
                      <a:pt x="4" y="8"/>
                      <a:pt x="6" y="8"/>
                      <a:pt x="7" y="8"/>
                    </a:cubicBezTo>
                    <a:cubicBezTo>
                      <a:pt x="5" y="9"/>
                      <a:pt x="7" y="9"/>
                      <a:pt x="6" y="10"/>
                    </a:cubicBezTo>
                    <a:cubicBezTo>
                      <a:pt x="6" y="10"/>
                      <a:pt x="5" y="10"/>
                      <a:pt x="6" y="10"/>
                    </a:cubicBezTo>
                    <a:cubicBezTo>
                      <a:pt x="4" y="10"/>
                      <a:pt x="6" y="10"/>
                      <a:pt x="6" y="11"/>
                    </a:cubicBezTo>
                    <a:cubicBezTo>
                      <a:pt x="4" y="11"/>
                      <a:pt x="4" y="11"/>
                      <a:pt x="4" y="11"/>
                    </a:cubicBezTo>
                    <a:cubicBezTo>
                      <a:pt x="4" y="11"/>
                      <a:pt x="5" y="12"/>
                      <a:pt x="4" y="12"/>
                    </a:cubicBezTo>
                    <a:cubicBezTo>
                      <a:pt x="3" y="12"/>
                      <a:pt x="3" y="12"/>
                      <a:pt x="3" y="12"/>
                    </a:cubicBezTo>
                    <a:cubicBezTo>
                      <a:pt x="4" y="13"/>
                      <a:pt x="4" y="13"/>
                      <a:pt x="4" y="13"/>
                    </a:cubicBezTo>
                    <a:cubicBezTo>
                      <a:pt x="5" y="12"/>
                      <a:pt x="0" y="16"/>
                      <a:pt x="7" y="11"/>
                    </a:cubicBezTo>
                    <a:cubicBezTo>
                      <a:pt x="7" y="11"/>
                      <a:pt x="7" y="11"/>
                      <a:pt x="7" y="11"/>
                    </a:cubicBezTo>
                    <a:cubicBezTo>
                      <a:pt x="6" y="11"/>
                      <a:pt x="5" y="11"/>
                      <a:pt x="5" y="11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3" y="11"/>
                      <a:pt x="6" y="11"/>
                      <a:pt x="4" y="13"/>
                    </a:cubicBezTo>
                    <a:cubicBezTo>
                      <a:pt x="5" y="10"/>
                      <a:pt x="4" y="14"/>
                      <a:pt x="3" y="13"/>
                    </a:cubicBezTo>
                    <a:cubicBezTo>
                      <a:pt x="3" y="11"/>
                      <a:pt x="4" y="12"/>
                      <a:pt x="4" y="11"/>
                    </a:cubicBezTo>
                    <a:cubicBezTo>
                      <a:pt x="3" y="12"/>
                      <a:pt x="3" y="11"/>
                      <a:pt x="3" y="11"/>
                    </a:cubicBezTo>
                    <a:cubicBezTo>
                      <a:pt x="3" y="10"/>
                      <a:pt x="2" y="11"/>
                      <a:pt x="2" y="9"/>
                    </a:cubicBezTo>
                    <a:cubicBezTo>
                      <a:pt x="1" y="12"/>
                      <a:pt x="1" y="12"/>
                      <a:pt x="1" y="12"/>
                    </a:cubicBezTo>
                    <a:cubicBezTo>
                      <a:pt x="1" y="11"/>
                      <a:pt x="0" y="12"/>
                      <a:pt x="0" y="12"/>
                    </a:cubicBezTo>
                    <a:cubicBezTo>
                      <a:pt x="1" y="12"/>
                      <a:pt x="0" y="14"/>
                      <a:pt x="0" y="15"/>
                    </a:cubicBezTo>
                    <a:cubicBezTo>
                      <a:pt x="2" y="14"/>
                      <a:pt x="3" y="14"/>
                      <a:pt x="5" y="15"/>
                    </a:cubicBezTo>
                    <a:cubicBezTo>
                      <a:pt x="5" y="13"/>
                      <a:pt x="6" y="15"/>
                      <a:pt x="6" y="13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11" y="10"/>
                      <a:pt x="5" y="15"/>
                      <a:pt x="6" y="13"/>
                    </a:cubicBezTo>
                    <a:cubicBezTo>
                      <a:pt x="6" y="13"/>
                      <a:pt x="7" y="13"/>
                      <a:pt x="8" y="13"/>
                    </a:cubicBezTo>
                    <a:cubicBezTo>
                      <a:pt x="8" y="12"/>
                      <a:pt x="7" y="13"/>
                      <a:pt x="6" y="12"/>
                    </a:cubicBezTo>
                    <a:cubicBezTo>
                      <a:pt x="9" y="12"/>
                      <a:pt x="9" y="12"/>
                      <a:pt x="9" y="12"/>
                    </a:cubicBezTo>
                    <a:cubicBezTo>
                      <a:pt x="8" y="10"/>
                      <a:pt x="7" y="7"/>
                      <a:pt x="8" y="5"/>
                    </a:cubicBezTo>
                    <a:cubicBezTo>
                      <a:pt x="7" y="5"/>
                      <a:pt x="7" y="5"/>
                      <a:pt x="7" y="5"/>
                    </a:cubicBezTo>
                    <a:cubicBezTo>
                      <a:pt x="8" y="4"/>
                      <a:pt x="4" y="3"/>
                      <a:pt x="7" y="2"/>
                    </a:cubicBezTo>
                    <a:cubicBezTo>
                      <a:pt x="6" y="2"/>
                      <a:pt x="6" y="2"/>
                      <a:pt x="6" y="2"/>
                    </a:cubicBezTo>
                    <a:cubicBezTo>
                      <a:pt x="6" y="2"/>
                      <a:pt x="8" y="2"/>
                      <a:pt x="9" y="2"/>
                    </a:cubicBezTo>
                    <a:cubicBezTo>
                      <a:pt x="8" y="2"/>
                      <a:pt x="9" y="2"/>
                      <a:pt x="9" y="1"/>
                    </a:cubicBezTo>
                    <a:cubicBezTo>
                      <a:pt x="8" y="2"/>
                      <a:pt x="8" y="2"/>
                      <a:pt x="8" y="2"/>
                    </a:cubicBezTo>
                    <a:cubicBezTo>
                      <a:pt x="7" y="1"/>
                      <a:pt x="8" y="1"/>
                      <a:pt x="9" y="1"/>
                    </a:cubicBezTo>
                    <a:cubicBezTo>
                      <a:pt x="7" y="0"/>
                      <a:pt x="6" y="1"/>
                      <a:pt x="5" y="1"/>
                    </a:cubicBezTo>
                    <a:cubicBezTo>
                      <a:pt x="7" y="3"/>
                      <a:pt x="2" y="2"/>
                      <a:pt x="3" y="3"/>
                    </a:cubicBezTo>
                    <a:cubicBezTo>
                      <a:pt x="4" y="4"/>
                      <a:pt x="4" y="3"/>
                      <a:pt x="5" y="3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35" name="Freeform 1880"/>
              <p:cNvSpPr/>
              <p:nvPr/>
            </p:nvSpPr>
            <p:spPr bwMode="auto">
              <a:xfrm>
                <a:off x="1294" y="2800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36" name="Freeform 1881"/>
              <p:cNvSpPr/>
              <p:nvPr/>
            </p:nvSpPr>
            <p:spPr bwMode="auto">
              <a:xfrm>
                <a:off x="1270" y="2823"/>
                <a:ext cx="3" cy="0"/>
              </a:xfrm>
              <a:custGeom>
                <a:avLst/>
                <a:gdLst>
                  <a:gd name="T0" fmla="*/ 1 w 1"/>
                  <a:gd name="T1" fmla="*/ 1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37" name="Rectangle 1882"/>
              <p:cNvSpPr>
                <a:spLocks noChangeArrowheads="1"/>
              </p:cNvSpPr>
              <p:nvPr/>
            </p:nvSpPr>
            <p:spPr bwMode="auto">
              <a:xfrm>
                <a:off x="1294" y="2797"/>
                <a:ext cx="1" cy="1"/>
              </a:xfrm>
              <a:prstGeom prst="rect">
                <a:avLst/>
              </a:pr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38" name="Freeform 1883"/>
              <p:cNvSpPr/>
              <p:nvPr/>
            </p:nvSpPr>
            <p:spPr bwMode="auto">
              <a:xfrm>
                <a:off x="1285" y="2795"/>
                <a:ext cx="2" cy="0"/>
              </a:xfrm>
              <a:custGeom>
                <a:avLst/>
                <a:gdLst>
                  <a:gd name="T0" fmla="*/ 0 w 2"/>
                  <a:gd name="T1" fmla="*/ 0 w 2"/>
                  <a:gd name="T2" fmla="*/ 2 w 2"/>
                  <a:gd name="T3" fmla="*/ 0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39" name="Freeform 1884"/>
              <p:cNvSpPr/>
              <p:nvPr/>
            </p:nvSpPr>
            <p:spPr bwMode="auto">
              <a:xfrm>
                <a:off x="1270" y="2823"/>
                <a:ext cx="3" cy="0"/>
              </a:xfrm>
              <a:custGeom>
                <a:avLst/>
                <a:gdLst>
                  <a:gd name="T0" fmla="*/ 3 w 3"/>
                  <a:gd name="T1" fmla="*/ 0 w 3"/>
                  <a:gd name="T2" fmla="*/ 3 w 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3">
                    <a:moveTo>
                      <a:pt x="3" y="0"/>
                    </a:moveTo>
                    <a:lnTo>
                      <a:pt x="0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40" name="Freeform 1885"/>
              <p:cNvSpPr/>
              <p:nvPr/>
            </p:nvSpPr>
            <p:spPr bwMode="auto">
              <a:xfrm>
                <a:off x="1273" y="280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41" name="Freeform 1886"/>
              <p:cNvSpPr/>
              <p:nvPr/>
            </p:nvSpPr>
            <p:spPr bwMode="auto">
              <a:xfrm>
                <a:off x="1256" y="2747"/>
                <a:ext cx="24" cy="84"/>
              </a:xfrm>
              <a:custGeom>
                <a:avLst/>
                <a:gdLst>
                  <a:gd name="T0" fmla="*/ 6 w 10"/>
                  <a:gd name="T1" fmla="*/ 2 h 35"/>
                  <a:gd name="T2" fmla="*/ 4 w 10"/>
                  <a:gd name="T3" fmla="*/ 1 h 35"/>
                  <a:gd name="T4" fmla="*/ 2 w 10"/>
                  <a:gd name="T5" fmla="*/ 2 h 35"/>
                  <a:gd name="T6" fmla="*/ 3 w 10"/>
                  <a:gd name="T7" fmla="*/ 4 h 35"/>
                  <a:gd name="T8" fmla="*/ 3 w 10"/>
                  <a:gd name="T9" fmla="*/ 8 h 35"/>
                  <a:gd name="T10" fmla="*/ 2 w 10"/>
                  <a:gd name="T11" fmla="*/ 10 h 35"/>
                  <a:gd name="T12" fmla="*/ 4 w 10"/>
                  <a:gd name="T13" fmla="*/ 14 h 35"/>
                  <a:gd name="T14" fmla="*/ 3 w 10"/>
                  <a:gd name="T15" fmla="*/ 15 h 35"/>
                  <a:gd name="T16" fmla="*/ 2 w 10"/>
                  <a:gd name="T17" fmla="*/ 16 h 35"/>
                  <a:gd name="T18" fmla="*/ 5 w 10"/>
                  <a:gd name="T19" fmla="*/ 17 h 35"/>
                  <a:gd name="T20" fmla="*/ 5 w 10"/>
                  <a:gd name="T21" fmla="*/ 19 h 35"/>
                  <a:gd name="T22" fmla="*/ 4 w 10"/>
                  <a:gd name="T23" fmla="*/ 20 h 35"/>
                  <a:gd name="T24" fmla="*/ 4 w 10"/>
                  <a:gd name="T25" fmla="*/ 23 h 35"/>
                  <a:gd name="T26" fmla="*/ 3 w 10"/>
                  <a:gd name="T27" fmla="*/ 25 h 35"/>
                  <a:gd name="T28" fmla="*/ 4 w 10"/>
                  <a:gd name="T29" fmla="*/ 27 h 35"/>
                  <a:gd name="T30" fmla="*/ 5 w 10"/>
                  <a:gd name="T31" fmla="*/ 28 h 35"/>
                  <a:gd name="T32" fmla="*/ 4 w 10"/>
                  <a:gd name="T33" fmla="*/ 29 h 35"/>
                  <a:gd name="T34" fmla="*/ 4 w 10"/>
                  <a:gd name="T35" fmla="*/ 30 h 35"/>
                  <a:gd name="T36" fmla="*/ 3 w 10"/>
                  <a:gd name="T37" fmla="*/ 33 h 35"/>
                  <a:gd name="T38" fmla="*/ 6 w 10"/>
                  <a:gd name="T39" fmla="*/ 29 h 35"/>
                  <a:gd name="T40" fmla="*/ 6 w 10"/>
                  <a:gd name="T41" fmla="*/ 32 h 35"/>
                  <a:gd name="T42" fmla="*/ 4 w 10"/>
                  <a:gd name="T43" fmla="*/ 31 h 35"/>
                  <a:gd name="T44" fmla="*/ 6 w 10"/>
                  <a:gd name="T45" fmla="*/ 31 h 35"/>
                  <a:gd name="T46" fmla="*/ 7 w 10"/>
                  <a:gd name="T47" fmla="*/ 29 h 35"/>
                  <a:gd name="T48" fmla="*/ 6 w 10"/>
                  <a:gd name="T49" fmla="*/ 29 h 35"/>
                  <a:gd name="T50" fmla="*/ 5 w 10"/>
                  <a:gd name="T51" fmla="*/ 27 h 35"/>
                  <a:gd name="T52" fmla="*/ 6 w 10"/>
                  <a:gd name="T53" fmla="*/ 24 h 35"/>
                  <a:gd name="T54" fmla="*/ 7 w 10"/>
                  <a:gd name="T55" fmla="*/ 24 h 35"/>
                  <a:gd name="T56" fmla="*/ 8 w 10"/>
                  <a:gd name="T57" fmla="*/ 24 h 35"/>
                  <a:gd name="T58" fmla="*/ 8 w 10"/>
                  <a:gd name="T59" fmla="*/ 24 h 35"/>
                  <a:gd name="T60" fmla="*/ 4 w 10"/>
                  <a:gd name="T61" fmla="*/ 21 h 35"/>
                  <a:gd name="T62" fmla="*/ 6 w 10"/>
                  <a:gd name="T63" fmla="*/ 19 h 35"/>
                  <a:gd name="T64" fmla="*/ 6 w 10"/>
                  <a:gd name="T65" fmla="*/ 18 h 35"/>
                  <a:gd name="T66" fmla="*/ 7 w 10"/>
                  <a:gd name="T67" fmla="*/ 17 h 35"/>
                  <a:gd name="T68" fmla="*/ 8 w 10"/>
                  <a:gd name="T69" fmla="*/ 16 h 35"/>
                  <a:gd name="T70" fmla="*/ 4 w 10"/>
                  <a:gd name="T71" fmla="*/ 12 h 35"/>
                  <a:gd name="T72" fmla="*/ 6 w 10"/>
                  <a:gd name="T73" fmla="*/ 12 h 35"/>
                  <a:gd name="T74" fmla="*/ 7 w 10"/>
                  <a:gd name="T75" fmla="*/ 10 h 35"/>
                  <a:gd name="T76" fmla="*/ 5 w 10"/>
                  <a:gd name="T77" fmla="*/ 9 h 35"/>
                  <a:gd name="T78" fmla="*/ 5 w 10"/>
                  <a:gd name="T79" fmla="*/ 7 h 35"/>
                  <a:gd name="T80" fmla="*/ 8 w 10"/>
                  <a:gd name="T81" fmla="*/ 4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0" h="35">
                    <a:moveTo>
                      <a:pt x="8" y="4"/>
                    </a:moveTo>
                    <a:cubicBezTo>
                      <a:pt x="7" y="3"/>
                      <a:pt x="7" y="2"/>
                      <a:pt x="6" y="2"/>
                    </a:cubicBezTo>
                    <a:cubicBezTo>
                      <a:pt x="7" y="2"/>
                      <a:pt x="7" y="2"/>
                      <a:pt x="7" y="2"/>
                    </a:cubicBezTo>
                    <a:cubicBezTo>
                      <a:pt x="6" y="2"/>
                      <a:pt x="5" y="0"/>
                      <a:pt x="4" y="1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5" y="2"/>
                      <a:pt x="3" y="1"/>
                      <a:pt x="2" y="2"/>
                    </a:cubicBezTo>
                    <a:cubicBezTo>
                      <a:pt x="3" y="3"/>
                      <a:pt x="5" y="3"/>
                      <a:pt x="5" y="4"/>
                    </a:cubicBezTo>
                    <a:cubicBezTo>
                      <a:pt x="5" y="4"/>
                      <a:pt x="4" y="4"/>
                      <a:pt x="3" y="4"/>
                    </a:cubicBezTo>
                    <a:cubicBezTo>
                      <a:pt x="3" y="4"/>
                      <a:pt x="5" y="5"/>
                      <a:pt x="5" y="5"/>
                    </a:cubicBezTo>
                    <a:cubicBezTo>
                      <a:pt x="0" y="5"/>
                      <a:pt x="7" y="8"/>
                      <a:pt x="3" y="8"/>
                    </a:cubicBezTo>
                    <a:cubicBezTo>
                      <a:pt x="3" y="8"/>
                      <a:pt x="3" y="9"/>
                      <a:pt x="4" y="10"/>
                    </a:cubicBezTo>
                    <a:cubicBezTo>
                      <a:pt x="3" y="9"/>
                      <a:pt x="4" y="11"/>
                      <a:pt x="2" y="10"/>
                    </a:cubicBezTo>
                    <a:cubicBezTo>
                      <a:pt x="5" y="11"/>
                      <a:pt x="0" y="12"/>
                      <a:pt x="5" y="13"/>
                    </a:cubicBezTo>
                    <a:cubicBezTo>
                      <a:pt x="3" y="14"/>
                      <a:pt x="5" y="13"/>
                      <a:pt x="4" y="14"/>
                    </a:cubicBezTo>
                    <a:cubicBezTo>
                      <a:pt x="3" y="14"/>
                      <a:pt x="3" y="14"/>
                      <a:pt x="3" y="14"/>
                    </a:cubicBezTo>
                    <a:cubicBezTo>
                      <a:pt x="2" y="14"/>
                      <a:pt x="5" y="14"/>
                      <a:pt x="3" y="15"/>
                    </a:cubicBezTo>
                    <a:cubicBezTo>
                      <a:pt x="2" y="15"/>
                      <a:pt x="4" y="15"/>
                      <a:pt x="5" y="15"/>
                    </a:cubicBezTo>
                    <a:cubicBezTo>
                      <a:pt x="4" y="16"/>
                      <a:pt x="4" y="16"/>
                      <a:pt x="2" y="16"/>
                    </a:cubicBezTo>
                    <a:cubicBezTo>
                      <a:pt x="4" y="17"/>
                      <a:pt x="3" y="17"/>
                      <a:pt x="4" y="18"/>
                    </a:cubicBezTo>
                    <a:cubicBezTo>
                      <a:pt x="4" y="17"/>
                      <a:pt x="5" y="17"/>
                      <a:pt x="5" y="17"/>
                    </a:cubicBezTo>
                    <a:cubicBezTo>
                      <a:pt x="5" y="18"/>
                      <a:pt x="7" y="18"/>
                      <a:pt x="7" y="19"/>
                    </a:cubicBezTo>
                    <a:cubicBezTo>
                      <a:pt x="5" y="20"/>
                      <a:pt x="7" y="18"/>
                      <a:pt x="5" y="19"/>
                    </a:cubicBezTo>
                    <a:cubicBezTo>
                      <a:pt x="4" y="18"/>
                      <a:pt x="4" y="18"/>
                      <a:pt x="3" y="17"/>
                    </a:cubicBezTo>
                    <a:cubicBezTo>
                      <a:pt x="3" y="18"/>
                      <a:pt x="3" y="19"/>
                      <a:pt x="4" y="20"/>
                    </a:cubicBezTo>
                    <a:cubicBezTo>
                      <a:pt x="4" y="21"/>
                      <a:pt x="3" y="20"/>
                      <a:pt x="3" y="20"/>
                    </a:cubicBezTo>
                    <a:cubicBezTo>
                      <a:pt x="2" y="21"/>
                      <a:pt x="5" y="22"/>
                      <a:pt x="4" y="23"/>
                    </a:cubicBezTo>
                    <a:cubicBezTo>
                      <a:pt x="3" y="22"/>
                      <a:pt x="3" y="22"/>
                      <a:pt x="3" y="22"/>
                    </a:cubicBezTo>
                    <a:cubicBezTo>
                      <a:pt x="4" y="23"/>
                      <a:pt x="2" y="24"/>
                      <a:pt x="3" y="25"/>
                    </a:cubicBezTo>
                    <a:cubicBezTo>
                      <a:pt x="4" y="25"/>
                      <a:pt x="4" y="25"/>
                      <a:pt x="5" y="25"/>
                    </a:cubicBezTo>
                    <a:cubicBezTo>
                      <a:pt x="2" y="25"/>
                      <a:pt x="6" y="26"/>
                      <a:pt x="4" y="27"/>
                    </a:cubicBezTo>
                    <a:cubicBezTo>
                      <a:pt x="6" y="27"/>
                      <a:pt x="7" y="28"/>
                      <a:pt x="7" y="28"/>
                    </a:cubicBezTo>
                    <a:cubicBezTo>
                      <a:pt x="7" y="28"/>
                      <a:pt x="6" y="28"/>
                      <a:pt x="5" y="28"/>
                    </a:cubicBezTo>
                    <a:cubicBezTo>
                      <a:pt x="6" y="28"/>
                      <a:pt x="3" y="28"/>
                      <a:pt x="2" y="27"/>
                    </a:cubicBezTo>
                    <a:cubicBezTo>
                      <a:pt x="3" y="27"/>
                      <a:pt x="2" y="28"/>
                      <a:pt x="4" y="29"/>
                    </a:cubicBezTo>
                    <a:cubicBezTo>
                      <a:pt x="2" y="29"/>
                      <a:pt x="2" y="29"/>
                      <a:pt x="2" y="29"/>
                    </a:cubicBezTo>
                    <a:cubicBezTo>
                      <a:pt x="2" y="30"/>
                      <a:pt x="6" y="29"/>
                      <a:pt x="4" y="30"/>
                    </a:cubicBezTo>
                    <a:cubicBezTo>
                      <a:pt x="3" y="30"/>
                      <a:pt x="3" y="30"/>
                      <a:pt x="3" y="30"/>
                    </a:cubicBezTo>
                    <a:cubicBezTo>
                      <a:pt x="3" y="31"/>
                      <a:pt x="3" y="32"/>
                      <a:pt x="3" y="33"/>
                    </a:cubicBezTo>
                    <a:cubicBezTo>
                      <a:pt x="6" y="35"/>
                      <a:pt x="5" y="33"/>
                      <a:pt x="6" y="33"/>
                    </a:cubicBezTo>
                    <a:cubicBezTo>
                      <a:pt x="6" y="32"/>
                      <a:pt x="6" y="30"/>
                      <a:pt x="6" y="29"/>
                    </a:cubicBezTo>
                    <a:cubicBezTo>
                      <a:pt x="5" y="30"/>
                      <a:pt x="4" y="31"/>
                      <a:pt x="4" y="33"/>
                    </a:cubicBezTo>
                    <a:cubicBezTo>
                      <a:pt x="6" y="32"/>
                      <a:pt x="6" y="32"/>
                      <a:pt x="6" y="32"/>
                    </a:cubicBezTo>
                    <a:cubicBezTo>
                      <a:pt x="5" y="32"/>
                      <a:pt x="4" y="32"/>
                      <a:pt x="3" y="32"/>
                    </a:cubicBezTo>
                    <a:cubicBezTo>
                      <a:pt x="2" y="32"/>
                      <a:pt x="5" y="32"/>
                      <a:pt x="4" y="31"/>
                    </a:cubicBezTo>
                    <a:cubicBezTo>
                      <a:pt x="5" y="31"/>
                      <a:pt x="6" y="31"/>
                      <a:pt x="7" y="31"/>
                    </a:cubicBezTo>
                    <a:cubicBezTo>
                      <a:pt x="6" y="31"/>
                      <a:pt x="6" y="31"/>
                      <a:pt x="6" y="31"/>
                    </a:cubicBezTo>
                    <a:cubicBezTo>
                      <a:pt x="7" y="31"/>
                      <a:pt x="7" y="31"/>
                      <a:pt x="8" y="31"/>
                    </a:cubicBezTo>
                    <a:cubicBezTo>
                      <a:pt x="5" y="30"/>
                      <a:pt x="8" y="30"/>
                      <a:pt x="7" y="29"/>
                    </a:cubicBezTo>
                    <a:cubicBezTo>
                      <a:pt x="7" y="29"/>
                      <a:pt x="7" y="29"/>
                      <a:pt x="7" y="29"/>
                    </a:cubicBezTo>
                    <a:cubicBezTo>
                      <a:pt x="6" y="29"/>
                      <a:pt x="6" y="29"/>
                      <a:pt x="6" y="29"/>
                    </a:cubicBezTo>
                    <a:cubicBezTo>
                      <a:pt x="7" y="28"/>
                      <a:pt x="7" y="28"/>
                      <a:pt x="8" y="28"/>
                    </a:cubicBezTo>
                    <a:cubicBezTo>
                      <a:pt x="7" y="27"/>
                      <a:pt x="5" y="27"/>
                      <a:pt x="5" y="27"/>
                    </a:cubicBezTo>
                    <a:cubicBezTo>
                      <a:pt x="7" y="27"/>
                      <a:pt x="6" y="26"/>
                      <a:pt x="8" y="26"/>
                    </a:cubicBezTo>
                    <a:cubicBezTo>
                      <a:pt x="6" y="26"/>
                      <a:pt x="7" y="25"/>
                      <a:pt x="6" y="24"/>
                    </a:cubicBezTo>
                    <a:cubicBezTo>
                      <a:pt x="6" y="24"/>
                      <a:pt x="6" y="24"/>
                      <a:pt x="7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6" y="24"/>
                      <a:pt x="7" y="23"/>
                    </a:cubicBezTo>
                    <a:cubicBezTo>
                      <a:pt x="8" y="23"/>
                      <a:pt x="8" y="23"/>
                      <a:pt x="8" y="24"/>
                    </a:cubicBezTo>
                    <a:cubicBezTo>
                      <a:pt x="8" y="23"/>
                      <a:pt x="5" y="22"/>
                      <a:pt x="7" y="22"/>
                    </a:cubicBezTo>
                    <a:cubicBezTo>
                      <a:pt x="6" y="22"/>
                      <a:pt x="6" y="21"/>
                      <a:pt x="4" y="21"/>
                    </a:cubicBezTo>
                    <a:cubicBezTo>
                      <a:pt x="5" y="21"/>
                      <a:pt x="6" y="21"/>
                      <a:pt x="6" y="20"/>
                    </a:cubicBezTo>
                    <a:cubicBezTo>
                      <a:pt x="4" y="20"/>
                      <a:pt x="7" y="20"/>
                      <a:pt x="6" y="19"/>
                    </a:cubicBezTo>
                    <a:cubicBezTo>
                      <a:pt x="7" y="20"/>
                      <a:pt x="6" y="19"/>
                      <a:pt x="8" y="20"/>
                    </a:cubicBezTo>
                    <a:cubicBezTo>
                      <a:pt x="8" y="19"/>
                      <a:pt x="6" y="19"/>
                      <a:pt x="6" y="18"/>
                    </a:cubicBezTo>
                    <a:cubicBezTo>
                      <a:pt x="8" y="18"/>
                      <a:pt x="8" y="18"/>
                      <a:pt x="8" y="18"/>
                    </a:cubicBezTo>
                    <a:cubicBezTo>
                      <a:pt x="7" y="18"/>
                      <a:pt x="6" y="17"/>
                      <a:pt x="7" y="17"/>
                    </a:cubicBezTo>
                    <a:cubicBezTo>
                      <a:pt x="6" y="17"/>
                      <a:pt x="6" y="17"/>
                      <a:pt x="6" y="17"/>
                    </a:cubicBezTo>
                    <a:cubicBezTo>
                      <a:pt x="7" y="17"/>
                      <a:pt x="7" y="16"/>
                      <a:pt x="8" y="16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8" y="14"/>
                      <a:pt x="6" y="13"/>
                      <a:pt x="4" y="12"/>
                    </a:cubicBezTo>
                    <a:cubicBezTo>
                      <a:pt x="4" y="12"/>
                      <a:pt x="5" y="11"/>
                      <a:pt x="5" y="12"/>
                    </a:cubicBezTo>
                    <a:cubicBezTo>
                      <a:pt x="6" y="12"/>
                      <a:pt x="6" y="12"/>
                      <a:pt x="6" y="12"/>
                    </a:cubicBezTo>
                    <a:cubicBezTo>
                      <a:pt x="6" y="12"/>
                      <a:pt x="8" y="11"/>
                      <a:pt x="6" y="11"/>
                    </a:cubicBezTo>
                    <a:cubicBezTo>
                      <a:pt x="5" y="10"/>
                      <a:pt x="7" y="11"/>
                      <a:pt x="7" y="10"/>
                    </a:cubicBezTo>
                    <a:cubicBezTo>
                      <a:pt x="5" y="9"/>
                      <a:pt x="10" y="8"/>
                      <a:pt x="6" y="7"/>
                    </a:cubicBezTo>
                    <a:cubicBezTo>
                      <a:pt x="6" y="7"/>
                      <a:pt x="5" y="8"/>
                      <a:pt x="5" y="9"/>
                    </a:cubicBezTo>
                    <a:cubicBezTo>
                      <a:pt x="5" y="8"/>
                      <a:pt x="4" y="9"/>
                      <a:pt x="4" y="8"/>
                    </a:cubicBezTo>
                    <a:cubicBezTo>
                      <a:pt x="4" y="8"/>
                      <a:pt x="5" y="7"/>
                      <a:pt x="5" y="7"/>
                    </a:cubicBezTo>
                    <a:cubicBezTo>
                      <a:pt x="7" y="7"/>
                      <a:pt x="7" y="7"/>
                      <a:pt x="7" y="7"/>
                    </a:cubicBezTo>
                    <a:cubicBezTo>
                      <a:pt x="10" y="6"/>
                      <a:pt x="4" y="4"/>
                      <a:pt x="8" y="4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42" name="Freeform 1887"/>
              <p:cNvSpPr/>
              <p:nvPr/>
            </p:nvSpPr>
            <p:spPr bwMode="auto">
              <a:xfrm>
                <a:off x="1270" y="2776"/>
                <a:ext cx="5" cy="2"/>
              </a:xfrm>
              <a:custGeom>
                <a:avLst/>
                <a:gdLst>
                  <a:gd name="T0" fmla="*/ 0 w 2"/>
                  <a:gd name="T1" fmla="*/ 1 h 1"/>
                  <a:gd name="T2" fmla="*/ 2 w 2"/>
                  <a:gd name="T3" fmla="*/ 0 h 1"/>
                  <a:gd name="T4" fmla="*/ 1 w 2"/>
                  <a:gd name="T5" fmla="*/ 0 h 1"/>
                  <a:gd name="T6" fmla="*/ 0 w 2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1">
                    <a:moveTo>
                      <a:pt x="0" y="1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1"/>
                      <a:pt x="0" y="1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43" name="Freeform 1888"/>
              <p:cNvSpPr/>
              <p:nvPr/>
            </p:nvSpPr>
            <p:spPr bwMode="auto">
              <a:xfrm>
                <a:off x="1270" y="2776"/>
                <a:ext cx="3" cy="0"/>
              </a:xfrm>
              <a:custGeom>
                <a:avLst/>
                <a:gdLst>
                  <a:gd name="T0" fmla="*/ 1 w 1"/>
                  <a:gd name="T1" fmla="*/ 0 w 1"/>
                  <a:gd name="T2" fmla="*/ 0 w 1"/>
                  <a:gd name="T3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44" name="Freeform 1889"/>
              <p:cNvSpPr/>
              <p:nvPr/>
            </p:nvSpPr>
            <p:spPr bwMode="auto">
              <a:xfrm>
                <a:off x="1273" y="2750"/>
                <a:ext cx="2" cy="2"/>
              </a:xfrm>
              <a:custGeom>
                <a:avLst/>
                <a:gdLst>
                  <a:gd name="T0" fmla="*/ 1 w 1"/>
                  <a:gd name="T1" fmla="*/ 1 h 1"/>
                  <a:gd name="T2" fmla="*/ 1 w 1"/>
                  <a:gd name="T3" fmla="*/ 0 h 1"/>
                  <a:gd name="T4" fmla="*/ 1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1"/>
                      <a:pt x="1" y="1"/>
                      <a:pt x="1" y="0"/>
                    </a:cubicBezTo>
                    <a:cubicBezTo>
                      <a:pt x="0" y="0"/>
                      <a:pt x="0" y="1"/>
                      <a:pt x="1" y="1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45" name="Rectangle 1890"/>
              <p:cNvSpPr>
                <a:spLocks noChangeArrowheads="1"/>
              </p:cNvSpPr>
              <p:nvPr/>
            </p:nvSpPr>
            <p:spPr bwMode="auto">
              <a:xfrm>
                <a:off x="1273" y="2750"/>
                <a:ext cx="1" cy="1"/>
              </a:xfrm>
              <a:prstGeom prst="rect">
                <a:avLst/>
              </a:pr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46" name="Freeform 1891"/>
              <p:cNvSpPr/>
              <p:nvPr/>
            </p:nvSpPr>
            <p:spPr bwMode="auto">
              <a:xfrm>
                <a:off x="1261" y="2704"/>
                <a:ext cx="19" cy="46"/>
              </a:xfrm>
              <a:custGeom>
                <a:avLst/>
                <a:gdLst>
                  <a:gd name="T0" fmla="*/ 7 w 8"/>
                  <a:gd name="T1" fmla="*/ 4 h 19"/>
                  <a:gd name="T2" fmla="*/ 6 w 8"/>
                  <a:gd name="T3" fmla="*/ 3 h 19"/>
                  <a:gd name="T4" fmla="*/ 7 w 8"/>
                  <a:gd name="T5" fmla="*/ 2 h 19"/>
                  <a:gd name="T6" fmla="*/ 5 w 8"/>
                  <a:gd name="T7" fmla="*/ 0 h 19"/>
                  <a:gd name="T8" fmla="*/ 4 w 8"/>
                  <a:gd name="T9" fmla="*/ 9 h 19"/>
                  <a:gd name="T10" fmla="*/ 3 w 8"/>
                  <a:gd name="T11" fmla="*/ 9 h 19"/>
                  <a:gd name="T12" fmla="*/ 4 w 8"/>
                  <a:gd name="T13" fmla="*/ 12 h 19"/>
                  <a:gd name="T14" fmla="*/ 2 w 8"/>
                  <a:gd name="T15" fmla="*/ 11 h 19"/>
                  <a:gd name="T16" fmla="*/ 2 w 8"/>
                  <a:gd name="T17" fmla="*/ 14 h 19"/>
                  <a:gd name="T18" fmla="*/ 3 w 8"/>
                  <a:gd name="T19" fmla="*/ 14 h 19"/>
                  <a:gd name="T20" fmla="*/ 3 w 8"/>
                  <a:gd name="T21" fmla="*/ 14 h 19"/>
                  <a:gd name="T22" fmla="*/ 3 w 8"/>
                  <a:gd name="T23" fmla="*/ 14 h 19"/>
                  <a:gd name="T24" fmla="*/ 3 w 8"/>
                  <a:gd name="T25" fmla="*/ 15 h 19"/>
                  <a:gd name="T26" fmla="*/ 3 w 8"/>
                  <a:gd name="T27" fmla="*/ 15 h 19"/>
                  <a:gd name="T28" fmla="*/ 3 w 8"/>
                  <a:gd name="T29" fmla="*/ 16 h 19"/>
                  <a:gd name="T30" fmla="*/ 2 w 8"/>
                  <a:gd name="T31" fmla="*/ 16 h 19"/>
                  <a:gd name="T32" fmla="*/ 3 w 8"/>
                  <a:gd name="T33" fmla="*/ 19 h 19"/>
                  <a:gd name="T34" fmla="*/ 4 w 8"/>
                  <a:gd name="T35" fmla="*/ 19 h 19"/>
                  <a:gd name="T36" fmla="*/ 4 w 8"/>
                  <a:gd name="T37" fmla="*/ 17 h 19"/>
                  <a:gd name="T38" fmla="*/ 4 w 8"/>
                  <a:gd name="T39" fmla="*/ 17 h 19"/>
                  <a:gd name="T40" fmla="*/ 3 w 8"/>
                  <a:gd name="T41" fmla="*/ 16 h 19"/>
                  <a:gd name="T42" fmla="*/ 5 w 8"/>
                  <a:gd name="T43" fmla="*/ 17 h 19"/>
                  <a:gd name="T44" fmla="*/ 7 w 8"/>
                  <a:gd name="T45" fmla="*/ 15 h 19"/>
                  <a:gd name="T46" fmla="*/ 7 w 8"/>
                  <a:gd name="T47" fmla="*/ 15 h 19"/>
                  <a:gd name="T48" fmla="*/ 6 w 8"/>
                  <a:gd name="T49" fmla="*/ 14 h 19"/>
                  <a:gd name="T50" fmla="*/ 5 w 8"/>
                  <a:gd name="T51" fmla="*/ 15 h 19"/>
                  <a:gd name="T52" fmla="*/ 3 w 8"/>
                  <a:gd name="T53" fmla="*/ 14 h 19"/>
                  <a:gd name="T54" fmla="*/ 4 w 8"/>
                  <a:gd name="T55" fmla="*/ 13 h 19"/>
                  <a:gd name="T56" fmla="*/ 5 w 8"/>
                  <a:gd name="T57" fmla="*/ 14 h 19"/>
                  <a:gd name="T58" fmla="*/ 5 w 8"/>
                  <a:gd name="T59" fmla="*/ 13 h 19"/>
                  <a:gd name="T60" fmla="*/ 7 w 8"/>
                  <a:gd name="T61" fmla="*/ 13 h 19"/>
                  <a:gd name="T62" fmla="*/ 5 w 8"/>
                  <a:gd name="T63" fmla="*/ 12 h 19"/>
                  <a:gd name="T64" fmla="*/ 6 w 8"/>
                  <a:gd name="T65" fmla="*/ 9 h 19"/>
                  <a:gd name="T66" fmla="*/ 7 w 8"/>
                  <a:gd name="T67" fmla="*/ 10 h 19"/>
                  <a:gd name="T68" fmla="*/ 5 w 8"/>
                  <a:gd name="T69" fmla="*/ 9 h 19"/>
                  <a:gd name="T70" fmla="*/ 7 w 8"/>
                  <a:gd name="T71" fmla="*/ 7 h 19"/>
                  <a:gd name="T72" fmla="*/ 6 w 8"/>
                  <a:gd name="T73" fmla="*/ 7 h 19"/>
                  <a:gd name="T74" fmla="*/ 7 w 8"/>
                  <a:gd name="T75" fmla="*/ 5 h 19"/>
                  <a:gd name="T76" fmla="*/ 7 w 8"/>
                  <a:gd name="T77" fmla="*/ 5 h 19"/>
                  <a:gd name="T78" fmla="*/ 5 w 8"/>
                  <a:gd name="T79" fmla="*/ 3 h 19"/>
                  <a:gd name="T80" fmla="*/ 7 w 8"/>
                  <a:gd name="T81" fmla="*/ 4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8" h="19">
                    <a:moveTo>
                      <a:pt x="7" y="4"/>
                    </a:moveTo>
                    <a:cubicBezTo>
                      <a:pt x="6" y="3"/>
                      <a:pt x="6" y="3"/>
                      <a:pt x="6" y="3"/>
                    </a:cubicBezTo>
                    <a:cubicBezTo>
                      <a:pt x="7" y="3"/>
                      <a:pt x="6" y="2"/>
                      <a:pt x="7" y="2"/>
                    </a:cubicBezTo>
                    <a:cubicBezTo>
                      <a:pt x="6" y="1"/>
                      <a:pt x="8" y="1"/>
                      <a:pt x="5" y="0"/>
                    </a:cubicBezTo>
                    <a:cubicBezTo>
                      <a:pt x="5" y="3"/>
                      <a:pt x="2" y="6"/>
                      <a:pt x="4" y="9"/>
                    </a:cubicBezTo>
                    <a:cubicBezTo>
                      <a:pt x="3" y="9"/>
                      <a:pt x="3" y="9"/>
                      <a:pt x="3" y="9"/>
                    </a:cubicBezTo>
                    <a:cubicBezTo>
                      <a:pt x="5" y="11"/>
                      <a:pt x="0" y="10"/>
                      <a:pt x="4" y="12"/>
                    </a:cubicBezTo>
                    <a:cubicBezTo>
                      <a:pt x="2" y="11"/>
                      <a:pt x="2" y="11"/>
                      <a:pt x="2" y="11"/>
                    </a:cubicBezTo>
                    <a:cubicBezTo>
                      <a:pt x="1" y="12"/>
                      <a:pt x="5" y="13"/>
                      <a:pt x="2" y="14"/>
                    </a:cubicBezTo>
                    <a:cubicBezTo>
                      <a:pt x="3" y="14"/>
                      <a:pt x="3" y="14"/>
                      <a:pt x="3" y="14"/>
                    </a:cubicBezTo>
                    <a:cubicBezTo>
                      <a:pt x="3" y="14"/>
                      <a:pt x="3" y="14"/>
                      <a:pt x="3" y="14"/>
                    </a:cubicBezTo>
                    <a:cubicBezTo>
                      <a:pt x="3" y="14"/>
                      <a:pt x="3" y="14"/>
                      <a:pt x="3" y="14"/>
                    </a:cubicBezTo>
                    <a:cubicBezTo>
                      <a:pt x="4" y="15"/>
                      <a:pt x="4" y="15"/>
                      <a:pt x="3" y="15"/>
                    </a:cubicBezTo>
                    <a:cubicBezTo>
                      <a:pt x="2" y="15"/>
                      <a:pt x="3" y="15"/>
                      <a:pt x="3" y="15"/>
                    </a:cubicBezTo>
                    <a:cubicBezTo>
                      <a:pt x="2" y="15"/>
                      <a:pt x="3" y="16"/>
                      <a:pt x="3" y="16"/>
                    </a:cubicBezTo>
                    <a:cubicBezTo>
                      <a:pt x="2" y="16"/>
                      <a:pt x="2" y="16"/>
                      <a:pt x="2" y="16"/>
                    </a:cubicBezTo>
                    <a:cubicBezTo>
                      <a:pt x="2" y="17"/>
                      <a:pt x="0" y="17"/>
                      <a:pt x="3" y="19"/>
                    </a:cubicBezTo>
                    <a:cubicBezTo>
                      <a:pt x="4" y="19"/>
                      <a:pt x="4" y="18"/>
                      <a:pt x="4" y="19"/>
                    </a:cubicBezTo>
                    <a:cubicBezTo>
                      <a:pt x="5" y="18"/>
                      <a:pt x="4" y="18"/>
                      <a:pt x="4" y="17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1" y="16"/>
                      <a:pt x="4" y="17"/>
                      <a:pt x="3" y="16"/>
                    </a:cubicBezTo>
                    <a:cubicBezTo>
                      <a:pt x="5" y="16"/>
                      <a:pt x="4" y="16"/>
                      <a:pt x="5" y="17"/>
                    </a:cubicBezTo>
                    <a:cubicBezTo>
                      <a:pt x="8" y="16"/>
                      <a:pt x="4" y="15"/>
                      <a:pt x="7" y="15"/>
                    </a:cubicBezTo>
                    <a:cubicBezTo>
                      <a:pt x="7" y="15"/>
                      <a:pt x="7" y="15"/>
                      <a:pt x="7" y="15"/>
                    </a:cubicBezTo>
                    <a:cubicBezTo>
                      <a:pt x="7" y="15"/>
                      <a:pt x="7" y="15"/>
                      <a:pt x="6" y="14"/>
                    </a:cubicBezTo>
                    <a:cubicBezTo>
                      <a:pt x="5" y="15"/>
                      <a:pt x="5" y="15"/>
                      <a:pt x="5" y="15"/>
                    </a:cubicBezTo>
                    <a:cubicBezTo>
                      <a:pt x="5" y="14"/>
                      <a:pt x="4" y="14"/>
                      <a:pt x="3" y="14"/>
                    </a:cubicBezTo>
                    <a:cubicBezTo>
                      <a:pt x="5" y="14"/>
                      <a:pt x="3" y="13"/>
                      <a:pt x="4" y="13"/>
                    </a:cubicBezTo>
                    <a:cubicBezTo>
                      <a:pt x="5" y="13"/>
                      <a:pt x="5" y="13"/>
                      <a:pt x="5" y="14"/>
                    </a:cubicBezTo>
                    <a:cubicBezTo>
                      <a:pt x="5" y="13"/>
                      <a:pt x="5" y="13"/>
                      <a:pt x="5" y="13"/>
                    </a:cubicBezTo>
                    <a:cubicBezTo>
                      <a:pt x="5" y="13"/>
                      <a:pt x="6" y="13"/>
                      <a:pt x="7" y="13"/>
                    </a:cubicBezTo>
                    <a:cubicBezTo>
                      <a:pt x="6" y="12"/>
                      <a:pt x="6" y="13"/>
                      <a:pt x="5" y="12"/>
                    </a:cubicBezTo>
                    <a:cubicBezTo>
                      <a:pt x="6" y="12"/>
                      <a:pt x="6" y="10"/>
                      <a:pt x="6" y="9"/>
                    </a:cubicBezTo>
                    <a:cubicBezTo>
                      <a:pt x="6" y="9"/>
                      <a:pt x="7" y="9"/>
                      <a:pt x="7" y="10"/>
                    </a:cubicBezTo>
                    <a:cubicBezTo>
                      <a:pt x="7" y="10"/>
                      <a:pt x="6" y="9"/>
                      <a:pt x="5" y="9"/>
                    </a:cubicBezTo>
                    <a:cubicBezTo>
                      <a:pt x="5" y="8"/>
                      <a:pt x="6" y="7"/>
                      <a:pt x="7" y="7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4" y="6"/>
                      <a:pt x="7" y="6"/>
                      <a:pt x="7" y="5"/>
                    </a:cubicBezTo>
                    <a:cubicBezTo>
                      <a:pt x="7" y="5"/>
                      <a:pt x="7" y="5"/>
                      <a:pt x="7" y="5"/>
                    </a:cubicBezTo>
                    <a:cubicBezTo>
                      <a:pt x="6" y="4"/>
                      <a:pt x="4" y="3"/>
                      <a:pt x="5" y="3"/>
                    </a:cubicBezTo>
                    <a:cubicBezTo>
                      <a:pt x="6" y="3"/>
                      <a:pt x="6" y="4"/>
                      <a:pt x="7" y="4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47" name="Freeform 1892"/>
              <p:cNvSpPr/>
              <p:nvPr/>
            </p:nvSpPr>
            <p:spPr bwMode="auto">
              <a:xfrm>
                <a:off x="1273" y="2702"/>
                <a:ext cx="7" cy="5"/>
              </a:xfrm>
              <a:custGeom>
                <a:avLst/>
                <a:gdLst>
                  <a:gd name="T0" fmla="*/ 1 w 3"/>
                  <a:gd name="T1" fmla="*/ 1 h 2"/>
                  <a:gd name="T2" fmla="*/ 2 w 3"/>
                  <a:gd name="T3" fmla="*/ 2 h 2"/>
                  <a:gd name="T4" fmla="*/ 1 w 3"/>
                  <a:gd name="T5" fmla="*/ 0 h 2"/>
                  <a:gd name="T6" fmla="*/ 1 w 3"/>
                  <a:gd name="T7" fmla="*/ 1 h 2"/>
                  <a:gd name="T8" fmla="*/ 1 w 3"/>
                  <a:gd name="T9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2">
                    <a:moveTo>
                      <a:pt x="1" y="1"/>
                    </a:moveTo>
                    <a:cubicBezTo>
                      <a:pt x="2" y="2"/>
                      <a:pt x="2" y="2"/>
                      <a:pt x="2" y="2"/>
                    </a:cubicBezTo>
                    <a:cubicBezTo>
                      <a:pt x="3" y="2"/>
                      <a:pt x="1" y="1"/>
                      <a:pt x="1" y="0"/>
                    </a:cubicBezTo>
                    <a:cubicBezTo>
                      <a:pt x="1" y="1"/>
                      <a:pt x="0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48" name="Freeform 1893"/>
              <p:cNvSpPr/>
              <p:nvPr/>
            </p:nvSpPr>
            <p:spPr bwMode="auto">
              <a:xfrm>
                <a:off x="1273" y="2681"/>
                <a:ext cx="14" cy="23"/>
              </a:xfrm>
              <a:custGeom>
                <a:avLst/>
                <a:gdLst>
                  <a:gd name="T0" fmla="*/ 4 w 6"/>
                  <a:gd name="T1" fmla="*/ 4 h 10"/>
                  <a:gd name="T2" fmla="*/ 3 w 6"/>
                  <a:gd name="T3" fmla="*/ 3 h 10"/>
                  <a:gd name="T4" fmla="*/ 1 w 6"/>
                  <a:gd name="T5" fmla="*/ 7 h 10"/>
                  <a:gd name="T6" fmla="*/ 2 w 6"/>
                  <a:gd name="T7" fmla="*/ 9 h 10"/>
                  <a:gd name="T8" fmla="*/ 1 w 6"/>
                  <a:gd name="T9" fmla="*/ 8 h 10"/>
                  <a:gd name="T10" fmla="*/ 2 w 6"/>
                  <a:gd name="T11" fmla="*/ 10 h 10"/>
                  <a:gd name="T12" fmla="*/ 2 w 6"/>
                  <a:gd name="T13" fmla="*/ 9 h 10"/>
                  <a:gd name="T14" fmla="*/ 2 w 6"/>
                  <a:gd name="T15" fmla="*/ 9 h 10"/>
                  <a:gd name="T16" fmla="*/ 2 w 6"/>
                  <a:gd name="T17" fmla="*/ 9 h 10"/>
                  <a:gd name="T18" fmla="*/ 3 w 6"/>
                  <a:gd name="T19" fmla="*/ 9 h 10"/>
                  <a:gd name="T20" fmla="*/ 2 w 6"/>
                  <a:gd name="T21" fmla="*/ 7 h 10"/>
                  <a:gd name="T22" fmla="*/ 4 w 6"/>
                  <a:gd name="T23" fmla="*/ 8 h 10"/>
                  <a:gd name="T24" fmla="*/ 5 w 6"/>
                  <a:gd name="T25" fmla="*/ 6 h 10"/>
                  <a:gd name="T26" fmla="*/ 4 w 6"/>
                  <a:gd name="T27" fmla="*/ 6 h 10"/>
                  <a:gd name="T28" fmla="*/ 3 w 6"/>
                  <a:gd name="T29" fmla="*/ 6 h 10"/>
                  <a:gd name="T30" fmla="*/ 5 w 6"/>
                  <a:gd name="T31" fmla="*/ 6 h 10"/>
                  <a:gd name="T32" fmla="*/ 5 w 6"/>
                  <a:gd name="T33" fmla="*/ 3 h 10"/>
                  <a:gd name="T34" fmla="*/ 4 w 6"/>
                  <a:gd name="T35" fmla="*/ 1 h 10"/>
                  <a:gd name="T36" fmla="*/ 5 w 6"/>
                  <a:gd name="T37" fmla="*/ 2 h 10"/>
                  <a:gd name="T38" fmla="*/ 6 w 6"/>
                  <a:gd name="T39" fmla="*/ 2 h 10"/>
                  <a:gd name="T40" fmla="*/ 3 w 6"/>
                  <a:gd name="T41" fmla="*/ 0 h 10"/>
                  <a:gd name="T42" fmla="*/ 4 w 6"/>
                  <a:gd name="T43" fmla="*/ 4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6" h="10">
                    <a:moveTo>
                      <a:pt x="4" y="4"/>
                    </a:moveTo>
                    <a:cubicBezTo>
                      <a:pt x="3" y="3"/>
                      <a:pt x="3" y="3"/>
                      <a:pt x="3" y="3"/>
                    </a:cubicBezTo>
                    <a:cubicBezTo>
                      <a:pt x="2" y="5"/>
                      <a:pt x="2" y="7"/>
                      <a:pt x="1" y="7"/>
                    </a:cubicBezTo>
                    <a:cubicBezTo>
                      <a:pt x="0" y="7"/>
                      <a:pt x="2" y="8"/>
                      <a:pt x="2" y="9"/>
                    </a:cubicBezTo>
                    <a:cubicBezTo>
                      <a:pt x="1" y="8"/>
                      <a:pt x="1" y="8"/>
                      <a:pt x="1" y="8"/>
                    </a:cubicBezTo>
                    <a:cubicBezTo>
                      <a:pt x="2" y="9"/>
                      <a:pt x="0" y="9"/>
                      <a:pt x="2" y="10"/>
                    </a:cubicBezTo>
                    <a:cubicBezTo>
                      <a:pt x="2" y="10"/>
                      <a:pt x="1" y="9"/>
                      <a:pt x="2" y="9"/>
                    </a:cubicBezTo>
                    <a:cubicBezTo>
                      <a:pt x="2" y="9"/>
                      <a:pt x="2" y="9"/>
                      <a:pt x="2" y="9"/>
                    </a:cubicBezTo>
                    <a:cubicBezTo>
                      <a:pt x="2" y="9"/>
                      <a:pt x="2" y="9"/>
                      <a:pt x="2" y="9"/>
                    </a:cubicBezTo>
                    <a:cubicBezTo>
                      <a:pt x="3" y="9"/>
                      <a:pt x="3" y="9"/>
                      <a:pt x="3" y="9"/>
                    </a:cubicBezTo>
                    <a:cubicBezTo>
                      <a:pt x="5" y="9"/>
                      <a:pt x="1" y="7"/>
                      <a:pt x="2" y="7"/>
                    </a:cubicBezTo>
                    <a:cubicBezTo>
                      <a:pt x="4" y="8"/>
                      <a:pt x="4" y="8"/>
                      <a:pt x="4" y="8"/>
                    </a:cubicBezTo>
                    <a:cubicBezTo>
                      <a:pt x="4" y="7"/>
                      <a:pt x="4" y="7"/>
                      <a:pt x="5" y="6"/>
                    </a:cubicBezTo>
                    <a:cubicBezTo>
                      <a:pt x="5" y="6"/>
                      <a:pt x="4" y="6"/>
                      <a:pt x="4" y="6"/>
                    </a:cubicBezTo>
                    <a:cubicBezTo>
                      <a:pt x="4" y="6"/>
                      <a:pt x="4" y="6"/>
                      <a:pt x="3" y="6"/>
                    </a:cubicBezTo>
                    <a:cubicBezTo>
                      <a:pt x="2" y="4"/>
                      <a:pt x="4" y="7"/>
                      <a:pt x="5" y="6"/>
                    </a:cubicBezTo>
                    <a:cubicBezTo>
                      <a:pt x="4" y="5"/>
                      <a:pt x="4" y="3"/>
                      <a:pt x="5" y="3"/>
                    </a:cubicBezTo>
                    <a:cubicBezTo>
                      <a:pt x="4" y="3"/>
                      <a:pt x="3" y="2"/>
                      <a:pt x="4" y="1"/>
                    </a:cubicBezTo>
                    <a:cubicBezTo>
                      <a:pt x="4" y="1"/>
                      <a:pt x="5" y="2"/>
                      <a:pt x="5" y="2"/>
                    </a:cubicBezTo>
                    <a:cubicBezTo>
                      <a:pt x="5" y="2"/>
                      <a:pt x="6" y="2"/>
                      <a:pt x="6" y="2"/>
                    </a:cubicBezTo>
                    <a:cubicBezTo>
                      <a:pt x="5" y="2"/>
                      <a:pt x="4" y="1"/>
                      <a:pt x="3" y="0"/>
                    </a:cubicBezTo>
                    <a:cubicBezTo>
                      <a:pt x="2" y="0"/>
                      <a:pt x="4" y="3"/>
                      <a:pt x="4" y="4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49" name="Rectangle 1894"/>
              <p:cNvSpPr>
                <a:spLocks noChangeArrowheads="1"/>
              </p:cNvSpPr>
              <p:nvPr/>
            </p:nvSpPr>
            <p:spPr bwMode="auto">
              <a:xfrm>
                <a:off x="1277" y="2688"/>
                <a:ext cx="3" cy="1"/>
              </a:xfrm>
              <a:prstGeom prst="rect">
                <a:avLst/>
              </a:pr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50" name="Freeform 1895"/>
              <p:cNvSpPr/>
              <p:nvPr/>
            </p:nvSpPr>
            <p:spPr bwMode="auto">
              <a:xfrm>
                <a:off x="1299" y="2797"/>
                <a:ext cx="0" cy="3"/>
              </a:xfrm>
              <a:custGeom>
                <a:avLst/>
                <a:gdLst>
                  <a:gd name="T0" fmla="*/ 0 h 3"/>
                  <a:gd name="T1" fmla="*/ 0 h 3"/>
                  <a:gd name="T2" fmla="*/ 3 h 3"/>
                  <a:gd name="T3" fmla="*/ 0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lnTo>
                      <a:pt x="0" y="0"/>
                    </a:lnTo>
                    <a:lnTo>
                      <a:pt x="0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51" name="Freeform 1896"/>
              <p:cNvSpPr/>
              <p:nvPr/>
            </p:nvSpPr>
            <p:spPr bwMode="auto">
              <a:xfrm>
                <a:off x="1299" y="2793"/>
                <a:ext cx="0" cy="7"/>
              </a:xfrm>
              <a:custGeom>
                <a:avLst/>
                <a:gdLst>
                  <a:gd name="T0" fmla="*/ 0 h 3"/>
                  <a:gd name="T1" fmla="*/ 0 h 3"/>
                  <a:gd name="T2" fmla="*/ 3 h 3"/>
                  <a:gd name="T3" fmla="*/ 1 h 3"/>
                  <a:gd name="T4" fmla="*/ 2 h 3"/>
                  <a:gd name="T5" fmla="*/ 1 h 3"/>
                  <a:gd name="T6" fmla="*/ 1 h 3"/>
                  <a:gd name="T7" fmla="*/ 0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  <a:cxn ang="0">
                    <a:pos x="0" y="T6"/>
                  </a:cxn>
                  <a:cxn ang="0">
                    <a:pos x="0" y="T7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2"/>
                      <a:pt x="0" y="2"/>
                      <a:pt x="0" y="3"/>
                    </a:cubicBezTo>
                    <a:cubicBezTo>
                      <a:pt x="0" y="2"/>
                      <a:pt x="0" y="2"/>
                      <a:pt x="0" y="1"/>
                    </a:cubicBezTo>
                    <a:cubicBezTo>
                      <a:pt x="0" y="1"/>
                      <a:pt x="0" y="2"/>
                      <a:pt x="0" y="2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1"/>
                      <a:pt x="0" y="1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52" name="Freeform 1897"/>
              <p:cNvSpPr/>
              <p:nvPr/>
            </p:nvSpPr>
            <p:spPr bwMode="auto">
              <a:xfrm>
                <a:off x="1299" y="2795"/>
                <a:ext cx="0" cy="2"/>
              </a:xfrm>
              <a:custGeom>
                <a:avLst/>
                <a:gdLst>
                  <a:gd name="T0" fmla="*/ 2 h 2"/>
                  <a:gd name="T1" fmla="*/ 0 h 2"/>
                  <a:gd name="T2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53" name="Freeform 1898"/>
              <p:cNvSpPr/>
              <p:nvPr/>
            </p:nvSpPr>
            <p:spPr bwMode="auto">
              <a:xfrm>
                <a:off x="1299" y="2795"/>
                <a:ext cx="0" cy="2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54" name="Freeform 1899"/>
              <p:cNvSpPr/>
              <p:nvPr/>
            </p:nvSpPr>
            <p:spPr bwMode="auto">
              <a:xfrm>
                <a:off x="1299" y="2797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55" name="Freeform 1900"/>
              <p:cNvSpPr/>
              <p:nvPr/>
            </p:nvSpPr>
            <p:spPr bwMode="auto">
              <a:xfrm>
                <a:off x="1296" y="2793"/>
                <a:ext cx="3" cy="4"/>
              </a:xfrm>
              <a:custGeom>
                <a:avLst/>
                <a:gdLst>
                  <a:gd name="T0" fmla="*/ 0 w 1"/>
                  <a:gd name="T1" fmla="*/ 2 h 2"/>
                  <a:gd name="T2" fmla="*/ 1 w 1"/>
                  <a:gd name="T3" fmla="*/ 2 h 2"/>
                  <a:gd name="T4" fmla="*/ 1 w 1"/>
                  <a:gd name="T5" fmla="*/ 2 h 2"/>
                  <a:gd name="T6" fmla="*/ 1 w 1"/>
                  <a:gd name="T7" fmla="*/ 1 h 2"/>
                  <a:gd name="T8" fmla="*/ 1 w 1"/>
                  <a:gd name="T9" fmla="*/ 1 h 2"/>
                  <a:gd name="T10" fmla="*/ 1 w 1"/>
                  <a:gd name="T11" fmla="*/ 0 h 2"/>
                  <a:gd name="T12" fmla="*/ 0 w 1"/>
                  <a:gd name="T13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cubicBezTo>
                      <a:pt x="0" y="2"/>
                      <a:pt x="0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0" y="2"/>
                      <a:pt x="0" y="1"/>
                      <a:pt x="1" y="1"/>
                    </a:cubicBezTo>
                    <a:cubicBezTo>
                      <a:pt x="1" y="1"/>
                      <a:pt x="1" y="2"/>
                      <a:pt x="1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1"/>
                      <a:pt x="0" y="2"/>
                      <a:pt x="0" y="2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56" name="Freeform 1901"/>
              <p:cNvSpPr/>
              <p:nvPr/>
            </p:nvSpPr>
            <p:spPr bwMode="auto">
              <a:xfrm>
                <a:off x="1299" y="2797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57" name="Freeform 1902"/>
              <p:cNvSpPr/>
              <p:nvPr/>
            </p:nvSpPr>
            <p:spPr bwMode="auto">
              <a:xfrm>
                <a:off x="1299" y="2795"/>
                <a:ext cx="0" cy="2"/>
              </a:xfrm>
              <a:custGeom>
                <a:avLst/>
                <a:gdLst>
                  <a:gd name="T0" fmla="*/ 2 h 2"/>
                  <a:gd name="T1" fmla="*/ 2 h 2"/>
                  <a:gd name="T2" fmla="*/ 0 h 2"/>
                  <a:gd name="T3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58" name="Freeform 1903"/>
              <p:cNvSpPr/>
              <p:nvPr/>
            </p:nvSpPr>
            <p:spPr bwMode="auto">
              <a:xfrm>
                <a:off x="1296" y="2793"/>
                <a:ext cx="0" cy="4"/>
              </a:xfrm>
              <a:custGeom>
                <a:avLst/>
                <a:gdLst>
                  <a:gd name="T0" fmla="*/ 2 h 2"/>
                  <a:gd name="T1" fmla="*/ 1 h 2"/>
                  <a:gd name="T2" fmla="*/ 0 h 2"/>
                  <a:gd name="T3" fmla="*/ 0 h 2"/>
                  <a:gd name="T4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cubicBezTo>
                      <a:pt x="0" y="1"/>
                      <a:pt x="0" y="2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2"/>
                      <a:pt x="0" y="2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59" name="Freeform 1904"/>
              <p:cNvSpPr/>
              <p:nvPr/>
            </p:nvSpPr>
            <p:spPr bwMode="auto">
              <a:xfrm>
                <a:off x="1296" y="2790"/>
                <a:ext cx="0" cy="3"/>
              </a:xfrm>
              <a:custGeom>
                <a:avLst/>
                <a:gdLst>
                  <a:gd name="T0" fmla="*/ 0 h 3"/>
                  <a:gd name="T1" fmla="*/ 3 h 3"/>
                  <a:gd name="T2" fmla="*/ 0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lnTo>
                      <a:pt x="0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60" name="Freeform 1905"/>
              <p:cNvSpPr/>
              <p:nvPr/>
            </p:nvSpPr>
            <p:spPr bwMode="auto">
              <a:xfrm>
                <a:off x="1294" y="2790"/>
                <a:ext cx="2" cy="5"/>
              </a:xfrm>
              <a:custGeom>
                <a:avLst/>
                <a:gdLst>
                  <a:gd name="T0" fmla="*/ 0 w 1"/>
                  <a:gd name="T1" fmla="*/ 2 h 2"/>
                  <a:gd name="T2" fmla="*/ 1 w 1"/>
                  <a:gd name="T3" fmla="*/ 1 h 2"/>
                  <a:gd name="T4" fmla="*/ 1 w 1"/>
                  <a:gd name="T5" fmla="*/ 2 h 2"/>
                  <a:gd name="T6" fmla="*/ 1 w 1"/>
                  <a:gd name="T7" fmla="*/ 1 h 2"/>
                  <a:gd name="T8" fmla="*/ 1 w 1"/>
                  <a:gd name="T9" fmla="*/ 2 h 2"/>
                  <a:gd name="T10" fmla="*/ 1 w 1"/>
                  <a:gd name="T11" fmla="*/ 2 h 2"/>
                  <a:gd name="T12" fmla="*/ 1 w 1"/>
                  <a:gd name="T13" fmla="*/ 2 h 2"/>
                  <a:gd name="T14" fmla="*/ 1 w 1"/>
                  <a:gd name="T15" fmla="*/ 1 h 2"/>
                  <a:gd name="T16" fmla="*/ 1 w 1"/>
                  <a:gd name="T17" fmla="*/ 1 h 2"/>
                  <a:gd name="T18" fmla="*/ 1 w 1"/>
                  <a:gd name="T19" fmla="*/ 1 h 2"/>
                  <a:gd name="T20" fmla="*/ 1 w 1"/>
                  <a:gd name="T21" fmla="*/ 0 h 2"/>
                  <a:gd name="T22" fmla="*/ 0 w 1"/>
                  <a:gd name="T23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2"/>
                      <a:pt x="1" y="2"/>
                    </a:cubicBezTo>
                    <a:cubicBezTo>
                      <a:pt x="1" y="2"/>
                      <a:pt x="1" y="1"/>
                      <a:pt x="1" y="1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2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0"/>
                      <a:pt x="1" y="0"/>
                    </a:cubicBezTo>
                    <a:cubicBezTo>
                      <a:pt x="0" y="0"/>
                      <a:pt x="0" y="2"/>
                      <a:pt x="0" y="2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61" name="Rectangle 1906"/>
              <p:cNvSpPr>
                <a:spLocks noChangeArrowheads="1"/>
              </p:cNvSpPr>
              <p:nvPr/>
            </p:nvSpPr>
            <p:spPr bwMode="auto">
              <a:xfrm>
                <a:off x="1294" y="2793"/>
                <a:ext cx="1" cy="1"/>
              </a:xfrm>
              <a:prstGeom prst="rect">
                <a:avLst/>
              </a:pr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62" name="Freeform 1907"/>
              <p:cNvSpPr/>
              <p:nvPr/>
            </p:nvSpPr>
            <p:spPr bwMode="auto">
              <a:xfrm>
                <a:off x="1294" y="2790"/>
                <a:ext cx="0" cy="5"/>
              </a:xfrm>
              <a:custGeom>
                <a:avLst/>
                <a:gdLst>
                  <a:gd name="T0" fmla="*/ 2 h 2"/>
                  <a:gd name="T1" fmla="*/ 2 h 2"/>
                  <a:gd name="T2" fmla="*/ 2 h 2"/>
                  <a:gd name="T3" fmla="*/ 1 h 2"/>
                  <a:gd name="T4" fmla="*/ 2 h 2"/>
                  <a:gd name="T5" fmla="*/ 0 h 2"/>
                  <a:gd name="T6" fmla="*/ 1 h 2"/>
                  <a:gd name="T7" fmla="*/ 1 h 2"/>
                  <a:gd name="T8" fmla="*/ 1 h 2"/>
                  <a:gd name="T9" fmla="*/ 1 h 2"/>
                  <a:gd name="T10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  <a:cxn ang="0">
                    <a:pos x="0" y="T6"/>
                  </a:cxn>
                  <a:cxn ang="0">
                    <a:pos x="0" y="T7"/>
                  </a:cxn>
                  <a:cxn ang="0">
                    <a:pos x="0" y="T8"/>
                  </a:cxn>
                  <a:cxn ang="0">
                    <a:pos x="0" y="T9"/>
                  </a:cxn>
                  <a:cxn ang="0">
                    <a:pos x="0" y="T10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2"/>
                      <a:pt x="0" y="2"/>
                    </a:cubicBezTo>
                    <a:cubicBezTo>
                      <a:pt x="0" y="1"/>
                      <a:pt x="0" y="1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2"/>
                      <a:pt x="0" y="2"/>
                      <a:pt x="0" y="2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</p:grpSp>
        <p:grpSp>
          <p:nvGrpSpPr>
            <p:cNvPr id="1745" name="Group 2109"/>
            <p:cNvGrpSpPr/>
            <p:nvPr/>
          </p:nvGrpSpPr>
          <p:grpSpPr bwMode="auto">
            <a:xfrm>
              <a:off x="1247" y="2702"/>
              <a:ext cx="57" cy="105"/>
              <a:chOff x="1247" y="2702"/>
              <a:chExt cx="57" cy="105"/>
            </a:xfrm>
          </p:grpSpPr>
          <p:sp>
            <p:nvSpPr>
              <p:cNvPr id="2063" name="Freeform 1909"/>
              <p:cNvSpPr/>
              <p:nvPr/>
            </p:nvSpPr>
            <p:spPr bwMode="auto">
              <a:xfrm>
                <a:off x="1294" y="2795"/>
                <a:ext cx="0" cy="2"/>
              </a:xfrm>
              <a:custGeom>
                <a:avLst/>
                <a:gdLst>
                  <a:gd name="T0" fmla="*/ 0 h 1"/>
                  <a:gd name="T1" fmla="*/ 0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64" name="Freeform 1910"/>
              <p:cNvSpPr/>
              <p:nvPr/>
            </p:nvSpPr>
            <p:spPr bwMode="auto">
              <a:xfrm>
                <a:off x="1294" y="279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65" name="Rectangle 1911"/>
              <p:cNvSpPr>
                <a:spLocks noChangeArrowheads="1"/>
              </p:cNvSpPr>
              <p:nvPr/>
            </p:nvSpPr>
            <p:spPr bwMode="auto">
              <a:xfrm>
                <a:off x="1294" y="2795"/>
                <a:ext cx="1" cy="1"/>
              </a:xfrm>
              <a:prstGeom prst="rect">
                <a:avLst/>
              </a:pr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66" name="Freeform 1912"/>
              <p:cNvSpPr/>
              <p:nvPr/>
            </p:nvSpPr>
            <p:spPr bwMode="auto">
              <a:xfrm>
                <a:off x="1285" y="2790"/>
                <a:ext cx="9" cy="7"/>
              </a:xfrm>
              <a:custGeom>
                <a:avLst/>
                <a:gdLst>
                  <a:gd name="T0" fmla="*/ 0 w 4"/>
                  <a:gd name="T1" fmla="*/ 0 h 3"/>
                  <a:gd name="T2" fmla="*/ 1 w 4"/>
                  <a:gd name="T3" fmla="*/ 1 h 3"/>
                  <a:gd name="T4" fmla="*/ 0 w 4"/>
                  <a:gd name="T5" fmla="*/ 2 h 3"/>
                  <a:gd name="T6" fmla="*/ 0 w 4"/>
                  <a:gd name="T7" fmla="*/ 3 h 3"/>
                  <a:gd name="T8" fmla="*/ 1 w 4"/>
                  <a:gd name="T9" fmla="*/ 2 h 3"/>
                  <a:gd name="T10" fmla="*/ 0 w 4"/>
                  <a:gd name="T11" fmla="*/ 3 h 3"/>
                  <a:gd name="T12" fmla="*/ 1 w 4"/>
                  <a:gd name="T13" fmla="*/ 3 h 3"/>
                  <a:gd name="T14" fmla="*/ 1 w 4"/>
                  <a:gd name="T15" fmla="*/ 2 h 3"/>
                  <a:gd name="T16" fmla="*/ 3 w 4"/>
                  <a:gd name="T17" fmla="*/ 3 h 3"/>
                  <a:gd name="T18" fmla="*/ 3 w 4"/>
                  <a:gd name="T19" fmla="*/ 1 h 3"/>
                  <a:gd name="T20" fmla="*/ 3 w 4"/>
                  <a:gd name="T21" fmla="*/ 2 h 3"/>
                  <a:gd name="T22" fmla="*/ 3 w 4"/>
                  <a:gd name="T23" fmla="*/ 2 h 3"/>
                  <a:gd name="T24" fmla="*/ 3 w 4"/>
                  <a:gd name="T25" fmla="*/ 2 h 3"/>
                  <a:gd name="T26" fmla="*/ 3 w 4"/>
                  <a:gd name="T27" fmla="*/ 1 h 3"/>
                  <a:gd name="T28" fmla="*/ 4 w 4"/>
                  <a:gd name="T29" fmla="*/ 2 h 3"/>
                  <a:gd name="T30" fmla="*/ 4 w 4"/>
                  <a:gd name="T31" fmla="*/ 2 h 3"/>
                  <a:gd name="T32" fmla="*/ 4 w 4"/>
                  <a:gd name="T33" fmla="*/ 1 h 3"/>
                  <a:gd name="T34" fmla="*/ 4 w 4"/>
                  <a:gd name="T35" fmla="*/ 0 h 3"/>
                  <a:gd name="T36" fmla="*/ 3 w 4"/>
                  <a:gd name="T37" fmla="*/ 2 h 3"/>
                  <a:gd name="T38" fmla="*/ 3 w 4"/>
                  <a:gd name="T39" fmla="*/ 1 h 3"/>
                  <a:gd name="T40" fmla="*/ 2 w 4"/>
                  <a:gd name="T41" fmla="*/ 1 h 3"/>
                  <a:gd name="T42" fmla="*/ 2 w 4"/>
                  <a:gd name="T43" fmla="*/ 2 h 3"/>
                  <a:gd name="T44" fmla="*/ 2 w 4"/>
                  <a:gd name="T45" fmla="*/ 1 h 3"/>
                  <a:gd name="T46" fmla="*/ 2 w 4"/>
                  <a:gd name="T47" fmla="*/ 2 h 3"/>
                  <a:gd name="T48" fmla="*/ 2 w 4"/>
                  <a:gd name="T49" fmla="*/ 1 h 3"/>
                  <a:gd name="T50" fmla="*/ 2 w 4"/>
                  <a:gd name="T51" fmla="*/ 2 h 3"/>
                  <a:gd name="T52" fmla="*/ 1 w 4"/>
                  <a:gd name="T53" fmla="*/ 0 h 3"/>
                  <a:gd name="T54" fmla="*/ 1 w 4"/>
                  <a:gd name="T55" fmla="*/ 1 h 3"/>
                  <a:gd name="T56" fmla="*/ 1 w 4"/>
                  <a:gd name="T57" fmla="*/ 2 h 3"/>
                  <a:gd name="T58" fmla="*/ 1 w 4"/>
                  <a:gd name="T59" fmla="*/ 1 h 3"/>
                  <a:gd name="T60" fmla="*/ 1 w 4"/>
                  <a:gd name="T61" fmla="*/ 1 h 3"/>
                  <a:gd name="T62" fmla="*/ 1 w 4"/>
                  <a:gd name="T63" fmla="*/ 2 h 3"/>
                  <a:gd name="T64" fmla="*/ 1 w 4"/>
                  <a:gd name="T65" fmla="*/ 2 h 3"/>
                  <a:gd name="T66" fmla="*/ 1 w 4"/>
                  <a:gd name="T67" fmla="*/ 0 h 3"/>
                  <a:gd name="T68" fmla="*/ 1 w 4"/>
                  <a:gd name="T69" fmla="*/ 0 h 3"/>
                  <a:gd name="T70" fmla="*/ 1 w 4"/>
                  <a:gd name="T71" fmla="*/ 1 h 3"/>
                  <a:gd name="T72" fmla="*/ 0 w 4"/>
                  <a:gd name="T73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4" h="3">
                    <a:moveTo>
                      <a:pt x="0" y="0"/>
                    </a:moveTo>
                    <a:cubicBezTo>
                      <a:pt x="0" y="1"/>
                      <a:pt x="0" y="1"/>
                      <a:pt x="1" y="1"/>
                    </a:cubicBezTo>
                    <a:cubicBezTo>
                      <a:pt x="0" y="1"/>
                      <a:pt x="0" y="1"/>
                      <a:pt x="0" y="2"/>
                    </a:cubicBezTo>
                    <a:cubicBezTo>
                      <a:pt x="0" y="2"/>
                      <a:pt x="0" y="2"/>
                      <a:pt x="0" y="3"/>
                    </a:cubicBezTo>
                    <a:cubicBezTo>
                      <a:pt x="0" y="3"/>
                      <a:pt x="0" y="2"/>
                      <a:pt x="1" y="2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1" y="3"/>
                      <a:pt x="1" y="2"/>
                      <a:pt x="1" y="3"/>
                    </a:cubicBezTo>
                    <a:cubicBezTo>
                      <a:pt x="1" y="3"/>
                      <a:pt x="1" y="2"/>
                      <a:pt x="1" y="2"/>
                    </a:cubicBezTo>
                    <a:cubicBezTo>
                      <a:pt x="2" y="3"/>
                      <a:pt x="2" y="2"/>
                      <a:pt x="3" y="3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2"/>
                      <a:pt x="3" y="1"/>
                      <a:pt x="3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3"/>
                      <a:pt x="3" y="2"/>
                      <a:pt x="3" y="2"/>
                    </a:cubicBezTo>
                    <a:cubicBezTo>
                      <a:pt x="3" y="2"/>
                      <a:pt x="3" y="1"/>
                      <a:pt x="3" y="1"/>
                    </a:cubicBezTo>
                    <a:cubicBezTo>
                      <a:pt x="3" y="2"/>
                      <a:pt x="3" y="1"/>
                      <a:pt x="4" y="2"/>
                    </a:cubicBezTo>
                    <a:cubicBezTo>
                      <a:pt x="4" y="3"/>
                      <a:pt x="4" y="1"/>
                      <a:pt x="4" y="2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4" y="0"/>
                      <a:pt x="4" y="1"/>
                      <a:pt x="4" y="0"/>
                    </a:cubicBezTo>
                    <a:cubicBezTo>
                      <a:pt x="3" y="0"/>
                      <a:pt x="3" y="1"/>
                      <a:pt x="3" y="2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2"/>
                      <a:pt x="2" y="2"/>
                      <a:pt x="2" y="1"/>
                    </a:cubicBezTo>
                    <a:cubicBezTo>
                      <a:pt x="2" y="1"/>
                      <a:pt x="2" y="0"/>
                      <a:pt x="2" y="2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2"/>
                      <a:pt x="2" y="1"/>
                      <a:pt x="2" y="1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2"/>
                    </a:cubicBezTo>
                    <a:cubicBezTo>
                      <a:pt x="1" y="2"/>
                      <a:pt x="1" y="1"/>
                      <a:pt x="1" y="1"/>
                    </a:cubicBezTo>
                    <a:cubicBezTo>
                      <a:pt x="1" y="0"/>
                      <a:pt x="1" y="2"/>
                      <a:pt x="1" y="1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1"/>
                      <a:pt x="1" y="2"/>
                    </a:cubicBezTo>
                    <a:cubicBezTo>
                      <a:pt x="1" y="1"/>
                      <a:pt x="1" y="1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67" name="Rectangle 1913"/>
              <p:cNvSpPr>
                <a:spLocks noChangeArrowheads="1"/>
              </p:cNvSpPr>
              <p:nvPr/>
            </p:nvSpPr>
            <p:spPr bwMode="auto">
              <a:xfrm>
                <a:off x="1287" y="2790"/>
                <a:ext cx="1" cy="1"/>
              </a:xfrm>
              <a:prstGeom prst="rect">
                <a:avLst/>
              </a:pr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68" name="Freeform 1914"/>
              <p:cNvSpPr/>
              <p:nvPr/>
            </p:nvSpPr>
            <p:spPr bwMode="auto">
              <a:xfrm>
                <a:off x="1285" y="2790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69" name="Freeform 1915"/>
              <p:cNvSpPr/>
              <p:nvPr/>
            </p:nvSpPr>
            <p:spPr bwMode="auto">
              <a:xfrm>
                <a:off x="1287" y="2795"/>
                <a:ext cx="0" cy="2"/>
              </a:xfrm>
              <a:custGeom>
                <a:avLst/>
                <a:gdLst>
                  <a:gd name="T0" fmla="*/ 2 h 2"/>
                  <a:gd name="T1" fmla="*/ 2 h 2"/>
                  <a:gd name="T2" fmla="*/ 0 h 2"/>
                  <a:gd name="T3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70" name="Freeform 1916"/>
              <p:cNvSpPr/>
              <p:nvPr/>
            </p:nvSpPr>
            <p:spPr bwMode="auto">
              <a:xfrm>
                <a:off x="1287" y="2790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71" name="Freeform 1917"/>
              <p:cNvSpPr/>
              <p:nvPr/>
            </p:nvSpPr>
            <p:spPr bwMode="auto">
              <a:xfrm>
                <a:off x="1289" y="2790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72" name="Rectangle 1918"/>
              <p:cNvSpPr>
                <a:spLocks noChangeArrowheads="1"/>
              </p:cNvSpPr>
              <p:nvPr/>
            </p:nvSpPr>
            <p:spPr bwMode="auto">
              <a:xfrm>
                <a:off x="1287" y="2790"/>
                <a:ext cx="1" cy="1"/>
              </a:xfrm>
              <a:prstGeom prst="rect">
                <a:avLst/>
              </a:pr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73" name="Freeform 1919"/>
              <p:cNvSpPr/>
              <p:nvPr/>
            </p:nvSpPr>
            <p:spPr bwMode="auto">
              <a:xfrm>
                <a:off x="1280" y="2790"/>
                <a:ext cx="5" cy="10"/>
              </a:xfrm>
              <a:custGeom>
                <a:avLst/>
                <a:gdLst>
                  <a:gd name="T0" fmla="*/ 0 w 2"/>
                  <a:gd name="T1" fmla="*/ 3 h 4"/>
                  <a:gd name="T2" fmla="*/ 1 w 2"/>
                  <a:gd name="T3" fmla="*/ 3 h 4"/>
                  <a:gd name="T4" fmla="*/ 1 w 2"/>
                  <a:gd name="T5" fmla="*/ 2 h 4"/>
                  <a:gd name="T6" fmla="*/ 1 w 2"/>
                  <a:gd name="T7" fmla="*/ 3 h 4"/>
                  <a:gd name="T8" fmla="*/ 2 w 2"/>
                  <a:gd name="T9" fmla="*/ 2 h 4"/>
                  <a:gd name="T10" fmla="*/ 2 w 2"/>
                  <a:gd name="T11" fmla="*/ 3 h 4"/>
                  <a:gd name="T12" fmla="*/ 2 w 2"/>
                  <a:gd name="T13" fmla="*/ 1 h 4"/>
                  <a:gd name="T14" fmla="*/ 2 w 2"/>
                  <a:gd name="T15" fmla="*/ 3 h 4"/>
                  <a:gd name="T16" fmla="*/ 2 w 2"/>
                  <a:gd name="T17" fmla="*/ 3 h 4"/>
                  <a:gd name="T18" fmla="*/ 2 w 2"/>
                  <a:gd name="T19" fmla="*/ 2 h 4"/>
                  <a:gd name="T20" fmla="*/ 2 w 2"/>
                  <a:gd name="T21" fmla="*/ 1 h 4"/>
                  <a:gd name="T22" fmla="*/ 2 w 2"/>
                  <a:gd name="T23" fmla="*/ 1 h 4"/>
                  <a:gd name="T24" fmla="*/ 2 w 2"/>
                  <a:gd name="T25" fmla="*/ 1 h 4"/>
                  <a:gd name="T26" fmla="*/ 2 w 2"/>
                  <a:gd name="T27" fmla="*/ 1 h 4"/>
                  <a:gd name="T28" fmla="*/ 2 w 2"/>
                  <a:gd name="T29" fmla="*/ 1 h 4"/>
                  <a:gd name="T30" fmla="*/ 2 w 2"/>
                  <a:gd name="T31" fmla="*/ 0 h 4"/>
                  <a:gd name="T32" fmla="*/ 2 w 2"/>
                  <a:gd name="T33" fmla="*/ 1 h 4"/>
                  <a:gd name="T34" fmla="*/ 2 w 2"/>
                  <a:gd name="T35" fmla="*/ 1 h 4"/>
                  <a:gd name="T36" fmla="*/ 2 w 2"/>
                  <a:gd name="T37" fmla="*/ 2 h 4"/>
                  <a:gd name="T38" fmla="*/ 2 w 2"/>
                  <a:gd name="T39" fmla="*/ 1 h 4"/>
                  <a:gd name="T40" fmla="*/ 2 w 2"/>
                  <a:gd name="T41" fmla="*/ 1 h 4"/>
                  <a:gd name="T42" fmla="*/ 1 w 2"/>
                  <a:gd name="T43" fmla="*/ 0 h 4"/>
                  <a:gd name="T44" fmla="*/ 1 w 2"/>
                  <a:gd name="T45" fmla="*/ 1 h 4"/>
                  <a:gd name="T46" fmla="*/ 1 w 2"/>
                  <a:gd name="T47" fmla="*/ 0 h 4"/>
                  <a:gd name="T48" fmla="*/ 1 w 2"/>
                  <a:gd name="T49" fmla="*/ 2 h 4"/>
                  <a:gd name="T50" fmla="*/ 1 w 2"/>
                  <a:gd name="T51" fmla="*/ 1 h 4"/>
                  <a:gd name="T52" fmla="*/ 1 w 2"/>
                  <a:gd name="T53" fmla="*/ 1 h 4"/>
                  <a:gd name="T54" fmla="*/ 1 w 2"/>
                  <a:gd name="T55" fmla="*/ 1 h 4"/>
                  <a:gd name="T56" fmla="*/ 1 w 2"/>
                  <a:gd name="T57" fmla="*/ 1 h 4"/>
                  <a:gd name="T58" fmla="*/ 1 w 2"/>
                  <a:gd name="T59" fmla="*/ 2 h 4"/>
                  <a:gd name="T60" fmla="*/ 0 w 2"/>
                  <a:gd name="T61" fmla="*/ 2 h 4"/>
                  <a:gd name="T62" fmla="*/ 0 w 2"/>
                  <a:gd name="T63" fmla="*/ 2 h 4"/>
                  <a:gd name="T64" fmla="*/ 0 w 2"/>
                  <a:gd name="T65" fmla="*/ 3 h 4"/>
                  <a:gd name="T66" fmla="*/ 0 w 2"/>
                  <a:gd name="T67" fmla="*/ 2 h 4"/>
                  <a:gd name="T68" fmla="*/ 0 w 2"/>
                  <a:gd name="T69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2" h="4">
                    <a:moveTo>
                      <a:pt x="0" y="3"/>
                    </a:moveTo>
                    <a:cubicBezTo>
                      <a:pt x="0" y="4"/>
                      <a:pt x="1" y="3"/>
                      <a:pt x="1" y="3"/>
                    </a:cubicBezTo>
                    <a:cubicBezTo>
                      <a:pt x="1" y="3"/>
                      <a:pt x="1" y="2"/>
                      <a:pt x="1" y="2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3"/>
                      <a:pt x="2" y="2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3"/>
                      <a:pt x="2" y="1"/>
                      <a:pt x="2" y="1"/>
                    </a:cubicBezTo>
                    <a:cubicBezTo>
                      <a:pt x="2" y="2"/>
                      <a:pt x="2" y="2"/>
                      <a:pt x="2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3"/>
                      <a:pt x="2" y="2"/>
                      <a:pt x="2" y="2"/>
                    </a:cubicBezTo>
                    <a:cubicBezTo>
                      <a:pt x="2" y="2"/>
                      <a:pt x="2" y="2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2" y="1"/>
                      <a:pt x="2" y="2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1" y="1"/>
                      <a:pt x="2" y="0"/>
                      <a:pt x="1" y="0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0"/>
                    </a:cubicBezTo>
                    <a:cubicBezTo>
                      <a:pt x="1" y="1"/>
                      <a:pt x="1" y="2"/>
                      <a:pt x="1" y="2"/>
                    </a:cubicBezTo>
                    <a:cubicBezTo>
                      <a:pt x="1" y="1"/>
                      <a:pt x="1" y="2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2"/>
                      <a:pt x="1" y="0"/>
                      <a:pt x="1" y="1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3"/>
                    </a:cubicBezTo>
                    <a:cubicBezTo>
                      <a:pt x="0" y="3"/>
                      <a:pt x="0" y="2"/>
                      <a:pt x="0" y="2"/>
                    </a:cubicBezTo>
                    <a:cubicBezTo>
                      <a:pt x="0" y="2"/>
                      <a:pt x="0" y="3"/>
                      <a:pt x="0" y="3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74" name="Freeform 1920"/>
              <p:cNvSpPr/>
              <p:nvPr/>
            </p:nvSpPr>
            <p:spPr bwMode="auto">
              <a:xfrm>
                <a:off x="1285" y="2790"/>
                <a:ext cx="0" cy="3"/>
              </a:xfrm>
              <a:custGeom>
                <a:avLst/>
                <a:gdLst>
                  <a:gd name="T0" fmla="*/ 0 h 3"/>
                  <a:gd name="T1" fmla="*/ 3 h 3"/>
                  <a:gd name="T2" fmla="*/ 0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lnTo>
                      <a:pt x="0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75" name="Freeform 1921"/>
              <p:cNvSpPr/>
              <p:nvPr/>
            </p:nvSpPr>
            <p:spPr bwMode="auto">
              <a:xfrm>
                <a:off x="1277" y="2788"/>
                <a:ext cx="3" cy="12"/>
              </a:xfrm>
              <a:custGeom>
                <a:avLst/>
                <a:gdLst>
                  <a:gd name="T0" fmla="*/ 1 w 1"/>
                  <a:gd name="T1" fmla="*/ 3 h 5"/>
                  <a:gd name="T2" fmla="*/ 1 w 1"/>
                  <a:gd name="T3" fmla="*/ 2 h 5"/>
                  <a:gd name="T4" fmla="*/ 1 w 1"/>
                  <a:gd name="T5" fmla="*/ 3 h 5"/>
                  <a:gd name="T6" fmla="*/ 1 w 1"/>
                  <a:gd name="T7" fmla="*/ 4 h 5"/>
                  <a:gd name="T8" fmla="*/ 1 w 1"/>
                  <a:gd name="T9" fmla="*/ 2 h 5"/>
                  <a:gd name="T10" fmla="*/ 1 w 1"/>
                  <a:gd name="T11" fmla="*/ 2 h 5"/>
                  <a:gd name="T12" fmla="*/ 0 w 1"/>
                  <a:gd name="T13" fmla="*/ 3 h 5"/>
                  <a:gd name="T14" fmla="*/ 0 w 1"/>
                  <a:gd name="T15" fmla="*/ 3 h 5"/>
                  <a:gd name="T16" fmla="*/ 0 w 1"/>
                  <a:gd name="T17" fmla="*/ 3 h 5"/>
                  <a:gd name="T18" fmla="*/ 0 w 1"/>
                  <a:gd name="T19" fmla="*/ 2 h 5"/>
                  <a:gd name="T20" fmla="*/ 0 w 1"/>
                  <a:gd name="T21" fmla="*/ 5 h 5"/>
                  <a:gd name="T22" fmla="*/ 0 w 1"/>
                  <a:gd name="T23" fmla="*/ 4 h 5"/>
                  <a:gd name="T24" fmla="*/ 0 w 1"/>
                  <a:gd name="T25" fmla="*/ 3 h 5"/>
                  <a:gd name="T26" fmla="*/ 0 w 1"/>
                  <a:gd name="T27" fmla="*/ 4 h 5"/>
                  <a:gd name="T28" fmla="*/ 0 w 1"/>
                  <a:gd name="T29" fmla="*/ 4 h 5"/>
                  <a:gd name="T30" fmla="*/ 1 w 1"/>
                  <a:gd name="T31" fmla="*/ 4 h 5"/>
                  <a:gd name="T32" fmla="*/ 1 w 1"/>
                  <a:gd name="T33" fmla="*/ 4 h 5"/>
                  <a:gd name="T34" fmla="*/ 1 w 1"/>
                  <a:gd name="T35" fmla="*/ 4 h 5"/>
                  <a:gd name="T36" fmla="*/ 1 w 1"/>
                  <a:gd name="T37" fmla="*/ 2 h 5"/>
                  <a:gd name="T38" fmla="*/ 1 w 1"/>
                  <a:gd name="T39" fmla="*/ 3 h 5"/>
                  <a:gd name="T40" fmla="*/ 1 w 1"/>
                  <a:gd name="T41" fmla="*/ 2 h 5"/>
                  <a:gd name="T42" fmla="*/ 1 w 1"/>
                  <a:gd name="T43" fmla="*/ 1 h 5"/>
                  <a:gd name="T44" fmla="*/ 1 w 1"/>
                  <a:gd name="T45" fmla="*/ 1 h 5"/>
                  <a:gd name="T46" fmla="*/ 1 w 1"/>
                  <a:gd name="T47" fmla="*/ 3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" h="5">
                    <a:moveTo>
                      <a:pt x="1" y="3"/>
                    </a:move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3"/>
                      <a:pt x="1" y="3"/>
                    </a:cubicBezTo>
                    <a:cubicBezTo>
                      <a:pt x="1" y="3"/>
                      <a:pt x="1" y="4"/>
                      <a:pt x="1" y="4"/>
                    </a:cubicBezTo>
                    <a:cubicBezTo>
                      <a:pt x="1" y="3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3"/>
                      <a:pt x="0" y="2"/>
                      <a:pt x="0" y="3"/>
                    </a:cubicBezTo>
                    <a:cubicBezTo>
                      <a:pt x="0" y="3"/>
                      <a:pt x="0" y="4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2"/>
                      <a:pt x="0" y="3"/>
                      <a:pt x="0" y="2"/>
                    </a:cubicBezTo>
                    <a:cubicBezTo>
                      <a:pt x="0" y="3"/>
                      <a:pt x="0" y="3"/>
                      <a:pt x="0" y="5"/>
                    </a:cubicBezTo>
                    <a:cubicBezTo>
                      <a:pt x="0" y="5"/>
                      <a:pt x="0" y="5"/>
                      <a:pt x="0" y="4"/>
                    </a:cubicBezTo>
                    <a:cubicBezTo>
                      <a:pt x="0" y="4"/>
                      <a:pt x="0" y="4"/>
                      <a:pt x="0" y="3"/>
                    </a:cubicBezTo>
                    <a:cubicBezTo>
                      <a:pt x="0" y="4"/>
                      <a:pt x="0" y="3"/>
                      <a:pt x="0" y="4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5"/>
                      <a:pt x="1" y="5"/>
                      <a:pt x="1" y="4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3"/>
                      <a:pt x="1" y="2"/>
                      <a:pt x="1" y="3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1"/>
                    </a:cubicBezTo>
                    <a:cubicBezTo>
                      <a:pt x="1" y="0"/>
                      <a:pt x="1" y="2"/>
                      <a:pt x="1" y="1"/>
                    </a:cubicBezTo>
                    <a:lnTo>
                      <a:pt x="1" y="3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76" name="Freeform 1922"/>
              <p:cNvSpPr/>
              <p:nvPr/>
            </p:nvSpPr>
            <p:spPr bwMode="auto">
              <a:xfrm>
                <a:off x="1280" y="2793"/>
                <a:ext cx="0" cy="2"/>
              </a:xfrm>
              <a:custGeom>
                <a:avLst/>
                <a:gdLst>
                  <a:gd name="T0" fmla="*/ 0 h 2"/>
                  <a:gd name="T1" fmla="*/ 2 h 2"/>
                  <a:gd name="T2" fmla="*/ 0 h 2"/>
                  <a:gd name="T3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77" name="Freeform 1923"/>
              <p:cNvSpPr/>
              <p:nvPr/>
            </p:nvSpPr>
            <p:spPr bwMode="auto">
              <a:xfrm>
                <a:off x="1280" y="2797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78" name="Rectangle 1924"/>
              <p:cNvSpPr>
                <a:spLocks noChangeArrowheads="1"/>
              </p:cNvSpPr>
              <p:nvPr/>
            </p:nvSpPr>
            <p:spPr bwMode="auto">
              <a:xfrm>
                <a:off x="1277" y="2793"/>
                <a:ext cx="1" cy="1"/>
              </a:xfrm>
              <a:prstGeom prst="rect">
                <a:avLst/>
              </a:pr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79" name="Freeform 1925"/>
              <p:cNvSpPr/>
              <p:nvPr/>
            </p:nvSpPr>
            <p:spPr bwMode="auto">
              <a:xfrm>
                <a:off x="1275" y="2795"/>
                <a:ext cx="2" cy="5"/>
              </a:xfrm>
              <a:custGeom>
                <a:avLst/>
                <a:gdLst>
                  <a:gd name="T0" fmla="*/ 0 w 1"/>
                  <a:gd name="T1" fmla="*/ 2 h 2"/>
                  <a:gd name="T2" fmla="*/ 1 w 1"/>
                  <a:gd name="T3" fmla="*/ 2 h 2"/>
                  <a:gd name="T4" fmla="*/ 1 w 1"/>
                  <a:gd name="T5" fmla="*/ 0 h 2"/>
                  <a:gd name="T6" fmla="*/ 1 w 1"/>
                  <a:gd name="T7" fmla="*/ 1 h 2"/>
                  <a:gd name="T8" fmla="*/ 0 w 1"/>
                  <a:gd name="T9" fmla="*/ 1 h 2"/>
                  <a:gd name="T10" fmla="*/ 0 w 1"/>
                  <a:gd name="T11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cubicBezTo>
                      <a:pt x="0" y="2"/>
                      <a:pt x="1" y="1"/>
                      <a:pt x="1" y="2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1"/>
                      <a:pt x="1" y="1"/>
                    </a:cubicBezTo>
                    <a:cubicBezTo>
                      <a:pt x="1" y="0"/>
                      <a:pt x="0" y="1"/>
                      <a:pt x="0" y="1"/>
                    </a:cubicBez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80" name="Freeform 1926"/>
              <p:cNvSpPr/>
              <p:nvPr/>
            </p:nvSpPr>
            <p:spPr bwMode="auto">
              <a:xfrm>
                <a:off x="1268" y="2790"/>
                <a:ext cx="9" cy="17"/>
              </a:xfrm>
              <a:custGeom>
                <a:avLst/>
                <a:gdLst>
                  <a:gd name="T0" fmla="*/ 3 w 4"/>
                  <a:gd name="T1" fmla="*/ 1 h 7"/>
                  <a:gd name="T2" fmla="*/ 3 w 4"/>
                  <a:gd name="T3" fmla="*/ 2 h 7"/>
                  <a:gd name="T4" fmla="*/ 3 w 4"/>
                  <a:gd name="T5" fmla="*/ 1 h 7"/>
                  <a:gd name="T6" fmla="*/ 3 w 4"/>
                  <a:gd name="T7" fmla="*/ 1 h 7"/>
                  <a:gd name="T8" fmla="*/ 3 w 4"/>
                  <a:gd name="T9" fmla="*/ 1 h 7"/>
                  <a:gd name="T10" fmla="*/ 2 w 4"/>
                  <a:gd name="T11" fmla="*/ 1 h 7"/>
                  <a:gd name="T12" fmla="*/ 2 w 4"/>
                  <a:gd name="T13" fmla="*/ 2 h 7"/>
                  <a:gd name="T14" fmla="*/ 2 w 4"/>
                  <a:gd name="T15" fmla="*/ 1 h 7"/>
                  <a:gd name="T16" fmla="*/ 2 w 4"/>
                  <a:gd name="T17" fmla="*/ 3 h 7"/>
                  <a:gd name="T18" fmla="*/ 2 w 4"/>
                  <a:gd name="T19" fmla="*/ 2 h 7"/>
                  <a:gd name="T20" fmla="*/ 2 w 4"/>
                  <a:gd name="T21" fmla="*/ 2 h 7"/>
                  <a:gd name="T22" fmla="*/ 2 w 4"/>
                  <a:gd name="T23" fmla="*/ 2 h 7"/>
                  <a:gd name="T24" fmla="*/ 2 w 4"/>
                  <a:gd name="T25" fmla="*/ 1 h 7"/>
                  <a:gd name="T26" fmla="*/ 1 w 4"/>
                  <a:gd name="T27" fmla="*/ 1 h 7"/>
                  <a:gd name="T28" fmla="*/ 1 w 4"/>
                  <a:gd name="T29" fmla="*/ 1 h 7"/>
                  <a:gd name="T30" fmla="*/ 1 w 4"/>
                  <a:gd name="T31" fmla="*/ 1 h 7"/>
                  <a:gd name="T32" fmla="*/ 1 w 4"/>
                  <a:gd name="T33" fmla="*/ 1 h 7"/>
                  <a:gd name="T34" fmla="*/ 1 w 4"/>
                  <a:gd name="T35" fmla="*/ 2 h 7"/>
                  <a:gd name="T36" fmla="*/ 1 w 4"/>
                  <a:gd name="T37" fmla="*/ 2 h 7"/>
                  <a:gd name="T38" fmla="*/ 1 w 4"/>
                  <a:gd name="T39" fmla="*/ 1 h 7"/>
                  <a:gd name="T40" fmla="*/ 0 w 4"/>
                  <a:gd name="T41" fmla="*/ 2 h 7"/>
                  <a:gd name="T42" fmla="*/ 0 w 4"/>
                  <a:gd name="T43" fmla="*/ 1 h 7"/>
                  <a:gd name="T44" fmla="*/ 0 w 4"/>
                  <a:gd name="T45" fmla="*/ 3 h 7"/>
                  <a:gd name="T46" fmla="*/ 1 w 4"/>
                  <a:gd name="T47" fmla="*/ 3 h 7"/>
                  <a:gd name="T48" fmla="*/ 1 w 4"/>
                  <a:gd name="T49" fmla="*/ 1 h 7"/>
                  <a:gd name="T50" fmla="*/ 1 w 4"/>
                  <a:gd name="T51" fmla="*/ 3 h 7"/>
                  <a:gd name="T52" fmla="*/ 1 w 4"/>
                  <a:gd name="T53" fmla="*/ 2 h 7"/>
                  <a:gd name="T54" fmla="*/ 1 w 4"/>
                  <a:gd name="T55" fmla="*/ 3 h 7"/>
                  <a:gd name="T56" fmla="*/ 1 w 4"/>
                  <a:gd name="T57" fmla="*/ 2 h 7"/>
                  <a:gd name="T58" fmla="*/ 1 w 4"/>
                  <a:gd name="T59" fmla="*/ 3 h 7"/>
                  <a:gd name="T60" fmla="*/ 1 w 4"/>
                  <a:gd name="T61" fmla="*/ 2 h 7"/>
                  <a:gd name="T62" fmla="*/ 1 w 4"/>
                  <a:gd name="T63" fmla="*/ 3 h 7"/>
                  <a:gd name="T64" fmla="*/ 3 w 4"/>
                  <a:gd name="T65" fmla="*/ 3 h 7"/>
                  <a:gd name="T66" fmla="*/ 3 w 4"/>
                  <a:gd name="T67" fmla="*/ 2 h 7"/>
                  <a:gd name="T68" fmla="*/ 3 w 4"/>
                  <a:gd name="T69" fmla="*/ 2 h 7"/>
                  <a:gd name="T70" fmla="*/ 3 w 4"/>
                  <a:gd name="T71" fmla="*/ 2 h 7"/>
                  <a:gd name="T72" fmla="*/ 3 w 4"/>
                  <a:gd name="T73" fmla="*/ 3 h 7"/>
                  <a:gd name="T74" fmla="*/ 3 w 4"/>
                  <a:gd name="T75" fmla="*/ 3 h 7"/>
                  <a:gd name="T76" fmla="*/ 3 w 4"/>
                  <a:gd name="T77" fmla="*/ 3 h 7"/>
                  <a:gd name="T78" fmla="*/ 3 w 4"/>
                  <a:gd name="T79" fmla="*/ 3 h 7"/>
                  <a:gd name="T80" fmla="*/ 3 w 4"/>
                  <a:gd name="T81" fmla="*/ 1 h 7"/>
                  <a:gd name="T82" fmla="*/ 3 w 4"/>
                  <a:gd name="T83" fmla="*/ 0 h 7"/>
                  <a:gd name="T84" fmla="*/ 3 w 4"/>
                  <a:gd name="T85" fmla="*/ 1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4" h="7">
                    <a:moveTo>
                      <a:pt x="3" y="1"/>
                    </a:moveTo>
                    <a:cubicBezTo>
                      <a:pt x="3" y="1"/>
                      <a:pt x="3" y="2"/>
                      <a:pt x="3" y="2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0"/>
                      <a:pt x="3" y="1"/>
                      <a:pt x="3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1"/>
                      <a:pt x="3" y="2"/>
                      <a:pt x="2" y="1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2" y="2"/>
                      <a:pt x="2" y="3"/>
                    </a:cubicBezTo>
                    <a:cubicBezTo>
                      <a:pt x="2" y="2"/>
                      <a:pt x="2" y="3"/>
                      <a:pt x="2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1"/>
                      <a:pt x="2" y="2"/>
                      <a:pt x="2" y="2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1" y="2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0" y="1"/>
                      <a:pt x="1" y="1"/>
                      <a:pt x="1" y="2"/>
                    </a:cubicBezTo>
                    <a:cubicBezTo>
                      <a:pt x="1" y="1"/>
                      <a:pt x="1" y="3"/>
                      <a:pt x="1" y="2"/>
                    </a:cubicBezTo>
                    <a:cubicBezTo>
                      <a:pt x="0" y="2"/>
                      <a:pt x="1" y="2"/>
                      <a:pt x="1" y="1"/>
                    </a:cubicBezTo>
                    <a:cubicBezTo>
                      <a:pt x="1" y="2"/>
                      <a:pt x="1" y="1"/>
                      <a:pt x="0" y="2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7"/>
                      <a:pt x="0" y="2"/>
                      <a:pt x="0" y="3"/>
                    </a:cubicBezTo>
                    <a:cubicBezTo>
                      <a:pt x="0" y="3"/>
                      <a:pt x="1" y="3"/>
                      <a:pt x="1" y="3"/>
                    </a:cubicBezTo>
                    <a:cubicBezTo>
                      <a:pt x="0" y="3"/>
                      <a:pt x="1" y="2"/>
                      <a:pt x="1" y="1"/>
                    </a:cubicBezTo>
                    <a:cubicBezTo>
                      <a:pt x="0" y="2"/>
                      <a:pt x="1" y="4"/>
                      <a:pt x="1" y="3"/>
                    </a:cubicBezTo>
                    <a:cubicBezTo>
                      <a:pt x="1" y="2"/>
                      <a:pt x="1" y="3"/>
                      <a:pt x="1" y="2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3"/>
                      <a:pt x="1" y="2"/>
                    </a:cubicBezTo>
                    <a:cubicBezTo>
                      <a:pt x="1" y="2"/>
                      <a:pt x="1" y="3"/>
                      <a:pt x="1" y="3"/>
                    </a:cubicBezTo>
                    <a:cubicBezTo>
                      <a:pt x="1" y="3"/>
                      <a:pt x="1" y="3"/>
                      <a:pt x="1" y="2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2" y="3"/>
                      <a:pt x="2" y="2"/>
                      <a:pt x="3" y="3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3"/>
                      <a:pt x="3" y="1"/>
                      <a:pt x="3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2"/>
                      <a:pt x="3" y="3"/>
                      <a:pt x="3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2"/>
                      <a:pt x="3" y="2"/>
                      <a:pt x="3" y="3"/>
                    </a:cubicBezTo>
                    <a:cubicBezTo>
                      <a:pt x="4" y="2"/>
                      <a:pt x="3" y="2"/>
                      <a:pt x="3" y="1"/>
                    </a:cubicBezTo>
                    <a:cubicBezTo>
                      <a:pt x="3" y="2"/>
                      <a:pt x="3" y="0"/>
                      <a:pt x="3" y="0"/>
                    </a:cubicBezTo>
                    <a:cubicBezTo>
                      <a:pt x="3" y="1"/>
                      <a:pt x="3" y="1"/>
                      <a:pt x="3" y="1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81" name="Freeform 1927"/>
              <p:cNvSpPr/>
              <p:nvPr/>
            </p:nvSpPr>
            <p:spPr bwMode="auto">
              <a:xfrm>
                <a:off x="1275" y="2797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82" name="Freeform 1928"/>
              <p:cNvSpPr/>
              <p:nvPr/>
            </p:nvSpPr>
            <p:spPr bwMode="auto">
              <a:xfrm>
                <a:off x="1270" y="2797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83" name="Rectangle 1929"/>
              <p:cNvSpPr>
                <a:spLocks noChangeArrowheads="1"/>
              </p:cNvSpPr>
              <p:nvPr/>
            </p:nvSpPr>
            <p:spPr bwMode="auto">
              <a:xfrm>
                <a:off x="1275" y="2797"/>
                <a:ext cx="1" cy="1"/>
              </a:xfrm>
              <a:prstGeom prst="rect">
                <a:avLst/>
              </a:pr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84" name="Freeform 1930"/>
              <p:cNvSpPr/>
              <p:nvPr/>
            </p:nvSpPr>
            <p:spPr bwMode="auto">
              <a:xfrm>
                <a:off x="1275" y="2793"/>
                <a:ext cx="2" cy="2"/>
              </a:xfrm>
              <a:custGeom>
                <a:avLst/>
                <a:gdLst>
                  <a:gd name="T0" fmla="*/ 2 w 2"/>
                  <a:gd name="T1" fmla="*/ 0 h 2"/>
                  <a:gd name="T2" fmla="*/ 0 w 2"/>
                  <a:gd name="T3" fmla="*/ 0 h 2"/>
                  <a:gd name="T4" fmla="*/ 0 w 2"/>
                  <a:gd name="T5" fmla="*/ 2 h 2"/>
                  <a:gd name="T6" fmla="*/ 2 w 2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85" name="Freeform 1931"/>
              <p:cNvSpPr/>
              <p:nvPr/>
            </p:nvSpPr>
            <p:spPr bwMode="auto">
              <a:xfrm>
                <a:off x="1270" y="2797"/>
                <a:ext cx="0" cy="3"/>
              </a:xfrm>
              <a:custGeom>
                <a:avLst/>
                <a:gdLst>
                  <a:gd name="T0" fmla="*/ 3 h 3"/>
                  <a:gd name="T1" fmla="*/ 0 h 3"/>
                  <a:gd name="T2" fmla="*/ 3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3">
                    <a:moveTo>
                      <a:pt x="0" y="3"/>
                    </a:moveTo>
                    <a:lnTo>
                      <a:pt x="0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86" name="Freeform 1932"/>
              <p:cNvSpPr/>
              <p:nvPr/>
            </p:nvSpPr>
            <p:spPr bwMode="auto">
              <a:xfrm>
                <a:off x="1273" y="2800"/>
                <a:ext cx="2" cy="0"/>
              </a:xfrm>
              <a:custGeom>
                <a:avLst/>
                <a:gdLst>
                  <a:gd name="T0" fmla="*/ 2 w 2"/>
                  <a:gd name="T1" fmla="*/ 0 w 2"/>
                  <a:gd name="T2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87" name="Freeform 1933"/>
              <p:cNvSpPr/>
              <p:nvPr/>
            </p:nvSpPr>
            <p:spPr bwMode="auto">
              <a:xfrm>
                <a:off x="1270" y="2788"/>
                <a:ext cx="12" cy="14"/>
              </a:xfrm>
              <a:custGeom>
                <a:avLst/>
                <a:gdLst>
                  <a:gd name="T0" fmla="*/ 5 w 5"/>
                  <a:gd name="T1" fmla="*/ 4 h 6"/>
                  <a:gd name="T2" fmla="*/ 5 w 5"/>
                  <a:gd name="T3" fmla="*/ 5 h 6"/>
                  <a:gd name="T4" fmla="*/ 5 w 5"/>
                  <a:gd name="T5" fmla="*/ 6 h 6"/>
                  <a:gd name="T6" fmla="*/ 5 w 5"/>
                  <a:gd name="T7" fmla="*/ 5 h 6"/>
                  <a:gd name="T8" fmla="*/ 5 w 5"/>
                  <a:gd name="T9" fmla="*/ 3 h 6"/>
                  <a:gd name="T10" fmla="*/ 4 w 5"/>
                  <a:gd name="T11" fmla="*/ 2 h 6"/>
                  <a:gd name="T12" fmla="*/ 4 w 5"/>
                  <a:gd name="T13" fmla="*/ 3 h 6"/>
                  <a:gd name="T14" fmla="*/ 3 w 5"/>
                  <a:gd name="T15" fmla="*/ 3 h 6"/>
                  <a:gd name="T16" fmla="*/ 3 w 5"/>
                  <a:gd name="T17" fmla="*/ 3 h 6"/>
                  <a:gd name="T18" fmla="*/ 3 w 5"/>
                  <a:gd name="T19" fmla="*/ 4 h 6"/>
                  <a:gd name="T20" fmla="*/ 3 w 5"/>
                  <a:gd name="T21" fmla="*/ 4 h 6"/>
                  <a:gd name="T22" fmla="*/ 2 w 5"/>
                  <a:gd name="T23" fmla="*/ 4 h 6"/>
                  <a:gd name="T24" fmla="*/ 2 w 5"/>
                  <a:gd name="T25" fmla="*/ 4 h 6"/>
                  <a:gd name="T26" fmla="*/ 2 w 5"/>
                  <a:gd name="T27" fmla="*/ 3 h 6"/>
                  <a:gd name="T28" fmla="*/ 1 w 5"/>
                  <a:gd name="T29" fmla="*/ 4 h 6"/>
                  <a:gd name="T30" fmla="*/ 1 w 5"/>
                  <a:gd name="T31" fmla="*/ 4 h 6"/>
                  <a:gd name="T32" fmla="*/ 1 w 5"/>
                  <a:gd name="T33" fmla="*/ 3 h 6"/>
                  <a:gd name="T34" fmla="*/ 1 w 5"/>
                  <a:gd name="T35" fmla="*/ 4 h 6"/>
                  <a:gd name="T36" fmla="*/ 0 w 5"/>
                  <a:gd name="T37" fmla="*/ 3 h 6"/>
                  <a:gd name="T38" fmla="*/ 0 w 5"/>
                  <a:gd name="T39" fmla="*/ 4 h 6"/>
                  <a:gd name="T40" fmla="*/ 0 w 5"/>
                  <a:gd name="T41" fmla="*/ 3 h 6"/>
                  <a:gd name="T42" fmla="*/ 0 w 5"/>
                  <a:gd name="T43" fmla="*/ 5 h 6"/>
                  <a:gd name="T44" fmla="*/ 0 w 5"/>
                  <a:gd name="T45" fmla="*/ 5 h 6"/>
                  <a:gd name="T46" fmla="*/ 1 w 5"/>
                  <a:gd name="T47" fmla="*/ 5 h 6"/>
                  <a:gd name="T48" fmla="*/ 1 w 5"/>
                  <a:gd name="T49" fmla="*/ 5 h 6"/>
                  <a:gd name="T50" fmla="*/ 1 w 5"/>
                  <a:gd name="T51" fmla="*/ 5 h 6"/>
                  <a:gd name="T52" fmla="*/ 2 w 5"/>
                  <a:gd name="T53" fmla="*/ 5 h 6"/>
                  <a:gd name="T54" fmla="*/ 2 w 5"/>
                  <a:gd name="T55" fmla="*/ 5 h 6"/>
                  <a:gd name="T56" fmla="*/ 2 w 5"/>
                  <a:gd name="T57" fmla="*/ 5 h 6"/>
                  <a:gd name="T58" fmla="*/ 2 w 5"/>
                  <a:gd name="T59" fmla="*/ 5 h 6"/>
                  <a:gd name="T60" fmla="*/ 2 w 5"/>
                  <a:gd name="T61" fmla="*/ 5 h 6"/>
                  <a:gd name="T62" fmla="*/ 2 w 5"/>
                  <a:gd name="T63" fmla="*/ 5 h 6"/>
                  <a:gd name="T64" fmla="*/ 3 w 5"/>
                  <a:gd name="T65" fmla="*/ 6 h 6"/>
                  <a:gd name="T66" fmla="*/ 3 w 5"/>
                  <a:gd name="T67" fmla="*/ 5 h 6"/>
                  <a:gd name="T68" fmla="*/ 3 w 5"/>
                  <a:gd name="T69" fmla="*/ 4 h 6"/>
                  <a:gd name="T70" fmla="*/ 4 w 5"/>
                  <a:gd name="T71" fmla="*/ 4 h 6"/>
                  <a:gd name="T72" fmla="*/ 4 w 5"/>
                  <a:gd name="T73" fmla="*/ 4 h 6"/>
                  <a:gd name="T74" fmla="*/ 5 w 5"/>
                  <a:gd name="T75" fmla="*/ 4 h 6"/>
                  <a:gd name="T76" fmla="*/ 5 w 5"/>
                  <a:gd name="T77" fmla="*/ 3 h 6"/>
                  <a:gd name="T78" fmla="*/ 5 w 5"/>
                  <a:gd name="T79" fmla="*/ 5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5" h="6">
                    <a:moveTo>
                      <a:pt x="5" y="3"/>
                    </a:moveTo>
                    <a:cubicBezTo>
                      <a:pt x="5" y="3"/>
                      <a:pt x="5" y="4"/>
                      <a:pt x="5" y="4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5" y="4"/>
                      <a:pt x="4" y="5"/>
                      <a:pt x="5" y="5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5" y="4"/>
                      <a:pt x="5" y="6"/>
                      <a:pt x="5" y="6"/>
                    </a:cubicBezTo>
                    <a:cubicBezTo>
                      <a:pt x="5" y="6"/>
                      <a:pt x="5" y="4"/>
                      <a:pt x="5" y="5"/>
                    </a:cubicBezTo>
                    <a:cubicBezTo>
                      <a:pt x="5" y="4"/>
                      <a:pt x="5" y="5"/>
                      <a:pt x="5" y="5"/>
                    </a:cubicBezTo>
                    <a:cubicBezTo>
                      <a:pt x="5" y="0"/>
                      <a:pt x="5" y="5"/>
                      <a:pt x="5" y="4"/>
                    </a:cubicBezTo>
                    <a:cubicBezTo>
                      <a:pt x="5" y="1"/>
                      <a:pt x="5" y="5"/>
                      <a:pt x="5" y="3"/>
                    </a:cubicBezTo>
                    <a:cubicBezTo>
                      <a:pt x="5" y="3"/>
                      <a:pt x="4" y="3"/>
                      <a:pt x="4" y="3"/>
                    </a:cubicBezTo>
                    <a:cubicBezTo>
                      <a:pt x="4" y="3"/>
                      <a:pt x="4" y="3"/>
                      <a:pt x="4" y="2"/>
                    </a:cubicBezTo>
                    <a:cubicBezTo>
                      <a:pt x="4" y="4"/>
                      <a:pt x="4" y="2"/>
                      <a:pt x="4" y="4"/>
                    </a:cubicBezTo>
                    <a:cubicBezTo>
                      <a:pt x="4" y="3"/>
                      <a:pt x="4" y="4"/>
                      <a:pt x="4" y="3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4" y="3"/>
                      <a:pt x="3" y="4"/>
                      <a:pt x="3" y="3"/>
                    </a:cubicBezTo>
                    <a:cubicBezTo>
                      <a:pt x="3" y="3"/>
                      <a:pt x="3" y="4"/>
                      <a:pt x="3" y="4"/>
                    </a:cubicBezTo>
                    <a:cubicBezTo>
                      <a:pt x="3" y="4"/>
                      <a:pt x="3" y="4"/>
                      <a:pt x="3" y="3"/>
                    </a:cubicBezTo>
                    <a:cubicBezTo>
                      <a:pt x="3" y="4"/>
                      <a:pt x="3" y="3"/>
                      <a:pt x="3" y="4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3" y="4"/>
                      <a:pt x="3" y="5"/>
                      <a:pt x="2" y="5"/>
                    </a:cubicBezTo>
                    <a:cubicBezTo>
                      <a:pt x="2" y="4"/>
                      <a:pt x="3" y="5"/>
                      <a:pt x="3" y="4"/>
                    </a:cubicBezTo>
                    <a:cubicBezTo>
                      <a:pt x="3" y="4"/>
                      <a:pt x="3" y="4"/>
                      <a:pt x="3" y="3"/>
                    </a:cubicBezTo>
                    <a:cubicBezTo>
                      <a:pt x="3" y="3"/>
                      <a:pt x="3" y="3"/>
                      <a:pt x="2" y="4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2"/>
                      <a:pt x="2" y="4"/>
                      <a:pt x="2" y="4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4"/>
                      <a:pt x="2" y="3"/>
                      <a:pt x="2" y="3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2"/>
                      <a:pt x="1" y="5"/>
                      <a:pt x="1" y="4"/>
                    </a:cubicBezTo>
                    <a:cubicBezTo>
                      <a:pt x="1" y="4"/>
                      <a:pt x="1" y="5"/>
                      <a:pt x="1" y="5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5"/>
                      <a:pt x="1" y="3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4"/>
                      <a:pt x="1" y="4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0" y="3"/>
                      <a:pt x="0" y="2"/>
                      <a:pt x="0" y="3"/>
                    </a:cubicBezTo>
                    <a:cubicBezTo>
                      <a:pt x="0" y="4"/>
                      <a:pt x="0" y="5"/>
                      <a:pt x="0" y="5"/>
                    </a:cubicBezTo>
                    <a:cubicBezTo>
                      <a:pt x="0" y="5"/>
                      <a:pt x="0" y="4"/>
                      <a:pt x="0" y="4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0" y="4"/>
                      <a:pt x="0" y="3"/>
                    </a:cubicBezTo>
                    <a:cubicBezTo>
                      <a:pt x="0" y="4"/>
                      <a:pt x="0" y="4"/>
                      <a:pt x="0" y="5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1" y="4"/>
                      <a:pt x="0" y="6"/>
                      <a:pt x="1" y="5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1" y="5"/>
                      <a:pt x="1" y="5"/>
                      <a:pt x="1" y="4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1" y="5"/>
                      <a:pt x="1" y="4"/>
                      <a:pt x="1" y="4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1" y="5"/>
                      <a:pt x="1" y="5"/>
                      <a:pt x="2" y="5"/>
                    </a:cubicBezTo>
                    <a:cubicBezTo>
                      <a:pt x="2" y="4"/>
                      <a:pt x="2" y="5"/>
                      <a:pt x="2" y="5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2" y="5"/>
                      <a:pt x="2" y="5"/>
                      <a:pt x="2" y="6"/>
                    </a:cubicBezTo>
                    <a:cubicBezTo>
                      <a:pt x="2" y="6"/>
                      <a:pt x="2" y="4"/>
                      <a:pt x="2" y="5"/>
                    </a:cubicBezTo>
                    <a:cubicBezTo>
                      <a:pt x="2" y="5"/>
                      <a:pt x="2" y="5"/>
                      <a:pt x="2" y="4"/>
                    </a:cubicBezTo>
                    <a:cubicBezTo>
                      <a:pt x="2" y="4"/>
                      <a:pt x="2" y="5"/>
                      <a:pt x="2" y="5"/>
                    </a:cubicBezTo>
                    <a:cubicBezTo>
                      <a:pt x="2" y="4"/>
                      <a:pt x="2" y="5"/>
                      <a:pt x="3" y="4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2" y="6"/>
                      <a:pt x="3" y="5"/>
                      <a:pt x="3" y="5"/>
                    </a:cubicBezTo>
                    <a:cubicBezTo>
                      <a:pt x="3" y="6"/>
                      <a:pt x="3" y="6"/>
                      <a:pt x="3" y="6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3" y="6"/>
                      <a:pt x="4" y="5"/>
                      <a:pt x="4" y="4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4" y="5"/>
                      <a:pt x="4" y="5"/>
                      <a:pt x="4" y="4"/>
                    </a:cubicBezTo>
                    <a:cubicBezTo>
                      <a:pt x="4" y="4"/>
                      <a:pt x="4" y="5"/>
                      <a:pt x="4" y="5"/>
                    </a:cubicBezTo>
                    <a:cubicBezTo>
                      <a:pt x="4" y="4"/>
                      <a:pt x="5" y="6"/>
                      <a:pt x="5" y="4"/>
                    </a:cubicBezTo>
                    <a:cubicBezTo>
                      <a:pt x="5" y="4"/>
                      <a:pt x="5" y="4"/>
                      <a:pt x="4" y="4"/>
                    </a:cubicBezTo>
                    <a:cubicBezTo>
                      <a:pt x="4" y="4"/>
                      <a:pt x="4" y="3"/>
                      <a:pt x="5" y="3"/>
                    </a:cubicBezTo>
                    <a:cubicBezTo>
                      <a:pt x="5" y="3"/>
                      <a:pt x="5" y="4"/>
                      <a:pt x="5" y="3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5" y="6"/>
                      <a:pt x="5" y="4"/>
                      <a:pt x="5" y="3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88" name="Freeform 1934"/>
              <p:cNvSpPr/>
              <p:nvPr/>
            </p:nvSpPr>
            <p:spPr bwMode="auto">
              <a:xfrm>
                <a:off x="1280" y="2800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89" name="Freeform 1935"/>
              <p:cNvSpPr/>
              <p:nvPr/>
            </p:nvSpPr>
            <p:spPr bwMode="auto">
              <a:xfrm>
                <a:off x="1280" y="2797"/>
                <a:ext cx="0" cy="3"/>
              </a:xfrm>
              <a:custGeom>
                <a:avLst/>
                <a:gdLst>
                  <a:gd name="T0" fmla="*/ 3 h 3"/>
                  <a:gd name="T1" fmla="*/ 0 h 3"/>
                  <a:gd name="T2" fmla="*/ 3 h 3"/>
                  <a:gd name="T3" fmla="*/ 3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3">
                    <a:moveTo>
                      <a:pt x="0" y="3"/>
                    </a:moveTo>
                    <a:lnTo>
                      <a:pt x="0" y="0"/>
                    </a:lnTo>
                    <a:lnTo>
                      <a:pt x="0" y="3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90" name="Freeform 1936"/>
              <p:cNvSpPr/>
              <p:nvPr/>
            </p:nvSpPr>
            <p:spPr bwMode="auto">
              <a:xfrm>
                <a:off x="1282" y="279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91" name="Rectangle 1937"/>
              <p:cNvSpPr>
                <a:spLocks noChangeArrowheads="1"/>
              </p:cNvSpPr>
              <p:nvPr/>
            </p:nvSpPr>
            <p:spPr bwMode="auto">
              <a:xfrm>
                <a:off x="1282" y="2797"/>
                <a:ext cx="1" cy="1"/>
              </a:xfrm>
              <a:prstGeom prst="rect">
                <a:avLst/>
              </a:pr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92" name="Freeform 1938"/>
              <p:cNvSpPr/>
              <p:nvPr/>
            </p:nvSpPr>
            <p:spPr bwMode="auto">
              <a:xfrm>
                <a:off x="1273" y="2795"/>
                <a:ext cx="9" cy="9"/>
              </a:xfrm>
              <a:custGeom>
                <a:avLst/>
                <a:gdLst>
                  <a:gd name="T0" fmla="*/ 1 w 4"/>
                  <a:gd name="T1" fmla="*/ 2 h 4"/>
                  <a:gd name="T2" fmla="*/ 1 w 4"/>
                  <a:gd name="T3" fmla="*/ 2 h 4"/>
                  <a:gd name="T4" fmla="*/ 0 w 4"/>
                  <a:gd name="T5" fmla="*/ 2 h 4"/>
                  <a:gd name="T6" fmla="*/ 0 w 4"/>
                  <a:gd name="T7" fmla="*/ 3 h 4"/>
                  <a:gd name="T8" fmla="*/ 2 w 4"/>
                  <a:gd name="T9" fmla="*/ 2 h 4"/>
                  <a:gd name="T10" fmla="*/ 2 w 4"/>
                  <a:gd name="T11" fmla="*/ 3 h 4"/>
                  <a:gd name="T12" fmla="*/ 2 w 4"/>
                  <a:gd name="T13" fmla="*/ 2 h 4"/>
                  <a:gd name="T14" fmla="*/ 2 w 4"/>
                  <a:gd name="T15" fmla="*/ 3 h 4"/>
                  <a:gd name="T16" fmla="*/ 3 w 4"/>
                  <a:gd name="T17" fmla="*/ 3 h 4"/>
                  <a:gd name="T18" fmla="*/ 3 w 4"/>
                  <a:gd name="T19" fmla="*/ 2 h 4"/>
                  <a:gd name="T20" fmla="*/ 3 w 4"/>
                  <a:gd name="T21" fmla="*/ 2 h 4"/>
                  <a:gd name="T22" fmla="*/ 3 w 4"/>
                  <a:gd name="T23" fmla="*/ 2 h 4"/>
                  <a:gd name="T24" fmla="*/ 3 w 4"/>
                  <a:gd name="T25" fmla="*/ 2 h 4"/>
                  <a:gd name="T26" fmla="*/ 3 w 4"/>
                  <a:gd name="T27" fmla="*/ 2 h 4"/>
                  <a:gd name="T28" fmla="*/ 3 w 4"/>
                  <a:gd name="T29" fmla="*/ 2 h 4"/>
                  <a:gd name="T30" fmla="*/ 3 w 4"/>
                  <a:gd name="T31" fmla="*/ 3 h 4"/>
                  <a:gd name="T32" fmla="*/ 4 w 4"/>
                  <a:gd name="T33" fmla="*/ 2 h 4"/>
                  <a:gd name="T34" fmla="*/ 4 w 4"/>
                  <a:gd name="T35" fmla="*/ 1 h 4"/>
                  <a:gd name="T36" fmla="*/ 3 w 4"/>
                  <a:gd name="T37" fmla="*/ 2 h 4"/>
                  <a:gd name="T38" fmla="*/ 3 w 4"/>
                  <a:gd name="T39" fmla="*/ 2 h 4"/>
                  <a:gd name="T40" fmla="*/ 3 w 4"/>
                  <a:gd name="T41" fmla="*/ 2 h 4"/>
                  <a:gd name="T42" fmla="*/ 3 w 4"/>
                  <a:gd name="T43" fmla="*/ 1 h 4"/>
                  <a:gd name="T44" fmla="*/ 3 w 4"/>
                  <a:gd name="T45" fmla="*/ 0 h 4"/>
                  <a:gd name="T46" fmla="*/ 3 w 4"/>
                  <a:gd name="T47" fmla="*/ 0 h 4"/>
                  <a:gd name="T48" fmla="*/ 3 w 4"/>
                  <a:gd name="T49" fmla="*/ 1 h 4"/>
                  <a:gd name="T50" fmla="*/ 3 w 4"/>
                  <a:gd name="T51" fmla="*/ 1 h 4"/>
                  <a:gd name="T52" fmla="*/ 3 w 4"/>
                  <a:gd name="T53" fmla="*/ 2 h 4"/>
                  <a:gd name="T54" fmla="*/ 2 w 4"/>
                  <a:gd name="T55" fmla="*/ 2 h 4"/>
                  <a:gd name="T56" fmla="*/ 3 w 4"/>
                  <a:gd name="T57" fmla="*/ 1 h 4"/>
                  <a:gd name="T58" fmla="*/ 3 w 4"/>
                  <a:gd name="T59" fmla="*/ 2 h 4"/>
                  <a:gd name="T60" fmla="*/ 2 w 4"/>
                  <a:gd name="T61" fmla="*/ 1 h 4"/>
                  <a:gd name="T62" fmla="*/ 2 w 4"/>
                  <a:gd name="T63" fmla="*/ 2 h 4"/>
                  <a:gd name="T64" fmla="*/ 2 w 4"/>
                  <a:gd name="T65" fmla="*/ 2 h 4"/>
                  <a:gd name="T66" fmla="*/ 2 w 4"/>
                  <a:gd name="T67" fmla="*/ 1 h 4"/>
                  <a:gd name="T68" fmla="*/ 2 w 4"/>
                  <a:gd name="T69" fmla="*/ 2 h 4"/>
                  <a:gd name="T70" fmla="*/ 1 w 4"/>
                  <a:gd name="T71" fmla="*/ 1 h 4"/>
                  <a:gd name="T72" fmla="*/ 1 w 4"/>
                  <a:gd name="T73" fmla="*/ 2 h 4"/>
                  <a:gd name="T74" fmla="*/ 1 w 4"/>
                  <a:gd name="T75" fmla="*/ 2 h 4"/>
                  <a:gd name="T76" fmla="*/ 1 w 4"/>
                  <a:gd name="T77" fmla="*/ 2 h 4"/>
                  <a:gd name="T78" fmla="*/ 1 w 4"/>
                  <a:gd name="T79" fmla="*/ 3 h 4"/>
                  <a:gd name="T80" fmla="*/ 1 w 4"/>
                  <a:gd name="T81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4" h="4">
                    <a:moveTo>
                      <a:pt x="1" y="2"/>
                    </a:move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0" y="2"/>
                      <a:pt x="0" y="2"/>
                    </a:cubicBezTo>
                    <a:cubicBezTo>
                      <a:pt x="0" y="3"/>
                      <a:pt x="0" y="2"/>
                      <a:pt x="0" y="3"/>
                    </a:cubicBezTo>
                    <a:cubicBezTo>
                      <a:pt x="1" y="3"/>
                      <a:pt x="1" y="3"/>
                      <a:pt x="2" y="2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2"/>
                      <a:pt x="2" y="4"/>
                      <a:pt x="2" y="2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3"/>
                      <a:pt x="3" y="1"/>
                      <a:pt x="3" y="3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3"/>
                      <a:pt x="3" y="2"/>
                      <a:pt x="3" y="2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2"/>
                      <a:pt x="3" y="3"/>
                      <a:pt x="4" y="2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3" y="1"/>
                      <a:pt x="3" y="1"/>
                      <a:pt x="3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3"/>
                      <a:pt x="3" y="1"/>
                      <a:pt x="3" y="2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0"/>
                      <a:pt x="3" y="2"/>
                      <a:pt x="3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3" y="0"/>
                      <a:pt x="3" y="0"/>
                      <a:pt x="3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1"/>
                      <a:pt x="3" y="2"/>
                      <a:pt x="3" y="2"/>
                    </a:cubicBezTo>
                    <a:cubicBezTo>
                      <a:pt x="3" y="1"/>
                      <a:pt x="3" y="2"/>
                      <a:pt x="2" y="2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2" y="2"/>
                      <a:pt x="2" y="1"/>
                      <a:pt x="2" y="1"/>
                    </a:cubicBezTo>
                    <a:cubicBezTo>
                      <a:pt x="2" y="1"/>
                      <a:pt x="2" y="1"/>
                      <a:pt x="2" y="2"/>
                    </a:cubicBezTo>
                    <a:cubicBezTo>
                      <a:pt x="2" y="1"/>
                      <a:pt x="2" y="1"/>
                      <a:pt x="2" y="2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2" y="1"/>
                      <a:pt x="2" y="2"/>
                    </a:cubicBezTo>
                    <a:cubicBezTo>
                      <a:pt x="2" y="2"/>
                      <a:pt x="1" y="2"/>
                      <a:pt x="1" y="1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3"/>
                      <a:pt x="1" y="1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3"/>
                      <a:pt x="1" y="3"/>
                    </a:cubicBezTo>
                    <a:cubicBezTo>
                      <a:pt x="1" y="2"/>
                      <a:pt x="1" y="2"/>
                      <a:pt x="1" y="2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93" name="Freeform 1939"/>
              <p:cNvSpPr/>
              <p:nvPr/>
            </p:nvSpPr>
            <p:spPr bwMode="auto">
              <a:xfrm>
                <a:off x="1273" y="2800"/>
                <a:ext cx="0" cy="2"/>
              </a:xfrm>
              <a:custGeom>
                <a:avLst/>
                <a:gdLst>
                  <a:gd name="T0" fmla="*/ 0 h 1"/>
                  <a:gd name="T1" fmla="*/ 0 h 1"/>
                  <a:gd name="T2" fmla="*/ 1 h 1"/>
                  <a:gd name="T3" fmla="*/ 1 h 1"/>
                  <a:gd name="T4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94" name="Freeform 1940"/>
              <p:cNvSpPr/>
              <p:nvPr/>
            </p:nvSpPr>
            <p:spPr bwMode="auto">
              <a:xfrm>
                <a:off x="1263" y="2790"/>
                <a:ext cx="10" cy="12"/>
              </a:xfrm>
              <a:custGeom>
                <a:avLst/>
                <a:gdLst>
                  <a:gd name="T0" fmla="*/ 2 w 4"/>
                  <a:gd name="T1" fmla="*/ 3 h 5"/>
                  <a:gd name="T2" fmla="*/ 1 w 4"/>
                  <a:gd name="T3" fmla="*/ 3 h 5"/>
                  <a:gd name="T4" fmla="*/ 2 w 4"/>
                  <a:gd name="T5" fmla="*/ 5 h 5"/>
                  <a:gd name="T6" fmla="*/ 3 w 4"/>
                  <a:gd name="T7" fmla="*/ 4 h 5"/>
                  <a:gd name="T8" fmla="*/ 3 w 4"/>
                  <a:gd name="T9" fmla="*/ 5 h 5"/>
                  <a:gd name="T10" fmla="*/ 4 w 4"/>
                  <a:gd name="T11" fmla="*/ 4 h 5"/>
                  <a:gd name="T12" fmla="*/ 3 w 4"/>
                  <a:gd name="T13" fmla="*/ 4 h 5"/>
                  <a:gd name="T14" fmla="*/ 4 w 4"/>
                  <a:gd name="T15" fmla="*/ 4 h 5"/>
                  <a:gd name="T16" fmla="*/ 3 w 4"/>
                  <a:gd name="T17" fmla="*/ 4 h 5"/>
                  <a:gd name="T18" fmla="*/ 4 w 4"/>
                  <a:gd name="T19" fmla="*/ 4 h 5"/>
                  <a:gd name="T20" fmla="*/ 3 w 4"/>
                  <a:gd name="T21" fmla="*/ 4 h 5"/>
                  <a:gd name="T22" fmla="*/ 3 w 4"/>
                  <a:gd name="T23" fmla="*/ 3 h 5"/>
                  <a:gd name="T24" fmla="*/ 3 w 4"/>
                  <a:gd name="T25" fmla="*/ 3 h 5"/>
                  <a:gd name="T26" fmla="*/ 3 w 4"/>
                  <a:gd name="T27" fmla="*/ 3 h 5"/>
                  <a:gd name="T28" fmla="*/ 2 w 4"/>
                  <a:gd name="T29" fmla="*/ 4 h 5"/>
                  <a:gd name="T30" fmla="*/ 3 w 4"/>
                  <a:gd name="T31" fmla="*/ 3 h 5"/>
                  <a:gd name="T32" fmla="*/ 2 w 4"/>
                  <a:gd name="T33" fmla="*/ 2 h 5"/>
                  <a:gd name="T34" fmla="*/ 1 w 4"/>
                  <a:gd name="T35" fmla="*/ 1 h 5"/>
                  <a:gd name="T36" fmla="*/ 2 w 4"/>
                  <a:gd name="T37" fmla="*/ 1 h 5"/>
                  <a:gd name="T38" fmla="*/ 2 w 4"/>
                  <a:gd name="T39" fmla="*/ 1 h 5"/>
                  <a:gd name="T40" fmla="*/ 1 w 4"/>
                  <a:gd name="T41" fmla="*/ 0 h 5"/>
                  <a:gd name="T42" fmla="*/ 2 w 4"/>
                  <a:gd name="T43" fmla="*/ 3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4" h="5">
                    <a:moveTo>
                      <a:pt x="2" y="3"/>
                    </a:moveTo>
                    <a:cubicBezTo>
                      <a:pt x="1" y="3"/>
                      <a:pt x="1" y="3"/>
                      <a:pt x="1" y="3"/>
                    </a:cubicBezTo>
                    <a:cubicBezTo>
                      <a:pt x="2" y="5"/>
                      <a:pt x="2" y="4"/>
                      <a:pt x="2" y="5"/>
                    </a:cubicBezTo>
                    <a:cubicBezTo>
                      <a:pt x="3" y="5"/>
                      <a:pt x="3" y="4"/>
                      <a:pt x="3" y="4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3" y="4"/>
                      <a:pt x="4" y="5"/>
                      <a:pt x="4" y="4"/>
                    </a:cubicBezTo>
                    <a:cubicBezTo>
                      <a:pt x="4" y="4"/>
                      <a:pt x="3" y="5"/>
                      <a:pt x="3" y="4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4" y="3"/>
                      <a:pt x="3" y="5"/>
                      <a:pt x="3" y="4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3"/>
                      <a:pt x="3" y="4"/>
                      <a:pt x="3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3"/>
                      <a:pt x="3" y="4"/>
                      <a:pt x="2" y="4"/>
                    </a:cubicBezTo>
                    <a:cubicBezTo>
                      <a:pt x="2" y="4"/>
                      <a:pt x="3" y="3"/>
                      <a:pt x="3" y="3"/>
                    </a:cubicBezTo>
                    <a:cubicBezTo>
                      <a:pt x="2" y="4"/>
                      <a:pt x="1" y="2"/>
                      <a:pt x="2" y="2"/>
                    </a:cubicBezTo>
                    <a:cubicBezTo>
                      <a:pt x="1" y="2"/>
                      <a:pt x="1" y="1"/>
                      <a:pt x="1" y="1"/>
                    </a:cubicBezTo>
                    <a:cubicBezTo>
                      <a:pt x="2" y="0"/>
                      <a:pt x="2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1" y="0"/>
                      <a:pt x="1" y="0"/>
                    </a:cubicBezTo>
                    <a:cubicBezTo>
                      <a:pt x="0" y="0"/>
                      <a:pt x="1" y="3"/>
                      <a:pt x="2" y="3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95" name="Rectangle 1941"/>
              <p:cNvSpPr>
                <a:spLocks noChangeArrowheads="1"/>
              </p:cNvSpPr>
              <p:nvPr/>
            </p:nvSpPr>
            <p:spPr bwMode="auto">
              <a:xfrm>
                <a:off x="1266" y="2797"/>
                <a:ext cx="1" cy="1"/>
              </a:xfrm>
              <a:prstGeom prst="rect">
                <a:avLst/>
              </a:pr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96" name="Rectangle 1942"/>
              <p:cNvSpPr>
                <a:spLocks noChangeArrowheads="1"/>
              </p:cNvSpPr>
              <p:nvPr/>
            </p:nvSpPr>
            <p:spPr bwMode="auto">
              <a:xfrm>
                <a:off x="1299" y="2766"/>
                <a:ext cx="1" cy="1"/>
              </a:xfrm>
              <a:prstGeom prst="rect">
                <a:avLst/>
              </a:pr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97" name="Freeform 1943"/>
              <p:cNvSpPr/>
              <p:nvPr/>
            </p:nvSpPr>
            <p:spPr bwMode="auto">
              <a:xfrm>
                <a:off x="1299" y="2762"/>
                <a:ext cx="0" cy="7"/>
              </a:xfrm>
              <a:custGeom>
                <a:avLst/>
                <a:gdLst>
                  <a:gd name="T0" fmla="*/ 0 h 3"/>
                  <a:gd name="T1" fmla="*/ 0 h 3"/>
                  <a:gd name="T2" fmla="*/ 3 h 3"/>
                  <a:gd name="T3" fmla="*/ 1 h 3"/>
                  <a:gd name="T4" fmla="*/ 2 h 3"/>
                  <a:gd name="T5" fmla="*/ 0 h 3"/>
                  <a:gd name="T6" fmla="*/ 1 h 3"/>
                  <a:gd name="T7" fmla="*/ 0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  <a:cxn ang="0">
                    <a:pos x="0" y="T6"/>
                  </a:cxn>
                  <a:cxn ang="0">
                    <a:pos x="0" y="T7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2"/>
                      <a:pt x="0" y="1"/>
                      <a:pt x="0" y="3"/>
                    </a:cubicBezTo>
                    <a:cubicBezTo>
                      <a:pt x="0" y="2"/>
                      <a:pt x="0" y="2"/>
                      <a:pt x="0" y="1"/>
                    </a:cubicBezTo>
                    <a:cubicBezTo>
                      <a:pt x="0" y="1"/>
                      <a:pt x="0" y="2"/>
                      <a:pt x="0" y="2"/>
                    </a:cubicBezTo>
                    <a:cubicBezTo>
                      <a:pt x="0" y="1"/>
                      <a:pt x="0" y="1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98" name="Freeform 1944"/>
              <p:cNvSpPr/>
              <p:nvPr/>
            </p:nvSpPr>
            <p:spPr bwMode="auto">
              <a:xfrm>
                <a:off x="1299" y="2764"/>
                <a:ext cx="0" cy="2"/>
              </a:xfrm>
              <a:custGeom>
                <a:avLst/>
                <a:gdLst>
                  <a:gd name="T0" fmla="*/ 2 h 2"/>
                  <a:gd name="T1" fmla="*/ 0 h 2"/>
                  <a:gd name="T2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99" name="Freeform 1945"/>
              <p:cNvSpPr/>
              <p:nvPr/>
            </p:nvSpPr>
            <p:spPr bwMode="auto">
              <a:xfrm>
                <a:off x="1299" y="2764"/>
                <a:ext cx="0" cy="2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00" name="Freeform 1946"/>
              <p:cNvSpPr/>
              <p:nvPr/>
            </p:nvSpPr>
            <p:spPr bwMode="auto">
              <a:xfrm>
                <a:off x="1299" y="2766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01" name="Freeform 1947"/>
              <p:cNvSpPr/>
              <p:nvPr/>
            </p:nvSpPr>
            <p:spPr bwMode="auto">
              <a:xfrm>
                <a:off x="1296" y="2762"/>
                <a:ext cx="3" cy="4"/>
              </a:xfrm>
              <a:custGeom>
                <a:avLst/>
                <a:gdLst>
                  <a:gd name="T0" fmla="*/ 0 w 1"/>
                  <a:gd name="T1" fmla="*/ 2 h 2"/>
                  <a:gd name="T2" fmla="*/ 1 w 1"/>
                  <a:gd name="T3" fmla="*/ 2 h 2"/>
                  <a:gd name="T4" fmla="*/ 1 w 1"/>
                  <a:gd name="T5" fmla="*/ 2 h 2"/>
                  <a:gd name="T6" fmla="*/ 1 w 1"/>
                  <a:gd name="T7" fmla="*/ 1 h 2"/>
                  <a:gd name="T8" fmla="*/ 1 w 1"/>
                  <a:gd name="T9" fmla="*/ 1 h 2"/>
                  <a:gd name="T10" fmla="*/ 1 w 1"/>
                  <a:gd name="T11" fmla="*/ 0 h 2"/>
                  <a:gd name="T12" fmla="*/ 0 w 1"/>
                  <a:gd name="T13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cubicBezTo>
                      <a:pt x="0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1"/>
                      <a:pt x="0" y="2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02" name="Freeform 1948"/>
              <p:cNvSpPr/>
              <p:nvPr/>
            </p:nvSpPr>
            <p:spPr bwMode="auto">
              <a:xfrm>
                <a:off x="1299" y="2764"/>
                <a:ext cx="0" cy="2"/>
              </a:xfrm>
              <a:custGeom>
                <a:avLst/>
                <a:gdLst>
                  <a:gd name="T0" fmla="*/ 1 h 1"/>
                  <a:gd name="T1" fmla="*/ 1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03" name="Freeform 1949"/>
              <p:cNvSpPr/>
              <p:nvPr/>
            </p:nvSpPr>
            <p:spPr bwMode="auto">
              <a:xfrm>
                <a:off x="1299" y="2764"/>
                <a:ext cx="0" cy="2"/>
              </a:xfrm>
              <a:custGeom>
                <a:avLst/>
                <a:gdLst>
                  <a:gd name="T0" fmla="*/ 2 h 2"/>
                  <a:gd name="T1" fmla="*/ 2 h 2"/>
                  <a:gd name="T2" fmla="*/ 0 h 2"/>
                  <a:gd name="T3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04" name="Freeform 1950"/>
              <p:cNvSpPr/>
              <p:nvPr/>
            </p:nvSpPr>
            <p:spPr bwMode="auto">
              <a:xfrm>
                <a:off x="1296" y="2762"/>
                <a:ext cx="0" cy="4"/>
              </a:xfrm>
              <a:custGeom>
                <a:avLst/>
                <a:gdLst>
                  <a:gd name="T0" fmla="*/ 2 h 2"/>
                  <a:gd name="T1" fmla="*/ 1 h 2"/>
                  <a:gd name="T2" fmla="*/ 0 h 2"/>
                  <a:gd name="T3" fmla="*/ 0 h 2"/>
                  <a:gd name="T4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cubicBezTo>
                      <a:pt x="0" y="1"/>
                      <a:pt x="0" y="2"/>
                      <a:pt x="0" y="1"/>
                    </a:cubicBezTo>
                    <a:cubicBezTo>
                      <a:pt x="0" y="1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2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05" name="Freeform 1951"/>
              <p:cNvSpPr/>
              <p:nvPr/>
            </p:nvSpPr>
            <p:spPr bwMode="auto">
              <a:xfrm>
                <a:off x="1296" y="275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06" name="Freeform 1952"/>
              <p:cNvSpPr/>
              <p:nvPr/>
            </p:nvSpPr>
            <p:spPr bwMode="auto">
              <a:xfrm>
                <a:off x="1296" y="2757"/>
                <a:ext cx="0" cy="7"/>
              </a:xfrm>
              <a:custGeom>
                <a:avLst/>
                <a:gdLst>
                  <a:gd name="T0" fmla="*/ 3 h 3"/>
                  <a:gd name="T1" fmla="*/ 2 h 3"/>
                  <a:gd name="T2" fmla="*/ 3 h 3"/>
                  <a:gd name="T3" fmla="*/ 2 h 3"/>
                  <a:gd name="T4" fmla="*/ 3 h 3"/>
                  <a:gd name="T5" fmla="*/ 2 h 3"/>
                  <a:gd name="T6" fmla="*/ 3 h 3"/>
                  <a:gd name="T7" fmla="*/ 2 h 3"/>
                  <a:gd name="T8" fmla="*/ 2 h 3"/>
                  <a:gd name="T9" fmla="*/ 1 h 3"/>
                  <a:gd name="T10" fmla="*/ 1 h 3"/>
                  <a:gd name="T11" fmla="*/ 3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  <a:cxn ang="0">
                    <a:pos x="0" y="T6"/>
                  </a:cxn>
                  <a:cxn ang="0">
                    <a:pos x="0" y="T7"/>
                  </a:cxn>
                  <a:cxn ang="0">
                    <a:pos x="0" y="T8"/>
                  </a:cxn>
                  <a:cxn ang="0">
                    <a:pos x="0" y="T9"/>
                  </a:cxn>
                  <a:cxn ang="0">
                    <a:pos x="0" y="T10"/>
                  </a:cxn>
                  <a:cxn ang="0">
                    <a:pos x="0" y="T11"/>
                  </a:cxn>
                </a:cxnLst>
                <a:rect l="0" t="0" r="r" b="b"/>
                <a:pathLst>
                  <a:path h="3">
                    <a:moveTo>
                      <a:pt x="0" y="3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3"/>
                      <a:pt x="0" y="3"/>
                    </a:cubicBezTo>
                    <a:cubicBezTo>
                      <a:pt x="0" y="3"/>
                      <a:pt x="0" y="2"/>
                      <a:pt x="0" y="2"/>
                    </a:cubicBezTo>
                    <a:cubicBezTo>
                      <a:pt x="0" y="3"/>
                      <a:pt x="0" y="2"/>
                      <a:pt x="0" y="3"/>
                    </a:cubicBezTo>
                    <a:cubicBezTo>
                      <a:pt x="0" y="3"/>
                      <a:pt x="0" y="3"/>
                      <a:pt x="0" y="2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3"/>
                      <a:pt x="0" y="2"/>
                    </a:cubicBezTo>
                    <a:cubicBezTo>
                      <a:pt x="0" y="2"/>
                      <a:pt x="0" y="1"/>
                      <a:pt x="0" y="1"/>
                    </a:cubicBezTo>
                    <a:cubicBezTo>
                      <a:pt x="0" y="2"/>
                      <a:pt x="0" y="0"/>
                      <a:pt x="0" y="1"/>
                    </a:cubicBezTo>
                    <a:cubicBezTo>
                      <a:pt x="0" y="1"/>
                      <a:pt x="0" y="2"/>
                      <a:pt x="0" y="3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07" name="Freeform 1953"/>
              <p:cNvSpPr/>
              <p:nvPr/>
            </p:nvSpPr>
            <p:spPr bwMode="auto">
              <a:xfrm>
                <a:off x="1296" y="2759"/>
                <a:ext cx="0" cy="3"/>
              </a:xfrm>
              <a:custGeom>
                <a:avLst/>
                <a:gdLst>
                  <a:gd name="T0" fmla="*/ 3 h 3"/>
                  <a:gd name="T1" fmla="*/ 0 h 3"/>
                  <a:gd name="T2" fmla="*/ 3 h 3"/>
                  <a:gd name="T3" fmla="*/ 3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3">
                    <a:moveTo>
                      <a:pt x="0" y="3"/>
                    </a:moveTo>
                    <a:lnTo>
                      <a:pt x="0" y="0"/>
                    </a:lnTo>
                    <a:lnTo>
                      <a:pt x="0" y="3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08" name="Freeform 1954"/>
              <p:cNvSpPr/>
              <p:nvPr/>
            </p:nvSpPr>
            <p:spPr bwMode="auto">
              <a:xfrm>
                <a:off x="1294" y="2757"/>
                <a:ext cx="0" cy="7"/>
              </a:xfrm>
              <a:custGeom>
                <a:avLst/>
                <a:gdLst>
                  <a:gd name="T0" fmla="*/ 3 h 3"/>
                  <a:gd name="T1" fmla="*/ 3 h 3"/>
                  <a:gd name="T2" fmla="*/ 3 h 3"/>
                  <a:gd name="T3" fmla="*/ 2 h 3"/>
                  <a:gd name="T4" fmla="*/ 3 h 3"/>
                  <a:gd name="T5" fmla="*/ 1 h 3"/>
                  <a:gd name="T6" fmla="*/ 2 h 3"/>
                  <a:gd name="T7" fmla="*/ 2 h 3"/>
                  <a:gd name="T8" fmla="*/ 2 h 3"/>
                  <a:gd name="T9" fmla="*/ 2 h 3"/>
                  <a:gd name="T10" fmla="*/ 3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  <a:cxn ang="0">
                    <a:pos x="0" y="T6"/>
                  </a:cxn>
                  <a:cxn ang="0">
                    <a:pos x="0" y="T7"/>
                  </a:cxn>
                  <a:cxn ang="0">
                    <a:pos x="0" y="T8"/>
                  </a:cxn>
                  <a:cxn ang="0">
                    <a:pos x="0" y="T9"/>
                  </a:cxn>
                  <a:cxn ang="0">
                    <a:pos x="0" y="T10"/>
                  </a:cxn>
                </a:cxnLst>
                <a:rect l="0" t="0" r="r" b="b"/>
                <a:pathLst>
                  <a:path h="3">
                    <a:moveTo>
                      <a:pt x="0" y="3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0" y="2"/>
                      <a:pt x="0" y="3"/>
                    </a:cubicBezTo>
                    <a:cubicBezTo>
                      <a:pt x="0" y="2"/>
                      <a:pt x="0" y="2"/>
                      <a:pt x="0" y="1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0"/>
                      <a:pt x="0" y="1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3"/>
                      <a:pt x="0" y="3"/>
                      <a:pt x="0" y="3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09" name="Freeform 1955"/>
              <p:cNvSpPr/>
              <p:nvPr/>
            </p:nvSpPr>
            <p:spPr bwMode="auto">
              <a:xfrm>
                <a:off x="1294" y="2764"/>
                <a:ext cx="0" cy="2"/>
              </a:xfrm>
              <a:custGeom>
                <a:avLst/>
                <a:gdLst>
                  <a:gd name="T0" fmla="*/ 0 h 1"/>
                  <a:gd name="T1" fmla="*/ 0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10" name="Freeform 1956"/>
              <p:cNvSpPr/>
              <p:nvPr/>
            </p:nvSpPr>
            <p:spPr bwMode="auto">
              <a:xfrm>
                <a:off x="1294" y="276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11" name="Rectangle 1957"/>
              <p:cNvSpPr>
                <a:spLocks noChangeArrowheads="1"/>
              </p:cNvSpPr>
              <p:nvPr/>
            </p:nvSpPr>
            <p:spPr bwMode="auto">
              <a:xfrm>
                <a:off x="1294" y="2764"/>
                <a:ext cx="1" cy="1"/>
              </a:xfrm>
              <a:prstGeom prst="rect">
                <a:avLst/>
              </a:pr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12" name="Freeform 1958"/>
              <p:cNvSpPr/>
              <p:nvPr/>
            </p:nvSpPr>
            <p:spPr bwMode="auto">
              <a:xfrm>
                <a:off x="1287" y="2759"/>
                <a:ext cx="7" cy="7"/>
              </a:xfrm>
              <a:custGeom>
                <a:avLst/>
                <a:gdLst>
                  <a:gd name="T0" fmla="*/ 0 w 3"/>
                  <a:gd name="T1" fmla="*/ 0 h 3"/>
                  <a:gd name="T2" fmla="*/ 0 w 3"/>
                  <a:gd name="T3" fmla="*/ 1 h 3"/>
                  <a:gd name="T4" fmla="*/ 0 w 3"/>
                  <a:gd name="T5" fmla="*/ 2 h 3"/>
                  <a:gd name="T6" fmla="*/ 0 w 3"/>
                  <a:gd name="T7" fmla="*/ 3 h 3"/>
                  <a:gd name="T8" fmla="*/ 0 w 3"/>
                  <a:gd name="T9" fmla="*/ 2 h 3"/>
                  <a:gd name="T10" fmla="*/ 0 w 3"/>
                  <a:gd name="T11" fmla="*/ 3 h 3"/>
                  <a:gd name="T12" fmla="*/ 0 w 3"/>
                  <a:gd name="T13" fmla="*/ 2 h 3"/>
                  <a:gd name="T14" fmla="*/ 1 w 3"/>
                  <a:gd name="T15" fmla="*/ 2 h 3"/>
                  <a:gd name="T16" fmla="*/ 2 w 3"/>
                  <a:gd name="T17" fmla="*/ 2 h 3"/>
                  <a:gd name="T18" fmla="*/ 2 w 3"/>
                  <a:gd name="T19" fmla="*/ 1 h 3"/>
                  <a:gd name="T20" fmla="*/ 2 w 3"/>
                  <a:gd name="T21" fmla="*/ 2 h 3"/>
                  <a:gd name="T22" fmla="*/ 2 w 3"/>
                  <a:gd name="T23" fmla="*/ 2 h 3"/>
                  <a:gd name="T24" fmla="*/ 3 w 3"/>
                  <a:gd name="T25" fmla="*/ 2 h 3"/>
                  <a:gd name="T26" fmla="*/ 3 w 3"/>
                  <a:gd name="T27" fmla="*/ 1 h 3"/>
                  <a:gd name="T28" fmla="*/ 3 w 3"/>
                  <a:gd name="T29" fmla="*/ 2 h 3"/>
                  <a:gd name="T30" fmla="*/ 3 w 3"/>
                  <a:gd name="T31" fmla="*/ 2 h 3"/>
                  <a:gd name="T32" fmla="*/ 3 w 3"/>
                  <a:gd name="T33" fmla="*/ 1 h 3"/>
                  <a:gd name="T34" fmla="*/ 3 w 3"/>
                  <a:gd name="T35" fmla="*/ 0 h 3"/>
                  <a:gd name="T36" fmla="*/ 2 w 3"/>
                  <a:gd name="T37" fmla="*/ 2 h 3"/>
                  <a:gd name="T38" fmla="*/ 2 w 3"/>
                  <a:gd name="T39" fmla="*/ 1 h 3"/>
                  <a:gd name="T40" fmla="*/ 1 w 3"/>
                  <a:gd name="T41" fmla="*/ 0 h 3"/>
                  <a:gd name="T42" fmla="*/ 1 w 3"/>
                  <a:gd name="T43" fmla="*/ 2 h 3"/>
                  <a:gd name="T44" fmla="*/ 1 w 3"/>
                  <a:gd name="T45" fmla="*/ 1 h 3"/>
                  <a:gd name="T46" fmla="*/ 1 w 3"/>
                  <a:gd name="T47" fmla="*/ 2 h 3"/>
                  <a:gd name="T48" fmla="*/ 1 w 3"/>
                  <a:gd name="T49" fmla="*/ 1 h 3"/>
                  <a:gd name="T50" fmla="*/ 1 w 3"/>
                  <a:gd name="T51" fmla="*/ 2 h 3"/>
                  <a:gd name="T52" fmla="*/ 1 w 3"/>
                  <a:gd name="T53" fmla="*/ 0 h 3"/>
                  <a:gd name="T54" fmla="*/ 1 w 3"/>
                  <a:gd name="T55" fmla="*/ 1 h 3"/>
                  <a:gd name="T56" fmla="*/ 1 w 3"/>
                  <a:gd name="T57" fmla="*/ 2 h 3"/>
                  <a:gd name="T58" fmla="*/ 1 w 3"/>
                  <a:gd name="T59" fmla="*/ 1 h 3"/>
                  <a:gd name="T60" fmla="*/ 0 w 3"/>
                  <a:gd name="T61" fmla="*/ 1 h 3"/>
                  <a:gd name="T62" fmla="*/ 0 w 3"/>
                  <a:gd name="T63" fmla="*/ 2 h 3"/>
                  <a:gd name="T64" fmla="*/ 0 w 3"/>
                  <a:gd name="T65" fmla="*/ 2 h 3"/>
                  <a:gd name="T66" fmla="*/ 0 w 3"/>
                  <a:gd name="T67" fmla="*/ 0 h 3"/>
                  <a:gd name="T68" fmla="*/ 0 w 3"/>
                  <a:gd name="T69" fmla="*/ 0 h 3"/>
                  <a:gd name="T70" fmla="*/ 0 w 3"/>
                  <a:gd name="T71" fmla="*/ 1 h 3"/>
                  <a:gd name="T72" fmla="*/ 0 w 3"/>
                  <a:gd name="T73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3" h="3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2"/>
                    </a:cubicBezTo>
                    <a:cubicBezTo>
                      <a:pt x="0" y="2"/>
                      <a:pt x="0" y="2"/>
                      <a:pt x="0" y="3"/>
                    </a:cubicBezTo>
                    <a:cubicBezTo>
                      <a:pt x="0" y="3"/>
                      <a:pt x="0" y="2"/>
                      <a:pt x="0" y="2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3"/>
                      <a:pt x="1" y="2"/>
                      <a:pt x="1" y="2"/>
                    </a:cubicBezTo>
                    <a:cubicBezTo>
                      <a:pt x="1" y="2"/>
                      <a:pt x="2" y="2"/>
                      <a:pt x="2" y="2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2"/>
                      <a:pt x="2" y="1"/>
                      <a:pt x="2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3"/>
                      <a:pt x="2" y="2"/>
                      <a:pt x="3" y="2"/>
                    </a:cubicBezTo>
                    <a:cubicBezTo>
                      <a:pt x="3" y="2"/>
                      <a:pt x="3" y="1"/>
                      <a:pt x="3" y="1"/>
                    </a:cubicBezTo>
                    <a:cubicBezTo>
                      <a:pt x="3" y="2"/>
                      <a:pt x="3" y="1"/>
                      <a:pt x="3" y="2"/>
                    </a:cubicBezTo>
                    <a:cubicBezTo>
                      <a:pt x="3" y="3"/>
                      <a:pt x="3" y="1"/>
                      <a:pt x="3" y="2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0"/>
                      <a:pt x="3" y="1"/>
                      <a:pt x="3" y="0"/>
                    </a:cubicBezTo>
                    <a:cubicBezTo>
                      <a:pt x="3" y="0"/>
                      <a:pt x="2" y="1"/>
                      <a:pt x="2" y="2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2" y="2"/>
                      <a:pt x="1" y="0"/>
                    </a:cubicBezTo>
                    <a:cubicBezTo>
                      <a:pt x="1" y="1"/>
                      <a:pt x="1" y="0"/>
                      <a:pt x="1" y="2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1"/>
                      <a:pt x="1" y="1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2"/>
                    </a:cubicBezTo>
                    <a:cubicBezTo>
                      <a:pt x="0" y="2"/>
                      <a:pt x="1" y="1"/>
                      <a:pt x="1" y="1"/>
                    </a:cubicBezTo>
                    <a:cubicBezTo>
                      <a:pt x="0" y="0"/>
                      <a:pt x="0" y="2"/>
                      <a:pt x="0" y="1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1"/>
                      <a:pt x="0" y="2"/>
                    </a:cubicBezTo>
                    <a:cubicBezTo>
                      <a:pt x="0" y="1"/>
                      <a:pt x="0" y="1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13" name="Rectangle 1959"/>
              <p:cNvSpPr>
                <a:spLocks noChangeArrowheads="1"/>
              </p:cNvSpPr>
              <p:nvPr/>
            </p:nvSpPr>
            <p:spPr bwMode="auto">
              <a:xfrm>
                <a:off x="1287" y="2759"/>
                <a:ext cx="1" cy="1"/>
              </a:xfrm>
              <a:prstGeom prst="rect">
                <a:avLst/>
              </a:pr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14" name="Freeform 1960"/>
              <p:cNvSpPr/>
              <p:nvPr/>
            </p:nvSpPr>
            <p:spPr bwMode="auto">
              <a:xfrm>
                <a:off x="1287" y="275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15" name="Rectangle 1961"/>
              <p:cNvSpPr>
                <a:spLocks noChangeArrowheads="1"/>
              </p:cNvSpPr>
              <p:nvPr/>
            </p:nvSpPr>
            <p:spPr bwMode="auto">
              <a:xfrm>
                <a:off x="1287" y="2764"/>
                <a:ext cx="1" cy="2"/>
              </a:xfrm>
              <a:prstGeom prst="rect">
                <a:avLst/>
              </a:pr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16" name="Freeform 1962"/>
              <p:cNvSpPr/>
              <p:nvPr/>
            </p:nvSpPr>
            <p:spPr bwMode="auto">
              <a:xfrm>
                <a:off x="1289" y="275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17" name="Freeform 1963"/>
              <p:cNvSpPr/>
              <p:nvPr/>
            </p:nvSpPr>
            <p:spPr bwMode="auto">
              <a:xfrm>
                <a:off x="1289" y="275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18" name="Rectangle 1964"/>
              <p:cNvSpPr>
                <a:spLocks noChangeArrowheads="1"/>
              </p:cNvSpPr>
              <p:nvPr/>
            </p:nvSpPr>
            <p:spPr bwMode="auto">
              <a:xfrm>
                <a:off x="1287" y="2759"/>
                <a:ext cx="1" cy="1"/>
              </a:xfrm>
              <a:prstGeom prst="rect">
                <a:avLst/>
              </a:pr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19" name="Freeform 1965"/>
              <p:cNvSpPr/>
              <p:nvPr/>
            </p:nvSpPr>
            <p:spPr bwMode="auto">
              <a:xfrm>
                <a:off x="1282" y="2759"/>
                <a:ext cx="5" cy="7"/>
              </a:xfrm>
              <a:custGeom>
                <a:avLst/>
                <a:gdLst>
                  <a:gd name="T0" fmla="*/ 0 w 2"/>
                  <a:gd name="T1" fmla="*/ 3 h 3"/>
                  <a:gd name="T2" fmla="*/ 0 w 2"/>
                  <a:gd name="T3" fmla="*/ 3 h 3"/>
                  <a:gd name="T4" fmla="*/ 0 w 2"/>
                  <a:gd name="T5" fmla="*/ 1 h 3"/>
                  <a:gd name="T6" fmla="*/ 0 w 2"/>
                  <a:gd name="T7" fmla="*/ 3 h 3"/>
                  <a:gd name="T8" fmla="*/ 1 w 2"/>
                  <a:gd name="T9" fmla="*/ 2 h 3"/>
                  <a:gd name="T10" fmla="*/ 1 w 2"/>
                  <a:gd name="T11" fmla="*/ 3 h 3"/>
                  <a:gd name="T12" fmla="*/ 1 w 2"/>
                  <a:gd name="T13" fmla="*/ 1 h 3"/>
                  <a:gd name="T14" fmla="*/ 1 w 2"/>
                  <a:gd name="T15" fmla="*/ 3 h 3"/>
                  <a:gd name="T16" fmla="*/ 1 w 2"/>
                  <a:gd name="T17" fmla="*/ 3 h 3"/>
                  <a:gd name="T18" fmla="*/ 1 w 2"/>
                  <a:gd name="T19" fmla="*/ 2 h 3"/>
                  <a:gd name="T20" fmla="*/ 2 w 2"/>
                  <a:gd name="T21" fmla="*/ 1 h 3"/>
                  <a:gd name="T22" fmla="*/ 2 w 2"/>
                  <a:gd name="T23" fmla="*/ 0 h 3"/>
                  <a:gd name="T24" fmla="*/ 1 w 2"/>
                  <a:gd name="T25" fmla="*/ 1 h 3"/>
                  <a:gd name="T26" fmla="*/ 1 w 2"/>
                  <a:gd name="T27" fmla="*/ 0 h 3"/>
                  <a:gd name="T28" fmla="*/ 1 w 2"/>
                  <a:gd name="T29" fmla="*/ 1 h 3"/>
                  <a:gd name="T30" fmla="*/ 1 w 2"/>
                  <a:gd name="T31" fmla="*/ 0 h 3"/>
                  <a:gd name="T32" fmla="*/ 1 w 2"/>
                  <a:gd name="T33" fmla="*/ 1 h 3"/>
                  <a:gd name="T34" fmla="*/ 1 w 2"/>
                  <a:gd name="T35" fmla="*/ 1 h 3"/>
                  <a:gd name="T36" fmla="*/ 1 w 2"/>
                  <a:gd name="T37" fmla="*/ 1 h 3"/>
                  <a:gd name="T38" fmla="*/ 1 w 2"/>
                  <a:gd name="T39" fmla="*/ 1 h 3"/>
                  <a:gd name="T40" fmla="*/ 1 w 2"/>
                  <a:gd name="T41" fmla="*/ 1 h 3"/>
                  <a:gd name="T42" fmla="*/ 1 w 2"/>
                  <a:gd name="T43" fmla="*/ 0 h 3"/>
                  <a:gd name="T44" fmla="*/ 1 w 2"/>
                  <a:gd name="T45" fmla="*/ 1 h 3"/>
                  <a:gd name="T46" fmla="*/ 1 w 2"/>
                  <a:gd name="T47" fmla="*/ 0 h 3"/>
                  <a:gd name="T48" fmla="*/ 1 w 2"/>
                  <a:gd name="T49" fmla="*/ 2 h 3"/>
                  <a:gd name="T50" fmla="*/ 1 w 2"/>
                  <a:gd name="T51" fmla="*/ 1 h 3"/>
                  <a:gd name="T52" fmla="*/ 0 w 2"/>
                  <a:gd name="T53" fmla="*/ 1 h 3"/>
                  <a:gd name="T54" fmla="*/ 0 w 2"/>
                  <a:gd name="T55" fmla="*/ 1 h 3"/>
                  <a:gd name="T56" fmla="*/ 0 w 2"/>
                  <a:gd name="T57" fmla="*/ 1 h 3"/>
                  <a:gd name="T58" fmla="*/ 0 w 2"/>
                  <a:gd name="T59" fmla="*/ 1 h 3"/>
                  <a:gd name="T60" fmla="*/ 0 w 2"/>
                  <a:gd name="T61" fmla="*/ 2 h 3"/>
                  <a:gd name="T62" fmla="*/ 0 w 2"/>
                  <a:gd name="T63" fmla="*/ 1 h 3"/>
                  <a:gd name="T64" fmla="*/ 0 w 2"/>
                  <a:gd name="T65" fmla="*/ 2 h 3"/>
                  <a:gd name="T66" fmla="*/ 0 w 2"/>
                  <a:gd name="T67" fmla="*/ 2 h 3"/>
                  <a:gd name="T68" fmla="*/ 0 w 2"/>
                  <a:gd name="T69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2" h="3">
                    <a:moveTo>
                      <a:pt x="0" y="3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0" y="2"/>
                      <a:pt x="0" y="1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1" y="3"/>
                      <a:pt x="1" y="2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0"/>
                      <a:pt x="1" y="1"/>
                    </a:cubicBezTo>
                    <a:cubicBezTo>
                      <a:pt x="1" y="2"/>
                      <a:pt x="1" y="2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2"/>
                      <a:pt x="1" y="2"/>
                    </a:cubicBezTo>
                    <a:cubicBezTo>
                      <a:pt x="1" y="2"/>
                      <a:pt x="1" y="1"/>
                      <a:pt x="2" y="1"/>
                    </a:cubicBezTo>
                    <a:cubicBezTo>
                      <a:pt x="2" y="1"/>
                      <a:pt x="2" y="1"/>
                      <a:pt x="2" y="0"/>
                    </a:cubicBezTo>
                    <a:cubicBezTo>
                      <a:pt x="2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0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0"/>
                      <a:pt x="1" y="0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0"/>
                      <a:pt x="1" y="0"/>
                    </a:cubicBezTo>
                    <a:cubicBezTo>
                      <a:pt x="1" y="1"/>
                      <a:pt x="1" y="2"/>
                      <a:pt x="1" y="2"/>
                    </a:cubicBezTo>
                    <a:cubicBezTo>
                      <a:pt x="1" y="1"/>
                      <a:pt x="0" y="2"/>
                      <a:pt x="1" y="1"/>
                    </a:cubicBezTo>
                    <a:cubicBezTo>
                      <a:pt x="1" y="0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2"/>
                      <a:pt x="0" y="0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3"/>
                      <a:pt x="0" y="2"/>
                      <a:pt x="0" y="2"/>
                    </a:cubicBezTo>
                    <a:cubicBezTo>
                      <a:pt x="0" y="2"/>
                      <a:pt x="0" y="3"/>
                      <a:pt x="0" y="3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20" name="Freeform 1966"/>
              <p:cNvSpPr/>
              <p:nvPr/>
            </p:nvSpPr>
            <p:spPr bwMode="auto">
              <a:xfrm>
                <a:off x="1285" y="2759"/>
                <a:ext cx="0" cy="3"/>
              </a:xfrm>
              <a:custGeom>
                <a:avLst/>
                <a:gdLst>
                  <a:gd name="T0" fmla="*/ 0 h 3"/>
                  <a:gd name="T1" fmla="*/ 3 h 3"/>
                  <a:gd name="T2" fmla="*/ 0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lnTo>
                      <a:pt x="0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21" name="Freeform 1967"/>
              <p:cNvSpPr/>
              <p:nvPr/>
            </p:nvSpPr>
            <p:spPr bwMode="auto">
              <a:xfrm>
                <a:off x="1277" y="2757"/>
                <a:ext cx="5" cy="12"/>
              </a:xfrm>
              <a:custGeom>
                <a:avLst/>
                <a:gdLst>
                  <a:gd name="T0" fmla="*/ 1 w 2"/>
                  <a:gd name="T1" fmla="*/ 2 h 5"/>
                  <a:gd name="T2" fmla="*/ 2 w 2"/>
                  <a:gd name="T3" fmla="*/ 2 h 5"/>
                  <a:gd name="T4" fmla="*/ 1 w 2"/>
                  <a:gd name="T5" fmla="*/ 3 h 5"/>
                  <a:gd name="T6" fmla="*/ 1 w 2"/>
                  <a:gd name="T7" fmla="*/ 3 h 5"/>
                  <a:gd name="T8" fmla="*/ 1 w 2"/>
                  <a:gd name="T9" fmla="*/ 2 h 5"/>
                  <a:gd name="T10" fmla="*/ 1 w 2"/>
                  <a:gd name="T11" fmla="*/ 2 h 5"/>
                  <a:gd name="T12" fmla="*/ 1 w 2"/>
                  <a:gd name="T13" fmla="*/ 3 h 5"/>
                  <a:gd name="T14" fmla="*/ 1 w 2"/>
                  <a:gd name="T15" fmla="*/ 3 h 5"/>
                  <a:gd name="T16" fmla="*/ 1 w 2"/>
                  <a:gd name="T17" fmla="*/ 3 h 5"/>
                  <a:gd name="T18" fmla="*/ 1 w 2"/>
                  <a:gd name="T19" fmla="*/ 2 h 5"/>
                  <a:gd name="T20" fmla="*/ 0 w 2"/>
                  <a:gd name="T21" fmla="*/ 4 h 5"/>
                  <a:gd name="T22" fmla="*/ 0 w 2"/>
                  <a:gd name="T23" fmla="*/ 4 h 5"/>
                  <a:gd name="T24" fmla="*/ 1 w 2"/>
                  <a:gd name="T25" fmla="*/ 3 h 5"/>
                  <a:gd name="T26" fmla="*/ 1 w 2"/>
                  <a:gd name="T27" fmla="*/ 3 h 5"/>
                  <a:gd name="T28" fmla="*/ 0 w 2"/>
                  <a:gd name="T29" fmla="*/ 4 h 5"/>
                  <a:gd name="T30" fmla="*/ 1 w 2"/>
                  <a:gd name="T31" fmla="*/ 4 h 5"/>
                  <a:gd name="T32" fmla="*/ 1 w 2"/>
                  <a:gd name="T33" fmla="*/ 4 h 5"/>
                  <a:gd name="T34" fmla="*/ 1 w 2"/>
                  <a:gd name="T35" fmla="*/ 3 h 5"/>
                  <a:gd name="T36" fmla="*/ 2 w 2"/>
                  <a:gd name="T37" fmla="*/ 2 h 5"/>
                  <a:gd name="T38" fmla="*/ 2 w 2"/>
                  <a:gd name="T39" fmla="*/ 3 h 5"/>
                  <a:gd name="T40" fmla="*/ 2 w 2"/>
                  <a:gd name="T41" fmla="*/ 1 h 5"/>
                  <a:gd name="T42" fmla="*/ 2 w 2"/>
                  <a:gd name="T43" fmla="*/ 1 h 5"/>
                  <a:gd name="T44" fmla="*/ 2 w 2"/>
                  <a:gd name="T45" fmla="*/ 1 h 5"/>
                  <a:gd name="T46" fmla="*/ 1 w 2"/>
                  <a:gd name="T47" fmla="*/ 2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2" h="5">
                    <a:moveTo>
                      <a:pt x="1" y="2"/>
                    </a:moveTo>
                    <a:cubicBezTo>
                      <a:pt x="1" y="2"/>
                      <a:pt x="2" y="2"/>
                      <a:pt x="2" y="2"/>
                    </a:cubicBezTo>
                    <a:cubicBezTo>
                      <a:pt x="1" y="2"/>
                      <a:pt x="1" y="2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3"/>
                    </a:cubicBezTo>
                    <a:cubicBezTo>
                      <a:pt x="1" y="3"/>
                      <a:pt x="1" y="4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3"/>
                      <a:pt x="0" y="3"/>
                      <a:pt x="0" y="4"/>
                    </a:cubicBezTo>
                    <a:cubicBezTo>
                      <a:pt x="0" y="5"/>
                      <a:pt x="0" y="4"/>
                      <a:pt x="0" y="4"/>
                    </a:cubicBezTo>
                    <a:cubicBezTo>
                      <a:pt x="0" y="4"/>
                      <a:pt x="0" y="3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4"/>
                      <a:pt x="1" y="4"/>
                      <a:pt x="1" y="3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2"/>
                      <a:pt x="2" y="2"/>
                      <a:pt x="2" y="3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2" y="2"/>
                      <a:pt x="2" y="1"/>
                    </a:cubicBezTo>
                    <a:cubicBezTo>
                      <a:pt x="2" y="0"/>
                      <a:pt x="2" y="2"/>
                      <a:pt x="2" y="1"/>
                    </a:cubicBezTo>
                    <a:lnTo>
                      <a:pt x="1" y="2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22" name="Rectangle 1968"/>
              <p:cNvSpPr>
                <a:spLocks noChangeArrowheads="1"/>
              </p:cNvSpPr>
              <p:nvPr/>
            </p:nvSpPr>
            <p:spPr bwMode="auto">
              <a:xfrm>
                <a:off x="1282" y="2762"/>
                <a:ext cx="1" cy="1"/>
              </a:xfrm>
              <a:prstGeom prst="rect">
                <a:avLst/>
              </a:pr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23" name="Freeform 1969"/>
              <p:cNvSpPr/>
              <p:nvPr/>
            </p:nvSpPr>
            <p:spPr bwMode="auto">
              <a:xfrm>
                <a:off x="1280" y="2764"/>
                <a:ext cx="2" cy="2"/>
              </a:xfrm>
              <a:custGeom>
                <a:avLst/>
                <a:gdLst>
                  <a:gd name="T0" fmla="*/ 0 w 1"/>
                  <a:gd name="T1" fmla="*/ 1 h 1"/>
                  <a:gd name="T2" fmla="*/ 1 w 1"/>
                  <a:gd name="T3" fmla="*/ 1 h 1"/>
                  <a:gd name="T4" fmla="*/ 0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24" name="Rectangle 1970"/>
              <p:cNvSpPr>
                <a:spLocks noChangeArrowheads="1"/>
              </p:cNvSpPr>
              <p:nvPr/>
            </p:nvSpPr>
            <p:spPr bwMode="auto">
              <a:xfrm>
                <a:off x="1280" y="2762"/>
                <a:ext cx="1" cy="1"/>
              </a:xfrm>
              <a:prstGeom prst="rect">
                <a:avLst/>
              </a:pr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25" name="Freeform 1971"/>
              <p:cNvSpPr/>
              <p:nvPr/>
            </p:nvSpPr>
            <p:spPr bwMode="auto">
              <a:xfrm>
                <a:off x="1277" y="2762"/>
                <a:ext cx="3" cy="4"/>
              </a:xfrm>
              <a:custGeom>
                <a:avLst/>
                <a:gdLst>
                  <a:gd name="T0" fmla="*/ 0 w 1"/>
                  <a:gd name="T1" fmla="*/ 2 h 2"/>
                  <a:gd name="T2" fmla="*/ 0 w 1"/>
                  <a:gd name="T3" fmla="*/ 2 h 2"/>
                  <a:gd name="T4" fmla="*/ 1 w 1"/>
                  <a:gd name="T5" fmla="*/ 0 h 2"/>
                  <a:gd name="T6" fmla="*/ 0 w 1"/>
                  <a:gd name="T7" fmla="*/ 2 h 2"/>
                  <a:gd name="T8" fmla="*/ 0 w 1"/>
                  <a:gd name="T9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1"/>
                      <a:pt x="0" y="2"/>
                    </a:cubicBezTo>
                    <a:cubicBezTo>
                      <a:pt x="0" y="1"/>
                      <a:pt x="0" y="2"/>
                      <a:pt x="0" y="2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26" name="Freeform 1972"/>
              <p:cNvSpPr/>
              <p:nvPr/>
            </p:nvSpPr>
            <p:spPr bwMode="auto">
              <a:xfrm>
                <a:off x="1275" y="2757"/>
                <a:ext cx="7" cy="12"/>
              </a:xfrm>
              <a:custGeom>
                <a:avLst/>
                <a:gdLst>
                  <a:gd name="T0" fmla="*/ 1 w 3"/>
                  <a:gd name="T1" fmla="*/ 2 h 5"/>
                  <a:gd name="T2" fmla="*/ 1 w 3"/>
                  <a:gd name="T3" fmla="*/ 2 h 5"/>
                  <a:gd name="T4" fmla="*/ 1 w 3"/>
                  <a:gd name="T5" fmla="*/ 2 h 5"/>
                  <a:gd name="T6" fmla="*/ 1 w 3"/>
                  <a:gd name="T7" fmla="*/ 1 h 5"/>
                  <a:gd name="T8" fmla="*/ 1 w 3"/>
                  <a:gd name="T9" fmla="*/ 2 h 5"/>
                  <a:gd name="T10" fmla="*/ 0 w 3"/>
                  <a:gd name="T11" fmla="*/ 2 h 5"/>
                  <a:gd name="T12" fmla="*/ 0 w 3"/>
                  <a:gd name="T13" fmla="*/ 2 h 5"/>
                  <a:gd name="T14" fmla="*/ 0 w 3"/>
                  <a:gd name="T15" fmla="*/ 4 h 5"/>
                  <a:gd name="T16" fmla="*/ 0 w 3"/>
                  <a:gd name="T17" fmla="*/ 4 h 5"/>
                  <a:gd name="T18" fmla="*/ 0 w 3"/>
                  <a:gd name="T19" fmla="*/ 4 h 5"/>
                  <a:gd name="T20" fmla="*/ 0 w 3"/>
                  <a:gd name="T21" fmla="*/ 3 h 5"/>
                  <a:gd name="T22" fmla="*/ 0 w 3"/>
                  <a:gd name="T23" fmla="*/ 5 h 5"/>
                  <a:gd name="T24" fmla="*/ 1 w 3"/>
                  <a:gd name="T25" fmla="*/ 3 h 5"/>
                  <a:gd name="T26" fmla="*/ 1 w 3"/>
                  <a:gd name="T27" fmla="*/ 3 h 5"/>
                  <a:gd name="T28" fmla="*/ 1 w 3"/>
                  <a:gd name="T29" fmla="*/ 4 h 5"/>
                  <a:gd name="T30" fmla="*/ 1 w 3"/>
                  <a:gd name="T31" fmla="*/ 4 h 5"/>
                  <a:gd name="T32" fmla="*/ 1 w 3"/>
                  <a:gd name="T33" fmla="*/ 4 h 5"/>
                  <a:gd name="T34" fmla="*/ 1 w 3"/>
                  <a:gd name="T35" fmla="*/ 4 h 5"/>
                  <a:gd name="T36" fmla="*/ 1 w 3"/>
                  <a:gd name="T37" fmla="*/ 5 h 5"/>
                  <a:gd name="T38" fmla="*/ 1 w 3"/>
                  <a:gd name="T39" fmla="*/ 4 h 5"/>
                  <a:gd name="T40" fmla="*/ 1 w 3"/>
                  <a:gd name="T41" fmla="*/ 5 h 5"/>
                  <a:gd name="T42" fmla="*/ 2 w 3"/>
                  <a:gd name="T43" fmla="*/ 3 h 5"/>
                  <a:gd name="T44" fmla="*/ 2 w 3"/>
                  <a:gd name="T45" fmla="*/ 3 h 5"/>
                  <a:gd name="T46" fmla="*/ 2 w 3"/>
                  <a:gd name="T47" fmla="*/ 5 h 5"/>
                  <a:gd name="T48" fmla="*/ 2 w 3"/>
                  <a:gd name="T49" fmla="*/ 4 h 5"/>
                  <a:gd name="T50" fmla="*/ 2 w 3"/>
                  <a:gd name="T51" fmla="*/ 5 h 5"/>
                  <a:gd name="T52" fmla="*/ 2 w 3"/>
                  <a:gd name="T53" fmla="*/ 4 h 5"/>
                  <a:gd name="T54" fmla="*/ 2 w 3"/>
                  <a:gd name="T55" fmla="*/ 4 h 5"/>
                  <a:gd name="T56" fmla="*/ 3 w 3"/>
                  <a:gd name="T57" fmla="*/ 2 h 5"/>
                  <a:gd name="T58" fmla="*/ 2 w 3"/>
                  <a:gd name="T59" fmla="*/ 3 h 5"/>
                  <a:gd name="T60" fmla="*/ 1 w 3"/>
                  <a:gd name="T61" fmla="*/ 3 h 5"/>
                  <a:gd name="T62" fmla="*/ 2 w 3"/>
                  <a:gd name="T63" fmla="*/ 2 h 5"/>
                  <a:gd name="T64" fmla="*/ 1 w 3"/>
                  <a:gd name="T65" fmla="*/ 3 h 5"/>
                  <a:gd name="T66" fmla="*/ 1 w 3"/>
                  <a:gd name="T67" fmla="*/ 2 h 5"/>
                  <a:gd name="T68" fmla="*/ 1 w 3"/>
                  <a:gd name="T69" fmla="*/ 3 h 5"/>
                  <a:gd name="T70" fmla="*/ 1 w 3"/>
                  <a:gd name="T71" fmla="*/ 2 h 5"/>
                  <a:gd name="T72" fmla="*/ 0 w 3"/>
                  <a:gd name="T73" fmla="*/ 4 h 5"/>
                  <a:gd name="T74" fmla="*/ 0 w 3"/>
                  <a:gd name="T75" fmla="*/ 3 h 5"/>
                  <a:gd name="T76" fmla="*/ 1 w 3"/>
                  <a:gd name="T77" fmla="*/ 3 h 5"/>
                  <a:gd name="T78" fmla="*/ 1 w 3"/>
                  <a:gd name="T79" fmla="*/ 2 h 5"/>
                  <a:gd name="T80" fmla="*/ 1 w 3"/>
                  <a:gd name="T81" fmla="*/ 4 h 5"/>
                  <a:gd name="T82" fmla="*/ 1 w 3"/>
                  <a:gd name="T83" fmla="*/ 4 h 5"/>
                  <a:gd name="T84" fmla="*/ 1 w 3"/>
                  <a:gd name="T85" fmla="*/ 3 h 5"/>
                  <a:gd name="T86" fmla="*/ 1 w 3"/>
                  <a:gd name="T87" fmla="*/ 4 h 5"/>
                  <a:gd name="T88" fmla="*/ 1 w 3"/>
                  <a:gd name="T89" fmla="*/ 2 h 5"/>
                  <a:gd name="T90" fmla="*/ 1 w 3"/>
                  <a:gd name="T91" fmla="*/ 1 h 5"/>
                  <a:gd name="T92" fmla="*/ 1 w 3"/>
                  <a:gd name="T93" fmla="*/ 2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3" h="5">
                    <a:moveTo>
                      <a:pt x="1" y="2"/>
                    </a:moveTo>
                    <a:cubicBezTo>
                      <a:pt x="1" y="2"/>
                      <a:pt x="1" y="3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1"/>
                      <a:pt x="1" y="2"/>
                      <a:pt x="1" y="1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3"/>
                      <a:pt x="1" y="0"/>
                      <a:pt x="0" y="4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4"/>
                      <a:pt x="0" y="4"/>
                      <a:pt x="0" y="3"/>
                    </a:cubicBezTo>
                    <a:cubicBezTo>
                      <a:pt x="0" y="4"/>
                      <a:pt x="0" y="4"/>
                      <a:pt x="0" y="5"/>
                    </a:cubicBezTo>
                    <a:cubicBezTo>
                      <a:pt x="0" y="4"/>
                      <a:pt x="0" y="4"/>
                      <a:pt x="1" y="3"/>
                    </a:cubicBezTo>
                    <a:cubicBezTo>
                      <a:pt x="0" y="4"/>
                      <a:pt x="1" y="3"/>
                      <a:pt x="1" y="3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0" y="5"/>
                      <a:pt x="1" y="3"/>
                      <a:pt x="1" y="4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1" y="4"/>
                      <a:pt x="1" y="5"/>
                      <a:pt x="1" y="4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2" y="4"/>
                      <a:pt x="1" y="5"/>
                      <a:pt x="2" y="3"/>
                    </a:cubicBezTo>
                    <a:cubicBezTo>
                      <a:pt x="1" y="5"/>
                      <a:pt x="2" y="3"/>
                      <a:pt x="2" y="3"/>
                    </a:cubicBezTo>
                    <a:cubicBezTo>
                      <a:pt x="2" y="4"/>
                      <a:pt x="2" y="4"/>
                      <a:pt x="2" y="5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5"/>
                      <a:pt x="2" y="4"/>
                      <a:pt x="2" y="5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4"/>
                      <a:pt x="3" y="3"/>
                      <a:pt x="3" y="2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4"/>
                      <a:pt x="2" y="3"/>
                      <a:pt x="1" y="3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3"/>
                      <a:pt x="1" y="2"/>
                    </a:cubicBezTo>
                    <a:cubicBezTo>
                      <a:pt x="1" y="2"/>
                      <a:pt x="1" y="3"/>
                      <a:pt x="1" y="3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3"/>
                      <a:pt x="0" y="2"/>
                      <a:pt x="0" y="4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1" y="1"/>
                      <a:pt x="1" y="3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3"/>
                      <a:pt x="1" y="3"/>
                      <a:pt x="1" y="4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3"/>
                      <a:pt x="1" y="4"/>
                    </a:cubicBezTo>
                    <a:cubicBezTo>
                      <a:pt x="1" y="3"/>
                      <a:pt x="1" y="2"/>
                      <a:pt x="1" y="2"/>
                    </a:cubicBezTo>
                    <a:cubicBezTo>
                      <a:pt x="1" y="3"/>
                      <a:pt x="1" y="1"/>
                      <a:pt x="1" y="1"/>
                    </a:cubicBezTo>
                    <a:lnTo>
                      <a:pt x="1" y="2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27" name="Freeform 1973"/>
              <p:cNvSpPr/>
              <p:nvPr/>
            </p:nvSpPr>
            <p:spPr bwMode="auto">
              <a:xfrm>
                <a:off x="1277" y="2766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28" name="Freeform 1974"/>
              <p:cNvSpPr/>
              <p:nvPr/>
            </p:nvSpPr>
            <p:spPr bwMode="auto">
              <a:xfrm>
                <a:off x="1280" y="2766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29" name="Rectangle 1975"/>
              <p:cNvSpPr>
                <a:spLocks noChangeArrowheads="1"/>
              </p:cNvSpPr>
              <p:nvPr/>
            </p:nvSpPr>
            <p:spPr bwMode="auto">
              <a:xfrm>
                <a:off x="1277" y="2766"/>
                <a:ext cx="1" cy="1"/>
              </a:xfrm>
              <a:prstGeom prst="rect">
                <a:avLst/>
              </a:pr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30" name="Rectangle 1976"/>
              <p:cNvSpPr>
                <a:spLocks noChangeArrowheads="1"/>
              </p:cNvSpPr>
              <p:nvPr/>
            </p:nvSpPr>
            <p:spPr bwMode="auto">
              <a:xfrm>
                <a:off x="1277" y="2762"/>
                <a:ext cx="1" cy="1"/>
              </a:xfrm>
              <a:prstGeom prst="rect">
                <a:avLst/>
              </a:pr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31" name="Freeform 1977"/>
              <p:cNvSpPr/>
              <p:nvPr/>
            </p:nvSpPr>
            <p:spPr bwMode="auto">
              <a:xfrm>
                <a:off x="1282" y="276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32" name="Freeform 1978"/>
              <p:cNvSpPr/>
              <p:nvPr/>
            </p:nvSpPr>
            <p:spPr bwMode="auto">
              <a:xfrm>
                <a:off x="1285" y="276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33" name="Freeform 1979"/>
              <p:cNvSpPr/>
              <p:nvPr/>
            </p:nvSpPr>
            <p:spPr bwMode="auto">
              <a:xfrm>
                <a:off x="1280" y="2757"/>
                <a:ext cx="14" cy="16"/>
              </a:xfrm>
              <a:custGeom>
                <a:avLst/>
                <a:gdLst>
                  <a:gd name="T0" fmla="*/ 5 w 6"/>
                  <a:gd name="T1" fmla="*/ 4 h 7"/>
                  <a:gd name="T2" fmla="*/ 4 w 6"/>
                  <a:gd name="T3" fmla="*/ 5 h 7"/>
                  <a:gd name="T4" fmla="*/ 4 w 6"/>
                  <a:gd name="T5" fmla="*/ 5 h 7"/>
                  <a:gd name="T6" fmla="*/ 5 w 6"/>
                  <a:gd name="T7" fmla="*/ 5 h 7"/>
                  <a:gd name="T8" fmla="*/ 5 w 6"/>
                  <a:gd name="T9" fmla="*/ 3 h 7"/>
                  <a:gd name="T10" fmla="*/ 5 w 6"/>
                  <a:gd name="T11" fmla="*/ 3 h 7"/>
                  <a:gd name="T12" fmla="*/ 4 w 6"/>
                  <a:gd name="T13" fmla="*/ 4 h 7"/>
                  <a:gd name="T14" fmla="*/ 4 w 6"/>
                  <a:gd name="T15" fmla="*/ 3 h 7"/>
                  <a:gd name="T16" fmla="*/ 4 w 6"/>
                  <a:gd name="T17" fmla="*/ 4 h 7"/>
                  <a:gd name="T18" fmla="*/ 3 w 6"/>
                  <a:gd name="T19" fmla="*/ 4 h 7"/>
                  <a:gd name="T20" fmla="*/ 3 w 6"/>
                  <a:gd name="T21" fmla="*/ 5 h 7"/>
                  <a:gd name="T22" fmla="*/ 3 w 6"/>
                  <a:gd name="T23" fmla="*/ 3 h 7"/>
                  <a:gd name="T24" fmla="*/ 3 w 6"/>
                  <a:gd name="T25" fmla="*/ 3 h 7"/>
                  <a:gd name="T26" fmla="*/ 3 w 6"/>
                  <a:gd name="T27" fmla="*/ 3 h 7"/>
                  <a:gd name="T28" fmla="*/ 2 w 6"/>
                  <a:gd name="T29" fmla="*/ 4 h 7"/>
                  <a:gd name="T30" fmla="*/ 2 w 6"/>
                  <a:gd name="T31" fmla="*/ 5 h 7"/>
                  <a:gd name="T32" fmla="*/ 2 w 6"/>
                  <a:gd name="T33" fmla="*/ 3 h 7"/>
                  <a:gd name="T34" fmla="*/ 2 w 6"/>
                  <a:gd name="T35" fmla="*/ 3 h 7"/>
                  <a:gd name="T36" fmla="*/ 1 w 6"/>
                  <a:gd name="T37" fmla="*/ 3 h 7"/>
                  <a:gd name="T38" fmla="*/ 0 w 6"/>
                  <a:gd name="T39" fmla="*/ 5 h 7"/>
                  <a:gd name="T40" fmla="*/ 1 w 6"/>
                  <a:gd name="T41" fmla="*/ 5 h 7"/>
                  <a:gd name="T42" fmla="*/ 1 w 6"/>
                  <a:gd name="T43" fmla="*/ 4 h 7"/>
                  <a:gd name="T44" fmla="*/ 1 w 6"/>
                  <a:gd name="T45" fmla="*/ 5 h 7"/>
                  <a:gd name="T46" fmla="*/ 1 w 6"/>
                  <a:gd name="T47" fmla="*/ 5 h 7"/>
                  <a:gd name="T48" fmla="*/ 2 w 6"/>
                  <a:gd name="T49" fmla="*/ 5 h 7"/>
                  <a:gd name="T50" fmla="*/ 2 w 6"/>
                  <a:gd name="T51" fmla="*/ 4 h 7"/>
                  <a:gd name="T52" fmla="*/ 2 w 6"/>
                  <a:gd name="T53" fmla="*/ 5 h 7"/>
                  <a:gd name="T54" fmla="*/ 2 w 6"/>
                  <a:gd name="T55" fmla="*/ 5 h 7"/>
                  <a:gd name="T56" fmla="*/ 2 w 6"/>
                  <a:gd name="T57" fmla="*/ 6 h 7"/>
                  <a:gd name="T58" fmla="*/ 2 w 6"/>
                  <a:gd name="T59" fmla="*/ 6 h 7"/>
                  <a:gd name="T60" fmla="*/ 3 w 6"/>
                  <a:gd name="T61" fmla="*/ 4 h 7"/>
                  <a:gd name="T62" fmla="*/ 3 w 6"/>
                  <a:gd name="T63" fmla="*/ 5 h 7"/>
                  <a:gd name="T64" fmla="*/ 3 w 6"/>
                  <a:gd name="T65" fmla="*/ 5 h 7"/>
                  <a:gd name="T66" fmla="*/ 4 w 6"/>
                  <a:gd name="T67" fmla="*/ 5 h 7"/>
                  <a:gd name="T68" fmla="*/ 4 w 6"/>
                  <a:gd name="T69" fmla="*/ 5 h 7"/>
                  <a:gd name="T70" fmla="*/ 4 w 6"/>
                  <a:gd name="T71" fmla="*/ 3 h 7"/>
                  <a:gd name="T72" fmla="*/ 5 w 6"/>
                  <a:gd name="T73" fmla="*/ 4 h 7"/>
                  <a:gd name="T74" fmla="*/ 5 w 6"/>
                  <a:gd name="T75" fmla="*/ 5 h 7"/>
                  <a:gd name="T76" fmla="*/ 5 w 6"/>
                  <a:gd name="T77" fmla="*/ 4 h 7"/>
                  <a:gd name="T78" fmla="*/ 5 w 6"/>
                  <a:gd name="T79" fmla="*/ 3 h 7"/>
                  <a:gd name="T80" fmla="*/ 5 w 6"/>
                  <a:gd name="T81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6" h="7">
                    <a:moveTo>
                      <a:pt x="5" y="3"/>
                    </a:moveTo>
                    <a:cubicBezTo>
                      <a:pt x="5" y="3"/>
                      <a:pt x="5" y="3"/>
                      <a:pt x="5" y="4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5" y="4"/>
                      <a:pt x="4" y="4"/>
                      <a:pt x="4" y="5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5" y="4"/>
                      <a:pt x="4" y="5"/>
                      <a:pt x="4" y="5"/>
                    </a:cubicBezTo>
                    <a:cubicBezTo>
                      <a:pt x="5" y="5"/>
                      <a:pt x="5" y="4"/>
                      <a:pt x="5" y="4"/>
                    </a:cubicBezTo>
                    <a:cubicBezTo>
                      <a:pt x="5" y="4"/>
                      <a:pt x="5" y="5"/>
                      <a:pt x="5" y="5"/>
                    </a:cubicBezTo>
                    <a:cubicBezTo>
                      <a:pt x="5" y="5"/>
                      <a:pt x="5" y="4"/>
                      <a:pt x="5" y="4"/>
                    </a:cubicBezTo>
                    <a:cubicBezTo>
                      <a:pt x="5" y="4"/>
                      <a:pt x="5" y="7"/>
                      <a:pt x="5" y="3"/>
                    </a:cubicBezTo>
                    <a:cubicBezTo>
                      <a:pt x="5" y="3"/>
                      <a:pt x="5" y="4"/>
                      <a:pt x="5" y="3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5" y="2"/>
                      <a:pt x="5" y="3"/>
                      <a:pt x="5" y="2"/>
                    </a:cubicBezTo>
                    <a:cubicBezTo>
                      <a:pt x="5" y="4"/>
                      <a:pt x="4" y="2"/>
                      <a:pt x="4" y="4"/>
                    </a:cubicBezTo>
                    <a:cubicBezTo>
                      <a:pt x="4" y="3"/>
                      <a:pt x="4" y="4"/>
                      <a:pt x="4" y="3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4" y="3"/>
                      <a:pt x="4" y="4"/>
                      <a:pt x="4" y="3"/>
                    </a:cubicBezTo>
                    <a:cubicBezTo>
                      <a:pt x="4" y="3"/>
                      <a:pt x="4" y="4"/>
                      <a:pt x="4" y="4"/>
                    </a:cubicBezTo>
                    <a:cubicBezTo>
                      <a:pt x="4" y="4"/>
                      <a:pt x="4" y="4"/>
                      <a:pt x="4" y="3"/>
                    </a:cubicBezTo>
                    <a:cubicBezTo>
                      <a:pt x="4" y="4"/>
                      <a:pt x="4" y="3"/>
                      <a:pt x="3" y="4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3" y="4"/>
                      <a:pt x="3" y="5"/>
                      <a:pt x="3" y="5"/>
                    </a:cubicBezTo>
                    <a:cubicBezTo>
                      <a:pt x="3" y="4"/>
                      <a:pt x="3" y="5"/>
                      <a:pt x="3" y="4"/>
                    </a:cubicBezTo>
                    <a:cubicBezTo>
                      <a:pt x="3" y="4"/>
                      <a:pt x="3" y="4"/>
                      <a:pt x="3" y="3"/>
                    </a:cubicBezTo>
                    <a:cubicBezTo>
                      <a:pt x="3" y="3"/>
                      <a:pt x="3" y="3"/>
                      <a:pt x="3" y="4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3"/>
                      <a:pt x="3" y="4"/>
                      <a:pt x="3" y="4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4"/>
                      <a:pt x="2" y="3"/>
                      <a:pt x="2" y="3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3"/>
                      <a:pt x="2" y="5"/>
                      <a:pt x="2" y="4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5"/>
                      <a:pt x="2" y="3"/>
                      <a:pt x="2" y="3"/>
                    </a:cubicBezTo>
                    <a:cubicBezTo>
                      <a:pt x="2" y="3"/>
                      <a:pt x="2" y="3"/>
                      <a:pt x="2" y="4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3"/>
                      <a:pt x="1" y="5"/>
                      <a:pt x="1" y="4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2"/>
                      <a:pt x="1" y="3"/>
                    </a:cubicBezTo>
                    <a:cubicBezTo>
                      <a:pt x="1" y="4"/>
                      <a:pt x="0" y="5"/>
                      <a:pt x="0" y="5"/>
                    </a:cubicBezTo>
                    <a:cubicBezTo>
                      <a:pt x="1" y="5"/>
                      <a:pt x="1" y="4"/>
                      <a:pt x="1" y="4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4"/>
                      <a:pt x="1" y="4"/>
                    </a:cubicBezTo>
                    <a:cubicBezTo>
                      <a:pt x="1" y="4"/>
                      <a:pt x="1" y="4"/>
                      <a:pt x="1" y="5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1" y="4"/>
                      <a:pt x="1" y="6"/>
                      <a:pt x="1" y="5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1" y="5"/>
                      <a:pt x="1" y="5"/>
                      <a:pt x="2" y="5"/>
                    </a:cubicBezTo>
                    <a:cubicBezTo>
                      <a:pt x="1" y="5"/>
                      <a:pt x="2" y="5"/>
                      <a:pt x="2" y="6"/>
                    </a:cubicBezTo>
                    <a:cubicBezTo>
                      <a:pt x="2" y="5"/>
                      <a:pt x="2" y="4"/>
                      <a:pt x="2" y="4"/>
                    </a:cubicBezTo>
                    <a:cubicBezTo>
                      <a:pt x="2" y="5"/>
                      <a:pt x="2" y="5"/>
                      <a:pt x="2" y="6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2" y="6"/>
                      <a:pt x="2" y="5"/>
                      <a:pt x="2" y="5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3" y="6"/>
                      <a:pt x="3" y="4"/>
                      <a:pt x="3" y="5"/>
                    </a:cubicBezTo>
                    <a:cubicBezTo>
                      <a:pt x="3" y="5"/>
                      <a:pt x="3" y="5"/>
                      <a:pt x="3" y="4"/>
                    </a:cubicBezTo>
                    <a:cubicBezTo>
                      <a:pt x="3" y="4"/>
                      <a:pt x="3" y="5"/>
                      <a:pt x="3" y="5"/>
                    </a:cubicBezTo>
                    <a:cubicBezTo>
                      <a:pt x="3" y="4"/>
                      <a:pt x="3" y="5"/>
                      <a:pt x="3" y="5"/>
                    </a:cubicBezTo>
                    <a:cubicBezTo>
                      <a:pt x="3" y="5"/>
                      <a:pt x="3" y="5"/>
                      <a:pt x="3" y="6"/>
                    </a:cubicBezTo>
                    <a:cubicBezTo>
                      <a:pt x="3" y="6"/>
                      <a:pt x="3" y="5"/>
                      <a:pt x="3" y="5"/>
                    </a:cubicBezTo>
                    <a:cubicBezTo>
                      <a:pt x="3" y="6"/>
                      <a:pt x="3" y="6"/>
                      <a:pt x="3" y="6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4" y="6"/>
                      <a:pt x="4" y="4"/>
                      <a:pt x="4" y="3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5" y="4"/>
                      <a:pt x="5" y="5"/>
                      <a:pt x="5" y="4"/>
                    </a:cubicBezTo>
                    <a:cubicBezTo>
                      <a:pt x="5" y="4"/>
                      <a:pt x="5" y="5"/>
                      <a:pt x="5" y="5"/>
                    </a:cubicBezTo>
                    <a:cubicBezTo>
                      <a:pt x="5" y="4"/>
                      <a:pt x="5" y="6"/>
                      <a:pt x="5" y="4"/>
                    </a:cubicBezTo>
                    <a:cubicBezTo>
                      <a:pt x="5" y="4"/>
                      <a:pt x="5" y="3"/>
                      <a:pt x="5" y="4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5" y="3"/>
                      <a:pt x="5" y="4"/>
                      <a:pt x="5" y="3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6" y="0"/>
                      <a:pt x="5" y="5"/>
                      <a:pt x="5" y="3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34" name="Freeform 1980"/>
              <p:cNvSpPr/>
              <p:nvPr/>
            </p:nvSpPr>
            <p:spPr bwMode="auto">
              <a:xfrm>
                <a:off x="1289" y="2769"/>
                <a:ext cx="3" cy="0"/>
              </a:xfrm>
              <a:custGeom>
                <a:avLst/>
                <a:gdLst>
                  <a:gd name="T0" fmla="*/ 0 w 1"/>
                  <a:gd name="T1" fmla="*/ 1 w 1"/>
                  <a:gd name="T2" fmla="*/ 0 w 1"/>
                  <a:gd name="T3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35" name="Freeform 1981"/>
              <p:cNvSpPr/>
              <p:nvPr/>
            </p:nvSpPr>
            <p:spPr bwMode="auto">
              <a:xfrm>
                <a:off x="1289" y="2766"/>
                <a:ext cx="3" cy="3"/>
              </a:xfrm>
              <a:custGeom>
                <a:avLst/>
                <a:gdLst>
                  <a:gd name="T0" fmla="*/ 0 w 3"/>
                  <a:gd name="T1" fmla="*/ 3 h 3"/>
                  <a:gd name="T2" fmla="*/ 3 w 3"/>
                  <a:gd name="T3" fmla="*/ 0 h 3"/>
                  <a:gd name="T4" fmla="*/ 0 w 3"/>
                  <a:gd name="T5" fmla="*/ 3 h 3"/>
                  <a:gd name="T6" fmla="*/ 0 w 3"/>
                  <a:gd name="T7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3">
                    <a:moveTo>
                      <a:pt x="0" y="3"/>
                    </a:moveTo>
                    <a:lnTo>
                      <a:pt x="3" y="0"/>
                    </a:lnTo>
                    <a:lnTo>
                      <a:pt x="0" y="3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36" name="Freeform 1982"/>
              <p:cNvSpPr/>
              <p:nvPr/>
            </p:nvSpPr>
            <p:spPr bwMode="auto">
              <a:xfrm>
                <a:off x="1292" y="276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37" name="Rectangle 1983"/>
              <p:cNvSpPr>
                <a:spLocks noChangeArrowheads="1"/>
              </p:cNvSpPr>
              <p:nvPr/>
            </p:nvSpPr>
            <p:spPr bwMode="auto">
              <a:xfrm>
                <a:off x="1292" y="2764"/>
                <a:ext cx="1" cy="1"/>
              </a:xfrm>
              <a:prstGeom prst="rect">
                <a:avLst/>
              </a:pr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38" name="Freeform 1984"/>
              <p:cNvSpPr/>
              <p:nvPr/>
            </p:nvSpPr>
            <p:spPr bwMode="auto">
              <a:xfrm>
                <a:off x="1282" y="2762"/>
                <a:ext cx="7" cy="9"/>
              </a:xfrm>
              <a:custGeom>
                <a:avLst/>
                <a:gdLst>
                  <a:gd name="T0" fmla="*/ 1 w 3"/>
                  <a:gd name="T1" fmla="*/ 2 h 4"/>
                  <a:gd name="T2" fmla="*/ 1 w 3"/>
                  <a:gd name="T3" fmla="*/ 2 h 4"/>
                  <a:gd name="T4" fmla="*/ 1 w 3"/>
                  <a:gd name="T5" fmla="*/ 2 h 4"/>
                  <a:gd name="T6" fmla="*/ 0 w 3"/>
                  <a:gd name="T7" fmla="*/ 3 h 4"/>
                  <a:gd name="T8" fmla="*/ 2 w 3"/>
                  <a:gd name="T9" fmla="*/ 3 h 4"/>
                  <a:gd name="T10" fmla="*/ 1 w 3"/>
                  <a:gd name="T11" fmla="*/ 3 h 4"/>
                  <a:gd name="T12" fmla="*/ 2 w 3"/>
                  <a:gd name="T13" fmla="*/ 2 h 4"/>
                  <a:gd name="T14" fmla="*/ 2 w 3"/>
                  <a:gd name="T15" fmla="*/ 3 h 4"/>
                  <a:gd name="T16" fmla="*/ 2 w 3"/>
                  <a:gd name="T17" fmla="*/ 3 h 4"/>
                  <a:gd name="T18" fmla="*/ 2 w 3"/>
                  <a:gd name="T19" fmla="*/ 3 h 4"/>
                  <a:gd name="T20" fmla="*/ 2 w 3"/>
                  <a:gd name="T21" fmla="*/ 3 h 4"/>
                  <a:gd name="T22" fmla="*/ 2 w 3"/>
                  <a:gd name="T23" fmla="*/ 3 h 4"/>
                  <a:gd name="T24" fmla="*/ 3 w 3"/>
                  <a:gd name="T25" fmla="*/ 3 h 4"/>
                  <a:gd name="T26" fmla="*/ 3 w 3"/>
                  <a:gd name="T27" fmla="*/ 3 h 4"/>
                  <a:gd name="T28" fmla="*/ 3 w 3"/>
                  <a:gd name="T29" fmla="*/ 2 h 4"/>
                  <a:gd name="T30" fmla="*/ 3 w 3"/>
                  <a:gd name="T31" fmla="*/ 3 h 4"/>
                  <a:gd name="T32" fmla="*/ 3 w 3"/>
                  <a:gd name="T33" fmla="*/ 2 h 4"/>
                  <a:gd name="T34" fmla="*/ 3 w 3"/>
                  <a:gd name="T35" fmla="*/ 2 h 4"/>
                  <a:gd name="T36" fmla="*/ 3 w 3"/>
                  <a:gd name="T37" fmla="*/ 2 h 4"/>
                  <a:gd name="T38" fmla="*/ 3 w 3"/>
                  <a:gd name="T39" fmla="*/ 2 h 4"/>
                  <a:gd name="T40" fmla="*/ 3 w 3"/>
                  <a:gd name="T41" fmla="*/ 2 h 4"/>
                  <a:gd name="T42" fmla="*/ 3 w 3"/>
                  <a:gd name="T43" fmla="*/ 1 h 4"/>
                  <a:gd name="T44" fmla="*/ 3 w 3"/>
                  <a:gd name="T45" fmla="*/ 1 h 4"/>
                  <a:gd name="T46" fmla="*/ 3 w 3"/>
                  <a:gd name="T47" fmla="*/ 1 h 4"/>
                  <a:gd name="T48" fmla="*/ 3 w 3"/>
                  <a:gd name="T49" fmla="*/ 1 h 4"/>
                  <a:gd name="T50" fmla="*/ 3 w 3"/>
                  <a:gd name="T51" fmla="*/ 1 h 4"/>
                  <a:gd name="T52" fmla="*/ 2 w 3"/>
                  <a:gd name="T53" fmla="*/ 2 h 4"/>
                  <a:gd name="T54" fmla="*/ 2 w 3"/>
                  <a:gd name="T55" fmla="*/ 2 h 4"/>
                  <a:gd name="T56" fmla="*/ 3 w 3"/>
                  <a:gd name="T57" fmla="*/ 2 h 4"/>
                  <a:gd name="T58" fmla="*/ 2 w 3"/>
                  <a:gd name="T59" fmla="*/ 2 h 4"/>
                  <a:gd name="T60" fmla="*/ 3 w 3"/>
                  <a:gd name="T61" fmla="*/ 1 h 4"/>
                  <a:gd name="T62" fmla="*/ 2 w 3"/>
                  <a:gd name="T63" fmla="*/ 2 h 4"/>
                  <a:gd name="T64" fmla="*/ 2 w 3"/>
                  <a:gd name="T65" fmla="*/ 2 h 4"/>
                  <a:gd name="T66" fmla="*/ 2 w 3"/>
                  <a:gd name="T67" fmla="*/ 1 h 4"/>
                  <a:gd name="T68" fmla="*/ 2 w 3"/>
                  <a:gd name="T69" fmla="*/ 2 h 4"/>
                  <a:gd name="T70" fmla="*/ 1 w 3"/>
                  <a:gd name="T71" fmla="*/ 1 h 4"/>
                  <a:gd name="T72" fmla="*/ 1 w 3"/>
                  <a:gd name="T73" fmla="*/ 2 h 4"/>
                  <a:gd name="T74" fmla="*/ 1 w 3"/>
                  <a:gd name="T75" fmla="*/ 2 h 4"/>
                  <a:gd name="T76" fmla="*/ 1 w 3"/>
                  <a:gd name="T77" fmla="*/ 2 h 4"/>
                  <a:gd name="T78" fmla="*/ 1 w 3"/>
                  <a:gd name="T79" fmla="*/ 3 h 4"/>
                  <a:gd name="T80" fmla="*/ 1 w 3"/>
                  <a:gd name="T81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3" h="4">
                    <a:moveTo>
                      <a:pt x="1" y="2"/>
                    </a:move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0" y="2"/>
                      <a:pt x="1" y="2"/>
                    </a:cubicBezTo>
                    <a:cubicBezTo>
                      <a:pt x="0" y="3"/>
                      <a:pt x="0" y="2"/>
                      <a:pt x="0" y="3"/>
                    </a:cubicBezTo>
                    <a:cubicBezTo>
                      <a:pt x="1" y="3"/>
                      <a:pt x="1" y="4"/>
                      <a:pt x="2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2" y="2"/>
                      <a:pt x="1" y="4"/>
                      <a:pt x="2" y="2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4"/>
                      <a:pt x="2" y="2"/>
                      <a:pt x="2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3" y="2"/>
                      <a:pt x="3" y="2"/>
                      <a:pt x="3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3"/>
                      <a:pt x="3" y="2"/>
                      <a:pt x="3" y="2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3"/>
                      <a:pt x="3" y="4"/>
                      <a:pt x="3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1"/>
                      <a:pt x="3" y="2"/>
                      <a:pt x="3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4"/>
                      <a:pt x="3" y="2"/>
                      <a:pt x="3" y="2"/>
                    </a:cubicBezTo>
                    <a:cubicBezTo>
                      <a:pt x="3" y="2"/>
                      <a:pt x="3" y="2"/>
                      <a:pt x="3" y="1"/>
                    </a:cubicBezTo>
                    <a:cubicBezTo>
                      <a:pt x="3" y="0"/>
                      <a:pt x="3" y="2"/>
                      <a:pt x="3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2"/>
                      <a:pt x="2" y="2"/>
                      <a:pt x="2" y="2"/>
                    </a:cubicBezTo>
                    <a:cubicBezTo>
                      <a:pt x="3" y="2"/>
                      <a:pt x="2" y="3"/>
                      <a:pt x="2" y="2"/>
                    </a:cubicBezTo>
                    <a:cubicBezTo>
                      <a:pt x="2" y="2"/>
                      <a:pt x="2" y="2"/>
                      <a:pt x="3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2"/>
                      <a:pt x="3" y="1"/>
                      <a:pt x="3" y="1"/>
                    </a:cubicBezTo>
                    <a:cubicBezTo>
                      <a:pt x="2" y="1"/>
                      <a:pt x="3" y="1"/>
                      <a:pt x="2" y="2"/>
                    </a:cubicBezTo>
                    <a:cubicBezTo>
                      <a:pt x="2" y="1"/>
                      <a:pt x="2" y="1"/>
                      <a:pt x="2" y="2"/>
                    </a:cubicBezTo>
                    <a:cubicBezTo>
                      <a:pt x="2" y="2"/>
                      <a:pt x="2" y="1"/>
                      <a:pt x="2" y="1"/>
                    </a:cubicBezTo>
                    <a:cubicBezTo>
                      <a:pt x="2" y="1"/>
                      <a:pt x="2" y="1"/>
                      <a:pt x="2" y="2"/>
                    </a:cubicBezTo>
                    <a:cubicBezTo>
                      <a:pt x="1" y="2"/>
                      <a:pt x="1" y="2"/>
                      <a:pt x="1" y="1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3"/>
                      <a:pt x="1" y="1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3"/>
                      <a:pt x="1" y="3"/>
                    </a:cubicBezTo>
                    <a:cubicBezTo>
                      <a:pt x="1" y="2"/>
                      <a:pt x="1" y="2"/>
                      <a:pt x="1" y="2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39" name="Freeform 1985"/>
              <p:cNvSpPr/>
              <p:nvPr/>
            </p:nvSpPr>
            <p:spPr bwMode="auto">
              <a:xfrm>
                <a:off x="1282" y="2766"/>
                <a:ext cx="0" cy="3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  <a:gd name="T3" fmla="*/ 1 h 1"/>
                  <a:gd name="T4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0"/>
                      <a:pt x="0" y="1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40" name="Freeform 1986"/>
              <p:cNvSpPr/>
              <p:nvPr/>
            </p:nvSpPr>
            <p:spPr bwMode="auto">
              <a:xfrm>
                <a:off x="1277" y="2752"/>
                <a:ext cx="10" cy="19"/>
              </a:xfrm>
              <a:custGeom>
                <a:avLst/>
                <a:gdLst>
                  <a:gd name="T0" fmla="*/ 1 w 4"/>
                  <a:gd name="T1" fmla="*/ 6 h 8"/>
                  <a:gd name="T2" fmla="*/ 1 w 4"/>
                  <a:gd name="T3" fmla="*/ 7 h 8"/>
                  <a:gd name="T4" fmla="*/ 1 w 4"/>
                  <a:gd name="T5" fmla="*/ 7 h 8"/>
                  <a:gd name="T6" fmla="*/ 2 w 4"/>
                  <a:gd name="T7" fmla="*/ 6 h 8"/>
                  <a:gd name="T8" fmla="*/ 2 w 4"/>
                  <a:gd name="T9" fmla="*/ 7 h 8"/>
                  <a:gd name="T10" fmla="*/ 2 w 4"/>
                  <a:gd name="T11" fmla="*/ 6 h 8"/>
                  <a:gd name="T12" fmla="*/ 2 w 4"/>
                  <a:gd name="T13" fmla="*/ 7 h 8"/>
                  <a:gd name="T14" fmla="*/ 2 w 4"/>
                  <a:gd name="T15" fmla="*/ 6 h 8"/>
                  <a:gd name="T16" fmla="*/ 2 w 4"/>
                  <a:gd name="T17" fmla="*/ 6 h 8"/>
                  <a:gd name="T18" fmla="*/ 2 w 4"/>
                  <a:gd name="T19" fmla="*/ 6 h 8"/>
                  <a:gd name="T20" fmla="*/ 1 w 4"/>
                  <a:gd name="T21" fmla="*/ 7 h 8"/>
                  <a:gd name="T22" fmla="*/ 2 w 4"/>
                  <a:gd name="T23" fmla="*/ 6 h 8"/>
                  <a:gd name="T24" fmla="*/ 2 w 4"/>
                  <a:gd name="T25" fmla="*/ 5 h 8"/>
                  <a:gd name="T26" fmla="*/ 1 w 4"/>
                  <a:gd name="T27" fmla="*/ 6 h 8"/>
                  <a:gd name="T28" fmla="*/ 1 w 4"/>
                  <a:gd name="T29" fmla="*/ 6 h 8"/>
                  <a:gd name="T30" fmla="*/ 1 w 4"/>
                  <a:gd name="T31" fmla="*/ 5 h 8"/>
                  <a:gd name="T32" fmla="*/ 1 w 4"/>
                  <a:gd name="T33" fmla="*/ 6 h 8"/>
                  <a:gd name="T34" fmla="*/ 1 w 4"/>
                  <a:gd name="T35" fmla="*/ 7 h 8"/>
                  <a:gd name="T36" fmla="*/ 4 w 4"/>
                  <a:gd name="T37" fmla="*/ 5 h 8"/>
                  <a:gd name="T38" fmla="*/ 2 w 4"/>
                  <a:gd name="T39" fmla="*/ 2 h 8"/>
                  <a:gd name="T40" fmla="*/ 2 w 4"/>
                  <a:gd name="T41" fmla="*/ 3 h 8"/>
                  <a:gd name="T42" fmla="*/ 2 w 4"/>
                  <a:gd name="T43" fmla="*/ 3 h 8"/>
                  <a:gd name="T44" fmla="*/ 2 w 4"/>
                  <a:gd name="T45" fmla="*/ 1 h 8"/>
                  <a:gd name="T46" fmla="*/ 3 w 4"/>
                  <a:gd name="T47" fmla="*/ 2 h 8"/>
                  <a:gd name="T48" fmla="*/ 4 w 4"/>
                  <a:gd name="T49" fmla="*/ 6 h 8"/>
                  <a:gd name="T50" fmla="*/ 1 w 4"/>
                  <a:gd name="T51" fmla="*/ 7 h 8"/>
                  <a:gd name="T52" fmla="*/ 1 w 4"/>
                  <a:gd name="T53" fmla="*/ 6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4" h="8">
                    <a:moveTo>
                      <a:pt x="1" y="6"/>
                    </a:moveTo>
                    <a:cubicBezTo>
                      <a:pt x="1" y="7"/>
                      <a:pt x="1" y="7"/>
                      <a:pt x="1" y="7"/>
                    </a:cubicBezTo>
                    <a:cubicBezTo>
                      <a:pt x="1" y="7"/>
                      <a:pt x="1" y="7"/>
                      <a:pt x="1" y="7"/>
                    </a:cubicBezTo>
                    <a:cubicBezTo>
                      <a:pt x="1" y="7"/>
                      <a:pt x="2" y="7"/>
                      <a:pt x="2" y="6"/>
                    </a:cubicBezTo>
                    <a:cubicBezTo>
                      <a:pt x="2" y="7"/>
                      <a:pt x="2" y="7"/>
                      <a:pt x="2" y="7"/>
                    </a:cubicBezTo>
                    <a:cubicBezTo>
                      <a:pt x="2" y="7"/>
                      <a:pt x="2" y="7"/>
                      <a:pt x="2" y="6"/>
                    </a:cubicBezTo>
                    <a:cubicBezTo>
                      <a:pt x="2" y="6"/>
                      <a:pt x="2" y="7"/>
                      <a:pt x="2" y="7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2" y="5"/>
                      <a:pt x="2" y="7"/>
                      <a:pt x="1" y="7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2" y="6"/>
                      <a:pt x="1" y="6"/>
                      <a:pt x="2" y="5"/>
                    </a:cubicBezTo>
                    <a:cubicBezTo>
                      <a:pt x="2" y="5"/>
                      <a:pt x="1" y="6"/>
                      <a:pt x="1" y="6"/>
                    </a:cubicBezTo>
                    <a:cubicBezTo>
                      <a:pt x="1" y="6"/>
                      <a:pt x="1" y="6"/>
                      <a:pt x="1" y="6"/>
                    </a:cubicBezTo>
                    <a:cubicBezTo>
                      <a:pt x="1" y="7"/>
                      <a:pt x="2" y="6"/>
                      <a:pt x="1" y="5"/>
                    </a:cubicBezTo>
                    <a:cubicBezTo>
                      <a:pt x="1" y="6"/>
                      <a:pt x="1" y="6"/>
                      <a:pt x="1" y="6"/>
                    </a:cubicBezTo>
                    <a:cubicBezTo>
                      <a:pt x="1" y="6"/>
                      <a:pt x="1" y="6"/>
                      <a:pt x="1" y="7"/>
                    </a:cubicBezTo>
                    <a:cubicBezTo>
                      <a:pt x="1" y="6"/>
                      <a:pt x="1" y="8"/>
                      <a:pt x="4" y="5"/>
                    </a:cubicBezTo>
                    <a:cubicBezTo>
                      <a:pt x="3" y="1"/>
                      <a:pt x="2" y="3"/>
                      <a:pt x="2" y="2"/>
                    </a:cubicBezTo>
                    <a:cubicBezTo>
                      <a:pt x="2" y="2"/>
                      <a:pt x="2" y="3"/>
                      <a:pt x="2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2"/>
                      <a:pt x="2" y="2"/>
                      <a:pt x="2" y="1"/>
                    </a:cubicBezTo>
                    <a:cubicBezTo>
                      <a:pt x="2" y="1"/>
                      <a:pt x="2" y="1"/>
                      <a:pt x="3" y="2"/>
                    </a:cubicBezTo>
                    <a:cubicBezTo>
                      <a:pt x="2" y="3"/>
                      <a:pt x="4" y="0"/>
                      <a:pt x="4" y="6"/>
                    </a:cubicBezTo>
                    <a:cubicBezTo>
                      <a:pt x="0" y="8"/>
                      <a:pt x="1" y="7"/>
                      <a:pt x="1" y="7"/>
                    </a:cubicBezTo>
                    <a:cubicBezTo>
                      <a:pt x="1" y="7"/>
                      <a:pt x="1" y="6"/>
                      <a:pt x="1" y="6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41" name="Rectangle 1987"/>
              <p:cNvSpPr>
                <a:spLocks noChangeArrowheads="1"/>
              </p:cNvSpPr>
              <p:nvPr/>
            </p:nvSpPr>
            <p:spPr bwMode="auto">
              <a:xfrm>
                <a:off x="1280" y="2769"/>
                <a:ext cx="1" cy="1"/>
              </a:xfrm>
              <a:prstGeom prst="rect">
                <a:avLst/>
              </a:pr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42" name="Freeform 1988"/>
              <p:cNvSpPr/>
              <p:nvPr/>
            </p:nvSpPr>
            <p:spPr bwMode="auto">
              <a:xfrm>
                <a:off x="1301" y="2740"/>
                <a:ext cx="0" cy="3"/>
              </a:xfrm>
              <a:custGeom>
                <a:avLst/>
                <a:gdLst>
                  <a:gd name="T0" fmla="*/ 3 h 3"/>
                  <a:gd name="T1" fmla="*/ 0 h 3"/>
                  <a:gd name="T2" fmla="*/ 3 h 3"/>
                  <a:gd name="T3" fmla="*/ 3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3">
                    <a:moveTo>
                      <a:pt x="0" y="3"/>
                    </a:moveTo>
                    <a:lnTo>
                      <a:pt x="0" y="0"/>
                    </a:lnTo>
                    <a:lnTo>
                      <a:pt x="0" y="3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43" name="Freeform 1989"/>
              <p:cNvSpPr/>
              <p:nvPr/>
            </p:nvSpPr>
            <p:spPr bwMode="auto">
              <a:xfrm>
                <a:off x="1301" y="2735"/>
                <a:ext cx="0" cy="8"/>
              </a:xfrm>
              <a:custGeom>
                <a:avLst/>
                <a:gdLst>
                  <a:gd name="T0" fmla="*/ 0 h 3"/>
                  <a:gd name="T1" fmla="*/ 1 h 3"/>
                  <a:gd name="T2" fmla="*/ 3 h 3"/>
                  <a:gd name="T3" fmla="*/ 2 h 3"/>
                  <a:gd name="T4" fmla="*/ 2 h 3"/>
                  <a:gd name="T5" fmla="*/ 1 h 3"/>
                  <a:gd name="T6" fmla="*/ 1 h 3"/>
                  <a:gd name="T7" fmla="*/ 0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  <a:cxn ang="0">
                    <a:pos x="0" y="T6"/>
                  </a:cxn>
                  <a:cxn ang="0">
                    <a:pos x="0" y="T7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2"/>
                      <a:pt x="0" y="2"/>
                      <a:pt x="0" y="3"/>
                    </a:cubicBezTo>
                    <a:cubicBezTo>
                      <a:pt x="0" y="3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1"/>
                    </a:cubicBezTo>
                    <a:cubicBezTo>
                      <a:pt x="0" y="0"/>
                      <a:pt x="0" y="1"/>
                      <a:pt x="0" y="1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44" name="Freeform 1990"/>
              <p:cNvSpPr/>
              <p:nvPr/>
            </p:nvSpPr>
            <p:spPr bwMode="auto">
              <a:xfrm>
                <a:off x="1301" y="2738"/>
                <a:ext cx="0" cy="2"/>
              </a:xfrm>
              <a:custGeom>
                <a:avLst/>
                <a:gdLst>
                  <a:gd name="T0" fmla="*/ 2 h 2"/>
                  <a:gd name="T1" fmla="*/ 0 h 2"/>
                  <a:gd name="T2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45" name="Freeform 1991"/>
              <p:cNvSpPr/>
              <p:nvPr/>
            </p:nvSpPr>
            <p:spPr bwMode="auto">
              <a:xfrm>
                <a:off x="1299" y="2738"/>
                <a:ext cx="2" cy="5"/>
              </a:xfrm>
              <a:custGeom>
                <a:avLst/>
                <a:gdLst>
                  <a:gd name="T0" fmla="*/ 1 w 1"/>
                  <a:gd name="T1" fmla="*/ 1 h 2"/>
                  <a:gd name="T2" fmla="*/ 1 w 1"/>
                  <a:gd name="T3" fmla="*/ 0 h 2"/>
                  <a:gd name="T4" fmla="*/ 0 w 1"/>
                  <a:gd name="T5" fmla="*/ 2 h 2"/>
                  <a:gd name="T6" fmla="*/ 1 w 1"/>
                  <a:gd name="T7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1" y="1"/>
                    </a:moveTo>
                    <a:cubicBezTo>
                      <a:pt x="1" y="1"/>
                      <a:pt x="1" y="1"/>
                      <a:pt x="1" y="0"/>
                    </a:cubicBezTo>
                    <a:cubicBezTo>
                      <a:pt x="0" y="2"/>
                      <a:pt x="0" y="2"/>
                      <a:pt x="0" y="2"/>
                    </a:cubicBez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46" name="Freeform 1992"/>
              <p:cNvSpPr/>
              <p:nvPr/>
            </p:nvSpPr>
            <p:spPr bwMode="auto">
              <a:xfrm>
                <a:off x="1299" y="2740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47" name="Freeform 1993"/>
              <p:cNvSpPr/>
              <p:nvPr/>
            </p:nvSpPr>
            <p:spPr bwMode="auto">
              <a:xfrm>
                <a:off x="1299" y="2738"/>
                <a:ext cx="2" cy="5"/>
              </a:xfrm>
              <a:custGeom>
                <a:avLst/>
                <a:gdLst>
                  <a:gd name="T0" fmla="*/ 0 w 1"/>
                  <a:gd name="T1" fmla="*/ 1 h 2"/>
                  <a:gd name="T2" fmla="*/ 0 w 1"/>
                  <a:gd name="T3" fmla="*/ 1 h 2"/>
                  <a:gd name="T4" fmla="*/ 0 w 1"/>
                  <a:gd name="T5" fmla="*/ 1 h 2"/>
                  <a:gd name="T6" fmla="*/ 0 w 1"/>
                  <a:gd name="T7" fmla="*/ 0 h 2"/>
                  <a:gd name="T8" fmla="*/ 1 w 1"/>
                  <a:gd name="T9" fmla="*/ 0 h 2"/>
                  <a:gd name="T10" fmla="*/ 1 w 1"/>
                  <a:gd name="T11" fmla="*/ 0 h 2"/>
                  <a:gd name="T12" fmla="*/ 0 w 1"/>
                  <a:gd name="T13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" h="2">
                    <a:moveTo>
                      <a:pt x="0" y="1"/>
                    </a:moveTo>
                    <a:cubicBezTo>
                      <a:pt x="0" y="2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0"/>
                      <a:pt x="0" y="0"/>
                    </a:cubicBezTo>
                    <a:cubicBezTo>
                      <a:pt x="1" y="0"/>
                      <a:pt x="0" y="1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48" name="Freeform 1994"/>
              <p:cNvSpPr/>
              <p:nvPr/>
            </p:nvSpPr>
            <p:spPr bwMode="auto">
              <a:xfrm>
                <a:off x="1299" y="2740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49" name="Freeform 1995"/>
              <p:cNvSpPr/>
              <p:nvPr/>
            </p:nvSpPr>
            <p:spPr bwMode="auto">
              <a:xfrm>
                <a:off x="1299" y="2740"/>
                <a:ext cx="2" cy="0"/>
              </a:xfrm>
              <a:custGeom>
                <a:avLst/>
                <a:gdLst>
                  <a:gd name="T0" fmla="*/ 0 w 2"/>
                  <a:gd name="T1" fmla="*/ 0 w 2"/>
                  <a:gd name="T2" fmla="*/ 2 w 2"/>
                  <a:gd name="T3" fmla="*/ 0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50" name="Freeform 1996"/>
              <p:cNvSpPr/>
              <p:nvPr/>
            </p:nvSpPr>
            <p:spPr bwMode="auto">
              <a:xfrm>
                <a:off x="1299" y="2735"/>
                <a:ext cx="0" cy="5"/>
              </a:xfrm>
              <a:custGeom>
                <a:avLst/>
                <a:gdLst>
                  <a:gd name="T0" fmla="*/ 2 h 2"/>
                  <a:gd name="T1" fmla="*/ 1 h 2"/>
                  <a:gd name="T2" fmla="*/ 0 h 2"/>
                  <a:gd name="T3" fmla="*/ 0 h 2"/>
                  <a:gd name="T4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cubicBezTo>
                      <a:pt x="0" y="1"/>
                      <a:pt x="0" y="2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2"/>
                      <a:pt x="0" y="2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51" name="Freeform 1997"/>
              <p:cNvSpPr/>
              <p:nvPr/>
            </p:nvSpPr>
            <p:spPr bwMode="auto">
              <a:xfrm>
                <a:off x="1299" y="2733"/>
                <a:ext cx="0" cy="2"/>
              </a:xfrm>
              <a:custGeom>
                <a:avLst/>
                <a:gdLst>
                  <a:gd name="T0" fmla="*/ 0 h 2"/>
                  <a:gd name="T1" fmla="*/ 2 h 2"/>
                  <a:gd name="T2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52" name="Freeform 1998"/>
              <p:cNvSpPr/>
              <p:nvPr/>
            </p:nvSpPr>
            <p:spPr bwMode="auto">
              <a:xfrm>
                <a:off x="1296" y="2733"/>
                <a:ext cx="3" cy="5"/>
              </a:xfrm>
              <a:custGeom>
                <a:avLst/>
                <a:gdLst>
                  <a:gd name="T0" fmla="*/ 0 w 1"/>
                  <a:gd name="T1" fmla="*/ 2 h 2"/>
                  <a:gd name="T2" fmla="*/ 1 w 1"/>
                  <a:gd name="T3" fmla="*/ 1 h 2"/>
                  <a:gd name="T4" fmla="*/ 1 w 1"/>
                  <a:gd name="T5" fmla="*/ 2 h 2"/>
                  <a:gd name="T6" fmla="*/ 1 w 1"/>
                  <a:gd name="T7" fmla="*/ 2 h 2"/>
                  <a:gd name="T8" fmla="*/ 1 w 1"/>
                  <a:gd name="T9" fmla="*/ 2 h 2"/>
                  <a:gd name="T10" fmla="*/ 1 w 1"/>
                  <a:gd name="T11" fmla="*/ 2 h 2"/>
                  <a:gd name="T12" fmla="*/ 1 w 1"/>
                  <a:gd name="T13" fmla="*/ 2 h 2"/>
                  <a:gd name="T14" fmla="*/ 1 w 1"/>
                  <a:gd name="T15" fmla="*/ 1 h 2"/>
                  <a:gd name="T16" fmla="*/ 1 w 1"/>
                  <a:gd name="T17" fmla="*/ 1 h 2"/>
                  <a:gd name="T18" fmla="*/ 1 w 1"/>
                  <a:gd name="T19" fmla="*/ 1 h 2"/>
                  <a:gd name="T20" fmla="*/ 1 w 1"/>
                  <a:gd name="T21" fmla="*/ 0 h 2"/>
                  <a:gd name="T22" fmla="*/ 0 w 1"/>
                  <a:gd name="T23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2"/>
                      <a:pt x="1" y="2"/>
                    </a:cubicBezTo>
                    <a:cubicBezTo>
                      <a:pt x="1" y="2"/>
                      <a:pt x="1" y="1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2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0"/>
                      <a:pt x="1" y="0"/>
                    </a:cubicBezTo>
                    <a:cubicBezTo>
                      <a:pt x="1" y="0"/>
                      <a:pt x="1" y="2"/>
                      <a:pt x="0" y="2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53" name="Rectangle 1999"/>
              <p:cNvSpPr>
                <a:spLocks noChangeArrowheads="1"/>
              </p:cNvSpPr>
              <p:nvPr/>
            </p:nvSpPr>
            <p:spPr bwMode="auto">
              <a:xfrm>
                <a:off x="1299" y="2735"/>
                <a:ext cx="1" cy="1"/>
              </a:xfrm>
              <a:prstGeom prst="rect">
                <a:avLst/>
              </a:pr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54" name="Freeform 2000"/>
              <p:cNvSpPr/>
              <p:nvPr/>
            </p:nvSpPr>
            <p:spPr bwMode="auto">
              <a:xfrm>
                <a:off x="1296" y="2733"/>
                <a:ext cx="3" cy="5"/>
              </a:xfrm>
              <a:custGeom>
                <a:avLst/>
                <a:gdLst>
                  <a:gd name="T0" fmla="*/ 0 w 1"/>
                  <a:gd name="T1" fmla="*/ 2 h 2"/>
                  <a:gd name="T2" fmla="*/ 0 w 1"/>
                  <a:gd name="T3" fmla="*/ 2 h 2"/>
                  <a:gd name="T4" fmla="*/ 0 w 1"/>
                  <a:gd name="T5" fmla="*/ 2 h 2"/>
                  <a:gd name="T6" fmla="*/ 0 w 1"/>
                  <a:gd name="T7" fmla="*/ 1 h 2"/>
                  <a:gd name="T8" fmla="*/ 0 w 1"/>
                  <a:gd name="T9" fmla="*/ 2 h 2"/>
                  <a:gd name="T10" fmla="*/ 0 w 1"/>
                  <a:gd name="T11" fmla="*/ 0 h 2"/>
                  <a:gd name="T12" fmla="*/ 0 w 1"/>
                  <a:gd name="T13" fmla="*/ 1 h 2"/>
                  <a:gd name="T14" fmla="*/ 0 w 1"/>
                  <a:gd name="T15" fmla="*/ 1 h 2"/>
                  <a:gd name="T16" fmla="*/ 0 w 1"/>
                  <a:gd name="T17" fmla="*/ 1 h 2"/>
                  <a:gd name="T18" fmla="*/ 0 w 1"/>
                  <a:gd name="T19" fmla="*/ 1 h 2"/>
                  <a:gd name="T20" fmla="*/ 0 w 1"/>
                  <a:gd name="T21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0"/>
                      <a:pt x="0" y="2"/>
                      <a:pt x="0" y="2"/>
                    </a:cubicBezTo>
                    <a:cubicBezTo>
                      <a:pt x="0" y="1"/>
                      <a:pt x="0" y="1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0"/>
                      <a:pt x="0" y="0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2"/>
                      <a:pt x="0" y="2"/>
                      <a:pt x="0" y="2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55" name="Freeform 2001"/>
              <p:cNvSpPr/>
              <p:nvPr/>
            </p:nvSpPr>
            <p:spPr bwMode="auto">
              <a:xfrm>
                <a:off x="1296" y="2738"/>
                <a:ext cx="0" cy="2"/>
              </a:xfrm>
              <a:custGeom>
                <a:avLst/>
                <a:gdLst>
                  <a:gd name="T0" fmla="*/ 0 h 1"/>
                  <a:gd name="T1" fmla="*/ 0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56" name="Freeform 2002"/>
              <p:cNvSpPr/>
              <p:nvPr/>
            </p:nvSpPr>
            <p:spPr bwMode="auto">
              <a:xfrm>
                <a:off x="1296" y="273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57" name="Rectangle 2003"/>
              <p:cNvSpPr>
                <a:spLocks noChangeArrowheads="1"/>
              </p:cNvSpPr>
              <p:nvPr/>
            </p:nvSpPr>
            <p:spPr bwMode="auto">
              <a:xfrm>
                <a:off x="1296" y="2738"/>
                <a:ext cx="1" cy="1"/>
              </a:xfrm>
              <a:prstGeom prst="rect">
                <a:avLst/>
              </a:pr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58" name="Freeform 2004"/>
              <p:cNvSpPr/>
              <p:nvPr/>
            </p:nvSpPr>
            <p:spPr bwMode="auto">
              <a:xfrm>
                <a:off x="1287" y="2731"/>
                <a:ext cx="9" cy="9"/>
              </a:xfrm>
              <a:custGeom>
                <a:avLst/>
                <a:gdLst>
                  <a:gd name="T0" fmla="*/ 1 w 4"/>
                  <a:gd name="T1" fmla="*/ 1 h 4"/>
                  <a:gd name="T2" fmla="*/ 1 w 4"/>
                  <a:gd name="T3" fmla="*/ 1 h 4"/>
                  <a:gd name="T4" fmla="*/ 1 w 4"/>
                  <a:gd name="T5" fmla="*/ 2 h 4"/>
                  <a:gd name="T6" fmla="*/ 0 w 4"/>
                  <a:gd name="T7" fmla="*/ 3 h 4"/>
                  <a:gd name="T8" fmla="*/ 1 w 4"/>
                  <a:gd name="T9" fmla="*/ 2 h 4"/>
                  <a:gd name="T10" fmla="*/ 1 w 4"/>
                  <a:gd name="T11" fmla="*/ 3 h 4"/>
                  <a:gd name="T12" fmla="*/ 1 w 4"/>
                  <a:gd name="T13" fmla="*/ 3 h 4"/>
                  <a:gd name="T14" fmla="*/ 2 w 4"/>
                  <a:gd name="T15" fmla="*/ 3 h 4"/>
                  <a:gd name="T16" fmla="*/ 3 w 4"/>
                  <a:gd name="T17" fmla="*/ 3 h 4"/>
                  <a:gd name="T18" fmla="*/ 3 w 4"/>
                  <a:gd name="T19" fmla="*/ 2 h 4"/>
                  <a:gd name="T20" fmla="*/ 3 w 4"/>
                  <a:gd name="T21" fmla="*/ 3 h 4"/>
                  <a:gd name="T22" fmla="*/ 3 w 4"/>
                  <a:gd name="T23" fmla="*/ 3 h 4"/>
                  <a:gd name="T24" fmla="*/ 3 w 4"/>
                  <a:gd name="T25" fmla="*/ 3 h 4"/>
                  <a:gd name="T26" fmla="*/ 4 w 4"/>
                  <a:gd name="T27" fmla="*/ 2 h 4"/>
                  <a:gd name="T28" fmla="*/ 3 w 4"/>
                  <a:gd name="T29" fmla="*/ 3 h 4"/>
                  <a:gd name="T30" fmla="*/ 4 w 4"/>
                  <a:gd name="T31" fmla="*/ 3 h 4"/>
                  <a:gd name="T32" fmla="*/ 4 w 4"/>
                  <a:gd name="T33" fmla="*/ 2 h 4"/>
                  <a:gd name="T34" fmla="*/ 4 w 4"/>
                  <a:gd name="T35" fmla="*/ 1 h 4"/>
                  <a:gd name="T36" fmla="*/ 3 w 4"/>
                  <a:gd name="T37" fmla="*/ 2 h 4"/>
                  <a:gd name="T38" fmla="*/ 3 w 4"/>
                  <a:gd name="T39" fmla="*/ 2 h 4"/>
                  <a:gd name="T40" fmla="*/ 3 w 4"/>
                  <a:gd name="T41" fmla="*/ 1 h 4"/>
                  <a:gd name="T42" fmla="*/ 2 w 4"/>
                  <a:gd name="T43" fmla="*/ 2 h 4"/>
                  <a:gd name="T44" fmla="*/ 2 w 4"/>
                  <a:gd name="T45" fmla="*/ 2 h 4"/>
                  <a:gd name="T46" fmla="*/ 2 w 4"/>
                  <a:gd name="T47" fmla="*/ 2 h 4"/>
                  <a:gd name="T48" fmla="*/ 2 w 4"/>
                  <a:gd name="T49" fmla="*/ 2 h 4"/>
                  <a:gd name="T50" fmla="*/ 2 w 4"/>
                  <a:gd name="T51" fmla="*/ 3 h 4"/>
                  <a:gd name="T52" fmla="*/ 2 w 4"/>
                  <a:gd name="T53" fmla="*/ 1 h 4"/>
                  <a:gd name="T54" fmla="*/ 2 w 4"/>
                  <a:gd name="T55" fmla="*/ 2 h 4"/>
                  <a:gd name="T56" fmla="*/ 2 w 4"/>
                  <a:gd name="T57" fmla="*/ 2 h 4"/>
                  <a:gd name="T58" fmla="*/ 2 w 4"/>
                  <a:gd name="T59" fmla="*/ 1 h 4"/>
                  <a:gd name="T60" fmla="*/ 1 w 4"/>
                  <a:gd name="T61" fmla="*/ 2 h 4"/>
                  <a:gd name="T62" fmla="*/ 1 w 4"/>
                  <a:gd name="T63" fmla="*/ 2 h 4"/>
                  <a:gd name="T64" fmla="*/ 1 w 4"/>
                  <a:gd name="T65" fmla="*/ 2 h 4"/>
                  <a:gd name="T66" fmla="*/ 2 w 4"/>
                  <a:gd name="T67" fmla="*/ 1 h 4"/>
                  <a:gd name="T68" fmla="*/ 2 w 4"/>
                  <a:gd name="T69" fmla="*/ 0 h 4"/>
                  <a:gd name="T70" fmla="*/ 1 w 4"/>
                  <a:gd name="T71" fmla="*/ 2 h 4"/>
                  <a:gd name="T72" fmla="*/ 1 w 4"/>
                  <a:gd name="T73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4" h="4">
                    <a:moveTo>
                      <a:pt x="1" y="1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2"/>
                      <a:pt x="1" y="1"/>
                      <a:pt x="1" y="2"/>
                    </a:cubicBezTo>
                    <a:cubicBezTo>
                      <a:pt x="1" y="2"/>
                      <a:pt x="1" y="2"/>
                      <a:pt x="0" y="3"/>
                    </a:cubicBezTo>
                    <a:cubicBezTo>
                      <a:pt x="0" y="3"/>
                      <a:pt x="1" y="2"/>
                      <a:pt x="1" y="2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2"/>
                      <a:pt x="1" y="3"/>
                    </a:cubicBezTo>
                    <a:cubicBezTo>
                      <a:pt x="1" y="3"/>
                      <a:pt x="1" y="3"/>
                      <a:pt x="2" y="3"/>
                    </a:cubicBezTo>
                    <a:cubicBezTo>
                      <a:pt x="2" y="3"/>
                      <a:pt x="2" y="3"/>
                      <a:pt x="3" y="3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3"/>
                      <a:pt x="3" y="2"/>
                      <a:pt x="3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4"/>
                      <a:pt x="3" y="3"/>
                      <a:pt x="3" y="3"/>
                    </a:cubicBezTo>
                    <a:cubicBezTo>
                      <a:pt x="3" y="3"/>
                      <a:pt x="4" y="2"/>
                      <a:pt x="4" y="2"/>
                    </a:cubicBezTo>
                    <a:cubicBezTo>
                      <a:pt x="3" y="3"/>
                      <a:pt x="4" y="2"/>
                      <a:pt x="3" y="3"/>
                    </a:cubicBezTo>
                    <a:cubicBezTo>
                      <a:pt x="4" y="4"/>
                      <a:pt x="4" y="2"/>
                      <a:pt x="4" y="3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1"/>
                      <a:pt x="4" y="2"/>
                      <a:pt x="4" y="1"/>
                    </a:cubicBezTo>
                    <a:cubicBezTo>
                      <a:pt x="4" y="1"/>
                      <a:pt x="3" y="2"/>
                      <a:pt x="3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2"/>
                      <a:pt x="3" y="2"/>
                      <a:pt x="3" y="1"/>
                    </a:cubicBezTo>
                    <a:cubicBezTo>
                      <a:pt x="3" y="2"/>
                      <a:pt x="3" y="1"/>
                      <a:pt x="2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2"/>
                      <a:pt x="2" y="2"/>
                      <a:pt x="2" y="3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1"/>
                      <a:pt x="2" y="2"/>
                      <a:pt x="2" y="2"/>
                    </a:cubicBezTo>
                    <a:cubicBezTo>
                      <a:pt x="1" y="2"/>
                      <a:pt x="2" y="1"/>
                      <a:pt x="2" y="1"/>
                    </a:cubicBezTo>
                    <a:cubicBezTo>
                      <a:pt x="2" y="1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1"/>
                      <a:pt x="1" y="1"/>
                      <a:pt x="2" y="1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1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59" name="Rectangle 2005"/>
              <p:cNvSpPr>
                <a:spLocks noChangeArrowheads="1"/>
              </p:cNvSpPr>
              <p:nvPr/>
            </p:nvSpPr>
            <p:spPr bwMode="auto">
              <a:xfrm>
                <a:off x="1292" y="2731"/>
                <a:ext cx="1" cy="1"/>
              </a:xfrm>
              <a:prstGeom prst="rect">
                <a:avLst/>
              </a:pr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60" name="Freeform 2006"/>
              <p:cNvSpPr/>
              <p:nvPr/>
            </p:nvSpPr>
            <p:spPr bwMode="auto">
              <a:xfrm>
                <a:off x="1289" y="2731"/>
                <a:ext cx="0" cy="2"/>
              </a:xfrm>
              <a:custGeom>
                <a:avLst/>
                <a:gdLst>
                  <a:gd name="T0" fmla="*/ 2 h 2"/>
                  <a:gd name="T1" fmla="*/ 0 h 2"/>
                  <a:gd name="T2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61" name="Rectangle 2007"/>
              <p:cNvSpPr>
                <a:spLocks noChangeArrowheads="1"/>
              </p:cNvSpPr>
              <p:nvPr/>
            </p:nvSpPr>
            <p:spPr bwMode="auto">
              <a:xfrm>
                <a:off x="1289" y="2738"/>
                <a:ext cx="1" cy="1"/>
              </a:xfrm>
              <a:prstGeom prst="rect">
                <a:avLst/>
              </a:pr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62" name="Freeform 2008"/>
              <p:cNvSpPr/>
              <p:nvPr/>
            </p:nvSpPr>
            <p:spPr bwMode="auto">
              <a:xfrm>
                <a:off x="1292" y="2731"/>
                <a:ext cx="0" cy="2"/>
              </a:xfrm>
              <a:custGeom>
                <a:avLst/>
                <a:gdLst>
                  <a:gd name="T0" fmla="*/ 0 h 2"/>
                  <a:gd name="T1" fmla="*/ 2 h 2"/>
                  <a:gd name="T2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63" name="Freeform 2009"/>
              <p:cNvSpPr/>
              <p:nvPr/>
            </p:nvSpPr>
            <p:spPr bwMode="auto">
              <a:xfrm>
                <a:off x="1294" y="273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64" name="Rectangle 2010"/>
              <p:cNvSpPr>
                <a:spLocks noChangeArrowheads="1"/>
              </p:cNvSpPr>
              <p:nvPr/>
            </p:nvSpPr>
            <p:spPr bwMode="auto">
              <a:xfrm>
                <a:off x="1289" y="2731"/>
                <a:ext cx="3" cy="1"/>
              </a:xfrm>
              <a:prstGeom prst="rect">
                <a:avLst/>
              </a:pr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65" name="Freeform 2011"/>
              <p:cNvSpPr/>
              <p:nvPr/>
            </p:nvSpPr>
            <p:spPr bwMode="auto">
              <a:xfrm>
                <a:off x="1282" y="2731"/>
                <a:ext cx="7" cy="7"/>
              </a:xfrm>
              <a:custGeom>
                <a:avLst/>
                <a:gdLst>
                  <a:gd name="T0" fmla="*/ 1 w 3"/>
                  <a:gd name="T1" fmla="*/ 2 h 3"/>
                  <a:gd name="T2" fmla="*/ 1 w 3"/>
                  <a:gd name="T3" fmla="*/ 3 h 3"/>
                  <a:gd name="T4" fmla="*/ 2 w 3"/>
                  <a:gd name="T5" fmla="*/ 1 h 3"/>
                  <a:gd name="T6" fmla="*/ 1 w 3"/>
                  <a:gd name="T7" fmla="*/ 3 h 3"/>
                  <a:gd name="T8" fmla="*/ 2 w 3"/>
                  <a:gd name="T9" fmla="*/ 2 h 3"/>
                  <a:gd name="T10" fmla="*/ 2 w 3"/>
                  <a:gd name="T11" fmla="*/ 2 h 3"/>
                  <a:gd name="T12" fmla="*/ 3 w 3"/>
                  <a:gd name="T13" fmla="*/ 1 h 3"/>
                  <a:gd name="T14" fmla="*/ 2 w 3"/>
                  <a:gd name="T15" fmla="*/ 3 h 3"/>
                  <a:gd name="T16" fmla="*/ 2 w 3"/>
                  <a:gd name="T17" fmla="*/ 3 h 3"/>
                  <a:gd name="T18" fmla="*/ 2 w 3"/>
                  <a:gd name="T19" fmla="*/ 2 h 3"/>
                  <a:gd name="T20" fmla="*/ 3 w 3"/>
                  <a:gd name="T21" fmla="*/ 2 h 3"/>
                  <a:gd name="T22" fmla="*/ 3 w 3"/>
                  <a:gd name="T23" fmla="*/ 1 h 3"/>
                  <a:gd name="T24" fmla="*/ 3 w 3"/>
                  <a:gd name="T25" fmla="*/ 1 h 3"/>
                  <a:gd name="T26" fmla="*/ 3 w 3"/>
                  <a:gd name="T27" fmla="*/ 1 h 3"/>
                  <a:gd name="T28" fmla="*/ 3 w 3"/>
                  <a:gd name="T29" fmla="*/ 1 h 3"/>
                  <a:gd name="T30" fmla="*/ 3 w 3"/>
                  <a:gd name="T31" fmla="*/ 0 h 3"/>
                  <a:gd name="T32" fmla="*/ 3 w 3"/>
                  <a:gd name="T33" fmla="*/ 1 h 3"/>
                  <a:gd name="T34" fmla="*/ 3 w 3"/>
                  <a:gd name="T35" fmla="*/ 1 h 3"/>
                  <a:gd name="T36" fmla="*/ 2 w 3"/>
                  <a:gd name="T37" fmla="*/ 1 h 3"/>
                  <a:gd name="T38" fmla="*/ 3 w 3"/>
                  <a:gd name="T39" fmla="*/ 1 h 3"/>
                  <a:gd name="T40" fmla="*/ 2 w 3"/>
                  <a:gd name="T41" fmla="*/ 1 h 3"/>
                  <a:gd name="T42" fmla="*/ 2 w 3"/>
                  <a:gd name="T43" fmla="*/ 0 h 3"/>
                  <a:gd name="T44" fmla="*/ 2 w 3"/>
                  <a:gd name="T45" fmla="*/ 1 h 3"/>
                  <a:gd name="T46" fmla="*/ 2 w 3"/>
                  <a:gd name="T47" fmla="*/ 0 h 3"/>
                  <a:gd name="T48" fmla="*/ 2 w 3"/>
                  <a:gd name="T49" fmla="*/ 2 h 3"/>
                  <a:gd name="T50" fmla="*/ 2 w 3"/>
                  <a:gd name="T51" fmla="*/ 0 h 3"/>
                  <a:gd name="T52" fmla="*/ 2 w 3"/>
                  <a:gd name="T53" fmla="*/ 1 h 3"/>
                  <a:gd name="T54" fmla="*/ 2 w 3"/>
                  <a:gd name="T55" fmla="*/ 0 h 3"/>
                  <a:gd name="T56" fmla="*/ 1 w 3"/>
                  <a:gd name="T57" fmla="*/ 1 h 3"/>
                  <a:gd name="T58" fmla="*/ 1 w 3"/>
                  <a:gd name="T59" fmla="*/ 1 h 3"/>
                  <a:gd name="T60" fmla="*/ 1 w 3"/>
                  <a:gd name="T61" fmla="*/ 1 h 3"/>
                  <a:gd name="T62" fmla="*/ 1 w 3"/>
                  <a:gd name="T63" fmla="*/ 1 h 3"/>
                  <a:gd name="T64" fmla="*/ 1 w 3"/>
                  <a:gd name="T65" fmla="*/ 2 h 3"/>
                  <a:gd name="T66" fmla="*/ 1 w 3"/>
                  <a:gd name="T67" fmla="*/ 1 h 3"/>
                  <a:gd name="T68" fmla="*/ 1 w 3"/>
                  <a:gd name="T69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3" h="3">
                    <a:moveTo>
                      <a:pt x="1" y="2"/>
                    </a:moveTo>
                    <a:cubicBezTo>
                      <a:pt x="0" y="3"/>
                      <a:pt x="1" y="2"/>
                      <a:pt x="1" y="3"/>
                    </a:cubicBezTo>
                    <a:cubicBezTo>
                      <a:pt x="1" y="2"/>
                      <a:pt x="1" y="1"/>
                      <a:pt x="2" y="1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3"/>
                      <a:pt x="2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2"/>
                      <a:pt x="3" y="1"/>
                      <a:pt x="3" y="1"/>
                    </a:cubicBezTo>
                    <a:cubicBezTo>
                      <a:pt x="2" y="2"/>
                      <a:pt x="2" y="2"/>
                      <a:pt x="2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3"/>
                      <a:pt x="2" y="2"/>
                      <a:pt x="2" y="2"/>
                    </a:cubicBezTo>
                    <a:cubicBezTo>
                      <a:pt x="2" y="2"/>
                      <a:pt x="3" y="2"/>
                      <a:pt x="3" y="2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2" y="1"/>
                      <a:pt x="3" y="1"/>
                      <a:pt x="2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3" y="0"/>
                      <a:pt x="2" y="0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2" y="0"/>
                      <a:pt x="2" y="0"/>
                    </a:cubicBezTo>
                    <a:cubicBezTo>
                      <a:pt x="2" y="1"/>
                      <a:pt x="2" y="1"/>
                      <a:pt x="2" y="2"/>
                    </a:cubicBezTo>
                    <a:cubicBezTo>
                      <a:pt x="2" y="1"/>
                      <a:pt x="1" y="2"/>
                      <a:pt x="2" y="0"/>
                    </a:cubicBezTo>
                    <a:cubicBezTo>
                      <a:pt x="2" y="0"/>
                      <a:pt x="2" y="1"/>
                      <a:pt x="2" y="1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1"/>
                      <a:pt x="2" y="0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1"/>
                    </a:cubicBezTo>
                    <a:cubicBezTo>
                      <a:pt x="1" y="2"/>
                      <a:pt x="1" y="2"/>
                      <a:pt x="1" y="2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66" name="Freeform 2012"/>
              <p:cNvSpPr/>
              <p:nvPr/>
            </p:nvSpPr>
            <p:spPr bwMode="auto">
              <a:xfrm>
                <a:off x="1289" y="2731"/>
                <a:ext cx="0" cy="2"/>
              </a:xfrm>
              <a:custGeom>
                <a:avLst/>
                <a:gdLst>
                  <a:gd name="T0" fmla="*/ 0 h 2"/>
                  <a:gd name="T1" fmla="*/ 2 h 2"/>
                  <a:gd name="T2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67" name="Freeform 2013"/>
              <p:cNvSpPr/>
              <p:nvPr/>
            </p:nvSpPr>
            <p:spPr bwMode="auto">
              <a:xfrm>
                <a:off x="1280" y="2728"/>
                <a:ext cx="7" cy="7"/>
              </a:xfrm>
              <a:custGeom>
                <a:avLst/>
                <a:gdLst>
                  <a:gd name="T0" fmla="*/ 2 w 3"/>
                  <a:gd name="T1" fmla="*/ 2 h 3"/>
                  <a:gd name="T2" fmla="*/ 2 w 3"/>
                  <a:gd name="T3" fmla="*/ 1 h 3"/>
                  <a:gd name="T4" fmla="*/ 1 w 3"/>
                  <a:gd name="T5" fmla="*/ 3 h 3"/>
                  <a:gd name="T6" fmla="*/ 1 w 3"/>
                  <a:gd name="T7" fmla="*/ 3 h 3"/>
                  <a:gd name="T8" fmla="*/ 2 w 3"/>
                  <a:gd name="T9" fmla="*/ 1 h 3"/>
                  <a:gd name="T10" fmla="*/ 2 w 3"/>
                  <a:gd name="T11" fmla="*/ 1 h 3"/>
                  <a:gd name="T12" fmla="*/ 1 w 3"/>
                  <a:gd name="T13" fmla="*/ 2 h 3"/>
                  <a:gd name="T14" fmla="*/ 1 w 3"/>
                  <a:gd name="T15" fmla="*/ 2 h 3"/>
                  <a:gd name="T16" fmla="*/ 1 w 3"/>
                  <a:gd name="T17" fmla="*/ 2 h 3"/>
                  <a:gd name="T18" fmla="*/ 2 w 3"/>
                  <a:gd name="T19" fmla="*/ 1 h 3"/>
                  <a:gd name="T20" fmla="*/ 0 w 3"/>
                  <a:gd name="T21" fmla="*/ 3 h 3"/>
                  <a:gd name="T22" fmla="*/ 0 w 3"/>
                  <a:gd name="T23" fmla="*/ 3 h 3"/>
                  <a:gd name="T24" fmla="*/ 1 w 3"/>
                  <a:gd name="T25" fmla="*/ 2 h 3"/>
                  <a:gd name="T26" fmla="*/ 1 w 3"/>
                  <a:gd name="T27" fmla="*/ 2 h 3"/>
                  <a:gd name="T28" fmla="*/ 0 w 3"/>
                  <a:gd name="T29" fmla="*/ 3 h 3"/>
                  <a:gd name="T30" fmla="*/ 1 w 3"/>
                  <a:gd name="T31" fmla="*/ 3 h 3"/>
                  <a:gd name="T32" fmla="*/ 1 w 3"/>
                  <a:gd name="T33" fmla="*/ 3 h 3"/>
                  <a:gd name="T34" fmla="*/ 1 w 3"/>
                  <a:gd name="T35" fmla="*/ 3 h 3"/>
                  <a:gd name="T36" fmla="*/ 2 w 3"/>
                  <a:gd name="T37" fmla="*/ 2 h 3"/>
                  <a:gd name="T38" fmla="*/ 2 w 3"/>
                  <a:gd name="T39" fmla="*/ 2 h 3"/>
                  <a:gd name="T40" fmla="*/ 2 w 3"/>
                  <a:gd name="T41" fmla="*/ 1 h 3"/>
                  <a:gd name="T42" fmla="*/ 3 w 3"/>
                  <a:gd name="T43" fmla="*/ 1 h 3"/>
                  <a:gd name="T44" fmla="*/ 3 w 3"/>
                  <a:gd name="T45" fmla="*/ 1 h 3"/>
                  <a:gd name="T46" fmla="*/ 2 w 3"/>
                  <a:gd name="T47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3" h="3">
                    <a:moveTo>
                      <a:pt x="2" y="2"/>
                    </a:move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2" y="2"/>
                      <a:pt x="1" y="3"/>
                    </a:cubicBezTo>
                    <a:cubicBezTo>
                      <a:pt x="1" y="2"/>
                      <a:pt x="1" y="3"/>
                      <a:pt x="1" y="3"/>
                    </a:cubicBezTo>
                    <a:cubicBezTo>
                      <a:pt x="1" y="2"/>
                      <a:pt x="2" y="2"/>
                      <a:pt x="2" y="1"/>
                    </a:cubicBezTo>
                    <a:cubicBezTo>
                      <a:pt x="2" y="2"/>
                      <a:pt x="2" y="1"/>
                      <a:pt x="2" y="1"/>
                    </a:cubicBezTo>
                    <a:cubicBezTo>
                      <a:pt x="2" y="2"/>
                      <a:pt x="2" y="1"/>
                      <a:pt x="1" y="2"/>
                    </a:cubicBezTo>
                    <a:cubicBezTo>
                      <a:pt x="1" y="2"/>
                      <a:pt x="1" y="3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2" y="1"/>
                    </a:cubicBezTo>
                    <a:cubicBezTo>
                      <a:pt x="1" y="2"/>
                      <a:pt x="1" y="2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0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1" y="3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3" y="1"/>
                      <a:pt x="2" y="1"/>
                      <a:pt x="3" y="1"/>
                    </a:cubicBezTo>
                    <a:cubicBezTo>
                      <a:pt x="3" y="0"/>
                      <a:pt x="2" y="1"/>
                      <a:pt x="3" y="1"/>
                    </a:cubicBezTo>
                    <a:lnTo>
                      <a:pt x="2" y="2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68" name="Rectangle 2014"/>
              <p:cNvSpPr>
                <a:spLocks noChangeArrowheads="1"/>
              </p:cNvSpPr>
              <p:nvPr/>
            </p:nvSpPr>
            <p:spPr bwMode="auto">
              <a:xfrm>
                <a:off x="1285" y="2733"/>
                <a:ext cx="1" cy="1"/>
              </a:xfrm>
              <a:prstGeom prst="rect">
                <a:avLst/>
              </a:pr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69" name="Freeform 2015"/>
              <p:cNvSpPr/>
              <p:nvPr/>
            </p:nvSpPr>
            <p:spPr bwMode="auto">
              <a:xfrm>
                <a:off x="1282" y="2735"/>
                <a:ext cx="0" cy="3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1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70" name="Rectangle 2016"/>
              <p:cNvSpPr>
                <a:spLocks noChangeArrowheads="1"/>
              </p:cNvSpPr>
              <p:nvPr/>
            </p:nvSpPr>
            <p:spPr bwMode="auto">
              <a:xfrm>
                <a:off x="1282" y="2731"/>
                <a:ext cx="3" cy="1"/>
              </a:xfrm>
              <a:prstGeom prst="rect">
                <a:avLst/>
              </a:pr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71" name="Freeform 2017"/>
              <p:cNvSpPr/>
              <p:nvPr/>
            </p:nvSpPr>
            <p:spPr bwMode="auto">
              <a:xfrm>
                <a:off x="1275" y="2731"/>
                <a:ext cx="7" cy="9"/>
              </a:xfrm>
              <a:custGeom>
                <a:avLst/>
                <a:gdLst>
                  <a:gd name="T0" fmla="*/ 3 w 3"/>
                  <a:gd name="T1" fmla="*/ 0 h 4"/>
                  <a:gd name="T2" fmla="*/ 2 w 3"/>
                  <a:gd name="T3" fmla="*/ 2 h 4"/>
                  <a:gd name="T4" fmla="*/ 3 w 3"/>
                  <a:gd name="T5" fmla="*/ 1 h 4"/>
                  <a:gd name="T6" fmla="*/ 2 w 3"/>
                  <a:gd name="T7" fmla="*/ 2 h 4"/>
                  <a:gd name="T8" fmla="*/ 2 w 3"/>
                  <a:gd name="T9" fmla="*/ 1 h 4"/>
                  <a:gd name="T10" fmla="*/ 3 w 3"/>
                  <a:gd name="T11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" h="4">
                    <a:moveTo>
                      <a:pt x="3" y="0"/>
                    </a:moveTo>
                    <a:cubicBezTo>
                      <a:pt x="0" y="4"/>
                      <a:pt x="2" y="1"/>
                      <a:pt x="2" y="2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0"/>
                      <a:pt x="2" y="1"/>
                      <a:pt x="2" y="2"/>
                    </a:cubicBezTo>
                    <a:cubicBezTo>
                      <a:pt x="3" y="1"/>
                      <a:pt x="1" y="3"/>
                      <a:pt x="2" y="1"/>
                    </a:cubicBez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72" name="Freeform 2018"/>
              <p:cNvSpPr/>
              <p:nvPr/>
            </p:nvSpPr>
            <p:spPr bwMode="auto">
              <a:xfrm>
                <a:off x="1277" y="2731"/>
                <a:ext cx="10" cy="9"/>
              </a:xfrm>
              <a:custGeom>
                <a:avLst/>
                <a:gdLst>
                  <a:gd name="T0" fmla="*/ 1 w 4"/>
                  <a:gd name="T1" fmla="*/ 2 h 4"/>
                  <a:gd name="T2" fmla="*/ 1 w 4"/>
                  <a:gd name="T3" fmla="*/ 2 h 4"/>
                  <a:gd name="T4" fmla="*/ 1 w 4"/>
                  <a:gd name="T5" fmla="*/ 2 h 4"/>
                  <a:gd name="T6" fmla="*/ 1 w 4"/>
                  <a:gd name="T7" fmla="*/ 3 h 4"/>
                  <a:gd name="T8" fmla="*/ 1 w 4"/>
                  <a:gd name="T9" fmla="*/ 2 h 4"/>
                  <a:gd name="T10" fmla="*/ 2 w 4"/>
                  <a:gd name="T11" fmla="*/ 2 h 4"/>
                  <a:gd name="T12" fmla="*/ 2 w 4"/>
                  <a:gd name="T13" fmla="*/ 2 h 4"/>
                  <a:gd name="T14" fmla="*/ 2 w 4"/>
                  <a:gd name="T15" fmla="*/ 3 h 4"/>
                  <a:gd name="T16" fmla="*/ 2 w 4"/>
                  <a:gd name="T17" fmla="*/ 1 h 4"/>
                  <a:gd name="T18" fmla="*/ 2 w 4"/>
                  <a:gd name="T19" fmla="*/ 2 h 4"/>
                  <a:gd name="T20" fmla="*/ 2 w 4"/>
                  <a:gd name="T21" fmla="*/ 2 h 4"/>
                  <a:gd name="T22" fmla="*/ 2 w 4"/>
                  <a:gd name="T23" fmla="*/ 2 h 4"/>
                  <a:gd name="T24" fmla="*/ 2 w 4"/>
                  <a:gd name="T25" fmla="*/ 3 h 4"/>
                  <a:gd name="T26" fmla="*/ 2 w 4"/>
                  <a:gd name="T27" fmla="*/ 3 h 4"/>
                  <a:gd name="T28" fmla="*/ 2 w 4"/>
                  <a:gd name="T29" fmla="*/ 3 h 4"/>
                  <a:gd name="T30" fmla="*/ 3 w 4"/>
                  <a:gd name="T31" fmla="*/ 3 h 4"/>
                  <a:gd name="T32" fmla="*/ 3 w 4"/>
                  <a:gd name="T33" fmla="*/ 4 h 4"/>
                  <a:gd name="T34" fmla="*/ 3 w 4"/>
                  <a:gd name="T35" fmla="*/ 2 h 4"/>
                  <a:gd name="T36" fmla="*/ 4 w 4"/>
                  <a:gd name="T37" fmla="*/ 2 h 4"/>
                  <a:gd name="T38" fmla="*/ 3 w 4"/>
                  <a:gd name="T39" fmla="*/ 3 h 4"/>
                  <a:gd name="T40" fmla="*/ 4 w 4"/>
                  <a:gd name="T41" fmla="*/ 3 h 4"/>
                  <a:gd name="T42" fmla="*/ 3 w 4"/>
                  <a:gd name="T43" fmla="*/ 4 h 4"/>
                  <a:gd name="T44" fmla="*/ 4 w 4"/>
                  <a:gd name="T45" fmla="*/ 2 h 4"/>
                  <a:gd name="T46" fmla="*/ 4 w 4"/>
                  <a:gd name="T47" fmla="*/ 3 h 4"/>
                  <a:gd name="T48" fmla="*/ 4 w 4"/>
                  <a:gd name="T49" fmla="*/ 1 h 4"/>
                  <a:gd name="T50" fmla="*/ 4 w 4"/>
                  <a:gd name="T51" fmla="*/ 1 h 4"/>
                  <a:gd name="T52" fmla="*/ 3 w 4"/>
                  <a:gd name="T53" fmla="*/ 2 h 4"/>
                  <a:gd name="T54" fmla="*/ 3 w 4"/>
                  <a:gd name="T55" fmla="*/ 1 h 4"/>
                  <a:gd name="T56" fmla="*/ 3 w 4"/>
                  <a:gd name="T57" fmla="*/ 2 h 4"/>
                  <a:gd name="T58" fmla="*/ 3 w 4"/>
                  <a:gd name="T59" fmla="*/ 1 h 4"/>
                  <a:gd name="T60" fmla="*/ 3 w 4"/>
                  <a:gd name="T61" fmla="*/ 2 h 4"/>
                  <a:gd name="T62" fmla="*/ 3 w 4"/>
                  <a:gd name="T63" fmla="*/ 1 h 4"/>
                  <a:gd name="T64" fmla="*/ 2 w 4"/>
                  <a:gd name="T65" fmla="*/ 1 h 4"/>
                  <a:gd name="T66" fmla="*/ 2 w 4"/>
                  <a:gd name="T67" fmla="*/ 1 h 4"/>
                  <a:gd name="T68" fmla="*/ 1 w 4"/>
                  <a:gd name="T69" fmla="*/ 1 h 4"/>
                  <a:gd name="T70" fmla="*/ 1 w 4"/>
                  <a:gd name="T71" fmla="*/ 2 h 4"/>
                  <a:gd name="T72" fmla="*/ 2 w 4"/>
                  <a:gd name="T73" fmla="*/ 0 h 4"/>
                  <a:gd name="T74" fmla="*/ 1 w 4"/>
                  <a:gd name="T75" fmla="*/ 1 h 4"/>
                  <a:gd name="T76" fmla="*/ 1 w 4"/>
                  <a:gd name="T77" fmla="*/ 1 h 4"/>
                  <a:gd name="T78" fmla="*/ 1 w 4"/>
                  <a:gd name="T79" fmla="*/ 1 h 4"/>
                  <a:gd name="T80" fmla="*/ 1 w 4"/>
                  <a:gd name="T81" fmla="*/ 2 h 4"/>
                  <a:gd name="T82" fmla="*/ 1 w 4"/>
                  <a:gd name="T83" fmla="*/ 3 h 4"/>
                  <a:gd name="T84" fmla="*/ 1 w 4"/>
                  <a:gd name="T85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4" h="4">
                    <a:moveTo>
                      <a:pt x="1" y="2"/>
                    </a:move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3"/>
                      <a:pt x="1" y="2"/>
                    </a:cubicBezTo>
                    <a:cubicBezTo>
                      <a:pt x="1" y="3"/>
                      <a:pt x="1" y="2"/>
                      <a:pt x="1" y="3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3"/>
                      <a:pt x="2" y="2"/>
                      <a:pt x="2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2"/>
                      <a:pt x="2" y="2"/>
                      <a:pt x="2" y="3"/>
                    </a:cubicBezTo>
                    <a:cubicBezTo>
                      <a:pt x="2" y="3"/>
                      <a:pt x="2" y="2"/>
                      <a:pt x="2" y="1"/>
                    </a:cubicBezTo>
                    <a:cubicBezTo>
                      <a:pt x="2" y="2"/>
                      <a:pt x="3" y="1"/>
                      <a:pt x="2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3"/>
                      <a:pt x="2" y="2"/>
                      <a:pt x="2" y="2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3"/>
                      <a:pt x="3" y="2"/>
                      <a:pt x="2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3" y="3"/>
                      <a:pt x="3" y="3"/>
                      <a:pt x="3" y="2"/>
                    </a:cubicBezTo>
                    <a:cubicBezTo>
                      <a:pt x="3" y="4"/>
                      <a:pt x="4" y="2"/>
                      <a:pt x="4" y="2"/>
                    </a:cubicBezTo>
                    <a:cubicBezTo>
                      <a:pt x="3" y="3"/>
                      <a:pt x="3" y="2"/>
                      <a:pt x="3" y="3"/>
                    </a:cubicBezTo>
                    <a:cubicBezTo>
                      <a:pt x="4" y="2"/>
                      <a:pt x="3" y="3"/>
                      <a:pt x="4" y="3"/>
                    </a:cubicBezTo>
                    <a:cubicBezTo>
                      <a:pt x="3" y="4"/>
                      <a:pt x="4" y="3"/>
                      <a:pt x="3" y="4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4" y="3"/>
                      <a:pt x="4" y="2"/>
                      <a:pt x="4" y="1"/>
                    </a:cubicBezTo>
                    <a:cubicBezTo>
                      <a:pt x="4" y="2"/>
                      <a:pt x="4" y="2"/>
                      <a:pt x="4" y="1"/>
                    </a:cubicBezTo>
                    <a:cubicBezTo>
                      <a:pt x="3" y="2"/>
                      <a:pt x="3" y="1"/>
                      <a:pt x="3" y="2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1"/>
                      <a:pt x="3" y="2"/>
                      <a:pt x="3" y="2"/>
                    </a:cubicBezTo>
                    <a:cubicBezTo>
                      <a:pt x="3" y="2"/>
                      <a:pt x="3" y="1"/>
                      <a:pt x="3" y="1"/>
                    </a:cubicBezTo>
                    <a:cubicBezTo>
                      <a:pt x="3" y="1"/>
                      <a:pt x="3" y="1"/>
                      <a:pt x="3" y="2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1"/>
                      <a:pt x="2" y="2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1" y="3"/>
                      <a:pt x="1" y="1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1"/>
                      <a:pt x="2" y="0"/>
                    </a:cubicBezTo>
                    <a:cubicBezTo>
                      <a:pt x="1" y="1"/>
                      <a:pt x="2" y="0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2"/>
                      <a:pt x="1" y="2"/>
                    </a:cubicBezTo>
                    <a:cubicBezTo>
                      <a:pt x="1" y="1"/>
                      <a:pt x="0" y="4"/>
                      <a:pt x="1" y="3"/>
                    </a:cubicBezTo>
                    <a:cubicBezTo>
                      <a:pt x="1" y="3"/>
                      <a:pt x="1" y="2"/>
                      <a:pt x="1" y="2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73" name="Freeform 2019"/>
              <p:cNvSpPr/>
              <p:nvPr/>
            </p:nvSpPr>
            <p:spPr bwMode="auto">
              <a:xfrm>
                <a:off x="1282" y="2731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74" name="Freeform 2020"/>
              <p:cNvSpPr/>
              <p:nvPr/>
            </p:nvSpPr>
            <p:spPr bwMode="auto">
              <a:xfrm>
                <a:off x="1287" y="273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75" name="Rectangle 2021"/>
              <p:cNvSpPr>
                <a:spLocks noChangeArrowheads="1"/>
              </p:cNvSpPr>
              <p:nvPr/>
            </p:nvSpPr>
            <p:spPr bwMode="auto">
              <a:xfrm>
                <a:off x="1280" y="2733"/>
                <a:ext cx="1" cy="1"/>
              </a:xfrm>
              <a:prstGeom prst="rect">
                <a:avLst/>
              </a:pr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76" name="Rectangle 2022"/>
              <p:cNvSpPr>
                <a:spLocks noChangeArrowheads="1"/>
              </p:cNvSpPr>
              <p:nvPr/>
            </p:nvSpPr>
            <p:spPr bwMode="auto">
              <a:xfrm>
                <a:off x="1282" y="2731"/>
                <a:ext cx="1" cy="1"/>
              </a:xfrm>
              <a:prstGeom prst="rect">
                <a:avLst/>
              </a:pr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77" name="Freeform 2023"/>
              <p:cNvSpPr/>
              <p:nvPr/>
            </p:nvSpPr>
            <p:spPr bwMode="auto">
              <a:xfrm>
                <a:off x="1287" y="2738"/>
                <a:ext cx="0" cy="2"/>
              </a:xfrm>
              <a:custGeom>
                <a:avLst/>
                <a:gdLst>
                  <a:gd name="T0" fmla="*/ 2 h 2"/>
                  <a:gd name="T1" fmla="*/ 0 h 2"/>
                  <a:gd name="T2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78" name="Freeform 2024"/>
              <p:cNvSpPr/>
              <p:nvPr/>
            </p:nvSpPr>
            <p:spPr bwMode="auto">
              <a:xfrm>
                <a:off x="1292" y="2740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79" name="Freeform 2025"/>
              <p:cNvSpPr/>
              <p:nvPr/>
            </p:nvSpPr>
            <p:spPr bwMode="auto">
              <a:xfrm>
                <a:off x="1287" y="2731"/>
                <a:ext cx="9" cy="14"/>
              </a:xfrm>
              <a:custGeom>
                <a:avLst/>
                <a:gdLst>
                  <a:gd name="T0" fmla="*/ 2 w 4"/>
                  <a:gd name="T1" fmla="*/ 3 h 6"/>
                  <a:gd name="T2" fmla="*/ 1 w 4"/>
                  <a:gd name="T3" fmla="*/ 4 h 6"/>
                  <a:gd name="T4" fmla="*/ 1 w 4"/>
                  <a:gd name="T5" fmla="*/ 5 h 6"/>
                  <a:gd name="T6" fmla="*/ 2 w 4"/>
                  <a:gd name="T7" fmla="*/ 4 h 6"/>
                  <a:gd name="T8" fmla="*/ 3 w 4"/>
                  <a:gd name="T9" fmla="*/ 4 h 6"/>
                  <a:gd name="T10" fmla="*/ 3 w 4"/>
                  <a:gd name="T11" fmla="*/ 4 h 6"/>
                  <a:gd name="T12" fmla="*/ 4 w 4"/>
                  <a:gd name="T13" fmla="*/ 3 h 6"/>
                  <a:gd name="T14" fmla="*/ 4 w 4"/>
                  <a:gd name="T15" fmla="*/ 2 h 6"/>
                  <a:gd name="T16" fmla="*/ 3 w 4"/>
                  <a:gd name="T17" fmla="*/ 2 h 6"/>
                  <a:gd name="T18" fmla="*/ 3 w 4"/>
                  <a:gd name="T19" fmla="*/ 3 h 6"/>
                  <a:gd name="T20" fmla="*/ 3 w 4"/>
                  <a:gd name="T21" fmla="*/ 3 h 6"/>
                  <a:gd name="T22" fmla="*/ 3 w 4"/>
                  <a:gd name="T23" fmla="*/ 3 h 6"/>
                  <a:gd name="T24" fmla="*/ 2 w 4"/>
                  <a:gd name="T25" fmla="*/ 3 h 6"/>
                  <a:gd name="T26" fmla="*/ 2 w 4"/>
                  <a:gd name="T27" fmla="*/ 2 h 6"/>
                  <a:gd name="T28" fmla="*/ 2 w 4"/>
                  <a:gd name="T29" fmla="*/ 3 h 6"/>
                  <a:gd name="T30" fmla="*/ 1 w 4"/>
                  <a:gd name="T31" fmla="*/ 3 h 6"/>
                  <a:gd name="T32" fmla="*/ 1 w 4"/>
                  <a:gd name="T33" fmla="*/ 2 h 6"/>
                  <a:gd name="T34" fmla="*/ 1 w 4"/>
                  <a:gd name="T35" fmla="*/ 3 h 6"/>
                  <a:gd name="T36" fmla="*/ 0 w 4"/>
                  <a:gd name="T37" fmla="*/ 2 h 6"/>
                  <a:gd name="T38" fmla="*/ 1 w 4"/>
                  <a:gd name="T39" fmla="*/ 3 h 6"/>
                  <a:gd name="T40" fmla="*/ 1 w 4"/>
                  <a:gd name="T41" fmla="*/ 2 h 6"/>
                  <a:gd name="T42" fmla="*/ 0 w 4"/>
                  <a:gd name="T43" fmla="*/ 4 h 6"/>
                  <a:gd name="T44" fmla="*/ 1 w 4"/>
                  <a:gd name="T45" fmla="*/ 4 h 6"/>
                  <a:gd name="T46" fmla="*/ 1 w 4"/>
                  <a:gd name="T47" fmla="*/ 4 h 6"/>
                  <a:gd name="T48" fmla="*/ 1 w 4"/>
                  <a:gd name="T49" fmla="*/ 4 h 6"/>
                  <a:gd name="T50" fmla="*/ 2 w 4"/>
                  <a:gd name="T51" fmla="*/ 5 h 6"/>
                  <a:gd name="T52" fmla="*/ 2 w 4"/>
                  <a:gd name="T53" fmla="*/ 4 h 6"/>
                  <a:gd name="T54" fmla="*/ 2 w 4"/>
                  <a:gd name="T55" fmla="*/ 4 h 6"/>
                  <a:gd name="T56" fmla="*/ 2 w 4"/>
                  <a:gd name="T57" fmla="*/ 4 h 6"/>
                  <a:gd name="T58" fmla="*/ 2 w 4"/>
                  <a:gd name="T59" fmla="*/ 4 h 6"/>
                  <a:gd name="T60" fmla="*/ 3 w 4"/>
                  <a:gd name="T61" fmla="*/ 4 h 6"/>
                  <a:gd name="T62" fmla="*/ 3 w 4"/>
                  <a:gd name="T63" fmla="*/ 5 h 6"/>
                  <a:gd name="T64" fmla="*/ 3 w 4"/>
                  <a:gd name="T65" fmla="*/ 5 h 6"/>
                  <a:gd name="T66" fmla="*/ 3 w 4"/>
                  <a:gd name="T67" fmla="*/ 4 h 6"/>
                  <a:gd name="T68" fmla="*/ 4 w 4"/>
                  <a:gd name="T69" fmla="*/ 4 h 6"/>
                  <a:gd name="T70" fmla="*/ 3 w 4"/>
                  <a:gd name="T71" fmla="*/ 3 h 6"/>
                  <a:gd name="T72" fmla="*/ 3 w 4"/>
                  <a:gd name="T73" fmla="*/ 2 h 6"/>
                  <a:gd name="T74" fmla="*/ 3 w 4"/>
                  <a:gd name="T75" fmla="*/ 3 h 6"/>
                  <a:gd name="T76" fmla="*/ 3 w 4"/>
                  <a:gd name="T77" fmla="*/ 4 h 6"/>
                  <a:gd name="T78" fmla="*/ 3 w 4"/>
                  <a:gd name="T79" fmla="*/ 2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4" h="6">
                    <a:moveTo>
                      <a:pt x="2" y="2"/>
                    </a:moveTo>
                    <a:cubicBezTo>
                      <a:pt x="2" y="2"/>
                      <a:pt x="2" y="2"/>
                      <a:pt x="2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3"/>
                      <a:pt x="1" y="3"/>
                      <a:pt x="1" y="4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2" y="3"/>
                      <a:pt x="1" y="4"/>
                      <a:pt x="1" y="5"/>
                    </a:cubicBezTo>
                    <a:cubicBezTo>
                      <a:pt x="2" y="4"/>
                      <a:pt x="2" y="3"/>
                      <a:pt x="2" y="3"/>
                    </a:cubicBezTo>
                    <a:cubicBezTo>
                      <a:pt x="2" y="3"/>
                      <a:pt x="2" y="4"/>
                      <a:pt x="2" y="4"/>
                    </a:cubicBezTo>
                    <a:cubicBezTo>
                      <a:pt x="2" y="4"/>
                      <a:pt x="2" y="3"/>
                      <a:pt x="2" y="3"/>
                    </a:cubicBezTo>
                    <a:cubicBezTo>
                      <a:pt x="2" y="6"/>
                      <a:pt x="3" y="2"/>
                      <a:pt x="3" y="4"/>
                    </a:cubicBezTo>
                    <a:cubicBezTo>
                      <a:pt x="3" y="4"/>
                      <a:pt x="3" y="4"/>
                      <a:pt x="3" y="3"/>
                    </a:cubicBezTo>
                    <a:cubicBezTo>
                      <a:pt x="3" y="4"/>
                      <a:pt x="3" y="3"/>
                      <a:pt x="3" y="4"/>
                    </a:cubicBezTo>
                    <a:cubicBezTo>
                      <a:pt x="3" y="3"/>
                      <a:pt x="4" y="5"/>
                      <a:pt x="4" y="3"/>
                    </a:cubicBezTo>
                    <a:cubicBezTo>
                      <a:pt x="4" y="4"/>
                      <a:pt x="4" y="3"/>
                      <a:pt x="4" y="3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4" y="4"/>
                      <a:pt x="4" y="2"/>
                      <a:pt x="4" y="2"/>
                    </a:cubicBezTo>
                    <a:cubicBezTo>
                      <a:pt x="4" y="2"/>
                      <a:pt x="4" y="3"/>
                      <a:pt x="4" y="3"/>
                    </a:cubicBezTo>
                    <a:cubicBezTo>
                      <a:pt x="3" y="3"/>
                      <a:pt x="4" y="3"/>
                      <a:pt x="3" y="2"/>
                    </a:cubicBezTo>
                    <a:cubicBezTo>
                      <a:pt x="3" y="3"/>
                      <a:pt x="3" y="2"/>
                      <a:pt x="3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3"/>
                      <a:pt x="3" y="4"/>
                      <a:pt x="3" y="4"/>
                    </a:cubicBezTo>
                    <a:cubicBezTo>
                      <a:pt x="3" y="3"/>
                      <a:pt x="3" y="4"/>
                      <a:pt x="3" y="3"/>
                    </a:cubicBezTo>
                    <a:cubicBezTo>
                      <a:pt x="3" y="3"/>
                      <a:pt x="3" y="3"/>
                      <a:pt x="3" y="2"/>
                    </a:cubicBezTo>
                    <a:cubicBezTo>
                      <a:pt x="3" y="2"/>
                      <a:pt x="3" y="2"/>
                      <a:pt x="3" y="3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2"/>
                      <a:pt x="2" y="3"/>
                      <a:pt x="2" y="3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3"/>
                      <a:pt x="2" y="2"/>
                      <a:pt x="2" y="2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1"/>
                      <a:pt x="2" y="4"/>
                      <a:pt x="2" y="3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4"/>
                      <a:pt x="2" y="2"/>
                      <a:pt x="2" y="2"/>
                    </a:cubicBezTo>
                    <a:cubicBezTo>
                      <a:pt x="2" y="2"/>
                      <a:pt x="2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3"/>
                      <a:pt x="1" y="3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1"/>
                      <a:pt x="0" y="2"/>
                    </a:cubicBezTo>
                    <a:cubicBezTo>
                      <a:pt x="0" y="3"/>
                      <a:pt x="0" y="4"/>
                      <a:pt x="0" y="4"/>
                    </a:cubicBezTo>
                    <a:cubicBezTo>
                      <a:pt x="0" y="4"/>
                      <a:pt x="0" y="3"/>
                      <a:pt x="1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3"/>
                      <a:pt x="1" y="2"/>
                    </a:cubicBezTo>
                    <a:cubicBezTo>
                      <a:pt x="1" y="3"/>
                      <a:pt x="1" y="3"/>
                      <a:pt x="0" y="4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3"/>
                      <a:pt x="1" y="5"/>
                      <a:pt x="1" y="4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4"/>
                      <a:pt x="1" y="3"/>
                      <a:pt x="2" y="3"/>
                    </a:cubicBezTo>
                    <a:cubicBezTo>
                      <a:pt x="1" y="4"/>
                      <a:pt x="2" y="4"/>
                      <a:pt x="2" y="5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2" y="5"/>
                      <a:pt x="2" y="4"/>
                      <a:pt x="2" y="4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2" y="5"/>
                      <a:pt x="2" y="3"/>
                      <a:pt x="2" y="4"/>
                    </a:cubicBezTo>
                    <a:cubicBezTo>
                      <a:pt x="2" y="4"/>
                      <a:pt x="3" y="4"/>
                      <a:pt x="3" y="3"/>
                    </a:cubicBezTo>
                    <a:cubicBezTo>
                      <a:pt x="3" y="3"/>
                      <a:pt x="3" y="4"/>
                      <a:pt x="3" y="4"/>
                    </a:cubicBezTo>
                    <a:cubicBezTo>
                      <a:pt x="3" y="3"/>
                      <a:pt x="3" y="4"/>
                      <a:pt x="3" y="4"/>
                    </a:cubicBezTo>
                    <a:cubicBezTo>
                      <a:pt x="3" y="4"/>
                      <a:pt x="3" y="4"/>
                      <a:pt x="3" y="5"/>
                    </a:cubicBezTo>
                    <a:cubicBezTo>
                      <a:pt x="3" y="5"/>
                      <a:pt x="3" y="4"/>
                      <a:pt x="3" y="4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3" y="4"/>
                      <a:pt x="3" y="4"/>
                      <a:pt x="4" y="5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4" y="0"/>
                      <a:pt x="3" y="3"/>
                      <a:pt x="3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2"/>
                      <a:pt x="3" y="1"/>
                      <a:pt x="3" y="2"/>
                    </a:cubicBezTo>
                    <a:cubicBezTo>
                      <a:pt x="3" y="3"/>
                      <a:pt x="3" y="2"/>
                      <a:pt x="3" y="2"/>
                    </a:cubicBezTo>
                    <a:cubicBezTo>
                      <a:pt x="3" y="3"/>
                      <a:pt x="3" y="1"/>
                      <a:pt x="3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3"/>
                      <a:pt x="3" y="4"/>
                      <a:pt x="3" y="4"/>
                    </a:cubicBezTo>
                    <a:cubicBezTo>
                      <a:pt x="3" y="4"/>
                      <a:pt x="3" y="3"/>
                      <a:pt x="2" y="3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1"/>
                      <a:pt x="2" y="4"/>
                      <a:pt x="2" y="2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80" name="Freeform 2026"/>
              <p:cNvSpPr/>
              <p:nvPr/>
            </p:nvSpPr>
            <p:spPr bwMode="auto">
              <a:xfrm>
                <a:off x="1294" y="2733"/>
                <a:ext cx="0" cy="2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  <a:gd name="T3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81" name="Rectangle 2027"/>
              <p:cNvSpPr>
                <a:spLocks noChangeArrowheads="1"/>
              </p:cNvSpPr>
              <p:nvPr/>
            </p:nvSpPr>
            <p:spPr bwMode="auto">
              <a:xfrm>
                <a:off x="1294" y="2735"/>
                <a:ext cx="1" cy="1"/>
              </a:xfrm>
              <a:prstGeom prst="rect">
                <a:avLst/>
              </a:pr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82" name="Freeform 2028"/>
              <p:cNvSpPr/>
              <p:nvPr/>
            </p:nvSpPr>
            <p:spPr bwMode="auto">
              <a:xfrm>
                <a:off x="1292" y="273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83" name="Freeform 2029"/>
              <p:cNvSpPr/>
              <p:nvPr/>
            </p:nvSpPr>
            <p:spPr bwMode="auto">
              <a:xfrm>
                <a:off x="1292" y="2735"/>
                <a:ext cx="0" cy="3"/>
              </a:xfrm>
              <a:custGeom>
                <a:avLst/>
                <a:gdLst>
                  <a:gd name="T0" fmla="*/ 0 h 3"/>
                  <a:gd name="T1" fmla="*/ 3 h 3"/>
                  <a:gd name="T2" fmla="*/ 0 h 3"/>
                  <a:gd name="T3" fmla="*/ 0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lnTo>
                      <a:pt x="0" y="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84" name="Freeform 2030"/>
              <p:cNvSpPr/>
              <p:nvPr/>
            </p:nvSpPr>
            <p:spPr bwMode="auto">
              <a:xfrm>
                <a:off x="1280" y="2733"/>
                <a:ext cx="9" cy="10"/>
              </a:xfrm>
              <a:custGeom>
                <a:avLst/>
                <a:gdLst>
                  <a:gd name="T0" fmla="*/ 2 w 4"/>
                  <a:gd name="T1" fmla="*/ 1 h 4"/>
                  <a:gd name="T2" fmla="*/ 1 w 4"/>
                  <a:gd name="T3" fmla="*/ 2 h 4"/>
                  <a:gd name="T4" fmla="*/ 1 w 4"/>
                  <a:gd name="T5" fmla="*/ 1 h 4"/>
                  <a:gd name="T6" fmla="*/ 0 w 4"/>
                  <a:gd name="T7" fmla="*/ 2 h 4"/>
                  <a:gd name="T8" fmla="*/ 2 w 4"/>
                  <a:gd name="T9" fmla="*/ 2 h 4"/>
                  <a:gd name="T10" fmla="*/ 2 w 4"/>
                  <a:gd name="T11" fmla="*/ 3 h 4"/>
                  <a:gd name="T12" fmla="*/ 3 w 4"/>
                  <a:gd name="T13" fmla="*/ 2 h 4"/>
                  <a:gd name="T14" fmla="*/ 3 w 4"/>
                  <a:gd name="T15" fmla="*/ 3 h 4"/>
                  <a:gd name="T16" fmla="*/ 3 w 4"/>
                  <a:gd name="T17" fmla="*/ 3 h 4"/>
                  <a:gd name="T18" fmla="*/ 3 w 4"/>
                  <a:gd name="T19" fmla="*/ 3 h 4"/>
                  <a:gd name="T20" fmla="*/ 3 w 4"/>
                  <a:gd name="T21" fmla="*/ 3 h 4"/>
                  <a:gd name="T22" fmla="*/ 3 w 4"/>
                  <a:gd name="T23" fmla="*/ 3 h 4"/>
                  <a:gd name="T24" fmla="*/ 4 w 4"/>
                  <a:gd name="T25" fmla="*/ 3 h 4"/>
                  <a:gd name="T26" fmla="*/ 3 w 4"/>
                  <a:gd name="T27" fmla="*/ 3 h 4"/>
                  <a:gd name="T28" fmla="*/ 4 w 4"/>
                  <a:gd name="T29" fmla="*/ 3 h 4"/>
                  <a:gd name="T30" fmla="*/ 4 w 4"/>
                  <a:gd name="T31" fmla="*/ 3 h 4"/>
                  <a:gd name="T32" fmla="*/ 4 w 4"/>
                  <a:gd name="T33" fmla="*/ 2 h 4"/>
                  <a:gd name="T34" fmla="*/ 4 w 4"/>
                  <a:gd name="T35" fmla="*/ 2 h 4"/>
                  <a:gd name="T36" fmla="*/ 4 w 4"/>
                  <a:gd name="T37" fmla="*/ 2 h 4"/>
                  <a:gd name="T38" fmla="*/ 4 w 4"/>
                  <a:gd name="T39" fmla="*/ 2 h 4"/>
                  <a:gd name="T40" fmla="*/ 4 w 4"/>
                  <a:gd name="T41" fmla="*/ 2 h 4"/>
                  <a:gd name="T42" fmla="*/ 4 w 4"/>
                  <a:gd name="T43" fmla="*/ 2 h 4"/>
                  <a:gd name="T44" fmla="*/ 4 w 4"/>
                  <a:gd name="T45" fmla="*/ 1 h 4"/>
                  <a:gd name="T46" fmla="*/ 4 w 4"/>
                  <a:gd name="T47" fmla="*/ 1 h 4"/>
                  <a:gd name="T48" fmla="*/ 4 w 4"/>
                  <a:gd name="T49" fmla="*/ 1 h 4"/>
                  <a:gd name="T50" fmla="*/ 4 w 4"/>
                  <a:gd name="T51" fmla="*/ 2 h 4"/>
                  <a:gd name="T52" fmla="*/ 3 w 4"/>
                  <a:gd name="T53" fmla="*/ 3 h 4"/>
                  <a:gd name="T54" fmla="*/ 3 w 4"/>
                  <a:gd name="T55" fmla="*/ 2 h 4"/>
                  <a:gd name="T56" fmla="*/ 4 w 4"/>
                  <a:gd name="T57" fmla="*/ 2 h 4"/>
                  <a:gd name="T58" fmla="*/ 3 w 4"/>
                  <a:gd name="T59" fmla="*/ 2 h 4"/>
                  <a:gd name="T60" fmla="*/ 4 w 4"/>
                  <a:gd name="T61" fmla="*/ 1 h 4"/>
                  <a:gd name="T62" fmla="*/ 3 w 4"/>
                  <a:gd name="T63" fmla="*/ 2 h 4"/>
                  <a:gd name="T64" fmla="*/ 3 w 4"/>
                  <a:gd name="T65" fmla="*/ 2 h 4"/>
                  <a:gd name="T66" fmla="*/ 3 w 4"/>
                  <a:gd name="T67" fmla="*/ 1 h 4"/>
                  <a:gd name="T68" fmla="*/ 2 w 4"/>
                  <a:gd name="T69" fmla="*/ 2 h 4"/>
                  <a:gd name="T70" fmla="*/ 2 w 4"/>
                  <a:gd name="T71" fmla="*/ 1 h 4"/>
                  <a:gd name="T72" fmla="*/ 2 w 4"/>
                  <a:gd name="T73" fmla="*/ 2 h 4"/>
                  <a:gd name="T74" fmla="*/ 2 w 4"/>
                  <a:gd name="T75" fmla="*/ 1 h 4"/>
                  <a:gd name="T76" fmla="*/ 2 w 4"/>
                  <a:gd name="T77" fmla="*/ 1 h 4"/>
                  <a:gd name="T78" fmla="*/ 1 w 4"/>
                  <a:gd name="T79" fmla="*/ 2 h 4"/>
                  <a:gd name="T80" fmla="*/ 2 w 4"/>
                  <a:gd name="T81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4" h="4">
                    <a:moveTo>
                      <a:pt x="2" y="1"/>
                    </a:move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1"/>
                    </a:cubicBezTo>
                    <a:cubicBezTo>
                      <a:pt x="1" y="2"/>
                      <a:pt x="1" y="1"/>
                      <a:pt x="0" y="2"/>
                    </a:cubicBezTo>
                    <a:cubicBezTo>
                      <a:pt x="1" y="2"/>
                      <a:pt x="1" y="3"/>
                      <a:pt x="2" y="2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3" y="2"/>
                      <a:pt x="2" y="4"/>
                      <a:pt x="3" y="2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4"/>
                      <a:pt x="3" y="2"/>
                      <a:pt x="3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4" y="2"/>
                      <a:pt x="4" y="2"/>
                      <a:pt x="4" y="3"/>
                    </a:cubicBezTo>
                    <a:cubicBezTo>
                      <a:pt x="4" y="3"/>
                      <a:pt x="4" y="3"/>
                      <a:pt x="3" y="3"/>
                    </a:cubicBezTo>
                    <a:cubicBezTo>
                      <a:pt x="3" y="3"/>
                      <a:pt x="4" y="3"/>
                      <a:pt x="4" y="3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4" y="3"/>
                      <a:pt x="4" y="4"/>
                      <a:pt x="4" y="2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1"/>
                      <a:pt x="4" y="2"/>
                      <a:pt x="4" y="2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3" y="4"/>
                      <a:pt x="4" y="2"/>
                      <a:pt x="4" y="2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0"/>
                      <a:pt x="4" y="2"/>
                      <a:pt x="4" y="1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2"/>
                      <a:pt x="3" y="2"/>
                      <a:pt x="3" y="3"/>
                    </a:cubicBezTo>
                    <a:cubicBezTo>
                      <a:pt x="3" y="2"/>
                      <a:pt x="3" y="3"/>
                      <a:pt x="3" y="2"/>
                    </a:cubicBezTo>
                    <a:cubicBezTo>
                      <a:pt x="3" y="2"/>
                      <a:pt x="3" y="2"/>
                      <a:pt x="4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2"/>
                      <a:pt x="3" y="1"/>
                      <a:pt x="4" y="1"/>
                    </a:cubicBezTo>
                    <a:cubicBezTo>
                      <a:pt x="3" y="1"/>
                      <a:pt x="3" y="1"/>
                      <a:pt x="3" y="2"/>
                    </a:cubicBezTo>
                    <a:cubicBezTo>
                      <a:pt x="3" y="1"/>
                      <a:pt x="3" y="1"/>
                      <a:pt x="3" y="2"/>
                    </a:cubicBezTo>
                    <a:cubicBezTo>
                      <a:pt x="3" y="2"/>
                      <a:pt x="3" y="1"/>
                      <a:pt x="3" y="1"/>
                    </a:cubicBezTo>
                    <a:cubicBezTo>
                      <a:pt x="3" y="1"/>
                      <a:pt x="3" y="1"/>
                      <a:pt x="2" y="2"/>
                    </a:cubicBezTo>
                    <a:cubicBezTo>
                      <a:pt x="2" y="2"/>
                      <a:pt x="2" y="2"/>
                      <a:pt x="2" y="1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3"/>
                      <a:pt x="2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2" y="1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85" name="Freeform 2031"/>
              <p:cNvSpPr/>
              <p:nvPr/>
            </p:nvSpPr>
            <p:spPr bwMode="auto">
              <a:xfrm>
                <a:off x="1280" y="2735"/>
                <a:ext cx="2" cy="3"/>
              </a:xfrm>
              <a:custGeom>
                <a:avLst/>
                <a:gdLst>
                  <a:gd name="T0" fmla="*/ 0 w 1"/>
                  <a:gd name="T1" fmla="*/ 1 h 1"/>
                  <a:gd name="T2" fmla="*/ 1 w 1"/>
                  <a:gd name="T3" fmla="*/ 0 h 1"/>
                  <a:gd name="T4" fmla="*/ 0 w 1"/>
                  <a:gd name="T5" fmla="*/ 1 h 1"/>
                  <a:gd name="T6" fmla="*/ 0 w 1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86" name="Freeform 2032"/>
              <p:cNvSpPr/>
              <p:nvPr/>
            </p:nvSpPr>
            <p:spPr bwMode="auto">
              <a:xfrm>
                <a:off x="1273" y="2728"/>
                <a:ext cx="9" cy="10"/>
              </a:xfrm>
              <a:custGeom>
                <a:avLst/>
                <a:gdLst>
                  <a:gd name="T0" fmla="*/ 2 w 4"/>
                  <a:gd name="T1" fmla="*/ 2 h 4"/>
                  <a:gd name="T2" fmla="*/ 1 w 4"/>
                  <a:gd name="T3" fmla="*/ 2 h 4"/>
                  <a:gd name="T4" fmla="*/ 2 w 4"/>
                  <a:gd name="T5" fmla="*/ 4 h 4"/>
                  <a:gd name="T6" fmla="*/ 3 w 4"/>
                  <a:gd name="T7" fmla="*/ 3 h 4"/>
                  <a:gd name="T8" fmla="*/ 3 w 4"/>
                  <a:gd name="T9" fmla="*/ 4 h 4"/>
                  <a:gd name="T10" fmla="*/ 4 w 4"/>
                  <a:gd name="T11" fmla="*/ 4 h 4"/>
                  <a:gd name="T12" fmla="*/ 3 w 4"/>
                  <a:gd name="T13" fmla="*/ 4 h 4"/>
                  <a:gd name="T14" fmla="*/ 3 w 4"/>
                  <a:gd name="T15" fmla="*/ 3 h 4"/>
                  <a:gd name="T16" fmla="*/ 3 w 4"/>
                  <a:gd name="T17" fmla="*/ 3 h 4"/>
                  <a:gd name="T18" fmla="*/ 4 w 4"/>
                  <a:gd name="T19" fmla="*/ 3 h 4"/>
                  <a:gd name="T20" fmla="*/ 3 w 4"/>
                  <a:gd name="T21" fmla="*/ 4 h 4"/>
                  <a:gd name="T22" fmla="*/ 3 w 4"/>
                  <a:gd name="T23" fmla="*/ 3 h 4"/>
                  <a:gd name="T24" fmla="*/ 3 w 4"/>
                  <a:gd name="T25" fmla="*/ 2 h 4"/>
                  <a:gd name="T26" fmla="*/ 3 w 4"/>
                  <a:gd name="T27" fmla="*/ 3 h 4"/>
                  <a:gd name="T28" fmla="*/ 3 w 4"/>
                  <a:gd name="T29" fmla="*/ 3 h 4"/>
                  <a:gd name="T30" fmla="*/ 3 w 4"/>
                  <a:gd name="T31" fmla="*/ 2 h 4"/>
                  <a:gd name="T32" fmla="*/ 2 w 4"/>
                  <a:gd name="T33" fmla="*/ 1 h 4"/>
                  <a:gd name="T34" fmla="*/ 1 w 4"/>
                  <a:gd name="T35" fmla="*/ 1 h 4"/>
                  <a:gd name="T36" fmla="*/ 2 w 4"/>
                  <a:gd name="T37" fmla="*/ 1 h 4"/>
                  <a:gd name="T38" fmla="*/ 2 w 4"/>
                  <a:gd name="T39" fmla="*/ 1 h 4"/>
                  <a:gd name="T40" fmla="*/ 1 w 4"/>
                  <a:gd name="T41" fmla="*/ 0 h 4"/>
                  <a:gd name="T42" fmla="*/ 2 w 4"/>
                  <a:gd name="T43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4" h="4">
                    <a:moveTo>
                      <a:pt x="2" y="2"/>
                    </a:moveTo>
                    <a:cubicBezTo>
                      <a:pt x="1" y="2"/>
                      <a:pt x="1" y="2"/>
                      <a:pt x="1" y="2"/>
                    </a:cubicBezTo>
                    <a:cubicBezTo>
                      <a:pt x="2" y="3"/>
                      <a:pt x="3" y="4"/>
                      <a:pt x="2" y="4"/>
                    </a:cubicBezTo>
                    <a:cubicBezTo>
                      <a:pt x="2" y="4"/>
                      <a:pt x="3" y="4"/>
                      <a:pt x="3" y="3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3" y="4"/>
                      <a:pt x="3" y="4"/>
                      <a:pt x="4" y="4"/>
                    </a:cubicBezTo>
                    <a:cubicBezTo>
                      <a:pt x="4" y="3"/>
                      <a:pt x="3" y="4"/>
                      <a:pt x="3" y="4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4" y="2"/>
                      <a:pt x="3" y="4"/>
                      <a:pt x="3" y="4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3"/>
                      <a:pt x="3" y="3"/>
                      <a:pt x="3" y="2"/>
                    </a:cubicBezTo>
                    <a:cubicBezTo>
                      <a:pt x="3" y="2"/>
                      <a:pt x="3" y="3"/>
                      <a:pt x="3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2" y="3"/>
                      <a:pt x="3" y="3"/>
                      <a:pt x="3" y="2"/>
                    </a:cubicBezTo>
                    <a:cubicBezTo>
                      <a:pt x="3" y="3"/>
                      <a:pt x="2" y="2"/>
                      <a:pt x="2" y="1"/>
                    </a:cubicBezTo>
                    <a:cubicBezTo>
                      <a:pt x="2" y="2"/>
                      <a:pt x="1" y="1"/>
                      <a:pt x="1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1" y="1"/>
                      <a:pt x="1" y="0"/>
                    </a:cubicBezTo>
                    <a:cubicBezTo>
                      <a:pt x="0" y="1"/>
                      <a:pt x="2" y="2"/>
                      <a:pt x="2" y="2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87" name="Rectangle 2033"/>
              <p:cNvSpPr>
                <a:spLocks noChangeArrowheads="1"/>
              </p:cNvSpPr>
              <p:nvPr/>
            </p:nvSpPr>
            <p:spPr bwMode="auto">
              <a:xfrm>
                <a:off x="1275" y="2733"/>
                <a:ext cx="1" cy="1"/>
              </a:xfrm>
              <a:prstGeom prst="rect">
                <a:avLst/>
              </a:pr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88" name="Freeform 2034"/>
              <p:cNvSpPr/>
              <p:nvPr/>
            </p:nvSpPr>
            <p:spPr bwMode="auto">
              <a:xfrm>
                <a:off x="1304" y="2714"/>
                <a:ext cx="0" cy="2"/>
              </a:xfrm>
              <a:custGeom>
                <a:avLst/>
                <a:gdLst>
                  <a:gd name="T0" fmla="*/ 0 h 2"/>
                  <a:gd name="T1" fmla="*/ 0 h 2"/>
                  <a:gd name="T2" fmla="*/ 2 h 2"/>
                  <a:gd name="T3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89" name="Freeform 2035"/>
              <p:cNvSpPr/>
              <p:nvPr/>
            </p:nvSpPr>
            <p:spPr bwMode="auto">
              <a:xfrm>
                <a:off x="1301" y="2709"/>
                <a:ext cx="3" cy="7"/>
              </a:xfrm>
              <a:custGeom>
                <a:avLst/>
                <a:gdLst>
                  <a:gd name="T0" fmla="*/ 1 w 1"/>
                  <a:gd name="T1" fmla="*/ 0 h 3"/>
                  <a:gd name="T2" fmla="*/ 1 w 1"/>
                  <a:gd name="T3" fmla="*/ 1 h 3"/>
                  <a:gd name="T4" fmla="*/ 0 w 1"/>
                  <a:gd name="T5" fmla="*/ 3 h 3"/>
                  <a:gd name="T6" fmla="*/ 1 w 1"/>
                  <a:gd name="T7" fmla="*/ 1 h 3"/>
                  <a:gd name="T8" fmla="*/ 1 w 1"/>
                  <a:gd name="T9" fmla="*/ 2 h 3"/>
                  <a:gd name="T10" fmla="*/ 1 w 1"/>
                  <a:gd name="T11" fmla="*/ 1 h 3"/>
                  <a:gd name="T12" fmla="*/ 1 w 1"/>
                  <a:gd name="T13" fmla="*/ 1 h 3"/>
                  <a:gd name="T14" fmla="*/ 1 w 1"/>
                  <a:gd name="T1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" h="3">
                    <a:moveTo>
                      <a:pt x="1" y="0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2"/>
                      <a:pt x="1" y="2"/>
                      <a:pt x="0" y="3"/>
                    </a:cubicBezTo>
                    <a:cubicBezTo>
                      <a:pt x="0" y="3"/>
                      <a:pt x="1" y="2"/>
                      <a:pt x="1" y="1"/>
                    </a:cubicBezTo>
                    <a:cubicBezTo>
                      <a:pt x="1" y="1"/>
                      <a:pt x="1" y="2"/>
                      <a:pt x="1" y="2"/>
                    </a:cubicBezTo>
                    <a:cubicBezTo>
                      <a:pt x="1" y="1"/>
                      <a:pt x="1" y="2"/>
                      <a:pt x="1" y="1"/>
                    </a:cubicBezTo>
                    <a:cubicBezTo>
                      <a:pt x="1" y="0"/>
                      <a:pt x="1" y="1"/>
                      <a:pt x="1" y="1"/>
                    </a:cubicBez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90" name="Freeform 2036"/>
              <p:cNvSpPr/>
              <p:nvPr/>
            </p:nvSpPr>
            <p:spPr bwMode="auto">
              <a:xfrm>
                <a:off x="1304" y="2712"/>
                <a:ext cx="0" cy="2"/>
              </a:xfrm>
              <a:custGeom>
                <a:avLst/>
                <a:gdLst>
                  <a:gd name="T0" fmla="*/ 2 h 2"/>
                  <a:gd name="T1" fmla="*/ 0 h 2"/>
                  <a:gd name="T2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91" name="Freeform 2037"/>
              <p:cNvSpPr/>
              <p:nvPr/>
            </p:nvSpPr>
            <p:spPr bwMode="auto">
              <a:xfrm>
                <a:off x="1301" y="2712"/>
                <a:ext cx="3" cy="2"/>
              </a:xfrm>
              <a:custGeom>
                <a:avLst/>
                <a:gdLst>
                  <a:gd name="T0" fmla="*/ 0 w 1"/>
                  <a:gd name="T1" fmla="*/ 1 h 1"/>
                  <a:gd name="T2" fmla="*/ 1 w 1"/>
                  <a:gd name="T3" fmla="*/ 0 h 1"/>
                  <a:gd name="T4" fmla="*/ 0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0" y="1"/>
                      <a:pt x="1" y="0"/>
                      <a:pt x="1" y="0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92" name="Freeform 2038"/>
              <p:cNvSpPr/>
              <p:nvPr/>
            </p:nvSpPr>
            <p:spPr bwMode="auto">
              <a:xfrm>
                <a:off x="1301" y="271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93" name="Freeform 2039"/>
              <p:cNvSpPr/>
              <p:nvPr/>
            </p:nvSpPr>
            <p:spPr bwMode="auto">
              <a:xfrm>
                <a:off x="1301" y="2712"/>
                <a:ext cx="3" cy="2"/>
              </a:xfrm>
              <a:custGeom>
                <a:avLst/>
                <a:gdLst>
                  <a:gd name="T0" fmla="*/ 0 w 1"/>
                  <a:gd name="T1" fmla="*/ 1 h 1"/>
                  <a:gd name="T2" fmla="*/ 0 w 1"/>
                  <a:gd name="T3" fmla="*/ 1 h 1"/>
                  <a:gd name="T4" fmla="*/ 0 w 1"/>
                  <a:gd name="T5" fmla="*/ 1 h 1"/>
                  <a:gd name="T6" fmla="*/ 0 w 1"/>
                  <a:gd name="T7" fmla="*/ 0 h 1"/>
                  <a:gd name="T8" fmla="*/ 1 w 1"/>
                  <a:gd name="T9" fmla="*/ 0 h 1"/>
                  <a:gd name="T10" fmla="*/ 1 w 1"/>
                  <a:gd name="T11" fmla="*/ 0 h 1"/>
                  <a:gd name="T12" fmla="*/ 0 w 1"/>
                  <a:gd name="T13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0"/>
                      <a:pt x="0" y="0"/>
                    </a:cubicBezTo>
                    <a:cubicBezTo>
                      <a:pt x="1" y="0"/>
                      <a:pt x="0" y="1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94" name="Freeform 2040"/>
              <p:cNvSpPr/>
              <p:nvPr/>
            </p:nvSpPr>
            <p:spPr bwMode="auto">
              <a:xfrm>
                <a:off x="1301" y="271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95" name="Rectangle 2041"/>
              <p:cNvSpPr>
                <a:spLocks noChangeArrowheads="1"/>
              </p:cNvSpPr>
              <p:nvPr/>
            </p:nvSpPr>
            <p:spPr bwMode="auto">
              <a:xfrm>
                <a:off x="1301" y="2714"/>
                <a:ext cx="1" cy="1"/>
              </a:xfrm>
              <a:prstGeom prst="rect">
                <a:avLst/>
              </a:pr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96" name="Freeform 2042"/>
              <p:cNvSpPr/>
              <p:nvPr/>
            </p:nvSpPr>
            <p:spPr bwMode="auto">
              <a:xfrm>
                <a:off x="1301" y="2709"/>
                <a:ext cx="0" cy="5"/>
              </a:xfrm>
              <a:custGeom>
                <a:avLst/>
                <a:gdLst>
                  <a:gd name="T0" fmla="*/ 2 h 2"/>
                  <a:gd name="T1" fmla="*/ 1 h 2"/>
                  <a:gd name="T2" fmla="*/ 0 h 2"/>
                  <a:gd name="T3" fmla="*/ 0 h 2"/>
                  <a:gd name="T4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cubicBezTo>
                      <a:pt x="0" y="1"/>
                      <a:pt x="0" y="2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2"/>
                      <a:pt x="0" y="2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97" name="Freeform 2043"/>
              <p:cNvSpPr/>
              <p:nvPr/>
            </p:nvSpPr>
            <p:spPr bwMode="auto">
              <a:xfrm>
                <a:off x="1301" y="2707"/>
                <a:ext cx="0" cy="2"/>
              </a:xfrm>
              <a:custGeom>
                <a:avLst/>
                <a:gdLst>
                  <a:gd name="T0" fmla="*/ 0 h 2"/>
                  <a:gd name="T1" fmla="*/ 2 h 2"/>
                  <a:gd name="T2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98" name="Freeform 2044"/>
              <p:cNvSpPr/>
              <p:nvPr/>
            </p:nvSpPr>
            <p:spPr bwMode="auto">
              <a:xfrm>
                <a:off x="1301" y="2707"/>
                <a:ext cx="0" cy="5"/>
              </a:xfrm>
              <a:custGeom>
                <a:avLst/>
                <a:gdLst>
                  <a:gd name="T0" fmla="*/ 2 h 2"/>
                  <a:gd name="T1" fmla="*/ 1 h 2"/>
                  <a:gd name="T2" fmla="*/ 2 h 2"/>
                  <a:gd name="T3" fmla="*/ 2 h 2"/>
                  <a:gd name="T4" fmla="*/ 2 h 2"/>
                  <a:gd name="T5" fmla="*/ 2 h 2"/>
                  <a:gd name="T6" fmla="*/ 2 h 2"/>
                  <a:gd name="T7" fmla="*/ 1 h 2"/>
                  <a:gd name="T8" fmla="*/ 1 h 2"/>
                  <a:gd name="T9" fmla="*/ 1 h 2"/>
                  <a:gd name="T10" fmla="*/ 0 h 2"/>
                  <a:gd name="T11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  <a:cxn ang="0">
                    <a:pos x="0" y="T6"/>
                  </a:cxn>
                  <a:cxn ang="0">
                    <a:pos x="0" y="T7"/>
                  </a:cxn>
                  <a:cxn ang="0">
                    <a:pos x="0" y="T8"/>
                  </a:cxn>
                  <a:cxn ang="0">
                    <a:pos x="0" y="T9"/>
                  </a:cxn>
                  <a:cxn ang="0">
                    <a:pos x="0" y="T10"/>
                  </a:cxn>
                  <a:cxn ang="0">
                    <a:pos x="0" y="T11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2"/>
                      <a:pt x="0" y="2"/>
                    </a:cubicBezTo>
                    <a:cubicBezTo>
                      <a:pt x="0" y="2"/>
                      <a:pt x="0" y="1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2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0"/>
                      <a:pt x="0" y="0"/>
                    </a:cubicBezTo>
                    <a:cubicBezTo>
                      <a:pt x="0" y="0"/>
                      <a:pt x="0" y="2"/>
                      <a:pt x="0" y="2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99" name="Rectangle 2045"/>
              <p:cNvSpPr>
                <a:spLocks noChangeArrowheads="1"/>
              </p:cNvSpPr>
              <p:nvPr/>
            </p:nvSpPr>
            <p:spPr bwMode="auto">
              <a:xfrm>
                <a:off x="1301" y="2709"/>
                <a:ext cx="1" cy="1"/>
              </a:xfrm>
              <a:prstGeom prst="rect">
                <a:avLst/>
              </a:pr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00" name="Freeform 2046"/>
              <p:cNvSpPr/>
              <p:nvPr/>
            </p:nvSpPr>
            <p:spPr bwMode="auto">
              <a:xfrm>
                <a:off x="1299" y="2707"/>
                <a:ext cx="2" cy="5"/>
              </a:xfrm>
              <a:custGeom>
                <a:avLst/>
                <a:gdLst>
                  <a:gd name="T0" fmla="*/ 0 w 1"/>
                  <a:gd name="T1" fmla="*/ 2 h 2"/>
                  <a:gd name="T2" fmla="*/ 1 w 1"/>
                  <a:gd name="T3" fmla="*/ 2 h 2"/>
                  <a:gd name="T4" fmla="*/ 1 w 1"/>
                  <a:gd name="T5" fmla="*/ 2 h 2"/>
                  <a:gd name="T6" fmla="*/ 1 w 1"/>
                  <a:gd name="T7" fmla="*/ 1 h 2"/>
                  <a:gd name="T8" fmla="*/ 1 w 1"/>
                  <a:gd name="T9" fmla="*/ 2 h 2"/>
                  <a:gd name="T10" fmla="*/ 1 w 1"/>
                  <a:gd name="T11" fmla="*/ 0 h 2"/>
                  <a:gd name="T12" fmla="*/ 1 w 1"/>
                  <a:gd name="T13" fmla="*/ 1 h 2"/>
                  <a:gd name="T14" fmla="*/ 1 w 1"/>
                  <a:gd name="T15" fmla="*/ 1 h 2"/>
                  <a:gd name="T16" fmla="*/ 0 w 1"/>
                  <a:gd name="T17" fmla="*/ 1 h 2"/>
                  <a:gd name="T18" fmla="*/ 0 w 1"/>
                  <a:gd name="T19" fmla="*/ 1 h 2"/>
                  <a:gd name="T20" fmla="*/ 0 w 1"/>
                  <a:gd name="T21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1" y="2"/>
                      <a:pt x="1" y="2"/>
                    </a:cubicBezTo>
                    <a:cubicBezTo>
                      <a:pt x="0" y="1"/>
                      <a:pt x="1" y="1"/>
                      <a:pt x="1" y="0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1" y="1"/>
                      <a:pt x="1" y="1"/>
                    </a:cubicBezTo>
                    <a:cubicBezTo>
                      <a:pt x="1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2"/>
                      <a:pt x="0" y="2"/>
                      <a:pt x="0" y="2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01" name="Freeform 2047"/>
              <p:cNvSpPr/>
              <p:nvPr/>
            </p:nvSpPr>
            <p:spPr bwMode="auto">
              <a:xfrm>
                <a:off x="1299" y="2712"/>
                <a:ext cx="2" cy="2"/>
              </a:xfrm>
              <a:custGeom>
                <a:avLst/>
                <a:gdLst>
                  <a:gd name="T0" fmla="*/ 1 w 1"/>
                  <a:gd name="T1" fmla="*/ 0 h 1"/>
                  <a:gd name="T2" fmla="*/ 1 w 1"/>
                  <a:gd name="T3" fmla="*/ 0 h 1"/>
                  <a:gd name="T4" fmla="*/ 1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1"/>
                      <a:pt x="1" y="0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02" name="Freeform 2048"/>
              <p:cNvSpPr/>
              <p:nvPr/>
            </p:nvSpPr>
            <p:spPr bwMode="auto">
              <a:xfrm>
                <a:off x="1299" y="2709"/>
                <a:ext cx="2" cy="0"/>
              </a:xfrm>
              <a:custGeom>
                <a:avLst/>
                <a:gdLst>
                  <a:gd name="T0" fmla="*/ 0 w 2"/>
                  <a:gd name="T1" fmla="*/ 2 w 2"/>
                  <a:gd name="T2" fmla="*/ 0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03" name="Rectangle 2049"/>
              <p:cNvSpPr>
                <a:spLocks noChangeArrowheads="1"/>
              </p:cNvSpPr>
              <p:nvPr/>
            </p:nvSpPr>
            <p:spPr bwMode="auto">
              <a:xfrm>
                <a:off x="1299" y="2712"/>
                <a:ext cx="1" cy="1"/>
              </a:xfrm>
              <a:prstGeom prst="rect">
                <a:avLst/>
              </a:pr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04" name="Freeform 2050"/>
              <p:cNvSpPr/>
              <p:nvPr/>
            </p:nvSpPr>
            <p:spPr bwMode="auto">
              <a:xfrm>
                <a:off x="1294" y="2707"/>
                <a:ext cx="5" cy="7"/>
              </a:xfrm>
              <a:custGeom>
                <a:avLst/>
                <a:gdLst>
                  <a:gd name="T0" fmla="*/ 1 w 2"/>
                  <a:gd name="T1" fmla="*/ 0 h 3"/>
                  <a:gd name="T2" fmla="*/ 1 w 2"/>
                  <a:gd name="T3" fmla="*/ 1 h 3"/>
                  <a:gd name="T4" fmla="*/ 0 w 2"/>
                  <a:gd name="T5" fmla="*/ 1 h 3"/>
                  <a:gd name="T6" fmla="*/ 0 w 2"/>
                  <a:gd name="T7" fmla="*/ 2 h 3"/>
                  <a:gd name="T8" fmla="*/ 0 w 2"/>
                  <a:gd name="T9" fmla="*/ 2 h 3"/>
                  <a:gd name="T10" fmla="*/ 0 w 2"/>
                  <a:gd name="T11" fmla="*/ 2 h 3"/>
                  <a:gd name="T12" fmla="*/ 0 w 2"/>
                  <a:gd name="T13" fmla="*/ 2 h 3"/>
                  <a:gd name="T14" fmla="*/ 1 w 2"/>
                  <a:gd name="T15" fmla="*/ 2 h 3"/>
                  <a:gd name="T16" fmla="*/ 2 w 2"/>
                  <a:gd name="T17" fmla="*/ 2 h 3"/>
                  <a:gd name="T18" fmla="*/ 2 w 2"/>
                  <a:gd name="T19" fmla="*/ 1 h 3"/>
                  <a:gd name="T20" fmla="*/ 2 w 2"/>
                  <a:gd name="T21" fmla="*/ 2 h 3"/>
                  <a:gd name="T22" fmla="*/ 2 w 2"/>
                  <a:gd name="T23" fmla="*/ 2 h 3"/>
                  <a:gd name="T24" fmla="*/ 2 w 2"/>
                  <a:gd name="T25" fmla="*/ 2 h 3"/>
                  <a:gd name="T26" fmla="*/ 2 w 2"/>
                  <a:gd name="T27" fmla="*/ 1 h 3"/>
                  <a:gd name="T28" fmla="*/ 2 w 2"/>
                  <a:gd name="T29" fmla="*/ 2 h 3"/>
                  <a:gd name="T30" fmla="*/ 2 w 2"/>
                  <a:gd name="T31" fmla="*/ 2 h 3"/>
                  <a:gd name="T32" fmla="*/ 2 w 2"/>
                  <a:gd name="T33" fmla="*/ 1 h 3"/>
                  <a:gd name="T34" fmla="*/ 2 w 2"/>
                  <a:gd name="T35" fmla="*/ 0 h 3"/>
                  <a:gd name="T36" fmla="*/ 2 w 2"/>
                  <a:gd name="T37" fmla="*/ 2 h 3"/>
                  <a:gd name="T38" fmla="*/ 2 w 2"/>
                  <a:gd name="T39" fmla="*/ 1 h 3"/>
                  <a:gd name="T40" fmla="*/ 2 w 2"/>
                  <a:gd name="T41" fmla="*/ 0 h 3"/>
                  <a:gd name="T42" fmla="*/ 1 w 2"/>
                  <a:gd name="T43" fmla="*/ 1 h 3"/>
                  <a:gd name="T44" fmla="*/ 1 w 2"/>
                  <a:gd name="T45" fmla="*/ 1 h 3"/>
                  <a:gd name="T46" fmla="*/ 1 w 2"/>
                  <a:gd name="T47" fmla="*/ 1 h 3"/>
                  <a:gd name="T48" fmla="*/ 1 w 2"/>
                  <a:gd name="T49" fmla="*/ 1 h 3"/>
                  <a:gd name="T50" fmla="*/ 1 w 2"/>
                  <a:gd name="T51" fmla="*/ 2 h 3"/>
                  <a:gd name="T52" fmla="*/ 1 w 2"/>
                  <a:gd name="T53" fmla="*/ 0 h 3"/>
                  <a:gd name="T54" fmla="*/ 1 w 2"/>
                  <a:gd name="T55" fmla="*/ 1 h 3"/>
                  <a:gd name="T56" fmla="*/ 1 w 2"/>
                  <a:gd name="T57" fmla="*/ 1 h 3"/>
                  <a:gd name="T58" fmla="*/ 1 w 2"/>
                  <a:gd name="T59" fmla="*/ 0 h 3"/>
                  <a:gd name="T60" fmla="*/ 1 w 2"/>
                  <a:gd name="T61" fmla="*/ 1 h 3"/>
                  <a:gd name="T62" fmla="*/ 1 w 2"/>
                  <a:gd name="T63" fmla="*/ 1 h 3"/>
                  <a:gd name="T64" fmla="*/ 1 w 2"/>
                  <a:gd name="T65" fmla="*/ 1 h 3"/>
                  <a:gd name="T66" fmla="*/ 1 w 2"/>
                  <a:gd name="T67" fmla="*/ 0 h 3"/>
                  <a:gd name="T68" fmla="*/ 1 w 2"/>
                  <a:gd name="T69" fmla="*/ 0 h 3"/>
                  <a:gd name="T70" fmla="*/ 1 w 2"/>
                  <a:gd name="T71" fmla="*/ 1 h 3"/>
                  <a:gd name="T72" fmla="*/ 1 w 2"/>
                  <a:gd name="T73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2" h="3">
                    <a:moveTo>
                      <a:pt x="1" y="0"/>
                    </a:moveTo>
                    <a:cubicBezTo>
                      <a:pt x="1" y="0"/>
                      <a:pt x="1" y="1"/>
                      <a:pt x="1" y="1"/>
                    </a:cubicBezTo>
                    <a:cubicBezTo>
                      <a:pt x="1" y="1"/>
                      <a:pt x="1" y="1"/>
                      <a:pt x="0" y="1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1" y="2"/>
                      <a:pt x="0" y="2"/>
                    </a:cubicBezTo>
                    <a:cubicBezTo>
                      <a:pt x="0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2" y="2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2"/>
                      <a:pt x="2" y="1"/>
                      <a:pt x="2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3"/>
                      <a:pt x="2" y="2"/>
                      <a:pt x="2" y="2"/>
                    </a:cubicBezTo>
                    <a:cubicBezTo>
                      <a:pt x="2" y="2"/>
                      <a:pt x="2" y="1"/>
                      <a:pt x="2" y="1"/>
                    </a:cubicBezTo>
                    <a:cubicBezTo>
                      <a:pt x="2" y="2"/>
                      <a:pt x="2" y="1"/>
                      <a:pt x="2" y="2"/>
                    </a:cubicBezTo>
                    <a:cubicBezTo>
                      <a:pt x="2" y="3"/>
                      <a:pt x="2" y="1"/>
                      <a:pt x="2" y="2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0"/>
                      <a:pt x="2" y="1"/>
                      <a:pt x="2" y="0"/>
                    </a:cubicBezTo>
                    <a:cubicBezTo>
                      <a:pt x="2" y="0"/>
                      <a:pt x="2" y="1"/>
                      <a:pt x="2" y="2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1" y="1"/>
                      <a:pt x="2" y="0"/>
                    </a:cubicBezTo>
                    <a:cubicBezTo>
                      <a:pt x="2" y="1"/>
                      <a:pt x="2" y="0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2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0"/>
                    </a:cubicBezTo>
                    <a:cubicBezTo>
                      <a:pt x="1" y="0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2"/>
                      <a:pt x="1" y="1"/>
                      <a:pt x="1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05" name="Freeform 2051"/>
              <p:cNvSpPr/>
              <p:nvPr/>
            </p:nvSpPr>
            <p:spPr bwMode="auto">
              <a:xfrm>
                <a:off x="1296" y="2704"/>
                <a:ext cx="3" cy="3"/>
              </a:xfrm>
              <a:custGeom>
                <a:avLst/>
                <a:gdLst>
                  <a:gd name="T0" fmla="*/ 0 w 3"/>
                  <a:gd name="T1" fmla="*/ 3 h 3"/>
                  <a:gd name="T2" fmla="*/ 3 w 3"/>
                  <a:gd name="T3" fmla="*/ 0 h 3"/>
                  <a:gd name="T4" fmla="*/ 3 w 3"/>
                  <a:gd name="T5" fmla="*/ 0 h 3"/>
                  <a:gd name="T6" fmla="*/ 0 w 3"/>
                  <a:gd name="T7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3">
                    <a:moveTo>
                      <a:pt x="0" y="3"/>
                    </a:moveTo>
                    <a:lnTo>
                      <a:pt x="3" y="0"/>
                    </a:lnTo>
                    <a:lnTo>
                      <a:pt x="3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06" name="Freeform 2052"/>
              <p:cNvSpPr/>
              <p:nvPr/>
            </p:nvSpPr>
            <p:spPr bwMode="auto">
              <a:xfrm>
                <a:off x="1296" y="2707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07" name="Rectangle 2053"/>
              <p:cNvSpPr>
                <a:spLocks noChangeArrowheads="1"/>
              </p:cNvSpPr>
              <p:nvPr/>
            </p:nvSpPr>
            <p:spPr bwMode="auto">
              <a:xfrm>
                <a:off x="1294" y="2712"/>
                <a:ext cx="1" cy="1"/>
              </a:xfrm>
              <a:prstGeom prst="rect">
                <a:avLst/>
              </a:pr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08" name="Freeform 2054"/>
              <p:cNvSpPr/>
              <p:nvPr/>
            </p:nvSpPr>
            <p:spPr bwMode="auto">
              <a:xfrm>
                <a:off x="1296" y="2707"/>
                <a:ext cx="3" cy="0"/>
              </a:xfrm>
              <a:custGeom>
                <a:avLst/>
                <a:gdLst>
                  <a:gd name="T0" fmla="*/ 3 w 3"/>
                  <a:gd name="T1" fmla="*/ 0 w 3"/>
                  <a:gd name="T2" fmla="*/ 3 w 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3">
                    <a:moveTo>
                      <a:pt x="3" y="0"/>
                    </a:moveTo>
                    <a:lnTo>
                      <a:pt x="0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09" name="Freeform 2055"/>
              <p:cNvSpPr/>
              <p:nvPr/>
            </p:nvSpPr>
            <p:spPr bwMode="auto">
              <a:xfrm>
                <a:off x="1299" y="2707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10" name="Rectangle 2056"/>
              <p:cNvSpPr>
                <a:spLocks noChangeArrowheads="1"/>
              </p:cNvSpPr>
              <p:nvPr/>
            </p:nvSpPr>
            <p:spPr bwMode="auto">
              <a:xfrm>
                <a:off x="1296" y="2707"/>
                <a:ext cx="1" cy="1"/>
              </a:xfrm>
              <a:prstGeom prst="rect">
                <a:avLst/>
              </a:pr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11" name="Freeform 2057"/>
              <p:cNvSpPr/>
              <p:nvPr/>
            </p:nvSpPr>
            <p:spPr bwMode="auto">
              <a:xfrm>
                <a:off x="1289" y="2702"/>
                <a:ext cx="10" cy="17"/>
              </a:xfrm>
              <a:custGeom>
                <a:avLst/>
                <a:gdLst>
                  <a:gd name="T0" fmla="*/ 3 w 4"/>
                  <a:gd name="T1" fmla="*/ 4 h 7"/>
                  <a:gd name="T2" fmla="*/ 3 w 4"/>
                  <a:gd name="T3" fmla="*/ 4 h 7"/>
                  <a:gd name="T4" fmla="*/ 2 w 4"/>
                  <a:gd name="T5" fmla="*/ 5 h 7"/>
                  <a:gd name="T6" fmla="*/ 2 w 4"/>
                  <a:gd name="T7" fmla="*/ 4 h 7"/>
                  <a:gd name="T8" fmla="*/ 1 w 4"/>
                  <a:gd name="T9" fmla="*/ 5 h 7"/>
                  <a:gd name="T10" fmla="*/ 2 w 4"/>
                  <a:gd name="T11" fmla="*/ 4 h 7"/>
                  <a:gd name="T12" fmla="*/ 1 w 4"/>
                  <a:gd name="T13" fmla="*/ 5 h 7"/>
                  <a:gd name="T14" fmla="*/ 2 w 4"/>
                  <a:gd name="T15" fmla="*/ 4 h 7"/>
                  <a:gd name="T16" fmla="*/ 2 w 4"/>
                  <a:gd name="T17" fmla="*/ 4 h 7"/>
                  <a:gd name="T18" fmla="*/ 2 w 4"/>
                  <a:gd name="T19" fmla="*/ 4 h 7"/>
                  <a:gd name="T20" fmla="*/ 2 w 4"/>
                  <a:gd name="T21" fmla="*/ 3 h 7"/>
                  <a:gd name="T22" fmla="*/ 3 w 4"/>
                  <a:gd name="T23" fmla="*/ 2 h 7"/>
                  <a:gd name="T24" fmla="*/ 2 w 4"/>
                  <a:gd name="T25" fmla="*/ 3 h 7"/>
                  <a:gd name="T26" fmla="*/ 3 w 4"/>
                  <a:gd name="T27" fmla="*/ 2 h 7"/>
                  <a:gd name="T28" fmla="*/ 1 w 4"/>
                  <a:gd name="T29" fmla="*/ 5 h 7"/>
                  <a:gd name="T30" fmla="*/ 0 w 4"/>
                  <a:gd name="T31" fmla="*/ 6 h 7"/>
                  <a:gd name="T32" fmla="*/ 1 w 4"/>
                  <a:gd name="T33" fmla="*/ 5 h 7"/>
                  <a:gd name="T34" fmla="*/ 1 w 4"/>
                  <a:gd name="T35" fmla="*/ 6 h 7"/>
                  <a:gd name="T36" fmla="*/ 1 w 4"/>
                  <a:gd name="T37" fmla="*/ 5 h 7"/>
                  <a:gd name="T38" fmla="*/ 1 w 4"/>
                  <a:gd name="T39" fmla="*/ 6 h 7"/>
                  <a:gd name="T40" fmla="*/ 1 w 4"/>
                  <a:gd name="T41" fmla="*/ 5 h 7"/>
                  <a:gd name="T42" fmla="*/ 1 w 4"/>
                  <a:gd name="T43" fmla="*/ 6 h 7"/>
                  <a:gd name="T44" fmla="*/ 1 w 4"/>
                  <a:gd name="T45" fmla="*/ 6 h 7"/>
                  <a:gd name="T46" fmla="*/ 1 w 4"/>
                  <a:gd name="T47" fmla="*/ 6 h 7"/>
                  <a:gd name="T48" fmla="*/ 2 w 4"/>
                  <a:gd name="T49" fmla="*/ 5 h 7"/>
                  <a:gd name="T50" fmla="*/ 1 w 4"/>
                  <a:gd name="T51" fmla="*/ 6 h 7"/>
                  <a:gd name="T52" fmla="*/ 1 w 4"/>
                  <a:gd name="T53" fmla="*/ 6 h 7"/>
                  <a:gd name="T54" fmla="*/ 1 w 4"/>
                  <a:gd name="T55" fmla="*/ 6 h 7"/>
                  <a:gd name="T56" fmla="*/ 2 w 4"/>
                  <a:gd name="T57" fmla="*/ 6 h 7"/>
                  <a:gd name="T58" fmla="*/ 2 w 4"/>
                  <a:gd name="T59" fmla="*/ 5 h 7"/>
                  <a:gd name="T60" fmla="*/ 2 w 4"/>
                  <a:gd name="T61" fmla="*/ 5 h 7"/>
                  <a:gd name="T62" fmla="*/ 2 w 4"/>
                  <a:gd name="T63" fmla="*/ 5 h 7"/>
                  <a:gd name="T64" fmla="*/ 3 w 4"/>
                  <a:gd name="T65" fmla="*/ 5 h 7"/>
                  <a:gd name="T66" fmla="*/ 2 w 4"/>
                  <a:gd name="T67" fmla="*/ 5 h 7"/>
                  <a:gd name="T68" fmla="*/ 3 w 4"/>
                  <a:gd name="T69" fmla="*/ 4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4" h="7">
                    <a:moveTo>
                      <a:pt x="3" y="4"/>
                    </a:moveTo>
                    <a:cubicBezTo>
                      <a:pt x="3" y="4"/>
                      <a:pt x="3" y="4"/>
                      <a:pt x="3" y="4"/>
                    </a:cubicBezTo>
                    <a:cubicBezTo>
                      <a:pt x="2" y="4"/>
                      <a:pt x="2" y="5"/>
                      <a:pt x="2" y="5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4"/>
                      <a:pt x="2" y="4"/>
                      <a:pt x="1" y="5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4"/>
                      <a:pt x="1" y="6"/>
                      <a:pt x="1" y="5"/>
                    </a:cubicBezTo>
                    <a:cubicBezTo>
                      <a:pt x="1" y="5"/>
                      <a:pt x="1" y="5"/>
                      <a:pt x="2" y="4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1" y="5"/>
                      <a:pt x="2" y="4"/>
                      <a:pt x="2" y="4"/>
                    </a:cubicBezTo>
                    <a:cubicBezTo>
                      <a:pt x="2" y="4"/>
                      <a:pt x="2" y="3"/>
                      <a:pt x="2" y="3"/>
                    </a:cubicBezTo>
                    <a:cubicBezTo>
                      <a:pt x="2" y="3"/>
                      <a:pt x="3" y="3"/>
                      <a:pt x="3" y="2"/>
                    </a:cubicBezTo>
                    <a:cubicBezTo>
                      <a:pt x="3" y="3"/>
                      <a:pt x="3" y="2"/>
                      <a:pt x="2" y="3"/>
                    </a:cubicBezTo>
                    <a:cubicBezTo>
                      <a:pt x="3" y="2"/>
                      <a:pt x="3" y="3"/>
                      <a:pt x="3" y="2"/>
                    </a:cubicBezTo>
                    <a:cubicBezTo>
                      <a:pt x="2" y="4"/>
                      <a:pt x="4" y="0"/>
                      <a:pt x="1" y="5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1" y="6"/>
                      <a:pt x="1" y="5"/>
                      <a:pt x="1" y="5"/>
                    </a:cubicBezTo>
                    <a:cubicBezTo>
                      <a:pt x="1" y="6"/>
                      <a:pt x="1" y="6"/>
                      <a:pt x="1" y="6"/>
                    </a:cubicBezTo>
                    <a:cubicBezTo>
                      <a:pt x="1" y="5"/>
                      <a:pt x="1" y="6"/>
                      <a:pt x="1" y="5"/>
                    </a:cubicBezTo>
                    <a:cubicBezTo>
                      <a:pt x="1" y="6"/>
                      <a:pt x="1" y="6"/>
                      <a:pt x="1" y="6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1" y="5"/>
                      <a:pt x="0" y="7"/>
                      <a:pt x="1" y="6"/>
                    </a:cubicBezTo>
                    <a:cubicBezTo>
                      <a:pt x="1" y="6"/>
                      <a:pt x="1" y="6"/>
                      <a:pt x="1" y="6"/>
                    </a:cubicBezTo>
                    <a:cubicBezTo>
                      <a:pt x="1" y="5"/>
                      <a:pt x="1" y="6"/>
                      <a:pt x="1" y="6"/>
                    </a:cubicBezTo>
                    <a:cubicBezTo>
                      <a:pt x="1" y="5"/>
                      <a:pt x="2" y="5"/>
                      <a:pt x="2" y="5"/>
                    </a:cubicBezTo>
                    <a:cubicBezTo>
                      <a:pt x="1" y="5"/>
                      <a:pt x="2" y="5"/>
                      <a:pt x="1" y="6"/>
                    </a:cubicBezTo>
                    <a:cubicBezTo>
                      <a:pt x="1" y="6"/>
                      <a:pt x="1" y="5"/>
                      <a:pt x="1" y="6"/>
                    </a:cubicBezTo>
                    <a:cubicBezTo>
                      <a:pt x="1" y="6"/>
                      <a:pt x="1" y="6"/>
                      <a:pt x="1" y="6"/>
                    </a:cubicBezTo>
                    <a:cubicBezTo>
                      <a:pt x="2" y="5"/>
                      <a:pt x="1" y="6"/>
                      <a:pt x="2" y="6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2" y="5"/>
                      <a:pt x="2" y="5"/>
                      <a:pt x="3" y="5"/>
                    </a:cubicBezTo>
                    <a:cubicBezTo>
                      <a:pt x="3" y="4"/>
                      <a:pt x="2" y="5"/>
                      <a:pt x="2" y="5"/>
                    </a:cubicBezTo>
                    <a:cubicBezTo>
                      <a:pt x="2" y="5"/>
                      <a:pt x="3" y="4"/>
                      <a:pt x="3" y="4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12" name="Freeform 2058"/>
              <p:cNvSpPr/>
              <p:nvPr/>
            </p:nvSpPr>
            <p:spPr bwMode="auto">
              <a:xfrm>
                <a:off x="1289" y="2716"/>
                <a:ext cx="3" cy="0"/>
              </a:xfrm>
              <a:custGeom>
                <a:avLst/>
                <a:gdLst>
                  <a:gd name="T0" fmla="*/ 0 w 3"/>
                  <a:gd name="T1" fmla="*/ 3 w 3"/>
                  <a:gd name="T2" fmla="*/ 0 w 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3">
                    <a:moveTo>
                      <a:pt x="0" y="0"/>
                    </a:moveTo>
                    <a:lnTo>
                      <a:pt x="3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13" name="Freeform 2059"/>
              <p:cNvSpPr/>
              <p:nvPr/>
            </p:nvSpPr>
            <p:spPr bwMode="auto">
              <a:xfrm>
                <a:off x="1292" y="2712"/>
                <a:ext cx="7" cy="7"/>
              </a:xfrm>
              <a:custGeom>
                <a:avLst/>
                <a:gdLst>
                  <a:gd name="T0" fmla="*/ 1 w 3"/>
                  <a:gd name="T1" fmla="*/ 1 h 3"/>
                  <a:gd name="T2" fmla="*/ 1 w 3"/>
                  <a:gd name="T3" fmla="*/ 2 h 3"/>
                  <a:gd name="T4" fmla="*/ 2 w 3"/>
                  <a:gd name="T5" fmla="*/ 1 h 3"/>
                  <a:gd name="T6" fmla="*/ 2 w 3"/>
                  <a:gd name="T7" fmla="*/ 1 h 3"/>
                  <a:gd name="T8" fmla="*/ 1 w 3"/>
                  <a:gd name="T9" fmla="*/ 2 h 3"/>
                  <a:gd name="T10" fmla="*/ 1 w 3"/>
                  <a:gd name="T11" fmla="*/ 2 h 3"/>
                  <a:gd name="T12" fmla="*/ 2 w 3"/>
                  <a:gd name="T13" fmla="*/ 1 h 3"/>
                  <a:gd name="T14" fmla="*/ 2 w 3"/>
                  <a:gd name="T15" fmla="*/ 1 h 3"/>
                  <a:gd name="T16" fmla="*/ 2 w 3"/>
                  <a:gd name="T17" fmla="*/ 1 h 3"/>
                  <a:gd name="T18" fmla="*/ 1 w 3"/>
                  <a:gd name="T19" fmla="*/ 2 h 3"/>
                  <a:gd name="T20" fmla="*/ 3 w 3"/>
                  <a:gd name="T21" fmla="*/ 0 h 3"/>
                  <a:gd name="T22" fmla="*/ 3 w 3"/>
                  <a:gd name="T23" fmla="*/ 0 h 3"/>
                  <a:gd name="T24" fmla="*/ 2 w 3"/>
                  <a:gd name="T25" fmla="*/ 1 h 3"/>
                  <a:gd name="T26" fmla="*/ 2 w 3"/>
                  <a:gd name="T27" fmla="*/ 1 h 3"/>
                  <a:gd name="T28" fmla="*/ 3 w 3"/>
                  <a:gd name="T29" fmla="*/ 0 h 3"/>
                  <a:gd name="T30" fmla="*/ 2 w 3"/>
                  <a:gd name="T31" fmla="*/ 0 h 3"/>
                  <a:gd name="T32" fmla="*/ 2 w 3"/>
                  <a:gd name="T33" fmla="*/ 0 h 3"/>
                  <a:gd name="T34" fmla="*/ 2 w 3"/>
                  <a:gd name="T35" fmla="*/ 1 h 3"/>
                  <a:gd name="T36" fmla="*/ 1 w 3"/>
                  <a:gd name="T37" fmla="*/ 2 h 3"/>
                  <a:gd name="T38" fmla="*/ 1 w 3"/>
                  <a:gd name="T39" fmla="*/ 1 h 3"/>
                  <a:gd name="T40" fmla="*/ 1 w 3"/>
                  <a:gd name="T41" fmla="*/ 2 h 3"/>
                  <a:gd name="T42" fmla="*/ 0 w 3"/>
                  <a:gd name="T43" fmla="*/ 2 h 3"/>
                  <a:gd name="T44" fmla="*/ 0 w 3"/>
                  <a:gd name="T45" fmla="*/ 3 h 3"/>
                  <a:gd name="T46" fmla="*/ 1 w 3"/>
                  <a:gd name="T47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3" h="3">
                    <a:moveTo>
                      <a:pt x="1" y="1"/>
                    </a:move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1" y="2"/>
                      <a:pt x="2" y="2"/>
                      <a:pt x="1" y="2"/>
                    </a:cubicBezTo>
                    <a:cubicBezTo>
                      <a:pt x="2" y="1"/>
                      <a:pt x="2" y="2"/>
                      <a:pt x="3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3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1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1"/>
                      <a:pt x="1" y="2"/>
                      <a:pt x="1" y="1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0" y="2"/>
                      <a:pt x="1" y="2"/>
                      <a:pt x="0" y="2"/>
                    </a:cubicBezTo>
                    <a:cubicBezTo>
                      <a:pt x="0" y="3"/>
                      <a:pt x="1" y="2"/>
                      <a:pt x="0" y="3"/>
                    </a:cubicBez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14" name="Freeform 2060"/>
              <p:cNvSpPr/>
              <p:nvPr/>
            </p:nvSpPr>
            <p:spPr bwMode="auto">
              <a:xfrm>
                <a:off x="1294" y="2714"/>
                <a:ext cx="0" cy="2"/>
              </a:xfrm>
              <a:custGeom>
                <a:avLst/>
                <a:gdLst>
                  <a:gd name="T0" fmla="*/ 2 h 2"/>
                  <a:gd name="T1" fmla="*/ 0 h 2"/>
                  <a:gd name="T2" fmla="*/ 2 h 2"/>
                  <a:gd name="T3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15" name="Freeform 2061"/>
              <p:cNvSpPr/>
              <p:nvPr/>
            </p:nvSpPr>
            <p:spPr bwMode="auto">
              <a:xfrm>
                <a:off x="1296" y="2712"/>
                <a:ext cx="0" cy="2"/>
              </a:xfrm>
              <a:custGeom>
                <a:avLst/>
                <a:gdLst>
                  <a:gd name="T0" fmla="*/ 0 h 1"/>
                  <a:gd name="T1" fmla="*/ 0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16" name="Freeform 2062"/>
              <p:cNvSpPr/>
              <p:nvPr/>
            </p:nvSpPr>
            <p:spPr bwMode="auto">
              <a:xfrm>
                <a:off x="1294" y="2716"/>
                <a:ext cx="2" cy="0"/>
              </a:xfrm>
              <a:custGeom>
                <a:avLst/>
                <a:gdLst>
                  <a:gd name="T0" fmla="*/ 0 w 2"/>
                  <a:gd name="T1" fmla="*/ 0 w 2"/>
                  <a:gd name="T2" fmla="*/ 2 w 2"/>
                  <a:gd name="T3" fmla="*/ 0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17" name="Freeform 2063"/>
              <p:cNvSpPr/>
              <p:nvPr/>
            </p:nvSpPr>
            <p:spPr bwMode="auto">
              <a:xfrm>
                <a:off x="1296" y="2712"/>
                <a:ext cx="3" cy="4"/>
              </a:xfrm>
              <a:custGeom>
                <a:avLst/>
                <a:gdLst>
                  <a:gd name="T0" fmla="*/ 1 w 1"/>
                  <a:gd name="T1" fmla="*/ 0 h 2"/>
                  <a:gd name="T2" fmla="*/ 1 w 1"/>
                  <a:gd name="T3" fmla="*/ 0 h 2"/>
                  <a:gd name="T4" fmla="*/ 0 w 1"/>
                  <a:gd name="T5" fmla="*/ 2 h 2"/>
                  <a:gd name="T6" fmla="*/ 1 w 1"/>
                  <a:gd name="T7" fmla="*/ 1 h 2"/>
                  <a:gd name="T8" fmla="*/ 1 w 1"/>
                  <a:gd name="T9" fmla="*/ 1 h 2"/>
                  <a:gd name="T10" fmla="*/ 1 w 1"/>
                  <a:gd name="T11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cubicBezTo>
                      <a:pt x="1" y="0"/>
                      <a:pt x="1" y="1"/>
                      <a:pt x="1" y="0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1" y="1"/>
                      <a:pt x="1" y="1"/>
                    </a:cubicBezTo>
                    <a:cubicBezTo>
                      <a:pt x="0" y="1"/>
                      <a:pt x="1" y="1"/>
                      <a:pt x="1" y="1"/>
                    </a:cubicBez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18" name="Freeform 2064"/>
              <p:cNvSpPr/>
              <p:nvPr/>
            </p:nvSpPr>
            <p:spPr bwMode="auto">
              <a:xfrm>
                <a:off x="1294" y="2714"/>
                <a:ext cx="10" cy="7"/>
              </a:xfrm>
              <a:custGeom>
                <a:avLst/>
                <a:gdLst>
                  <a:gd name="T0" fmla="*/ 1 w 4"/>
                  <a:gd name="T1" fmla="*/ 1 h 3"/>
                  <a:gd name="T2" fmla="*/ 1 w 4"/>
                  <a:gd name="T3" fmla="*/ 1 h 3"/>
                  <a:gd name="T4" fmla="*/ 1 w 4"/>
                  <a:gd name="T5" fmla="*/ 1 h 3"/>
                  <a:gd name="T6" fmla="*/ 1 w 4"/>
                  <a:gd name="T7" fmla="*/ 2 h 3"/>
                  <a:gd name="T8" fmla="*/ 1 w 4"/>
                  <a:gd name="T9" fmla="*/ 2 h 3"/>
                  <a:gd name="T10" fmla="*/ 2 w 4"/>
                  <a:gd name="T11" fmla="*/ 1 h 3"/>
                  <a:gd name="T12" fmla="*/ 2 w 4"/>
                  <a:gd name="T13" fmla="*/ 1 h 3"/>
                  <a:gd name="T14" fmla="*/ 1 w 4"/>
                  <a:gd name="T15" fmla="*/ 2 h 3"/>
                  <a:gd name="T16" fmla="*/ 2 w 4"/>
                  <a:gd name="T17" fmla="*/ 0 h 3"/>
                  <a:gd name="T18" fmla="*/ 2 w 4"/>
                  <a:gd name="T19" fmla="*/ 1 h 3"/>
                  <a:gd name="T20" fmla="*/ 2 w 4"/>
                  <a:gd name="T21" fmla="*/ 1 h 3"/>
                  <a:gd name="T22" fmla="*/ 2 w 4"/>
                  <a:gd name="T23" fmla="*/ 1 h 3"/>
                  <a:gd name="T24" fmla="*/ 2 w 4"/>
                  <a:gd name="T25" fmla="*/ 2 h 3"/>
                  <a:gd name="T26" fmla="*/ 2 w 4"/>
                  <a:gd name="T27" fmla="*/ 2 h 3"/>
                  <a:gd name="T28" fmla="*/ 2 w 4"/>
                  <a:gd name="T29" fmla="*/ 2 h 3"/>
                  <a:gd name="T30" fmla="*/ 2 w 4"/>
                  <a:gd name="T31" fmla="*/ 2 h 3"/>
                  <a:gd name="T32" fmla="*/ 2 w 4"/>
                  <a:gd name="T33" fmla="*/ 3 h 3"/>
                  <a:gd name="T34" fmla="*/ 3 w 4"/>
                  <a:gd name="T35" fmla="*/ 1 h 3"/>
                  <a:gd name="T36" fmla="*/ 3 w 4"/>
                  <a:gd name="T37" fmla="*/ 1 h 3"/>
                  <a:gd name="T38" fmla="*/ 2 w 4"/>
                  <a:gd name="T39" fmla="*/ 2 h 3"/>
                  <a:gd name="T40" fmla="*/ 3 w 4"/>
                  <a:gd name="T41" fmla="*/ 2 h 3"/>
                  <a:gd name="T42" fmla="*/ 2 w 4"/>
                  <a:gd name="T43" fmla="*/ 3 h 3"/>
                  <a:gd name="T44" fmla="*/ 3 w 4"/>
                  <a:gd name="T45" fmla="*/ 2 h 3"/>
                  <a:gd name="T46" fmla="*/ 3 w 4"/>
                  <a:gd name="T47" fmla="*/ 2 h 3"/>
                  <a:gd name="T48" fmla="*/ 4 w 4"/>
                  <a:gd name="T49" fmla="*/ 1 h 3"/>
                  <a:gd name="T50" fmla="*/ 3 w 4"/>
                  <a:gd name="T51" fmla="*/ 0 h 3"/>
                  <a:gd name="T52" fmla="*/ 3 w 4"/>
                  <a:gd name="T53" fmla="*/ 1 h 3"/>
                  <a:gd name="T54" fmla="*/ 3 w 4"/>
                  <a:gd name="T55" fmla="*/ 0 h 3"/>
                  <a:gd name="T56" fmla="*/ 3 w 4"/>
                  <a:gd name="T57" fmla="*/ 1 h 3"/>
                  <a:gd name="T58" fmla="*/ 3 w 4"/>
                  <a:gd name="T59" fmla="*/ 0 h 3"/>
                  <a:gd name="T60" fmla="*/ 3 w 4"/>
                  <a:gd name="T61" fmla="*/ 1 h 3"/>
                  <a:gd name="T62" fmla="*/ 3 w 4"/>
                  <a:gd name="T63" fmla="*/ 0 h 3"/>
                  <a:gd name="T64" fmla="*/ 2 w 4"/>
                  <a:gd name="T65" fmla="*/ 0 h 3"/>
                  <a:gd name="T66" fmla="*/ 2 w 4"/>
                  <a:gd name="T67" fmla="*/ 1 h 3"/>
                  <a:gd name="T68" fmla="*/ 2 w 4"/>
                  <a:gd name="T69" fmla="*/ 0 h 3"/>
                  <a:gd name="T70" fmla="*/ 1 w 4"/>
                  <a:gd name="T71" fmla="*/ 1 h 3"/>
                  <a:gd name="T72" fmla="*/ 2 w 4"/>
                  <a:gd name="T73" fmla="*/ 0 h 3"/>
                  <a:gd name="T74" fmla="*/ 2 w 4"/>
                  <a:gd name="T75" fmla="*/ 0 h 3"/>
                  <a:gd name="T76" fmla="*/ 2 w 4"/>
                  <a:gd name="T77" fmla="*/ 0 h 3"/>
                  <a:gd name="T78" fmla="*/ 2 w 4"/>
                  <a:gd name="T79" fmla="*/ 0 h 3"/>
                  <a:gd name="T80" fmla="*/ 1 w 4"/>
                  <a:gd name="T81" fmla="*/ 1 h 3"/>
                  <a:gd name="T82" fmla="*/ 1 w 4"/>
                  <a:gd name="T83" fmla="*/ 2 h 3"/>
                  <a:gd name="T84" fmla="*/ 1 w 4"/>
                  <a:gd name="T85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4" h="3">
                    <a:moveTo>
                      <a:pt x="1" y="1"/>
                    </a:moveTo>
                    <a:cubicBezTo>
                      <a:pt x="1" y="1"/>
                      <a:pt x="2" y="1"/>
                      <a:pt x="1" y="1"/>
                    </a:cubicBezTo>
                    <a:cubicBezTo>
                      <a:pt x="1" y="1"/>
                      <a:pt x="1" y="2"/>
                      <a:pt x="1" y="1"/>
                    </a:cubicBezTo>
                    <a:cubicBezTo>
                      <a:pt x="1" y="2"/>
                      <a:pt x="1" y="1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2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2" y="1"/>
                      <a:pt x="1" y="2"/>
                    </a:cubicBezTo>
                    <a:cubicBezTo>
                      <a:pt x="2" y="2"/>
                      <a:pt x="2" y="1"/>
                      <a:pt x="2" y="0"/>
                    </a:cubicBezTo>
                    <a:cubicBezTo>
                      <a:pt x="2" y="1"/>
                      <a:pt x="3" y="0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2"/>
                      <a:pt x="2" y="1"/>
                      <a:pt x="2" y="1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3" y="2"/>
                      <a:pt x="2" y="2"/>
                      <a:pt x="3" y="1"/>
                    </a:cubicBezTo>
                    <a:cubicBezTo>
                      <a:pt x="2" y="3"/>
                      <a:pt x="3" y="1"/>
                      <a:pt x="3" y="1"/>
                    </a:cubicBezTo>
                    <a:cubicBezTo>
                      <a:pt x="3" y="2"/>
                      <a:pt x="3" y="2"/>
                      <a:pt x="2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2" y="3"/>
                      <a:pt x="3" y="2"/>
                      <a:pt x="2" y="3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2"/>
                      <a:pt x="4" y="1"/>
                      <a:pt x="4" y="1"/>
                    </a:cubicBezTo>
                    <a:cubicBezTo>
                      <a:pt x="3" y="1"/>
                      <a:pt x="3" y="1"/>
                      <a:pt x="3" y="0"/>
                    </a:cubicBezTo>
                    <a:cubicBezTo>
                      <a:pt x="3" y="1"/>
                      <a:pt x="3" y="0"/>
                      <a:pt x="3" y="1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3" y="0"/>
                      <a:pt x="3" y="1"/>
                      <a:pt x="3" y="1"/>
                    </a:cubicBezTo>
                    <a:cubicBezTo>
                      <a:pt x="3" y="1"/>
                      <a:pt x="3" y="1"/>
                      <a:pt x="3" y="0"/>
                    </a:cubicBezTo>
                    <a:cubicBezTo>
                      <a:pt x="3" y="0"/>
                      <a:pt x="3" y="1"/>
                      <a:pt x="3" y="1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3" y="0"/>
                      <a:pt x="2" y="1"/>
                      <a:pt x="2" y="0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0"/>
                      <a:pt x="1" y="2"/>
                      <a:pt x="2" y="0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1"/>
                      <a:pt x="2" y="0"/>
                      <a:pt x="2" y="0"/>
                    </a:cubicBezTo>
                    <a:cubicBezTo>
                      <a:pt x="1" y="0"/>
                      <a:pt x="1" y="1"/>
                      <a:pt x="1" y="1"/>
                    </a:cubicBezTo>
                    <a:cubicBezTo>
                      <a:pt x="2" y="0"/>
                      <a:pt x="0" y="3"/>
                      <a:pt x="1" y="2"/>
                    </a:cubicBez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19" name="Freeform 2065"/>
              <p:cNvSpPr/>
              <p:nvPr/>
            </p:nvSpPr>
            <p:spPr bwMode="auto">
              <a:xfrm>
                <a:off x="1299" y="2712"/>
                <a:ext cx="0" cy="2"/>
              </a:xfrm>
              <a:custGeom>
                <a:avLst/>
                <a:gdLst>
                  <a:gd name="T0" fmla="*/ 0 h 2"/>
                  <a:gd name="T1" fmla="*/ 2 h 2"/>
                  <a:gd name="T2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20" name="Freeform 2066"/>
              <p:cNvSpPr/>
              <p:nvPr/>
            </p:nvSpPr>
            <p:spPr bwMode="auto">
              <a:xfrm>
                <a:off x="1301" y="271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21" name="Rectangle 2067"/>
              <p:cNvSpPr>
                <a:spLocks noChangeArrowheads="1"/>
              </p:cNvSpPr>
              <p:nvPr/>
            </p:nvSpPr>
            <p:spPr bwMode="auto">
              <a:xfrm>
                <a:off x="1299" y="2714"/>
                <a:ext cx="1" cy="1"/>
              </a:xfrm>
              <a:prstGeom prst="rect">
                <a:avLst/>
              </a:pr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22" name="Rectangle 2068"/>
              <p:cNvSpPr>
                <a:spLocks noChangeArrowheads="1"/>
              </p:cNvSpPr>
              <p:nvPr/>
            </p:nvSpPr>
            <p:spPr bwMode="auto">
              <a:xfrm>
                <a:off x="1296" y="2716"/>
                <a:ext cx="1" cy="1"/>
              </a:xfrm>
              <a:prstGeom prst="rect">
                <a:avLst/>
              </a:pr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23" name="Freeform 2069"/>
              <p:cNvSpPr/>
              <p:nvPr/>
            </p:nvSpPr>
            <p:spPr bwMode="auto">
              <a:xfrm>
                <a:off x="1304" y="2714"/>
                <a:ext cx="0" cy="2"/>
              </a:xfrm>
              <a:custGeom>
                <a:avLst/>
                <a:gdLst>
                  <a:gd name="T0" fmla="*/ 0 h 2"/>
                  <a:gd name="T1" fmla="*/ 2 h 2"/>
                  <a:gd name="T2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24" name="Freeform 2070"/>
              <p:cNvSpPr/>
              <p:nvPr/>
            </p:nvSpPr>
            <p:spPr bwMode="auto">
              <a:xfrm>
                <a:off x="1301" y="2712"/>
                <a:ext cx="0" cy="2"/>
              </a:xfrm>
              <a:custGeom>
                <a:avLst/>
                <a:gdLst>
                  <a:gd name="T0" fmla="*/ 0 h 2"/>
                  <a:gd name="T1" fmla="*/ 2 h 2"/>
                  <a:gd name="T2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25" name="Freeform 2071"/>
              <p:cNvSpPr/>
              <p:nvPr/>
            </p:nvSpPr>
            <p:spPr bwMode="auto">
              <a:xfrm>
                <a:off x="1292" y="2709"/>
                <a:ext cx="12" cy="17"/>
              </a:xfrm>
              <a:custGeom>
                <a:avLst/>
                <a:gdLst>
                  <a:gd name="T0" fmla="*/ 1 w 5"/>
                  <a:gd name="T1" fmla="*/ 2 h 7"/>
                  <a:gd name="T2" fmla="*/ 1 w 5"/>
                  <a:gd name="T3" fmla="*/ 3 h 7"/>
                  <a:gd name="T4" fmla="*/ 0 w 5"/>
                  <a:gd name="T5" fmla="*/ 3 h 7"/>
                  <a:gd name="T6" fmla="*/ 1 w 5"/>
                  <a:gd name="T7" fmla="*/ 3 h 7"/>
                  <a:gd name="T8" fmla="*/ 1 w 5"/>
                  <a:gd name="T9" fmla="*/ 3 h 7"/>
                  <a:gd name="T10" fmla="*/ 2 w 5"/>
                  <a:gd name="T11" fmla="*/ 3 h 7"/>
                  <a:gd name="T12" fmla="*/ 2 w 5"/>
                  <a:gd name="T13" fmla="*/ 3 h 7"/>
                  <a:gd name="T14" fmla="*/ 2 w 5"/>
                  <a:gd name="T15" fmla="*/ 3 h 7"/>
                  <a:gd name="T16" fmla="*/ 2 w 5"/>
                  <a:gd name="T17" fmla="*/ 4 h 7"/>
                  <a:gd name="T18" fmla="*/ 3 w 5"/>
                  <a:gd name="T19" fmla="*/ 2 h 7"/>
                  <a:gd name="T20" fmla="*/ 3 w 5"/>
                  <a:gd name="T21" fmla="*/ 2 h 7"/>
                  <a:gd name="T22" fmla="*/ 3 w 5"/>
                  <a:gd name="T23" fmla="*/ 3 h 7"/>
                  <a:gd name="T24" fmla="*/ 3 w 5"/>
                  <a:gd name="T25" fmla="*/ 3 h 7"/>
                  <a:gd name="T26" fmla="*/ 4 w 5"/>
                  <a:gd name="T27" fmla="*/ 3 h 7"/>
                  <a:gd name="T28" fmla="*/ 4 w 5"/>
                  <a:gd name="T29" fmla="*/ 3 h 7"/>
                  <a:gd name="T30" fmla="*/ 4 w 5"/>
                  <a:gd name="T31" fmla="*/ 3 h 7"/>
                  <a:gd name="T32" fmla="*/ 4 w 5"/>
                  <a:gd name="T33" fmla="*/ 3 h 7"/>
                  <a:gd name="T34" fmla="*/ 4 w 5"/>
                  <a:gd name="T35" fmla="*/ 3 h 7"/>
                  <a:gd name="T36" fmla="*/ 4 w 5"/>
                  <a:gd name="T37" fmla="*/ 3 h 7"/>
                  <a:gd name="T38" fmla="*/ 4 w 5"/>
                  <a:gd name="T39" fmla="*/ 5 h 7"/>
                  <a:gd name="T40" fmla="*/ 5 w 5"/>
                  <a:gd name="T41" fmla="*/ 3 h 7"/>
                  <a:gd name="T42" fmla="*/ 5 w 5"/>
                  <a:gd name="T43" fmla="*/ 3 h 7"/>
                  <a:gd name="T44" fmla="*/ 4 w 5"/>
                  <a:gd name="T45" fmla="*/ 3 h 7"/>
                  <a:gd name="T46" fmla="*/ 5 w 5"/>
                  <a:gd name="T47" fmla="*/ 2 h 7"/>
                  <a:gd name="T48" fmla="*/ 5 w 5"/>
                  <a:gd name="T49" fmla="*/ 2 h 7"/>
                  <a:gd name="T50" fmla="*/ 4 w 5"/>
                  <a:gd name="T51" fmla="*/ 2 h 7"/>
                  <a:gd name="T52" fmla="*/ 4 w 5"/>
                  <a:gd name="T53" fmla="*/ 3 h 7"/>
                  <a:gd name="T54" fmla="*/ 4 w 5"/>
                  <a:gd name="T55" fmla="*/ 2 h 7"/>
                  <a:gd name="T56" fmla="*/ 4 w 5"/>
                  <a:gd name="T57" fmla="*/ 1 h 7"/>
                  <a:gd name="T58" fmla="*/ 4 w 5"/>
                  <a:gd name="T59" fmla="*/ 1 h 7"/>
                  <a:gd name="T60" fmla="*/ 4 w 5"/>
                  <a:gd name="T61" fmla="*/ 1 h 7"/>
                  <a:gd name="T62" fmla="*/ 3 w 5"/>
                  <a:gd name="T63" fmla="*/ 3 h 7"/>
                  <a:gd name="T64" fmla="*/ 3 w 5"/>
                  <a:gd name="T65" fmla="*/ 2 h 7"/>
                  <a:gd name="T66" fmla="*/ 4 w 5"/>
                  <a:gd name="T67" fmla="*/ 2 h 7"/>
                  <a:gd name="T68" fmla="*/ 4 w 5"/>
                  <a:gd name="T69" fmla="*/ 1 h 7"/>
                  <a:gd name="T70" fmla="*/ 4 w 5"/>
                  <a:gd name="T71" fmla="*/ 1 h 7"/>
                  <a:gd name="T72" fmla="*/ 2 w 5"/>
                  <a:gd name="T73" fmla="*/ 3 h 7"/>
                  <a:gd name="T74" fmla="*/ 3 w 5"/>
                  <a:gd name="T75" fmla="*/ 2 h 7"/>
                  <a:gd name="T76" fmla="*/ 3 w 5"/>
                  <a:gd name="T77" fmla="*/ 1 h 7"/>
                  <a:gd name="T78" fmla="*/ 2 w 5"/>
                  <a:gd name="T79" fmla="*/ 2 h 7"/>
                  <a:gd name="T80" fmla="*/ 2 w 5"/>
                  <a:gd name="T81" fmla="*/ 2 h 7"/>
                  <a:gd name="T82" fmla="*/ 2 w 5"/>
                  <a:gd name="T83" fmla="*/ 1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5" h="7">
                    <a:moveTo>
                      <a:pt x="2" y="1"/>
                    </a:moveTo>
                    <a:cubicBezTo>
                      <a:pt x="2" y="1"/>
                      <a:pt x="2" y="1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2"/>
                      <a:pt x="1" y="3"/>
                      <a:pt x="0" y="3"/>
                    </a:cubicBezTo>
                    <a:cubicBezTo>
                      <a:pt x="1" y="3"/>
                      <a:pt x="1" y="2"/>
                      <a:pt x="1" y="2"/>
                    </a:cubicBezTo>
                    <a:cubicBezTo>
                      <a:pt x="1" y="2"/>
                      <a:pt x="1" y="3"/>
                      <a:pt x="1" y="3"/>
                    </a:cubicBezTo>
                    <a:cubicBezTo>
                      <a:pt x="1" y="3"/>
                      <a:pt x="2" y="2"/>
                      <a:pt x="2" y="2"/>
                    </a:cubicBezTo>
                    <a:cubicBezTo>
                      <a:pt x="0" y="4"/>
                      <a:pt x="2" y="1"/>
                      <a:pt x="1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2"/>
                      <a:pt x="1" y="4"/>
                      <a:pt x="2" y="2"/>
                    </a:cubicBezTo>
                    <a:cubicBezTo>
                      <a:pt x="2" y="3"/>
                      <a:pt x="3" y="2"/>
                      <a:pt x="2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3"/>
                      <a:pt x="3" y="2"/>
                      <a:pt x="2" y="3"/>
                    </a:cubicBezTo>
                    <a:cubicBezTo>
                      <a:pt x="2" y="3"/>
                      <a:pt x="3" y="3"/>
                      <a:pt x="3" y="2"/>
                    </a:cubicBezTo>
                    <a:cubicBezTo>
                      <a:pt x="3" y="2"/>
                      <a:pt x="3" y="3"/>
                      <a:pt x="2" y="4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3"/>
                      <a:pt x="3" y="2"/>
                      <a:pt x="3" y="2"/>
                    </a:cubicBezTo>
                    <a:cubicBezTo>
                      <a:pt x="3" y="2"/>
                      <a:pt x="4" y="2"/>
                      <a:pt x="4" y="1"/>
                    </a:cubicBezTo>
                    <a:cubicBezTo>
                      <a:pt x="3" y="2"/>
                      <a:pt x="4" y="1"/>
                      <a:pt x="3" y="2"/>
                    </a:cubicBezTo>
                    <a:cubicBezTo>
                      <a:pt x="3" y="3"/>
                      <a:pt x="3" y="2"/>
                      <a:pt x="3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4"/>
                      <a:pt x="4" y="2"/>
                      <a:pt x="3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4" y="3"/>
                      <a:pt x="3" y="4"/>
                      <a:pt x="4" y="3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3" y="4"/>
                      <a:pt x="4" y="2"/>
                      <a:pt x="4" y="3"/>
                    </a:cubicBezTo>
                    <a:cubicBezTo>
                      <a:pt x="4" y="2"/>
                      <a:pt x="5" y="2"/>
                      <a:pt x="5" y="2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4" y="2"/>
                      <a:pt x="4" y="3"/>
                      <a:pt x="4" y="4"/>
                    </a:cubicBezTo>
                    <a:cubicBezTo>
                      <a:pt x="4" y="3"/>
                      <a:pt x="4" y="4"/>
                      <a:pt x="4" y="3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4" y="4"/>
                      <a:pt x="4" y="3"/>
                      <a:pt x="4" y="3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4" y="5"/>
                      <a:pt x="5" y="3"/>
                      <a:pt x="4" y="3"/>
                    </a:cubicBezTo>
                    <a:cubicBezTo>
                      <a:pt x="4" y="4"/>
                      <a:pt x="4" y="5"/>
                      <a:pt x="4" y="5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4" y="4"/>
                      <a:pt x="3" y="7"/>
                      <a:pt x="5" y="2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4" y="4"/>
                      <a:pt x="5" y="3"/>
                      <a:pt x="4" y="3"/>
                    </a:cubicBezTo>
                    <a:cubicBezTo>
                      <a:pt x="5" y="3"/>
                      <a:pt x="5" y="3"/>
                      <a:pt x="5" y="2"/>
                    </a:cubicBezTo>
                    <a:cubicBezTo>
                      <a:pt x="5" y="2"/>
                      <a:pt x="5" y="2"/>
                      <a:pt x="5" y="2"/>
                    </a:cubicBezTo>
                    <a:cubicBezTo>
                      <a:pt x="5" y="2"/>
                      <a:pt x="5" y="2"/>
                      <a:pt x="5" y="2"/>
                    </a:cubicBezTo>
                    <a:cubicBezTo>
                      <a:pt x="4" y="3"/>
                      <a:pt x="5" y="1"/>
                      <a:pt x="5" y="2"/>
                    </a:cubicBezTo>
                    <a:cubicBezTo>
                      <a:pt x="5" y="2"/>
                      <a:pt x="5" y="2"/>
                      <a:pt x="5" y="2"/>
                    </a:cubicBezTo>
                    <a:cubicBezTo>
                      <a:pt x="5" y="2"/>
                      <a:pt x="5" y="2"/>
                      <a:pt x="4" y="2"/>
                    </a:cubicBezTo>
                    <a:cubicBezTo>
                      <a:pt x="5" y="2"/>
                      <a:pt x="5" y="2"/>
                      <a:pt x="5" y="1"/>
                    </a:cubicBezTo>
                    <a:cubicBezTo>
                      <a:pt x="5" y="2"/>
                      <a:pt x="4" y="3"/>
                      <a:pt x="4" y="3"/>
                    </a:cubicBezTo>
                    <a:cubicBezTo>
                      <a:pt x="4" y="2"/>
                      <a:pt x="4" y="2"/>
                      <a:pt x="5" y="1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4" y="1"/>
                      <a:pt x="4" y="2"/>
                      <a:pt x="4" y="1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4" y="1"/>
                      <a:pt x="4" y="2"/>
                      <a:pt x="4" y="2"/>
                    </a:cubicBezTo>
                    <a:cubicBezTo>
                      <a:pt x="4" y="2"/>
                      <a:pt x="4" y="2"/>
                      <a:pt x="3" y="3"/>
                    </a:cubicBezTo>
                    <a:cubicBezTo>
                      <a:pt x="3" y="2"/>
                      <a:pt x="4" y="2"/>
                      <a:pt x="4" y="2"/>
                    </a:cubicBezTo>
                    <a:cubicBezTo>
                      <a:pt x="3" y="3"/>
                      <a:pt x="4" y="2"/>
                      <a:pt x="3" y="2"/>
                    </a:cubicBezTo>
                    <a:cubicBezTo>
                      <a:pt x="4" y="1"/>
                      <a:pt x="4" y="2"/>
                      <a:pt x="4" y="1"/>
                    </a:cubicBezTo>
                    <a:cubicBezTo>
                      <a:pt x="4" y="1"/>
                      <a:pt x="4" y="2"/>
                      <a:pt x="4" y="2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4" y="1"/>
                      <a:pt x="3" y="2"/>
                      <a:pt x="4" y="1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1"/>
                      <a:pt x="3" y="2"/>
                      <a:pt x="4" y="1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1"/>
                      <a:pt x="3" y="2"/>
                      <a:pt x="2" y="3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2"/>
                      <a:pt x="3" y="1"/>
                      <a:pt x="2" y="2"/>
                    </a:cubicBezTo>
                    <a:cubicBezTo>
                      <a:pt x="2" y="2"/>
                      <a:pt x="3" y="1"/>
                      <a:pt x="3" y="1"/>
                    </a:cubicBezTo>
                    <a:cubicBezTo>
                      <a:pt x="2" y="2"/>
                      <a:pt x="3" y="0"/>
                      <a:pt x="2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2"/>
                      <a:pt x="2" y="3"/>
                      <a:pt x="2" y="3"/>
                    </a:cubicBezTo>
                    <a:cubicBezTo>
                      <a:pt x="2" y="3"/>
                      <a:pt x="2" y="2"/>
                      <a:pt x="2" y="2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3" y="0"/>
                      <a:pt x="1" y="3"/>
                      <a:pt x="2" y="1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26" name="Freeform 2072"/>
              <p:cNvSpPr/>
              <p:nvPr/>
            </p:nvSpPr>
            <p:spPr bwMode="auto">
              <a:xfrm>
                <a:off x="1299" y="2712"/>
                <a:ext cx="0" cy="2"/>
              </a:xfrm>
              <a:custGeom>
                <a:avLst/>
                <a:gdLst>
                  <a:gd name="T0" fmla="*/ 1 h 1"/>
                  <a:gd name="T1" fmla="*/ 0 h 1"/>
                  <a:gd name="T2" fmla="*/ 0 h 1"/>
                  <a:gd name="T3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1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27" name="Rectangle 2073"/>
              <p:cNvSpPr>
                <a:spLocks noChangeArrowheads="1"/>
              </p:cNvSpPr>
              <p:nvPr/>
            </p:nvSpPr>
            <p:spPr bwMode="auto">
              <a:xfrm>
                <a:off x="1299" y="2712"/>
                <a:ext cx="1" cy="2"/>
              </a:xfrm>
              <a:prstGeom prst="rect">
                <a:avLst/>
              </a:pr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28" name="Freeform 2074"/>
              <p:cNvSpPr/>
              <p:nvPr/>
            </p:nvSpPr>
            <p:spPr bwMode="auto">
              <a:xfrm>
                <a:off x="1296" y="271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29" name="Freeform 2075"/>
              <p:cNvSpPr/>
              <p:nvPr/>
            </p:nvSpPr>
            <p:spPr bwMode="auto">
              <a:xfrm>
                <a:off x="1294" y="2712"/>
                <a:ext cx="0" cy="2"/>
              </a:xfrm>
              <a:custGeom>
                <a:avLst/>
                <a:gdLst>
                  <a:gd name="T0" fmla="*/ 0 h 2"/>
                  <a:gd name="T1" fmla="*/ 2 h 2"/>
                  <a:gd name="T2" fmla="*/ 0 h 2"/>
                  <a:gd name="T3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30" name="Freeform 2076"/>
              <p:cNvSpPr/>
              <p:nvPr/>
            </p:nvSpPr>
            <p:spPr bwMode="auto">
              <a:xfrm>
                <a:off x="1287" y="2712"/>
                <a:ext cx="9" cy="7"/>
              </a:xfrm>
              <a:custGeom>
                <a:avLst/>
                <a:gdLst>
                  <a:gd name="T0" fmla="*/ 1 w 4"/>
                  <a:gd name="T1" fmla="*/ 0 h 3"/>
                  <a:gd name="T2" fmla="*/ 1 w 4"/>
                  <a:gd name="T3" fmla="*/ 1 h 3"/>
                  <a:gd name="T4" fmla="*/ 1 w 4"/>
                  <a:gd name="T5" fmla="*/ 0 h 3"/>
                  <a:gd name="T6" fmla="*/ 0 w 4"/>
                  <a:gd name="T7" fmla="*/ 1 h 3"/>
                  <a:gd name="T8" fmla="*/ 1 w 4"/>
                  <a:gd name="T9" fmla="*/ 1 h 3"/>
                  <a:gd name="T10" fmla="*/ 1 w 4"/>
                  <a:gd name="T11" fmla="*/ 2 h 3"/>
                  <a:gd name="T12" fmla="*/ 2 w 4"/>
                  <a:gd name="T13" fmla="*/ 1 h 3"/>
                  <a:gd name="T14" fmla="*/ 1 w 4"/>
                  <a:gd name="T15" fmla="*/ 2 h 3"/>
                  <a:gd name="T16" fmla="*/ 2 w 4"/>
                  <a:gd name="T17" fmla="*/ 2 h 3"/>
                  <a:gd name="T18" fmla="*/ 2 w 4"/>
                  <a:gd name="T19" fmla="*/ 1 h 3"/>
                  <a:gd name="T20" fmla="*/ 2 w 4"/>
                  <a:gd name="T21" fmla="*/ 2 h 3"/>
                  <a:gd name="T22" fmla="*/ 2 w 4"/>
                  <a:gd name="T23" fmla="*/ 1 h 3"/>
                  <a:gd name="T24" fmla="*/ 2 w 4"/>
                  <a:gd name="T25" fmla="*/ 1 h 3"/>
                  <a:gd name="T26" fmla="*/ 2 w 4"/>
                  <a:gd name="T27" fmla="*/ 2 h 3"/>
                  <a:gd name="T28" fmla="*/ 2 w 4"/>
                  <a:gd name="T29" fmla="*/ 1 h 3"/>
                  <a:gd name="T30" fmla="*/ 2 w 4"/>
                  <a:gd name="T31" fmla="*/ 2 h 3"/>
                  <a:gd name="T32" fmla="*/ 3 w 4"/>
                  <a:gd name="T33" fmla="*/ 1 h 3"/>
                  <a:gd name="T34" fmla="*/ 3 w 4"/>
                  <a:gd name="T35" fmla="*/ 1 h 3"/>
                  <a:gd name="T36" fmla="*/ 3 w 4"/>
                  <a:gd name="T37" fmla="*/ 1 h 3"/>
                  <a:gd name="T38" fmla="*/ 3 w 4"/>
                  <a:gd name="T39" fmla="*/ 1 h 3"/>
                  <a:gd name="T40" fmla="*/ 2 w 4"/>
                  <a:gd name="T41" fmla="*/ 1 h 3"/>
                  <a:gd name="T42" fmla="*/ 3 w 4"/>
                  <a:gd name="T43" fmla="*/ 1 h 3"/>
                  <a:gd name="T44" fmla="*/ 3 w 4"/>
                  <a:gd name="T45" fmla="*/ 0 h 3"/>
                  <a:gd name="T46" fmla="*/ 3 w 4"/>
                  <a:gd name="T47" fmla="*/ 0 h 3"/>
                  <a:gd name="T48" fmla="*/ 3 w 4"/>
                  <a:gd name="T49" fmla="*/ 0 h 3"/>
                  <a:gd name="T50" fmla="*/ 3 w 4"/>
                  <a:gd name="T51" fmla="*/ 0 h 3"/>
                  <a:gd name="T52" fmla="*/ 2 w 4"/>
                  <a:gd name="T53" fmla="*/ 1 h 3"/>
                  <a:gd name="T54" fmla="*/ 2 w 4"/>
                  <a:gd name="T55" fmla="*/ 1 h 3"/>
                  <a:gd name="T56" fmla="*/ 3 w 4"/>
                  <a:gd name="T57" fmla="*/ 1 h 3"/>
                  <a:gd name="T58" fmla="*/ 2 w 4"/>
                  <a:gd name="T59" fmla="*/ 1 h 3"/>
                  <a:gd name="T60" fmla="*/ 3 w 4"/>
                  <a:gd name="T61" fmla="*/ 0 h 3"/>
                  <a:gd name="T62" fmla="*/ 2 w 4"/>
                  <a:gd name="T63" fmla="*/ 1 h 3"/>
                  <a:gd name="T64" fmla="*/ 2 w 4"/>
                  <a:gd name="T65" fmla="*/ 1 h 3"/>
                  <a:gd name="T66" fmla="*/ 2 w 4"/>
                  <a:gd name="T67" fmla="*/ 0 h 3"/>
                  <a:gd name="T68" fmla="*/ 2 w 4"/>
                  <a:gd name="T69" fmla="*/ 1 h 3"/>
                  <a:gd name="T70" fmla="*/ 2 w 4"/>
                  <a:gd name="T71" fmla="*/ 0 h 3"/>
                  <a:gd name="T72" fmla="*/ 1 w 4"/>
                  <a:gd name="T73" fmla="*/ 1 h 3"/>
                  <a:gd name="T74" fmla="*/ 1 w 4"/>
                  <a:gd name="T75" fmla="*/ 0 h 3"/>
                  <a:gd name="T76" fmla="*/ 1 w 4"/>
                  <a:gd name="T77" fmla="*/ 1 h 3"/>
                  <a:gd name="T78" fmla="*/ 1 w 4"/>
                  <a:gd name="T79" fmla="*/ 1 h 3"/>
                  <a:gd name="T80" fmla="*/ 1 w 4"/>
                  <a:gd name="T81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4" h="3">
                    <a:moveTo>
                      <a:pt x="1" y="0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0"/>
                    </a:cubicBezTo>
                    <a:cubicBezTo>
                      <a:pt x="0" y="1"/>
                      <a:pt x="1" y="0"/>
                      <a:pt x="0" y="1"/>
                    </a:cubicBezTo>
                    <a:cubicBezTo>
                      <a:pt x="1" y="1"/>
                      <a:pt x="1" y="2"/>
                      <a:pt x="1" y="1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2" y="1"/>
                      <a:pt x="1" y="3"/>
                      <a:pt x="2" y="1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2" y="1"/>
                      <a:pt x="2" y="2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2"/>
                      <a:pt x="2" y="1"/>
                      <a:pt x="2" y="1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2"/>
                      <a:pt x="2" y="3"/>
                      <a:pt x="3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0"/>
                      <a:pt x="3" y="1"/>
                      <a:pt x="3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2" y="2"/>
                      <a:pt x="3" y="1"/>
                      <a:pt x="2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4" y="0"/>
                      <a:pt x="2" y="1"/>
                      <a:pt x="3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3" y="1"/>
                      <a:pt x="2" y="1"/>
                      <a:pt x="2" y="1"/>
                    </a:cubicBezTo>
                    <a:cubicBezTo>
                      <a:pt x="2" y="1"/>
                      <a:pt x="2" y="2"/>
                      <a:pt x="2" y="1"/>
                    </a:cubicBezTo>
                    <a:cubicBezTo>
                      <a:pt x="2" y="1"/>
                      <a:pt x="2" y="1"/>
                      <a:pt x="3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3" y="0"/>
                      <a:pt x="3" y="0"/>
                    </a:cubicBezTo>
                    <a:cubicBezTo>
                      <a:pt x="3" y="0"/>
                      <a:pt x="3" y="0"/>
                      <a:pt x="2" y="1"/>
                    </a:cubicBezTo>
                    <a:cubicBezTo>
                      <a:pt x="3" y="0"/>
                      <a:pt x="2" y="0"/>
                      <a:pt x="2" y="1"/>
                    </a:cubicBezTo>
                    <a:cubicBezTo>
                      <a:pt x="2" y="1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1"/>
                    </a:cubicBezTo>
                    <a:cubicBezTo>
                      <a:pt x="1" y="1"/>
                      <a:pt x="2" y="1"/>
                      <a:pt x="2" y="0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2" y="0"/>
                      <a:pt x="1" y="0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0" y="1"/>
                      <a:pt x="1" y="1"/>
                    </a:cubicBezTo>
                    <a:cubicBezTo>
                      <a:pt x="1" y="1"/>
                      <a:pt x="1" y="1"/>
                      <a:pt x="1" y="0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31" name="Freeform 2077"/>
              <p:cNvSpPr/>
              <p:nvPr/>
            </p:nvSpPr>
            <p:spPr bwMode="auto">
              <a:xfrm>
                <a:off x="1287" y="2712"/>
                <a:ext cx="2" cy="4"/>
              </a:xfrm>
              <a:custGeom>
                <a:avLst/>
                <a:gdLst>
                  <a:gd name="T0" fmla="*/ 0 w 1"/>
                  <a:gd name="T1" fmla="*/ 1 h 2"/>
                  <a:gd name="T2" fmla="*/ 1 w 1"/>
                  <a:gd name="T3" fmla="*/ 1 h 2"/>
                  <a:gd name="T4" fmla="*/ 0 w 1"/>
                  <a:gd name="T5" fmla="*/ 1 h 2"/>
                  <a:gd name="T6" fmla="*/ 0 w 1"/>
                  <a:gd name="T7" fmla="*/ 1 h 2"/>
                  <a:gd name="T8" fmla="*/ 0 w 1"/>
                  <a:gd name="T9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2">
                    <a:moveTo>
                      <a:pt x="0" y="1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0" y="1"/>
                      <a:pt x="0" y="1"/>
                    </a:cubicBezTo>
                    <a:cubicBezTo>
                      <a:pt x="0" y="1"/>
                      <a:pt x="0" y="2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32" name="Freeform 2078"/>
              <p:cNvSpPr/>
              <p:nvPr/>
            </p:nvSpPr>
            <p:spPr bwMode="auto">
              <a:xfrm>
                <a:off x="1282" y="2712"/>
                <a:ext cx="7" cy="4"/>
              </a:xfrm>
              <a:custGeom>
                <a:avLst/>
                <a:gdLst>
                  <a:gd name="T0" fmla="*/ 1 w 3"/>
                  <a:gd name="T1" fmla="*/ 1 h 2"/>
                  <a:gd name="T2" fmla="*/ 1 w 3"/>
                  <a:gd name="T3" fmla="*/ 1 h 2"/>
                  <a:gd name="T4" fmla="*/ 1 w 3"/>
                  <a:gd name="T5" fmla="*/ 2 h 2"/>
                  <a:gd name="T6" fmla="*/ 2 w 3"/>
                  <a:gd name="T7" fmla="*/ 1 h 2"/>
                  <a:gd name="T8" fmla="*/ 2 w 3"/>
                  <a:gd name="T9" fmla="*/ 1 h 2"/>
                  <a:gd name="T10" fmla="*/ 2 w 3"/>
                  <a:gd name="T11" fmla="*/ 1 h 2"/>
                  <a:gd name="T12" fmla="*/ 2 w 3"/>
                  <a:gd name="T13" fmla="*/ 1 h 2"/>
                  <a:gd name="T14" fmla="*/ 2 w 3"/>
                  <a:gd name="T15" fmla="*/ 1 h 2"/>
                  <a:gd name="T16" fmla="*/ 2 w 3"/>
                  <a:gd name="T17" fmla="*/ 1 h 2"/>
                  <a:gd name="T18" fmla="*/ 3 w 3"/>
                  <a:gd name="T19" fmla="*/ 0 h 2"/>
                  <a:gd name="T20" fmla="*/ 2 w 3"/>
                  <a:gd name="T21" fmla="*/ 1 h 2"/>
                  <a:gd name="T22" fmla="*/ 2 w 3"/>
                  <a:gd name="T23" fmla="*/ 0 h 2"/>
                  <a:gd name="T24" fmla="*/ 2 w 3"/>
                  <a:gd name="T25" fmla="*/ 0 h 2"/>
                  <a:gd name="T26" fmla="*/ 2 w 3"/>
                  <a:gd name="T27" fmla="*/ 0 h 2"/>
                  <a:gd name="T28" fmla="*/ 2 w 3"/>
                  <a:gd name="T29" fmla="*/ 1 h 2"/>
                  <a:gd name="T30" fmla="*/ 2 w 3"/>
                  <a:gd name="T31" fmla="*/ 0 h 2"/>
                  <a:gd name="T32" fmla="*/ 2 w 3"/>
                  <a:gd name="T33" fmla="*/ 0 h 2"/>
                  <a:gd name="T34" fmla="*/ 1 w 3"/>
                  <a:gd name="T35" fmla="*/ 1 h 2"/>
                  <a:gd name="T36" fmla="*/ 1 w 3"/>
                  <a:gd name="T37" fmla="*/ 0 h 2"/>
                  <a:gd name="T38" fmla="*/ 2 w 3"/>
                  <a:gd name="T39" fmla="*/ 0 h 2"/>
                  <a:gd name="T40" fmla="*/ 0 w 3"/>
                  <a:gd name="T41" fmla="*/ 1 h 2"/>
                  <a:gd name="T42" fmla="*/ 1 w 3"/>
                  <a:gd name="T43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3" h="2">
                    <a:moveTo>
                      <a:pt x="1" y="1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2" y="1"/>
                      <a:pt x="1" y="2"/>
                    </a:cubicBezTo>
                    <a:cubicBezTo>
                      <a:pt x="1" y="2"/>
                      <a:pt x="2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2" y="2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3" y="0"/>
                      <a:pt x="2" y="1"/>
                      <a:pt x="2" y="1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2" y="1"/>
                      <a:pt x="2" y="1"/>
                    </a:cubicBezTo>
                    <a:cubicBezTo>
                      <a:pt x="1" y="1"/>
                      <a:pt x="2" y="0"/>
                      <a:pt x="2" y="0"/>
                    </a:cubicBezTo>
                    <a:cubicBezTo>
                      <a:pt x="2" y="0"/>
                      <a:pt x="1" y="1"/>
                      <a:pt x="2" y="0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1"/>
                      <a:pt x="1" y="1"/>
                      <a:pt x="0" y="1"/>
                    </a:cubicBezTo>
                    <a:cubicBezTo>
                      <a:pt x="0" y="2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33" name="Rectangle 2079"/>
              <p:cNvSpPr>
                <a:spLocks noChangeArrowheads="1"/>
              </p:cNvSpPr>
              <p:nvPr/>
            </p:nvSpPr>
            <p:spPr bwMode="auto">
              <a:xfrm>
                <a:off x="1285" y="2714"/>
                <a:ext cx="1" cy="1"/>
              </a:xfrm>
              <a:prstGeom prst="rect">
                <a:avLst/>
              </a:pr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34" name="Rectangle 2080"/>
              <p:cNvSpPr>
                <a:spLocks noChangeArrowheads="1"/>
              </p:cNvSpPr>
              <p:nvPr/>
            </p:nvSpPr>
            <p:spPr bwMode="auto">
              <a:xfrm>
                <a:off x="1249" y="2788"/>
                <a:ext cx="1" cy="1"/>
              </a:xfrm>
              <a:prstGeom prst="rect">
                <a:avLst/>
              </a:pr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35" name="Freeform 2081"/>
              <p:cNvSpPr/>
              <p:nvPr/>
            </p:nvSpPr>
            <p:spPr bwMode="auto">
              <a:xfrm>
                <a:off x="1249" y="2788"/>
                <a:ext cx="5" cy="0"/>
              </a:xfrm>
              <a:custGeom>
                <a:avLst/>
                <a:gdLst>
                  <a:gd name="T0" fmla="*/ 2 w 2"/>
                  <a:gd name="T1" fmla="*/ 2 w 2"/>
                  <a:gd name="T2" fmla="*/ 0 w 2"/>
                  <a:gd name="T3" fmla="*/ 1 w 2"/>
                  <a:gd name="T4" fmla="*/ 1 w 2"/>
                  <a:gd name="T5" fmla="*/ 2 w 2"/>
                  <a:gd name="T6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  <a:cxn ang="0">
                    <a:pos x="T6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0" y="0"/>
                      <a:pt x="1" y="0"/>
                      <a:pt x="0" y="0"/>
                    </a:cubicBezTo>
                    <a:cubicBezTo>
                      <a:pt x="0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1" y="0"/>
                    </a:cubicBezTo>
                    <a:cubicBezTo>
                      <a:pt x="1" y="0"/>
                      <a:pt x="1" y="0"/>
                      <a:pt x="2" y="0"/>
                    </a:cubicBezTo>
                    <a:cubicBezTo>
                      <a:pt x="2" y="0"/>
                      <a:pt x="1" y="0"/>
                      <a:pt x="2" y="0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36" name="Freeform 2082"/>
              <p:cNvSpPr/>
              <p:nvPr/>
            </p:nvSpPr>
            <p:spPr bwMode="auto">
              <a:xfrm>
                <a:off x="1251" y="278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37" name="Freeform 2083"/>
              <p:cNvSpPr/>
              <p:nvPr/>
            </p:nvSpPr>
            <p:spPr bwMode="auto">
              <a:xfrm>
                <a:off x="1249" y="2788"/>
                <a:ext cx="2" cy="0"/>
              </a:xfrm>
              <a:custGeom>
                <a:avLst/>
                <a:gdLst>
                  <a:gd name="T0" fmla="*/ 0 w 1"/>
                  <a:gd name="T1" fmla="*/ 1 w 1"/>
                  <a:gd name="T2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38" name="Freeform 2084"/>
              <p:cNvSpPr/>
              <p:nvPr/>
            </p:nvSpPr>
            <p:spPr bwMode="auto">
              <a:xfrm>
                <a:off x="1249" y="2788"/>
                <a:ext cx="2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39" name="Freeform 2085"/>
              <p:cNvSpPr/>
              <p:nvPr/>
            </p:nvSpPr>
            <p:spPr bwMode="auto">
              <a:xfrm>
                <a:off x="1249" y="2785"/>
                <a:ext cx="5" cy="3"/>
              </a:xfrm>
              <a:custGeom>
                <a:avLst/>
                <a:gdLst>
                  <a:gd name="T0" fmla="*/ 0 w 2"/>
                  <a:gd name="T1" fmla="*/ 0 h 1"/>
                  <a:gd name="T2" fmla="*/ 0 w 2"/>
                  <a:gd name="T3" fmla="*/ 1 h 1"/>
                  <a:gd name="T4" fmla="*/ 0 w 2"/>
                  <a:gd name="T5" fmla="*/ 1 h 1"/>
                  <a:gd name="T6" fmla="*/ 1 w 2"/>
                  <a:gd name="T7" fmla="*/ 1 h 1"/>
                  <a:gd name="T8" fmla="*/ 1 w 2"/>
                  <a:gd name="T9" fmla="*/ 1 h 1"/>
                  <a:gd name="T10" fmla="*/ 2 w 2"/>
                  <a:gd name="T11" fmla="*/ 1 h 1"/>
                  <a:gd name="T12" fmla="*/ 0 w 2"/>
                  <a:gd name="T13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" h="1">
                    <a:moveTo>
                      <a:pt x="0" y="0"/>
                    </a:move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2" y="1"/>
                      <a:pt x="1" y="1"/>
                    </a:cubicBezTo>
                    <a:cubicBezTo>
                      <a:pt x="2" y="1"/>
                      <a:pt x="1" y="1"/>
                      <a:pt x="1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40" name="Freeform 2086"/>
              <p:cNvSpPr/>
              <p:nvPr/>
            </p:nvSpPr>
            <p:spPr bwMode="auto">
              <a:xfrm>
                <a:off x="1251" y="278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41" name="Rectangle 2087"/>
              <p:cNvSpPr>
                <a:spLocks noChangeArrowheads="1"/>
              </p:cNvSpPr>
              <p:nvPr/>
            </p:nvSpPr>
            <p:spPr bwMode="auto">
              <a:xfrm>
                <a:off x="1249" y="2788"/>
                <a:ext cx="2" cy="1"/>
              </a:xfrm>
              <a:prstGeom prst="rect">
                <a:avLst/>
              </a:pr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42" name="Freeform 2088"/>
              <p:cNvSpPr/>
              <p:nvPr/>
            </p:nvSpPr>
            <p:spPr bwMode="auto">
              <a:xfrm>
                <a:off x="1249" y="2785"/>
                <a:ext cx="5" cy="0"/>
              </a:xfrm>
              <a:custGeom>
                <a:avLst/>
                <a:gdLst>
                  <a:gd name="T0" fmla="*/ 0 w 2"/>
                  <a:gd name="T1" fmla="*/ 1 w 2"/>
                  <a:gd name="T2" fmla="*/ 2 w 2"/>
                  <a:gd name="T3" fmla="*/ 2 w 2"/>
                  <a:gd name="T4" fmla="*/ 0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cubicBezTo>
                      <a:pt x="1" y="0"/>
                      <a:pt x="0" y="0"/>
                      <a:pt x="1" y="0"/>
                    </a:cubicBezTo>
                    <a:cubicBezTo>
                      <a:pt x="1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43" name="Freeform 2089"/>
              <p:cNvSpPr/>
              <p:nvPr/>
            </p:nvSpPr>
            <p:spPr bwMode="auto">
              <a:xfrm>
                <a:off x="1256" y="278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44" name="Freeform 2090"/>
              <p:cNvSpPr/>
              <p:nvPr/>
            </p:nvSpPr>
            <p:spPr bwMode="auto">
              <a:xfrm>
                <a:off x="1251" y="2783"/>
                <a:ext cx="7" cy="2"/>
              </a:xfrm>
              <a:custGeom>
                <a:avLst/>
                <a:gdLst>
                  <a:gd name="T0" fmla="*/ 0 w 3"/>
                  <a:gd name="T1" fmla="*/ 0 h 1"/>
                  <a:gd name="T2" fmla="*/ 1 w 3"/>
                  <a:gd name="T3" fmla="*/ 1 h 1"/>
                  <a:gd name="T4" fmla="*/ 0 w 3"/>
                  <a:gd name="T5" fmla="*/ 1 h 1"/>
                  <a:gd name="T6" fmla="*/ 1 w 3"/>
                  <a:gd name="T7" fmla="*/ 1 h 1"/>
                  <a:gd name="T8" fmla="*/ 0 w 3"/>
                  <a:gd name="T9" fmla="*/ 1 h 1"/>
                  <a:gd name="T10" fmla="*/ 1 w 3"/>
                  <a:gd name="T11" fmla="*/ 1 h 1"/>
                  <a:gd name="T12" fmla="*/ 0 w 3"/>
                  <a:gd name="T13" fmla="*/ 1 h 1"/>
                  <a:gd name="T14" fmla="*/ 1 w 3"/>
                  <a:gd name="T15" fmla="*/ 1 h 1"/>
                  <a:gd name="T16" fmla="*/ 1 w 3"/>
                  <a:gd name="T17" fmla="*/ 1 h 1"/>
                  <a:gd name="T18" fmla="*/ 2 w 3"/>
                  <a:gd name="T19" fmla="*/ 1 h 1"/>
                  <a:gd name="T20" fmla="*/ 3 w 3"/>
                  <a:gd name="T21" fmla="*/ 1 h 1"/>
                  <a:gd name="T22" fmla="*/ 0 w 3"/>
                  <a:gd name="T23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" h="1">
                    <a:moveTo>
                      <a:pt x="0" y="0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0" y="1"/>
                    </a:cubicBezTo>
                    <a:cubicBezTo>
                      <a:pt x="0" y="1"/>
                      <a:pt x="1" y="1"/>
                      <a:pt x="1" y="1"/>
                    </a:cubicBezTo>
                    <a:cubicBezTo>
                      <a:pt x="0" y="1"/>
                      <a:pt x="1" y="1"/>
                      <a:pt x="0" y="1"/>
                    </a:cubicBezTo>
                    <a:cubicBezTo>
                      <a:pt x="0" y="1"/>
                      <a:pt x="0" y="1"/>
                      <a:pt x="1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2" y="1"/>
                      <a:pt x="0" y="1"/>
                      <a:pt x="1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3" y="1"/>
                      <a:pt x="3" y="1"/>
                    </a:cubicBezTo>
                    <a:cubicBezTo>
                      <a:pt x="2" y="0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45" name="Freeform 2091"/>
              <p:cNvSpPr/>
              <p:nvPr/>
            </p:nvSpPr>
            <p:spPr bwMode="auto">
              <a:xfrm>
                <a:off x="1254" y="2783"/>
                <a:ext cx="2" cy="0"/>
              </a:xfrm>
              <a:custGeom>
                <a:avLst/>
                <a:gdLst>
                  <a:gd name="T0" fmla="*/ 0 w 2"/>
                  <a:gd name="T1" fmla="*/ 2 w 2"/>
                  <a:gd name="T2" fmla="*/ 0 w 2"/>
                  <a:gd name="T3" fmla="*/ 0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lnTo>
                      <a:pt x="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46" name="Freeform 2092"/>
              <p:cNvSpPr/>
              <p:nvPr/>
            </p:nvSpPr>
            <p:spPr bwMode="auto">
              <a:xfrm>
                <a:off x="1251" y="2783"/>
                <a:ext cx="7" cy="0"/>
              </a:xfrm>
              <a:custGeom>
                <a:avLst/>
                <a:gdLst>
                  <a:gd name="T0" fmla="*/ 0 w 3"/>
                  <a:gd name="T1" fmla="*/ 1 w 3"/>
                  <a:gd name="T2" fmla="*/ 0 w 3"/>
                  <a:gd name="T3" fmla="*/ 1 w 3"/>
                  <a:gd name="T4" fmla="*/ 0 w 3"/>
                  <a:gd name="T5" fmla="*/ 2 w 3"/>
                  <a:gd name="T6" fmla="*/ 2 w 3"/>
                  <a:gd name="T7" fmla="*/ 1 w 3"/>
                  <a:gd name="T8" fmla="*/ 1 w 3"/>
                  <a:gd name="T9" fmla="*/ 1 w 3"/>
                  <a:gd name="T10" fmla="*/ 0 w 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  <a:cxn ang="0">
                    <a:pos x="T6" y="0"/>
                  </a:cxn>
                  <a:cxn ang="0">
                    <a:pos x="T7" y="0"/>
                  </a:cxn>
                  <a:cxn ang="0">
                    <a:pos x="T8" y="0"/>
                  </a:cxn>
                  <a:cxn ang="0">
                    <a:pos x="T9" y="0"/>
                  </a:cxn>
                  <a:cxn ang="0">
                    <a:pos x="T10" y="0"/>
                  </a:cxn>
                </a:cxnLst>
                <a:rect l="0" t="0" r="r" b="b"/>
                <a:pathLst>
                  <a:path w="3">
                    <a:moveTo>
                      <a:pt x="0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2" y="0"/>
                      <a:pt x="1" y="0"/>
                      <a:pt x="0" y="0"/>
                    </a:cubicBezTo>
                    <a:cubicBezTo>
                      <a:pt x="1" y="0"/>
                      <a:pt x="1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3" y="0"/>
                      <a:pt x="2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47" name="Freeform 2093"/>
              <p:cNvSpPr/>
              <p:nvPr/>
            </p:nvSpPr>
            <p:spPr bwMode="auto">
              <a:xfrm>
                <a:off x="1251" y="278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48" name="Freeform 2094"/>
              <p:cNvSpPr/>
              <p:nvPr/>
            </p:nvSpPr>
            <p:spPr bwMode="auto">
              <a:xfrm>
                <a:off x="1254" y="278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49" name="Rectangle 2095"/>
              <p:cNvSpPr>
                <a:spLocks noChangeArrowheads="1"/>
              </p:cNvSpPr>
              <p:nvPr/>
            </p:nvSpPr>
            <p:spPr bwMode="auto">
              <a:xfrm>
                <a:off x="1251" y="2783"/>
                <a:ext cx="1" cy="1"/>
              </a:xfrm>
              <a:prstGeom prst="rect">
                <a:avLst/>
              </a:pr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50" name="Freeform 2096"/>
              <p:cNvSpPr/>
              <p:nvPr/>
            </p:nvSpPr>
            <p:spPr bwMode="auto">
              <a:xfrm>
                <a:off x="1249" y="2773"/>
                <a:ext cx="7" cy="10"/>
              </a:xfrm>
              <a:custGeom>
                <a:avLst/>
                <a:gdLst>
                  <a:gd name="T0" fmla="*/ 3 w 3"/>
                  <a:gd name="T1" fmla="*/ 0 h 4"/>
                  <a:gd name="T2" fmla="*/ 2 w 3"/>
                  <a:gd name="T3" fmla="*/ 0 h 4"/>
                  <a:gd name="T4" fmla="*/ 1 w 3"/>
                  <a:gd name="T5" fmla="*/ 0 h 4"/>
                  <a:gd name="T6" fmla="*/ 0 w 3"/>
                  <a:gd name="T7" fmla="*/ 0 h 4"/>
                  <a:gd name="T8" fmla="*/ 1 w 3"/>
                  <a:gd name="T9" fmla="*/ 0 h 4"/>
                  <a:gd name="T10" fmla="*/ 0 w 3"/>
                  <a:gd name="T11" fmla="*/ 0 h 4"/>
                  <a:gd name="T12" fmla="*/ 1 w 3"/>
                  <a:gd name="T13" fmla="*/ 1 h 4"/>
                  <a:gd name="T14" fmla="*/ 1 w 3"/>
                  <a:gd name="T15" fmla="*/ 1 h 4"/>
                  <a:gd name="T16" fmla="*/ 1 w 3"/>
                  <a:gd name="T17" fmla="*/ 3 h 4"/>
                  <a:gd name="T18" fmla="*/ 2 w 3"/>
                  <a:gd name="T19" fmla="*/ 3 h 4"/>
                  <a:gd name="T20" fmla="*/ 1 w 3"/>
                  <a:gd name="T21" fmla="*/ 3 h 4"/>
                  <a:gd name="T22" fmla="*/ 1 w 3"/>
                  <a:gd name="T23" fmla="*/ 3 h 4"/>
                  <a:gd name="T24" fmla="*/ 1 w 3"/>
                  <a:gd name="T25" fmla="*/ 3 h 4"/>
                  <a:gd name="T26" fmla="*/ 2 w 3"/>
                  <a:gd name="T27" fmla="*/ 3 h 4"/>
                  <a:gd name="T28" fmla="*/ 1 w 3"/>
                  <a:gd name="T29" fmla="*/ 3 h 4"/>
                  <a:gd name="T30" fmla="*/ 2 w 3"/>
                  <a:gd name="T31" fmla="*/ 4 h 4"/>
                  <a:gd name="T32" fmla="*/ 2 w 3"/>
                  <a:gd name="T33" fmla="*/ 3 h 4"/>
                  <a:gd name="T34" fmla="*/ 3 w 3"/>
                  <a:gd name="T35" fmla="*/ 4 h 4"/>
                  <a:gd name="T36" fmla="*/ 1 w 3"/>
                  <a:gd name="T37" fmla="*/ 3 h 4"/>
                  <a:gd name="T38" fmla="*/ 2 w 3"/>
                  <a:gd name="T39" fmla="*/ 3 h 4"/>
                  <a:gd name="T40" fmla="*/ 3 w 3"/>
                  <a:gd name="T41" fmla="*/ 2 h 4"/>
                  <a:gd name="T42" fmla="*/ 2 w 3"/>
                  <a:gd name="T43" fmla="*/ 2 h 4"/>
                  <a:gd name="T44" fmla="*/ 2 w 3"/>
                  <a:gd name="T45" fmla="*/ 2 h 4"/>
                  <a:gd name="T46" fmla="*/ 2 w 3"/>
                  <a:gd name="T47" fmla="*/ 2 h 4"/>
                  <a:gd name="T48" fmla="*/ 2 w 3"/>
                  <a:gd name="T49" fmla="*/ 2 h 4"/>
                  <a:gd name="T50" fmla="*/ 1 w 3"/>
                  <a:gd name="T51" fmla="*/ 1 h 4"/>
                  <a:gd name="T52" fmla="*/ 3 w 3"/>
                  <a:gd name="T53" fmla="*/ 1 h 4"/>
                  <a:gd name="T54" fmla="*/ 2 w 3"/>
                  <a:gd name="T55" fmla="*/ 1 h 4"/>
                  <a:gd name="T56" fmla="*/ 1 w 3"/>
                  <a:gd name="T57" fmla="*/ 1 h 4"/>
                  <a:gd name="T58" fmla="*/ 3 w 3"/>
                  <a:gd name="T59" fmla="*/ 1 h 4"/>
                  <a:gd name="T60" fmla="*/ 2 w 3"/>
                  <a:gd name="T61" fmla="*/ 1 h 4"/>
                  <a:gd name="T62" fmla="*/ 1 w 3"/>
                  <a:gd name="T63" fmla="*/ 1 h 4"/>
                  <a:gd name="T64" fmla="*/ 2 w 3"/>
                  <a:gd name="T65" fmla="*/ 0 h 4"/>
                  <a:gd name="T66" fmla="*/ 3 w 3"/>
                  <a:gd name="T67" fmla="*/ 1 h 4"/>
                  <a:gd name="T68" fmla="*/ 3 w 3"/>
                  <a:gd name="T69" fmla="*/ 0 h 4"/>
                  <a:gd name="T70" fmla="*/ 2 w 3"/>
                  <a:gd name="T71" fmla="*/ 0 h 4"/>
                  <a:gd name="T72" fmla="*/ 3 w 3"/>
                  <a:gd name="T73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3" h="4">
                    <a:moveTo>
                      <a:pt x="3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  <a:cubicBezTo>
                      <a:pt x="0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0" y="1"/>
                      <a:pt x="1" y="1"/>
                      <a:pt x="1" y="1"/>
                    </a:cubicBezTo>
                    <a:cubicBezTo>
                      <a:pt x="1" y="2"/>
                      <a:pt x="1" y="2"/>
                      <a:pt x="1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1" y="3"/>
                      <a:pt x="2" y="3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0" y="3"/>
                      <a:pt x="1" y="3"/>
                      <a:pt x="1" y="3"/>
                    </a:cubicBezTo>
                    <a:cubicBezTo>
                      <a:pt x="1" y="3"/>
                      <a:pt x="2" y="3"/>
                      <a:pt x="2" y="3"/>
                    </a:cubicBezTo>
                    <a:cubicBezTo>
                      <a:pt x="1" y="3"/>
                      <a:pt x="2" y="3"/>
                      <a:pt x="1" y="3"/>
                    </a:cubicBezTo>
                    <a:cubicBezTo>
                      <a:pt x="0" y="4"/>
                      <a:pt x="2" y="3"/>
                      <a:pt x="2" y="4"/>
                    </a:cubicBezTo>
                    <a:cubicBezTo>
                      <a:pt x="2" y="4"/>
                      <a:pt x="2" y="3"/>
                      <a:pt x="2" y="3"/>
                    </a:cubicBezTo>
                    <a:cubicBezTo>
                      <a:pt x="3" y="3"/>
                      <a:pt x="2" y="4"/>
                      <a:pt x="3" y="4"/>
                    </a:cubicBezTo>
                    <a:cubicBezTo>
                      <a:pt x="3" y="3"/>
                      <a:pt x="2" y="3"/>
                      <a:pt x="1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2"/>
                      <a:pt x="2" y="2"/>
                      <a:pt x="3" y="2"/>
                    </a:cubicBezTo>
                    <a:cubicBezTo>
                      <a:pt x="2" y="2"/>
                      <a:pt x="3" y="2"/>
                      <a:pt x="2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2"/>
                      <a:pt x="1" y="2"/>
                      <a:pt x="1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2" y="1"/>
                      <a:pt x="1" y="1"/>
                    </a:cubicBezTo>
                    <a:cubicBezTo>
                      <a:pt x="1" y="1"/>
                      <a:pt x="2" y="1"/>
                      <a:pt x="3" y="1"/>
                    </a:cubicBezTo>
                    <a:cubicBezTo>
                      <a:pt x="3" y="1"/>
                      <a:pt x="1" y="1"/>
                      <a:pt x="2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2" y="1"/>
                      <a:pt x="2" y="0"/>
                    </a:cubicBezTo>
                    <a:cubicBezTo>
                      <a:pt x="2" y="0"/>
                      <a:pt x="2" y="1"/>
                      <a:pt x="3" y="1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3" y="0"/>
                      <a:pt x="3" y="0"/>
                      <a:pt x="3" y="0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51" name="Freeform 2097"/>
              <p:cNvSpPr/>
              <p:nvPr/>
            </p:nvSpPr>
            <p:spPr bwMode="auto">
              <a:xfrm>
                <a:off x="1256" y="2773"/>
                <a:ext cx="0" cy="3"/>
              </a:xfrm>
              <a:custGeom>
                <a:avLst/>
                <a:gdLst>
                  <a:gd name="T0" fmla="*/ 0 h 3"/>
                  <a:gd name="T1" fmla="*/ 3 h 3"/>
                  <a:gd name="T2" fmla="*/ 0 h 3"/>
                  <a:gd name="T3" fmla="*/ 0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lnTo>
                      <a:pt x="0" y="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52" name="Freeform 2098"/>
              <p:cNvSpPr/>
              <p:nvPr/>
            </p:nvSpPr>
            <p:spPr bwMode="auto">
              <a:xfrm>
                <a:off x="1256" y="277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53" name="Rectangle 2099"/>
              <p:cNvSpPr>
                <a:spLocks noChangeArrowheads="1"/>
              </p:cNvSpPr>
              <p:nvPr/>
            </p:nvSpPr>
            <p:spPr bwMode="auto">
              <a:xfrm>
                <a:off x="1251" y="2776"/>
                <a:ext cx="1" cy="1"/>
              </a:xfrm>
              <a:prstGeom prst="rect">
                <a:avLst/>
              </a:pr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54" name="Freeform 2100"/>
              <p:cNvSpPr/>
              <p:nvPr/>
            </p:nvSpPr>
            <p:spPr bwMode="auto">
              <a:xfrm>
                <a:off x="1256" y="2776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55" name="Freeform 2101"/>
              <p:cNvSpPr/>
              <p:nvPr/>
            </p:nvSpPr>
            <p:spPr bwMode="auto">
              <a:xfrm>
                <a:off x="1256" y="277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56" name="Rectangle 2102"/>
              <p:cNvSpPr>
                <a:spLocks noChangeArrowheads="1"/>
              </p:cNvSpPr>
              <p:nvPr/>
            </p:nvSpPr>
            <p:spPr bwMode="auto">
              <a:xfrm>
                <a:off x="1256" y="2773"/>
                <a:ext cx="1" cy="1"/>
              </a:xfrm>
              <a:prstGeom prst="rect">
                <a:avLst/>
              </a:pr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57" name="Freeform 2103"/>
              <p:cNvSpPr/>
              <p:nvPr/>
            </p:nvSpPr>
            <p:spPr bwMode="auto">
              <a:xfrm>
                <a:off x="1247" y="2769"/>
                <a:ext cx="9" cy="4"/>
              </a:xfrm>
              <a:custGeom>
                <a:avLst/>
                <a:gdLst>
                  <a:gd name="T0" fmla="*/ 1 w 4"/>
                  <a:gd name="T1" fmla="*/ 0 h 2"/>
                  <a:gd name="T2" fmla="*/ 1 w 4"/>
                  <a:gd name="T3" fmla="*/ 0 h 2"/>
                  <a:gd name="T4" fmla="*/ 2 w 4"/>
                  <a:gd name="T5" fmla="*/ 1 h 2"/>
                  <a:gd name="T6" fmla="*/ 1 w 4"/>
                  <a:gd name="T7" fmla="*/ 1 h 2"/>
                  <a:gd name="T8" fmla="*/ 2 w 4"/>
                  <a:gd name="T9" fmla="*/ 1 h 2"/>
                  <a:gd name="T10" fmla="*/ 1 w 4"/>
                  <a:gd name="T11" fmla="*/ 1 h 2"/>
                  <a:gd name="T12" fmla="*/ 3 w 4"/>
                  <a:gd name="T13" fmla="*/ 2 h 2"/>
                  <a:gd name="T14" fmla="*/ 1 w 4"/>
                  <a:gd name="T15" fmla="*/ 2 h 2"/>
                  <a:gd name="T16" fmla="*/ 1 w 4"/>
                  <a:gd name="T17" fmla="*/ 2 h 2"/>
                  <a:gd name="T18" fmla="*/ 2 w 4"/>
                  <a:gd name="T19" fmla="*/ 2 h 2"/>
                  <a:gd name="T20" fmla="*/ 3 w 4"/>
                  <a:gd name="T21" fmla="*/ 2 h 2"/>
                  <a:gd name="T22" fmla="*/ 4 w 4"/>
                  <a:gd name="T23" fmla="*/ 2 h 2"/>
                  <a:gd name="T24" fmla="*/ 3 w 4"/>
                  <a:gd name="T25" fmla="*/ 2 h 2"/>
                  <a:gd name="T26" fmla="*/ 4 w 4"/>
                  <a:gd name="T27" fmla="*/ 2 h 2"/>
                  <a:gd name="T28" fmla="*/ 3 w 4"/>
                  <a:gd name="T29" fmla="*/ 2 h 2"/>
                  <a:gd name="T30" fmla="*/ 4 w 4"/>
                  <a:gd name="T31" fmla="*/ 2 h 2"/>
                  <a:gd name="T32" fmla="*/ 3 w 4"/>
                  <a:gd name="T33" fmla="*/ 1 h 2"/>
                  <a:gd name="T34" fmla="*/ 3 w 4"/>
                  <a:gd name="T35" fmla="*/ 1 h 2"/>
                  <a:gd name="T36" fmla="*/ 2 w 4"/>
                  <a:gd name="T37" fmla="*/ 1 h 2"/>
                  <a:gd name="T38" fmla="*/ 3 w 4"/>
                  <a:gd name="T39" fmla="*/ 1 h 2"/>
                  <a:gd name="T40" fmla="*/ 3 w 4"/>
                  <a:gd name="T41" fmla="*/ 1 h 2"/>
                  <a:gd name="T42" fmla="*/ 4 w 4"/>
                  <a:gd name="T43" fmla="*/ 1 h 2"/>
                  <a:gd name="T44" fmla="*/ 3 w 4"/>
                  <a:gd name="T45" fmla="*/ 1 h 2"/>
                  <a:gd name="T46" fmla="*/ 4 w 4"/>
                  <a:gd name="T47" fmla="*/ 1 h 2"/>
                  <a:gd name="T48" fmla="*/ 2 w 4"/>
                  <a:gd name="T49" fmla="*/ 1 h 2"/>
                  <a:gd name="T50" fmla="*/ 3 w 4"/>
                  <a:gd name="T51" fmla="*/ 1 h 2"/>
                  <a:gd name="T52" fmla="*/ 3 w 4"/>
                  <a:gd name="T53" fmla="*/ 0 h 2"/>
                  <a:gd name="T54" fmla="*/ 3 w 4"/>
                  <a:gd name="T55" fmla="*/ 0 h 2"/>
                  <a:gd name="T56" fmla="*/ 3 w 4"/>
                  <a:gd name="T57" fmla="*/ 0 h 2"/>
                  <a:gd name="T58" fmla="*/ 2 w 4"/>
                  <a:gd name="T59" fmla="*/ 0 h 2"/>
                  <a:gd name="T60" fmla="*/ 2 w 4"/>
                  <a:gd name="T61" fmla="*/ 0 h 2"/>
                  <a:gd name="T62" fmla="*/ 2 w 4"/>
                  <a:gd name="T63" fmla="*/ 0 h 2"/>
                  <a:gd name="T64" fmla="*/ 1 w 4"/>
                  <a:gd name="T65" fmla="*/ 0 h 2"/>
                  <a:gd name="T66" fmla="*/ 2 w 4"/>
                  <a:gd name="T67" fmla="*/ 0 h 2"/>
                  <a:gd name="T68" fmla="*/ 1 w 4"/>
                  <a:gd name="T6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4" h="2">
                    <a:moveTo>
                      <a:pt x="1" y="0"/>
                    </a:moveTo>
                    <a:cubicBezTo>
                      <a:pt x="0" y="0"/>
                      <a:pt x="1" y="0"/>
                      <a:pt x="1" y="0"/>
                    </a:cubicBezTo>
                    <a:cubicBezTo>
                      <a:pt x="1" y="1"/>
                      <a:pt x="2" y="1"/>
                      <a:pt x="2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2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3" y="1"/>
                      <a:pt x="3" y="2"/>
                    </a:cubicBezTo>
                    <a:cubicBezTo>
                      <a:pt x="2" y="1"/>
                      <a:pt x="2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2" y="2"/>
                      <a:pt x="2" y="2"/>
                    </a:cubicBezTo>
                    <a:cubicBezTo>
                      <a:pt x="2" y="2"/>
                      <a:pt x="3" y="2"/>
                      <a:pt x="3" y="2"/>
                    </a:cubicBezTo>
                    <a:cubicBezTo>
                      <a:pt x="3" y="2"/>
                      <a:pt x="3" y="2"/>
                      <a:pt x="4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2"/>
                      <a:pt x="3" y="2"/>
                      <a:pt x="4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3" y="2"/>
                      <a:pt x="3" y="2"/>
                      <a:pt x="3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1"/>
                      <a:pt x="3" y="1"/>
                      <a:pt x="2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1"/>
                      <a:pt x="4" y="1"/>
                      <a:pt x="4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1"/>
                      <a:pt x="3" y="1"/>
                      <a:pt x="4" y="1"/>
                    </a:cubicBezTo>
                    <a:cubicBezTo>
                      <a:pt x="3" y="1"/>
                      <a:pt x="2" y="1"/>
                      <a:pt x="2" y="1"/>
                    </a:cubicBezTo>
                    <a:cubicBezTo>
                      <a:pt x="3" y="1"/>
                      <a:pt x="2" y="1"/>
                      <a:pt x="3" y="1"/>
                    </a:cubicBezTo>
                    <a:cubicBezTo>
                      <a:pt x="3" y="1"/>
                      <a:pt x="3" y="1"/>
                      <a:pt x="3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2" y="0"/>
                      <a:pt x="4" y="0"/>
                      <a:pt x="3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1" y="0"/>
                    </a:cubicBezTo>
                    <a:cubicBezTo>
                      <a:pt x="1" y="0"/>
                      <a:pt x="2" y="0"/>
                      <a:pt x="2" y="0"/>
                    </a:cubicBezTo>
                    <a:cubicBezTo>
                      <a:pt x="2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58" name="Freeform 2104"/>
              <p:cNvSpPr/>
              <p:nvPr/>
            </p:nvSpPr>
            <p:spPr bwMode="auto">
              <a:xfrm>
                <a:off x="1254" y="2771"/>
                <a:ext cx="2" cy="2"/>
              </a:xfrm>
              <a:custGeom>
                <a:avLst/>
                <a:gdLst>
                  <a:gd name="T0" fmla="*/ 2 w 2"/>
                  <a:gd name="T1" fmla="*/ 2 h 2"/>
                  <a:gd name="T2" fmla="*/ 0 w 2"/>
                  <a:gd name="T3" fmla="*/ 0 h 2"/>
                  <a:gd name="T4" fmla="*/ 2 w 2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2">
                    <a:moveTo>
                      <a:pt x="2" y="2"/>
                    </a:moveTo>
                    <a:lnTo>
                      <a:pt x="0" y="0"/>
                    </a:lnTo>
                    <a:lnTo>
                      <a:pt x="2" y="2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59" name="Freeform 2105"/>
              <p:cNvSpPr/>
              <p:nvPr/>
            </p:nvSpPr>
            <p:spPr bwMode="auto">
              <a:xfrm>
                <a:off x="1247" y="2764"/>
                <a:ext cx="11" cy="5"/>
              </a:xfrm>
              <a:custGeom>
                <a:avLst/>
                <a:gdLst>
                  <a:gd name="T0" fmla="*/ 2 w 5"/>
                  <a:gd name="T1" fmla="*/ 2 h 2"/>
                  <a:gd name="T2" fmla="*/ 3 w 5"/>
                  <a:gd name="T3" fmla="*/ 2 h 2"/>
                  <a:gd name="T4" fmla="*/ 2 w 5"/>
                  <a:gd name="T5" fmla="*/ 2 h 2"/>
                  <a:gd name="T6" fmla="*/ 1 w 5"/>
                  <a:gd name="T7" fmla="*/ 1 h 2"/>
                  <a:gd name="T8" fmla="*/ 3 w 5"/>
                  <a:gd name="T9" fmla="*/ 1 h 2"/>
                  <a:gd name="T10" fmla="*/ 3 w 5"/>
                  <a:gd name="T11" fmla="*/ 1 h 2"/>
                  <a:gd name="T12" fmla="*/ 2 w 5"/>
                  <a:gd name="T13" fmla="*/ 1 h 2"/>
                  <a:gd name="T14" fmla="*/ 1 w 5"/>
                  <a:gd name="T15" fmla="*/ 1 h 2"/>
                  <a:gd name="T16" fmla="*/ 2 w 5"/>
                  <a:gd name="T17" fmla="*/ 1 h 2"/>
                  <a:gd name="T18" fmla="*/ 3 w 5"/>
                  <a:gd name="T19" fmla="*/ 1 h 2"/>
                  <a:gd name="T20" fmla="*/ 0 w 5"/>
                  <a:gd name="T21" fmla="*/ 1 h 2"/>
                  <a:gd name="T22" fmla="*/ 0 w 5"/>
                  <a:gd name="T23" fmla="*/ 1 h 2"/>
                  <a:gd name="T24" fmla="*/ 2 w 5"/>
                  <a:gd name="T25" fmla="*/ 1 h 2"/>
                  <a:gd name="T26" fmla="*/ 1 w 5"/>
                  <a:gd name="T27" fmla="*/ 1 h 2"/>
                  <a:gd name="T28" fmla="*/ 1 w 5"/>
                  <a:gd name="T29" fmla="*/ 1 h 2"/>
                  <a:gd name="T30" fmla="*/ 1 w 5"/>
                  <a:gd name="T31" fmla="*/ 2 h 2"/>
                  <a:gd name="T32" fmla="*/ 1 w 5"/>
                  <a:gd name="T33" fmla="*/ 2 h 2"/>
                  <a:gd name="T34" fmla="*/ 1 w 5"/>
                  <a:gd name="T35" fmla="*/ 2 h 2"/>
                  <a:gd name="T36" fmla="*/ 2 w 5"/>
                  <a:gd name="T37" fmla="*/ 2 h 2"/>
                  <a:gd name="T38" fmla="*/ 2 w 5"/>
                  <a:gd name="T39" fmla="*/ 2 h 2"/>
                  <a:gd name="T40" fmla="*/ 3 w 5"/>
                  <a:gd name="T41" fmla="*/ 2 h 2"/>
                  <a:gd name="T42" fmla="*/ 4 w 5"/>
                  <a:gd name="T43" fmla="*/ 2 h 2"/>
                  <a:gd name="T44" fmla="*/ 4 w 5"/>
                  <a:gd name="T45" fmla="*/ 2 h 2"/>
                  <a:gd name="T46" fmla="*/ 2 w 5"/>
                  <a:gd name="T4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5" h="2">
                    <a:moveTo>
                      <a:pt x="2" y="2"/>
                    </a:moveTo>
                    <a:cubicBezTo>
                      <a:pt x="2" y="1"/>
                      <a:pt x="3" y="2"/>
                      <a:pt x="3" y="2"/>
                    </a:cubicBezTo>
                    <a:cubicBezTo>
                      <a:pt x="3" y="1"/>
                      <a:pt x="2" y="2"/>
                      <a:pt x="2" y="2"/>
                    </a:cubicBezTo>
                    <a:cubicBezTo>
                      <a:pt x="2" y="1"/>
                      <a:pt x="1" y="1"/>
                      <a:pt x="1" y="1"/>
                    </a:cubicBezTo>
                    <a:cubicBezTo>
                      <a:pt x="2" y="1"/>
                      <a:pt x="3" y="1"/>
                      <a:pt x="3" y="1"/>
                    </a:cubicBezTo>
                    <a:cubicBezTo>
                      <a:pt x="2" y="1"/>
                      <a:pt x="3" y="1"/>
                      <a:pt x="3" y="1"/>
                    </a:cubicBezTo>
                    <a:cubicBezTo>
                      <a:pt x="2" y="1"/>
                      <a:pt x="3" y="1"/>
                      <a:pt x="2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3" y="1"/>
                      <a:pt x="2" y="1"/>
                      <a:pt x="3" y="1"/>
                    </a:cubicBezTo>
                    <a:cubicBezTo>
                      <a:pt x="2" y="1"/>
                      <a:pt x="2" y="0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1" y="1"/>
                      <a:pt x="2" y="1"/>
                    </a:cubicBezTo>
                    <a:cubicBezTo>
                      <a:pt x="1" y="1"/>
                      <a:pt x="2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0" y="1"/>
                      <a:pt x="0" y="1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2"/>
                      <a:pt x="3" y="2"/>
                      <a:pt x="2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2"/>
                      <a:pt x="3" y="2"/>
                      <a:pt x="4" y="2"/>
                    </a:cubicBezTo>
                    <a:cubicBezTo>
                      <a:pt x="5" y="2"/>
                      <a:pt x="3" y="2"/>
                      <a:pt x="4" y="2"/>
                    </a:cubicBezTo>
                    <a:lnTo>
                      <a:pt x="2" y="2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60" name="Freeform 2106"/>
              <p:cNvSpPr/>
              <p:nvPr/>
            </p:nvSpPr>
            <p:spPr bwMode="auto">
              <a:xfrm>
                <a:off x="1251" y="2769"/>
                <a:ext cx="3" cy="0"/>
              </a:xfrm>
              <a:custGeom>
                <a:avLst/>
                <a:gdLst>
                  <a:gd name="T0" fmla="*/ 3 w 3"/>
                  <a:gd name="T1" fmla="*/ 0 w 3"/>
                  <a:gd name="T2" fmla="*/ 3 w 3"/>
                  <a:gd name="T3" fmla="*/ 3 w 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3">
                    <a:moveTo>
                      <a:pt x="3" y="0"/>
                    </a:moveTo>
                    <a:lnTo>
                      <a:pt x="0" y="0"/>
                    </a:lnTo>
                    <a:lnTo>
                      <a:pt x="3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61" name="Freeform 2107"/>
              <p:cNvSpPr/>
              <p:nvPr/>
            </p:nvSpPr>
            <p:spPr bwMode="auto">
              <a:xfrm>
                <a:off x="1249" y="276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62" name="Rectangle 2108"/>
              <p:cNvSpPr>
                <a:spLocks noChangeArrowheads="1"/>
              </p:cNvSpPr>
              <p:nvPr/>
            </p:nvSpPr>
            <p:spPr bwMode="auto">
              <a:xfrm>
                <a:off x="1254" y="2766"/>
                <a:ext cx="1" cy="1"/>
              </a:xfrm>
              <a:prstGeom prst="rect">
                <a:avLst/>
              </a:pr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</p:grpSp>
        <p:grpSp>
          <p:nvGrpSpPr>
            <p:cNvPr id="1746" name="Group 2310"/>
            <p:cNvGrpSpPr/>
            <p:nvPr/>
          </p:nvGrpSpPr>
          <p:grpSpPr bwMode="auto">
            <a:xfrm>
              <a:off x="127" y="2321"/>
              <a:ext cx="1129" cy="969"/>
              <a:chOff x="127" y="2321"/>
              <a:chExt cx="1129" cy="969"/>
            </a:xfrm>
          </p:grpSpPr>
          <p:sp>
            <p:nvSpPr>
              <p:cNvPr id="1863" name="Freeform 2110"/>
              <p:cNvSpPr/>
              <p:nvPr/>
            </p:nvSpPr>
            <p:spPr bwMode="auto">
              <a:xfrm>
                <a:off x="1247" y="2764"/>
                <a:ext cx="4" cy="2"/>
              </a:xfrm>
              <a:custGeom>
                <a:avLst/>
                <a:gdLst>
                  <a:gd name="T0" fmla="*/ 0 w 2"/>
                  <a:gd name="T1" fmla="*/ 0 h 1"/>
                  <a:gd name="T2" fmla="*/ 0 w 2"/>
                  <a:gd name="T3" fmla="*/ 0 h 1"/>
                  <a:gd name="T4" fmla="*/ 2 w 2"/>
                  <a:gd name="T5" fmla="*/ 1 h 1"/>
                  <a:gd name="T6" fmla="*/ 1 w 2"/>
                  <a:gd name="T7" fmla="*/ 0 h 1"/>
                  <a:gd name="T8" fmla="*/ 1 w 2"/>
                  <a:gd name="T9" fmla="*/ 0 h 1"/>
                  <a:gd name="T10" fmla="*/ 0 w 2"/>
                  <a:gd name="T11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1">
                    <a:moveTo>
                      <a:pt x="0" y="0"/>
                    </a:moveTo>
                    <a:cubicBezTo>
                      <a:pt x="0" y="0"/>
                      <a:pt x="1" y="0"/>
                      <a:pt x="0" y="0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64" name="Freeform 2111"/>
              <p:cNvSpPr/>
              <p:nvPr/>
            </p:nvSpPr>
            <p:spPr bwMode="auto">
              <a:xfrm>
                <a:off x="1247" y="2754"/>
                <a:ext cx="9" cy="10"/>
              </a:xfrm>
              <a:custGeom>
                <a:avLst/>
                <a:gdLst>
                  <a:gd name="T0" fmla="*/ 2 w 4"/>
                  <a:gd name="T1" fmla="*/ 4 h 4"/>
                  <a:gd name="T2" fmla="*/ 2 w 4"/>
                  <a:gd name="T3" fmla="*/ 3 h 4"/>
                  <a:gd name="T4" fmla="*/ 3 w 4"/>
                  <a:gd name="T5" fmla="*/ 4 h 4"/>
                  <a:gd name="T6" fmla="*/ 3 w 4"/>
                  <a:gd name="T7" fmla="*/ 3 h 4"/>
                  <a:gd name="T8" fmla="*/ 3 w 4"/>
                  <a:gd name="T9" fmla="*/ 3 h 4"/>
                  <a:gd name="T10" fmla="*/ 3 w 4"/>
                  <a:gd name="T11" fmla="*/ 3 h 4"/>
                  <a:gd name="T12" fmla="*/ 2 w 4"/>
                  <a:gd name="T13" fmla="*/ 3 h 4"/>
                  <a:gd name="T14" fmla="*/ 3 w 4"/>
                  <a:gd name="T15" fmla="*/ 3 h 4"/>
                  <a:gd name="T16" fmla="*/ 1 w 4"/>
                  <a:gd name="T17" fmla="*/ 3 h 4"/>
                  <a:gd name="T18" fmla="*/ 2 w 4"/>
                  <a:gd name="T19" fmla="*/ 2 h 4"/>
                  <a:gd name="T20" fmla="*/ 2 w 4"/>
                  <a:gd name="T21" fmla="*/ 2 h 4"/>
                  <a:gd name="T22" fmla="*/ 2 w 4"/>
                  <a:gd name="T23" fmla="*/ 2 h 4"/>
                  <a:gd name="T24" fmla="*/ 3 w 4"/>
                  <a:gd name="T25" fmla="*/ 2 h 4"/>
                  <a:gd name="T26" fmla="*/ 3 w 4"/>
                  <a:gd name="T27" fmla="*/ 2 h 4"/>
                  <a:gd name="T28" fmla="*/ 3 w 4"/>
                  <a:gd name="T29" fmla="*/ 2 h 4"/>
                  <a:gd name="T30" fmla="*/ 3 w 4"/>
                  <a:gd name="T31" fmla="*/ 1 h 4"/>
                  <a:gd name="T32" fmla="*/ 3 w 4"/>
                  <a:gd name="T33" fmla="*/ 1 h 4"/>
                  <a:gd name="T34" fmla="*/ 2 w 4"/>
                  <a:gd name="T35" fmla="*/ 1 h 4"/>
                  <a:gd name="T36" fmla="*/ 2 w 4"/>
                  <a:gd name="T37" fmla="*/ 1 h 4"/>
                  <a:gd name="T38" fmla="*/ 3 w 4"/>
                  <a:gd name="T39" fmla="*/ 1 h 4"/>
                  <a:gd name="T40" fmla="*/ 2 w 4"/>
                  <a:gd name="T41" fmla="*/ 1 h 4"/>
                  <a:gd name="T42" fmla="*/ 3 w 4"/>
                  <a:gd name="T43" fmla="*/ 1 h 4"/>
                  <a:gd name="T44" fmla="*/ 2 w 4"/>
                  <a:gd name="T45" fmla="*/ 1 h 4"/>
                  <a:gd name="T46" fmla="*/ 2 w 4"/>
                  <a:gd name="T47" fmla="*/ 1 h 4"/>
                  <a:gd name="T48" fmla="*/ 1 w 4"/>
                  <a:gd name="T49" fmla="*/ 1 h 4"/>
                  <a:gd name="T50" fmla="*/ 1 w 4"/>
                  <a:gd name="T51" fmla="*/ 1 h 4"/>
                  <a:gd name="T52" fmla="*/ 2 w 4"/>
                  <a:gd name="T53" fmla="*/ 2 h 4"/>
                  <a:gd name="T54" fmla="*/ 1 w 4"/>
                  <a:gd name="T55" fmla="*/ 2 h 4"/>
                  <a:gd name="T56" fmla="*/ 2 w 4"/>
                  <a:gd name="T57" fmla="*/ 2 h 4"/>
                  <a:gd name="T58" fmla="*/ 1 w 4"/>
                  <a:gd name="T59" fmla="*/ 2 h 4"/>
                  <a:gd name="T60" fmla="*/ 2 w 4"/>
                  <a:gd name="T61" fmla="*/ 2 h 4"/>
                  <a:gd name="T62" fmla="*/ 0 w 4"/>
                  <a:gd name="T63" fmla="*/ 2 h 4"/>
                  <a:gd name="T64" fmla="*/ 1 w 4"/>
                  <a:gd name="T65" fmla="*/ 3 h 4"/>
                  <a:gd name="T66" fmla="*/ 2 w 4"/>
                  <a:gd name="T67" fmla="*/ 3 h 4"/>
                  <a:gd name="T68" fmla="*/ 2 w 4"/>
                  <a:gd name="T69" fmla="*/ 4 h 4"/>
                  <a:gd name="T70" fmla="*/ 2 w 4"/>
                  <a:gd name="T71" fmla="*/ 4 h 4"/>
                  <a:gd name="T72" fmla="*/ 1 w 4"/>
                  <a:gd name="T73" fmla="*/ 4 h 4"/>
                  <a:gd name="T74" fmla="*/ 1 w 4"/>
                  <a:gd name="T75" fmla="*/ 4 h 4"/>
                  <a:gd name="T76" fmla="*/ 1 w 4"/>
                  <a:gd name="T77" fmla="*/ 4 h 4"/>
                  <a:gd name="T78" fmla="*/ 1 w 4"/>
                  <a:gd name="T79" fmla="*/ 4 h 4"/>
                  <a:gd name="T80" fmla="*/ 3 w 4"/>
                  <a:gd name="T81" fmla="*/ 4 h 4"/>
                  <a:gd name="T82" fmla="*/ 4 w 4"/>
                  <a:gd name="T83" fmla="*/ 4 h 4"/>
                  <a:gd name="T84" fmla="*/ 2 w 4"/>
                  <a:gd name="T85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4" h="4">
                    <a:moveTo>
                      <a:pt x="2" y="4"/>
                    </a:moveTo>
                    <a:cubicBezTo>
                      <a:pt x="3" y="4"/>
                      <a:pt x="2" y="3"/>
                      <a:pt x="2" y="3"/>
                    </a:cubicBezTo>
                    <a:cubicBezTo>
                      <a:pt x="3" y="3"/>
                      <a:pt x="3" y="4"/>
                      <a:pt x="3" y="4"/>
                    </a:cubicBezTo>
                    <a:cubicBezTo>
                      <a:pt x="4" y="4"/>
                      <a:pt x="3" y="3"/>
                      <a:pt x="3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3"/>
                      <a:pt x="2" y="3"/>
                      <a:pt x="3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3"/>
                      <a:pt x="2" y="3"/>
                      <a:pt x="3" y="3"/>
                    </a:cubicBezTo>
                    <a:cubicBezTo>
                      <a:pt x="3" y="3"/>
                      <a:pt x="2" y="3"/>
                      <a:pt x="1" y="3"/>
                    </a:cubicBezTo>
                    <a:cubicBezTo>
                      <a:pt x="2" y="3"/>
                      <a:pt x="1" y="3"/>
                      <a:pt x="2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3" y="3"/>
                      <a:pt x="2" y="2"/>
                      <a:pt x="2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2"/>
                      <a:pt x="2" y="2"/>
                      <a:pt x="3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2"/>
                      <a:pt x="3" y="2"/>
                      <a:pt x="3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1"/>
                      <a:pt x="3" y="2"/>
                      <a:pt x="2" y="1"/>
                    </a:cubicBezTo>
                    <a:cubicBezTo>
                      <a:pt x="3" y="1"/>
                      <a:pt x="1" y="1"/>
                      <a:pt x="2" y="1"/>
                    </a:cubicBezTo>
                    <a:cubicBezTo>
                      <a:pt x="2" y="1"/>
                      <a:pt x="2" y="1"/>
                      <a:pt x="3" y="1"/>
                    </a:cubicBezTo>
                    <a:cubicBezTo>
                      <a:pt x="2" y="1"/>
                      <a:pt x="3" y="1"/>
                      <a:pt x="2" y="1"/>
                    </a:cubicBezTo>
                    <a:cubicBezTo>
                      <a:pt x="3" y="1"/>
                      <a:pt x="2" y="1"/>
                      <a:pt x="3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1" y="0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2" y="2"/>
                      <a:pt x="1" y="2"/>
                      <a:pt x="2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2" y="2"/>
                    </a:cubicBezTo>
                    <a:cubicBezTo>
                      <a:pt x="2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2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1" y="2"/>
                      <a:pt x="2" y="3"/>
                      <a:pt x="1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1" y="4"/>
                      <a:pt x="3" y="4"/>
                      <a:pt x="2" y="4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4"/>
                      <a:pt x="1" y="4"/>
                      <a:pt x="1" y="4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2" y="4"/>
                      <a:pt x="1" y="4"/>
                      <a:pt x="1" y="4"/>
                    </a:cubicBezTo>
                    <a:cubicBezTo>
                      <a:pt x="2" y="4"/>
                      <a:pt x="2" y="4"/>
                      <a:pt x="3" y="4"/>
                    </a:cubicBezTo>
                    <a:cubicBezTo>
                      <a:pt x="1" y="4"/>
                      <a:pt x="4" y="4"/>
                      <a:pt x="4" y="4"/>
                    </a:cubicBezTo>
                    <a:lnTo>
                      <a:pt x="2" y="4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65" name="Freeform 2112"/>
              <p:cNvSpPr/>
              <p:nvPr/>
            </p:nvSpPr>
            <p:spPr bwMode="auto">
              <a:xfrm>
                <a:off x="1247" y="2764"/>
                <a:ext cx="2" cy="0"/>
              </a:xfrm>
              <a:custGeom>
                <a:avLst/>
                <a:gdLst>
                  <a:gd name="T0" fmla="*/ 0 w 2"/>
                  <a:gd name="T1" fmla="*/ 2 w 2"/>
                  <a:gd name="T2" fmla="*/ 0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66" name="Freeform 2113"/>
              <p:cNvSpPr/>
              <p:nvPr/>
            </p:nvSpPr>
            <p:spPr bwMode="auto">
              <a:xfrm>
                <a:off x="1251" y="2754"/>
                <a:ext cx="0" cy="3"/>
              </a:xfrm>
              <a:custGeom>
                <a:avLst/>
                <a:gdLst>
                  <a:gd name="T0" fmla="*/ 1 h 1"/>
                  <a:gd name="T1" fmla="*/ 1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67" name="Rectangle 2114"/>
              <p:cNvSpPr>
                <a:spLocks noChangeArrowheads="1"/>
              </p:cNvSpPr>
              <p:nvPr/>
            </p:nvSpPr>
            <p:spPr bwMode="auto">
              <a:xfrm>
                <a:off x="1249" y="2764"/>
                <a:ext cx="1" cy="1"/>
              </a:xfrm>
              <a:prstGeom prst="rect">
                <a:avLst/>
              </a:pr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68" name="Freeform 2115"/>
              <p:cNvSpPr/>
              <p:nvPr/>
            </p:nvSpPr>
            <p:spPr bwMode="auto">
              <a:xfrm>
                <a:off x="1251" y="2764"/>
                <a:ext cx="3" cy="0"/>
              </a:xfrm>
              <a:custGeom>
                <a:avLst/>
                <a:gdLst>
                  <a:gd name="T0" fmla="*/ 3 w 3"/>
                  <a:gd name="T1" fmla="*/ 3 w 3"/>
                  <a:gd name="T2" fmla="*/ 0 w 3"/>
                  <a:gd name="T3" fmla="*/ 3 w 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3">
                    <a:moveTo>
                      <a:pt x="3" y="0"/>
                    </a:moveTo>
                    <a:lnTo>
                      <a:pt x="3" y="0"/>
                    </a:lnTo>
                    <a:lnTo>
                      <a:pt x="0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69" name="Freeform 2116"/>
              <p:cNvSpPr/>
              <p:nvPr/>
            </p:nvSpPr>
            <p:spPr bwMode="auto">
              <a:xfrm>
                <a:off x="1254" y="275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70" name="Freeform 2117"/>
              <p:cNvSpPr/>
              <p:nvPr/>
            </p:nvSpPr>
            <p:spPr bwMode="auto">
              <a:xfrm>
                <a:off x="1254" y="2752"/>
                <a:ext cx="2" cy="0"/>
              </a:xfrm>
              <a:custGeom>
                <a:avLst/>
                <a:gdLst>
                  <a:gd name="T0" fmla="*/ 2 w 2"/>
                  <a:gd name="T1" fmla="*/ 0 w 2"/>
                  <a:gd name="T2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71" name="Freeform 2118"/>
              <p:cNvSpPr/>
              <p:nvPr/>
            </p:nvSpPr>
            <p:spPr bwMode="auto">
              <a:xfrm>
                <a:off x="1244" y="2740"/>
                <a:ext cx="12" cy="14"/>
              </a:xfrm>
              <a:custGeom>
                <a:avLst/>
                <a:gdLst>
                  <a:gd name="T0" fmla="*/ 3 w 5"/>
                  <a:gd name="T1" fmla="*/ 0 h 6"/>
                  <a:gd name="T2" fmla="*/ 2 w 5"/>
                  <a:gd name="T3" fmla="*/ 0 h 6"/>
                  <a:gd name="T4" fmla="*/ 2 w 5"/>
                  <a:gd name="T5" fmla="*/ 0 h 6"/>
                  <a:gd name="T6" fmla="*/ 2 w 5"/>
                  <a:gd name="T7" fmla="*/ 1 h 6"/>
                  <a:gd name="T8" fmla="*/ 2 w 5"/>
                  <a:gd name="T9" fmla="*/ 1 h 6"/>
                  <a:gd name="T10" fmla="*/ 2 w 5"/>
                  <a:gd name="T11" fmla="*/ 2 h 6"/>
                  <a:gd name="T12" fmla="*/ 3 w 5"/>
                  <a:gd name="T13" fmla="*/ 2 h 6"/>
                  <a:gd name="T14" fmla="*/ 2 w 5"/>
                  <a:gd name="T15" fmla="*/ 3 h 6"/>
                  <a:gd name="T16" fmla="*/ 2 w 5"/>
                  <a:gd name="T17" fmla="*/ 3 h 6"/>
                  <a:gd name="T18" fmla="*/ 4 w 5"/>
                  <a:gd name="T19" fmla="*/ 3 h 6"/>
                  <a:gd name="T20" fmla="*/ 4 w 5"/>
                  <a:gd name="T21" fmla="*/ 4 h 6"/>
                  <a:gd name="T22" fmla="*/ 3 w 5"/>
                  <a:gd name="T23" fmla="*/ 4 h 6"/>
                  <a:gd name="T24" fmla="*/ 3 w 5"/>
                  <a:gd name="T25" fmla="*/ 4 h 6"/>
                  <a:gd name="T26" fmla="*/ 2 w 5"/>
                  <a:gd name="T27" fmla="*/ 5 h 6"/>
                  <a:gd name="T28" fmla="*/ 3 w 5"/>
                  <a:gd name="T29" fmla="*/ 5 h 6"/>
                  <a:gd name="T30" fmla="*/ 3 w 5"/>
                  <a:gd name="T31" fmla="*/ 5 h 6"/>
                  <a:gd name="T32" fmla="*/ 3 w 5"/>
                  <a:gd name="T33" fmla="*/ 5 h 6"/>
                  <a:gd name="T34" fmla="*/ 3 w 5"/>
                  <a:gd name="T35" fmla="*/ 6 h 6"/>
                  <a:gd name="T36" fmla="*/ 3 w 5"/>
                  <a:gd name="T37" fmla="*/ 6 h 6"/>
                  <a:gd name="T38" fmla="*/ 3 w 5"/>
                  <a:gd name="T39" fmla="*/ 6 h 6"/>
                  <a:gd name="T40" fmla="*/ 2 w 5"/>
                  <a:gd name="T41" fmla="*/ 6 h 6"/>
                  <a:gd name="T42" fmla="*/ 4 w 5"/>
                  <a:gd name="T43" fmla="*/ 6 h 6"/>
                  <a:gd name="T44" fmla="*/ 5 w 5"/>
                  <a:gd name="T45" fmla="*/ 6 h 6"/>
                  <a:gd name="T46" fmla="*/ 4 w 5"/>
                  <a:gd name="T47" fmla="*/ 6 h 6"/>
                  <a:gd name="T48" fmla="*/ 5 w 5"/>
                  <a:gd name="T49" fmla="*/ 5 h 6"/>
                  <a:gd name="T50" fmla="*/ 5 w 5"/>
                  <a:gd name="T51" fmla="*/ 5 h 6"/>
                  <a:gd name="T52" fmla="*/ 4 w 5"/>
                  <a:gd name="T53" fmla="*/ 5 h 6"/>
                  <a:gd name="T54" fmla="*/ 5 w 5"/>
                  <a:gd name="T55" fmla="*/ 5 h 6"/>
                  <a:gd name="T56" fmla="*/ 5 w 5"/>
                  <a:gd name="T57" fmla="*/ 4 h 6"/>
                  <a:gd name="T58" fmla="*/ 4 w 5"/>
                  <a:gd name="T59" fmla="*/ 4 h 6"/>
                  <a:gd name="T60" fmla="*/ 4 w 5"/>
                  <a:gd name="T61" fmla="*/ 4 h 6"/>
                  <a:gd name="T62" fmla="*/ 5 w 5"/>
                  <a:gd name="T63" fmla="*/ 4 h 6"/>
                  <a:gd name="T64" fmla="*/ 5 w 5"/>
                  <a:gd name="T65" fmla="*/ 3 h 6"/>
                  <a:gd name="T66" fmla="*/ 4 w 5"/>
                  <a:gd name="T67" fmla="*/ 3 h 6"/>
                  <a:gd name="T68" fmla="*/ 4 w 5"/>
                  <a:gd name="T69" fmla="*/ 3 h 6"/>
                  <a:gd name="T70" fmla="*/ 3 w 5"/>
                  <a:gd name="T71" fmla="*/ 2 h 6"/>
                  <a:gd name="T72" fmla="*/ 4 w 5"/>
                  <a:gd name="T73" fmla="*/ 2 h 6"/>
                  <a:gd name="T74" fmla="*/ 3 w 5"/>
                  <a:gd name="T75" fmla="*/ 1 h 6"/>
                  <a:gd name="T76" fmla="*/ 2 w 5"/>
                  <a:gd name="T77" fmla="*/ 1 h 6"/>
                  <a:gd name="T78" fmla="*/ 4 w 5"/>
                  <a:gd name="T79" fmla="*/ 1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5" h="6">
                    <a:moveTo>
                      <a:pt x="4" y="1"/>
                    </a:moveTo>
                    <a:cubicBezTo>
                      <a:pt x="4" y="1"/>
                      <a:pt x="4" y="0"/>
                      <a:pt x="3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3" y="0"/>
                      <a:pt x="2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3" y="0"/>
                      <a:pt x="2" y="0"/>
                      <a:pt x="2" y="0"/>
                    </a:cubicBezTo>
                    <a:cubicBezTo>
                      <a:pt x="2" y="0"/>
                      <a:pt x="3" y="1"/>
                      <a:pt x="3" y="1"/>
                    </a:cubicBezTo>
                    <a:cubicBezTo>
                      <a:pt x="3" y="1"/>
                      <a:pt x="2" y="1"/>
                      <a:pt x="2" y="1"/>
                    </a:cubicBezTo>
                    <a:cubicBezTo>
                      <a:pt x="2" y="1"/>
                      <a:pt x="3" y="1"/>
                      <a:pt x="3" y="1"/>
                    </a:cubicBezTo>
                    <a:cubicBezTo>
                      <a:pt x="0" y="0"/>
                      <a:pt x="4" y="1"/>
                      <a:pt x="2" y="1"/>
                    </a:cubicBezTo>
                    <a:cubicBezTo>
                      <a:pt x="2" y="1"/>
                      <a:pt x="2" y="2"/>
                      <a:pt x="3" y="2"/>
                    </a:cubicBezTo>
                    <a:cubicBezTo>
                      <a:pt x="2" y="2"/>
                      <a:pt x="3" y="2"/>
                      <a:pt x="2" y="2"/>
                    </a:cubicBezTo>
                    <a:cubicBezTo>
                      <a:pt x="3" y="2"/>
                      <a:pt x="1" y="2"/>
                      <a:pt x="3" y="2"/>
                    </a:cubicBezTo>
                    <a:cubicBezTo>
                      <a:pt x="2" y="2"/>
                      <a:pt x="3" y="2"/>
                      <a:pt x="3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2"/>
                      <a:pt x="3" y="3"/>
                      <a:pt x="2" y="3"/>
                    </a:cubicBezTo>
                    <a:cubicBezTo>
                      <a:pt x="2" y="3"/>
                      <a:pt x="3" y="3"/>
                      <a:pt x="3" y="3"/>
                    </a:cubicBezTo>
                    <a:cubicBezTo>
                      <a:pt x="3" y="3"/>
                      <a:pt x="3" y="3"/>
                      <a:pt x="2" y="3"/>
                    </a:cubicBezTo>
                    <a:cubicBezTo>
                      <a:pt x="3" y="3"/>
                      <a:pt x="2" y="3"/>
                      <a:pt x="3" y="3"/>
                    </a:cubicBezTo>
                    <a:cubicBezTo>
                      <a:pt x="3" y="3"/>
                      <a:pt x="3" y="3"/>
                      <a:pt x="4" y="3"/>
                    </a:cubicBezTo>
                    <a:cubicBezTo>
                      <a:pt x="3" y="3"/>
                      <a:pt x="4" y="3"/>
                      <a:pt x="4" y="4"/>
                    </a:cubicBezTo>
                    <a:cubicBezTo>
                      <a:pt x="3" y="4"/>
                      <a:pt x="4" y="4"/>
                      <a:pt x="4" y="4"/>
                    </a:cubicBezTo>
                    <a:cubicBezTo>
                      <a:pt x="3" y="3"/>
                      <a:pt x="3" y="3"/>
                      <a:pt x="2" y="3"/>
                    </a:cubicBezTo>
                    <a:cubicBezTo>
                      <a:pt x="2" y="3"/>
                      <a:pt x="2" y="3"/>
                      <a:pt x="3" y="4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4"/>
                      <a:pt x="3" y="4"/>
                      <a:pt x="3" y="4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3" y="4"/>
                      <a:pt x="2" y="4"/>
                      <a:pt x="2" y="5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2" y="4"/>
                      <a:pt x="4" y="5"/>
                      <a:pt x="3" y="5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4" y="5"/>
                      <a:pt x="3" y="5"/>
                      <a:pt x="2" y="5"/>
                    </a:cubicBezTo>
                    <a:cubicBezTo>
                      <a:pt x="3" y="5"/>
                      <a:pt x="2" y="5"/>
                      <a:pt x="3" y="5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2" y="5"/>
                      <a:pt x="4" y="5"/>
                      <a:pt x="3" y="6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2" y="6"/>
                      <a:pt x="1" y="6"/>
                      <a:pt x="3" y="6"/>
                    </a:cubicBezTo>
                    <a:cubicBezTo>
                      <a:pt x="3" y="6"/>
                      <a:pt x="4" y="6"/>
                      <a:pt x="4" y="6"/>
                    </a:cubicBezTo>
                    <a:cubicBezTo>
                      <a:pt x="4" y="6"/>
                      <a:pt x="3" y="6"/>
                      <a:pt x="3" y="6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2" y="6"/>
                      <a:pt x="3" y="6"/>
                      <a:pt x="3" y="6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4" y="6"/>
                      <a:pt x="5" y="6"/>
                      <a:pt x="5" y="5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4" y="5"/>
                      <a:pt x="4" y="5"/>
                      <a:pt x="5" y="5"/>
                    </a:cubicBezTo>
                    <a:cubicBezTo>
                      <a:pt x="4" y="5"/>
                      <a:pt x="3" y="5"/>
                      <a:pt x="3" y="5"/>
                    </a:cubicBezTo>
                    <a:cubicBezTo>
                      <a:pt x="4" y="5"/>
                      <a:pt x="4" y="5"/>
                      <a:pt x="5" y="5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4" y="5"/>
                      <a:pt x="4" y="4"/>
                      <a:pt x="4" y="5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5" y="5"/>
                      <a:pt x="4" y="4"/>
                      <a:pt x="5" y="4"/>
                    </a:cubicBezTo>
                    <a:cubicBezTo>
                      <a:pt x="5" y="4"/>
                      <a:pt x="5" y="4"/>
                      <a:pt x="5" y="5"/>
                    </a:cubicBezTo>
                    <a:cubicBezTo>
                      <a:pt x="5" y="4"/>
                      <a:pt x="4" y="4"/>
                      <a:pt x="4" y="4"/>
                    </a:cubicBezTo>
                    <a:cubicBezTo>
                      <a:pt x="4" y="4"/>
                      <a:pt x="4" y="4"/>
                      <a:pt x="3" y="4"/>
                    </a:cubicBezTo>
                    <a:cubicBezTo>
                      <a:pt x="3" y="4"/>
                      <a:pt x="4" y="4"/>
                      <a:pt x="4" y="4"/>
                    </a:cubicBezTo>
                    <a:cubicBezTo>
                      <a:pt x="3" y="4"/>
                      <a:pt x="4" y="4"/>
                      <a:pt x="4" y="4"/>
                    </a:cubicBezTo>
                    <a:cubicBezTo>
                      <a:pt x="5" y="4"/>
                      <a:pt x="4" y="4"/>
                      <a:pt x="5" y="4"/>
                    </a:cubicBezTo>
                    <a:cubicBezTo>
                      <a:pt x="5" y="4"/>
                      <a:pt x="4" y="4"/>
                      <a:pt x="4" y="3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5" y="3"/>
                      <a:pt x="4" y="3"/>
                      <a:pt x="5" y="3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4" y="3"/>
                      <a:pt x="4" y="3"/>
                      <a:pt x="5" y="3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5" y="3"/>
                      <a:pt x="4" y="2"/>
                      <a:pt x="3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2"/>
                      <a:pt x="5" y="2"/>
                      <a:pt x="4" y="2"/>
                    </a:cubicBezTo>
                    <a:cubicBezTo>
                      <a:pt x="3" y="2"/>
                      <a:pt x="4" y="2"/>
                      <a:pt x="4" y="2"/>
                    </a:cubicBezTo>
                    <a:cubicBezTo>
                      <a:pt x="3" y="2"/>
                      <a:pt x="5" y="2"/>
                      <a:pt x="3" y="1"/>
                    </a:cubicBezTo>
                    <a:cubicBezTo>
                      <a:pt x="3" y="1"/>
                      <a:pt x="3" y="1"/>
                      <a:pt x="3" y="2"/>
                    </a:cubicBezTo>
                    <a:cubicBezTo>
                      <a:pt x="3" y="2"/>
                      <a:pt x="3" y="1"/>
                      <a:pt x="2" y="1"/>
                    </a:cubicBezTo>
                    <a:cubicBezTo>
                      <a:pt x="2" y="1"/>
                      <a:pt x="3" y="1"/>
                      <a:pt x="3" y="1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5" y="1"/>
                      <a:pt x="2" y="1"/>
                      <a:pt x="4" y="1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72" name="Freeform 2119"/>
              <p:cNvSpPr/>
              <p:nvPr/>
            </p:nvSpPr>
            <p:spPr bwMode="auto">
              <a:xfrm>
                <a:off x="1254" y="2745"/>
                <a:ext cx="2" cy="0"/>
              </a:xfrm>
              <a:custGeom>
                <a:avLst/>
                <a:gdLst>
                  <a:gd name="T0" fmla="*/ 0 w 1"/>
                  <a:gd name="T1" fmla="*/ 1 w 1"/>
                  <a:gd name="T2" fmla="*/ 0 w 1"/>
                  <a:gd name="T3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73" name="Rectangle 2120"/>
              <p:cNvSpPr>
                <a:spLocks noChangeArrowheads="1"/>
              </p:cNvSpPr>
              <p:nvPr/>
            </p:nvSpPr>
            <p:spPr bwMode="auto">
              <a:xfrm>
                <a:off x="1254" y="2745"/>
                <a:ext cx="1" cy="1"/>
              </a:xfrm>
              <a:prstGeom prst="rect">
                <a:avLst/>
              </a:pr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74" name="Freeform 2121"/>
              <p:cNvSpPr/>
              <p:nvPr/>
            </p:nvSpPr>
            <p:spPr bwMode="auto">
              <a:xfrm>
                <a:off x="1254" y="2740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75" name="Rectangle 2122"/>
              <p:cNvSpPr>
                <a:spLocks noChangeArrowheads="1"/>
              </p:cNvSpPr>
              <p:nvPr/>
            </p:nvSpPr>
            <p:spPr bwMode="auto">
              <a:xfrm>
                <a:off x="1254" y="2740"/>
                <a:ext cx="1" cy="1"/>
              </a:xfrm>
              <a:prstGeom prst="rect">
                <a:avLst/>
              </a:pr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76" name="Freeform 2123"/>
              <p:cNvSpPr/>
              <p:nvPr/>
            </p:nvSpPr>
            <p:spPr bwMode="auto">
              <a:xfrm>
                <a:off x="1247" y="2731"/>
                <a:ext cx="9" cy="9"/>
              </a:xfrm>
              <a:custGeom>
                <a:avLst/>
                <a:gdLst>
                  <a:gd name="T0" fmla="*/ 2 w 4"/>
                  <a:gd name="T1" fmla="*/ 1 h 4"/>
                  <a:gd name="T2" fmla="*/ 2 w 4"/>
                  <a:gd name="T3" fmla="*/ 1 h 4"/>
                  <a:gd name="T4" fmla="*/ 2 w 4"/>
                  <a:gd name="T5" fmla="*/ 1 h 4"/>
                  <a:gd name="T6" fmla="*/ 1 w 4"/>
                  <a:gd name="T7" fmla="*/ 0 h 4"/>
                  <a:gd name="T8" fmla="*/ 2 w 4"/>
                  <a:gd name="T9" fmla="*/ 2 h 4"/>
                  <a:gd name="T10" fmla="*/ 1 w 4"/>
                  <a:gd name="T11" fmla="*/ 2 h 4"/>
                  <a:gd name="T12" fmla="*/ 2 w 4"/>
                  <a:gd name="T13" fmla="*/ 3 h 4"/>
                  <a:gd name="T14" fmla="*/ 1 w 4"/>
                  <a:gd name="T15" fmla="*/ 2 h 4"/>
                  <a:gd name="T16" fmla="*/ 1 w 4"/>
                  <a:gd name="T17" fmla="*/ 3 h 4"/>
                  <a:gd name="T18" fmla="*/ 1 w 4"/>
                  <a:gd name="T19" fmla="*/ 3 h 4"/>
                  <a:gd name="T20" fmla="*/ 1 w 4"/>
                  <a:gd name="T21" fmla="*/ 3 h 4"/>
                  <a:gd name="T22" fmla="*/ 1 w 4"/>
                  <a:gd name="T23" fmla="*/ 3 h 4"/>
                  <a:gd name="T24" fmla="*/ 1 w 4"/>
                  <a:gd name="T25" fmla="*/ 3 h 4"/>
                  <a:gd name="T26" fmla="*/ 1 w 4"/>
                  <a:gd name="T27" fmla="*/ 3 h 4"/>
                  <a:gd name="T28" fmla="*/ 2 w 4"/>
                  <a:gd name="T29" fmla="*/ 3 h 4"/>
                  <a:gd name="T30" fmla="*/ 1 w 4"/>
                  <a:gd name="T31" fmla="*/ 3 h 4"/>
                  <a:gd name="T32" fmla="*/ 2 w 4"/>
                  <a:gd name="T33" fmla="*/ 4 h 4"/>
                  <a:gd name="T34" fmla="*/ 2 w 4"/>
                  <a:gd name="T35" fmla="*/ 4 h 4"/>
                  <a:gd name="T36" fmla="*/ 2 w 4"/>
                  <a:gd name="T37" fmla="*/ 4 h 4"/>
                  <a:gd name="T38" fmla="*/ 2 w 4"/>
                  <a:gd name="T39" fmla="*/ 4 h 4"/>
                  <a:gd name="T40" fmla="*/ 2 w 4"/>
                  <a:gd name="T41" fmla="*/ 3 h 4"/>
                  <a:gd name="T42" fmla="*/ 3 w 4"/>
                  <a:gd name="T43" fmla="*/ 4 h 4"/>
                  <a:gd name="T44" fmla="*/ 3 w 4"/>
                  <a:gd name="T45" fmla="*/ 4 h 4"/>
                  <a:gd name="T46" fmla="*/ 3 w 4"/>
                  <a:gd name="T47" fmla="*/ 4 h 4"/>
                  <a:gd name="T48" fmla="*/ 3 w 4"/>
                  <a:gd name="T49" fmla="*/ 3 h 4"/>
                  <a:gd name="T50" fmla="*/ 3 w 4"/>
                  <a:gd name="T51" fmla="*/ 3 h 4"/>
                  <a:gd name="T52" fmla="*/ 2 w 4"/>
                  <a:gd name="T53" fmla="*/ 3 h 4"/>
                  <a:gd name="T54" fmla="*/ 2 w 4"/>
                  <a:gd name="T55" fmla="*/ 3 h 4"/>
                  <a:gd name="T56" fmla="*/ 2 w 4"/>
                  <a:gd name="T57" fmla="*/ 3 h 4"/>
                  <a:gd name="T58" fmla="*/ 2 w 4"/>
                  <a:gd name="T59" fmla="*/ 3 h 4"/>
                  <a:gd name="T60" fmla="*/ 3 w 4"/>
                  <a:gd name="T61" fmla="*/ 3 h 4"/>
                  <a:gd name="T62" fmla="*/ 2 w 4"/>
                  <a:gd name="T63" fmla="*/ 3 h 4"/>
                  <a:gd name="T64" fmla="*/ 2 w 4"/>
                  <a:gd name="T65" fmla="*/ 2 h 4"/>
                  <a:gd name="T66" fmla="*/ 3 w 4"/>
                  <a:gd name="T67" fmla="*/ 2 h 4"/>
                  <a:gd name="T68" fmla="*/ 2 w 4"/>
                  <a:gd name="T69" fmla="*/ 2 h 4"/>
                  <a:gd name="T70" fmla="*/ 3 w 4"/>
                  <a:gd name="T71" fmla="*/ 2 h 4"/>
                  <a:gd name="T72" fmla="*/ 2 w 4"/>
                  <a:gd name="T73" fmla="*/ 2 h 4"/>
                  <a:gd name="T74" fmla="*/ 2 w 4"/>
                  <a:gd name="T75" fmla="*/ 1 h 4"/>
                  <a:gd name="T76" fmla="*/ 2 w 4"/>
                  <a:gd name="T77" fmla="*/ 1 h 4"/>
                  <a:gd name="T78" fmla="*/ 1 w 4"/>
                  <a:gd name="T79" fmla="*/ 1 h 4"/>
                  <a:gd name="T80" fmla="*/ 2 w 4"/>
                  <a:gd name="T81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4" h="4">
                    <a:moveTo>
                      <a:pt x="2" y="1"/>
                    </a:move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0"/>
                      <a:pt x="3" y="1"/>
                      <a:pt x="1" y="0"/>
                    </a:cubicBezTo>
                    <a:cubicBezTo>
                      <a:pt x="1" y="1"/>
                      <a:pt x="1" y="1"/>
                      <a:pt x="2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2" y="2"/>
                      <a:pt x="0" y="2"/>
                      <a:pt x="2" y="3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0" y="2"/>
                      <a:pt x="2" y="3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2" y="3"/>
                      <a:pt x="2" y="3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2" y="3"/>
                      <a:pt x="2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4"/>
                      <a:pt x="0" y="3"/>
                      <a:pt x="2" y="4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3" y="4"/>
                      <a:pt x="2" y="4"/>
                      <a:pt x="2" y="4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0" y="3"/>
                      <a:pt x="2" y="4"/>
                      <a:pt x="2" y="3"/>
                    </a:cubicBezTo>
                    <a:cubicBezTo>
                      <a:pt x="2" y="4"/>
                      <a:pt x="2" y="4"/>
                      <a:pt x="3" y="4"/>
                    </a:cubicBezTo>
                    <a:cubicBezTo>
                      <a:pt x="4" y="4"/>
                      <a:pt x="2" y="3"/>
                      <a:pt x="3" y="4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3" y="4"/>
                      <a:pt x="3" y="3"/>
                      <a:pt x="3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3"/>
                      <a:pt x="2" y="3"/>
                      <a:pt x="2" y="3"/>
                    </a:cubicBezTo>
                    <a:cubicBezTo>
                      <a:pt x="2" y="3"/>
                      <a:pt x="1" y="3"/>
                      <a:pt x="2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3"/>
                      <a:pt x="3" y="3"/>
                      <a:pt x="3" y="3"/>
                    </a:cubicBezTo>
                    <a:cubicBezTo>
                      <a:pt x="3" y="3"/>
                      <a:pt x="3" y="3"/>
                      <a:pt x="2" y="3"/>
                    </a:cubicBezTo>
                    <a:cubicBezTo>
                      <a:pt x="3" y="3"/>
                      <a:pt x="3" y="3"/>
                      <a:pt x="2" y="2"/>
                    </a:cubicBezTo>
                    <a:cubicBezTo>
                      <a:pt x="2" y="2"/>
                      <a:pt x="3" y="2"/>
                      <a:pt x="3" y="2"/>
                    </a:cubicBezTo>
                    <a:cubicBezTo>
                      <a:pt x="3" y="2"/>
                      <a:pt x="3" y="2"/>
                      <a:pt x="2" y="2"/>
                    </a:cubicBezTo>
                    <a:cubicBezTo>
                      <a:pt x="2" y="2"/>
                      <a:pt x="2" y="2"/>
                      <a:pt x="3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1" y="1"/>
                      <a:pt x="3" y="2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1" y="1"/>
                      <a:pt x="1" y="1"/>
                    </a:cubicBezTo>
                    <a:cubicBezTo>
                      <a:pt x="2" y="1"/>
                      <a:pt x="2" y="1"/>
                      <a:pt x="2" y="1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77" name="Freeform 2124"/>
              <p:cNvSpPr/>
              <p:nvPr/>
            </p:nvSpPr>
            <p:spPr bwMode="auto">
              <a:xfrm>
                <a:off x="1249" y="2731"/>
                <a:ext cx="2" cy="2"/>
              </a:xfrm>
              <a:custGeom>
                <a:avLst/>
                <a:gdLst>
                  <a:gd name="T0" fmla="*/ 1 w 1"/>
                  <a:gd name="T1" fmla="*/ 0 h 1"/>
                  <a:gd name="T2" fmla="*/ 1 w 1"/>
                  <a:gd name="T3" fmla="*/ 1 h 1"/>
                  <a:gd name="T4" fmla="*/ 0 w 1"/>
                  <a:gd name="T5" fmla="*/ 0 h 1"/>
                  <a:gd name="T6" fmla="*/ 1 w 1"/>
                  <a:gd name="T7" fmla="*/ 0 h 1"/>
                  <a:gd name="T8" fmla="*/ 1 w 1"/>
                  <a:gd name="T9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78" name="Freeform 2125"/>
              <p:cNvSpPr/>
              <p:nvPr/>
            </p:nvSpPr>
            <p:spPr bwMode="auto">
              <a:xfrm>
                <a:off x="1249" y="2726"/>
                <a:ext cx="5" cy="5"/>
              </a:xfrm>
              <a:custGeom>
                <a:avLst/>
                <a:gdLst>
                  <a:gd name="T0" fmla="*/ 1 w 2"/>
                  <a:gd name="T1" fmla="*/ 1 h 2"/>
                  <a:gd name="T2" fmla="*/ 1 w 2"/>
                  <a:gd name="T3" fmla="*/ 1 h 2"/>
                  <a:gd name="T4" fmla="*/ 0 w 2"/>
                  <a:gd name="T5" fmla="*/ 1 h 2"/>
                  <a:gd name="T6" fmla="*/ 1 w 2"/>
                  <a:gd name="T7" fmla="*/ 2 h 2"/>
                  <a:gd name="T8" fmla="*/ 0 w 2"/>
                  <a:gd name="T9" fmla="*/ 2 h 2"/>
                  <a:gd name="T10" fmla="*/ 1 w 2"/>
                  <a:gd name="T11" fmla="*/ 2 h 2"/>
                  <a:gd name="T12" fmla="*/ 1 w 2"/>
                  <a:gd name="T13" fmla="*/ 2 h 2"/>
                  <a:gd name="T14" fmla="*/ 1 w 2"/>
                  <a:gd name="T15" fmla="*/ 2 h 2"/>
                  <a:gd name="T16" fmla="*/ 1 w 2"/>
                  <a:gd name="T17" fmla="*/ 2 h 2"/>
                  <a:gd name="T18" fmla="*/ 2 w 2"/>
                  <a:gd name="T19" fmla="*/ 2 h 2"/>
                  <a:gd name="T20" fmla="*/ 1 w 2"/>
                  <a:gd name="T21" fmla="*/ 1 h 2"/>
                  <a:gd name="T22" fmla="*/ 2 w 2"/>
                  <a:gd name="T23" fmla="*/ 2 h 2"/>
                  <a:gd name="T24" fmla="*/ 2 w 2"/>
                  <a:gd name="T25" fmla="*/ 2 h 2"/>
                  <a:gd name="T26" fmla="*/ 2 w 2"/>
                  <a:gd name="T27" fmla="*/ 2 h 2"/>
                  <a:gd name="T28" fmla="*/ 1 w 2"/>
                  <a:gd name="T29" fmla="*/ 1 h 2"/>
                  <a:gd name="T30" fmla="*/ 2 w 2"/>
                  <a:gd name="T31" fmla="*/ 2 h 2"/>
                  <a:gd name="T32" fmla="*/ 2 w 2"/>
                  <a:gd name="T33" fmla="*/ 1 h 2"/>
                  <a:gd name="T34" fmla="*/ 1 w 2"/>
                  <a:gd name="T35" fmla="*/ 0 h 2"/>
                  <a:gd name="T36" fmla="*/ 2 w 2"/>
                  <a:gd name="T37" fmla="*/ 1 h 2"/>
                  <a:gd name="T38" fmla="*/ 2 w 2"/>
                  <a:gd name="T39" fmla="*/ 1 h 2"/>
                  <a:gd name="T40" fmla="*/ 1 w 2"/>
                  <a:gd name="T41" fmla="*/ 0 h 2"/>
                  <a:gd name="T42" fmla="*/ 1 w 2"/>
                  <a:gd name="T43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" h="2">
                    <a:moveTo>
                      <a:pt x="1" y="1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0" y="1"/>
                    </a:cubicBezTo>
                    <a:cubicBezTo>
                      <a:pt x="0" y="1"/>
                      <a:pt x="1" y="2"/>
                      <a:pt x="1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1" y="2"/>
                      <a:pt x="0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2"/>
                      <a:pt x="0" y="1"/>
                      <a:pt x="1" y="1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2"/>
                      <a:pt x="1" y="2"/>
                      <a:pt x="2" y="2"/>
                    </a:cubicBezTo>
                    <a:cubicBezTo>
                      <a:pt x="2" y="2"/>
                      <a:pt x="2" y="1"/>
                      <a:pt x="2" y="2"/>
                    </a:cubicBezTo>
                    <a:cubicBezTo>
                      <a:pt x="2" y="2"/>
                      <a:pt x="1" y="1"/>
                      <a:pt x="1" y="1"/>
                    </a:cubicBezTo>
                    <a:cubicBezTo>
                      <a:pt x="1" y="1"/>
                      <a:pt x="2" y="2"/>
                      <a:pt x="2" y="2"/>
                    </a:cubicBezTo>
                    <a:cubicBezTo>
                      <a:pt x="2" y="1"/>
                      <a:pt x="1" y="1"/>
                      <a:pt x="2" y="1"/>
                    </a:cubicBezTo>
                    <a:cubicBezTo>
                      <a:pt x="1" y="1"/>
                      <a:pt x="1" y="0"/>
                      <a:pt x="1" y="0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0"/>
                      <a:pt x="1" y="0"/>
                      <a:pt x="1" y="0"/>
                    </a:cubicBezTo>
                    <a:cubicBezTo>
                      <a:pt x="0" y="0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79" name="Freeform 2126"/>
              <p:cNvSpPr/>
              <p:nvPr/>
            </p:nvSpPr>
            <p:spPr bwMode="auto">
              <a:xfrm>
                <a:off x="1251" y="2726"/>
                <a:ext cx="0" cy="2"/>
              </a:xfrm>
              <a:custGeom>
                <a:avLst/>
                <a:gdLst>
                  <a:gd name="T0" fmla="*/ 0 h 2"/>
                  <a:gd name="T1" fmla="*/ 2 h 2"/>
                  <a:gd name="T2" fmla="*/ 0 h 2"/>
                  <a:gd name="T3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80" name="Freeform 2127"/>
              <p:cNvSpPr/>
              <p:nvPr/>
            </p:nvSpPr>
            <p:spPr bwMode="auto">
              <a:xfrm>
                <a:off x="132" y="2466"/>
                <a:ext cx="939" cy="824"/>
              </a:xfrm>
              <a:custGeom>
                <a:avLst/>
                <a:gdLst>
                  <a:gd name="T0" fmla="*/ 298 w 395"/>
                  <a:gd name="T1" fmla="*/ 200 h 346"/>
                  <a:gd name="T2" fmla="*/ 283 w 395"/>
                  <a:gd name="T3" fmla="*/ 212 h 346"/>
                  <a:gd name="T4" fmla="*/ 264 w 395"/>
                  <a:gd name="T5" fmla="*/ 221 h 346"/>
                  <a:gd name="T6" fmla="*/ 261 w 395"/>
                  <a:gd name="T7" fmla="*/ 241 h 346"/>
                  <a:gd name="T8" fmla="*/ 257 w 395"/>
                  <a:gd name="T9" fmla="*/ 263 h 346"/>
                  <a:gd name="T10" fmla="*/ 226 w 395"/>
                  <a:gd name="T11" fmla="*/ 263 h 346"/>
                  <a:gd name="T12" fmla="*/ 197 w 395"/>
                  <a:gd name="T13" fmla="*/ 268 h 346"/>
                  <a:gd name="T14" fmla="*/ 190 w 395"/>
                  <a:gd name="T15" fmla="*/ 243 h 346"/>
                  <a:gd name="T16" fmla="*/ 191 w 395"/>
                  <a:gd name="T17" fmla="*/ 232 h 346"/>
                  <a:gd name="T18" fmla="*/ 191 w 395"/>
                  <a:gd name="T19" fmla="*/ 232 h 346"/>
                  <a:gd name="T20" fmla="*/ 208 w 395"/>
                  <a:gd name="T21" fmla="*/ 195 h 346"/>
                  <a:gd name="T22" fmla="*/ 183 w 395"/>
                  <a:gd name="T23" fmla="*/ 177 h 346"/>
                  <a:gd name="T24" fmla="*/ 182 w 395"/>
                  <a:gd name="T25" fmla="*/ 155 h 346"/>
                  <a:gd name="T26" fmla="*/ 219 w 395"/>
                  <a:gd name="T27" fmla="*/ 150 h 346"/>
                  <a:gd name="T28" fmla="*/ 221 w 395"/>
                  <a:gd name="T29" fmla="*/ 126 h 346"/>
                  <a:gd name="T30" fmla="*/ 215 w 395"/>
                  <a:gd name="T31" fmla="*/ 95 h 346"/>
                  <a:gd name="T32" fmla="*/ 210 w 395"/>
                  <a:gd name="T33" fmla="*/ 62 h 346"/>
                  <a:gd name="T34" fmla="*/ 190 w 395"/>
                  <a:gd name="T35" fmla="*/ 17 h 346"/>
                  <a:gd name="T36" fmla="*/ 180 w 395"/>
                  <a:gd name="T37" fmla="*/ 8 h 346"/>
                  <a:gd name="T38" fmla="*/ 130 w 395"/>
                  <a:gd name="T39" fmla="*/ 13 h 346"/>
                  <a:gd name="T40" fmla="*/ 107 w 395"/>
                  <a:gd name="T41" fmla="*/ 69 h 346"/>
                  <a:gd name="T42" fmla="*/ 98 w 395"/>
                  <a:gd name="T43" fmla="*/ 137 h 346"/>
                  <a:gd name="T44" fmla="*/ 82 w 395"/>
                  <a:gd name="T45" fmla="*/ 221 h 346"/>
                  <a:gd name="T46" fmla="*/ 74 w 395"/>
                  <a:gd name="T47" fmla="*/ 251 h 346"/>
                  <a:gd name="T48" fmla="*/ 63 w 395"/>
                  <a:gd name="T49" fmla="*/ 261 h 346"/>
                  <a:gd name="T50" fmla="*/ 35 w 395"/>
                  <a:gd name="T51" fmla="*/ 279 h 346"/>
                  <a:gd name="T52" fmla="*/ 15 w 395"/>
                  <a:gd name="T53" fmla="*/ 305 h 346"/>
                  <a:gd name="T54" fmla="*/ 1 w 395"/>
                  <a:gd name="T55" fmla="*/ 332 h 346"/>
                  <a:gd name="T56" fmla="*/ 4 w 395"/>
                  <a:gd name="T57" fmla="*/ 344 h 346"/>
                  <a:gd name="T58" fmla="*/ 17 w 395"/>
                  <a:gd name="T59" fmla="*/ 343 h 346"/>
                  <a:gd name="T60" fmla="*/ 47 w 395"/>
                  <a:gd name="T61" fmla="*/ 343 h 346"/>
                  <a:gd name="T62" fmla="*/ 107 w 395"/>
                  <a:gd name="T63" fmla="*/ 342 h 346"/>
                  <a:gd name="T64" fmla="*/ 149 w 395"/>
                  <a:gd name="T65" fmla="*/ 341 h 346"/>
                  <a:gd name="T66" fmla="*/ 197 w 395"/>
                  <a:gd name="T67" fmla="*/ 342 h 346"/>
                  <a:gd name="T68" fmla="*/ 239 w 395"/>
                  <a:gd name="T69" fmla="*/ 341 h 346"/>
                  <a:gd name="T70" fmla="*/ 289 w 395"/>
                  <a:gd name="T71" fmla="*/ 342 h 346"/>
                  <a:gd name="T72" fmla="*/ 311 w 395"/>
                  <a:gd name="T73" fmla="*/ 344 h 346"/>
                  <a:gd name="T74" fmla="*/ 331 w 395"/>
                  <a:gd name="T75" fmla="*/ 335 h 346"/>
                  <a:gd name="T76" fmla="*/ 358 w 395"/>
                  <a:gd name="T77" fmla="*/ 321 h 346"/>
                  <a:gd name="T78" fmla="*/ 379 w 395"/>
                  <a:gd name="T79" fmla="*/ 302 h 346"/>
                  <a:gd name="T80" fmla="*/ 389 w 395"/>
                  <a:gd name="T81" fmla="*/ 278 h 346"/>
                  <a:gd name="T82" fmla="*/ 364 w 395"/>
                  <a:gd name="T83" fmla="*/ 283 h 346"/>
                  <a:gd name="T84" fmla="*/ 394 w 395"/>
                  <a:gd name="T85" fmla="*/ 243 h 346"/>
                  <a:gd name="T86" fmla="*/ 386 w 395"/>
                  <a:gd name="T87" fmla="*/ 225 h 346"/>
                  <a:gd name="T88" fmla="*/ 360 w 395"/>
                  <a:gd name="T89" fmla="*/ 239 h 346"/>
                  <a:gd name="T90" fmla="*/ 371 w 395"/>
                  <a:gd name="T91" fmla="*/ 224 h 346"/>
                  <a:gd name="T92" fmla="*/ 379 w 395"/>
                  <a:gd name="T93" fmla="*/ 210 h 346"/>
                  <a:gd name="T94" fmla="*/ 385 w 395"/>
                  <a:gd name="T95" fmla="*/ 186 h 346"/>
                  <a:gd name="T96" fmla="*/ 367 w 395"/>
                  <a:gd name="T97" fmla="*/ 177 h 346"/>
                  <a:gd name="T98" fmla="*/ 350 w 395"/>
                  <a:gd name="T99" fmla="*/ 194 h 346"/>
                  <a:gd name="T100" fmla="*/ 353 w 395"/>
                  <a:gd name="T101" fmla="*/ 114 h 346"/>
                  <a:gd name="T102" fmla="*/ 357 w 395"/>
                  <a:gd name="T103" fmla="*/ 122 h 346"/>
                  <a:gd name="T104" fmla="*/ 361 w 395"/>
                  <a:gd name="T105" fmla="*/ 135 h 346"/>
                  <a:gd name="T106" fmla="*/ 363 w 395"/>
                  <a:gd name="T107" fmla="*/ 124 h 346"/>
                  <a:gd name="T108" fmla="*/ 345 w 395"/>
                  <a:gd name="T109" fmla="*/ 107 h 346"/>
                  <a:gd name="T110" fmla="*/ 331 w 395"/>
                  <a:gd name="T111" fmla="*/ 129 h 346"/>
                  <a:gd name="T112" fmla="*/ 329 w 395"/>
                  <a:gd name="T113" fmla="*/ 147 h 346"/>
                  <a:gd name="T114" fmla="*/ 324 w 395"/>
                  <a:gd name="T115" fmla="*/ 162 h 346"/>
                  <a:gd name="T116" fmla="*/ 298 w 395"/>
                  <a:gd name="T117" fmla="*/ 200 h 3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395" h="346">
                    <a:moveTo>
                      <a:pt x="298" y="200"/>
                    </a:moveTo>
                    <a:cubicBezTo>
                      <a:pt x="294" y="205"/>
                      <a:pt x="289" y="209"/>
                      <a:pt x="283" y="212"/>
                    </a:cubicBezTo>
                    <a:cubicBezTo>
                      <a:pt x="278" y="215"/>
                      <a:pt x="267" y="217"/>
                      <a:pt x="264" y="221"/>
                    </a:cubicBezTo>
                    <a:cubicBezTo>
                      <a:pt x="261" y="224"/>
                      <a:pt x="261" y="236"/>
                      <a:pt x="261" y="241"/>
                    </a:cubicBezTo>
                    <a:cubicBezTo>
                      <a:pt x="259" y="248"/>
                      <a:pt x="257" y="255"/>
                      <a:pt x="257" y="263"/>
                    </a:cubicBezTo>
                    <a:cubicBezTo>
                      <a:pt x="246" y="263"/>
                      <a:pt x="237" y="262"/>
                      <a:pt x="226" y="263"/>
                    </a:cubicBezTo>
                    <a:cubicBezTo>
                      <a:pt x="216" y="265"/>
                      <a:pt x="208" y="269"/>
                      <a:pt x="197" y="268"/>
                    </a:cubicBezTo>
                    <a:cubicBezTo>
                      <a:pt x="201" y="261"/>
                      <a:pt x="206" y="241"/>
                      <a:pt x="190" y="243"/>
                    </a:cubicBezTo>
                    <a:cubicBezTo>
                      <a:pt x="190" y="240"/>
                      <a:pt x="190" y="235"/>
                      <a:pt x="191" y="232"/>
                    </a:cubicBezTo>
                    <a:cubicBezTo>
                      <a:pt x="190" y="233"/>
                      <a:pt x="191" y="231"/>
                      <a:pt x="191" y="232"/>
                    </a:cubicBezTo>
                    <a:cubicBezTo>
                      <a:pt x="200" y="223"/>
                      <a:pt x="206" y="207"/>
                      <a:pt x="208" y="195"/>
                    </a:cubicBezTo>
                    <a:cubicBezTo>
                      <a:pt x="210" y="180"/>
                      <a:pt x="199" y="164"/>
                      <a:pt x="183" y="177"/>
                    </a:cubicBezTo>
                    <a:cubicBezTo>
                      <a:pt x="183" y="169"/>
                      <a:pt x="181" y="162"/>
                      <a:pt x="182" y="155"/>
                    </a:cubicBezTo>
                    <a:cubicBezTo>
                      <a:pt x="192" y="151"/>
                      <a:pt x="208" y="149"/>
                      <a:pt x="219" y="150"/>
                    </a:cubicBezTo>
                    <a:cubicBezTo>
                      <a:pt x="219" y="142"/>
                      <a:pt x="220" y="134"/>
                      <a:pt x="221" y="126"/>
                    </a:cubicBezTo>
                    <a:cubicBezTo>
                      <a:pt x="221" y="116"/>
                      <a:pt x="217" y="105"/>
                      <a:pt x="215" y="95"/>
                    </a:cubicBezTo>
                    <a:cubicBezTo>
                      <a:pt x="213" y="84"/>
                      <a:pt x="213" y="73"/>
                      <a:pt x="210" y="62"/>
                    </a:cubicBezTo>
                    <a:cubicBezTo>
                      <a:pt x="206" y="46"/>
                      <a:pt x="205" y="28"/>
                      <a:pt x="190" y="17"/>
                    </a:cubicBezTo>
                    <a:cubicBezTo>
                      <a:pt x="187" y="14"/>
                      <a:pt x="184" y="10"/>
                      <a:pt x="180" y="8"/>
                    </a:cubicBezTo>
                    <a:cubicBezTo>
                      <a:pt x="169" y="0"/>
                      <a:pt x="139" y="2"/>
                      <a:pt x="130" y="13"/>
                    </a:cubicBezTo>
                    <a:cubicBezTo>
                      <a:pt x="118" y="27"/>
                      <a:pt x="112" y="51"/>
                      <a:pt x="107" y="69"/>
                    </a:cubicBezTo>
                    <a:cubicBezTo>
                      <a:pt x="101" y="91"/>
                      <a:pt x="99" y="115"/>
                      <a:pt x="98" y="137"/>
                    </a:cubicBezTo>
                    <a:cubicBezTo>
                      <a:pt x="96" y="166"/>
                      <a:pt x="89" y="194"/>
                      <a:pt x="82" y="221"/>
                    </a:cubicBezTo>
                    <a:cubicBezTo>
                      <a:pt x="79" y="231"/>
                      <a:pt x="77" y="242"/>
                      <a:pt x="74" y="251"/>
                    </a:cubicBezTo>
                    <a:cubicBezTo>
                      <a:pt x="71" y="256"/>
                      <a:pt x="68" y="258"/>
                      <a:pt x="63" y="261"/>
                    </a:cubicBezTo>
                    <a:cubicBezTo>
                      <a:pt x="53" y="267"/>
                      <a:pt x="43" y="271"/>
                      <a:pt x="35" y="279"/>
                    </a:cubicBezTo>
                    <a:cubicBezTo>
                      <a:pt x="27" y="287"/>
                      <a:pt x="21" y="296"/>
                      <a:pt x="15" y="305"/>
                    </a:cubicBezTo>
                    <a:cubicBezTo>
                      <a:pt x="10" y="313"/>
                      <a:pt x="3" y="322"/>
                      <a:pt x="1" y="332"/>
                    </a:cubicBezTo>
                    <a:cubicBezTo>
                      <a:pt x="0" y="335"/>
                      <a:pt x="0" y="342"/>
                      <a:pt x="4" y="344"/>
                    </a:cubicBezTo>
                    <a:cubicBezTo>
                      <a:pt x="7" y="346"/>
                      <a:pt x="14" y="343"/>
                      <a:pt x="17" y="343"/>
                    </a:cubicBezTo>
                    <a:cubicBezTo>
                      <a:pt x="27" y="342"/>
                      <a:pt x="37" y="342"/>
                      <a:pt x="47" y="343"/>
                    </a:cubicBezTo>
                    <a:cubicBezTo>
                      <a:pt x="67" y="345"/>
                      <a:pt x="87" y="341"/>
                      <a:pt x="107" y="342"/>
                    </a:cubicBezTo>
                    <a:cubicBezTo>
                      <a:pt x="121" y="343"/>
                      <a:pt x="135" y="341"/>
                      <a:pt x="149" y="341"/>
                    </a:cubicBezTo>
                    <a:cubicBezTo>
                      <a:pt x="165" y="340"/>
                      <a:pt x="181" y="343"/>
                      <a:pt x="197" y="342"/>
                    </a:cubicBezTo>
                    <a:cubicBezTo>
                      <a:pt x="211" y="341"/>
                      <a:pt x="225" y="341"/>
                      <a:pt x="239" y="341"/>
                    </a:cubicBezTo>
                    <a:cubicBezTo>
                      <a:pt x="256" y="341"/>
                      <a:pt x="273" y="341"/>
                      <a:pt x="289" y="342"/>
                    </a:cubicBezTo>
                    <a:cubicBezTo>
                      <a:pt x="297" y="342"/>
                      <a:pt x="304" y="344"/>
                      <a:pt x="311" y="344"/>
                    </a:cubicBezTo>
                    <a:cubicBezTo>
                      <a:pt x="318" y="344"/>
                      <a:pt x="325" y="339"/>
                      <a:pt x="331" y="335"/>
                    </a:cubicBezTo>
                    <a:cubicBezTo>
                      <a:pt x="340" y="330"/>
                      <a:pt x="350" y="327"/>
                      <a:pt x="358" y="321"/>
                    </a:cubicBezTo>
                    <a:cubicBezTo>
                      <a:pt x="366" y="316"/>
                      <a:pt x="373" y="309"/>
                      <a:pt x="379" y="302"/>
                    </a:cubicBezTo>
                    <a:cubicBezTo>
                      <a:pt x="383" y="297"/>
                      <a:pt x="394" y="285"/>
                      <a:pt x="389" y="278"/>
                    </a:cubicBezTo>
                    <a:cubicBezTo>
                      <a:pt x="380" y="274"/>
                      <a:pt x="372" y="277"/>
                      <a:pt x="364" y="283"/>
                    </a:cubicBezTo>
                    <a:cubicBezTo>
                      <a:pt x="376" y="272"/>
                      <a:pt x="391" y="259"/>
                      <a:pt x="394" y="243"/>
                    </a:cubicBezTo>
                    <a:cubicBezTo>
                      <a:pt x="395" y="236"/>
                      <a:pt x="394" y="226"/>
                      <a:pt x="386" y="225"/>
                    </a:cubicBezTo>
                    <a:cubicBezTo>
                      <a:pt x="378" y="224"/>
                      <a:pt x="363" y="231"/>
                      <a:pt x="360" y="239"/>
                    </a:cubicBezTo>
                    <a:cubicBezTo>
                      <a:pt x="362" y="233"/>
                      <a:pt x="368" y="228"/>
                      <a:pt x="371" y="224"/>
                    </a:cubicBezTo>
                    <a:cubicBezTo>
                      <a:pt x="374" y="219"/>
                      <a:pt x="376" y="214"/>
                      <a:pt x="379" y="210"/>
                    </a:cubicBezTo>
                    <a:cubicBezTo>
                      <a:pt x="383" y="203"/>
                      <a:pt x="386" y="194"/>
                      <a:pt x="385" y="186"/>
                    </a:cubicBezTo>
                    <a:cubicBezTo>
                      <a:pt x="383" y="177"/>
                      <a:pt x="374" y="175"/>
                      <a:pt x="367" y="177"/>
                    </a:cubicBezTo>
                    <a:cubicBezTo>
                      <a:pt x="358" y="179"/>
                      <a:pt x="353" y="186"/>
                      <a:pt x="350" y="194"/>
                    </a:cubicBezTo>
                    <a:cubicBezTo>
                      <a:pt x="364" y="174"/>
                      <a:pt x="376" y="132"/>
                      <a:pt x="353" y="114"/>
                    </a:cubicBezTo>
                    <a:cubicBezTo>
                      <a:pt x="354" y="116"/>
                      <a:pt x="356" y="119"/>
                      <a:pt x="357" y="122"/>
                    </a:cubicBezTo>
                    <a:cubicBezTo>
                      <a:pt x="358" y="125"/>
                      <a:pt x="359" y="133"/>
                      <a:pt x="361" y="135"/>
                    </a:cubicBezTo>
                    <a:cubicBezTo>
                      <a:pt x="367" y="140"/>
                      <a:pt x="363" y="126"/>
                      <a:pt x="363" y="124"/>
                    </a:cubicBezTo>
                    <a:cubicBezTo>
                      <a:pt x="361" y="117"/>
                      <a:pt x="354" y="106"/>
                      <a:pt x="345" y="107"/>
                    </a:cubicBezTo>
                    <a:cubicBezTo>
                      <a:pt x="336" y="108"/>
                      <a:pt x="333" y="122"/>
                      <a:pt x="331" y="129"/>
                    </a:cubicBezTo>
                    <a:cubicBezTo>
                      <a:pt x="330" y="135"/>
                      <a:pt x="331" y="141"/>
                      <a:pt x="329" y="147"/>
                    </a:cubicBezTo>
                    <a:cubicBezTo>
                      <a:pt x="328" y="152"/>
                      <a:pt x="326" y="157"/>
                      <a:pt x="324" y="162"/>
                    </a:cubicBezTo>
                    <a:cubicBezTo>
                      <a:pt x="318" y="176"/>
                      <a:pt x="309" y="189"/>
                      <a:pt x="298" y="20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81" name="Freeform 2128"/>
              <p:cNvSpPr/>
              <p:nvPr/>
            </p:nvSpPr>
            <p:spPr bwMode="auto">
              <a:xfrm>
                <a:off x="624" y="2464"/>
                <a:ext cx="133" cy="152"/>
              </a:xfrm>
              <a:custGeom>
                <a:avLst/>
                <a:gdLst>
                  <a:gd name="T0" fmla="*/ 0 w 56"/>
                  <a:gd name="T1" fmla="*/ 49 h 64"/>
                  <a:gd name="T2" fmla="*/ 31 w 56"/>
                  <a:gd name="T3" fmla="*/ 28 h 64"/>
                  <a:gd name="T4" fmla="*/ 56 w 56"/>
                  <a:gd name="T5" fmla="*/ 17 h 64"/>
                  <a:gd name="T6" fmla="*/ 25 w 56"/>
                  <a:gd name="T7" fmla="*/ 48 h 64"/>
                  <a:gd name="T8" fmla="*/ 5 w 56"/>
                  <a:gd name="T9" fmla="*/ 64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6" h="64">
                    <a:moveTo>
                      <a:pt x="0" y="49"/>
                    </a:moveTo>
                    <a:cubicBezTo>
                      <a:pt x="13" y="44"/>
                      <a:pt x="21" y="37"/>
                      <a:pt x="31" y="28"/>
                    </a:cubicBezTo>
                    <a:cubicBezTo>
                      <a:pt x="35" y="24"/>
                      <a:pt x="55" y="0"/>
                      <a:pt x="56" y="17"/>
                    </a:cubicBezTo>
                    <a:cubicBezTo>
                      <a:pt x="56" y="29"/>
                      <a:pt x="33" y="42"/>
                      <a:pt x="25" y="48"/>
                    </a:cubicBezTo>
                    <a:cubicBezTo>
                      <a:pt x="18" y="53"/>
                      <a:pt x="9" y="57"/>
                      <a:pt x="5" y="64"/>
                    </a:cubicBezTo>
                  </a:path>
                </a:pathLst>
              </a:custGeom>
              <a:solidFill>
                <a:srgbClr val="E8CB3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82" name="Freeform 2129"/>
              <p:cNvSpPr/>
              <p:nvPr/>
            </p:nvSpPr>
            <p:spPr bwMode="auto">
              <a:xfrm>
                <a:off x="619" y="2483"/>
                <a:ext cx="143" cy="138"/>
              </a:xfrm>
              <a:custGeom>
                <a:avLst/>
                <a:gdLst>
                  <a:gd name="T0" fmla="*/ 34 w 60"/>
                  <a:gd name="T1" fmla="*/ 16 h 58"/>
                  <a:gd name="T2" fmla="*/ 32 w 60"/>
                  <a:gd name="T3" fmla="*/ 19 h 58"/>
                  <a:gd name="T4" fmla="*/ 1 w 60"/>
                  <a:gd name="T5" fmla="*/ 39 h 58"/>
                  <a:gd name="T6" fmla="*/ 1 w 60"/>
                  <a:gd name="T7" fmla="*/ 41 h 58"/>
                  <a:gd name="T8" fmla="*/ 3 w 60"/>
                  <a:gd name="T9" fmla="*/ 42 h 58"/>
                  <a:gd name="T10" fmla="*/ 34 w 60"/>
                  <a:gd name="T11" fmla="*/ 21 h 58"/>
                  <a:gd name="T12" fmla="*/ 37 w 60"/>
                  <a:gd name="T13" fmla="*/ 19 h 58"/>
                  <a:gd name="T14" fmla="*/ 54 w 60"/>
                  <a:gd name="T15" fmla="*/ 5 h 58"/>
                  <a:gd name="T16" fmla="*/ 56 w 60"/>
                  <a:gd name="T17" fmla="*/ 9 h 58"/>
                  <a:gd name="T18" fmla="*/ 32 w 60"/>
                  <a:gd name="T19" fmla="*/ 34 h 58"/>
                  <a:gd name="T20" fmla="*/ 26 w 60"/>
                  <a:gd name="T21" fmla="*/ 39 h 58"/>
                  <a:gd name="T22" fmla="*/ 19 w 60"/>
                  <a:gd name="T23" fmla="*/ 43 h 58"/>
                  <a:gd name="T24" fmla="*/ 5 w 60"/>
                  <a:gd name="T25" fmla="*/ 55 h 58"/>
                  <a:gd name="T26" fmla="*/ 6 w 60"/>
                  <a:gd name="T27" fmla="*/ 58 h 58"/>
                  <a:gd name="T28" fmla="*/ 8 w 60"/>
                  <a:gd name="T29" fmla="*/ 57 h 58"/>
                  <a:gd name="T30" fmla="*/ 21 w 60"/>
                  <a:gd name="T31" fmla="*/ 46 h 58"/>
                  <a:gd name="T32" fmla="*/ 28 w 60"/>
                  <a:gd name="T33" fmla="*/ 41 h 58"/>
                  <a:gd name="T34" fmla="*/ 34 w 60"/>
                  <a:gd name="T35" fmla="*/ 37 h 58"/>
                  <a:gd name="T36" fmla="*/ 59 w 60"/>
                  <a:gd name="T37" fmla="*/ 9 h 58"/>
                  <a:gd name="T38" fmla="*/ 56 w 60"/>
                  <a:gd name="T39" fmla="*/ 2 h 58"/>
                  <a:gd name="T40" fmla="*/ 34 w 60"/>
                  <a:gd name="T41" fmla="*/ 16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60" h="58">
                    <a:moveTo>
                      <a:pt x="34" y="16"/>
                    </a:moveTo>
                    <a:cubicBezTo>
                      <a:pt x="32" y="19"/>
                      <a:pt x="32" y="19"/>
                      <a:pt x="32" y="19"/>
                    </a:cubicBezTo>
                    <a:cubicBezTo>
                      <a:pt x="23" y="27"/>
                      <a:pt x="14" y="34"/>
                      <a:pt x="1" y="39"/>
                    </a:cubicBezTo>
                    <a:cubicBezTo>
                      <a:pt x="1" y="39"/>
                      <a:pt x="0" y="40"/>
                      <a:pt x="1" y="41"/>
                    </a:cubicBezTo>
                    <a:cubicBezTo>
                      <a:pt x="1" y="42"/>
                      <a:pt x="2" y="43"/>
                      <a:pt x="3" y="42"/>
                    </a:cubicBezTo>
                    <a:cubicBezTo>
                      <a:pt x="16" y="37"/>
                      <a:pt x="25" y="30"/>
                      <a:pt x="34" y="21"/>
                    </a:cubicBezTo>
                    <a:cubicBezTo>
                      <a:pt x="37" y="19"/>
                      <a:pt x="37" y="19"/>
                      <a:pt x="37" y="19"/>
                    </a:cubicBezTo>
                    <a:cubicBezTo>
                      <a:pt x="40" y="15"/>
                      <a:pt x="51" y="3"/>
                      <a:pt x="54" y="5"/>
                    </a:cubicBezTo>
                    <a:cubicBezTo>
                      <a:pt x="55" y="5"/>
                      <a:pt x="56" y="7"/>
                      <a:pt x="56" y="9"/>
                    </a:cubicBezTo>
                    <a:cubicBezTo>
                      <a:pt x="56" y="18"/>
                      <a:pt x="41" y="28"/>
                      <a:pt x="32" y="34"/>
                    </a:cubicBezTo>
                    <a:cubicBezTo>
                      <a:pt x="26" y="39"/>
                      <a:pt x="26" y="39"/>
                      <a:pt x="26" y="39"/>
                    </a:cubicBezTo>
                    <a:cubicBezTo>
                      <a:pt x="19" y="43"/>
                      <a:pt x="19" y="43"/>
                      <a:pt x="19" y="43"/>
                    </a:cubicBezTo>
                    <a:cubicBezTo>
                      <a:pt x="14" y="47"/>
                      <a:pt x="9" y="50"/>
                      <a:pt x="5" y="55"/>
                    </a:cubicBezTo>
                    <a:cubicBezTo>
                      <a:pt x="5" y="56"/>
                      <a:pt x="5" y="57"/>
                      <a:pt x="6" y="58"/>
                    </a:cubicBezTo>
                    <a:cubicBezTo>
                      <a:pt x="6" y="58"/>
                      <a:pt x="7" y="58"/>
                      <a:pt x="8" y="57"/>
                    </a:cubicBezTo>
                    <a:cubicBezTo>
                      <a:pt x="11" y="53"/>
                      <a:pt x="16" y="49"/>
                      <a:pt x="21" y="46"/>
                    </a:cubicBezTo>
                    <a:cubicBezTo>
                      <a:pt x="28" y="41"/>
                      <a:pt x="28" y="41"/>
                      <a:pt x="28" y="41"/>
                    </a:cubicBezTo>
                    <a:cubicBezTo>
                      <a:pt x="34" y="37"/>
                      <a:pt x="34" y="37"/>
                      <a:pt x="34" y="37"/>
                    </a:cubicBezTo>
                    <a:cubicBezTo>
                      <a:pt x="44" y="30"/>
                      <a:pt x="60" y="19"/>
                      <a:pt x="59" y="9"/>
                    </a:cubicBezTo>
                    <a:cubicBezTo>
                      <a:pt x="59" y="5"/>
                      <a:pt x="58" y="3"/>
                      <a:pt x="56" y="2"/>
                    </a:cubicBezTo>
                    <a:cubicBezTo>
                      <a:pt x="50" y="0"/>
                      <a:pt x="42" y="8"/>
                      <a:pt x="34" y="16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83" name="Freeform 2130"/>
              <p:cNvSpPr/>
              <p:nvPr/>
            </p:nvSpPr>
            <p:spPr bwMode="auto">
              <a:xfrm>
                <a:off x="633" y="2623"/>
                <a:ext cx="179" cy="53"/>
              </a:xfrm>
              <a:custGeom>
                <a:avLst/>
                <a:gdLst>
                  <a:gd name="T0" fmla="*/ 1 w 75"/>
                  <a:gd name="T1" fmla="*/ 3 h 22"/>
                  <a:gd name="T2" fmla="*/ 49 w 75"/>
                  <a:gd name="T3" fmla="*/ 3 h 22"/>
                  <a:gd name="T4" fmla="*/ 70 w 75"/>
                  <a:gd name="T5" fmla="*/ 4 h 22"/>
                  <a:gd name="T6" fmla="*/ 66 w 75"/>
                  <a:gd name="T7" fmla="*/ 14 h 22"/>
                  <a:gd name="T8" fmla="*/ 23 w 75"/>
                  <a:gd name="T9" fmla="*/ 18 h 22"/>
                  <a:gd name="T10" fmla="*/ 3 w 75"/>
                  <a:gd name="T11" fmla="*/ 22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5" h="22">
                    <a:moveTo>
                      <a:pt x="1" y="3"/>
                    </a:moveTo>
                    <a:cubicBezTo>
                      <a:pt x="16" y="13"/>
                      <a:pt x="34" y="5"/>
                      <a:pt x="49" y="3"/>
                    </a:cubicBezTo>
                    <a:cubicBezTo>
                      <a:pt x="54" y="3"/>
                      <a:pt x="66" y="0"/>
                      <a:pt x="70" y="4"/>
                    </a:cubicBezTo>
                    <a:cubicBezTo>
                      <a:pt x="75" y="9"/>
                      <a:pt x="70" y="12"/>
                      <a:pt x="66" y="14"/>
                    </a:cubicBezTo>
                    <a:cubicBezTo>
                      <a:pt x="55" y="19"/>
                      <a:pt x="35" y="18"/>
                      <a:pt x="23" y="18"/>
                    </a:cubicBezTo>
                    <a:cubicBezTo>
                      <a:pt x="19" y="19"/>
                      <a:pt x="0" y="19"/>
                      <a:pt x="3" y="22"/>
                    </a:cubicBezTo>
                  </a:path>
                </a:pathLst>
              </a:custGeom>
              <a:solidFill>
                <a:srgbClr val="E8CB3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84" name="Freeform 2131"/>
              <p:cNvSpPr/>
              <p:nvPr/>
            </p:nvSpPr>
            <p:spPr bwMode="auto">
              <a:xfrm>
                <a:off x="631" y="2621"/>
                <a:ext cx="178" cy="60"/>
              </a:xfrm>
              <a:custGeom>
                <a:avLst/>
                <a:gdLst>
                  <a:gd name="T0" fmla="*/ 53 w 75"/>
                  <a:gd name="T1" fmla="*/ 2 h 25"/>
                  <a:gd name="T2" fmla="*/ 50 w 75"/>
                  <a:gd name="T3" fmla="*/ 3 h 25"/>
                  <a:gd name="T4" fmla="*/ 38 w 75"/>
                  <a:gd name="T5" fmla="*/ 5 h 25"/>
                  <a:gd name="T6" fmla="*/ 3 w 75"/>
                  <a:gd name="T7" fmla="*/ 3 h 25"/>
                  <a:gd name="T8" fmla="*/ 1 w 75"/>
                  <a:gd name="T9" fmla="*/ 3 h 25"/>
                  <a:gd name="T10" fmla="*/ 1 w 75"/>
                  <a:gd name="T11" fmla="*/ 6 h 25"/>
                  <a:gd name="T12" fmla="*/ 39 w 75"/>
                  <a:gd name="T13" fmla="*/ 8 h 25"/>
                  <a:gd name="T14" fmla="*/ 51 w 75"/>
                  <a:gd name="T15" fmla="*/ 6 h 25"/>
                  <a:gd name="T16" fmla="*/ 53 w 75"/>
                  <a:gd name="T17" fmla="*/ 6 h 25"/>
                  <a:gd name="T18" fmla="*/ 70 w 75"/>
                  <a:gd name="T19" fmla="*/ 6 h 25"/>
                  <a:gd name="T20" fmla="*/ 71 w 75"/>
                  <a:gd name="T21" fmla="*/ 9 h 25"/>
                  <a:gd name="T22" fmla="*/ 66 w 75"/>
                  <a:gd name="T23" fmla="*/ 13 h 25"/>
                  <a:gd name="T24" fmla="*/ 34 w 75"/>
                  <a:gd name="T25" fmla="*/ 17 h 25"/>
                  <a:gd name="T26" fmla="*/ 24 w 75"/>
                  <a:gd name="T27" fmla="*/ 18 h 25"/>
                  <a:gd name="T28" fmla="*/ 22 w 75"/>
                  <a:gd name="T29" fmla="*/ 18 h 25"/>
                  <a:gd name="T30" fmla="*/ 2 w 75"/>
                  <a:gd name="T31" fmla="*/ 22 h 25"/>
                  <a:gd name="T32" fmla="*/ 3 w 75"/>
                  <a:gd name="T33" fmla="*/ 24 h 25"/>
                  <a:gd name="T34" fmla="*/ 5 w 75"/>
                  <a:gd name="T35" fmla="*/ 24 h 25"/>
                  <a:gd name="T36" fmla="*/ 6 w 75"/>
                  <a:gd name="T37" fmla="*/ 23 h 25"/>
                  <a:gd name="T38" fmla="*/ 6 w 75"/>
                  <a:gd name="T39" fmla="*/ 23 h 25"/>
                  <a:gd name="T40" fmla="*/ 22 w 75"/>
                  <a:gd name="T41" fmla="*/ 21 h 25"/>
                  <a:gd name="T42" fmla="*/ 24 w 75"/>
                  <a:gd name="T43" fmla="*/ 21 h 25"/>
                  <a:gd name="T44" fmla="*/ 34 w 75"/>
                  <a:gd name="T45" fmla="*/ 21 h 25"/>
                  <a:gd name="T46" fmla="*/ 67 w 75"/>
                  <a:gd name="T47" fmla="*/ 16 h 25"/>
                  <a:gd name="T48" fmla="*/ 75 w 75"/>
                  <a:gd name="T49" fmla="*/ 10 h 25"/>
                  <a:gd name="T50" fmla="*/ 75 w 75"/>
                  <a:gd name="T51" fmla="*/ 9 h 25"/>
                  <a:gd name="T52" fmla="*/ 72 w 75"/>
                  <a:gd name="T53" fmla="*/ 4 h 25"/>
                  <a:gd name="T54" fmla="*/ 53 w 75"/>
                  <a:gd name="T55" fmla="*/ 2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75" h="25">
                    <a:moveTo>
                      <a:pt x="53" y="2"/>
                    </a:moveTo>
                    <a:cubicBezTo>
                      <a:pt x="50" y="3"/>
                      <a:pt x="50" y="3"/>
                      <a:pt x="50" y="3"/>
                    </a:cubicBezTo>
                    <a:cubicBezTo>
                      <a:pt x="38" y="5"/>
                      <a:pt x="38" y="5"/>
                      <a:pt x="38" y="5"/>
                    </a:cubicBezTo>
                    <a:cubicBezTo>
                      <a:pt x="26" y="7"/>
                      <a:pt x="13" y="10"/>
                      <a:pt x="3" y="3"/>
                    </a:cubicBezTo>
                    <a:cubicBezTo>
                      <a:pt x="2" y="2"/>
                      <a:pt x="1" y="2"/>
                      <a:pt x="1" y="3"/>
                    </a:cubicBezTo>
                    <a:cubicBezTo>
                      <a:pt x="0" y="4"/>
                      <a:pt x="1" y="5"/>
                      <a:pt x="1" y="6"/>
                    </a:cubicBezTo>
                    <a:cubicBezTo>
                      <a:pt x="13" y="13"/>
                      <a:pt x="26" y="11"/>
                      <a:pt x="39" y="8"/>
                    </a:cubicBezTo>
                    <a:cubicBezTo>
                      <a:pt x="51" y="6"/>
                      <a:pt x="51" y="6"/>
                      <a:pt x="51" y="6"/>
                    </a:cubicBezTo>
                    <a:cubicBezTo>
                      <a:pt x="53" y="6"/>
                      <a:pt x="53" y="6"/>
                      <a:pt x="53" y="6"/>
                    </a:cubicBezTo>
                    <a:cubicBezTo>
                      <a:pt x="58" y="5"/>
                      <a:pt x="67" y="3"/>
                      <a:pt x="70" y="6"/>
                    </a:cubicBezTo>
                    <a:cubicBezTo>
                      <a:pt x="71" y="7"/>
                      <a:pt x="71" y="8"/>
                      <a:pt x="71" y="9"/>
                    </a:cubicBezTo>
                    <a:cubicBezTo>
                      <a:pt x="71" y="11"/>
                      <a:pt x="68" y="12"/>
                      <a:pt x="66" y="13"/>
                    </a:cubicBezTo>
                    <a:cubicBezTo>
                      <a:pt x="58" y="17"/>
                      <a:pt x="45" y="17"/>
                      <a:pt x="34" y="17"/>
                    </a:cubicBezTo>
                    <a:cubicBezTo>
                      <a:pt x="24" y="18"/>
                      <a:pt x="24" y="18"/>
                      <a:pt x="24" y="18"/>
                    </a:cubicBezTo>
                    <a:cubicBezTo>
                      <a:pt x="22" y="18"/>
                      <a:pt x="22" y="18"/>
                      <a:pt x="22" y="18"/>
                    </a:cubicBezTo>
                    <a:cubicBezTo>
                      <a:pt x="8" y="18"/>
                      <a:pt x="3" y="19"/>
                      <a:pt x="2" y="22"/>
                    </a:cubicBezTo>
                    <a:cubicBezTo>
                      <a:pt x="2" y="22"/>
                      <a:pt x="2" y="23"/>
                      <a:pt x="3" y="24"/>
                    </a:cubicBezTo>
                    <a:cubicBezTo>
                      <a:pt x="3" y="25"/>
                      <a:pt x="4" y="25"/>
                      <a:pt x="5" y="24"/>
                    </a:cubicBezTo>
                    <a:cubicBezTo>
                      <a:pt x="5" y="24"/>
                      <a:pt x="6" y="24"/>
                      <a:pt x="6" y="23"/>
                    </a:cubicBezTo>
                    <a:cubicBezTo>
                      <a:pt x="6" y="23"/>
                      <a:pt x="6" y="23"/>
                      <a:pt x="6" y="23"/>
                    </a:cubicBezTo>
                    <a:cubicBezTo>
                      <a:pt x="7" y="22"/>
                      <a:pt x="11" y="22"/>
                      <a:pt x="22" y="21"/>
                    </a:cubicBezTo>
                    <a:cubicBezTo>
                      <a:pt x="24" y="21"/>
                      <a:pt x="24" y="21"/>
                      <a:pt x="24" y="21"/>
                    </a:cubicBezTo>
                    <a:cubicBezTo>
                      <a:pt x="34" y="21"/>
                      <a:pt x="34" y="21"/>
                      <a:pt x="34" y="21"/>
                    </a:cubicBezTo>
                    <a:cubicBezTo>
                      <a:pt x="45" y="20"/>
                      <a:pt x="59" y="20"/>
                      <a:pt x="67" y="16"/>
                    </a:cubicBezTo>
                    <a:cubicBezTo>
                      <a:pt x="71" y="15"/>
                      <a:pt x="74" y="13"/>
                      <a:pt x="75" y="10"/>
                    </a:cubicBezTo>
                    <a:cubicBezTo>
                      <a:pt x="75" y="9"/>
                      <a:pt x="75" y="9"/>
                      <a:pt x="75" y="9"/>
                    </a:cubicBezTo>
                    <a:cubicBezTo>
                      <a:pt x="75" y="7"/>
                      <a:pt x="74" y="5"/>
                      <a:pt x="72" y="4"/>
                    </a:cubicBezTo>
                    <a:cubicBezTo>
                      <a:pt x="69" y="0"/>
                      <a:pt x="61" y="1"/>
                      <a:pt x="53" y="2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85" name="Freeform 2132"/>
              <p:cNvSpPr/>
              <p:nvPr/>
            </p:nvSpPr>
            <p:spPr bwMode="auto">
              <a:xfrm>
                <a:off x="222" y="2321"/>
                <a:ext cx="404" cy="352"/>
              </a:xfrm>
              <a:custGeom>
                <a:avLst/>
                <a:gdLst>
                  <a:gd name="T0" fmla="*/ 69 w 170"/>
                  <a:gd name="T1" fmla="*/ 140 h 148"/>
                  <a:gd name="T2" fmla="*/ 5 w 170"/>
                  <a:gd name="T3" fmla="*/ 113 h 148"/>
                  <a:gd name="T4" fmla="*/ 17 w 170"/>
                  <a:gd name="T5" fmla="*/ 83 h 148"/>
                  <a:gd name="T6" fmla="*/ 52 w 170"/>
                  <a:gd name="T7" fmla="*/ 78 h 148"/>
                  <a:gd name="T8" fmla="*/ 62 w 170"/>
                  <a:gd name="T9" fmla="*/ 28 h 148"/>
                  <a:gd name="T10" fmla="*/ 105 w 170"/>
                  <a:gd name="T11" fmla="*/ 41 h 148"/>
                  <a:gd name="T12" fmla="*/ 153 w 170"/>
                  <a:gd name="T13" fmla="*/ 17 h 148"/>
                  <a:gd name="T14" fmla="*/ 145 w 170"/>
                  <a:gd name="T15" fmla="*/ 75 h 148"/>
                  <a:gd name="T16" fmla="*/ 88 w 170"/>
                  <a:gd name="T17" fmla="*/ 81 h 148"/>
                  <a:gd name="T18" fmla="*/ 66 w 170"/>
                  <a:gd name="T19" fmla="*/ 142 h 1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70" h="148">
                    <a:moveTo>
                      <a:pt x="69" y="140"/>
                    </a:moveTo>
                    <a:cubicBezTo>
                      <a:pt x="42" y="148"/>
                      <a:pt x="17" y="139"/>
                      <a:pt x="5" y="113"/>
                    </a:cubicBezTo>
                    <a:cubicBezTo>
                      <a:pt x="0" y="100"/>
                      <a:pt x="5" y="88"/>
                      <a:pt x="17" y="83"/>
                    </a:cubicBezTo>
                    <a:cubicBezTo>
                      <a:pt x="25" y="80"/>
                      <a:pt x="45" y="74"/>
                      <a:pt x="52" y="78"/>
                    </a:cubicBezTo>
                    <a:cubicBezTo>
                      <a:pt x="36" y="68"/>
                      <a:pt x="50" y="38"/>
                      <a:pt x="62" y="28"/>
                    </a:cubicBezTo>
                    <a:cubicBezTo>
                      <a:pt x="72" y="18"/>
                      <a:pt x="109" y="18"/>
                      <a:pt x="105" y="41"/>
                    </a:cubicBezTo>
                    <a:cubicBezTo>
                      <a:pt x="101" y="19"/>
                      <a:pt x="138" y="0"/>
                      <a:pt x="153" y="17"/>
                    </a:cubicBezTo>
                    <a:cubicBezTo>
                      <a:pt x="168" y="33"/>
                      <a:pt x="170" y="70"/>
                      <a:pt x="145" y="75"/>
                    </a:cubicBezTo>
                    <a:cubicBezTo>
                      <a:pt x="125" y="59"/>
                      <a:pt x="105" y="63"/>
                      <a:pt x="88" y="81"/>
                    </a:cubicBezTo>
                    <a:cubicBezTo>
                      <a:pt x="72" y="100"/>
                      <a:pt x="74" y="121"/>
                      <a:pt x="66" y="142"/>
                    </a:cubicBezTo>
                  </a:path>
                </a:pathLst>
              </a:custGeom>
              <a:solidFill>
                <a:srgbClr val="ED515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86" name="Freeform 2133"/>
              <p:cNvSpPr/>
              <p:nvPr/>
            </p:nvSpPr>
            <p:spPr bwMode="auto">
              <a:xfrm>
                <a:off x="562" y="2876"/>
                <a:ext cx="7" cy="12"/>
              </a:xfrm>
              <a:custGeom>
                <a:avLst/>
                <a:gdLst>
                  <a:gd name="T0" fmla="*/ 1 w 3"/>
                  <a:gd name="T1" fmla="*/ 0 h 5"/>
                  <a:gd name="T2" fmla="*/ 0 w 3"/>
                  <a:gd name="T3" fmla="*/ 2 h 5"/>
                  <a:gd name="T4" fmla="*/ 0 w 3"/>
                  <a:gd name="T5" fmla="*/ 5 h 5"/>
                  <a:gd name="T6" fmla="*/ 1 w 3"/>
                  <a:gd name="T7" fmla="*/ 4 h 5"/>
                  <a:gd name="T8" fmla="*/ 3 w 3"/>
                  <a:gd name="T9" fmla="*/ 5 h 5"/>
                  <a:gd name="T10" fmla="*/ 3 w 3"/>
                  <a:gd name="T11" fmla="*/ 2 h 5"/>
                  <a:gd name="T12" fmla="*/ 1 w 3"/>
                  <a:gd name="T13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" h="5">
                    <a:moveTo>
                      <a:pt x="1" y="0"/>
                    </a:moveTo>
                    <a:cubicBezTo>
                      <a:pt x="0" y="0"/>
                      <a:pt x="0" y="1"/>
                      <a:pt x="0" y="2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4"/>
                      <a:pt x="0" y="4"/>
                      <a:pt x="1" y="4"/>
                    </a:cubicBezTo>
                    <a:cubicBezTo>
                      <a:pt x="2" y="4"/>
                      <a:pt x="3" y="4"/>
                      <a:pt x="3" y="5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1"/>
                      <a:pt x="2" y="0"/>
                      <a:pt x="1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87" name="Freeform 2134"/>
              <p:cNvSpPr/>
              <p:nvPr/>
            </p:nvSpPr>
            <p:spPr bwMode="auto">
              <a:xfrm>
                <a:off x="576" y="3019"/>
                <a:ext cx="12" cy="31"/>
              </a:xfrm>
              <a:custGeom>
                <a:avLst/>
                <a:gdLst>
                  <a:gd name="T0" fmla="*/ 2 w 5"/>
                  <a:gd name="T1" fmla="*/ 2 h 13"/>
                  <a:gd name="T2" fmla="*/ 0 w 5"/>
                  <a:gd name="T3" fmla="*/ 0 h 13"/>
                  <a:gd name="T4" fmla="*/ 2 w 5"/>
                  <a:gd name="T5" fmla="*/ 12 h 13"/>
                  <a:gd name="T6" fmla="*/ 3 w 5"/>
                  <a:gd name="T7" fmla="*/ 13 h 13"/>
                  <a:gd name="T8" fmla="*/ 5 w 5"/>
                  <a:gd name="T9" fmla="*/ 11 h 13"/>
                  <a:gd name="T10" fmla="*/ 4 w 5"/>
                  <a:gd name="T11" fmla="*/ 0 h 13"/>
                  <a:gd name="T12" fmla="*/ 2 w 5"/>
                  <a:gd name="T13" fmla="*/ 2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" h="13">
                    <a:moveTo>
                      <a:pt x="2" y="2"/>
                    </a:moveTo>
                    <a:cubicBezTo>
                      <a:pt x="1" y="2"/>
                      <a:pt x="0" y="1"/>
                      <a:pt x="0" y="0"/>
                    </a:cubicBezTo>
                    <a:cubicBezTo>
                      <a:pt x="2" y="12"/>
                      <a:pt x="2" y="12"/>
                      <a:pt x="2" y="12"/>
                    </a:cubicBezTo>
                    <a:cubicBezTo>
                      <a:pt x="2" y="12"/>
                      <a:pt x="2" y="13"/>
                      <a:pt x="3" y="13"/>
                    </a:cubicBezTo>
                    <a:cubicBezTo>
                      <a:pt x="4" y="13"/>
                      <a:pt x="5" y="12"/>
                      <a:pt x="5" y="11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4" y="1"/>
                      <a:pt x="3" y="2"/>
                      <a:pt x="2" y="2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88" name="Freeform 2135"/>
              <p:cNvSpPr>
                <a:spLocks noEditPoints="1"/>
              </p:cNvSpPr>
              <p:nvPr/>
            </p:nvSpPr>
            <p:spPr bwMode="auto">
              <a:xfrm>
                <a:off x="557" y="2819"/>
                <a:ext cx="205" cy="295"/>
              </a:xfrm>
              <a:custGeom>
                <a:avLst/>
                <a:gdLst>
                  <a:gd name="T0" fmla="*/ 85 w 86"/>
                  <a:gd name="T1" fmla="*/ 1 h 124"/>
                  <a:gd name="T2" fmla="*/ 71 w 86"/>
                  <a:gd name="T3" fmla="*/ 1 h 124"/>
                  <a:gd name="T4" fmla="*/ 44 w 86"/>
                  <a:gd name="T5" fmla="*/ 1 h 124"/>
                  <a:gd name="T6" fmla="*/ 2 w 86"/>
                  <a:gd name="T7" fmla="*/ 3 h 124"/>
                  <a:gd name="T8" fmla="*/ 0 w 86"/>
                  <a:gd name="T9" fmla="*/ 5 h 124"/>
                  <a:gd name="T10" fmla="*/ 1 w 86"/>
                  <a:gd name="T11" fmla="*/ 13 h 124"/>
                  <a:gd name="T12" fmla="*/ 1 w 86"/>
                  <a:gd name="T13" fmla="*/ 29 h 124"/>
                  <a:gd name="T14" fmla="*/ 2 w 86"/>
                  <a:gd name="T15" fmla="*/ 28 h 124"/>
                  <a:gd name="T16" fmla="*/ 1 w 86"/>
                  <a:gd name="T17" fmla="*/ 31 h 124"/>
                  <a:gd name="T18" fmla="*/ 3 w 86"/>
                  <a:gd name="T19" fmla="*/ 31 h 124"/>
                  <a:gd name="T20" fmla="*/ 5 w 86"/>
                  <a:gd name="T21" fmla="*/ 25 h 124"/>
                  <a:gd name="T22" fmla="*/ 4 w 86"/>
                  <a:gd name="T23" fmla="*/ 12 h 124"/>
                  <a:gd name="T24" fmla="*/ 4 w 86"/>
                  <a:gd name="T25" fmla="*/ 6 h 124"/>
                  <a:gd name="T26" fmla="*/ 44 w 86"/>
                  <a:gd name="T27" fmla="*/ 5 h 124"/>
                  <a:gd name="T28" fmla="*/ 71 w 86"/>
                  <a:gd name="T29" fmla="*/ 4 h 124"/>
                  <a:gd name="T30" fmla="*/ 83 w 86"/>
                  <a:gd name="T31" fmla="*/ 4 h 124"/>
                  <a:gd name="T32" fmla="*/ 82 w 86"/>
                  <a:gd name="T33" fmla="*/ 22 h 124"/>
                  <a:gd name="T34" fmla="*/ 74 w 86"/>
                  <a:gd name="T35" fmla="*/ 113 h 124"/>
                  <a:gd name="T36" fmla="*/ 39 w 86"/>
                  <a:gd name="T37" fmla="*/ 116 h 124"/>
                  <a:gd name="T38" fmla="*/ 17 w 86"/>
                  <a:gd name="T39" fmla="*/ 120 h 124"/>
                  <a:gd name="T40" fmla="*/ 15 w 86"/>
                  <a:gd name="T41" fmla="*/ 122 h 124"/>
                  <a:gd name="T42" fmla="*/ 17 w 86"/>
                  <a:gd name="T43" fmla="*/ 124 h 124"/>
                  <a:gd name="T44" fmla="*/ 39 w 86"/>
                  <a:gd name="T45" fmla="*/ 120 h 124"/>
                  <a:gd name="T46" fmla="*/ 75 w 86"/>
                  <a:gd name="T47" fmla="*/ 116 h 124"/>
                  <a:gd name="T48" fmla="*/ 77 w 86"/>
                  <a:gd name="T49" fmla="*/ 115 h 124"/>
                  <a:gd name="T50" fmla="*/ 86 w 86"/>
                  <a:gd name="T51" fmla="*/ 22 h 124"/>
                  <a:gd name="T52" fmla="*/ 86 w 86"/>
                  <a:gd name="T53" fmla="*/ 2 h 124"/>
                  <a:gd name="T54" fmla="*/ 86 w 86"/>
                  <a:gd name="T55" fmla="*/ 1 h 124"/>
                  <a:gd name="T56" fmla="*/ 85 w 86"/>
                  <a:gd name="T57" fmla="*/ 1 h 124"/>
                  <a:gd name="T58" fmla="*/ 76 w 86"/>
                  <a:gd name="T59" fmla="*/ 113 h 124"/>
                  <a:gd name="T60" fmla="*/ 76 w 86"/>
                  <a:gd name="T61" fmla="*/ 113 h 124"/>
                  <a:gd name="T62" fmla="*/ 76 w 86"/>
                  <a:gd name="T63" fmla="*/ 113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86" h="124">
                    <a:moveTo>
                      <a:pt x="85" y="1"/>
                    </a:moveTo>
                    <a:cubicBezTo>
                      <a:pt x="71" y="1"/>
                      <a:pt x="71" y="1"/>
                      <a:pt x="71" y="1"/>
                    </a:cubicBezTo>
                    <a:cubicBezTo>
                      <a:pt x="62" y="1"/>
                      <a:pt x="53" y="2"/>
                      <a:pt x="44" y="1"/>
                    </a:cubicBezTo>
                    <a:cubicBezTo>
                      <a:pt x="30" y="1"/>
                      <a:pt x="14" y="0"/>
                      <a:pt x="2" y="3"/>
                    </a:cubicBezTo>
                    <a:cubicBezTo>
                      <a:pt x="1" y="3"/>
                      <a:pt x="0" y="4"/>
                      <a:pt x="0" y="5"/>
                    </a:cubicBezTo>
                    <a:cubicBezTo>
                      <a:pt x="1" y="13"/>
                      <a:pt x="1" y="13"/>
                      <a:pt x="1" y="13"/>
                    </a:cubicBezTo>
                    <a:cubicBezTo>
                      <a:pt x="1" y="18"/>
                      <a:pt x="2" y="27"/>
                      <a:pt x="1" y="29"/>
                    </a:cubicBezTo>
                    <a:cubicBezTo>
                      <a:pt x="2" y="28"/>
                      <a:pt x="2" y="28"/>
                      <a:pt x="2" y="28"/>
                    </a:cubicBezTo>
                    <a:cubicBezTo>
                      <a:pt x="1" y="29"/>
                      <a:pt x="1" y="30"/>
                      <a:pt x="1" y="31"/>
                    </a:cubicBezTo>
                    <a:cubicBezTo>
                      <a:pt x="2" y="31"/>
                      <a:pt x="3" y="32"/>
                      <a:pt x="3" y="31"/>
                    </a:cubicBezTo>
                    <a:cubicBezTo>
                      <a:pt x="5" y="31"/>
                      <a:pt x="5" y="29"/>
                      <a:pt x="5" y="25"/>
                    </a:cubicBezTo>
                    <a:cubicBezTo>
                      <a:pt x="5" y="22"/>
                      <a:pt x="5" y="18"/>
                      <a:pt x="4" y="12"/>
                    </a:cubicBezTo>
                    <a:cubicBezTo>
                      <a:pt x="4" y="12"/>
                      <a:pt x="4" y="8"/>
                      <a:pt x="4" y="6"/>
                    </a:cubicBezTo>
                    <a:cubicBezTo>
                      <a:pt x="16" y="4"/>
                      <a:pt x="31" y="4"/>
                      <a:pt x="44" y="5"/>
                    </a:cubicBezTo>
                    <a:cubicBezTo>
                      <a:pt x="53" y="5"/>
                      <a:pt x="62" y="5"/>
                      <a:pt x="71" y="4"/>
                    </a:cubicBezTo>
                    <a:cubicBezTo>
                      <a:pt x="71" y="4"/>
                      <a:pt x="80" y="4"/>
                      <a:pt x="83" y="4"/>
                    </a:cubicBezTo>
                    <a:cubicBezTo>
                      <a:pt x="83" y="7"/>
                      <a:pt x="82" y="22"/>
                      <a:pt x="82" y="22"/>
                    </a:cubicBezTo>
                    <a:cubicBezTo>
                      <a:pt x="82" y="52"/>
                      <a:pt x="81" y="84"/>
                      <a:pt x="74" y="113"/>
                    </a:cubicBezTo>
                    <a:cubicBezTo>
                      <a:pt x="63" y="111"/>
                      <a:pt x="51" y="114"/>
                      <a:pt x="39" y="116"/>
                    </a:cubicBezTo>
                    <a:cubicBezTo>
                      <a:pt x="31" y="118"/>
                      <a:pt x="24" y="120"/>
                      <a:pt x="17" y="120"/>
                    </a:cubicBezTo>
                    <a:cubicBezTo>
                      <a:pt x="16" y="120"/>
                      <a:pt x="15" y="121"/>
                      <a:pt x="15" y="122"/>
                    </a:cubicBezTo>
                    <a:cubicBezTo>
                      <a:pt x="15" y="123"/>
                      <a:pt x="16" y="124"/>
                      <a:pt x="17" y="124"/>
                    </a:cubicBezTo>
                    <a:cubicBezTo>
                      <a:pt x="24" y="123"/>
                      <a:pt x="32" y="121"/>
                      <a:pt x="39" y="120"/>
                    </a:cubicBezTo>
                    <a:cubicBezTo>
                      <a:pt x="52" y="117"/>
                      <a:pt x="65" y="114"/>
                      <a:pt x="75" y="116"/>
                    </a:cubicBezTo>
                    <a:cubicBezTo>
                      <a:pt x="76" y="116"/>
                      <a:pt x="77" y="116"/>
                      <a:pt x="77" y="115"/>
                    </a:cubicBezTo>
                    <a:cubicBezTo>
                      <a:pt x="84" y="85"/>
                      <a:pt x="85" y="53"/>
                      <a:pt x="86" y="22"/>
                    </a:cubicBezTo>
                    <a:cubicBezTo>
                      <a:pt x="86" y="2"/>
                      <a:pt x="86" y="2"/>
                      <a:pt x="86" y="2"/>
                    </a:cubicBezTo>
                    <a:cubicBezTo>
                      <a:pt x="86" y="2"/>
                      <a:pt x="86" y="2"/>
                      <a:pt x="86" y="1"/>
                    </a:cubicBezTo>
                    <a:cubicBezTo>
                      <a:pt x="85" y="1"/>
                      <a:pt x="85" y="1"/>
                      <a:pt x="85" y="1"/>
                    </a:cubicBezTo>
                    <a:close/>
                    <a:moveTo>
                      <a:pt x="76" y="113"/>
                    </a:moveTo>
                    <a:cubicBezTo>
                      <a:pt x="76" y="113"/>
                      <a:pt x="76" y="113"/>
                      <a:pt x="76" y="113"/>
                    </a:cubicBezTo>
                    <a:cubicBezTo>
                      <a:pt x="76" y="113"/>
                      <a:pt x="76" y="113"/>
                      <a:pt x="76" y="113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89" name="Freeform 2136"/>
              <p:cNvSpPr/>
              <p:nvPr/>
            </p:nvSpPr>
            <p:spPr bwMode="auto">
              <a:xfrm>
                <a:off x="300" y="2452"/>
                <a:ext cx="362" cy="629"/>
              </a:xfrm>
              <a:custGeom>
                <a:avLst/>
                <a:gdLst>
                  <a:gd name="T0" fmla="*/ 40 w 152"/>
                  <a:gd name="T1" fmla="*/ 57 h 264"/>
                  <a:gd name="T2" fmla="*/ 27 w 152"/>
                  <a:gd name="T3" fmla="*/ 134 h 264"/>
                  <a:gd name="T4" fmla="*/ 25 w 152"/>
                  <a:gd name="T5" fmla="*/ 151 h 264"/>
                  <a:gd name="T6" fmla="*/ 0 w 152"/>
                  <a:gd name="T7" fmla="*/ 261 h 264"/>
                  <a:gd name="T8" fmla="*/ 1 w 152"/>
                  <a:gd name="T9" fmla="*/ 263 h 264"/>
                  <a:gd name="T10" fmla="*/ 3 w 152"/>
                  <a:gd name="T11" fmla="*/ 262 h 264"/>
                  <a:gd name="T12" fmla="*/ 29 w 152"/>
                  <a:gd name="T13" fmla="*/ 151 h 264"/>
                  <a:gd name="T14" fmla="*/ 31 w 152"/>
                  <a:gd name="T15" fmla="*/ 134 h 264"/>
                  <a:gd name="T16" fmla="*/ 44 w 152"/>
                  <a:gd name="T17" fmla="*/ 58 h 264"/>
                  <a:gd name="T18" fmla="*/ 94 w 152"/>
                  <a:gd name="T19" fmla="*/ 11 h 264"/>
                  <a:gd name="T20" fmla="*/ 141 w 152"/>
                  <a:gd name="T21" fmla="*/ 91 h 264"/>
                  <a:gd name="T22" fmla="*/ 143 w 152"/>
                  <a:gd name="T23" fmla="*/ 107 h 264"/>
                  <a:gd name="T24" fmla="*/ 146 w 152"/>
                  <a:gd name="T25" fmla="*/ 156 h 264"/>
                  <a:gd name="T26" fmla="*/ 147 w 152"/>
                  <a:gd name="T27" fmla="*/ 158 h 264"/>
                  <a:gd name="T28" fmla="*/ 149 w 152"/>
                  <a:gd name="T29" fmla="*/ 157 h 264"/>
                  <a:gd name="T30" fmla="*/ 147 w 152"/>
                  <a:gd name="T31" fmla="*/ 106 h 264"/>
                  <a:gd name="T32" fmla="*/ 145 w 152"/>
                  <a:gd name="T33" fmla="*/ 91 h 264"/>
                  <a:gd name="T34" fmla="*/ 95 w 152"/>
                  <a:gd name="T35" fmla="*/ 8 h 264"/>
                  <a:gd name="T36" fmla="*/ 40 w 152"/>
                  <a:gd name="T37" fmla="*/ 57 h 2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52" h="264">
                    <a:moveTo>
                      <a:pt x="40" y="57"/>
                    </a:moveTo>
                    <a:cubicBezTo>
                      <a:pt x="33" y="81"/>
                      <a:pt x="30" y="108"/>
                      <a:pt x="27" y="134"/>
                    </a:cubicBezTo>
                    <a:cubicBezTo>
                      <a:pt x="25" y="151"/>
                      <a:pt x="25" y="151"/>
                      <a:pt x="25" y="151"/>
                    </a:cubicBezTo>
                    <a:cubicBezTo>
                      <a:pt x="21" y="191"/>
                      <a:pt x="10" y="228"/>
                      <a:pt x="0" y="261"/>
                    </a:cubicBezTo>
                    <a:cubicBezTo>
                      <a:pt x="0" y="262"/>
                      <a:pt x="0" y="263"/>
                      <a:pt x="1" y="263"/>
                    </a:cubicBezTo>
                    <a:cubicBezTo>
                      <a:pt x="2" y="264"/>
                      <a:pt x="3" y="263"/>
                      <a:pt x="3" y="262"/>
                    </a:cubicBezTo>
                    <a:cubicBezTo>
                      <a:pt x="14" y="228"/>
                      <a:pt x="24" y="192"/>
                      <a:pt x="29" y="151"/>
                    </a:cubicBezTo>
                    <a:cubicBezTo>
                      <a:pt x="31" y="134"/>
                      <a:pt x="31" y="134"/>
                      <a:pt x="31" y="134"/>
                    </a:cubicBezTo>
                    <a:cubicBezTo>
                      <a:pt x="34" y="108"/>
                      <a:pt x="37" y="82"/>
                      <a:pt x="44" y="58"/>
                    </a:cubicBezTo>
                    <a:cubicBezTo>
                      <a:pt x="47" y="45"/>
                      <a:pt x="62" y="4"/>
                      <a:pt x="94" y="11"/>
                    </a:cubicBezTo>
                    <a:cubicBezTo>
                      <a:pt x="128" y="19"/>
                      <a:pt x="137" y="58"/>
                      <a:pt x="141" y="91"/>
                    </a:cubicBezTo>
                    <a:cubicBezTo>
                      <a:pt x="143" y="107"/>
                      <a:pt x="143" y="107"/>
                      <a:pt x="143" y="107"/>
                    </a:cubicBezTo>
                    <a:cubicBezTo>
                      <a:pt x="146" y="124"/>
                      <a:pt x="149" y="141"/>
                      <a:pt x="146" y="156"/>
                    </a:cubicBezTo>
                    <a:cubicBezTo>
                      <a:pt x="146" y="157"/>
                      <a:pt x="146" y="158"/>
                      <a:pt x="147" y="158"/>
                    </a:cubicBezTo>
                    <a:cubicBezTo>
                      <a:pt x="148" y="158"/>
                      <a:pt x="149" y="158"/>
                      <a:pt x="149" y="157"/>
                    </a:cubicBezTo>
                    <a:cubicBezTo>
                      <a:pt x="152" y="141"/>
                      <a:pt x="149" y="123"/>
                      <a:pt x="147" y="106"/>
                    </a:cubicBezTo>
                    <a:cubicBezTo>
                      <a:pt x="145" y="91"/>
                      <a:pt x="145" y="91"/>
                      <a:pt x="145" y="91"/>
                    </a:cubicBezTo>
                    <a:cubicBezTo>
                      <a:pt x="140" y="56"/>
                      <a:pt x="131" y="16"/>
                      <a:pt x="95" y="8"/>
                    </a:cubicBezTo>
                    <a:cubicBezTo>
                      <a:pt x="60" y="0"/>
                      <a:pt x="44" y="44"/>
                      <a:pt x="40" y="57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90" name="Freeform 2137"/>
              <p:cNvSpPr/>
              <p:nvPr/>
            </p:nvSpPr>
            <p:spPr bwMode="auto">
              <a:xfrm>
                <a:off x="476" y="2566"/>
                <a:ext cx="57" cy="36"/>
              </a:xfrm>
              <a:custGeom>
                <a:avLst/>
                <a:gdLst>
                  <a:gd name="T0" fmla="*/ 9 w 24"/>
                  <a:gd name="T1" fmla="*/ 2 h 15"/>
                  <a:gd name="T2" fmla="*/ 0 w 24"/>
                  <a:gd name="T3" fmla="*/ 13 h 15"/>
                  <a:gd name="T4" fmla="*/ 1 w 24"/>
                  <a:gd name="T5" fmla="*/ 15 h 15"/>
                  <a:gd name="T6" fmla="*/ 3 w 24"/>
                  <a:gd name="T7" fmla="*/ 13 h 15"/>
                  <a:gd name="T8" fmla="*/ 11 w 24"/>
                  <a:gd name="T9" fmla="*/ 5 h 15"/>
                  <a:gd name="T10" fmla="*/ 22 w 24"/>
                  <a:gd name="T11" fmla="*/ 6 h 15"/>
                  <a:gd name="T12" fmla="*/ 24 w 24"/>
                  <a:gd name="T13" fmla="*/ 5 h 15"/>
                  <a:gd name="T14" fmla="*/ 23 w 24"/>
                  <a:gd name="T15" fmla="*/ 3 h 15"/>
                  <a:gd name="T16" fmla="*/ 9 w 24"/>
                  <a:gd name="T17" fmla="*/ 2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15">
                    <a:moveTo>
                      <a:pt x="9" y="2"/>
                    </a:moveTo>
                    <a:cubicBezTo>
                      <a:pt x="5" y="4"/>
                      <a:pt x="1" y="8"/>
                      <a:pt x="0" y="13"/>
                    </a:cubicBezTo>
                    <a:cubicBezTo>
                      <a:pt x="0" y="14"/>
                      <a:pt x="0" y="15"/>
                      <a:pt x="1" y="15"/>
                    </a:cubicBezTo>
                    <a:cubicBezTo>
                      <a:pt x="2" y="15"/>
                      <a:pt x="3" y="14"/>
                      <a:pt x="3" y="13"/>
                    </a:cubicBezTo>
                    <a:cubicBezTo>
                      <a:pt x="4" y="10"/>
                      <a:pt x="7" y="7"/>
                      <a:pt x="11" y="5"/>
                    </a:cubicBezTo>
                    <a:cubicBezTo>
                      <a:pt x="15" y="4"/>
                      <a:pt x="19" y="4"/>
                      <a:pt x="22" y="6"/>
                    </a:cubicBezTo>
                    <a:cubicBezTo>
                      <a:pt x="22" y="6"/>
                      <a:pt x="23" y="6"/>
                      <a:pt x="24" y="5"/>
                    </a:cubicBezTo>
                    <a:cubicBezTo>
                      <a:pt x="24" y="5"/>
                      <a:pt x="24" y="3"/>
                      <a:pt x="23" y="3"/>
                    </a:cubicBezTo>
                    <a:cubicBezTo>
                      <a:pt x="20" y="0"/>
                      <a:pt x="14" y="0"/>
                      <a:pt x="9" y="2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91" name="Freeform 2138"/>
              <p:cNvSpPr/>
              <p:nvPr/>
            </p:nvSpPr>
            <p:spPr bwMode="auto">
              <a:xfrm>
                <a:off x="505" y="2602"/>
                <a:ext cx="50" cy="43"/>
              </a:xfrm>
              <a:custGeom>
                <a:avLst/>
                <a:gdLst>
                  <a:gd name="T0" fmla="*/ 9 w 21"/>
                  <a:gd name="T1" fmla="*/ 4 h 18"/>
                  <a:gd name="T2" fmla="*/ 13 w 21"/>
                  <a:gd name="T3" fmla="*/ 14 h 18"/>
                  <a:gd name="T4" fmla="*/ 9 w 21"/>
                  <a:gd name="T5" fmla="*/ 3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" h="18">
                    <a:moveTo>
                      <a:pt x="9" y="4"/>
                    </a:moveTo>
                    <a:cubicBezTo>
                      <a:pt x="0" y="5"/>
                      <a:pt x="5" y="18"/>
                      <a:pt x="13" y="14"/>
                    </a:cubicBezTo>
                    <a:cubicBezTo>
                      <a:pt x="21" y="11"/>
                      <a:pt x="17" y="0"/>
                      <a:pt x="9" y="3"/>
                    </a:cubicBezTo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92" name="Freeform 2139"/>
              <p:cNvSpPr/>
              <p:nvPr/>
            </p:nvSpPr>
            <p:spPr bwMode="auto">
              <a:xfrm>
                <a:off x="224" y="2335"/>
                <a:ext cx="402" cy="331"/>
              </a:xfrm>
              <a:custGeom>
                <a:avLst/>
                <a:gdLst>
                  <a:gd name="T0" fmla="*/ 125 w 169"/>
                  <a:gd name="T1" fmla="*/ 4 h 139"/>
                  <a:gd name="T2" fmla="*/ 104 w 169"/>
                  <a:gd name="T3" fmla="*/ 27 h 139"/>
                  <a:gd name="T4" fmla="*/ 95 w 169"/>
                  <a:gd name="T5" fmla="*/ 18 h 139"/>
                  <a:gd name="T6" fmla="*/ 61 w 169"/>
                  <a:gd name="T7" fmla="*/ 21 h 139"/>
                  <a:gd name="T8" fmla="*/ 43 w 169"/>
                  <a:gd name="T9" fmla="*/ 56 h 139"/>
                  <a:gd name="T10" fmla="*/ 43 w 169"/>
                  <a:gd name="T11" fmla="*/ 59 h 139"/>
                  <a:gd name="T12" fmla="*/ 47 w 169"/>
                  <a:gd name="T13" fmla="*/ 69 h 139"/>
                  <a:gd name="T14" fmla="*/ 21 w 169"/>
                  <a:gd name="T15" fmla="*/ 74 h 139"/>
                  <a:gd name="T16" fmla="*/ 5 w 169"/>
                  <a:gd name="T17" fmla="*/ 110 h 139"/>
                  <a:gd name="T18" fmla="*/ 42 w 169"/>
                  <a:gd name="T19" fmla="*/ 138 h 139"/>
                  <a:gd name="T20" fmla="*/ 67 w 169"/>
                  <a:gd name="T21" fmla="*/ 135 h 139"/>
                  <a:gd name="T22" fmla="*/ 68 w 169"/>
                  <a:gd name="T23" fmla="*/ 133 h 139"/>
                  <a:gd name="T24" fmla="*/ 65 w 169"/>
                  <a:gd name="T25" fmla="*/ 133 h 139"/>
                  <a:gd name="T26" fmla="*/ 42 w 169"/>
                  <a:gd name="T27" fmla="*/ 135 h 139"/>
                  <a:gd name="T28" fmla="*/ 8 w 169"/>
                  <a:gd name="T29" fmla="*/ 109 h 139"/>
                  <a:gd name="T30" fmla="*/ 22 w 169"/>
                  <a:gd name="T31" fmla="*/ 77 h 139"/>
                  <a:gd name="T32" fmla="*/ 54 w 169"/>
                  <a:gd name="T33" fmla="*/ 75 h 139"/>
                  <a:gd name="T34" fmla="*/ 54 w 169"/>
                  <a:gd name="T35" fmla="*/ 75 h 139"/>
                  <a:gd name="T36" fmla="*/ 54 w 169"/>
                  <a:gd name="T37" fmla="*/ 75 h 139"/>
                  <a:gd name="T38" fmla="*/ 56 w 169"/>
                  <a:gd name="T39" fmla="*/ 74 h 139"/>
                  <a:gd name="T40" fmla="*/ 56 w 169"/>
                  <a:gd name="T41" fmla="*/ 74 h 139"/>
                  <a:gd name="T42" fmla="*/ 56 w 169"/>
                  <a:gd name="T43" fmla="*/ 72 h 139"/>
                  <a:gd name="T44" fmla="*/ 55 w 169"/>
                  <a:gd name="T45" fmla="*/ 72 h 139"/>
                  <a:gd name="T46" fmla="*/ 55 w 169"/>
                  <a:gd name="T47" fmla="*/ 72 h 139"/>
                  <a:gd name="T48" fmla="*/ 46 w 169"/>
                  <a:gd name="T49" fmla="*/ 59 h 139"/>
                  <a:gd name="T50" fmla="*/ 63 w 169"/>
                  <a:gd name="T51" fmla="*/ 23 h 139"/>
                  <a:gd name="T52" fmla="*/ 93 w 169"/>
                  <a:gd name="T53" fmla="*/ 21 h 139"/>
                  <a:gd name="T54" fmla="*/ 102 w 169"/>
                  <a:gd name="T55" fmla="*/ 36 h 139"/>
                  <a:gd name="T56" fmla="*/ 102 w 169"/>
                  <a:gd name="T57" fmla="*/ 36 h 139"/>
                  <a:gd name="T58" fmla="*/ 102 w 169"/>
                  <a:gd name="T59" fmla="*/ 36 h 139"/>
                  <a:gd name="T60" fmla="*/ 104 w 169"/>
                  <a:gd name="T61" fmla="*/ 38 h 139"/>
                  <a:gd name="T62" fmla="*/ 106 w 169"/>
                  <a:gd name="T63" fmla="*/ 37 h 139"/>
                  <a:gd name="T64" fmla="*/ 106 w 169"/>
                  <a:gd name="T65" fmla="*/ 36 h 139"/>
                  <a:gd name="T66" fmla="*/ 106 w 169"/>
                  <a:gd name="T67" fmla="*/ 37 h 139"/>
                  <a:gd name="T68" fmla="*/ 126 w 169"/>
                  <a:gd name="T69" fmla="*/ 7 h 139"/>
                  <a:gd name="T70" fmla="*/ 154 w 169"/>
                  <a:gd name="T71" fmla="*/ 17 h 139"/>
                  <a:gd name="T72" fmla="*/ 158 w 169"/>
                  <a:gd name="T73" fmla="*/ 56 h 139"/>
                  <a:gd name="T74" fmla="*/ 144 w 169"/>
                  <a:gd name="T75" fmla="*/ 65 h 139"/>
                  <a:gd name="T76" fmla="*/ 142 w 169"/>
                  <a:gd name="T77" fmla="*/ 67 h 139"/>
                  <a:gd name="T78" fmla="*/ 143 w 169"/>
                  <a:gd name="T79" fmla="*/ 69 h 139"/>
                  <a:gd name="T80" fmla="*/ 161 w 169"/>
                  <a:gd name="T81" fmla="*/ 58 h 139"/>
                  <a:gd name="T82" fmla="*/ 157 w 169"/>
                  <a:gd name="T83" fmla="*/ 15 h 139"/>
                  <a:gd name="T84" fmla="*/ 125 w 169"/>
                  <a:gd name="T85" fmla="*/ 4 h 1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69" h="139">
                    <a:moveTo>
                      <a:pt x="125" y="4"/>
                    </a:moveTo>
                    <a:cubicBezTo>
                      <a:pt x="115" y="7"/>
                      <a:pt x="107" y="16"/>
                      <a:pt x="104" y="27"/>
                    </a:cubicBezTo>
                    <a:cubicBezTo>
                      <a:pt x="102" y="24"/>
                      <a:pt x="99" y="20"/>
                      <a:pt x="95" y="18"/>
                    </a:cubicBezTo>
                    <a:cubicBezTo>
                      <a:pt x="84" y="13"/>
                      <a:pt x="69" y="14"/>
                      <a:pt x="61" y="21"/>
                    </a:cubicBezTo>
                    <a:cubicBezTo>
                      <a:pt x="53" y="27"/>
                      <a:pt x="43" y="43"/>
                      <a:pt x="43" y="56"/>
                    </a:cubicBezTo>
                    <a:cubicBezTo>
                      <a:pt x="43" y="57"/>
                      <a:pt x="43" y="58"/>
                      <a:pt x="43" y="59"/>
                    </a:cubicBezTo>
                    <a:cubicBezTo>
                      <a:pt x="43" y="63"/>
                      <a:pt x="45" y="66"/>
                      <a:pt x="47" y="69"/>
                    </a:cubicBezTo>
                    <a:cubicBezTo>
                      <a:pt x="38" y="68"/>
                      <a:pt x="28" y="71"/>
                      <a:pt x="21" y="74"/>
                    </a:cubicBezTo>
                    <a:cubicBezTo>
                      <a:pt x="6" y="79"/>
                      <a:pt x="0" y="93"/>
                      <a:pt x="5" y="110"/>
                    </a:cubicBezTo>
                    <a:cubicBezTo>
                      <a:pt x="10" y="125"/>
                      <a:pt x="27" y="138"/>
                      <a:pt x="42" y="138"/>
                    </a:cubicBezTo>
                    <a:cubicBezTo>
                      <a:pt x="42" y="138"/>
                      <a:pt x="64" y="139"/>
                      <a:pt x="67" y="135"/>
                    </a:cubicBezTo>
                    <a:cubicBezTo>
                      <a:pt x="68" y="135"/>
                      <a:pt x="68" y="134"/>
                      <a:pt x="68" y="133"/>
                    </a:cubicBezTo>
                    <a:cubicBezTo>
                      <a:pt x="67" y="132"/>
                      <a:pt x="66" y="132"/>
                      <a:pt x="65" y="133"/>
                    </a:cubicBezTo>
                    <a:cubicBezTo>
                      <a:pt x="64" y="135"/>
                      <a:pt x="50" y="135"/>
                      <a:pt x="42" y="135"/>
                    </a:cubicBezTo>
                    <a:cubicBezTo>
                      <a:pt x="28" y="134"/>
                      <a:pt x="13" y="122"/>
                      <a:pt x="8" y="109"/>
                    </a:cubicBezTo>
                    <a:cubicBezTo>
                      <a:pt x="3" y="94"/>
                      <a:pt x="8" y="82"/>
                      <a:pt x="22" y="77"/>
                    </a:cubicBezTo>
                    <a:cubicBezTo>
                      <a:pt x="31" y="74"/>
                      <a:pt x="44" y="69"/>
                      <a:pt x="54" y="75"/>
                    </a:cubicBezTo>
                    <a:cubicBezTo>
                      <a:pt x="54" y="75"/>
                      <a:pt x="54" y="75"/>
                      <a:pt x="54" y="75"/>
                    </a:cubicBezTo>
                    <a:cubicBezTo>
                      <a:pt x="54" y="75"/>
                      <a:pt x="54" y="75"/>
                      <a:pt x="54" y="75"/>
                    </a:cubicBezTo>
                    <a:cubicBezTo>
                      <a:pt x="55" y="75"/>
                      <a:pt x="56" y="75"/>
                      <a:pt x="56" y="74"/>
                    </a:cubicBezTo>
                    <a:cubicBezTo>
                      <a:pt x="56" y="74"/>
                      <a:pt x="56" y="74"/>
                      <a:pt x="56" y="74"/>
                    </a:cubicBezTo>
                    <a:cubicBezTo>
                      <a:pt x="56" y="73"/>
                      <a:pt x="56" y="72"/>
                      <a:pt x="56" y="72"/>
                    </a:cubicBezTo>
                    <a:cubicBezTo>
                      <a:pt x="55" y="72"/>
                      <a:pt x="55" y="72"/>
                      <a:pt x="55" y="72"/>
                    </a:cubicBezTo>
                    <a:cubicBezTo>
                      <a:pt x="55" y="72"/>
                      <a:pt x="55" y="72"/>
                      <a:pt x="55" y="72"/>
                    </a:cubicBezTo>
                    <a:cubicBezTo>
                      <a:pt x="50" y="69"/>
                      <a:pt x="47" y="65"/>
                      <a:pt x="46" y="59"/>
                    </a:cubicBezTo>
                    <a:cubicBezTo>
                      <a:pt x="45" y="47"/>
                      <a:pt x="54" y="30"/>
                      <a:pt x="63" y="23"/>
                    </a:cubicBezTo>
                    <a:cubicBezTo>
                      <a:pt x="70" y="17"/>
                      <a:pt x="84" y="17"/>
                      <a:pt x="93" y="21"/>
                    </a:cubicBezTo>
                    <a:cubicBezTo>
                      <a:pt x="97" y="23"/>
                      <a:pt x="103" y="28"/>
                      <a:pt x="102" y="36"/>
                    </a:cubicBezTo>
                    <a:cubicBezTo>
                      <a:pt x="102" y="36"/>
                      <a:pt x="102" y="36"/>
                      <a:pt x="102" y="36"/>
                    </a:cubicBezTo>
                    <a:cubicBezTo>
                      <a:pt x="102" y="36"/>
                      <a:pt x="102" y="36"/>
                      <a:pt x="102" y="36"/>
                    </a:cubicBezTo>
                    <a:cubicBezTo>
                      <a:pt x="102" y="37"/>
                      <a:pt x="103" y="38"/>
                      <a:pt x="104" y="38"/>
                    </a:cubicBezTo>
                    <a:cubicBezTo>
                      <a:pt x="105" y="38"/>
                      <a:pt x="106" y="37"/>
                      <a:pt x="106" y="37"/>
                    </a:cubicBezTo>
                    <a:cubicBezTo>
                      <a:pt x="106" y="37"/>
                      <a:pt x="106" y="37"/>
                      <a:pt x="106" y="36"/>
                    </a:cubicBezTo>
                    <a:cubicBezTo>
                      <a:pt x="106" y="37"/>
                      <a:pt x="106" y="37"/>
                      <a:pt x="106" y="37"/>
                    </a:cubicBezTo>
                    <a:cubicBezTo>
                      <a:pt x="106" y="23"/>
                      <a:pt x="114" y="11"/>
                      <a:pt x="126" y="7"/>
                    </a:cubicBezTo>
                    <a:cubicBezTo>
                      <a:pt x="136" y="4"/>
                      <a:pt x="146" y="7"/>
                      <a:pt x="154" y="17"/>
                    </a:cubicBezTo>
                    <a:cubicBezTo>
                      <a:pt x="163" y="28"/>
                      <a:pt x="165" y="45"/>
                      <a:pt x="158" y="56"/>
                    </a:cubicBezTo>
                    <a:cubicBezTo>
                      <a:pt x="155" y="62"/>
                      <a:pt x="152" y="67"/>
                      <a:pt x="144" y="65"/>
                    </a:cubicBezTo>
                    <a:cubicBezTo>
                      <a:pt x="143" y="65"/>
                      <a:pt x="142" y="66"/>
                      <a:pt x="142" y="67"/>
                    </a:cubicBezTo>
                    <a:cubicBezTo>
                      <a:pt x="142" y="68"/>
                      <a:pt x="143" y="69"/>
                      <a:pt x="143" y="69"/>
                    </a:cubicBezTo>
                    <a:cubicBezTo>
                      <a:pt x="153" y="70"/>
                      <a:pt x="157" y="64"/>
                      <a:pt x="161" y="58"/>
                    </a:cubicBezTo>
                    <a:cubicBezTo>
                      <a:pt x="169" y="45"/>
                      <a:pt x="167" y="27"/>
                      <a:pt x="157" y="15"/>
                    </a:cubicBezTo>
                    <a:cubicBezTo>
                      <a:pt x="148" y="4"/>
                      <a:pt x="136" y="0"/>
                      <a:pt x="125" y="4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93" name="Freeform 2140"/>
              <p:cNvSpPr/>
              <p:nvPr/>
            </p:nvSpPr>
            <p:spPr bwMode="auto">
              <a:xfrm>
                <a:off x="127" y="2869"/>
                <a:ext cx="509" cy="414"/>
              </a:xfrm>
              <a:custGeom>
                <a:avLst/>
                <a:gdLst>
                  <a:gd name="T0" fmla="*/ 164 w 214"/>
                  <a:gd name="T1" fmla="*/ 25 h 174"/>
                  <a:gd name="T2" fmla="*/ 156 w 214"/>
                  <a:gd name="T3" fmla="*/ 33 h 174"/>
                  <a:gd name="T4" fmla="*/ 83 w 214"/>
                  <a:gd name="T5" fmla="*/ 82 h 174"/>
                  <a:gd name="T6" fmla="*/ 76 w 214"/>
                  <a:gd name="T7" fmla="*/ 85 h 174"/>
                  <a:gd name="T8" fmla="*/ 31 w 214"/>
                  <a:gd name="T9" fmla="*/ 112 h 174"/>
                  <a:gd name="T10" fmla="*/ 1 w 214"/>
                  <a:gd name="T11" fmla="*/ 167 h 174"/>
                  <a:gd name="T12" fmla="*/ 4 w 214"/>
                  <a:gd name="T13" fmla="*/ 174 h 174"/>
                  <a:gd name="T14" fmla="*/ 6 w 214"/>
                  <a:gd name="T15" fmla="*/ 173 h 174"/>
                  <a:gd name="T16" fmla="*/ 6 w 214"/>
                  <a:gd name="T17" fmla="*/ 171 h 174"/>
                  <a:gd name="T18" fmla="*/ 4 w 214"/>
                  <a:gd name="T19" fmla="*/ 167 h 174"/>
                  <a:gd name="T20" fmla="*/ 34 w 214"/>
                  <a:gd name="T21" fmla="*/ 115 h 174"/>
                  <a:gd name="T22" fmla="*/ 78 w 214"/>
                  <a:gd name="T23" fmla="*/ 88 h 174"/>
                  <a:gd name="T24" fmla="*/ 85 w 214"/>
                  <a:gd name="T25" fmla="*/ 85 h 174"/>
                  <a:gd name="T26" fmla="*/ 158 w 214"/>
                  <a:gd name="T27" fmla="*/ 35 h 174"/>
                  <a:gd name="T28" fmla="*/ 166 w 214"/>
                  <a:gd name="T29" fmla="*/ 27 h 174"/>
                  <a:gd name="T30" fmla="*/ 199 w 214"/>
                  <a:gd name="T31" fmla="*/ 4 h 174"/>
                  <a:gd name="T32" fmla="*/ 206 w 214"/>
                  <a:gd name="T33" fmla="*/ 8 h 174"/>
                  <a:gd name="T34" fmla="*/ 209 w 214"/>
                  <a:gd name="T35" fmla="*/ 28 h 174"/>
                  <a:gd name="T36" fmla="*/ 167 w 214"/>
                  <a:gd name="T37" fmla="*/ 82 h 174"/>
                  <a:gd name="T38" fmla="*/ 167 w 214"/>
                  <a:gd name="T39" fmla="*/ 82 h 174"/>
                  <a:gd name="T40" fmla="*/ 166 w 214"/>
                  <a:gd name="T41" fmla="*/ 84 h 174"/>
                  <a:gd name="T42" fmla="*/ 166 w 214"/>
                  <a:gd name="T43" fmla="*/ 85 h 174"/>
                  <a:gd name="T44" fmla="*/ 168 w 214"/>
                  <a:gd name="T45" fmla="*/ 86 h 174"/>
                  <a:gd name="T46" fmla="*/ 168 w 214"/>
                  <a:gd name="T47" fmla="*/ 86 h 174"/>
                  <a:gd name="T48" fmla="*/ 169 w 214"/>
                  <a:gd name="T49" fmla="*/ 86 h 174"/>
                  <a:gd name="T50" fmla="*/ 169 w 214"/>
                  <a:gd name="T51" fmla="*/ 86 h 174"/>
                  <a:gd name="T52" fmla="*/ 169 w 214"/>
                  <a:gd name="T53" fmla="*/ 86 h 174"/>
                  <a:gd name="T54" fmla="*/ 176 w 214"/>
                  <a:gd name="T55" fmla="*/ 82 h 174"/>
                  <a:gd name="T56" fmla="*/ 199 w 214"/>
                  <a:gd name="T57" fmla="*/ 76 h 174"/>
                  <a:gd name="T58" fmla="*/ 203 w 214"/>
                  <a:gd name="T59" fmla="*/ 84 h 174"/>
                  <a:gd name="T60" fmla="*/ 176 w 214"/>
                  <a:gd name="T61" fmla="*/ 117 h 174"/>
                  <a:gd name="T62" fmla="*/ 164 w 214"/>
                  <a:gd name="T63" fmla="*/ 125 h 174"/>
                  <a:gd name="T64" fmla="*/ 164 w 214"/>
                  <a:gd name="T65" fmla="*/ 127 h 174"/>
                  <a:gd name="T66" fmla="*/ 166 w 214"/>
                  <a:gd name="T67" fmla="*/ 128 h 174"/>
                  <a:gd name="T68" fmla="*/ 198 w 214"/>
                  <a:gd name="T69" fmla="*/ 124 h 174"/>
                  <a:gd name="T70" fmla="*/ 198 w 214"/>
                  <a:gd name="T71" fmla="*/ 136 h 174"/>
                  <a:gd name="T72" fmla="*/ 161 w 214"/>
                  <a:gd name="T73" fmla="*/ 171 h 174"/>
                  <a:gd name="T74" fmla="*/ 161 w 214"/>
                  <a:gd name="T75" fmla="*/ 173 h 174"/>
                  <a:gd name="T76" fmla="*/ 163 w 214"/>
                  <a:gd name="T77" fmla="*/ 174 h 174"/>
                  <a:gd name="T78" fmla="*/ 201 w 214"/>
                  <a:gd name="T79" fmla="*/ 137 h 174"/>
                  <a:gd name="T80" fmla="*/ 200 w 214"/>
                  <a:gd name="T81" fmla="*/ 122 h 174"/>
                  <a:gd name="T82" fmla="*/ 176 w 214"/>
                  <a:gd name="T83" fmla="*/ 121 h 174"/>
                  <a:gd name="T84" fmla="*/ 178 w 214"/>
                  <a:gd name="T85" fmla="*/ 120 h 174"/>
                  <a:gd name="T86" fmla="*/ 206 w 214"/>
                  <a:gd name="T87" fmla="*/ 86 h 174"/>
                  <a:gd name="T88" fmla="*/ 206 w 214"/>
                  <a:gd name="T89" fmla="*/ 84 h 174"/>
                  <a:gd name="T90" fmla="*/ 201 w 214"/>
                  <a:gd name="T91" fmla="*/ 73 h 174"/>
                  <a:gd name="T92" fmla="*/ 183 w 214"/>
                  <a:gd name="T93" fmla="*/ 75 h 174"/>
                  <a:gd name="T94" fmla="*/ 212 w 214"/>
                  <a:gd name="T95" fmla="*/ 29 h 174"/>
                  <a:gd name="T96" fmla="*/ 214 w 214"/>
                  <a:gd name="T97" fmla="*/ 20 h 174"/>
                  <a:gd name="T98" fmla="*/ 209 w 214"/>
                  <a:gd name="T99" fmla="*/ 6 h 174"/>
                  <a:gd name="T100" fmla="*/ 199 w 214"/>
                  <a:gd name="T101" fmla="*/ 1 h 174"/>
                  <a:gd name="T102" fmla="*/ 164 w 214"/>
                  <a:gd name="T103" fmla="*/ 25 h 1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214" h="174">
                    <a:moveTo>
                      <a:pt x="164" y="25"/>
                    </a:moveTo>
                    <a:cubicBezTo>
                      <a:pt x="156" y="33"/>
                      <a:pt x="156" y="33"/>
                      <a:pt x="156" y="33"/>
                    </a:cubicBezTo>
                    <a:cubicBezTo>
                      <a:pt x="135" y="50"/>
                      <a:pt x="111" y="69"/>
                      <a:pt x="83" y="82"/>
                    </a:cubicBezTo>
                    <a:cubicBezTo>
                      <a:pt x="76" y="85"/>
                      <a:pt x="76" y="85"/>
                      <a:pt x="76" y="85"/>
                    </a:cubicBezTo>
                    <a:cubicBezTo>
                      <a:pt x="60" y="93"/>
                      <a:pt x="45" y="100"/>
                      <a:pt x="31" y="112"/>
                    </a:cubicBezTo>
                    <a:cubicBezTo>
                      <a:pt x="24" y="119"/>
                      <a:pt x="0" y="152"/>
                      <a:pt x="1" y="167"/>
                    </a:cubicBezTo>
                    <a:cubicBezTo>
                      <a:pt x="1" y="170"/>
                      <a:pt x="2" y="172"/>
                      <a:pt x="4" y="174"/>
                    </a:cubicBezTo>
                    <a:cubicBezTo>
                      <a:pt x="4" y="174"/>
                      <a:pt x="5" y="174"/>
                      <a:pt x="6" y="173"/>
                    </a:cubicBezTo>
                    <a:cubicBezTo>
                      <a:pt x="7" y="173"/>
                      <a:pt x="6" y="171"/>
                      <a:pt x="6" y="171"/>
                    </a:cubicBezTo>
                    <a:cubicBezTo>
                      <a:pt x="5" y="170"/>
                      <a:pt x="4" y="169"/>
                      <a:pt x="4" y="167"/>
                    </a:cubicBezTo>
                    <a:cubicBezTo>
                      <a:pt x="4" y="153"/>
                      <a:pt x="26" y="121"/>
                      <a:pt x="34" y="115"/>
                    </a:cubicBezTo>
                    <a:cubicBezTo>
                      <a:pt x="47" y="103"/>
                      <a:pt x="61" y="96"/>
                      <a:pt x="78" y="88"/>
                    </a:cubicBezTo>
                    <a:cubicBezTo>
                      <a:pt x="85" y="85"/>
                      <a:pt x="85" y="85"/>
                      <a:pt x="85" y="85"/>
                    </a:cubicBezTo>
                    <a:cubicBezTo>
                      <a:pt x="113" y="72"/>
                      <a:pt x="137" y="52"/>
                      <a:pt x="158" y="35"/>
                    </a:cubicBezTo>
                    <a:cubicBezTo>
                      <a:pt x="166" y="27"/>
                      <a:pt x="166" y="27"/>
                      <a:pt x="166" y="27"/>
                    </a:cubicBezTo>
                    <a:cubicBezTo>
                      <a:pt x="175" y="18"/>
                      <a:pt x="189" y="4"/>
                      <a:pt x="199" y="4"/>
                    </a:cubicBezTo>
                    <a:cubicBezTo>
                      <a:pt x="202" y="4"/>
                      <a:pt x="204" y="6"/>
                      <a:pt x="206" y="8"/>
                    </a:cubicBezTo>
                    <a:cubicBezTo>
                      <a:pt x="210" y="13"/>
                      <a:pt x="211" y="20"/>
                      <a:pt x="209" y="28"/>
                    </a:cubicBezTo>
                    <a:cubicBezTo>
                      <a:pt x="204" y="50"/>
                      <a:pt x="180" y="77"/>
                      <a:pt x="167" y="82"/>
                    </a:cubicBezTo>
                    <a:cubicBezTo>
                      <a:pt x="167" y="82"/>
                      <a:pt x="167" y="82"/>
                      <a:pt x="167" y="82"/>
                    </a:cubicBezTo>
                    <a:cubicBezTo>
                      <a:pt x="167" y="83"/>
                      <a:pt x="166" y="83"/>
                      <a:pt x="166" y="84"/>
                    </a:cubicBezTo>
                    <a:cubicBezTo>
                      <a:pt x="166" y="84"/>
                      <a:pt x="166" y="84"/>
                      <a:pt x="166" y="85"/>
                    </a:cubicBezTo>
                    <a:cubicBezTo>
                      <a:pt x="167" y="85"/>
                      <a:pt x="168" y="86"/>
                      <a:pt x="168" y="86"/>
                    </a:cubicBezTo>
                    <a:cubicBezTo>
                      <a:pt x="168" y="86"/>
                      <a:pt x="168" y="86"/>
                      <a:pt x="168" y="86"/>
                    </a:cubicBezTo>
                    <a:cubicBezTo>
                      <a:pt x="169" y="86"/>
                      <a:pt x="169" y="86"/>
                      <a:pt x="169" y="86"/>
                    </a:cubicBezTo>
                    <a:cubicBezTo>
                      <a:pt x="169" y="86"/>
                      <a:pt x="169" y="86"/>
                      <a:pt x="169" y="86"/>
                    </a:cubicBezTo>
                    <a:cubicBezTo>
                      <a:pt x="169" y="86"/>
                      <a:pt x="169" y="86"/>
                      <a:pt x="169" y="86"/>
                    </a:cubicBezTo>
                    <a:cubicBezTo>
                      <a:pt x="169" y="85"/>
                      <a:pt x="176" y="82"/>
                      <a:pt x="176" y="82"/>
                    </a:cubicBezTo>
                    <a:cubicBezTo>
                      <a:pt x="184" y="78"/>
                      <a:pt x="194" y="73"/>
                      <a:pt x="199" y="76"/>
                    </a:cubicBezTo>
                    <a:cubicBezTo>
                      <a:pt x="201" y="77"/>
                      <a:pt x="202" y="80"/>
                      <a:pt x="203" y="84"/>
                    </a:cubicBezTo>
                    <a:cubicBezTo>
                      <a:pt x="204" y="99"/>
                      <a:pt x="189" y="108"/>
                      <a:pt x="176" y="117"/>
                    </a:cubicBezTo>
                    <a:cubicBezTo>
                      <a:pt x="172" y="120"/>
                      <a:pt x="168" y="123"/>
                      <a:pt x="164" y="125"/>
                    </a:cubicBezTo>
                    <a:cubicBezTo>
                      <a:pt x="164" y="126"/>
                      <a:pt x="163" y="127"/>
                      <a:pt x="164" y="127"/>
                    </a:cubicBezTo>
                    <a:cubicBezTo>
                      <a:pt x="164" y="128"/>
                      <a:pt x="165" y="128"/>
                      <a:pt x="166" y="128"/>
                    </a:cubicBezTo>
                    <a:cubicBezTo>
                      <a:pt x="178" y="123"/>
                      <a:pt x="193" y="120"/>
                      <a:pt x="198" y="124"/>
                    </a:cubicBezTo>
                    <a:cubicBezTo>
                      <a:pt x="200" y="126"/>
                      <a:pt x="200" y="130"/>
                      <a:pt x="198" y="136"/>
                    </a:cubicBezTo>
                    <a:cubicBezTo>
                      <a:pt x="191" y="154"/>
                      <a:pt x="176" y="163"/>
                      <a:pt x="161" y="171"/>
                    </a:cubicBezTo>
                    <a:cubicBezTo>
                      <a:pt x="161" y="171"/>
                      <a:pt x="160" y="172"/>
                      <a:pt x="161" y="173"/>
                    </a:cubicBezTo>
                    <a:cubicBezTo>
                      <a:pt x="161" y="174"/>
                      <a:pt x="162" y="174"/>
                      <a:pt x="163" y="174"/>
                    </a:cubicBezTo>
                    <a:cubicBezTo>
                      <a:pt x="178" y="166"/>
                      <a:pt x="194" y="156"/>
                      <a:pt x="201" y="137"/>
                    </a:cubicBezTo>
                    <a:cubicBezTo>
                      <a:pt x="203" y="130"/>
                      <a:pt x="203" y="125"/>
                      <a:pt x="200" y="122"/>
                    </a:cubicBezTo>
                    <a:cubicBezTo>
                      <a:pt x="195" y="117"/>
                      <a:pt x="185" y="119"/>
                      <a:pt x="176" y="121"/>
                    </a:cubicBezTo>
                    <a:cubicBezTo>
                      <a:pt x="177" y="121"/>
                      <a:pt x="177" y="120"/>
                      <a:pt x="178" y="120"/>
                    </a:cubicBezTo>
                    <a:cubicBezTo>
                      <a:pt x="191" y="111"/>
                      <a:pt x="206" y="102"/>
                      <a:pt x="206" y="86"/>
                    </a:cubicBezTo>
                    <a:cubicBezTo>
                      <a:pt x="206" y="85"/>
                      <a:pt x="206" y="85"/>
                      <a:pt x="206" y="84"/>
                    </a:cubicBezTo>
                    <a:cubicBezTo>
                      <a:pt x="205" y="79"/>
                      <a:pt x="204" y="75"/>
                      <a:pt x="201" y="73"/>
                    </a:cubicBezTo>
                    <a:cubicBezTo>
                      <a:pt x="196" y="71"/>
                      <a:pt x="189" y="72"/>
                      <a:pt x="183" y="75"/>
                    </a:cubicBezTo>
                    <a:cubicBezTo>
                      <a:pt x="195" y="64"/>
                      <a:pt x="208" y="46"/>
                      <a:pt x="212" y="29"/>
                    </a:cubicBezTo>
                    <a:cubicBezTo>
                      <a:pt x="213" y="26"/>
                      <a:pt x="214" y="23"/>
                      <a:pt x="214" y="20"/>
                    </a:cubicBezTo>
                    <a:cubicBezTo>
                      <a:pt x="214" y="15"/>
                      <a:pt x="212" y="10"/>
                      <a:pt x="209" y="6"/>
                    </a:cubicBezTo>
                    <a:cubicBezTo>
                      <a:pt x="206" y="3"/>
                      <a:pt x="203" y="1"/>
                      <a:pt x="199" y="1"/>
                    </a:cubicBezTo>
                    <a:cubicBezTo>
                      <a:pt x="188" y="0"/>
                      <a:pt x="174" y="15"/>
                      <a:pt x="164" y="25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94" name="Freeform 2141"/>
              <p:cNvSpPr/>
              <p:nvPr/>
            </p:nvSpPr>
            <p:spPr bwMode="auto">
              <a:xfrm>
                <a:off x="747" y="2719"/>
                <a:ext cx="324" cy="569"/>
              </a:xfrm>
              <a:custGeom>
                <a:avLst/>
                <a:gdLst>
                  <a:gd name="T0" fmla="*/ 87 w 136"/>
                  <a:gd name="T1" fmla="*/ 1 h 239"/>
                  <a:gd name="T2" fmla="*/ 72 w 136"/>
                  <a:gd name="T3" fmla="*/ 18 h 239"/>
                  <a:gd name="T4" fmla="*/ 1 w 136"/>
                  <a:gd name="T5" fmla="*/ 116 h 239"/>
                  <a:gd name="T6" fmla="*/ 0 w 136"/>
                  <a:gd name="T7" fmla="*/ 119 h 239"/>
                  <a:gd name="T8" fmla="*/ 2 w 136"/>
                  <a:gd name="T9" fmla="*/ 120 h 239"/>
                  <a:gd name="T10" fmla="*/ 76 w 136"/>
                  <a:gd name="T11" fmla="*/ 19 h 239"/>
                  <a:gd name="T12" fmla="*/ 88 w 136"/>
                  <a:gd name="T13" fmla="*/ 4 h 239"/>
                  <a:gd name="T14" fmla="*/ 101 w 136"/>
                  <a:gd name="T15" fmla="*/ 16 h 239"/>
                  <a:gd name="T16" fmla="*/ 104 w 136"/>
                  <a:gd name="T17" fmla="*/ 33 h 239"/>
                  <a:gd name="T18" fmla="*/ 93 w 136"/>
                  <a:gd name="T19" fmla="*/ 80 h 239"/>
                  <a:gd name="T20" fmla="*/ 86 w 136"/>
                  <a:gd name="T21" fmla="*/ 92 h 239"/>
                  <a:gd name="T22" fmla="*/ 86 w 136"/>
                  <a:gd name="T23" fmla="*/ 93 h 239"/>
                  <a:gd name="T24" fmla="*/ 87 w 136"/>
                  <a:gd name="T25" fmla="*/ 94 h 239"/>
                  <a:gd name="T26" fmla="*/ 89 w 136"/>
                  <a:gd name="T27" fmla="*/ 94 h 239"/>
                  <a:gd name="T28" fmla="*/ 95 w 136"/>
                  <a:gd name="T29" fmla="*/ 83 h 239"/>
                  <a:gd name="T30" fmla="*/ 115 w 136"/>
                  <a:gd name="T31" fmla="*/ 70 h 239"/>
                  <a:gd name="T32" fmla="*/ 124 w 136"/>
                  <a:gd name="T33" fmla="*/ 79 h 239"/>
                  <a:gd name="T34" fmla="*/ 124 w 136"/>
                  <a:gd name="T35" fmla="*/ 85 h 239"/>
                  <a:gd name="T36" fmla="*/ 102 w 136"/>
                  <a:gd name="T37" fmla="*/ 128 h 239"/>
                  <a:gd name="T38" fmla="*/ 94 w 136"/>
                  <a:gd name="T39" fmla="*/ 136 h 239"/>
                  <a:gd name="T40" fmla="*/ 93 w 136"/>
                  <a:gd name="T41" fmla="*/ 137 h 239"/>
                  <a:gd name="T42" fmla="*/ 94 w 136"/>
                  <a:gd name="T43" fmla="*/ 138 h 239"/>
                  <a:gd name="T44" fmla="*/ 96 w 136"/>
                  <a:gd name="T45" fmla="*/ 138 h 239"/>
                  <a:gd name="T46" fmla="*/ 104 w 136"/>
                  <a:gd name="T47" fmla="*/ 131 h 239"/>
                  <a:gd name="T48" fmla="*/ 127 w 136"/>
                  <a:gd name="T49" fmla="*/ 123 h 239"/>
                  <a:gd name="T50" fmla="*/ 133 w 136"/>
                  <a:gd name="T51" fmla="*/ 132 h 239"/>
                  <a:gd name="T52" fmla="*/ 107 w 136"/>
                  <a:gd name="T53" fmla="*/ 170 h 239"/>
                  <a:gd name="T54" fmla="*/ 100 w 136"/>
                  <a:gd name="T55" fmla="*/ 176 h 239"/>
                  <a:gd name="T56" fmla="*/ 100 w 136"/>
                  <a:gd name="T57" fmla="*/ 178 h 239"/>
                  <a:gd name="T58" fmla="*/ 102 w 136"/>
                  <a:gd name="T59" fmla="*/ 178 h 239"/>
                  <a:gd name="T60" fmla="*/ 103 w 136"/>
                  <a:gd name="T61" fmla="*/ 178 h 239"/>
                  <a:gd name="T62" fmla="*/ 129 w 136"/>
                  <a:gd name="T63" fmla="*/ 174 h 239"/>
                  <a:gd name="T64" fmla="*/ 112 w 136"/>
                  <a:gd name="T65" fmla="*/ 199 h 239"/>
                  <a:gd name="T66" fmla="*/ 111 w 136"/>
                  <a:gd name="T67" fmla="*/ 200 h 239"/>
                  <a:gd name="T68" fmla="*/ 76 w 136"/>
                  <a:gd name="T69" fmla="*/ 225 h 239"/>
                  <a:gd name="T70" fmla="*/ 69 w 136"/>
                  <a:gd name="T71" fmla="*/ 228 h 239"/>
                  <a:gd name="T72" fmla="*/ 50 w 136"/>
                  <a:gd name="T73" fmla="*/ 235 h 239"/>
                  <a:gd name="T74" fmla="*/ 49 w 136"/>
                  <a:gd name="T75" fmla="*/ 237 h 239"/>
                  <a:gd name="T76" fmla="*/ 51 w 136"/>
                  <a:gd name="T77" fmla="*/ 239 h 239"/>
                  <a:gd name="T78" fmla="*/ 70 w 136"/>
                  <a:gd name="T79" fmla="*/ 231 h 239"/>
                  <a:gd name="T80" fmla="*/ 77 w 136"/>
                  <a:gd name="T81" fmla="*/ 228 h 239"/>
                  <a:gd name="T82" fmla="*/ 114 w 136"/>
                  <a:gd name="T83" fmla="*/ 203 h 239"/>
                  <a:gd name="T84" fmla="*/ 114 w 136"/>
                  <a:gd name="T85" fmla="*/ 202 h 239"/>
                  <a:gd name="T86" fmla="*/ 132 w 136"/>
                  <a:gd name="T87" fmla="*/ 173 h 239"/>
                  <a:gd name="T88" fmla="*/ 112 w 136"/>
                  <a:gd name="T89" fmla="*/ 170 h 239"/>
                  <a:gd name="T90" fmla="*/ 136 w 136"/>
                  <a:gd name="T91" fmla="*/ 134 h 239"/>
                  <a:gd name="T92" fmla="*/ 136 w 136"/>
                  <a:gd name="T93" fmla="*/ 132 h 239"/>
                  <a:gd name="T94" fmla="*/ 128 w 136"/>
                  <a:gd name="T95" fmla="*/ 119 h 239"/>
                  <a:gd name="T96" fmla="*/ 111 w 136"/>
                  <a:gd name="T97" fmla="*/ 122 h 239"/>
                  <a:gd name="T98" fmla="*/ 128 w 136"/>
                  <a:gd name="T99" fmla="*/ 85 h 239"/>
                  <a:gd name="T100" fmla="*/ 127 w 136"/>
                  <a:gd name="T101" fmla="*/ 78 h 239"/>
                  <a:gd name="T102" fmla="*/ 115 w 136"/>
                  <a:gd name="T103" fmla="*/ 67 h 239"/>
                  <a:gd name="T104" fmla="*/ 99 w 136"/>
                  <a:gd name="T105" fmla="*/ 74 h 239"/>
                  <a:gd name="T106" fmla="*/ 107 w 136"/>
                  <a:gd name="T107" fmla="*/ 33 h 239"/>
                  <a:gd name="T108" fmla="*/ 104 w 136"/>
                  <a:gd name="T109" fmla="*/ 14 h 239"/>
                  <a:gd name="T110" fmla="*/ 87 w 136"/>
                  <a:gd name="T111" fmla="*/ 1 h 2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136" h="239">
                    <a:moveTo>
                      <a:pt x="87" y="1"/>
                    </a:moveTo>
                    <a:cubicBezTo>
                      <a:pt x="80" y="2"/>
                      <a:pt x="74" y="8"/>
                      <a:pt x="72" y="18"/>
                    </a:cubicBezTo>
                    <a:cubicBezTo>
                      <a:pt x="62" y="73"/>
                      <a:pt x="38" y="105"/>
                      <a:pt x="1" y="116"/>
                    </a:cubicBezTo>
                    <a:cubicBezTo>
                      <a:pt x="1" y="117"/>
                      <a:pt x="0" y="118"/>
                      <a:pt x="0" y="119"/>
                    </a:cubicBezTo>
                    <a:cubicBezTo>
                      <a:pt x="1" y="119"/>
                      <a:pt x="2" y="120"/>
                      <a:pt x="2" y="120"/>
                    </a:cubicBezTo>
                    <a:cubicBezTo>
                      <a:pt x="41" y="108"/>
                      <a:pt x="65" y="75"/>
                      <a:pt x="76" y="19"/>
                    </a:cubicBezTo>
                    <a:cubicBezTo>
                      <a:pt x="77" y="11"/>
                      <a:pt x="82" y="5"/>
                      <a:pt x="88" y="4"/>
                    </a:cubicBezTo>
                    <a:cubicBezTo>
                      <a:pt x="93" y="4"/>
                      <a:pt x="98" y="8"/>
                      <a:pt x="101" y="16"/>
                    </a:cubicBezTo>
                    <a:cubicBezTo>
                      <a:pt x="103" y="20"/>
                      <a:pt x="104" y="27"/>
                      <a:pt x="104" y="33"/>
                    </a:cubicBezTo>
                    <a:cubicBezTo>
                      <a:pt x="104" y="49"/>
                      <a:pt x="99" y="67"/>
                      <a:pt x="93" y="80"/>
                    </a:cubicBezTo>
                    <a:cubicBezTo>
                      <a:pt x="90" y="84"/>
                      <a:pt x="87" y="89"/>
                      <a:pt x="86" y="92"/>
                    </a:cubicBezTo>
                    <a:cubicBezTo>
                      <a:pt x="86" y="92"/>
                      <a:pt x="86" y="93"/>
                      <a:pt x="86" y="93"/>
                    </a:cubicBezTo>
                    <a:cubicBezTo>
                      <a:pt x="86" y="93"/>
                      <a:pt x="87" y="94"/>
                      <a:pt x="87" y="94"/>
                    </a:cubicBezTo>
                    <a:cubicBezTo>
                      <a:pt x="88" y="95"/>
                      <a:pt x="89" y="94"/>
                      <a:pt x="89" y="94"/>
                    </a:cubicBezTo>
                    <a:cubicBezTo>
                      <a:pt x="91" y="91"/>
                      <a:pt x="93" y="87"/>
                      <a:pt x="95" y="83"/>
                    </a:cubicBezTo>
                    <a:cubicBezTo>
                      <a:pt x="101" y="76"/>
                      <a:pt x="109" y="70"/>
                      <a:pt x="115" y="70"/>
                    </a:cubicBezTo>
                    <a:cubicBezTo>
                      <a:pt x="119" y="70"/>
                      <a:pt x="122" y="73"/>
                      <a:pt x="124" y="79"/>
                    </a:cubicBezTo>
                    <a:cubicBezTo>
                      <a:pt x="124" y="81"/>
                      <a:pt x="124" y="83"/>
                      <a:pt x="124" y="85"/>
                    </a:cubicBezTo>
                    <a:cubicBezTo>
                      <a:pt x="124" y="100"/>
                      <a:pt x="112" y="117"/>
                      <a:pt x="102" y="128"/>
                    </a:cubicBezTo>
                    <a:cubicBezTo>
                      <a:pt x="98" y="131"/>
                      <a:pt x="95" y="134"/>
                      <a:pt x="94" y="136"/>
                    </a:cubicBezTo>
                    <a:cubicBezTo>
                      <a:pt x="94" y="136"/>
                      <a:pt x="93" y="137"/>
                      <a:pt x="93" y="137"/>
                    </a:cubicBezTo>
                    <a:cubicBezTo>
                      <a:pt x="93" y="138"/>
                      <a:pt x="94" y="138"/>
                      <a:pt x="94" y="138"/>
                    </a:cubicBezTo>
                    <a:cubicBezTo>
                      <a:pt x="95" y="139"/>
                      <a:pt x="96" y="139"/>
                      <a:pt x="96" y="138"/>
                    </a:cubicBezTo>
                    <a:cubicBezTo>
                      <a:pt x="99" y="137"/>
                      <a:pt x="101" y="134"/>
                      <a:pt x="104" y="131"/>
                    </a:cubicBezTo>
                    <a:cubicBezTo>
                      <a:pt x="111" y="125"/>
                      <a:pt x="121" y="121"/>
                      <a:pt x="127" y="123"/>
                    </a:cubicBezTo>
                    <a:cubicBezTo>
                      <a:pt x="130" y="124"/>
                      <a:pt x="132" y="127"/>
                      <a:pt x="133" y="132"/>
                    </a:cubicBezTo>
                    <a:cubicBezTo>
                      <a:pt x="134" y="148"/>
                      <a:pt x="119" y="160"/>
                      <a:pt x="107" y="170"/>
                    </a:cubicBezTo>
                    <a:cubicBezTo>
                      <a:pt x="100" y="176"/>
                      <a:pt x="100" y="176"/>
                      <a:pt x="100" y="176"/>
                    </a:cubicBezTo>
                    <a:cubicBezTo>
                      <a:pt x="99" y="176"/>
                      <a:pt x="99" y="177"/>
                      <a:pt x="100" y="178"/>
                    </a:cubicBezTo>
                    <a:cubicBezTo>
                      <a:pt x="100" y="178"/>
                      <a:pt x="101" y="179"/>
                      <a:pt x="102" y="178"/>
                    </a:cubicBezTo>
                    <a:cubicBezTo>
                      <a:pt x="103" y="178"/>
                      <a:pt x="103" y="178"/>
                      <a:pt x="103" y="178"/>
                    </a:cubicBezTo>
                    <a:cubicBezTo>
                      <a:pt x="109" y="175"/>
                      <a:pt x="125" y="167"/>
                      <a:pt x="129" y="174"/>
                    </a:cubicBezTo>
                    <a:cubicBezTo>
                      <a:pt x="132" y="181"/>
                      <a:pt x="117" y="195"/>
                      <a:pt x="112" y="199"/>
                    </a:cubicBezTo>
                    <a:cubicBezTo>
                      <a:pt x="111" y="200"/>
                      <a:pt x="111" y="200"/>
                      <a:pt x="111" y="200"/>
                    </a:cubicBezTo>
                    <a:cubicBezTo>
                      <a:pt x="99" y="212"/>
                      <a:pt x="87" y="220"/>
                      <a:pt x="76" y="225"/>
                    </a:cubicBezTo>
                    <a:cubicBezTo>
                      <a:pt x="69" y="228"/>
                      <a:pt x="69" y="228"/>
                      <a:pt x="69" y="228"/>
                    </a:cubicBezTo>
                    <a:cubicBezTo>
                      <a:pt x="62" y="231"/>
                      <a:pt x="55" y="235"/>
                      <a:pt x="50" y="235"/>
                    </a:cubicBezTo>
                    <a:cubicBezTo>
                      <a:pt x="50" y="235"/>
                      <a:pt x="49" y="236"/>
                      <a:pt x="49" y="237"/>
                    </a:cubicBezTo>
                    <a:cubicBezTo>
                      <a:pt x="49" y="238"/>
                      <a:pt x="50" y="239"/>
                      <a:pt x="51" y="239"/>
                    </a:cubicBezTo>
                    <a:cubicBezTo>
                      <a:pt x="56" y="238"/>
                      <a:pt x="64" y="235"/>
                      <a:pt x="70" y="231"/>
                    </a:cubicBezTo>
                    <a:cubicBezTo>
                      <a:pt x="77" y="228"/>
                      <a:pt x="77" y="228"/>
                      <a:pt x="77" y="228"/>
                    </a:cubicBezTo>
                    <a:cubicBezTo>
                      <a:pt x="89" y="223"/>
                      <a:pt x="101" y="214"/>
                      <a:pt x="114" y="203"/>
                    </a:cubicBezTo>
                    <a:cubicBezTo>
                      <a:pt x="114" y="202"/>
                      <a:pt x="114" y="202"/>
                      <a:pt x="114" y="202"/>
                    </a:cubicBezTo>
                    <a:cubicBezTo>
                      <a:pt x="121" y="196"/>
                      <a:pt x="136" y="182"/>
                      <a:pt x="132" y="173"/>
                    </a:cubicBezTo>
                    <a:cubicBezTo>
                      <a:pt x="128" y="166"/>
                      <a:pt x="120" y="167"/>
                      <a:pt x="112" y="170"/>
                    </a:cubicBezTo>
                    <a:cubicBezTo>
                      <a:pt x="124" y="161"/>
                      <a:pt x="136" y="149"/>
                      <a:pt x="136" y="134"/>
                    </a:cubicBezTo>
                    <a:cubicBezTo>
                      <a:pt x="136" y="133"/>
                      <a:pt x="136" y="133"/>
                      <a:pt x="136" y="132"/>
                    </a:cubicBezTo>
                    <a:cubicBezTo>
                      <a:pt x="135" y="123"/>
                      <a:pt x="131" y="120"/>
                      <a:pt x="128" y="119"/>
                    </a:cubicBezTo>
                    <a:cubicBezTo>
                      <a:pt x="123" y="118"/>
                      <a:pt x="117" y="120"/>
                      <a:pt x="111" y="122"/>
                    </a:cubicBezTo>
                    <a:cubicBezTo>
                      <a:pt x="120" y="111"/>
                      <a:pt x="128" y="97"/>
                      <a:pt x="128" y="85"/>
                    </a:cubicBezTo>
                    <a:cubicBezTo>
                      <a:pt x="128" y="83"/>
                      <a:pt x="128" y="80"/>
                      <a:pt x="127" y="78"/>
                    </a:cubicBezTo>
                    <a:cubicBezTo>
                      <a:pt x="125" y="69"/>
                      <a:pt x="119" y="67"/>
                      <a:pt x="115" y="67"/>
                    </a:cubicBezTo>
                    <a:cubicBezTo>
                      <a:pt x="110" y="67"/>
                      <a:pt x="104" y="70"/>
                      <a:pt x="99" y="74"/>
                    </a:cubicBezTo>
                    <a:cubicBezTo>
                      <a:pt x="104" y="62"/>
                      <a:pt x="107" y="47"/>
                      <a:pt x="107" y="33"/>
                    </a:cubicBezTo>
                    <a:cubicBezTo>
                      <a:pt x="107" y="26"/>
                      <a:pt x="106" y="20"/>
                      <a:pt x="104" y="14"/>
                    </a:cubicBezTo>
                    <a:cubicBezTo>
                      <a:pt x="100" y="5"/>
                      <a:pt x="94" y="0"/>
                      <a:pt x="87" y="1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95" name="Freeform 2142"/>
              <p:cNvSpPr/>
              <p:nvPr/>
            </p:nvSpPr>
            <p:spPr bwMode="auto">
              <a:xfrm>
                <a:off x="431" y="3102"/>
                <a:ext cx="3" cy="2"/>
              </a:xfrm>
              <a:custGeom>
                <a:avLst/>
                <a:gdLst>
                  <a:gd name="T0" fmla="*/ 0 w 3"/>
                  <a:gd name="T1" fmla="*/ 2 h 2"/>
                  <a:gd name="T2" fmla="*/ 3 w 3"/>
                  <a:gd name="T3" fmla="*/ 2 h 2"/>
                  <a:gd name="T4" fmla="*/ 0 w 3"/>
                  <a:gd name="T5" fmla="*/ 0 h 2"/>
                  <a:gd name="T6" fmla="*/ 0 w 3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2">
                    <a:moveTo>
                      <a:pt x="0" y="2"/>
                    </a:moveTo>
                    <a:lnTo>
                      <a:pt x="3" y="2"/>
                    </a:ln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96" name="Freeform 2143"/>
              <p:cNvSpPr/>
              <p:nvPr/>
            </p:nvSpPr>
            <p:spPr bwMode="auto">
              <a:xfrm>
                <a:off x="434" y="3102"/>
                <a:ext cx="0" cy="10"/>
              </a:xfrm>
              <a:custGeom>
                <a:avLst/>
                <a:gdLst>
                  <a:gd name="T0" fmla="*/ 4 h 4"/>
                  <a:gd name="T1" fmla="*/ 4 h 4"/>
                  <a:gd name="T2" fmla="*/ 0 h 4"/>
                  <a:gd name="T3" fmla="*/ 2 h 4"/>
                  <a:gd name="T4" fmla="*/ 2 h 4"/>
                  <a:gd name="T5" fmla="*/ 3 h 4"/>
                  <a:gd name="T6" fmla="*/ 3 h 4"/>
                  <a:gd name="T7" fmla="*/ 4 h 4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  <a:cxn ang="0">
                    <a:pos x="0" y="T6"/>
                  </a:cxn>
                  <a:cxn ang="0">
                    <a:pos x="0" y="T7"/>
                  </a:cxn>
                </a:cxnLst>
                <a:rect l="0" t="0" r="r" b="b"/>
                <a:pathLst>
                  <a:path h="4">
                    <a:moveTo>
                      <a:pt x="0" y="4"/>
                    </a:moveTo>
                    <a:cubicBezTo>
                      <a:pt x="0" y="4"/>
                      <a:pt x="0" y="4"/>
                      <a:pt x="0" y="4"/>
                    </a:cubicBezTo>
                    <a:cubicBezTo>
                      <a:pt x="0" y="1"/>
                      <a:pt x="0" y="2"/>
                      <a:pt x="0" y="0"/>
                    </a:cubicBezTo>
                    <a:cubicBezTo>
                      <a:pt x="0" y="1"/>
                      <a:pt x="0" y="1"/>
                      <a:pt x="0" y="2"/>
                    </a:cubicBezTo>
                    <a:cubicBezTo>
                      <a:pt x="0" y="2"/>
                      <a:pt x="0" y="1"/>
                      <a:pt x="0" y="2"/>
                    </a:cubicBezTo>
                    <a:cubicBezTo>
                      <a:pt x="0" y="2"/>
                      <a:pt x="0" y="2"/>
                      <a:pt x="0" y="3"/>
                    </a:cubicBezTo>
                    <a:cubicBezTo>
                      <a:pt x="0" y="4"/>
                      <a:pt x="0" y="3"/>
                      <a:pt x="0" y="3"/>
                    </a:cubicBez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97" name="Freeform 2144"/>
              <p:cNvSpPr/>
              <p:nvPr/>
            </p:nvSpPr>
            <p:spPr bwMode="auto">
              <a:xfrm>
                <a:off x="434" y="3107"/>
                <a:ext cx="0" cy="2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98" name="Freeform 2145"/>
              <p:cNvSpPr/>
              <p:nvPr/>
            </p:nvSpPr>
            <p:spPr bwMode="auto">
              <a:xfrm>
                <a:off x="434" y="3104"/>
                <a:ext cx="0" cy="3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99" name="Freeform 2146"/>
              <p:cNvSpPr/>
              <p:nvPr/>
            </p:nvSpPr>
            <p:spPr bwMode="auto">
              <a:xfrm>
                <a:off x="434" y="310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00" name="Freeform 2147"/>
              <p:cNvSpPr/>
              <p:nvPr/>
            </p:nvSpPr>
            <p:spPr bwMode="auto">
              <a:xfrm>
                <a:off x="434" y="3104"/>
                <a:ext cx="2" cy="5"/>
              </a:xfrm>
              <a:custGeom>
                <a:avLst/>
                <a:gdLst>
                  <a:gd name="T0" fmla="*/ 0 w 1"/>
                  <a:gd name="T1" fmla="*/ 0 h 2"/>
                  <a:gd name="T2" fmla="*/ 0 w 1"/>
                  <a:gd name="T3" fmla="*/ 0 h 2"/>
                  <a:gd name="T4" fmla="*/ 0 w 1"/>
                  <a:gd name="T5" fmla="*/ 0 h 2"/>
                  <a:gd name="T6" fmla="*/ 0 w 1"/>
                  <a:gd name="T7" fmla="*/ 2 h 2"/>
                  <a:gd name="T8" fmla="*/ 0 w 1"/>
                  <a:gd name="T9" fmla="*/ 1 h 2"/>
                  <a:gd name="T10" fmla="*/ 1 w 1"/>
                  <a:gd name="T11" fmla="*/ 2 h 2"/>
                  <a:gd name="T12" fmla="*/ 0 w 1"/>
                  <a:gd name="T13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" h="2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1" y="2"/>
                      <a:pt x="0" y="2"/>
                    </a:cubicBezTo>
                    <a:cubicBezTo>
                      <a:pt x="0" y="2"/>
                      <a:pt x="0" y="1"/>
                      <a:pt x="0" y="1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01" name="Freeform 2148"/>
              <p:cNvSpPr/>
              <p:nvPr/>
            </p:nvSpPr>
            <p:spPr bwMode="auto">
              <a:xfrm>
                <a:off x="434" y="3104"/>
                <a:ext cx="0" cy="3"/>
              </a:xfrm>
              <a:custGeom>
                <a:avLst/>
                <a:gdLst>
                  <a:gd name="T0" fmla="*/ 0 h 1"/>
                  <a:gd name="T1" fmla="*/ 0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02" name="Freeform 2149"/>
              <p:cNvSpPr/>
              <p:nvPr/>
            </p:nvSpPr>
            <p:spPr bwMode="auto">
              <a:xfrm>
                <a:off x="434" y="3104"/>
                <a:ext cx="0" cy="3"/>
              </a:xfrm>
              <a:custGeom>
                <a:avLst/>
                <a:gdLst>
                  <a:gd name="T0" fmla="*/ 0 h 3"/>
                  <a:gd name="T1" fmla="*/ 0 h 3"/>
                  <a:gd name="T2" fmla="*/ 3 h 3"/>
                  <a:gd name="T3" fmla="*/ 0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lnTo>
                      <a:pt x="0" y="0"/>
                    </a:lnTo>
                    <a:lnTo>
                      <a:pt x="0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03" name="Freeform 2150"/>
              <p:cNvSpPr/>
              <p:nvPr/>
            </p:nvSpPr>
            <p:spPr bwMode="auto">
              <a:xfrm>
                <a:off x="434" y="3104"/>
                <a:ext cx="2" cy="8"/>
              </a:xfrm>
              <a:custGeom>
                <a:avLst/>
                <a:gdLst>
                  <a:gd name="T0" fmla="*/ 1 w 1"/>
                  <a:gd name="T1" fmla="*/ 0 h 3"/>
                  <a:gd name="T2" fmla="*/ 1 w 1"/>
                  <a:gd name="T3" fmla="*/ 1 h 3"/>
                  <a:gd name="T4" fmla="*/ 1 w 1"/>
                  <a:gd name="T5" fmla="*/ 3 h 3"/>
                  <a:gd name="T6" fmla="*/ 1 w 1"/>
                  <a:gd name="T7" fmla="*/ 2 h 3"/>
                  <a:gd name="T8" fmla="*/ 1 w 1"/>
                  <a:gd name="T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3">
                    <a:moveTo>
                      <a:pt x="1" y="0"/>
                    </a:moveTo>
                    <a:cubicBezTo>
                      <a:pt x="1" y="2"/>
                      <a:pt x="0" y="0"/>
                      <a:pt x="1" y="1"/>
                    </a:cubicBezTo>
                    <a:cubicBezTo>
                      <a:pt x="1" y="1"/>
                      <a:pt x="1" y="2"/>
                      <a:pt x="1" y="3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1"/>
                      <a:pt x="1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04" name="Freeform 2151"/>
              <p:cNvSpPr/>
              <p:nvPr/>
            </p:nvSpPr>
            <p:spPr bwMode="auto">
              <a:xfrm>
                <a:off x="436" y="311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05" name="Freeform 2152"/>
              <p:cNvSpPr/>
              <p:nvPr/>
            </p:nvSpPr>
            <p:spPr bwMode="auto">
              <a:xfrm>
                <a:off x="436" y="3107"/>
                <a:ext cx="2" cy="9"/>
              </a:xfrm>
              <a:custGeom>
                <a:avLst/>
                <a:gdLst>
                  <a:gd name="T0" fmla="*/ 1 w 1"/>
                  <a:gd name="T1" fmla="*/ 0 h 4"/>
                  <a:gd name="T2" fmla="*/ 1 w 1"/>
                  <a:gd name="T3" fmla="*/ 2 h 4"/>
                  <a:gd name="T4" fmla="*/ 0 w 1"/>
                  <a:gd name="T5" fmla="*/ 1 h 4"/>
                  <a:gd name="T6" fmla="*/ 0 w 1"/>
                  <a:gd name="T7" fmla="*/ 1 h 4"/>
                  <a:gd name="T8" fmla="*/ 0 w 1"/>
                  <a:gd name="T9" fmla="*/ 0 h 4"/>
                  <a:gd name="T10" fmla="*/ 0 w 1"/>
                  <a:gd name="T11" fmla="*/ 1 h 4"/>
                  <a:gd name="T12" fmla="*/ 0 w 1"/>
                  <a:gd name="T13" fmla="*/ 0 h 4"/>
                  <a:gd name="T14" fmla="*/ 0 w 1"/>
                  <a:gd name="T15" fmla="*/ 2 h 4"/>
                  <a:gd name="T16" fmla="*/ 0 w 1"/>
                  <a:gd name="T17" fmla="*/ 2 h 4"/>
                  <a:gd name="T18" fmla="*/ 0 w 1"/>
                  <a:gd name="T19" fmla="*/ 3 h 4"/>
                  <a:gd name="T20" fmla="*/ 1 w 1"/>
                  <a:gd name="T21" fmla="*/ 4 h 4"/>
                  <a:gd name="T22" fmla="*/ 1 w 1"/>
                  <a:gd name="T23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" h="4">
                    <a:moveTo>
                      <a:pt x="1" y="0"/>
                    </a:moveTo>
                    <a:cubicBezTo>
                      <a:pt x="1" y="2"/>
                      <a:pt x="1" y="2"/>
                      <a:pt x="1" y="2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1"/>
                      <a:pt x="0" y="1"/>
                    </a:cubicBezTo>
                    <a:cubicBezTo>
                      <a:pt x="0" y="0"/>
                      <a:pt x="0" y="1"/>
                      <a:pt x="0" y="0"/>
                    </a:cubicBezTo>
                    <a:cubicBezTo>
                      <a:pt x="0" y="0"/>
                      <a:pt x="0" y="0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1"/>
                      <a:pt x="0" y="2"/>
                    </a:cubicBezTo>
                    <a:cubicBezTo>
                      <a:pt x="0" y="2"/>
                      <a:pt x="0" y="2"/>
                      <a:pt x="0" y="3"/>
                    </a:cubicBezTo>
                    <a:cubicBezTo>
                      <a:pt x="0" y="2"/>
                      <a:pt x="1" y="4"/>
                      <a:pt x="1" y="4"/>
                    </a:cubicBezTo>
                    <a:cubicBezTo>
                      <a:pt x="1" y="3"/>
                      <a:pt x="1" y="1"/>
                      <a:pt x="1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06" name="Rectangle 2153"/>
              <p:cNvSpPr>
                <a:spLocks noChangeArrowheads="1"/>
              </p:cNvSpPr>
              <p:nvPr/>
            </p:nvSpPr>
            <p:spPr bwMode="auto">
              <a:xfrm>
                <a:off x="438" y="3112"/>
                <a:ext cx="1" cy="1"/>
              </a:xfrm>
              <a:prstGeom prst="rect">
                <a:avLst/>
              </a:pr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07" name="Freeform 2154"/>
              <p:cNvSpPr/>
              <p:nvPr/>
            </p:nvSpPr>
            <p:spPr bwMode="auto">
              <a:xfrm>
                <a:off x="438" y="3104"/>
                <a:ext cx="3" cy="12"/>
              </a:xfrm>
              <a:custGeom>
                <a:avLst/>
                <a:gdLst>
                  <a:gd name="T0" fmla="*/ 0 w 1"/>
                  <a:gd name="T1" fmla="*/ 1 h 5"/>
                  <a:gd name="T2" fmla="*/ 0 w 1"/>
                  <a:gd name="T3" fmla="*/ 2 h 5"/>
                  <a:gd name="T4" fmla="*/ 0 w 1"/>
                  <a:gd name="T5" fmla="*/ 1 h 5"/>
                  <a:gd name="T6" fmla="*/ 0 w 1"/>
                  <a:gd name="T7" fmla="*/ 2 h 5"/>
                  <a:gd name="T8" fmla="*/ 0 w 1"/>
                  <a:gd name="T9" fmla="*/ 2 h 5"/>
                  <a:gd name="T10" fmla="*/ 0 w 1"/>
                  <a:gd name="T11" fmla="*/ 4 h 5"/>
                  <a:gd name="T12" fmla="*/ 0 w 1"/>
                  <a:gd name="T13" fmla="*/ 3 h 5"/>
                  <a:gd name="T14" fmla="*/ 0 w 1"/>
                  <a:gd name="T15" fmla="*/ 3 h 5"/>
                  <a:gd name="T16" fmla="*/ 0 w 1"/>
                  <a:gd name="T17" fmla="*/ 2 h 5"/>
                  <a:gd name="T18" fmla="*/ 0 w 1"/>
                  <a:gd name="T19" fmla="*/ 2 h 5"/>
                  <a:gd name="T20" fmla="*/ 0 w 1"/>
                  <a:gd name="T21" fmla="*/ 1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" h="5">
                    <a:moveTo>
                      <a:pt x="0" y="1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2"/>
                      <a:pt x="0" y="2"/>
                    </a:cubicBezTo>
                    <a:cubicBezTo>
                      <a:pt x="0" y="4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4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1" y="5"/>
                      <a:pt x="0" y="3"/>
                      <a:pt x="0" y="3"/>
                    </a:cubicBezTo>
                    <a:cubicBezTo>
                      <a:pt x="0" y="3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0" y="0"/>
                      <a:pt x="0" y="1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08" name="Freeform 2155"/>
              <p:cNvSpPr/>
              <p:nvPr/>
            </p:nvSpPr>
            <p:spPr bwMode="auto">
              <a:xfrm>
                <a:off x="436" y="3104"/>
                <a:ext cx="2" cy="3"/>
              </a:xfrm>
              <a:custGeom>
                <a:avLst/>
                <a:gdLst>
                  <a:gd name="T0" fmla="*/ 1 w 1"/>
                  <a:gd name="T1" fmla="*/ 1 h 1"/>
                  <a:gd name="T2" fmla="*/ 1 w 1"/>
                  <a:gd name="T3" fmla="*/ 1 h 1"/>
                  <a:gd name="T4" fmla="*/ 1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0" y="0"/>
                      <a:pt x="1" y="1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09" name="Freeform 2156"/>
              <p:cNvSpPr/>
              <p:nvPr/>
            </p:nvSpPr>
            <p:spPr bwMode="auto">
              <a:xfrm>
                <a:off x="438" y="311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10" name="Freeform 2157"/>
              <p:cNvSpPr/>
              <p:nvPr/>
            </p:nvSpPr>
            <p:spPr bwMode="auto">
              <a:xfrm>
                <a:off x="438" y="3107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11" name="Freeform 2158"/>
              <p:cNvSpPr/>
              <p:nvPr/>
            </p:nvSpPr>
            <p:spPr bwMode="auto">
              <a:xfrm>
                <a:off x="438" y="3102"/>
                <a:ext cx="10" cy="12"/>
              </a:xfrm>
              <a:custGeom>
                <a:avLst/>
                <a:gdLst>
                  <a:gd name="T0" fmla="*/ 4 w 4"/>
                  <a:gd name="T1" fmla="*/ 4 h 5"/>
                  <a:gd name="T2" fmla="*/ 4 w 4"/>
                  <a:gd name="T3" fmla="*/ 3 h 5"/>
                  <a:gd name="T4" fmla="*/ 4 w 4"/>
                  <a:gd name="T5" fmla="*/ 2 h 5"/>
                  <a:gd name="T6" fmla="*/ 3 w 4"/>
                  <a:gd name="T7" fmla="*/ 0 h 5"/>
                  <a:gd name="T8" fmla="*/ 3 w 4"/>
                  <a:gd name="T9" fmla="*/ 1 h 5"/>
                  <a:gd name="T10" fmla="*/ 3 w 4"/>
                  <a:gd name="T11" fmla="*/ 0 h 5"/>
                  <a:gd name="T12" fmla="*/ 2 w 4"/>
                  <a:gd name="T13" fmla="*/ 1 h 5"/>
                  <a:gd name="T14" fmla="*/ 2 w 4"/>
                  <a:gd name="T15" fmla="*/ 1 h 5"/>
                  <a:gd name="T16" fmla="*/ 1 w 4"/>
                  <a:gd name="T17" fmla="*/ 1 h 5"/>
                  <a:gd name="T18" fmla="*/ 1 w 4"/>
                  <a:gd name="T19" fmla="*/ 3 h 5"/>
                  <a:gd name="T20" fmla="*/ 1 w 4"/>
                  <a:gd name="T21" fmla="*/ 2 h 5"/>
                  <a:gd name="T22" fmla="*/ 1 w 4"/>
                  <a:gd name="T23" fmla="*/ 2 h 5"/>
                  <a:gd name="T24" fmla="*/ 0 w 4"/>
                  <a:gd name="T25" fmla="*/ 1 h 5"/>
                  <a:gd name="T26" fmla="*/ 1 w 4"/>
                  <a:gd name="T27" fmla="*/ 3 h 5"/>
                  <a:gd name="T28" fmla="*/ 0 w 4"/>
                  <a:gd name="T29" fmla="*/ 1 h 5"/>
                  <a:gd name="T30" fmla="*/ 0 w 4"/>
                  <a:gd name="T31" fmla="*/ 3 h 5"/>
                  <a:gd name="T32" fmla="*/ 1 w 4"/>
                  <a:gd name="T33" fmla="*/ 4 h 5"/>
                  <a:gd name="T34" fmla="*/ 1 w 4"/>
                  <a:gd name="T35" fmla="*/ 5 h 5"/>
                  <a:gd name="T36" fmla="*/ 1 w 4"/>
                  <a:gd name="T37" fmla="*/ 2 h 5"/>
                  <a:gd name="T38" fmla="*/ 1 w 4"/>
                  <a:gd name="T39" fmla="*/ 3 h 5"/>
                  <a:gd name="T40" fmla="*/ 2 w 4"/>
                  <a:gd name="T41" fmla="*/ 4 h 5"/>
                  <a:gd name="T42" fmla="*/ 2 w 4"/>
                  <a:gd name="T43" fmla="*/ 2 h 5"/>
                  <a:gd name="T44" fmla="*/ 2 w 4"/>
                  <a:gd name="T45" fmla="*/ 3 h 5"/>
                  <a:gd name="T46" fmla="*/ 2 w 4"/>
                  <a:gd name="T47" fmla="*/ 2 h 5"/>
                  <a:gd name="T48" fmla="*/ 2 w 4"/>
                  <a:gd name="T49" fmla="*/ 3 h 5"/>
                  <a:gd name="T50" fmla="*/ 2 w 4"/>
                  <a:gd name="T51" fmla="*/ 1 h 5"/>
                  <a:gd name="T52" fmla="*/ 3 w 4"/>
                  <a:gd name="T53" fmla="*/ 4 h 5"/>
                  <a:gd name="T54" fmla="*/ 3 w 4"/>
                  <a:gd name="T55" fmla="*/ 3 h 5"/>
                  <a:gd name="T56" fmla="*/ 3 w 4"/>
                  <a:gd name="T57" fmla="*/ 2 h 5"/>
                  <a:gd name="T58" fmla="*/ 3 w 4"/>
                  <a:gd name="T59" fmla="*/ 4 h 5"/>
                  <a:gd name="T60" fmla="*/ 3 w 4"/>
                  <a:gd name="T61" fmla="*/ 2 h 5"/>
                  <a:gd name="T62" fmla="*/ 3 w 4"/>
                  <a:gd name="T63" fmla="*/ 2 h 5"/>
                  <a:gd name="T64" fmla="*/ 3 w 4"/>
                  <a:gd name="T65" fmla="*/ 2 h 5"/>
                  <a:gd name="T66" fmla="*/ 4 w 4"/>
                  <a:gd name="T67" fmla="*/ 4 h 5"/>
                  <a:gd name="T68" fmla="*/ 4 w 4"/>
                  <a:gd name="T69" fmla="*/ 4 h 5"/>
                  <a:gd name="T70" fmla="*/ 4 w 4"/>
                  <a:gd name="T71" fmla="*/ 2 h 5"/>
                  <a:gd name="T72" fmla="*/ 4 w 4"/>
                  <a:gd name="T73" fmla="*/ 4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4" h="5">
                    <a:moveTo>
                      <a:pt x="4" y="4"/>
                    </a:moveTo>
                    <a:cubicBezTo>
                      <a:pt x="4" y="3"/>
                      <a:pt x="4" y="3"/>
                      <a:pt x="4" y="3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3" y="1"/>
                      <a:pt x="3" y="1"/>
                      <a:pt x="3" y="0"/>
                    </a:cubicBezTo>
                    <a:cubicBezTo>
                      <a:pt x="3" y="0"/>
                      <a:pt x="3" y="1"/>
                      <a:pt x="3" y="1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3" y="1"/>
                      <a:pt x="3" y="1"/>
                      <a:pt x="2" y="1"/>
                    </a:cubicBezTo>
                    <a:cubicBezTo>
                      <a:pt x="2" y="0"/>
                      <a:pt x="2" y="1"/>
                      <a:pt x="2" y="1"/>
                    </a:cubicBezTo>
                    <a:cubicBezTo>
                      <a:pt x="2" y="1"/>
                      <a:pt x="1" y="2"/>
                      <a:pt x="1" y="1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2"/>
                      <a:pt x="1" y="3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0" y="0"/>
                      <a:pt x="1" y="2"/>
                      <a:pt x="0" y="1"/>
                    </a:cubicBezTo>
                    <a:cubicBezTo>
                      <a:pt x="0" y="2"/>
                      <a:pt x="1" y="3"/>
                      <a:pt x="1" y="3"/>
                    </a:cubicBezTo>
                    <a:cubicBezTo>
                      <a:pt x="0" y="2"/>
                      <a:pt x="1" y="3"/>
                      <a:pt x="0" y="1"/>
                    </a:cubicBezTo>
                    <a:cubicBezTo>
                      <a:pt x="0" y="1"/>
                      <a:pt x="1" y="3"/>
                      <a:pt x="0" y="3"/>
                    </a:cubicBezTo>
                    <a:cubicBezTo>
                      <a:pt x="1" y="4"/>
                      <a:pt x="1" y="3"/>
                      <a:pt x="1" y="4"/>
                    </a:cubicBezTo>
                    <a:cubicBezTo>
                      <a:pt x="1" y="5"/>
                      <a:pt x="1" y="4"/>
                      <a:pt x="1" y="5"/>
                    </a:cubicBezTo>
                    <a:cubicBezTo>
                      <a:pt x="1" y="5"/>
                      <a:pt x="1" y="3"/>
                      <a:pt x="1" y="2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2"/>
                      <a:pt x="2" y="2"/>
                      <a:pt x="2" y="4"/>
                    </a:cubicBezTo>
                    <a:cubicBezTo>
                      <a:pt x="2" y="3"/>
                      <a:pt x="3" y="4"/>
                      <a:pt x="2" y="2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2"/>
                      <a:pt x="2" y="3"/>
                      <a:pt x="2" y="3"/>
                    </a:cubicBezTo>
                    <a:cubicBezTo>
                      <a:pt x="2" y="2"/>
                      <a:pt x="2" y="2"/>
                      <a:pt x="2" y="1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3"/>
                      <a:pt x="3" y="2"/>
                      <a:pt x="3" y="2"/>
                    </a:cubicBezTo>
                    <a:cubicBezTo>
                      <a:pt x="3" y="2"/>
                      <a:pt x="3" y="3"/>
                      <a:pt x="3" y="4"/>
                    </a:cubicBezTo>
                    <a:cubicBezTo>
                      <a:pt x="3" y="4"/>
                      <a:pt x="3" y="2"/>
                      <a:pt x="3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1"/>
                      <a:pt x="3" y="2"/>
                      <a:pt x="3" y="2"/>
                    </a:cubicBezTo>
                    <a:cubicBezTo>
                      <a:pt x="4" y="3"/>
                      <a:pt x="3" y="3"/>
                      <a:pt x="4" y="4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4"/>
                      <a:pt x="4" y="3"/>
                      <a:pt x="4" y="4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12" name="Rectangle 2159"/>
              <p:cNvSpPr>
                <a:spLocks noChangeArrowheads="1"/>
              </p:cNvSpPr>
              <p:nvPr/>
            </p:nvSpPr>
            <p:spPr bwMode="auto">
              <a:xfrm>
                <a:off x="448" y="3112"/>
                <a:ext cx="1" cy="2"/>
              </a:xfrm>
              <a:prstGeom prst="rect">
                <a:avLst/>
              </a:pr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13" name="Freeform 2160"/>
              <p:cNvSpPr/>
              <p:nvPr/>
            </p:nvSpPr>
            <p:spPr bwMode="auto">
              <a:xfrm>
                <a:off x="448" y="311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14" name="Rectangle 2161"/>
              <p:cNvSpPr>
                <a:spLocks noChangeArrowheads="1"/>
              </p:cNvSpPr>
              <p:nvPr/>
            </p:nvSpPr>
            <p:spPr bwMode="auto">
              <a:xfrm>
                <a:off x="443" y="3104"/>
                <a:ext cx="1" cy="1"/>
              </a:xfrm>
              <a:prstGeom prst="rect">
                <a:avLst/>
              </a:pr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15" name="Freeform 2162"/>
              <p:cNvSpPr/>
              <p:nvPr/>
            </p:nvSpPr>
            <p:spPr bwMode="auto">
              <a:xfrm>
                <a:off x="445" y="3112"/>
                <a:ext cx="0" cy="2"/>
              </a:xfrm>
              <a:custGeom>
                <a:avLst/>
                <a:gdLst>
                  <a:gd name="T0" fmla="*/ 2 h 2"/>
                  <a:gd name="T1" fmla="*/ 0 h 2"/>
                  <a:gd name="T2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16" name="Freeform 2163"/>
              <p:cNvSpPr/>
              <p:nvPr/>
            </p:nvSpPr>
            <p:spPr bwMode="auto">
              <a:xfrm>
                <a:off x="443" y="3112"/>
                <a:ext cx="2" cy="2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1 h 1"/>
                  <a:gd name="T4" fmla="*/ 0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17" name="Rectangle 2164"/>
              <p:cNvSpPr>
                <a:spLocks noChangeArrowheads="1"/>
              </p:cNvSpPr>
              <p:nvPr/>
            </p:nvSpPr>
            <p:spPr bwMode="auto">
              <a:xfrm>
                <a:off x="448" y="3112"/>
                <a:ext cx="1" cy="1"/>
              </a:xfrm>
              <a:prstGeom prst="rect">
                <a:avLst/>
              </a:pr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18" name="Freeform 2165"/>
              <p:cNvSpPr/>
              <p:nvPr/>
            </p:nvSpPr>
            <p:spPr bwMode="auto">
              <a:xfrm>
                <a:off x="445" y="3097"/>
                <a:ext cx="8" cy="15"/>
              </a:xfrm>
              <a:custGeom>
                <a:avLst/>
                <a:gdLst>
                  <a:gd name="T0" fmla="*/ 2 w 3"/>
                  <a:gd name="T1" fmla="*/ 1 h 6"/>
                  <a:gd name="T2" fmla="*/ 1 w 3"/>
                  <a:gd name="T3" fmla="*/ 1 h 6"/>
                  <a:gd name="T4" fmla="*/ 2 w 3"/>
                  <a:gd name="T5" fmla="*/ 3 h 6"/>
                  <a:gd name="T6" fmla="*/ 1 w 3"/>
                  <a:gd name="T7" fmla="*/ 1 h 6"/>
                  <a:gd name="T8" fmla="*/ 1 w 3"/>
                  <a:gd name="T9" fmla="*/ 3 h 6"/>
                  <a:gd name="T10" fmla="*/ 1 w 3"/>
                  <a:gd name="T11" fmla="*/ 2 h 6"/>
                  <a:gd name="T12" fmla="*/ 1 w 3"/>
                  <a:gd name="T13" fmla="*/ 4 h 6"/>
                  <a:gd name="T14" fmla="*/ 0 w 3"/>
                  <a:gd name="T15" fmla="*/ 2 h 6"/>
                  <a:gd name="T16" fmla="*/ 0 w 3"/>
                  <a:gd name="T17" fmla="*/ 2 h 6"/>
                  <a:gd name="T18" fmla="*/ 0 w 3"/>
                  <a:gd name="T19" fmla="*/ 2 h 6"/>
                  <a:gd name="T20" fmla="*/ 1 w 3"/>
                  <a:gd name="T21" fmla="*/ 4 h 6"/>
                  <a:gd name="T22" fmla="*/ 1 w 3"/>
                  <a:gd name="T23" fmla="*/ 5 h 6"/>
                  <a:gd name="T24" fmla="*/ 1 w 3"/>
                  <a:gd name="T25" fmla="*/ 4 h 6"/>
                  <a:gd name="T26" fmla="*/ 1 w 3"/>
                  <a:gd name="T27" fmla="*/ 5 h 6"/>
                  <a:gd name="T28" fmla="*/ 1 w 3"/>
                  <a:gd name="T29" fmla="*/ 4 h 6"/>
                  <a:gd name="T30" fmla="*/ 2 w 3"/>
                  <a:gd name="T31" fmla="*/ 5 h 6"/>
                  <a:gd name="T32" fmla="*/ 1 w 3"/>
                  <a:gd name="T33" fmla="*/ 4 h 6"/>
                  <a:gd name="T34" fmla="*/ 1 w 3"/>
                  <a:gd name="T35" fmla="*/ 5 h 6"/>
                  <a:gd name="T36" fmla="*/ 1 w 3"/>
                  <a:gd name="T37" fmla="*/ 4 h 6"/>
                  <a:gd name="T38" fmla="*/ 2 w 3"/>
                  <a:gd name="T39" fmla="*/ 5 h 6"/>
                  <a:gd name="T40" fmla="*/ 1 w 3"/>
                  <a:gd name="T41" fmla="*/ 4 h 6"/>
                  <a:gd name="T42" fmla="*/ 2 w 3"/>
                  <a:gd name="T43" fmla="*/ 5 h 6"/>
                  <a:gd name="T44" fmla="*/ 2 w 3"/>
                  <a:gd name="T45" fmla="*/ 4 h 6"/>
                  <a:gd name="T46" fmla="*/ 2 w 3"/>
                  <a:gd name="T47" fmla="*/ 5 h 6"/>
                  <a:gd name="T48" fmla="*/ 1 w 3"/>
                  <a:gd name="T49" fmla="*/ 3 h 6"/>
                  <a:gd name="T50" fmla="*/ 2 w 3"/>
                  <a:gd name="T51" fmla="*/ 4 h 6"/>
                  <a:gd name="T52" fmla="*/ 2 w 3"/>
                  <a:gd name="T53" fmla="*/ 4 h 6"/>
                  <a:gd name="T54" fmla="*/ 2 w 3"/>
                  <a:gd name="T55" fmla="*/ 4 h 6"/>
                  <a:gd name="T56" fmla="*/ 2 w 3"/>
                  <a:gd name="T57" fmla="*/ 3 h 6"/>
                  <a:gd name="T58" fmla="*/ 2 w 3"/>
                  <a:gd name="T59" fmla="*/ 3 h 6"/>
                  <a:gd name="T60" fmla="*/ 2 w 3"/>
                  <a:gd name="T61" fmla="*/ 2 h 6"/>
                  <a:gd name="T62" fmla="*/ 2 w 3"/>
                  <a:gd name="T63" fmla="*/ 3 h 6"/>
                  <a:gd name="T64" fmla="*/ 2 w 3"/>
                  <a:gd name="T65" fmla="*/ 1 h 6"/>
                  <a:gd name="T66" fmla="*/ 2 w 3"/>
                  <a:gd name="T67" fmla="*/ 2 h 6"/>
                  <a:gd name="T68" fmla="*/ 2 w 3"/>
                  <a:gd name="T69" fmla="*/ 1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3" h="6">
                    <a:moveTo>
                      <a:pt x="2" y="1"/>
                    </a:moveTo>
                    <a:cubicBezTo>
                      <a:pt x="1" y="0"/>
                      <a:pt x="1" y="1"/>
                      <a:pt x="1" y="1"/>
                    </a:cubicBezTo>
                    <a:cubicBezTo>
                      <a:pt x="1" y="1"/>
                      <a:pt x="2" y="3"/>
                      <a:pt x="2" y="3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0" y="1"/>
                      <a:pt x="1" y="3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2" y="5"/>
                      <a:pt x="1" y="4"/>
                    </a:cubicBezTo>
                    <a:cubicBezTo>
                      <a:pt x="1" y="3"/>
                      <a:pt x="1" y="3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3"/>
                      <a:pt x="0" y="2"/>
                    </a:cubicBezTo>
                    <a:cubicBezTo>
                      <a:pt x="0" y="3"/>
                      <a:pt x="1" y="4"/>
                      <a:pt x="1" y="4"/>
                    </a:cubicBezTo>
                    <a:cubicBezTo>
                      <a:pt x="1" y="4"/>
                      <a:pt x="1" y="5"/>
                      <a:pt x="1" y="5"/>
                    </a:cubicBezTo>
                    <a:cubicBezTo>
                      <a:pt x="1" y="5"/>
                      <a:pt x="1" y="5"/>
                      <a:pt x="1" y="4"/>
                    </a:cubicBezTo>
                    <a:cubicBezTo>
                      <a:pt x="1" y="5"/>
                      <a:pt x="1" y="4"/>
                      <a:pt x="1" y="5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5"/>
                      <a:pt x="1" y="5"/>
                      <a:pt x="2" y="5"/>
                    </a:cubicBezTo>
                    <a:cubicBezTo>
                      <a:pt x="1" y="5"/>
                      <a:pt x="1" y="4"/>
                      <a:pt x="1" y="4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1" y="4"/>
                      <a:pt x="2" y="5"/>
                      <a:pt x="1" y="4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2" y="4"/>
                      <a:pt x="2" y="6"/>
                      <a:pt x="2" y="5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4"/>
                      <a:pt x="2" y="5"/>
                      <a:pt x="2" y="5"/>
                    </a:cubicBezTo>
                    <a:cubicBezTo>
                      <a:pt x="2" y="4"/>
                      <a:pt x="2" y="3"/>
                      <a:pt x="1" y="3"/>
                    </a:cubicBezTo>
                    <a:cubicBezTo>
                      <a:pt x="2" y="4"/>
                      <a:pt x="1" y="2"/>
                      <a:pt x="2" y="4"/>
                    </a:cubicBezTo>
                    <a:cubicBezTo>
                      <a:pt x="2" y="5"/>
                      <a:pt x="2" y="4"/>
                      <a:pt x="2" y="4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3"/>
                      <a:pt x="3" y="5"/>
                      <a:pt x="2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3"/>
                      <a:pt x="2" y="3"/>
                      <a:pt x="2" y="2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2"/>
                      <a:pt x="2" y="2"/>
                      <a:pt x="2" y="1"/>
                    </a:cubicBezTo>
                    <a:cubicBezTo>
                      <a:pt x="2" y="1"/>
                      <a:pt x="2" y="2"/>
                      <a:pt x="2" y="2"/>
                    </a:cubicBezTo>
                    <a:cubicBezTo>
                      <a:pt x="2" y="2"/>
                      <a:pt x="1" y="1"/>
                      <a:pt x="2" y="1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19" name="Freeform 2166"/>
              <p:cNvSpPr/>
              <p:nvPr/>
            </p:nvSpPr>
            <p:spPr bwMode="auto">
              <a:xfrm>
                <a:off x="448" y="3109"/>
                <a:ext cx="2" cy="0"/>
              </a:xfrm>
              <a:custGeom>
                <a:avLst/>
                <a:gdLst>
                  <a:gd name="T0" fmla="*/ 2 w 2"/>
                  <a:gd name="T1" fmla="*/ 0 w 2"/>
                  <a:gd name="T2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20" name="Freeform 2167"/>
              <p:cNvSpPr/>
              <p:nvPr/>
            </p:nvSpPr>
            <p:spPr bwMode="auto">
              <a:xfrm>
                <a:off x="450" y="3095"/>
                <a:ext cx="5" cy="17"/>
              </a:xfrm>
              <a:custGeom>
                <a:avLst/>
                <a:gdLst>
                  <a:gd name="T0" fmla="*/ 1 w 2"/>
                  <a:gd name="T1" fmla="*/ 4 h 7"/>
                  <a:gd name="T2" fmla="*/ 1 w 2"/>
                  <a:gd name="T3" fmla="*/ 5 h 7"/>
                  <a:gd name="T4" fmla="*/ 0 w 2"/>
                  <a:gd name="T5" fmla="*/ 3 h 7"/>
                  <a:gd name="T6" fmla="*/ 0 w 2"/>
                  <a:gd name="T7" fmla="*/ 2 h 7"/>
                  <a:gd name="T8" fmla="*/ 1 w 2"/>
                  <a:gd name="T9" fmla="*/ 4 h 7"/>
                  <a:gd name="T10" fmla="*/ 1 w 2"/>
                  <a:gd name="T11" fmla="*/ 4 h 7"/>
                  <a:gd name="T12" fmla="*/ 1 w 2"/>
                  <a:gd name="T13" fmla="*/ 3 h 7"/>
                  <a:gd name="T14" fmla="*/ 1 w 2"/>
                  <a:gd name="T15" fmla="*/ 2 h 7"/>
                  <a:gd name="T16" fmla="*/ 1 w 2"/>
                  <a:gd name="T17" fmla="*/ 3 h 7"/>
                  <a:gd name="T18" fmla="*/ 1 w 2"/>
                  <a:gd name="T19" fmla="*/ 4 h 7"/>
                  <a:gd name="T20" fmla="*/ 0 w 2"/>
                  <a:gd name="T21" fmla="*/ 0 h 7"/>
                  <a:gd name="T22" fmla="*/ 0 w 2"/>
                  <a:gd name="T23" fmla="*/ 1 h 7"/>
                  <a:gd name="T24" fmla="*/ 1 w 2"/>
                  <a:gd name="T25" fmla="*/ 2 h 7"/>
                  <a:gd name="T26" fmla="*/ 1 w 2"/>
                  <a:gd name="T27" fmla="*/ 2 h 7"/>
                  <a:gd name="T28" fmla="*/ 0 w 2"/>
                  <a:gd name="T29" fmla="*/ 1 h 7"/>
                  <a:gd name="T30" fmla="*/ 0 w 2"/>
                  <a:gd name="T31" fmla="*/ 1 h 7"/>
                  <a:gd name="T32" fmla="*/ 0 w 2"/>
                  <a:gd name="T33" fmla="*/ 1 h 7"/>
                  <a:gd name="T34" fmla="*/ 0 w 2"/>
                  <a:gd name="T35" fmla="*/ 2 h 7"/>
                  <a:gd name="T36" fmla="*/ 1 w 2"/>
                  <a:gd name="T37" fmla="*/ 4 h 7"/>
                  <a:gd name="T38" fmla="*/ 0 w 2"/>
                  <a:gd name="T39" fmla="*/ 3 h 7"/>
                  <a:gd name="T40" fmla="*/ 1 w 2"/>
                  <a:gd name="T41" fmla="*/ 5 h 7"/>
                  <a:gd name="T42" fmla="*/ 1 w 2"/>
                  <a:gd name="T43" fmla="*/ 6 h 7"/>
                  <a:gd name="T44" fmla="*/ 1 w 2"/>
                  <a:gd name="T45" fmla="*/ 6 h 7"/>
                  <a:gd name="T46" fmla="*/ 1 w 2"/>
                  <a:gd name="T47" fmla="*/ 4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2" h="7">
                    <a:moveTo>
                      <a:pt x="1" y="4"/>
                    </a:moveTo>
                    <a:cubicBezTo>
                      <a:pt x="1" y="4"/>
                      <a:pt x="1" y="4"/>
                      <a:pt x="1" y="5"/>
                    </a:cubicBezTo>
                    <a:cubicBezTo>
                      <a:pt x="1" y="4"/>
                      <a:pt x="1" y="4"/>
                      <a:pt x="0" y="3"/>
                    </a:cubicBezTo>
                    <a:cubicBezTo>
                      <a:pt x="1" y="3"/>
                      <a:pt x="0" y="2"/>
                      <a:pt x="0" y="2"/>
                    </a:cubicBezTo>
                    <a:cubicBezTo>
                      <a:pt x="0" y="3"/>
                      <a:pt x="1" y="4"/>
                      <a:pt x="1" y="4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4"/>
                      <a:pt x="1" y="4"/>
                      <a:pt x="1" y="3"/>
                    </a:cubicBezTo>
                    <a:cubicBezTo>
                      <a:pt x="0" y="2"/>
                      <a:pt x="0" y="2"/>
                      <a:pt x="1" y="2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4"/>
                      <a:pt x="1" y="3"/>
                      <a:pt x="1" y="4"/>
                    </a:cubicBezTo>
                    <a:cubicBezTo>
                      <a:pt x="1" y="3"/>
                      <a:pt x="1" y="3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ubicBezTo>
                      <a:pt x="1" y="1"/>
                      <a:pt x="1" y="2"/>
                      <a:pt x="1" y="2"/>
                    </a:cubicBezTo>
                    <a:cubicBezTo>
                      <a:pt x="1" y="2"/>
                      <a:pt x="1" y="3"/>
                      <a:pt x="1" y="2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4"/>
                      <a:pt x="1" y="4"/>
                      <a:pt x="0" y="3"/>
                    </a:cubicBezTo>
                    <a:cubicBezTo>
                      <a:pt x="1" y="4"/>
                      <a:pt x="1" y="5"/>
                      <a:pt x="1" y="5"/>
                    </a:cubicBezTo>
                    <a:cubicBezTo>
                      <a:pt x="1" y="5"/>
                      <a:pt x="1" y="5"/>
                      <a:pt x="1" y="6"/>
                    </a:cubicBezTo>
                    <a:cubicBezTo>
                      <a:pt x="2" y="7"/>
                      <a:pt x="1" y="5"/>
                      <a:pt x="1" y="6"/>
                    </a:cubicBezTo>
                    <a:lnTo>
                      <a:pt x="1" y="4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21" name="Freeform 2168"/>
              <p:cNvSpPr/>
              <p:nvPr/>
            </p:nvSpPr>
            <p:spPr bwMode="auto">
              <a:xfrm>
                <a:off x="450" y="3104"/>
                <a:ext cx="3" cy="3"/>
              </a:xfrm>
              <a:custGeom>
                <a:avLst/>
                <a:gdLst>
                  <a:gd name="T0" fmla="*/ 3 w 3"/>
                  <a:gd name="T1" fmla="*/ 3 h 3"/>
                  <a:gd name="T2" fmla="*/ 0 w 3"/>
                  <a:gd name="T3" fmla="*/ 0 h 3"/>
                  <a:gd name="T4" fmla="*/ 0 w 3"/>
                  <a:gd name="T5" fmla="*/ 0 h 3"/>
                  <a:gd name="T6" fmla="*/ 3 w 3"/>
                  <a:gd name="T7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3">
                    <a:moveTo>
                      <a:pt x="3" y="3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3" y="3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22" name="Freeform 2169"/>
              <p:cNvSpPr/>
              <p:nvPr/>
            </p:nvSpPr>
            <p:spPr bwMode="auto">
              <a:xfrm>
                <a:off x="448" y="3097"/>
                <a:ext cx="2" cy="3"/>
              </a:xfrm>
              <a:custGeom>
                <a:avLst/>
                <a:gdLst>
                  <a:gd name="T0" fmla="*/ 0 w 1"/>
                  <a:gd name="T1" fmla="*/ 0 h 1"/>
                  <a:gd name="T2" fmla="*/ 1 w 1"/>
                  <a:gd name="T3" fmla="*/ 1 h 1"/>
                  <a:gd name="T4" fmla="*/ 0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0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23" name="Freeform 2170"/>
              <p:cNvSpPr/>
              <p:nvPr/>
            </p:nvSpPr>
            <p:spPr bwMode="auto">
              <a:xfrm>
                <a:off x="453" y="3104"/>
                <a:ext cx="2" cy="0"/>
              </a:xfrm>
              <a:custGeom>
                <a:avLst/>
                <a:gdLst>
                  <a:gd name="T0" fmla="*/ 1 w 1"/>
                  <a:gd name="T1" fmla="*/ 1 w 1"/>
                  <a:gd name="T2" fmla="*/ 0 w 1"/>
                  <a:gd name="T3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24" name="Freeform 2171"/>
              <p:cNvSpPr/>
              <p:nvPr/>
            </p:nvSpPr>
            <p:spPr bwMode="auto">
              <a:xfrm>
                <a:off x="450" y="3095"/>
                <a:ext cx="5" cy="7"/>
              </a:xfrm>
              <a:custGeom>
                <a:avLst/>
                <a:gdLst>
                  <a:gd name="T0" fmla="*/ 0 w 2"/>
                  <a:gd name="T1" fmla="*/ 0 h 3"/>
                  <a:gd name="T2" fmla="*/ 0 w 2"/>
                  <a:gd name="T3" fmla="*/ 0 h 3"/>
                  <a:gd name="T4" fmla="*/ 1 w 2"/>
                  <a:gd name="T5" fmla="*/ 3 h 3"/>
                  <a:gd name="T6" fmla="*/ 1 w 2"/>
                  <a:gd name="T7" fmla="*/ 1 h 3"/>
                  <a:gd name="T8" fmla="*/ 1 w 2"/>
                  <a:gd name="T9" fmla="*/ 1 h 3"/>
                  <a:gd name="T10" fmla="*/ 0 w 2"/>
                  <a:gd name="T11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3">
                    <a:moveTo>
                      <a:pt x="0" y="0"/>
                    </a:moveTo>
                    <a:cubicBezTo>
                      <a:pt x="0" y="0"/>
                      <a:pt x="1" y="1"/>
                      <a:pt x="0" y="0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2" y="3"/>
                      <a:pt x="1" y="1"/>
                      <a:pt x="1" y="1"/>
                    </a:cubicBezTo>
                    <a:cubicBezTo>
                      <a:pt x="1" y="2"/>
                      <a:pt x="1" y="1"/>
                      <a:pt x="1" y="1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25" name="Freeform 2172"/>
              <p:cNvSpPr/>
              <p:nvPr/>
            </p:nvSpPr>
            <p:spPr bwMode="auto">
              <a:xfrm>
                <a:off x="453" y="3093"/>
                <a:ext cx="9" cy="14"/>
              </a:xfrm>
              <a:custGeom>
                <a:avLst/>
                <a:gdLst>
                  <a:gd name="T0" fmla="*/ 1 w 4"/>
                  <a:gd name="T1" fmla="*/ 4 h 6"/>
                  <a:gd name="T2" fmla="*/ 1 w 4"/>
                  <a:gd name="T3" fmla="*/ 4 h 6"/>
                  <a:gd name="T4" fmla="*/ 2 w 4"/>
                  <a:gd name="T5" fmla="*/ 4 h 6"/>
                  <a:gd name="T6" fmla="*/ 2 w 4"/>
                  <a:gd name="T7" fmla="*/ 5 h 6"/>
                  <a:gd name="T8" fmla="*/ 2 w 4"/>
                  <a:gd name="T9" fmla="*/ 4 h 6"/>
                  <a:gd name="T10" fmla="*/ 2 w 4"/>
                  <a:gd name="T11" fmla="*/ 4 h 6"/>
                  <a:gd name="T12" fmla="*/ 1 w 4"/>
                  <a:gd name="T13" fmla="*/ 3 h 6"/>
                  <a:gd name="T14" fmla="*/ 3 w 4"/>
                  <a:gd name="T15" fmla="*/ 4 h 6"/>
                  <a:gd name="T16" fmla="*/ 1 w 4"/>
                  <a:gd name="T17" fmla="*/ 2 h 6"/>
                  <a:gd name="T18" fmla="*/ 2 w 4"/>
                  <a:gd name="T19" fmla="*/ 3 h 6"/>
                  <a:gd name="T20" fmla="*/ 2 w 4"/>
                  <a:gd name="T21" fmla="*/ 3 h 6"/>
                  <a:gd name="T22" fmla="*/ 2 w 4"/>
                  <a:gd name="T23" fmla="*/ 3 h 6"/>
                  <a:gd name="T24" fmla="*/ 3 w 4"/>
                  <a:gd name="T25" fmla="*/ 4 h 6"/>
                  <a:gd name="T26" fmla="*/ 3 w 4"/>
                  <a:gd name="T27" fmla="*/ 4 h 6"/>
                  <a:gd name="T28" fmla="*/ 3 w 4"/>
                  <a:gd name="T29" fmla="*/ 4 h 6"/>
                  <a:gd name="T30" fmla="*/ 3 w 4"/>
                  <a:gd name="T31" fmla="*/ 3 h 6"/>
                  <a:gd name="T32" fmla="*/ 4 w 4"/>
                  <a:gd name="T33" fmla="*/ 4 h 6"/>
                  <a:gd name="T34" fmla="*/ 2 w 4"/>
                  <a:gd name="T35" fmla="*/ 2 h 6"/>
                  <a:gd name="T36" fmla="*/ 3 w 4"/>
                  <a:gd name="T37" fmla="*/ 2 h 6"/>
                  <a:gd name="T38" fmla="*/ 4 w 4"/>
                  <a:gd name="T39" fmla="*/ 3 h 6"/>
                  <a:gd name="T40" fmla="*/ 3 w 4"/>
                  <a:gd name="T41" fmla="*/ 2 h 6"/>
                  <a:gd name="T42" fmla="*/ 4 w 4"/>
                  <a:gd name="T43" fmla="*/ 4 h 6"/>
                  <a:gd name="T44" fmla="*/ 3 w 4"/>
                  <a:gd name="T45" fmla="*/ 2 h 6"/>
                  <a:gd name="T46" fmla="*/ 3 w 4"/>
                  <a:gd name="T47" fmla="*/ 2 h 6"/>
                  <a:gd name="T48" fmla="*/ 2 w 4"/>
                  <a:gd name="T49" fmla="*/ 0 h 6"/>
                  <a:gd name="T50" fmla="*/ 2 w 4"/>
                  <a:gd name="T51" fmla="*/ 1 h 6"/>
                  <a:gd name="T52" fmla="*/ 2 w 4"/>
                  <a:gd name="T53" fmla="*/ 2 h 6"/>
                  <a:gd name="T54" fmla="*/ 2 w 4"/>
                  <a:gd name="T55" fmla="*/ 1 h 6"/>
                  <a:gd name="T56" fmla="*/ 2 w 4"/>
                  <a:gd name="T57" fmla="*/ 2 h 6"/>
                  <a:gd name="T58" fmla="*/ 1 w 4"/>
                  <a:gd name="T59" fmla="*/ 1 h 6"/>
                  <a:gd name="T60" fmla="*/ 2 w 4"/>
                  <a:gd name="T61" fmla="*/ 2 h 6"/>
                  <a:gd name="T62" fmla="*/ 1 w 4"/>
                  <a:gd name="T63" fmla="*/ 1 h 6"/>
                  <a:gd name="T64" fmla="*/ 0 w 4"/>
                  <a:gd name="T65" fmla="*/ 2 h 6"/>
                  <a:gd name="T66" fmla="*/ 1 w 4"/>
                  <a:gd name="T67" fmla="*/ 3 h 6"/>
                  <a:gd name="T68" fmla="*/ 1 w 4"/>
                  <a:gd name="T69" fmla="*/ 3 h 6"/>
                  <a:gd name="T70" fmla="*/ 1 w 4"/>
                  <a:gd name="T71" fmla="*/ 4 h 6"/>
                  <a:gd name="T72" fmla="*/ 0 w 4"/>
                  <a:gd name="T73" fmla="*/ 2 h 6"/>
                  <a:gd name="T74" fmla="*/ 0 w 4"/>
                  <a:gd name="T75" fmla="*/ 2 h 6"/>
                  <a:gd name="T76" fmla="*/ 0 w 4"/>
                  <a:gd name="T77" fmla="*/ 2 h 6"/>
                  <a:gd name="T78" fmla="*/ 0 w 4"/>
                  <a:gd name="T79" fmla="*/ 2 h 6"/>
                  <a:gd name="T80" fmla="*/ 1 w 4"/>
                  <a:gd name="T81" fmla="*/ 5 h 6"/>
                  <a:gd name="T82" fmla="*/ 2 w 4"/>
                  <a:gd name="T83" fmla="*/ 5 h 6"/>
                  <a:gd name="T84" fmla="*/ 1 w 4"/>
                  <a:gd name="T85" fmla="*/ 4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4" h="6">
                    <a:moveTo>
                      <a:pt x="1" y="4"/>
                    </a:moveTo>
                    <a:cubicBezTo>
                      <a:pt x="1" y="4"/>
                      <a:pt x="1" y="3"/>
                      <a:pt x="1" y="4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5"/>
                      <a:pt x="2" y="4"/>
                      <a:pt x="2" y="5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4"/>
                      <a:pt x="1" y="3"/>
                      <a:pt x="2" y="4"/>
                    </a:cubicBezTo>
                    <a:cubicBezTo>
                      <a:pt x="2" y="3"/>
                      <a:pt x="2" y="3"/>
                      <a:pt x="1" y="3"/>
                    </a:cubicBezTo>
                    <a:cubicBezTo>
                      <a:pt x="2" y="4"/>
                      <a:pt x="2" y="4"/>
                      <a:pt x="3" y="4"/>
                    </a:cubicBezTo>
                    <a:cubicBezTo>
                      <a:pt x="2" y="4"/>
                      <a:pt x="2" y="3"/>
                      <a:pt x="1" y="2"/>
                    </a:cubicBezTo>
                    <a:cubicBezTo>
                      <a:pt x="2" y="3"/>
                      <a:pt x="1" y="2"/>
                      <a:pt x="2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3" y="4"/>
                      <a:pt x="2" y="3"/>
                      <a:pt x="2" y="3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3" y="4"/>
                      <a:pt x="2" y="3"/>
                      <a:pt x="3" y="4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3" y="3"/>
                      <a:pt x="3" y="4"/>
                      <a:pt x="3" y="3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3" y="3"/>
                      <a:pt x="3" y="4"/>
                      <a:pt x="2" y="2"/>
                    </a:cubicBezTo>
                    <a:cubicBezTo>
                      <a:pt x="4" y="4"/>
                      <a:pt x="2" y="1"/>
                      <a:pt x="3" y="2"/>
                    </a:cubicBezTo>
                    <a:cubicBezTo>
                      <a:pt x="3" y="3"/>
                      <a:pt x="3" y="2"/>
                      <a:pt x="4" y="3"/>
                    </a:cubicBezTo>
                    <a:cubicBezTo>
                      <a:pt x="3" y="2"/>
                      <a:pt x="3" y="3"/>
                      <a:pt x="3" y="2"/>
                    </a:cubicBezTo>
                    <a:cubicBezTo>
                      <a:pt x="4" y="3"/>
                      <a:pt x="3" y="2"/>
                      <a:pt x="4" y="4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4" y="2"/>
                      <a:pt x="4" y="2"/>
                      <a:pt x="3" y="2"/>
                    </a:cubicBezTo>
                    <a:cubicBezTo>
                      <a:pt x="3" y="2"/>
                      <a:pt x="2" y="0"/>
                      <a:pt x="2" y="0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3" y="2"/>
                      <a:pt x="2" y="1"/>
                      <a:pt x="2" y="2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2" y="2"/>
                      <a:pt x="2" y="2"/>
                    </a:cubicBezTo>
                    <a:cubicBezTo>
                      <a:pt x="2" y="2"/>
                      <a:pt x="2" y="1"/>
                      <a:pt x="1" y="1"/>
                    </a:cubicBezTo>
                    <a:cubicBezTo>
                      <a:pt x="1" y="1"/>
                      <a:pt x="2" y="1"/>
                      <a:pt x="2" y="2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2"/>
                      <a:pt x="0" y="2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2"/>
                      <a:pt x="2" y="5"/>
                      <a:pt x="1" y="3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3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1" y="3"/>
                      <a:pt x="0" y="3"/>
                      <a:pt x="0" y="2"/>
                    </a:cubicBezTo>
                    <a:cubicBezTo>
                      <a:pt x="0" y="3"/>
                      <a:pt x="1" y="4"/>
                      <a:pt x="1" y="5"/>
                    </a:cubicBezTo>
                    <a:cubicBezTo>
                      <a:pt x="1" y="3"/>
                      <a:pt x="2" y="6"/>
                      <a:pt x="2" y="5"/>
                    </a:cubicBezTo>
                    <a:cubicBezTo>
                      <a:pt x="2" y="5"/>
                      <a:pt x="2" y="4"/>
                      <a:pt x="1" y="4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26" name="Freeform 2173"/>
              <p:cNvSpPr/>
              <p:nvPr/>
            </p:nvSpPr>
            <p:spPr bwMode="auto">
              <a:xfrm>
                <a:off x="453" y="3095"/>
                <a:ext cx="0" cy="2"/>
              </a:xfrm>
              <a:custGeom>
                <a:avLst/>
                <a:gdLst>
                  <a:gd name="T0" fmla="*/ 0 h 2"/>
                  <a:gd name="T1" fmla="*/ 2 h 2"/>
                  <a:gd name="T2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27" name="Freeform 2174"/>
              <p:cNvSpPr/>
              <p:nvPr/>
            </p:nvSpPr>
            <p:spPr bwMode="auto">
              <a:xfrm>
                <a:off x="460" y="3097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28" name="Rectangle 2175"/>
              <p:cNvSpPr>
                <a:spLocks noChangeArrowheads="1"/>
              </p:cNvSpPr>
              <p:nvPr/>
            </p:nvSpPr>
            <p:spPr bwMode="auto">
              <a:xfrm>
                <a:off x="453" y="3097"/>
                <a:ext cx="1" cy="1"/>
              </a:xfrm>
              <a:prstGeom prst="rect">
                <a:avLst/>
              </a:pr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29" name="Rectangle 2176"/>
              <p:cNvSpPr>
                <a:spLocks noChangeArrowheads="1"/>
              </p:cNvSpPr>
              <p:nvPr/>
            </p:nvSpPr>
            <p:spPr bwMode="auto">
              <a:xfrm>
                <a:off x="455" y="3102"/>
                <a:ext cx="1" cy="1"/>
              </a:xfrm>
              <a:prstGeom prst="rect">
                <a:avLst/>
              </a:pr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30" name="Freeform 2177"/>
              <p:cNvSpPr/>
              <p:nvPr/>
            </p:nvSpPr>
            <p:spPr bwMode="auto">
              <a:xfrm>
                <a:off x="462" y="3097"/>
                <a:ext cx="2" cy="3"/>
              </a:xfrm>
              <a:custGeom>
                <a:avLst/>
                <a:gdLst>
                  <a:gd name="T0" fmla="*/ 2 w 2"/>
                  <a:gd name="T1" fmla="*/ 3 h 3"/>
                  <a:gd name="T2" fmla="*/ 0 w 2"/>
                  <a:gd name="T3" fmla="*/ 0 h 3"/>
                  <a:gd name="T4" fmla="*/ 2 w 2"/>
                  <a:gd name="T5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3">
                    <a:moveTo>
                      <a:pt x="2" y="3"/>
                    </a:moveTo>
                    <a:lnTo>
                      <a:pt x="0" y="0"/>
                    </a:lnTo>
                    <a:lnTo>
                      <a:pt x="2" y="3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31" name="Freeform 2178"/>
              <p:cNvSpPr/>
              <p:nvPr/>
            </p:nvSpPr>
            <p:spPr bwMode="auto">
              <a:xfrm>
                <a:off x="467" y="3097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32" name="Freeform 2179"/>
              <p:cNvSpPr/>
              <p:nvPr/>
            </p:nvSpPr>
            <p:spPr bwMode="auto">
              <a:xfrm>
                <a:off x="457" y="3081"/>
                <a:ext cx="17" cy="19"/>
              </a:xfrm>
              <a:custGeom>
                <a:avLst/>
                <a:gdLst>
                  <a:gd name="T0" fmla="*/ 5 w 7"/>
                  <a:gd name="T1" fmla="*/ 2 h 8"/>
                  <a:gd name="T2" fmla="*/ 3 w 7"/>
                  <a:gd name="T3" fmla="*/ 1 h 8"/>
                  <a:gd name="T4" fmla="*/ 2 w 7"/>
                  <a:gd name="T5" fmla="*/ 1 h 8"/>
                  <a:gd name="T6" fmla="*/ 3 w 7"/>
                  <a:gd name="T7" fmla="*/ 2 h 8"/>
                  <a:gd name="T8" fmla="*/ 3 w 7"/>
                  <a:gd name="T9" fmla="*/ 2 h 8"/>
                  <a:gd name="T10" fmla="*/ 2 w 7"/>
                  <a:gd name="T11" fmla="*/ 2 h 8"/>
                  <a:gd name="T12" fmla="*/ 3 w 7"/>
                  <a:gd name="T13" fmla="*/ 3 h 8"/>
                  <a:gd name="T14" fmla="*/ 3 w 7"/>
                  <a:gd name="T15" fmla="*/ 3 h 8"/>
                  <a:gd name="T16" fmla="*/ 2 w 7"/>
                  <a:gd name="T17" fmla="*/ 3 h 8"/>
                  <a:gd name="T18" fmla="*/ 4 w 7"/>
                  <a:gd name="T19" fmla="*/ 5 h 8"/>
                  <a:gd name="T20" fmla="*/ 4 w 7"/>
                  <a:gd name="T21" fmla="*/ 5 h 8"/>
                  <a:gd name="T22" fmla="*/ 3 w 7"/>
                  <a:gd name="T23" fmla="*/ 5 h 8"/>
                  <a:gd name="T24" fmla="*/ 3 w 7"/>
                  <a:gd name="T25" fmla="*/ 5 h 8"/>
                  <a:gd name="T26" fmla="*/ 2 w 7"/>
                  <a:gd name="T27" fmla="*/ 5 h 8"/>
                  <a:gd name="T28" fmla="*/ 2 w 7"/>
                  <a:gd name="T29" fmla="*/ 5 h 8"/>
                  <a:gd name="T30" fmla="*/ 3 w 7"/>
                  <a:gd name="T31" fmla="*/ 6 h 8"/>
                  <a:gd name="T32" fmla="*/ 2 w 7"/>
                  <a:gd name="T33" fmla="*/ 5 h 8"/>
                  <a:gd name="T34" fmla="*/ 2 w 7"/>
                  <a:gd name="T35" fmla="*/ 6 h 8"/>
                  <a:gd name="T36" fmla="*/ 1 w 7"/>
                  <a:gd name="T37" fmla="*/ 6 h 8"/>
                  <a:gd name="T38" fmla="*/ 2 w 7"/>
                  <a:gd name="T39" fmla="*/ 6 h 8"/>
                  <a:gd name="T40" fmla="*/ 1 w 7"/>
                  <a:gd name="T41" fmla="*/ 6 h 8"/>
                  <a:gd name="T42" fmla="*/ 3 w 7"/>
                  <a:gd name="T43" fmla="*/ 8 h 8"/>
                  <a:gd name="T44" fmla="*/ 3 w 7"/>
                  <a:gd name="T45" fmla="*/ 8 h 8"/>
                  <a:gd name="T46" fmla="*/ 3 w 7"/>
                  <a:gd name="T47" fmla="*/ 7 h 8"/>
                  <a:gd name="T48" fmla="*/ 4 w 7"/>
                  <a:gd name="T49" fmla="*/ 8 h 8"/>
                  <a:gd name="T50" fmla="*/ 4 w 7"/>
                  <a:gd name="T51" fmla="*/ 7 h 8"/>
                  <a:gd name="T52" fmla="*/ 4 w 7"/>
                  <a:gd name="T53" fmla="*/ 7 h 8"/>
                  <a:gd name="T54" fmla="*/ 4 w 7"/>
                  <a:gd name="T55" fmla="*/ 7 h 8"/>
                  <a:gd name="T56" fmla="*/ 4 w 7"/>
                  <a:gd name="T57" fmla="*/ 7 h 8"/>
                  <a:gd name="T58" fmla="*/ 4 w 7"/>
                  <a:gd name="T59" fmla="*/ 6 h 8"/>
                  <a:gd name="T60" fmla="*/ 4 w 7"/>
                  <a:gd name="T61" fmla="*/ 6 h 8"/>
                  <a:gd name="T62" fmla="*/ 5 w 7"/>
                  <a:gd name="T63" fmla="*/ 6 h 8"/>
                  <a:gd name="T64" fmla="*/ 5 w 7"/>
                  <a:gd name="T65" fmla="*/ 6 h 8"/>
                  <a:gd name="T66" fmla="*/ 4 w 7"/>
                  <a:gd name="T67" fmla="*/ 5 h 8"/>
                  <a:gd name="T68" fmla="*/ 4 w 7"/>
                  <a:gd name="T69" fmla="*/ 5 h 8"/>
                  <a:gd name="T70" fmla="*/ 4 w 7"/>
                  <a:gd name="T71" fmla="*/ 4 h 8"/>
                  <a:gd name="T72" fmla="*/ 5 w 7"/>
                  <a:gd name="T73" fmla="*/ 4 h 8"/>
                  <a:gd name="T74" fmla="*/ 5 w 7"/>
                  <a:gd name="T75" fmla="*/ 3 h 8"/>
                  <a:gd name="T76" fmla="*/ 3 w 7"/>
                  <a:gd name="T77" fmla="*/ 3 h 8"/>
                  <a:gd name="T78" fmla="*/ 5 w 7"/>
                  <a:gd name="T7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7" h="8">
                    <a:moveTo>
                      <a:pt x="6" y="3"/>
                    </a:moveTo>
                    <a:cubicBezTo>
                      <a:pt x="6" y="3"/>
                      <a:pt x="5" y="3"/>
                      <a:pt x="5" y="2"/>
                    </a:cubicBezTo>
                    <a:cubicBezTo>
                      <a:pt x="5" y="2"/>
                      <a:pt x="5" y="2"/>
                      <a:pt x="5" y="2"/>
                    </a:cubicBezTo>
                    <a:cubicBezTo>
                      <a:pt x="5" y="2"/>
                      <a:pt x="4" y="2"/>
                      <a:pt x="3" y="1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4" y="2"/>
                      <a:pt x="3" y="1"/>
                      <a:pt x="2" y="1"/>
                    </a:cubicBezTo>
                    <a:cubicBezTo>
                      <a:pt x="3" y="1"/>
                      <a:pt x="4" y="2"/>
                      <a:pt x="4" y="2"/>
                    </a:cubicBezTo>
                    <a:cubicBezTo>
                      <a:pt x="4" y="2"/>
                      <a:pt x="3" y="2"/>
                      <a:pt x="3" y="2"/>
                    </a:cubicBezTo>
                    <a:cubicBezTo>
                      <a:pt x="3" y="2"/>
                      <a:pt x="4" y="3"/>
                      <a:pt x="4" y="3"/>
                    </a:cubicBezTo>
                    <a:cubicBezTo>
                      <a:pt x="1" y="0"/>
                      <a:pt x="5" y="4"/>
                      <a:pt x="3" y="2"/>
                    </a:cubicBezTo>
                    <a:cubicBezTo>
                      <a:pt x="3" y="2"/>
                      <a:pt x="3" y="2"/>
                      <a:pt x="3" y="3"/>
                    </a:cubicBezTo>
                    <a:cubicBezTo>
                      <a:pt x="3" y="2"/>
                      <a:pt x="3" y="3"/>
                      <a:pt x="2" y="2"/>
                    </a:cubicBezTo>
                    <a:cubicBezTo>
                      <a:pt x="4" y="4"/>
                      <a:pt x="1" y="2"/>
                      <a:pt x="4" y="4"/>
                    </a:cubicBezTo>
                    <a:cubicBezTo>
                      <a:pt x="3" y="3"/>
                      <a:pt x="4" y="4"/>
                      <a:pt x="3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2" y="3"/>
                      <a:pt x="4" y="4"/>
                      <a:pt x="3" y="3"/>
                    </a:cubicBezTo>
                    <a:cubicBezTo>
                      <a:pt x="2" y="3"/>
                      <a:pt x="3" y="4"/>
                      <a:pt x="4" y="4"/>
                    </a:cubicBezTo>
                    <a:cubicBezTo>
                      <a:pt x="3" y="4"/>
                      <a:pt x="3" y="4"/>
                      <a:pt x="2" y="3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3" y="4"/>
                      <a:pt x="4" y="4"/>
                      <a:pt x="4" y="5"/>
                    </a:cubicBezTo>
                    <a:cubicBezTo>
                      <a:pt x="4" y="5"/>
                      <a:pt x="5" y="6"/>
                      <a:pt x="5" y="6"/>
                    </a:cubicBezTo>
                    <a:cubicBezTo>
                      <a:pt x="3" y="5"/>
                      <a:pt x="5" y="6"/>
                      <a:pt x="4" y="5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2" y="4"/>
                      <a:pt x="2" y="4"/>
                      <a:pt x="3" y="5"/>
                    </a:cubicBezTo>
                    <a:cubicBezTo>
                      <a:pt x="3" y="4"/>
                      <a:pt x="2" y="4"/>
                      <a:pt x="2" y="4"/>
                    </a:cubicBezTo>
                    <a:cubicBezTo>
                      <a:pt x="2" y="3"/>
                      <a:pt x="3" y="5"/>
                      <a:pt x="3" y="5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3" y="5"/>
                      <a:pt x="2" y="4"/>
                      <a:pt x="2" y="5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1" y="4"/>
                      <a:pt x="3" y="6"/>
                      <a:pt x="2" y="5"/>
                    </a:cubicBezTo>
                    <a:cubicBezTo>
                      <a:pt x="3" y="6"/>
                      <a:pt x="3" y="7"/>
                      <a:pt x="3" y="7"/>
                    </a:cubicBezTo>
                    <a:cubicBezTo>
                      <a:pt x="3" y="6"/>
                      <a:pt x="3" y="6"/>
                      <a:pt x="3" y="6"/>
                    </a:cubicBezTo>
                    <a:cubicBezTo>
                      <a:pt x="3" y="7"/>
                      <a:pt x="2" y="5"/>
                      <a:pt x="1" y="4"/>
                    </a:cubicBezTo>
                    <a:cubicBezTo>
                      <a:pt x="2" y="5"/>
                      <a:pt x="1" y="5"/>
                      <a:pt x="2" y="5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1" y="5"/>
                      <a:pt x="3" y="7"/>
                      <a:pt x="2" y="6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1" y="5"/>
                      <a:pt x="0" y="5"/>
                      <a:pt x="1" y="6"/>
                    </a:cubicBezTo>
                    <a:cubicBezTo>
                      <a:pt x="1" y="7"/>
                      <a:pt x="2" y="8"/>
                      <a:pt x="3" y="8"/>
                    </a:cubicBezTo>
                    <a:cubicBezTo>
                      <a:pt x="3" y="8"/>
                      <a:pt x="2" y="7"/>
                      <a:pt x="2" y="6"/>
                    </a:cubicBezTo>
                    <a:cubicBezTo>
                      <a:pt x="2" y="7"/>
                      <a:pt x="2" y="7"/>
                      <a:pt x="2" y="7"/>
                    </a:cubicBezTo>
                    <a:cubicBezTo>
                      <a:pt x="2" y="6"/>
                      <a:pt x="2" y="6"/>
                      <a:pt x="1" y="6"/>
                    </a:cubicBezTo>
                    <a:cubicBezTo>
                      <a:pt x="1" y="5"/>
                      <a:pt x="2" y="6"/>
                      <a:pt x="2" y="6"/>
                    </a:cubicBezTo>
                    <a:cubicBezTo>
                      <a:pt x="2" y="7"/>
                      <a:pt x="2" y="7"/>
                      <a:pt x="3" y="8"/>
                    </a:cubicBezTo>
                    <a:cubicBezTo>
                      <a:pt x="3" y="7"/>
                      <a:pt x="3" y="7"/>
                      <a:pt x="3" y="7"/>
                    </a:cubicBezTo>
                    <a:cubicBezTo>
                      <a:pt x="3" y="8"/>
                      <a:pt x="3" y="7"/>
                      <a:pt x="3" y="8"/>
                    </a:cubicBezTo>
                    <a:cubicBezTo>
                      <a:pt x="2" y="7"/>
                      <a:pt x="4" y="8"/>
                      <a:pt x="4" y="8"/>
                    </a:cubicBezTo>
                    <a:cubicBezTo>
                      <a:pt x="3" y="7"/>
                      <a:pt x="3" y="7"/>
                      <a:pt x="3" y="7"/>
                    </a:cubicBezTo>
                    <a:cubicBezTo>
                      <a:pt x="3" y="7"/>
                      <a:pt x="3" y="7"/>
                      <a:pt x="3" y="7"/>
                    </a:cubicBezTo>
                    <a:cubicBezTo>
                      <a:pt x="4" y="7"/>
                      <a:pt x="3" y="7"/>
                      <a:pt x="4" y="8"/>
                    </a:cubicBezTo>
                    <a:cubicBezTo>
                      <a:pt x="4" y="7"/>
                      <a:pt x="3" y="6"/>
                      <a:pt x="3" y="6"/>
                    </a:cubicBezTo>
                    <a:cubicBezTo>
                      <a:pt x="4" y="7"/>
                      <a:pt x="3" y="6"/>
                      <a:pt x="4" y="7"/>
                    </a:cubicBezTo>
                    <a:cubicBezTo>
                      <a:pt x="3" y="6"/>
                      <a:pt x="4" y="7"/>
                      <a:pt x="4" y="6"/>
                    </a:cubicBezTo>
                    <a:cubicBezTo>
                      <a:pt x="3" y="6"/>
                      <a:pt x="4" y="6"/>
                      <a:pt x="4" y="7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4" y="7"/>
                      <a:pt x="4" y="6"/>
                      <a:pt x="4" y="7"/>
                    </a:cubicBezTo>
                    <a:cubicBezTo>
                      <a:pt x="5" y="7"/>
                      <a:pt x="5" y="7"/>
                      <a:pt x="5" y="7"/>
                    </a:cubicBezTo>
                    <a:cubicBezTo>
                      <a:pt x="5" y="7"/>
                      <a:pt x="3" y="5"/>
                      <a:pt x="4" y="6"/>
                    </a:cubicBezTo>
                    <a:cubicBezTo>
                      <a:pt x="4" y="6"/>
                      <a:pt x="4" y="6"/>
                      <a:pt x="3" y="5"/>
                    </a:cubicBezTo>
                    <a:cubicBezTo>
                      <a:pt x="3" y="5"/>
                      <a:pt x="4" y="6"/>
                      <a:pt x="4" y="6"/>
                    </a:cubicBezTo>
                    <a:cubicBezTo>
                      <a:pt x="3" y="5"/>
                      <a:pt x="4" y="6"/>
                      <a:pt x="4" y="5"/>
                    </a:cubicBezTo>
                    <a:cubicBezTo>
                      <a:pt x="5" y="6"/>
                      <a:pt x="4" y="5"/>
                      <a:pt x="5" y="6"/>
                    </a:cubicBezTo>
                    <a:cubicBezTo>
                      <a:pt x="5" y="7"/>
                      <a:pt x="4" y="5"/>
                      <a:pt x="5" y="6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5" y="6"/>
                      <a:pt x="4" y="5"/>
                      <a:pt x="5" y="6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5" y="5"/>
                      <a:pt x="5" y="5"/>
                      <a:pt x="5" y="6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6" y="6"/>
                      <a:pt x="5" y="4"/>
                      <a:pt x="4" y="3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5" y="4"/>
                      <a:pt x="6" y="5"/>
                      <a:pt x="5" y="4"/>
                    </a:cubicBezTo>
                    <a:cubicBezTo>
                      <a:pt x="4" y="4"/>
                      <a:pt x="5" y="4"/>
                      <a:pt x="6" y="5"/>
                    </a:cubicBezTo>
                    <a:cubicBezTo>
                      <a:pt x="4" y="3"/>
                      <a:pt x="7" y="5"/>
                      <a:pt x="5" y="3"/>
                    </a:cubicBezTo>
                    <a:cubicBezTo>
                      <a:pt x="5" y="3"/>
                      <a:pt x="4" y="3"/>
                      <a:pt x="4" y="3"/>
                    </a:cubicBezTo>
                    <a:cubicBezTo>
                      <a:pt x="4" y="3"/>
                      <a:pt x="3" y="3"/>
                      <a:pt x="3" y="3"/>
                    </a:cubicBezTo>
                    <a:cubicBezTo>
                      <a:pt x="3" y="2"/>
                      <a:pt x="4" y="3"/>
                      <a:pt x="4" y="3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7" y="5"/>
                      <a:pt x="3" y="2"/>
                      <a:pt x="6" y="3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33" name="Freeform 2180"/>
              <p:cNvSpPr/>
              <p:nvPr/>
            </p:nvSpPr>
            <p:spPr bwMode="auto">
              <a:xfrm>
                <a:off x="469" y="3090"/>
                <a:ext cx="3" cy="3"/>
              </a:xfrm>
              <a:custGeom>
                <a:avLst/>
                <a:gdLst>
                  <a:gd name="T0" fmla="*/ 0 w 1"/>
                  <a:gd name="T1" fmla="*/ 0 h 1"/>
                  <a:gd name="T2" fmla="*/ 1 w 1"/>
                  <a:gd name="T3" fmla="*/ 1 h 1"/>
                  <a:gd name="T4" fmla="*/ 0 w 1"/>
                  <a:gd name="T5" fmla="*/ 1 h 1"/>
                  <a:gd name="T6" fmla="*/ 0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34" name="Rectangle 2181"/>
              <p:cNvSpPr>
                <a:spLocks noChangeArrowheads="1"/>
              </p:cNvSpPr>
              <p:nvPr/>
            </p:nvSpPr>
            <p:spPr bwMode="auto">
              <a:xfrm>
                <a:off x="469" y="3090"/>
                <a:ext cx="1" cy="3"/>
              </a:xfrm>
              <a:prstGeom prst="rect">
                <a:avLst/>
              </a:pr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35" name="Freeform 2182"/>
              <p:cNvSpPr/>
              <p:nvPr/>
            </p:nvSpPr>
            <p:spPr bwMode="auto">
              <a:xfrm>
                <a:off x="469" y="3088"/>
                <a:ext cx="3" cy="0"/>
              </a:xfrm>
              <a:custGeom>
                <a:avLst/>
                <a:gdLst>
                  <a:gd name="T0" fmla="*/ 1 w 1"/>
                  <a:gd name="T1" fmla="*/ 1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1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36" name="Rectangle 2183"/>
              <p:cNvSpPr>
                <a:spLocks noChangeArrowheads="1"/>
              </p:cNvSpPr>
              <p:nvPr/>
            </p:nvSpPr>
            <p:spPr bwMode="auto">
              <a:xfrm>
                <a:off x="469" y="3085"/>
                <a:ext cx="1" cy="1"/>
              </a:xfrm>
              <a:prstGeom prst="rect">
                <a:avLst/>
              </a:pr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37" name="Freeform 2184"/>
              <p:cNvSpPr/>
              <p:nvPr/>
            </p:nvSpPr>
            <p:spPr bwMode="auto">
              <a:xfrm>
                <a:off x="460" y="3076"/>
                <a:ext cx="14" cy="9"/>
              </a:xfrm>
              <a:custGeom>
                <a:avLst/>
                <a:gdLst>
                  <a:gd name="T0" fmla="*/ 4 w 6"/>
                  <a:gd name="T1" fmla="*/ 1 h 4"/>
                  <a:gd name="T2" fmla="*/ 3 w 6"/>
                  <a:gd name="T3" fmla="*/ 1 h 4"/>
                  <a:gd name="T4" fmla="*/ 4 w 6"/>
                  <a:gd name="T5" fmla="*/ 1 h 4"/>
                  <a:gd name="T6" fmla="*/ 2 w 6"/>
                  <a:gd name="T7" fmla="*/ 0 h 4"/>
                  <a:gd name="T8" fmla="*/ 3 w 6"/>
                  <a:gd name="T9" fmla="*/ 2 h 4"/>
                  <a:gd name="T10" fmla="*/ 2 w 6"/>
                  <a:gd name="T11" fmla="*/ 1 h 4"/>
                  <a:gd name="T12" fmla="*/ 3 w 6"/>
                  <a:gd name="T13" fmla="*/ 2 h 4"/>
                  <a:gd name="T14" fmla="*/ 2 w 6"/>
                  <a:gd name="T15" fmla="*/ 2 h 4"/>
                  <a:gd name="T16" fmla="*/ 2 w 6"/>
                  <a:gd name="T17" fmla="*/ 2 h 4"/>
                  <a:gd name="T18" fmla="*/ 3 w 6"/>
                  <a:gd name="T19" fmla="*/ 2 h 4"/>
                  <a:gd name="T20" fmla="*/ 2 w 6"/>
                  <a:gd name="T21" fmla="*/ 2 h 4"/>
                  <a:gd name="T22" fmla="*/ 2 w 6"/>
                  <a:gd name="T23" fmla="*/ 3 h 4"/>
                  <a:gd name="T24" fmla="*/ 3 w 6"/>
                  <a:gd name="T25" fmla="*/ 3 h 4"/>
                  <a:gd name="T26" fmla="*/ 2 w 6"/>
                  <a:gd name="T27" fmla="*/ 3 h 4"/>
                  <a:gd name="T28" fmla="*/ 3 w 6"/>
                  <a:gd name="T29" fmla="*/ 3 h 4"/>
                  <a:gd name="T30" fmla="*/ 2 w 6"/>
                  <a:gd name="T31" fmla="*/ 2 h 4"/>
                  <a:gd name="T32" fmla="*/ 3 w 6"/>
                  <a:gd name="T33" fmla="*/ 3 h 4"/>
                  <a:gd name="T34" fmla="*/ 4 w 6"/>
                  <a:gd name="T35" fmla="*/ 4 h 4"/>
                  <a:gd name="T36" fmla="*/ 3 w 6"/>
                  <a:gd name="T37" fmla="*/ 3 h 4"/>
                  <a:gd name="T38" fmla="*/ 3 w 6"/>
                  <a:gd name="T39" fmla="*/ 3 h 4"/>
                  <a:gd name="T40" fmla="*/ 3 w 6"/>
                  <a:gd name="T41" fmla="*/ 3 h 4"/>
                  <a:gd name="T42" fmla="*/ 4 w 6"/>
                  <a:gd name="T43" fmla="*/ 4 h 4"/>
                  <a:gd name="T44" fmla="*/ 5 w 6"/>
                  <a:gd name="T45" fmla="*/ 4 h 4"/>
                  <a:gd name="T46" fmla="*/ 5 w 6"/>
                  <a:gd name="T47" fmla="*/ 4 h 4"/>
                  <a:gd name="T48" fmla="*/ 5 w 6"/>
                  <a:gd name="T49" fmla="*/ 4 h 4"/>
                  <a:gd name="T50" fmla="*/ 4 w 6"/>
                  <a:gd name="T51" fmla="*/ 3 h 4"/>
                  <a:gd name="T52" fmla="*/ 3 w 6"/>
                  <a:gd name="T53" fmla="*/ 3 h 4"/>
                  <a:gd name="T54" fmla="*/ 3 w 6"/>
                  <a:gd name="T55" fmla="*/ 2 h 4"/>
                  <a:gd name="T56" fmla="*/ 4 w 6"/>
                  <a:gd name="T57" fmla="*/ 3 h 4"/>
                  <a:gd name="T58" fmla="*/ 3 w 6"/>
                  <a:gd name="T59" fmla="*/ 3 h 4"/>
                  <a:gd name="T60" fmla="*/ 5 w 6"/>
                  <a:gd name="T61" fmla="*/ 3 h 4"/>
                  <a:gd name="T62" fmla="*/ 3 w 6"/>
                  <a:gd name="T63" fmla="*/ 3 h 4"/>
                  <a:gd name="T64" fmla="*/ 4 w 6"/>
                  <a:gd name="T65" fmla="*/ 2 h 4"/>
                  <a:gd name="T66" fmla="*/ 4 w 6"/>
                  <a:gd name="T67" fmla="*/ 3 h 4"/>
                  <a:gd name="T68" fmla="*/ 3 w 6"/>
                  <a:gd name="T69" fmla="*/ 2 h 4"/>
                  <a:gd name="T70" fmla="*/ 4 w 6"/>
                  <a:gd name="T71" fmla="*/ 2 h 4"/>
                  <a:gd name="T72" fmla="*/ 3 w 6"/>
                  <a:gd name="T73" fmla="*/ 2 h 4"/>
                  <a:gd name="T74" fmla="*/ 4 w 6"/>
                  <a:gd name="T75" fmla="*/ 1 h 4"/>
                  <a:gd name="T76" fmla="*/ 4 w 6"/>
                  <a:gd name="T77" fmla="*/ 1 h 4"/>
                  <a:gd name="T78" fmla="*/ 2 w 6"/>
                  <a:gd name="T79" fmla="*/ 1 h 4"/>
                  <a:gd name="T80" fmla="*/ 4 w 6"/>
                  <a:gd name="T81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6" h="4">
                    <a:moveTo>
                      <a:pt x="4" y="1"/>
                    </a:moveTo>
                    <a:cubicBezTo>
                      <a:pt x="3" y="1"/>
                      <a:pt x="3" y="1"/>
                      <a:pt x="3" y="1"/>
                    </a:cubicBezTo>
                    <a:cubicBezTo>
                      <a:pt x="3" y="1"/>
                      <a:pt x="3" y="1"/>
                      <a:pt x="4" y="1"/>
                    </a:cubicBezTo>
                    <a:cubicBezTo>
                      <a:pt x="2" y="1"/>
                      <a:pt x="4" y="1"/>
                      <a:pt x="2" y="0"/>
                    </a:cubicBezTo>
                    <a:cubicBezTo>
                      <a:pt x="2" y="1"/>
                      <a:pt x="1" y="1"/>
                      <a:pt x="3" y="2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3" y="2"/>
                      <a:pt x="0" y="1"/>
                      <a:pt x="3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1" y="1"/>
                      <a:pt x="3" y="3"/>
                      <a:pt x="2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2" y="2"/>
                      <a:pt x="2" y="3"/>
                      <a:pt x="2" y="3"/>
                    </a:cubicBezTo>
                    <a:cubicBezTo>
                      <a:pt x="2" y="2"/>
                      <a:pt x="3" y="3"/>
                      <a:pt x="3" y="3"/>
                    </a:cubicBezTo>
                    <a:cubicBezTo>
                      <a:pt x="2" y="3"/>
                      <a:pt x="2" y="3"/>
                      <a:pt x="2" y="2"/>
                    </a:cubicBezTo>
                    <a:cubicBezTo>
                      <a:pt x="2" y="3"/>
                      <a:pt x="1" y="2"/>
                      <a:pt x="3" y="3"/>
                    </a:cubicBezTo>
                    <a:cubicBezTo>
                      <a:pt x="3" y="4"/>
                      <a:pt x="4" y="4"/>
                      <a:pt x="4" y="4"/>
                    </a:cubicBezTo>
                    <a:cubicBezTo>
                      <a:pt x="4" y="4"/>
                      <a:pt x="4" y="4"/>
                      <a:pt x="3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1" y="2"/>
                      <a:pt x="4" y="4"/>
                      <a:pt x="3" y="3"/>
                    </a:cubicBezTo>
                    <a:cubicBezTo>
                      <a:pt x="4" y="3"/>
                      <a:pt x="4" y="3"/>
                      <a:pt x="4" y="4"/>
                    </a:cubicBezTo>
                    <a:cubicBezTo>
                      <a:pt x="6" y="4"/>
                      <a:pt x="3" y="3"/>
                      <a:pt x="5" y="4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4" y="3"/>
                      <a:pt x="3" y="3"/>
                      <a:pt x="3" y="3"/>
                    </a:cubicBezTo>
                    <a:cubicBezTo>
                      <a:pt x="4" y="3"/>
                      <a:pt x="2" y="2"/>
                      <a:pt x="3" y="2"/>
                    </a:cubicBezTo>
                    <a:cubicBezTo>
                      <a:pt x="4" y="3"/>
                      <a:pt x="3" y="3"/>
                      <a:pt x="4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3"/>
                      <a:pt x="4" y="3"/>
                      <a:pt x="5" y="3"/>
                    </a:cubicBezTo>
                    <a:cubicBezTo>
                      <a:pt x="4" y="3"/>
                      <a:pt x="4" y="3"/>
                      <a:pt x="3" y="3"/>
                    </a:cubicBezTo>
                    <a:cubicBezTo>
                      <a:pt x="4" y="3"/>
                      <a:pt x="4" y="3"/>
                      <a:pt x="4" y="2"/>
                    </a:cubicBezTo>
                    <a:cubicBezTo>
                      <a:pt x="4" y="2"/>
                      <a:pt x="4" y="3"/>
                      <a:pt x="4" y="3"/>
                    </a:cubicBezTo>
                    <a:cubicBezTo>
                      <a:pt x="5" y="3"/>
                      <a:pt x="4" y="2"/>
                      <a:pt x="3" y="2"/>
                    </a:cubicBezTo>
                    <a:cubicBezTo>
                      <a:pt x="3" y="2"/>
                      <a:pt x="3" y="2"/>
                      <a:pt x="4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2" y="1"/>
                      <a:pt x="4" y="2"/>
                      <a:pt x="4" y="1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4" y="1"/>
                      <a:pt x="2" y="1"/>
                      <a:pt x="2" y="1"/>
                    </a:cubicBezTo>
                    <a:cubicBezTo>
                      <a:pt x="3" y="1"/>
                      <a:pt x="3" y="1"/>
                      <a:pt x="4" y="1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38" name="Freeform 2185"/>
              <p:cNvSpPr/>
              <p:nvPr/>
            </p:nvSpPr>
            <p:spPr bwMode="auto">
              <a:xfrm>
                <a:off x="464" y="3076"/>
                <a:ext cx="5" cy="2"/>
              </a:xfrm>
              <a:custGeom>
                <a:avLst/>
                <a:gdLst>
                  <a:gd name="T0" fmla="*/ 0 w 2"/>
                  <a:gd name="T1" fmla="*/ 0 h 1"/>
                  <a:gd name="T2" fmla="*/ 1 w 2"/>
                  <a:gd name="T3" fmla="*/ 1 h 1"/>
                  <a:gd name="T4" fmla="*/ 0 w 2"/>
                  <a:gd name="T5" fmla="*/ 0 h 1"/>
                  <a:gd name="T6" fmla="*/ 0 w 2"/>
                  <a:gd name="T7" fmla="*/ 0 h 1"/>
                  <a:gd name="T8" fmla="*/ 0 w 2"/>
                  <a:gd name="T9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1">
                    <a:moveTo>
                      <a:pt x="0" y="0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2" y="1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39" name="Freeform 2186"/>
              <p:cNvSpPr/>
              <p:nvPr/>
            </p:nvSpPr>
            <p:spPr bwMode="auto">
              <a:xfrm>
                <a:off x="460" y="3073"/>
                <a:ext cx="12" cy="5"/>
              </a:xfrm>
              <a:custGeom>
                <a:avLst/>
                <a:gdLst>
                  <a:gd name="T0" fmla="*/ 3 w 5"/>
                  <a:gd name="T1" fmla="*/ 1 h 2"/>
                  <a:gd name="T2" fmla="*/ 2 w 5"/>
                  <a:gd name="T3" fmla="*/ 0 h 2"/>
                  <a:gd name="T4" fmla="*/ 1 w 5"/>
                  <a:gd name="T5" fmla="*/ 1 h 2"/>
                  <a:gd name="T6" fmla="*/ 3 w 5"/>
                  <a:gd name="T7" fmla="*/ 1 h 2"/>
                  <a:gd name="T8" fmla="*/ 2 w 5"/>
                  <a:gd name="T9" fmla="*/ 1 h 2"/>
                  <a:gd name="T10" fmla="*/ 3 w 5"/>
                  <a:gd name="T11" fmla="*/ 1 h 2"/>
                  <a:gd name="T12" fmla="*/ 2 w 5"/>
                  <a:gd name="T13" fmla="*/ 1 h 2"/>
                  <a:gd name="T14" fmla="*/ 3 w 5"/>
                  <a:gd name="T15" fmla="*/ 1 h 2"/>
                  <a:gd name="T16" fmla="*/ 3 w 5"/>
                  <a:gd name="T17" fmla="*/ 1 h 2"/>
                  <a:gd name="T18" fmla="*/ 4 w 5"/>
                  <a:gd name="T19" fmla="*/ 2 h 2"/>
                  <a:gd name="T20" fmla="*/ 2 w 5"/>
                  <a:gd name="T21" fmla="*/ 1 h 2"/>
                  <a:gd name="T22" fmla="*/ 4 w 5"/>
                  <a:gd name="T23" fmla="*/ 1 h 2"/>
                  <a:gd name="T24" fmla="*/ 4 w 5"/>
                  <a:gd name="T25" fmla="*/ 1 h 2"/>
                  <a:gd name="T26" fmla="*/ 4 w 5"/>
                  <a:gd name="T27" fmla="*/ 1 h 2"/>
                  <a:gd name="T28" fmla="*/ 3 w 5"/>
                  <a:gd name="T29" fmla="*/ 1 h 2"/>
                  <a:gd name="T30" fmla="*/ 4 w 5"/>
                  <a:gd name="T31" fmla="*/ 1 h 2"/>
                  <a:gd name="T32" fmla="*/ 4 w 5"/>
                  <a:gd name="T33" fmla="*/ 1 h 2"/>
                  <a:gd name="T34" fmla="*/ 2 w 5"/>
                  <a:gd name="T35" fmla="*/ 0 h 2"/>
                  <a:gd name="T36" fmla="*/ 3 w 5"/>
                  <a:gd name="T37" fmla="*/ 1 h 2"/>
                  <a:gd name="T38" fmla="*/ 4 w 5"/>
                  <a:gd name="T39" fmla="*/ 1 h 2"/>
                  <a:gd name="T40" fmla="*/ 1 w 5"/>
                  <a:gd name="T41" fmla="*/ 0 h 2"/>
                  <a:gd name="T42" fmla="*/ 3 w 5"/>
                  <a:gd name="T43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5" h="2">
                    <a:moveTo>
                      <a:pt x="3" y="1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2" y="1"/>
                      <a:pt x="2" y="1"/>
                      <a:pt x="1" y="1"/>
                    </a:cubicBezTo>
                    <a:cubicBezTo>
                      <a:pt x="1" y="1"/>
                      <a:pt x="3" y="1"/>
                      <a:pt x="3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1" y="1"/>
                      <a:pt x="3" y="1"/>
                    </a:cubicBezTo>
                    <a:cubicBezTo>
                      <a:pt x="3" y="2"/>
                      <a:pt x="2" y="1"/>
                      <a:pt x="2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5" y="2"/>
                      <a:pt x="2" y="1"/>
                      <a:pt x="2" y="1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4" y="1"/>
                      <a:pt x="3" y="1"/>
                      <a:pt x="4" y="1"/>
                    </a:cubicBezTo>
                    <a:cubicBezTo>
                      <a:pt x="4" y="1"/>
                      <a:pt x="3" y="1"/>
                      <a:pt x="4" y="1"/>
                    </a:cubicBezTo>
                    <a:cubicBezTo>
                      <a:pt x="4" y="1"/>
                      <a:pt x="3" y="1"/>
                      <a:pt x="3" y="1"/>
                    </a:cubicBezTo>
                    <a:cubicBezTo>
                      <a:pt x="2" y="0"/>
                      <a:pt x="3" y="1"/>
                      <a:pt x="4" y="1"/>
                    </a:cubicBezTo>
                    <a:cubicBezTo>
                      <a:pt x="3" y="1"/>
                      <a:pt x="3" y="0"/>
                      <a:pt x="4" y="1"/>
                    </a:cubicBezTo>
                    <a:cubicBezTo>
                      <a:pt x="3" y="0"/>
                      <a:pt x="2" y="0"/>
                      <a:pt x="2" y="0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1"/>
                      <a:pt x="4" y="1"/>
                      <a:pt x="4" y="1"/>
                    </a:cubicBezTo>
                    <a:cubicBezTo>
                      <a:pt x="3" y="0"/>
                      <a:pt x="2" y="0"/>
                      <a:pt x="1" y="0"/>
                    </a:cubicBezTo>
                    <a:cubicBezTo>
                      <a:pt x="0" y="0"/>
                      <a:pt x="3" y="1"/>
                      <a:pt x="3" y="1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40" name="Rectangle 2187"/>
              <p:cNvSpPr>
                <a:spLocks noChangeArrowheads="1"/>
              </p:cNvSpPr>
              <p:nvPr/>
            </p:nvSpPr>
            <p:spPr bwMode="auto">
              <a:xfrm>
                <a:off x="464" y="3073"/>
                <a:ext cx="1" cy="1"/>
              </a:xfrm>
              <a:prstGeom prst="rect">
                <a:avLst/>
              </a:pr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41" name="Freeform 2188"/>
              <p:cNvSpPr/>
              <p:nvPr/>
            </p:nvSpPr>
            <p:spPr bwMode="auto">
              <a:xfrm>
                <a:off x="267" y="3171"/>
                <a:ext cx="0" cy="2"/>
              </a:xfrm>
              <a:custGeom>
                <a:avLst/>
                <a:gdLst>
                  <a:gd name="T0" fmla="*/ 2 h 2"/>
                  <a:gd name="T1" fmla="*/ 2 h 2"/>
                  <a:gd name="T2" fmla="*/ 0 h 2"/>
                  <a:gd name="T3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42" name="Freeform 2189"/>
              <p:cNvSpPr/>
              <p:nvPr/>
            </p:nvSpPr>
            <p:spPr bwMode="auto">
              <a:xfrm>
                <a:off x="265" y="3171"/>
                <a:ext cx="5" cy="10"/>
              </a:xfrm>
              <a:custGeom>
                <a:avLst/>
                <a:gdLst>
                  <a:gd name="T0" fmla="*/ 0 w 2"/>
                  <a:gd name="T1" fmla="*/ 4 h 4"/>
                  <a:gd name="T2" fmla="*/ 0 w 2"/>
                  <a:gd name="T3" fmla="*/ 4 h 4"/>
                  <a:gd name="T4" fmla="*/ 2 w 2"/>
                  <a:gd name="T5" fmla="*/ 0 h 4"/>
                  <a:gd name="T6" fmla="*/ 0 w 2"/>
                  <a:gd name="T7" fmla="*/ 2 h 4"/>
                  <a:gd name="T8" fmla="*/ 1 w 2"/>
                  <a:gd name="T9" fmla="*/ 2 h 4"/>
                  <a:gd name="T10" fmla="*/ 0 w 2"/>
                  <a:gd name="T11" fmla="*/ 3 h 4"/>
                  <a:gd name="T12" fmla="*/ 1 w 2"/>
                  <a:gd name="T13" fmla="*/ 3 h 4"/>
                  <a:gd name="T14" fmla="*/ 0 w 2"/>
                  <a:gd name="T15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4">
                    <a:moveTo>
                      <a:pt x="0" y="4"/>
                    </a:moveTo>
                    <a:cubicBezTo>
                      <a:pt x="0" y="4"/>
                      <a:pt x="0" y="4"/>
                      <a:pt x="0" y="4"/>
                    </a:cubicBezTo>
                    <a:cubicBezTo>
                      <a:pt x="1" y="1"/>
                      <a:pt x="1" y="2"/>
                      <a:pt x="2" y="0"/>
                    </a:cubicBezTo>
                    <a:cubicBezTo>
                      <a:pt x="1" y="1"/>
                      <a:pt x="1" y="1"/>
                      <a:pt x="0" y="2"/>
                    </a:cubicBezTo>
                    <a:cubicBezTo>
                      <a:pt x="0" y="2"/>
                      <a:pt x="1" y="1"/>
                      <a:pt x="1" y="2"/>
                    </a:cubicBezTo>
                    <a:cubicBezTo>
                      <a:pt x="1" y="2"/>
                      <a:pt x="0" y="2"/>
                      <a:pt x="0" y="3"/>
                    </a:cubicBezTo>
                    <a:cubicBezTo>
                      <a:pt x="0" y="4"/>
                      <a:pt x="0" y="3"/>
                      <a:pt x="1" y="3"/>
                    </a:cubicBez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43" name="Freeform 2190"/>
              <p:cNvSpPr/>
              <p:nvPr/>
            </p:nvSpPr>
            <p:spPr bwMode="auto">
              <a:xfrm>
                <a:off x="267" y="3176"/>
                <a:ext cx="0" cy="2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44" name="Freeform 2191"/>
              <p:cNvSpPr/>
              <p:nvPr/>
            </p:nvSpPr>
            <p:spPr bwMode="auto">
              <a:xfrm>
                <a:off x="267" y="3173"/>
                <a:ext cx="3" cy="5"/>
              </a:xfrm>
              <a:custGeom>
                <a:avLst/>
                <a:gdLst>
                  <a:gd name="T0" fmla="*/ 1 w 1"/>
                  <a:gd name="T1" fmla="*/ 1 h 2"/>
                  <a:gd name="T2" fmla="*/ 0 w 1"/>
                  <a:gd name="T3" fmla="*/ 2 h 2"/>
                  <a:gd name="T4" fmla="*/ 1 w 1"/>
                  <a:gd name="T5" fmla="*/ 0 h 2"/>
                  <a:gd name="T6" fmla="*/ 1 w 1"/>
                  <a:gd name="T7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1" y="1"/>
                    </a:moveTo>
                    <a:cubicBezTo>
                      <a:pt x="1" y="1"/>
                      <a:pt x="0" y="1"/>
                      <a:pt x="0" y="2"/>
                    </a:cubicBezTo>
                    <a:cubicBezTo>
                      <a:pt x="1" y="0"/>
                      <a:pt x="1" y="0"/>
                      <a:pt x="1" y="0"/>
                    </a:cubicBez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45" name="Freeform 2192"/>
              <p:cNvSpPr/>
              <p:nvPr/>
            </p:nvSpPr>
            <p:spPr bwMode="auto">
              <a:xfrm>
                <a:off x="270" y="3176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46" name="Freeform 2193"/>
              <p:cNvSpPr/>
              <p:nvPr/>
            </p:nvSpPr>
            <p:spPr bwMode="auto">
              <a:xfrm>
                <a:off x="267" y="3173"/>
                <a:ext cx="5" cy="8"/>
              </a:xfrm>
              <a:custGeom>
                <a:avLst/>
                <a:gdLst>
                  <a:gd name="T0" fmla="*/ 2 w 2"/>
                  <a:gd name="T1" fmla="*/ 1 h 3"/>
                  <a:gd name="T2" fmla="*/ 1 w 2"/>
                  <a:gd name="T3" fmla="*/ 1 h 3"/>
                  <a:gd name="T4" fmla="*/ 1 w 2"/>
                  <a:gd name="T5" fmla="*/ 1 h 3"/>
                  <a:gd name="T6" fmla="*/ 1 w 2"/>
                  <a:gd name="T7" fmla="*/ 2 h 3"/>
                  <a:gd name="T8" fmla="*/ 1 w 2"/>
                  <a:gd name="T9" fmla="*/ 2 h 3"/>
                  <a:gd name="T10" fmla="*/ 0 w 2"/>
                  <a:gd name="T11" fmla="*/ 3 h 3"/>
                  <a:gd name="T12" fmla="*/ 2 w 2"/>
                  <a:gd name="T13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" h="3">
                    <a:moveTo>
                      <a:pt x="2" y="1"/>
                    </a:moveTo>
                    <a:cubicBezTo>
                      <a:pt x="2" y="0"/>
                      <a:pt x="2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2"/>
                      <a:pt x="1" y="2"/>
                    </a:cubicBezTo>
                    <a:cubicBezTo>
                      <a:pt x="1" y="2"/>
                      <a:pt x="1" y="1"/>
                      <a:pt x="1" y="2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1" y="3"/>
                      <a:pt x="1" y="1"/>
                      <a:pt x="2" y="1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47" name="Freeform 2194"/>
              <p:cNvSpPr/>
              <p:nvPr/>
            </p:nvSpPr>
            <p:spPr bwMode="auto">
              <a:xfrm>
                <a:off x="270" y="3176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48" name="Rectangle 2195"/>
              <p:cNvSpPr>
                <a:spLocks noChangeArrowheads="1"/>
              </p:cNvSpPr>
              <p:nvPr/>
            </p:nvSpPr>
            <p:spPr bwMode="auto">
              <a:xfrm>
                <a:off x="270" y="3176"/>
                <a:ext cx="1" cy="1"/>
              </a:xfrm>
              <a:prstGeom prst="rect">
                <a:avLst/>
              </a:pr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49" name="Freeform 2196"/>
              <p:cNvSpPr/>
              <p:nvPr/>
            </p:nvSpPr>
            <p:spPr bwMode="auto">
              <a:xfrm>
                <a:off x="270" y="3176"/>
                <a:ext cx="2" cy="7"/>
              </a:xfrm>
              <a:custGeom>
                <a:avLst/>
                <a:gdLst>
                  <a:gd name="T0" fmla="*/ 1 w 1"/>
                  <a:gd name="T1" fmla="*/ 0 h 3"/>
                  <a:gd name="T2" fmla="*/ 0 w 1"/>
                  <a:gd name="T3" fmla="*/ 1 h 3"/>
                  <a:gd name="T4" fmla="*/ 0 w 1"/>
                  <a:gd name="T5" fmla="*/ 3 h 3"/>
                  <a:gd name="T6" fmla="*/ 1 w 1"/>
                  <a:gd name="T7" fmla="*/ 2 h 3"/>
                  <a:gd name="T8" fmla="*/ 1 w 1"/>
                  <a:gd name="T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3">
                    <a:moveTo>
                      <a:pt x="1" y="0"/>
                    </a:moveTo>
                    <a:cubicBezTo>
                      <a:pt x="1" y="1"/>
                      <a:pt x="1" y="0"/>
                      <a:pt x="0" y="1"/>
                    </a:cubicBezTo>
                    <a:cubicBezTo>
                      <a:pt x="1" y="1"/>
                      <a:pt x="1" y="2"/>
                      <a:pt x="0" y="3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1"/>
                      <a:pt x="1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50" name="Freeform 2197"/>
              <p:cNvSpPr/>
              <p:nvPr/>
            </p:nvSpPr>
            <p:spPr bwMode="auto">
              <a:xfrm>
                <a:off x="272" y="318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51" name="Freeform 2198"/>
              <p:cNvSpPr/>
              <p:nvPr/>
            </p:nvSpPr>
            <p:spPr bwMode="auto">
              <a:xfrm>
                <a:off x="272" y="3178"/>
                <a:ext cx="5" cy="10"/>
              </a:xfrm>
              <a:custGeom>
                <a:avLst/>
                <a:gdLst>
                  <a:gd name="T0" fmla="*/ 2 w 2"/>
                  <a:gd name="T1" fmla="*/ 0 h 4"/>
                  <a:gd name="T2" fmla="*/ 1 w 2"/>
                  <a:gd name="T3" fmla="*/ 2 h 4"/>
                  <a:gd name="T4" fmla="*/ 1 w 2"/>
                  <a:gd name="T5" fmla="*/ 1 h 4"/>
                  <a:gd name="T6" fmla="*/ 1 w 2"/>
                  <a:gd name="T7" fmla="*/ 1 h 4"/>
                  <a:gd name="T8" fmla="*/ 1 w 2"/>
                  <a:gd name="T9" fmla="*/ 0 h 4"/>
                  <a:gd name="T10" fmla="*/ 0 w 2"/>
                  <a:gd name="T11" fmla="*/ 1 h 4"/>
                  <a:gd name="T12" fmla="*/ 0 w 2"/>
                  <a:gd name="T13" fmla="*/ 0 h 4"/>
                  <a:gd name="T14" fmla="*/ 0 w 2"/>
                  <a:gd name="T15" fmla="*/ 2 h 4"/>
                  <a:gd name="T16" fmla="*/ 0 w 2"/>
                  <a:gd name="T17" fmla="*/ 2 h 4"/>
                  <a:gd name="T18" fmla="*/ 0 w 2"/>
                  <a:gd name="T19" fmla="*/ 3 h 4"/>
                  <a:gd name="T20" fmla="*/ 1 w 2"/>
                  <a:gd name="T21" fmla="*/ 4 h 4"/>
                  <a:gd name="T22" fmla="*/ 2 w 2"/>
                  <a:gd name="T23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" h="4">
                    <a:moveTo>
                      <a:pt x="2" y="0"/>
                    </a:moveTo>
                    <a:cubicBezTo>
                      <a:pt x="1" y="2"/>
                      <a:pt x="1" y="2"/>
                      <a:pt x="1" y="2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2"/>
                      <a:pt x="1" y="1"/>
                    </a:cubicBezTo>
                    <a:cubicBezTo>
                      <a:pt x="1" y="0"/>
                      <a:pt x="1" y="1"/>
                      <a:pt x="1" y="0"/>
                    </a:cubicBezTo>
                    <a:cubicBezTo>
                      <a:pt x="1" y="0"/>
                      <a:pt x="1" y="0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1"/>
                      <a:pt x="0" y="2"/>
                    </a:cubicBezTo>
                    <a:cubicBezTo>
                      <a:pt x="0" y="2"/>
                      <a:pt x="0" y="3"/>
                      <a:pt x="0" y="3"/>
                    </a:cubicBezTo>
                    <a:cubicBezTo>
                      <a:pt x="0" y="2"/>
                      <a:pt x="0" y="4"/>
                      <a:pt x="1" y="4"/>
                    </a:cubicBezTo>
                    <a:cubicBezTo>
                      <a:pt x="1" y="4"/>
                      <a:pt x="1" y="1"/>
                      <a:pt x="2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52" name="Freeform 2199"/>
              <p:cNvSpPr/>
              <p:nvPr/>
            </p:nvSpPr>
            <p:spPr bwMode="auto">
              <a:xfrm>
                <a:off x="274" y="3183"/>
                <a:ext cx="3" cy="2"/>
              </a:xfrm>
              <a:custGeom>
                <a:avLst/>
                <a:gdLst>
                  <a:gd name="T0" fmla="*/ 0 w 3"/>
                  <a:gd name="T1" fmla="*/ 0 h 2"/>
                  <a:gd name="T2" fmla="*/ 0 w 3"/>
                  <a:gd name="T3" fmla="*/ 2 h 2"/>
                  <a:gd name="T4" fmla="*/ 3 w 3"/>
                  <a:gd name="T5" fmla="*/ 0 h 2"/>
                  <a:gd name="T6" fmla="*/ 0 w 3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2">
                    <a:moveTo>
                      <a:pt x="0" y="0"/>
                    </a:moveTo>
                    <a:lnTo>
                      <a:pt x="0" y="2"/>
                    </a:lnTo>
                    <a:lnTo>
                      <a:pt x="3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53" name="Freeform 2200"/>
              <p:cNvSpPr/>
              <p:nvPr/>
            </p:nvSpPr>
            <p:spPr bwMode="auto">
              <a:xfrm>
                <a:off x="277" y="3178"/>
                <a:ext cx="2" cy="10"/>
              </a:xfrm>
              <a:custGeom>
                <a:avLst/>
                <a:gdLst>
                  <a:gd name="T0" fmla="*/ 0 w 1"/>
                  <a:gd name="T1" fmla="*/ 0 h 4"/>
                  <a:gd name="T2" fmla="*/ 0 w 1"/>
                  <a:gd name="T3" fmla="*/ 1 h 4"/>
                  <a:gd name="T4" fmla="*/ 0 w 1"/>
                  <a:gd name="T5" fmla="*/ 0 h 4"/>
                  <a:gd name="T6" fmla="*/ 0 w 1"/>
                  <a:gd name="T7" fmla="*/ 2 h 4"/>
                  <a:gd name="T8" fmla="*/ 0 w 1"/>
                  <a:gd name="T9" fmla="*/ 1 h 4"/>
                  <a:gd name="T10" fmla="*/ 0 w 1"/>
                  <a:gd name="T11" fmla="*/ 3 h 4"/>
                  <a:gd name="T12" fmla="*/ 0 w 1"/>
                  <a:gd name="T13" fmla="*/ 3 h 4"/>
                  <a:gd name="T14" fmla="*/ 1 w 1"/>
                  <a:gd name="T15" fmla="*/ 3 h 4"/>
                  <a:gd name="T16" fmla="*/ 1 w 1"/>
                  <a:gd name="T17" fmla="*/ 2 h 4"/>
                  <a:gd name="T18" fmla="*/ 1 w 1"/>
                  <a:gd name="T19" fmla="*/ 2 h 4"/>
                  <a:gd name="T20" fmla="*/ 0 w 1"/>
                  <a:gd name="T21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" h="4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2"/>
                    </a:cubicBezTo>
                    <a:cubicBezTo>
                      <a:pt x="0" y="3"/>
                      <a:pt x="0" y="1"/>
                      <a:pt x="0" y="1"/>
                    </a:cubicBezTo>
                    <a:cubicBezTo>
                      <a:pt x="1" y="2"/>
                      <a:pt x="0" y="2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4"/>
                      <a:pt x="1" y="3"/>
                      <a:pt x="1" y="3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54" name="Freeform 2201"/>
              <p:cNvSpPr/>
              <p:nvPr/>
            </p:nvSpPr>
            <p:spPr bwMode="auto">
              <a:xfrm>
                <a:off x="277" y="317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55" name="Freeform 2202"/>
              <p:cNvSpPr/>
              <p:nvPr/>
            </p:nvSpPr>
            <p:spPr bwMode="auto">
              <a:xfrm>
                <a:off x="279" y="3183"/>
                <a:ext cx="0" cy="2"/>
              </a:xfrm>
              <a:custGeom>
                <a:avLst/>
                <a:gdLst>
                  <a:gd name="T0" fmla="*/ 0 h 2"/>
                  <a:gd name="T1" fmla="*/ 2 h 2"/>
                  <a:gd name="T2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56" name="Freeform 2203"/>
              <p:cNvSpPr/>
              <p:nvPr/>
            </p:nvSpPr>
            <p:spPr bwMode="auto">
              <a:xfrm>
                <a:off x="279" y="3178"/>
                <a:ext cx="0" cy="3"/>
              </a:xfrm>
              <a:custGeom>
                <a:avLst/>
                <a:gdLst>
                  <a:gd name="T0" fmla="*/ 1 h 1"/>
                  <a:gd name="T1" fmla="*/ 1 h 1"/>
                  <a:gd name="T2" fmla="*/ 0 h 1"/>
                  <a:gd name="T3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1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57" name="Freeform 2204"/>
              <p:cNvSpPr/>
              <p:nvPr/>
            </p:nvSpPr>
            <p:spPr bwMode="auto">
              <a:xfrm>
                <a:off x="279" y="3176"/>
                <a:ext cx="21" cy="12"/>
              </a:xfrm>
              <a:custGeom>
                <a:avLst/>
                <a:gdLst>
                  <a:gd name="T0" fmla="*/ 9 w 9"/>
                  <a:gd name="T1" fmla="*/ 3 h 5"/>
                  <a:gd name="T2" fmla="*/ 8 w 9"/>
                  <a:gd name="T3" fmla="*/ 3 h 5"/>
                  <a:gd name="T4" fmla="*/ 9 w 9"/>
                  <a:gd name="T5" fmla="*/ 1 h 5"/>
                  <a:gd name="T6" fmla="*/ 8 w 9"/>
                  <a:gd name="T7" fmla="*/ 0 h 5"/>
                  <a:gd name="T8" fmla="*/ 8 w 9"/>
                  <a:gd name="T9" fmla="*/ 1 h 5"/>
                  <a:gd name="T10" fmla="*/ 8 w 9"/>
                  <a:gd name="T11" fmla="*/ 0 h 5"/>
                  <a:gd name="T12" fmla="*/ 6 w 9"/>
                  <a:gd name="T13" fmla="*/ 1 h 5"/>
                  <a:gd name="T14" fmla="*/ 6 w 9"/>
                  <a:gd name="T15" fmla="*/ 1 h 5"/>
                  <a:gd name="T16" fmla="*/ 2 w 9"/>
                  <a:gd name="T17" fmla="*/ 1 h 5"/>
                  <a:gd name="T18" fmla="*/ 2 w 9"/>
                  <a:gd name="T19" fmla="*/ 3 h 5"/>
                  <a:gd name="T20" fmla="*/ 2 w 9"/>
                  <a:gd name="T21" fmla="*/ 2 h 5"/>
                  <a:gd name="T22" fmla="*/ 2 w 9"/>
                  <a:gd name="T23" fmla="*/ 2 h 5"/>
                  <a:gd name="T24" fmla="*/ 1 w 9"/>
                  <a:gd name="T25" fmla="*/ 1 h 5"/>
                  <a:gd name="T26" fmla="*/ 1 w 9"/>
                  <a:gd name="T27" fmla="*/ 3 h 5"/>
                  <a:gd name="T28" fmla="*/ 1 w 9"/>
                  <a:gd name="T29" fmla="*/ 1 h 5"/>
                  <a:gd name="T30" fmla="*/ 0 w 9"/>
                  <a:gd name="T31" fmla="*/ 2 h 5"/>
                  <a:gd name="T32" fmla="*/ 1 w 9"/>
                  <a:gd name="T33" fmla="*/ 4 h 5"/>
                  <a:gd name="T34" fmla="*/ 0 w 9"/>
                  <a:gd name="T35" fmla="*/ 4 h 5"/>
                  <a:gd name="T36" fmla="*/ 3 w 9"/>
                  <a:gd name="T37" fmla="*/ 2 h 5"/>
                  <a:gd name="T38" fmla="*/ 3 w 9"/>
                  <a:gd name="T39" fmla="*/ 3 h 5"/>
                  <a:gd name="T40" fmla="*/ 4 w 9"/>
                  <a:gd name="T41" fmla="*/ 4 h 5"/>
                  <a:gd name="T42" fmla="*/ 5 w 9"/>
                  <a:gd name="T43" fmla="*/ 2 h 5"/>
                  <a:gd name="T44" fmla="*/ 5 w 9"/>
                  <a:gd name="T45" fmla="*/ 3 h 5"/>
                  <a:gd name="T46" fmla="*/ 5 w 9"/>
                  <a:gd name="T47" fmla="*/ 2 h 5"/>
                  <a:gd name="T48" fmla="*/ 5 w 9"/>
                  <a:gd name="T49" fmla="*/ 3 h 5"/>
                  <a:gd name="T50" fmla="*/ 5 w 9"/>
                  <a:gd name="T51" fmla="*/ 1 h 5"/>
                  <a:gd name="T52" fmla="*/ 6 w 9"/>
                  <a:gd name="T53" fmla="*/ 4 h 5"/>
                  <a:gd name="T54" fmla="*/ 6 w 9"/>
                  <a:gd name="T55" fmla="*/ 3 h 5"/>
                  <a:gd name="T56" fmla="*/ 6 w 9"/>
                  <a:gd name="T57" fmla="*/ 2 h 5"/>
                  <a:gd name="T58" fmla="*/ 7 w 9"/>
                  <a:gd name="T59" fmla="*/ 4 h 5"/>
                  <a:gd name="T60" fmla="*/ 7 w 9"/>
                  <a:gd name="T61" fmla="*/ 2 h 5"/>
                  <a:gd name="T62" fmla="*/ 7 w 9"/>
                  <a:gd name="T63" fmla="*/ 1 h 5"/>
                  <a:gd name="T64" fmla="*/ 8 w 9"/>
                  <a:gd name="T65" fmla="*/ 2 h 5"/>
                  <a:gd name="T66" fmla="*/ 8 w 9"/>
                  <a:gd name="T67" fmla="*/ 3 h 5"/>
                  <a:gd name="T68" fmla="*/ 8 w 9"/>
                  <a:gd name="T69" fmla="*/ 4 h 5"/>
                  <a:gd name="T70" fmla="*/ 8 w 9"/>
                  <a:gd name="T71" fmla="*/ 2 h 5"/>
                  <a:gd name="T72" fmla="*/ 9 w 9"/>
                  <a:gd name="T73" fmla="*/ 3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9" h="5">
                    <a:moveTo>
                      <a:pt x="9" y="3"/>
                    </a:moveTo>
                    <a:cubicBezTo>
                      <a:pt x="9" y="3"/>
                      <a:pt x="9" y="2"/>
                      <a:pt x="8" y="3"/>
                    </a:cubicBezTo>
                    <a:cubicBezTo>
                      <a:pt x="8" y="2"/>
                      <a:pt x="9" y="2"/>
                      <a:pt x="9" y="1"/>
                    </a:cubicBezTo>
                    <a:cubicBezTo>
                      <a:pt x="8" y="1"/>
                      <a:pt x="8" y="0"/>
                      <a:pt x="8" y="0"/>
                    </a:cubicBezTo>
                    <a:cubicBezTo>
                      <a:pt x="8" y="0"/>
                      <a:pt x="8" y="1"/>
                      <a:pt x="8" y="1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7" y="0"/>
                      <a:pt x="7" y="1"/>
                      <a:pt x="6" y="1"/>
                    </a:cubicBezTo>
                    <a:cubicBezTo>
                      <a:pt x="6" y="0"/>
                      <a:pt x="6" y="1"/>
                      <a:pt x="6" y="1"/>
                    </a:cubicBezTo>
                    <a:cubicBezTo>
                      <a:pt x="5" y="1"/>
                      <a:pt x="4" y="2"/>
                      <a:pt x="2" y="1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2"/>
                      <a:pt x="2" y="3"/>
                      <a:pt x="2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0"/>
                      <a:pt x="1" y="2"/>
                      <a:pt x="1" y="1"/>
                    </a:cubicBezTo>
                    <a:cubicBezTo>
                      <a:pt x="1" y="2"/>
                      <a:pt x="1" y="3"/>
                      <a:pt x="1" y="3"/>
                    </a:cubicBezTo>
                    <a:cubicBezTo>
                      <a:pt x="1" y="1"/>
                      <a:pt x="1" y="3"/>
                      <a:pt x="1" y="1"/>
                    </a:cubicBezTo>
                    <a:cubicBezTo>
                      <a:pt x="0" y="1"/>
                      <a:pt x="1" y="3"/>
                      <a:pt x="0" y="2"/>
                    </a:cubicBezTo>
                    <a:cubicBezTo>
                      <a:pt x="0" y="3"/>
                      <a:pt x="1" y="3"/>
                      <a:pt x="1" y="4"/>
                    </a:cubicBezTo>
                    <a:cubicBezTo>
                      <a:pt x="1" y="4"/>
                      <a:pt x="0" y="3"/>
                      <a:pt x="0" y="4"/>
                    </a:cubicBezTo>
                    <a:cubicBezTo>
                      <a:pt x="1" y="5"/>
                      <a:pt x="2" y="3"/>
                      <a:pt x="3" y="2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2"/>
                      <a:pt x="4" y="2"/>
                      <a:pt x="4" y="4"/>
                    </a:cubicBezTo>
                    <a:cubicBezTo>
                      <a:pt x="4" y="3"/>
                      <a:pt x="5" y="4"/>
                      <a:pt x="5" y="2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5" y="2"/>
                      <a:pt x="5" y="2"/>
                      <a:pt x="5" y="2"/>
                    </a:cubicBezTo>
                    <a:cubicBezTo>
                      <a:pt x="5" y="2"/>
                      <a:pt x="5" y="3"/>
                      <a:pt x="5" y="3"/>
                    </a:cubicBezTo>
                    <a:cubicBezTo>
                      <a:pt x="5" y="2"/>
                      <a:pt x="5" y="2"/>
                      <a:pt x="5" y="1"/>
                    </a:cubicBezTo>
                    <a:cubicBezTo>
                      <a:pt x="6" y="2"/>
                      <a:pt x="6" y="3"/>
                      <a:pt x="6" y="4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6" y="3"/>
                      <a:pt x="6" y="2"/>
                      <a:pt x="6" y="2"/>
                    </a:cubicBezTo>
                    <a:cubicBezTo>
                      <a:pt x="6" y="2"/>
                      <a:pt x="7" y="3"/>
                      <a:pt x="7" y="4"/>
                    </a:cubicBezTo>
                    <a:cubicBezTo>
                      <a:pt x="7" y="4"/>
                      <a:pt x="7" y="2"/>
                      <a:pt x="7" y="2"/>
                    </a:cubicBezTo>
                    <a:cubicBezTo>
                      <a:pt x="7" y="1"/>
                      <a:pt x="7" y="1"/>
                      <a:pt x="7" y="1"/>
                    </a:cubicBezTo>
                    <a:cubicBezTo>
                      <a:pt x="7" y="1"/>
                      <a:pt x="8" y="2"/>
                      <a:pt x="8" y="2"/>
                    </a:cubicBezTo>
                    <a:cubicBezTo>
                      <a:pt x="8" y="3"/>
                      <a:pt x="8" y="3"/>
                      <a:pt x="8" y="3"/>
                    </a:cubicBezTo>
                    <a:cubicBezTo>
                      <a:pt x="8" y="4"/>
                      <a:pt x="8" y="4"/>
                      <a:pt x="8" y="4"/>
                    </a:cubicBezTo>
                    <a:cubicBezTo>
                      <a:pt x="8" y="2"/>
                      <a:pt x="8" y="2"/>
                      <a:pt x="8" y="2"/>
                    </a:cubicBezTo>
                    <a:cubicBezTo>
                      <a:pt x="8" y="3"/>
                      <a:pt x="9" y="3"/>
                      <a:pt x="9" y="3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58" name="Freeform 2205"/>
              <p:cNvSpPr/>
              <p:nvPr/>
            </p:nvSpPr>
            <p:spPr bwMode="auto">
              <a:xfrm>
                <a:off x="298" y="3185"/>
                <a:ext cx="0" cy="3"/>
              </a:xfrm>
              <a:custGeom>
                <a:avLst/>
                <a:gdLst>
                  <a:gd name="T0" fmla="*/ 0 h 3"/>
                  <a:gd name="T1" fmla="*/ 3 h 3"/>
                  <a:gd name="T2" fmla="*/ 0 h 3"/>
                  <a:gd name="T3" fmla="*/ 0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lnTo>
                      <a:pt x="0" y="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59" name="Freeform 2206"/>
              <p:cNvSpPr/>
              <p:nvPr/>
            </p:nvSpPr>
            <p:spPr bwMode="auto">
              <a:xfrm>
                <a:off x="300" y="318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60" name="Freeform 2207"/>
              <p:cNvSpPr/>
              <p:nvPr/>
            </p:nvSpPr>
            <p:spPr bwMode="auto">
              <a:xfrm>
                <a:off x="293" y="3176"/>
                <a:ext cx="3" cy="2"/>
              </a:xfrm>
              <a:custGeom>
                <a:avLst/>
                <a:gdLst>
                  <a:gd name="T0" fmla="*/ 0 w 3"/>
                  <a:gd name="T1" fmla="*/ 0 h 2"/>
                  <a:gd name="T2" fmla="*/ 0 w 3"/>
                  <a:gd name="T3" fmla="*/ 2 h 2"/>
                  <a:gd name="T4" fmla="*/ 3 w 3"/>
                  <a:gd name="T5" fmla="*/ 2 h 2"/>
                  <a:gd name="T6" fmla="*/ 0 w 3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2">
                    <a:moveTo>
                      <a:pt x="0" y="0"/>
                    </a:moveTo>
                    <a:lnTo>
                      <a:pt x="0" y="2"/>
                    </a:lnTo>
                    <a:lnTo>
                      <a:pt x="3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61" name="Freeform 2208"/>
              <p:cNvSpPr/>
              <p:nvPr/>
            </p:nvSpPr>
            <p:spPr bwMode="auto">
              <a:xfrm>
                <a:off x="293" y="3185"/>
                <a:ext cx="3" cy="3"/>
              </a:xfrm>
              <a:custGeom>
                <a:avLst/>
                <a:gdLst>
                  <a:gd name="T0" fmla="*/ 3 w 3"/>
                  <a:gd name="T1" fmla="*/ 3 h 3"/>
                  <a:gd name="T2" fmla="*/ 0 w 3"/>
                  <a:gd name="T3" fmla="*/ 0 h 3"/>
                  <a:gd name="T4" fmla="*/ 3 w 3"/>
                  <a:gd name="T5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3">
                    <a:moveTo>
                      <a:pt x="3" y="3"/>
                    </a:moveTo>
                    <a:lnTo>
                      <a:pt x="0" y="0"/>
                    </a:lnTo>
                    <a:lnTo>
                      <a:pt x="3" y="3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62" name="Freeform 2209"/>
              <p:cNvSpPr/>
              <p:nvPr/>
            </p:nvSpPr>
            <p:spPr bwMode="auto">
              <a:xfrm>
                <a:off x="291" y="3185"/>
                <a:ext cx="0" cy="3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63" name="Rectangle 2210"/>
              <p:cNvSpPr>
                <a:spLocks noChangeArrowheads="1"/>
              </p:cNvSpPr>
              <p:nvPr/>
            </p:nvSpPr>
            <p:spPr bwMode="auto">
              <a:xfrm>
                <a:off x="300" y="3185"/>
                <a:ext cx="1" cy="1"/>
              </a:xfrm>
              <a:prstGeom prst="rect">
                <a:avLst/>
              </a:pr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64" name="Freeform 2211"/>
              <p:cNvSpPr/>
              <p:nvPr/>
            </p:nvSpPr>
            <p:spPr bwMode="auto">
              <a:xfrm>
                <a:off x="300" y="3169"/>
                <a:ext cx="10" cy="14"/>
              </a:xfrm>
              <a:custGeom>
                <a:avLst/>
                <a:gdLst>
                  <a:gd name="T0" fmla="*/ 3 w 4"/>
                  <a:gd name="T1" fmla="*/ 1 h 6"/>
                  <a:gd name="T2" fmla="*/ 2 w 4"/>
                  <a:gd name="T3" fmla="*/ 1 h 6"/>
                  <a:gd name="T4" fmla="*/ 3 w 4"/>
                  <a:gd name="T5" fmla="*/ 3 h 6"/>
                  <a:gd name="T6" fmla="*/ 2 w 4"/>
                  <a:gd name="T7" fmla="*/ 1 h 6"/>
                  <a:gd name="T8" fmla="*/ 1 w 4"/>
                  <a:gd name="T9" fmla="*/ 3 h 6"/>
                  <a:gd name="T10" fmla="*/ 1 w 4"/>
                  <a:gd name="T11" fmla="*/ 2 h 6"/>
                  <a:gd name="T12" fmla="*/ 1 w 4"/>
                  <a:gd name="T13" fmla="*/ 5 h 6"/>
                  <a:gd name="T14" fmla="*/ 0 w 4"/>
                  <a:gd name="T15" fmla="*/ 2 h 6"/>
                  <a:gd name="T16" fmla="*/ 0 w 4"/>
                  <a:gd name="T17" fmla="*/ 2 h 6"/>
                  <a:gd name="T18" fmla="*/ 0 w 4"/>
                  <a:gd name="T19" fmla="*/ 3 h 6"/>
                  <a:gd name="T20" fmla="*/ 0 w 4"/>
                  <a:gd name="T21" fmla="*/ 5 h 6"/>
                  <a:gd name="T22" fmla="*/ 0 w 4"/>
                  <a:gd name="T23" fmla="*/ 6 h 6"/>
                  <a:gd name="T24" fmla="*/ 1 w 4"/>
                  <a:gd name="T25" fmla="*/ 5 h 6"/>
                  <a:gd name="T26" fmla="*/ 1 w 4"/>
                  <a:gd name="T27" fmla="*/ 6 h 6"/>
                  <a:gd name="T28" fmla="*/ 1 w 4"/>
                  <a:gd name="T29" fmla="*/ 5 h 6"/>
                  <a:gd name="T30" fmla="*/ 1 w 4"/>
                  <a:gd name="T31" fmla="*/ 6 h 6"/>
                  <a:gd name="T32" fmla="*/ 1 w 4"/>
                  <a:gd name="T33" fmla="*/ 5 h 6"/>
                  <a:gd name="T34" fmla="*/ 1 w 4"/>
                  <a:gd name="T35" fmla="*/ 5 h 6"/>
                  <a:gd name="T36" fmla="*/ 1 w 4"/>
                  <a:gd name="T37" fmla="*/ 4 h 6"/>
                  <a:gd name="T38" fmla="*/ 2 w 4"/>
                  <a:gd name="T39" fmla="*/ 5 h 6"/>
                  <a:gd name="T40" fmla="*/ 1 w 4"/>
                  <a:gd name="T41" fmla="*/ 4 h 6"/>
                  <a:gd name="T42" fmla="*/ 3 w 4"/>
                  <a:gd name="T43" fmla="*/ 5 h 6"/>
                  <a:gd name="T44" fmla="*/ 3 w 4"/>
                  <a:gd name="T45" fmla="*/ 4 h 6"/>
                  <a:gd name="T46" fmla="*/ 2 w 4"/>
                  <a:gd name="T47" fmla="*/ 5 h 6"/>
                  <a:gd name="T48" fmla="*/ 2 w 4"/>
                  <a:gd name="T49" fmla="*/ 3 h 6"/>
                  <a:gd name="T50" fmla="*/ 3 w 4"/>
                  <a:gd name="T51" fmla="*/ 5 h 6"/>
                  <a:gd name="T52" fmla="*/ 4 w 4"/>
                  <a:gd name="T53" fmla="*/ 4 h 6"/>
                  <a:gd name="T54" fmla="*/ 4 w 4"/>
                  <a:gd name="T55" fmla="*/ 4 h 6"/>
                  <a:gd name="T56" fmla="*/ 4 w 4"/>
                  <a:gd name="T57" fmla="*/ 3 h 6"/>
                  <a:gd name="T58" fmla="*/ 4 w 4"/>
                  <a:gd name="T59" fmla="*/ 3 h 6"/>
                  <a:gd name="T60" fmla="*/ 3 w 4"/>
                  <a:gd name="T61" fmla="*/ 2 h 6"/>
                  <a:gd name="T62" fmla="*/ 4 w 4"/>
                  <a:gd name="T63" fmla="*/ 3 h 6"/>
                  <a:gd name="T64" fmla="*/ 3 w 4"/>
                  <a:gd name="T65" fmla="*/ 1 h 6"/>
                  <a:gd name="T66" fmla="*/ 3 w 4"/>
                  <a:gd name="T67" fmla="*/ 2 h 6"/>
                  <a:gd name="T68" fmla="*/ 3 w 4"/>
                  <a:gd name="T69" fmla="*/ 1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4" h="6">
                    <a:moveTo>
                      <a:pt x="3" y="1"/>
                    </a:moveTo>
                    <a:cubicBezTo>
                      <a:pt x="2" y="0"/>
                      <a:pt x="2" y="1"/>
                      <a:pt x="2" y="1"/>
                    </a:cubicBezTo>
                    <a:cubicBezTo>
                      <a:pt x="2" y="1"/>
                      <a:pt x="3" y="3"/>
                      <a:pt x="3" y="3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1" y="1"/>
                      <a:pt x="1" y="1"/>
                      <a:pt x="1" y="3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0" y="3"/>
                      <a:pt x="1" y="6"/>
                      <a:pt x="1" y="5"/>
                    </a:cubicBezTo>
                    <a:cubicBezTo>
                      <a:pt x="1" y="3"/>
                      <a:pt x="0" y="4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3"/>
                      <a:pt x="0" y="3"/>
                    </a:cubicBezTo>
                    <a:cubicBezTo>
                      <a:pt x="0" y="4"/>
                      <a:pt x="0" y="4"/>
                      <a:pt x="0" y="5"/>
                    </a:cubicBezTo>
                    <a:cubicBezTo>
                      <a:pt x="0" y="5"/>
                      <a:pt x="0" y="5"/>
                      <a:pt x="0" y="6"/>
                    </a:cubicBezTo>
                    <a:cubicBezTo>
                      <a:pt x="0" y="5"/>
                      <a:pt x="1" y="6"/>
                      <a:pt x="1" y="5"/>
                    </a:cubicBezTo>
                    <a:cubicBezTo>
                      <a:pt x="1" y="5"/>
                      <a:pt x="0" y="5"/>
                      <a:pt x="1" y="6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1" y="5"/>
                      <a:pt x="1" y="6"/>
                      <a:pt x="1" y="6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1" y="5"/>
                      <a:pt x="2" y="5"/>
                      <a:pt x="1" y="4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2" y="5"/>
                      <a:pt x="3" y="6"/>
                      <a:pt x="3" y="5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2" y="4"/>
                      <a:pt x="3" y="5"/>
                      <a:pt x="2" y="5"/>
                    </a:cubicBezTo>
                    <a:cubicBezTo>
                      <a:pt x="2" y="4"/>
                      <a:pt x="2" y="3"/>
                      <a:pt x="2" y="3"/>
                    </a:cubicBezTo>
                    <a:cubicBezTo>
                      <a:pt x="2" y="4"/>
                      <a:pt x="2" y="3"/>
                      <a:pt x="3" y="5"/>
                    </a:cubicBezTo>
                    <a:cubicBezTo>
                      <a:pt x="3" y="5"/>
                      <a:pt x="3" y="4"/>
                      <a:pt x="4" y="4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3" y="3"/>
                      <a:pt x="4" y="5"/>
                      <a:pt x="4" y="3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3" y="3"/>
                      <a:pt x="3" y="3"/>
                      <a:pt x="3" y="2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3" y="2"/>
                      <a:pt x="4" y="2"/>
                      <a:pt x="3" y="1"/>
                    </a:cubicBezTo>
                    <a:cubicBezTo>
                      <a:pt x="3" y="1"/>
                      <a:pt x="3" y="2"/>
                      <a:pt x="3" y="2"/>
                    </a:cubicBezTo>
                    <a:cubicBezTo>
                      <a:pt x="3" y="2"/>
                      <a:pt x="3" y="1"/>
                      <a:pt x="3" y="1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65" name="Freeform 2212"/>
              <p:cNvSpPr/>
              <p:nvPr/>
            </p:nvSpPr>
            <p:spPr bwMode="auto">
              <a:xfrm>
                <a:off x="303" y="3181"/>
                <a:ext cx="0" cy="2"/>
              </a:xfrm>
              <a:custGeom>
                <a:avLst/>
                <a:gdLst>
                  <a:gd name="T0" fmla="*/ 2 h 2"/>
                  <a:gd name="T1" fmla="*/ 0 h 2"/>
                  <a:gd name="T2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66" name="Freeform 2213"/>
              <p:cNvSpPr/>
              <p:nvPr/>
            </p:nvSpPr>
            <p:spPr bwMode="auto">
              <a:xfrm>
                <a:off x="310" y="3164"/>
                <a:ext cx="7" cy="19"/>
              </a:xfrm>
              <a:custGeom>
                <a:avLst/>
                <a:gdLst>
                  <a:gd name="T0" fmla="*/ 1 w 3"/>
                  <a:gd name="T1" fmla="*/ 4 h 8"/>
                  <a:gd name="T2" fmla="*/ 2 w 3"/>
                  <a:gd name="T3" fmla="*/ 5 h 8"/>
                  <a:gd name="T4" fmla="*/ 1 w 3"/>
                  <a:gd name="T5" fmla="*/ 3 h 8"/>
                  <a:gd name="T6" fmla="*/ 1 w 3"/>
                  <a:gd name="T7" fmla="*/ 3 h 8"/>
                  <a:gd name="T8" fmla="*/ 2 w 3"/>
                  <a:gd name="T9" fmla="*/ 4 h 8"/>
                  <a:gd name="T10" fmla="*/ 2 w 3"/>
                  <a:gd name="T11" fmla="*/ 5 h 8"/>
                  <a:gd name="T12" fmla="*/ 2 w 3"/>
                  <a:gd name="T13" fmla="*/ 3 h 8"/>
                  <a:gd name="T14" fmla="*/ 1 w 3"/>
                  <a:gd name="T15" fmla="*/ 2 h 8"/>
                  <a:gd name="T16" fmla="*/ 2 w 3"/>
                  <a:gd name="T17" fmla="*/ 3 h 8"/>
                  <a:gd name="T18" fmla="*/ 3 w 3"/>
                  <a:gd name="T19" fmla="*/ 4 h 8"/>
                  <a:gd name="T20" fmla="*/ 1 w 3"/>
                  <a:gd name="T21" fmla="*/ 0 h 8"/>
                  <a:gd name="T22" fmla="*/ 1 w 3"/>
                  <a:gd name="T23" fmla="*/ 1 h 8"/>
                  <a:gd name="T24" fmla="*/ 2 w 3"/>
                  <a:gd name="T25" fmla="*/ 2 h 8"/>
                  <a:gd name="T26" fmla="*/ 2 w 3"/>
                  <a:gd name="T27" fmla="*/ 2 h 8"/>
                  <a:gd name="T28" fmla="*/ 1 w 3"/>
                  <a:gd name="T29" fmla="*/ 1 h 8"/>
                  <a:gd name="T30" fmla="*/ 0 w 3"/>
                  <a:gd name="T31" fmla="*/ 2 h 8"/>
                  <a:gd name="T32" fmla="*/ 0 w 3"/>
                  <a:gd name="T33" fmla="*/ 2 h 8"/>
                  <a:gd name="T34" fmla="*/ 0 w 3"/>
                  <a:gd name="T35" fmla="*/ 3 h 8"/>
                  <a:gd name="T36" fmla="*/ 1 w 3"/>
                  <a:gd name="T37" fmla="*/ 5 h 8"/>
                  <a:gd name="T38" fmla="*/ 0 w 3"/>
                  <a:gd name="T39" fmla="*/ 4 h 8"/>
                  <a:gd name="T40" fmla="*/ 1 w 3"/>
                  <a:gd name="T41" fmla="*/ 6 h 8"/>
                  <a:gd name="T42" fmla="*/ 1 w 3"/>
                  <a:gd name="T43" fmla="*/ 7 h 8"/>
                  <a:gd name="T44" fmla="*/ 2 w 3"/>
                  <a:gd name="T45" fmla="*/ 6 h 8"/>
                  <a:gd name="T46" fmla="*/ 1 w 3"/>
                  <a:gd name="T47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3" h="8">
                    <a:moveTo>
                      <a:pt x="1" y="4"/>
                    </a:moveTo>
                    <a:cubicBezTo>
                      <a:pt x="1" y="4"/>
                      <a:pt x="1" y="5"/>
                      <a:pt x="2" y="5"/>
                    </a:cubicBezTo>
                    <a:cubicBezTo>
                      <a:pt x="2" y="5"/>
                      <a:pt x="1" y="4"/>
                      <a:pt x="1" y="3"/>
                    </a:cubicBezTo>
                    <a:cubicBezTo>
                      <a:pt x="1" y="4"/>
                      <a:pt x="1" y="3"/>
                      <a:pt x="1" y="3"/>
                    </a:cubicBezTo>
                    <a:cubicBezTo>
                      <a:pt x="1" y="3"/>
                      <a:pt x="2" y="4"/>
                      <a:pt x="2" y="4"/>
                    </a:cubicBezTo>
                    <a:cubicBezTo>
                      <a:pt x="2" y="4"/>
                      <a:pt x="2" y="5"/>
                      <a:pt x="2" y="5"/>
                    </a:cubicBezTo>
                    <a:cubicBezTo>
                      <a:pt x="2" y="4"/>
                      <a:pt x="2" y="4"/>
                      <a:pt x="2" y="3"/>
                    </a:cubicBezTo>
                    <a:cubicBezTo>
                      <a:pt x="1" y="3"/>
                      <a:pt x="1" y="2"/>
                      <a:pt x="1" y="2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4"/>
                      <a:pt x="2" y="3"/>
                      <a:pt x="3" y="4"/>
                    </a:cubicBezTo>
                    <a:cubicBezTo>
                      <a:pt x="2" y="3"/>
                      <a:pt x="3" y="2"/>
                      <a:pt x="1" y="0"/>
                    </a:cubicBezTo>
                    <a:cubicBezTo>
                      <a:pt x="1" y="0"/>
                      <a:pt x="1" y="1"/>
                      <a:pt x="1" y="1"/>
                    </a:cubicBezTo>
                    <a:cubicBezTo>
                      <a:pt x="2" y="1"/>
                      <a:pt x="2" y="2"/>
                      <a:pt x="2" y="2"/>
                    </a:cubicBezTo>
                    <a:cubicBezTo>
                      <a:pt x="2" y="2"/>
                      <a:pt x="2" y="3"/>
                      <a:pt x="2" y="2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0" y="1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1" y="4"/>
                      <a:pt x="1" y="5"/>
                      <a:pt x="0" y="4"/>
                    </a:cubicBezTo>
                    <a:cubicBezTo>
                      <a:pt x="1" y="5"/>
                      <a:pt x="1" y="5"/>
                      <a:pt x="1" y="6"/>
                    </a:cubicBezTo>
                    <a:cubicBezTo>
                      <a:pt x="1" y="6"/>
                      <a:pt x="1" y="5"/>
                      <a:pt x="1" y="7"/>
                    </a:cubicBezTo>
                    <a:cubicBezTo>
                      <a:pt x="2" y="8"/>
                      <a:pt x="1" y="5"/>
                      <a:pt x="2" y="6"/>
                    </a:cubicBezTo>
                    <a:lnTo>
                      <a:pt x="1" y="4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67" name="Rectangle 2214"/>
              <p:cNvSpPr>
                <a:spLocks noChangeArrowheads="1"/>
              </p:cNvSpPr>
              <p:nvPr/>
            </p:nvSpPr>
            <p:spPr bwMode="auto">
              <a:xfrm>
                <a:off x="310" y="3176"/>
                <a:ext cx="2" cy="1"/>
              </a:xfrm>
              <a:prstGeom prst="rect">
                <a:avLst/>
              </a:pr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68" name="Freeform 2215"/>
              <p:cNvSpPr/>
              <p:nvPr/>
            </p:nvSpPr>
            <p:spPr bwMode="auto">
              <a:xfrm>
                <a:off x="308" y="3169"/>
                <a:ext cx="2" cy="2"/>
              </a:xfrm>
              <a:custGeom>
                <a:avLst/>
                <a:gdLst>
                  <a:gd name="T0" fmla="*/ 0 w 1"/>
                  <a:gd name="T1" fmla="*/ 0 h 1"/>
                  <a:gd name="T2" fmla="*/ 1 w 1"/>
                  <a:gd name="T3" fmla="*/ 1 h 1"/>
                  <a:gd name="T4" fmla="*/ 0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0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69" name="Freeform 2216"/>
              <p:cNvSpPr/>
              <p:nvPr/>
            </p:nvSpPr>
            <p:spPr bwMode="auto">
              <a:xfrm>
                <a:off x="317" y="3171"/>
                <a:ext cx="0" cy="2"/>
              </a:xfrm>
              <a:custGeom>
                <a:avLst/>
                <a:gdLst>
                  <a:gd name="T0" fmla="*/ 2 h 2"/>
                  <a:gd name="T1" fmla="*/ 2 h 2"/>
                  <a:gd name="T2" fmla="*/ 0 h 2"/>
                  <a:gd name="T3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70" name="Freeform 2217"/>
              <p:cNvSpPr/>
              <p:nvPr/>
            </p:nvSpPr>
            <p:spPr bwMode="auto">
              <a:xfrm>
                <a:off x="312" y="3164"/>
                <a:ext cx="5" cy="7"/>
              </a:xfrm>
              <a:custGeom>
                <a:avLst/>
                <a:gdLst>
                  <a:gd name="T0" fmla="*/ 1 w 2"/>
                  <a:gd name="T1" fmla="*/ 0 h 3"/>
                  <a:gd name="T2" fmla="*/ 0 w 2"/>
                  <a:gd name="T3" fmla="*/ 0 h 3"/>
                  <a:gd name="T4" fmla="*/ 2 w 2"/>
                  <a:gd name="T5" fmla="*/ 3 h 3"/>
                  <a:gd name="T6" fmla="*/ 1 w 2"/>
                  <a:gd name="T7" fmla="*/ 1 h 3"/>
                  <a:gd name="T8" fmla="*/ 1 w 2"/>
                  <a:gd name="T9" fmla="*/ 1 h 3"/>
                  <a:gd name="T10" fmla="*/ 1 w 2"/>
                  <a:gd name="T11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3">
                    <a:moveTo>
                      <a:pt x="1" y="0"/>
                    </a:moveTo>
                    <a:cubicBezTo>
                      <a:pt x="1" y="0"/>
                      <a:pt x="1" y="1"/>
                      <a:pt x="0" y="0"/>
                    </a:cubicBezTo>
                    <a:cubicBezTo>
                      <a:pt x="1" y="1"/>
                      <a:pt x="1" y="2"/>
                      <a:pt x="2" y="3"/>
                    </a:cubicBezTo>
                    <a:cubicBezTo>
                      <a:pt x="2" y="3"/>
                      <a:pt x="1" y="1"/>
                      <a:pt x="1" y="1"/>
                    </a:cubicBezTo>
                    <a:cubicBezTo>
                      <a:pt x="2" y="1"/>
                      <a:pt x="1" y="0"/>
                      <a:pt x="1" y="1"/>
                    </a:cubicBez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71" name="Freeform 2218"/>
              <p:cNvSpPr/>
              <p:nvPr/>
            </p:nvSpPr>
            <p:spPr bwMode="auto">
              <a:xfrm>
                <a:off x="315" y="3150"/>
                <a:ext cx="16" cy="23"/>
              </a:xfrm>
              <a:custGeom>
                <a:avLst/>
                <a:gdLst>
                  <a:gd name="T0" fmla="*/ 3 w 7"/>
                  <a:gd name="T1" fmla="*/ 7 h 10"/>
                  <a:gd name="T2" fmla="*/ 3 w 7"/>
                  <a:gd name="T3" fmla="*/ 7 h 10"/>
                  <a:gd name="T4" fmla="*/ 3 w 7"/>
                  <a:gd name="T5" fmla="*/ 8 h 10"/>
                  <a:gd name="T6" fmla="*/ 4 w 7"/>
                  <a:gd name="T7" fmla="*/ 8 h 10"/>
                  <a:gd name="T8" fmla="*/ 4 w 7"/>
                  <a:gd name="T9" fmla="*/ 7 h 10"/>
                  <a:gd name="T10" fmla="*/ 4 w 7"/>
                  <a:gd name="T11" fmla="*/ 6 h 10"/>
                  <a:gd name="T12" fmla="*/ 3 w 7"/>
                  <a:gd name="T13" fmla="*/ 5 h 10"/>
                  <a:gd name="T14" fmla="*/ 5 w 7"/>
                  <a:gd name="T15" fmla="*/ 6 h 10"/>
                  <a:gd name="T16" fmla="*/ 3 w 7"/>
                  <a:gd name="T17" fmla="*/ 5 h 10"/>
                  <a:gd name="T18" fmla="*/ 4 w 7"/>
                  <a:gd name="T19" fmla="*/ 5 h 10"/>
                  <a:gd name="T20" fmla="*/ 4 w 7"/>
                  <a:gd name="T21" fmla="*/ 5 h 10"/>
                  <a:gd name="T22" fmla="*/ 4 w 7"/>
                  <a:gd name="T23" fmla="*/ 4 h 10"/>
                  <a:gd name="T24" fmla="*/ 5 w 7"/>
                  <a:gd name="T25" fmla="*/ 5 h 10"/>
                  <a:gd name="T26" fmla="*/ 6 w 7"/>
                  <a:gd name="T27" fmla="*/ 4 h 10"/>
                  <a:gd name="T28" fmla="*/ 6 w 7"/>
                  <a:gd name="T29" fmla="*/ 4 h 10"/>
                  <a:gd name="T30" fmla="*/ 6 w 7"/>
                  <a:gd name="T31" fmla="*/ 3 h 10"/>
                  <a:gd name="T32" fmla="*/ 6 w 7"/>
                  <a:gd name="T33" fmla="*/ 3 h 10"/>
                  <a:gd name="T34" fmla="*/ 4 w 7"/>
                  <a:gd name="T35" fmla="*/ 2 h 10"/>
                  <a:gd name="T36" fmla="*/ 4 w 7"/>
                  <a:gd name="T37" fmla="*/ 2 h 10"/>
                  <a:gd name="T38" fmla="*/ 6 w 7"/>
                  <a:gd name="T39" fmla="*/ 2 h 10"/>
                  <a:gd name="T40" fmla="*/ 5 w 7"/>
                  <a:gd name="T41" fmla="*/ 2 h 10"/>
                  <a:gd name="T42" fmla="*/ 7 w 7"/>
                  <a:gd name="T43" fmla="*/ 1 h 10"/>
                  <a:gd name="T44" fmla="*/ 5 w 7"/>
                  <a:gd name="T45" fmla="*/ 1 h 10"/>
                  <a:gd name="T46" fmla="*/ 4 w 7"/>
                  <a:gd name="T47" fmla="*/ 1 h 10"/>
                  <a:gd name="T48" fmla="*/ 3 w 7"/>
                  <a:gd name="T49" fmla="*/ 1 h 10"/>
                  <a:gd name="T50" fmla="*/ 3 w 7"/>
                  <a:gd name="T51" fmla="*/ 2 h 10"/>
                  <a:gd name="T52" fmla="*/ 4 w 7"/>
                  <a:gd name="T53" fmla="*/ 3 h 10"/>
                  <a:gd name="T54" fmla="*/ 3 w 7"/>
                  <a:gd name="T55" fmla="*/ 3 h 10"/>
                  <a:gd name="T56" fmla="*/ 4 w 7"/>
                  <a:gd name="T57" fmla="*/ 3 h 10"/>
                  <a:gd name="T58" fmla="*/ 3 w 7"/>
                  <a:gd name="T59" fmla="*/ 3 h 10"/>
                  <a:gd name="T60" fmla="*/ 4 w 7"/>
                  <a:gd name="T61" fmla="*/ 3 h 10"/>
                  <a:gd name="T62" fmla="*/ 2 w 7"/>
                  <a:gd name="T63" fmla="*/ 3 h 10"/>
                  <a:gd name="T64" fmla="*/ 1 w 7"/>
                  <a:gd name="T65" fmla="*/ 5 h 10"/>
                  <a:gd name="T66" fmla="*/ 2 w 7"/>
                  <a:gd name="T67" fmla="*/ 6 h 10"/>
                  <a:gd name="T68" fmla="*/ 2 w 7"/>
                  <a:gd name="T69" fmla="*/ 7 h 10"/>
                  <a:gd name="T70" fmla="*/ 2 w 7"/>
                  <a:gd name="T71" fmla="*/ 8 h 10"/>
                  <a:gd name="T72" fmla="*/ 1 w 7"/>
                  <a:gd name="T73" fmla="*/ 6 h 10"/>
                  <a:gd name="T74" fmla="*/ 1 w 7"/>
                  <a:gd name="T75" fmla="*/ 6 h 10"/>
                  <a:gd name="T76" fmla="*/ 1 w 7"/>
                  <a:gd name="T77" fmla="*/ 7 h 10"/>
                  <a:gd name="T78" fmla="*/ 0 w 7"/>
                  <a:gd name="T79" fmla="*/ 7 h 10"/>
                  <a:gd name="T80" fmla="*/ 3 w 7"/>
                  <a:gd name="T81" fmla="*/ 9 h 10"/>
                  <a:gd name="T82" fmla="*/ 4 w 7"/>
                  <a:gd name="T83" fmla="*/ 9 h 10"/>
                  <a:gd name="T84" fmla="*/ 3 w 7"/>
                  <a:gd name="T85" fmla="*/ 7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7" h="10">
                    <a:moveTo>
                      <a:pt x="3" y="7"/>
                    </a:moveTo>
                    <a:cubicBezTo>
                      <a:pt x="3" y="7"/>
                      <a:pt x="3" y="7"/>
                      <a:pt x="3" y="7"/>
                    </a:cubicBezTo>
                    <a:cubicBezTo>
                      <a:pt x="3" y="7"/>
                      <a:pt x="4" y="8"/>
                      <a:pt x="3" y="8"/>
                    </a:cubicBezTo>
                    <a:cubicBezTo>
                      <a:pt x="4" y="8"/>
                      <a:pt x="3" y="7"/>
                      <a:pt x="4" y="8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4" y="7"/>
                      <a:pt x="3" y="6"/>
                      <a:pt x="4" y="6"/>
                    </a:cubicBezTo>
                    <a:cubicBezTo>
                      <a:pt x="4" y="6"/>
                      <a:pt x="4" y="6"/>
                      <a:pt x="3" y="5"/>
                    </a:cubicBezTo>
                    <a:cubicBezTo>
                      <a:pt x="4" y="6"/>
                      <a:pt x="4" y="6"/>
                      <a:pt x="5" y="6"/>
                    </a:cubicBezTo>
                    <a:cubicBezTo>
                      <a:pt x="5" y="6"/>
                      <a:pt x="3" y="5"/>
                      <a:pt x="3" y="5"/>
                    </a:cubicBezTo>
                    <a:cubicBezTo>
                      <a:pt x="4" y="5"/>
                      <a:pt x="3" y="4"/>
                      <a:pt x="4" y="5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5" y="5"/>
                      <a:pt x="4" y="4"/>
                      <a:pt x="4" y="4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5" y="5"/>
                      <a:pt x="5" y="4"/>
                      <a:pt x="6" y="4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5" y="4"/>
                      <a:pt x="6" y="3"/>
                      <a:pt x="6" y="3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5" y="2"/>
                      <a:pt x="6" y="3"/>
                      <a:pt x="4" y="2"/>
                    </a:cubicBezTo>
                    <a:cubicBezTo>
                      <a:pt x="6" y="3"/>
                      <a:pt x="3" y="2"/>
                      <a:pt x="4" y="2"/>
                    </a:cubicBezTo>
                    <a:cubicBezTo>
                      <a:pt x="5" y="2"/>
                      <a:pt x="5" y="2"/>
                      <a:pt x="6" y="2"/>
                    </a:cubicBezTo>
                    <a:cubicBezTo>
                      <a:pt x="5" y="2"/>
                      <a:pt x="5" y="2"/>
                      <a:pt x="5" y="2"/>
                    </a:cubicBezTo>
                    <a:cubicBezTo>
                      <a:pt x="6" y="2"/>
                      <a:pt x="5" y="1"/>
                      <a:pt x="7" y="1"/>
                    </a:cubicBezTo>
                    <a:cubicBezTo>
                      <a:pt x="5" y="1"/>
                      <a:pt x="5" y="1"/>
                      <a:pt x="5" y="1"/>
                    </a:cubicBezTo>
                    <a:cubicBezTo>
                      <a:pt x="5" y="1"/>
                      <a:pt x="6" y="0"/>
                      <a:pt x="4" y="1"/>
                    </a:cubicBezTo>
                    <a:cubicBezTo>
                      <a:pt x="6" y="0"/>
                      <a:pt x="3" y="1"/>
                      <a:pt x="3" y="1"/>
                    </a:cubicBezTo>
                    <a:cubicBezTo>
                      <a:pt x="3" y="1"/>
                      <a:pt x="3" y="2"/>
                      <a:pt x="3" y="2"/>
                    </a:cubicBezTo>
                    <a:cubicBezTo>
                      <a:pt x="4" y="3"/>
                      <a:pt x="3" y="3"/>
                      <a:pt x="4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3"/>
                      <a:pt x="3" y="3"/>
                      <a:pt x="4" y="3"/>
                    </a:cubicBezTo>
                    <a:cubicBezTo>
                      <a:pt x="4" y="3"/>
                      <a:pt x="3" y="3"/>
                      <a:pt x="3" y="3"/>
                    </a:cubicBezTo>
                    <a:cubicBezTo>
                      <a:pt x="3" y="3"/>
                      <a:pt x="3" y="3"/>
                      <a:pt x="4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3" y="4"/>
                      <a:pt x="3" y="5"/>
                      <a:pt x="1" y="5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2" y="6"/>
                      <a:pt x="4" y="8"/>
                      <a:pt x="2" y="7"/>
                    </a:cubicBezTo>
                    <a:cubicBezTo>
                      <a:pt x="2" y="8"/>
                      <a:pt x="2" y="8"/>
                      <a:pt x="2" y="8"/>
                    </a:cubicBezTo>
                    <a:cubicBezTo>
                      <a:pt x="2" y="7"/>
                      <a:pt x="1" y="7"/>
                      <a:pt x="1" y="6"/>
                    </a:cubicBezTo>
                    <a:cubicBezTo>
                      <a:pt x="1" y="6"/>
                      <a:pt x="0" y="6"/>
                      <a:pt x="1" y="6"/>
                    </a:cubicBezTo>
                    <a:cubicBezTo>
                      <a:pt x="1" y="7"/>
                      <a:pt x="1" y="7"/>
                      <a:pt x="1" y="7"/>
                    </a:cubicBezTo>
                    <a:cubicBezTo>
                      <a:pt x="2" y="7"/>
                      <a:pt x="1" y="7"/>
                      <a:pt x="0" y="7"/>
                    </a:cubicBezTo>
                    <a:cubicBezTo>
                      <a:pt x="1" y="8"/>
                      <a:pt x="2" y="8"/>
                      <a:pt x="3" y="9"/>
                    </a:cubicBezTo>
                    <a:cubicBezTo>
                      <a:pt x="2" y="7"/>
                      <a:pt x="4" y="10"/>
                      <a:pt x="4" y="9"/>
                    </a:cubicBezTo>
                    <a:cubicBezTo>
                      <a:pt x="4" y="8"/>
                      <a:pt x="3" y="8"/>
                      <a:pt x="3" y="7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72" name="Freeform 2219"/>
              <p:cNvSpPr/>
              <p:nvPr/>
            </p:nvSpPr>
            <p:spPr bwMode="auto">
              <a:xfrm>
                <a:off x="315" y="3164"/>
                <a:ext cx="2" cy="0"/>
              </a:xfrm>
              <a:custGeom>
                <a:avLst/>
                <a:gdLst>
                  <a:gd name="T0" fmla="*/ 0 w 2"/>
                  <a:gd name="T1" fmla="*/ 2 w 2"/>
                  <a:gd name="T2" fmla="*/ 0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73" name="Freeform 2220"/>
              <p:cNvSpPr/>
              <p:nvPr/>
            </p:nvSpPr>
            <p:spPr bwMode="auto">
              <a:xfrm>
                <a:off x="324" y="315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74" name="Rectangle 2221"/>
              <p:cNvSpPr>
                <a:spLocks noChangeArrowheads="1"/>
              </p:cNvSpPr>
              <p:nvPr/>
            </p:nvSpPr>
            <p:spPr bwMode="auto">
              <a:xfrm>
                <a:off x="315" y="3166"/>
                <a:ext cx="1" cy="1"/>
              </a:xfrm>
              <a:prstGeom prst="rect">
                <a:avLst/>
              </a:pr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75" name="Freeform 2222"/>
              <p:cNvSpPr/>
              <p:nvPr/>
            </p:nvSpPr>
            <p:spPr bwMode="auto">
              <a:xfrm>
                <a:off x="319" y="3169"/>
                <a:ext cx="0" cy="2"/>
              </a:xfrm>
              <a:custGeom>
                <a:avLst/>
                <a:gdLst>
                  <a:gd name="T0" fmla="*/ 2 h 2"/>
                  <a:gd name="T1" fmla="*/ 2 h 2"/>
                  <a:gd name="T2" fmla="*/ 0 h 2"/>
                  <a:gd name="T3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76" name="Freeform 2223"/>
              <p:cNvSpPr/>
              <p:nvPr/>
            </p:nvSpPr>
            <p:spPr bwMode="auto">
              <a:xfrm>
                <a:off x="327" y="3154"/>
                <a:ext cx="0" cy="3"/>
              </a:xfrm>
              <a:custGeom>
                <a:avLst/>
                <a:gdLst>
                  <a:gd name="T0" fmla="*/ 3 h 3"/>
                  <a:gd name="T1" fmla="*/ 0 h 3"/>
                  <a:gd name="T2" fmla="*/ 3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3">
                    <a:moveTo>
                      <a:pt x="0" y="3"/>
                    </a:moveTo>
                    <a:lnTo>
                      <a:pt x="0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77" name="Freeform 2224"/>
              <p:cNvSpPr/>
              <p:nvPr/>
            </p:nvSpPr>
            <p:spPr bwMode="auto">
              <a:xfrm>
                <a:off x="336" y="3157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78" name="Freeform 2225"/>
              <p:cNvSpPr/>
              <p:nvPr/>
            </p:nvSpPr>
            <p:spPr bwMode="auto">
              <a:xfrm>
                <a:off x="324" y="3140"/>
                <a:ext cx="34" cy="19"/>
              </a:xfrm>
              <a:custGeom>
                <a:avLst/>
                <a:gdLst>
                  <a:gd name="T0" fmla="*/ 14 w 14"/>
                  <a:gd name="T1" fmla="*/ 3 h 8"/>
                  <a:gd name="T2" fmla="*/ 13 w 14"/>
                  <a:gd name="T3" fmla="*/ 2 h 8"/>
                  <a:gd name="T4" fmla="*/ 12 w 14"/>
                  <a:gd name="T5" fmla="*/ 1 h 8"/>
                  <a:gd name="T6" fmla="*/ 12 w 14"/>
                  <a:gd name="T7" fmla="*/ 2 h 8"/>
                  <a:gd name="T8" fmla="*/ 11 w 14"/>
                  <a:gd name="T9" fmla="*/ 3 h 8"/>
                  <a:gd name="T10" fmla="*/ 10 w 14"/>
                  <a:gd name="T11" fmla="*/ 3 h 8"/>
                  <a:gd name="T12" fmla="*/ 9 w 14"/>
                  <a:gd name="T13" fmla="*/ 4 h 8"/>
                  <a:gd name="T14" fmla="*/ 9 w 14"/>
                  <a:gd name="T15" fmla="*/ 4 h 8"/>
                  <a:gd name="T16" fmla="*/ 8 w 14"/>
                  <a:gd name="T17" fmla="*/ 4 h 8"/>
                  <a:gd name="T18" fmla="*/ 8 w 14"/>
                  <a:gd name="T19" fmla="*/ 6 h 8"/>
                  <a:gd name="T20" fmla="*/ 7 w 14"/>
                  <a:gd name="T21" fmla="*/ 6 h 8"/>
                  <a:gd name="T22" fmla="*/ 6 w 14"/>
                  <a:gd name="T23" fmla="*/ 5 h 8"/>
                  <a:gd name="T24" fmla="*/ 6 w 14"/>
                  <a:gd name="T25" fmla="*/ 5 h 8"/>
                  <a:gd name="T26" fmla="*/ 5 w 14"/>
                  <a:gd name="T27" fmla="*/ 4 h 8"/>
                  <a:gd name="T28" fmla="*/ 4 w 14"/>
                  <a:gd name="T29" fmla="*/ 5 h 8"/>
                  <a:gd name="T30" fmla="*/ 3 w 14"/>
                  <a:gd name="T31" fmla="*/ 6 h 8"/>
                  <a:gd name="T32" fmla="*/ 3 w 14"/>
                  <a:gd name="T33" fmla="*/ 5 h 8"/>
                  <a:gd name="T34" fmla="*/ 3 w 14"/>
                  <a:gd name="T35" fmla="*/ 5 h 8"/>
                  <a:gd name="T36" fmla="*/ 1 w 14"/>
                  <a:gd name="T37" fmla="*/ 4 h 8"/>
                  <a:gd name="T38" fmla="*/ 2 w 14"/>
                  <a:gd name="T39" fmla="*/ 5 h 8"/>
                  <a:gd name="T40" fmla="*/ 2 w 14"/>
                  <a:gd name="T41" fmla="*/ 4 h 8"/>
                  <a:gd name="T42" fmla="*/ 2 w 14"/>
                  <a:gd name="T43" fmla="*/ 7 h 8"/>
                  <a:gd name="T44" fmla="*/ 2 w 14"/>
                  <a:gd name="T45" fmla="*/ 7 h 8"/>
                  <a:gd name="T46" fmla="*/ 3 w 14"/>
                  <a:gd name="T47" fmla="*/ 7 h 8"/>
                  <a:gd name="T48" fmla="*/ 3 w 14"/>
                  <a:gd name="T49" fmla="*/ 8 h 8"/>
                  <a:gd name="T50" fmla="*/ 4 w 14"/>
                  <a:gd name="T51" fmla="*/ 8 h 8"/>
                  <a:gd name="T52" fmla="*/ 5 w 14"/>
                  <a:gd name="T53" fmla="*/ 7 h 8"/>
                  <a:gd name="T54" fmla="*/ 5 w 14"/>
                  <a:gd name="T55" fmla="*/ 8 h 8"/>
                  <a:gd name="T56" fmla="*/ 5 w 14"/>
                  <a:gd name="T57" fmla="*/ 8 h 8"/>
                  <a:gd name="T58" fmla="*/ 6 w 14"/>
                  <a:gd name="T59" fmla="*/ 7 h 8"/>
                  <a:gd name="T60" fmla="*/ 7 w 14"/>
                  <a:gd name="T61" fmla="*/ 7 h 8"/>
                  <a:gd name="T62" fmla="*/ 7 w 14"/>
                  <a:gd name="T63" fmla="*/ 8 h 8"/>
                  <a:gd name="T64" fmla="*/ 8 w 14"/>
                  <a:gd name="T65" fmla="*/ 8 h 8"/>
                  <a:gd name="T66" fmla="*/ 8 w 14"/>
                  <a:gd name="T67" fmla="*/ 7 h 8"/>
                  <a:gd name="T68" fmla="*/ 9 w 14"/>
                  <a:gd name="T69" fmla="*/ 6 h 8"/>
                  <a:gd name="T70" fmla="*/ 10 w 14"/>
                  <a:gd name="T71" fmla="*/ 5 h 8"/>
                  <a:gd name="T72" fmla="*/ 11 w 14"/>
                  <a:gd name="T73" fmla="*/ 5 h 8"/>
                  <a:gd name="T74" fmla="*/ 12 w 14"/>
                  <a:gd name="T75" fmla="*/ 5 h 8"/>
                  <a:gd name="T76" fmla="*/ 11 w 14"/>
                  <a:gd name="T77" fmla="*/ 3 h 8"/>
                  <a:gd name="T78" fmla="*/ 12 w 14"/>
                  <a:gd name="T79" fmla="*/ 5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4" h="8">
                    <a:moveTo>
                      <a:pt x="14" y="5"/>
                    </a:moveTo>
                    <a:cubicBezTo>
                      <a:pt x="14" y="5"/>
                      <a:pt x="14" y="4"/>
                      <a:pt x="14" y="3"/>
                    </a:cubicBezTo>
                    <a:cubicBezTo>
                      <a:pt x="14" y="4"/>
                      <a:pt x="14" y="4"/>
                      <a:pt x="14" y="4"/>
                    </a:cubicBezTo>
                    <a:cubicBezTo>
                      <a:pt x="14" y="3"/>
                      <a:pt x="13" y="2"/>
                      <a:pt x="13" y="2"/>
                    </a:cubicBezTo>
                    <a:cubicBezTo>
                      <a:pt x="13" y="2"/>
                      <a:pt x="13" y="2"/>
                      <a:pt x="13" y="2"/>
                    </a:cubicBezTo>
                    <a:cubicBezTo>
                      <a:pt x="13" y="3"/>
                      <a:pt x="12" y="1"/>
                      <a:pt x="12" y="1"/>
                    </a:cubicBezTo>
                    <a:cubicBezTo>
                      <a:pt x="12" y="2"/>
                      <a:pt x="13" y="4"/>
                      <a:pt x="13" y="3"/>
                    </a:cubicBezTo>
                    <a:cubicBezTo>
                      <a:pt x="12" y="3"/>
                      <a:pt x="12" y="3"/>
                      <a:pt x="12" y="2"/>
                    </a:cubicBezTo>
                    <a:cubicBezTo>
                      <a:pt x="12" y="2"/>
                      <a:pt x="12" y="4"/>
                      <a:pt x="12" y="4"/>
                    </a:cubicBezTo>
                    <a:cubicBezTo>
                      <a:pt x="11" y="0"/>
                      <a:pt x="12" y="5"/>
                      <a:pt x="11" y="3"/>
                    </a:cubicBezTo>
                    <a:cubicBezTo>
                      <a:pt x="11" y="3"/>
                      <a:pt x="10" y="3"/>
                      <a:pt x="10" y="4"/>
                    </a:cubicBezTo>
                    <a:cubicBezTo>
                      <a:pt x="10" y="3"/>
                      <a:pt x="10" y="4"/>
                      <a:pt x="10" y="3"/>
                    </a:cubicBezTo>
                    <a:cubicBezTo>
                      <a:pt x="10" y="5"/>
                      <a:pt x="9" y="2"/>
                      <a:pt x="9" y="5"/>
                    </a:cubicBezTo>
                    <a:cubicBezTo>
                      <a:pt x="9" y="4"/>
                      <a:pt x="9" y="5"/>
                      <a:pt x="9" y="4"/>
                    </a:cubicBezTo>
                    <a:cubicBezTo>
                      <a:pt x="9" y="4"/>
                      <a:pt x="9" y="4"/>
                      <a:pt x="9" y="4"/>
                    </a:cubicBezTo>
                    <a:cubicBezTo>
                      <a:pt x="9" y="3"/>
                      <a:pt x="9" y="5"/>
                      <a:pt x="9" y="4"/>
                    </a:cubicBezTo>
                    <a:cubicBezTo>
                      <a:pt x="8" y="4"/>
                      <a:pt x="9" y="5"/>
                      <a:pt x="9" y="6"/>
                    </a:cubicBezTo>
                    <a:cubicBezTo>
                      <a:pt x="8" y="5"/>
                      <a:pt x="8" y="5"/>
                      <a:pt x="8" y="4"/>
                    </a:cubicBezTo>
                    <a:cubicBezTo>
                      <a:pt x="8" y="5"/>
                      <a:pt x="8" y="5"/>
                      <a:pt x="8" y="5"/>
                    </a:cubicBezTo>
                    <a:cubicBezTo>
                      <a:pt x="8" y="5"/>
                      <a:pt x="8" y="6"/>
                      <a:pt x="8" y="6"/>
                    </a:cubicBezTo>
                    <a:cubicBezTo>
                      <a:pt x="7" y="6"/>
                      <a:pt x="7" y="7"/>
                      <a:pt x="7" y="8"/>
                    </a:cubicBezTo>
                    <a:cubicBezTo>
                      <a:pt x="7" y="6"/>
                      <a:pt x="7" y="8"/>
                      <a:pt x="7" y="6"/>
                    </a:cubicBezTo>
                    <a:cubicBezTo>
                      <a:pt x="7" y="5"/>
                      <a:pt x="7" y="6"/>
                      <a:pt x="8" y="4"/>
                    </a:cubicBezTo>
                    <a:cubicBezTo>
                      <a:pt x="7" y="4"/>
                      <a:pt x="7" y="4"/>
                      <a:pt x="6" y="5"/>
                    </a:cubicBezTo>
                    <a:cubicBezTo>
                      <a:pt x="6" y="5"/>
                      <a:pt x="7" y="4"/>
                      <a:pt x="6" y="4"/>
                    </a:cubicBezTo>
                    <a:cubicBezTo>
                      <a:pt x="6" y="3"/>
                      <a:pt x="6" y="6"/>
                      <a:pt x="6" y="5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5" y="5"/>
                      <a:pt x="5" y="4"/>
                      <a:pt x="5" y="4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5" y="3"/>
                      <a:pt x="4" y="6"/>
                      <a:pt x="4" y="5"/>
                    </a:cubicBezTo>
                    <a:cubicBezTo>
                      <a:pt x="4" y="6"/>
                      <a:pt x="3" y="7"/>
                      <a:pt x="3" y="7"/>
                    </a:cubicBezTo>
                    <a:cubicBezTo>
                      <a:pt x="3" y="6"/>
                      <a:pt x="3" y="6"/>
                      <a:pt x="3" y="6"/>
                    </a:cubicBezTo>
                    <a:cubicBezTo>
                      <a:pt x="3" y="7"/>
                      <a:pt x="4" y="4"/>
                      <a:pt x="4" y="4"/>
                    </a:cubicBezTo>
                    <a:cubicBezTo>
                      <a:pt x="4" y="4"/>
                      <a:pt x="3" y="4"/>
                      <a:pt x="3" y="5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3" y="3"/>
                      <a:pt x="3" y="6"/>
                      <a:pt x="3" y="5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2" y="4"/>
                      <a:pt x="2" y="3"/>
                      <a:pt x="1" y="4"/>
                    </a:cubicBezTo>
                    <a:cubicBezTo>
                      <a:pt x="0" y="5"/>
                      <a:pt x="0" y="7"/>
                      <a:pt x="0" y="7"/>
                    </a:cubicBezTo>
                    <a:cubicBezTo>
                      <a:pt x="1" y="7"/>
                      <a:pt x="1" y="5"/>
                      <a:pt x="2" y="5"/>
                    </a:cubicBezTo>
                    <a:cubicBezTo>
                      <a:pt x="1" y="6"/>
                      <a:pt x="1" y="6"/>
                      <a:pt x="1" y="6"/>
                    </a:cubicBezTo>
                    <a:cubicBezTo>
                      <a:pt x="2" y="5"/>
                      <a:pt x="2" y="5"/>
                      <a:pt x="2" y="4"/>
                    </a:cubicBezTo>
                    <a:cubicBezTo>
                      <a:pt x="2" y="4"/>
                      <a:pt x="2" y="5"/>
                      <a:pt x="2" y="5"/>
                    </a:cubicBezTo>
                    <a:cubicBezTo>
                      <a:pt x="2" y="6"/>
                      <a:pt x="2" y="6"/>
                      <a:pt x="2" y="7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2" y="7"/>
                      <a:pt x="2" y="7"/>
                      <a:pt x="2" y="7"/>
                    </a:cubicBezTo>
                    <a:cubicBezTo>
                      <a:pt x="2" y="6"/>
                      <a:pt x="2" y="8"/>
                      <a:pt x="3" y="7"/>
                    </a:cubicBezTo>
                    <a:cubicBezTo>
                      <a:pt x="3" y="7"/>
                      <a:pt x="3" y="7"/>
                      <a:pt x="3" y="7"/>
                    </a:cubicBezTo>
                    <a:cubicBezTo>
                      <a:pt x="3" y="6"/>
                      <a:pt x="3" y="7"/>
                      <a:pt x="3" y="6"/>
                    </a:cubicBezTo>
                    <a:cubicBezTo>
                      <a:pt x="3" y="7"/>
                      <a:pt x="3" y="7"/>
                      <a:pt x="3" y="8"/>
                    </a:cubicBezTo>
                    <a:cubicBezTo>
                      <a:pt x="3" y="7"/>
                      <a:pt x="4" y="6"/>
                      <a:pt x="4" y="6"/>
                    </a:cubicBezTo>
                    <a:cubicBezTo>
                      <a:pt x="4" y="7"/>
                      <a:pt x="4" y="7"/>
                      <a:pt x="4" y="8"/>
                    </a:cubicBezTo>
                    <a:cubicBezTo>
                      <a:pt x="4" y="6"/>
                      <a:pt x="5" y="7"/>
                      <a:pt x="5" y="7"/>
                    </a:cubicBezTo>
                    <a:cubicBezTo>
                      <a:pt x="5" y="6"/>
                      <a:pt x="5" y="7"/>
                      <a:pt x="5" y="7"/>
                    </a:cubicBezTo>
                    <a:cubicBezTo>
                      <a:pt x="5" y="7"/>
                      <a:pt x="5" y="7"/>
                      <a:pt x="5" y="7"/>
                    </a:cubicBezTo>
                    <a:cubicBezTo>
                      <a:pt x="5" y="8"/>
                      <a:pt x="5" y="8"/>
                      <a:pt x="5" y="8"/>
                    </a:cubicBezTo>
                    <a:cubicBezTo>
                      <a:pt x="5" y="8"/>
                      <a:pt x="5" y="8"/>
                      <a:pt x="5" y="8"/>
                    </a:cubicBezTo>
                    <a:cubicBezTo>
                      <a:pt x="5" y="8"/>
                      <a:pt x="5" y="7"/>
                      <a:pt x="5" y="8"/>
                    </a:cubicBezTo>
                    <a:cubicBezTo>
                      <a:pt x="5" y="8"/>
                      <a:pt x="5" y="8"/>
                      <a:pt x="5" y="8"/>
                    </a:cubicBezTo>
                    <a:cubicBezTo>
                      <a:pt x="5" y="8"/>
                      <a:pt x="6" y="6"/>
                      <a:pt x="6" y="7"/>
                    </a:cubicBezTo>
                    <a:cubicBezTo>
                      <a:pt x="6" y="7"/>
                      <a:pt x="6" y="7"/>
                      <a:pt x="6" y="5"/>
                    </a:cubicBezTo>
                    <a:cubicBezTo>
                      <a:pt x="6" y="6"/>
                      <a:pt x="6" y="7"/>
                      <a:pt x="7" y="7"/>
                    </a:cubicBezTo>
                    <a:cubicBezTo>
                      <a:pt x="7" y="5"/>
                      <a:pt x="7" y="7"/>
                      <a:pt x="7" y="6"/>
                    </a:cubicBezTo>
                    <a:cubicBezTo>
                      <a:pt x="7" y="8"/>
                      <a:pt x="7" y="7"/>
                      <a:pt x="7" y="8"/>
                    </a:cubicBezTo>
                    <a:cubicBezTo>
                      <a:pt x="7" y="8"/>
                      <a:pt x="7" y="7"/>
                      <a:pt x="8" y="7"/>
                    </a:cubicBezTo>
                    <a:cubicBezTo>
                      <a:pt x="8" y="8"/>
                      <a:pt x="8" y="8"/>
                      <a:pt x="8" y="8"/>
                    </a:cubicBezTo>
                    <a:cubicBezTo>
                      <a:pt x="8" y="8"/>
                      <a:pt x="8" y="7"/>
                      <a:pt x="8" y="8"/>
                    </a:cubicBezTo>
                    <a:cubicBezTo>
                      <a:pt x="8" y="7"/>
                      <a:pt x="8" y="7"/>
                      <a:pt x="8" y="7"/>
                    </a:cubicBezTo>
                    <a:cubicBezTo>
                      <a:pt x="8" y="7"/>
                      <a:pt x="8" y="7"/>
                      <a:pt x="9" y="8"/>
                    </a:cubicBezTo>
                    <a:cubicBezTo>
                      <a:pt x="9" y="6"/>
                      <a:pt x="9" y="6"/>
                      <a:pt x="9" y="6"/>
                    </a:cubicBezTo>
                    <a:cubicBezTo>
                      <a:pt x="9" y="8"/>
                      <a:pt x="10" y="6"/>
                      <a:pt x="10" y="4"/>
                    </a:cubicBezTo>
                    <a:cubicBezTo>
                      <a:pt x="10" y="5"/>
                      <a:pt x="10" y="5"/>
                      <a:pt x="10" y="5"/>
                    </a:cubicBezTo>
                    <a:cubicBezTo>
                      <a:pt x="10" y="6"/>
                      <a:pt x="10" y="6"/>
                      <a:pt x="10" y="6"/>
                    </a:cubicBezTo>
                    <a:cubicBezTo>
                      <a:pt x="10" y="6"/>
                      <a:pt x="11" y="7"/>
                      <a:pt x="11" y="5"/>
                    </a:cubicBezTo>
                    <a:cubicBezTo>
                      <a:pt x="11" y="5"/>
                      <a:pt x="11" y="6"/>
                      <a:pt x="11" y="6"/>
                    </a:cubicBezTo>
                    <a:cubicBezTo>
                      <a:pt x="11" y="4"/>
                      <a:pt x="13" y="7"/>
                      <a:pt x="12" y="5"/>
                    </a:cubicBezTo>
                    <a:cubicBezTo>
                      <a:pt x="12" y="5"/>
                      <a:pt x="11" y="4"/>
                      <a:pt x="11" y="4"/>
                    </a:cubicBezTo>
                    <a:cubicBezTo>
                      <a:pt x="11" y="4"/>
                      <a:pt x="11" y="3"/>
                      <a:pt x="11" y="3"/>
                    </a:cubicBezTo>
                    <a:cubicBezTo>
                      <a:pt x="11" y="3"/>
                      <a:pt x="12" y="4"/>
                      <a:pt x="12" y="4"/>
                    </a:cubicBezTo>
                    <a:cubicBezTo>
                      <a:pt x="12" y="5"/>
                      <a:pt x="12" y="5"/>
                      <a:pt x="12" y="5"/>
                    </a:cubicBezTo>
                    <a:cubicBezTo>
                      <a:pt x="14" y="7"/>
                      <a:pt x="12" y="3"/>
                      <a:pt x="14" y="5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79" name="Freeform 2226"/>
              <p:cNvSpPr/>
              <p:nvPr/>
            </p:nvSpPr>
            <p:spPr bwMode="auto">
              <a:xfrm>
                <a:off x="348" y="3154"/>
                <a:ext cx="0" cy="3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  <a:gd name="T3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80" name="Rectangle 2227"/>
              <p:cNvSpPr>
                <a:spLocks noChangeArrowheads="1"/>
              </p:cNvSpPr>
              <p:nvPr/>
            </p:nvSpPr>
            <p:spPr bwMode="auto">
              <a:xfrm>
                <a:off x="348" y="3154"/>
                <a:ext cx="1" cy="1"/>
              </a:xfrm>
              <a:prstGeom prst="rect">
                <a:avLst/>
              </a:pr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81" name="Freeform 2228"/>
              <p:cNvSpPr/>
              <p:nvPr/>
            </p:nvSpPr>
            <p:spPr bwMode="auto">
              <a:xfrm>
                <a:off x="358" y="3150"/>
                <a:ext cx="2" cy="0"/>
              </a:xfrm>
              <a:custGeom>
                <a:avLst/>
                <a:gdLst>
                  <a:gd name="T0" fmla="*/ 0 w 1"/>
                  <a:gd name="T1" fmla="*/ 0 w 1"/>
                  <a:gd name="T2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1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82" name="Freeform 2229"/>
              <p:cNvSpPr/>
              <p:nvPr/>
            </p:nvSpPr>
            <p:spPr bwMode="auto">
              <a:xfrm>
                <a:off x="358" y="3147"/>
                <a:ext cx="0" cy="3"/>
              </a:xfrm>
              <a:custGeom>
                <a:avLst/>
                <a:gdLst>
                  <a:gd name="T0" fmla="*/ 3 h 3"/>
                  <a:gd name="T1" fmla="*/ 0 h 3"/>
                  <a:gd name="T2" fmla="*/ 3 h 3"/>
                  <a:gd name="T3" fmla="*/ 3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3">
                    <a:moveTo>
                      <a:pt x="0" y="3"/>
                    </a:moveTo>
                    <a:lnTo>
                      <a:pt x="0" y="0"/>
                    </a:lnTo>
                    <a:lnTo>
                      <a:pt x="0" y="3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83" name="Freeform 2230"/>
              <p:cNvSpPr/>
              <p:nvPr/>
            </p:nvSpPr>
            <p:spPr bwMode="auto">
              <a:xfrm>
                <a:off x="353" y="3131"/>
                <a:ext cx="12" cy="19"/>
              </a:xfrm>
              <a:custGeom>
                <a:avLst/>
                <a:gdLst>
                  <a:gd name="T0" fmla="*/ 4 w 5"/>
                  <a:gd name="T1" fmla="*/ 2 h 8"/>
                  <a:gd name="T2" fmla="*/ 4 w 5"/>
                  <a:gd name="T3" fmla="*/ 1 h 8"/>
                  <a:gd name="T4" fmla="*/ 4 w 5"/>
                  <a:gd name="T5" fmla="*/ 1 h 8"/>
                  <a:gd name="T6" fmla="*/ 3 w 5"/>
                  <a:gd name="T7" fmla="*/ 0 h 8"/>
                  <a:gd name="T8" fmla="*/ 3 w 5"/>
                  <a:gd name="T9" fmla="*/ 3 h 8"/>
                  <a:gd name="T10" fmla="*/ 2 w 5"/>
                  <a:gd name="T11" fmla="*/ 3 h 8"/>
                  <a:gd name="T12" fmla="*/ 3 w 5"/>
                  <a:gd name="T13" fmla="*/ 4 h 8"/>
                  <a:gd name="T14" fmla="*/ 1 w 5"/>
                  <a:gd name="T15" fmla="*/ 3 h 8"/>
                  <a:gd name="T16" fmla="*/ 1 w 5"/>
                  <a:gd name="T17" fmla="*/ 4 h 8"/>
                  <a:gd name="T18" fmla="*/ 2 w 5"/>
                  <a:gd name="T19" fmla="*/ 5 h 8"/>
                  <a:gd name="T20" fmla="*/ 2 w 5"/>
                  <a:gd name="T21" fmla="*/ 4 h 8"/>
                  <a:gd name="T22" fmla="*/ 2 w 5"/>
                  <a:gd name="T23" fmla="*/ 5 h 8"/>
                  <a:gd name="T24" fmla="*/ 2 w 5"/>
                  <a:gd name="T25" fmla="*/ 5 h 8"/>
                  <a:gd name="T26" fmla="*/ 1 w 5"/>
                  <a:gd name="T27" fmla="*/ 5 h 8"/>
                  <a:gd name="T28" fmla="*/ 2 w 5"/>
                  <a:gd name="T29" fmla="*/ 5 h 8"/>
                  <a:gd name="T30" fmla="*/ 1 w 5"/>
                  <a:gd name="T31" fmla="*/ 5 h 8"/>
                  <a:gd name="T32" fmla="*/ 1 w 5"/>
                  <a:gd name="T33" fmla="*/ 6 h 8"/>
                  <a:gd name="T34" fmla="*/ 2 w 5"/>
                  <a:gd name="T35" fmla="*/ 7 h 8"/>
                  <a:gd name="T36" fmla="*/ 2 w 5"/>
                  <a:gd name="T37" fmla="*/ 6 h 8"/>
                  <a:gd name="T38" fmla="*/ 2 w 5"/>
                  <a:gd name="T39" fmla="*/ 6 h 8"/>
                  <a:gd name="T40" fmla="*/ 2 w 5"/>
                  <a:gd name="T41" fmla="*/ 5 h 8"/>
                  <a:gd name="T42" fmla="*/ 3 w 5"/>
                  <a:gd name="T43" fmla="*/ 7 h 8"/>
                  <a:gd name="T44" fmla="*/ 4 w 5"/>
                  <a:gd name="T45" fmla="*/ 7 h 8"/>
                  <a:gd name="T46" fmla="*/ 4 w 5"/>
                  <a:gd name="T47" fmla="*/ 7 h 8"/>
                  <a:gd name="T48" fmla="*/ 4 w 5"/>
                  <a:gd name="T49" fmla="*/ 6 h 8"/>
                  <a:gd name="T50" fmla="*/ 3 w 5"/>
                  <a:gd name="T51" fmla="*/ 6 h 8"/>
                  <a:gd name="T52" fmla="*/ 2 w 5"/>
                  <a:gd name="T53" fmla="*/ 5 h 8"/>
                  <a:gd name="T54" fmla="*/ 2 w 5"/>
                  <a:gd name="T55" fmla="*/ 4 h 8"/>
                  <a:gd name="T56" fmla="*/ 3 w 5"/>
                  <a:gd name="T57" fmla="*/ 5 h 8"/>
                  <a:gd name="T58" fmla="*/ 3 w 5"/>
                  <a:gd name="T59" fmla="*/ 5 h 8"/>
                  <a:gd name="T60" fmla="*/ 4 w 5"/>
                  <a:gd name="T61" fmla="*/ 6 h 8"/>
                  <a:gd name="T62" fmla="*/ 3 w 5"/>
                  <a:gd name="T63" fmla="*/ 5 h 8"/>
                  <a:gd name="T64" fmla="*/ 4 w 5"/>
                  <a:gd name="T65" fmla="*/ 4 h 8"/>
                  <a:gd name="T66" fmla="*/ 4 w 5"/>
                  <a:gd name="T67" fmla="*/ 4 h 8"/>
                  <a:gd name="T68" fmla="*/ 4 w 5"/>
                  <a:gd name="T69" fmla="*/ 4 h 8"/>
                  <a:gd name="T70" fmla="*/ 5 w 5"/>
                  <a:gd name="T71" fmla="*/ 3 h 8"/>
                  <a:gd name="T72" fmla="*/ 4 w 5"/>
                  <a:gd name="T73" fmla="*/ 3 h 8"/>
                  <a:gd name="T74" fmla="*/ 4 w 5"/>
                  <a:gd name="T75" fmla="*/ 2 h 8"/>
                  <a:gd name="T76" fmla="*/ 4 w 5"/>
                  <a:gd name="T77" fmla="*/ 2 h 8"/>
                  <a:gd name="T78" fmla="*/ 3 w 5"/>
                  <a:gd name="T79" fmla="*/ 1 h 8"/>
                  <a:gd name="T80" fmla="*/ 4 w 5"/>
                  <a:gd name="T81" fmla="*/ 2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5" h="8">
                    <a:moveTo>
                      <a:pt x="4" y="2"/>
                    </a:moveTo>
                    <a:cubicBezTo>
                      <a:pt x="4" y="1"/>
                      <a:pt x="4" y="1"/>
                      <a:pt x="4" y="1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3" y="1"/>
                      <a:pt x="5" y="1"/>
                      <a:pt x="3" y="0"/>
                    </a:cubicBezTo>
                    <a:cubicBezTo>
                      <a:pt x="3" y="1"/>
                      <a:pt x="2" y="2"/>
                      <a:pt x="3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3" y="4"/>
                      <a:pt x="0" y="2"/>
                      <a:pt x="3" y="4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3" y="5"/>
                      <a:pt x="1" y="4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1" y="5"/>
                      <a:pt x="2" y="5"/>
                      <a:pt x="1" y="5"/>
                    </a:cubicBezTo>
                    <a:cubicBezTo>
                      <a:pt x="1" y="4"/>
                      <a:pt x="2" y="5"/>
                      <a:pt x="2" y="5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1" y="5"/>
                      <a:pt x="0" y="4"/>
                      <a:pt x="1" y="6"/>
                    </a:cubicBezTo>
                    <a:cubicBezTo>
                      <a:pt x="2" y="7"/>
                      <a:pt x="2" y="7"/>
                      <a:pt x="2" y="7"/>
                    </a:cubicBezTo>
                    <a:cubicBezTo>
                      <a:pt x="3" y="7"/>
                      <a:pt x="2" y="7"/>
                      <a:pt x="2" y="6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1" y="4"/>
                      <a:pt x="2" y="6"/>
                      <a:pt x="2" y="5"/>
                    </a:cubicBezTo>
                    <a:cubicBezTo>
                      <a:pt x="2" y="6"/>
                      <a:pt x="2" y="6"/>
                      <a:pt x="3" y="7"/>
                    </a:cubicBezTo>
                    <a:cubicBezTo>
                      <a:pt x="4" y="8"/>
                      <a:pt x="2" y="5"/>
                      <a:pt x="4" y="7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4" y="7"/>
                      <a:pt x="4" y="6"/>
                      <a:pt x="4" y="6"/>
                    </a:cubicBezTo>
                    <a:cubicBezTo>
                      <a:pt x="3" y="6"/>
                      <a:pt x="3" y="6"/>
                      <a:pt x="3" y="6"/>
                    </a:cubicBezTo>
                    <a:cubicBezTo>
                      <a:pt x="3" y="6"/>
                      <a:pt x="2" y="5"/>
                      <a:pt x="2" y="5"/>
                    </a:cubicBezTo>
                    <a:cubicBezTo>
                      <a:pt x="3" y="5"/>
                      <a:pt x="2" y="4"/>
                      <a:pt x="2" y="4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3" y="5"/>
                      <a:pt x="4" y="5"/>
                      <a:pt x="4" y="6"/>
                    </a:cubicBezTo>
                    <a:cubicBezTo>
                      <a:pt x="4" y="5"/>
                      <a:pt x="4" y="5"/>
                      <a:pt x="3" y="5"/>
                    </a:cubicBezTo>
                    <a:cubicBezTo>
                      <a:pt x="4" y="5"/>
                      <a:pt x="4" y="4"/>
                      <a:pt x="4" y="4"/>
                    </a:cubicBezTo>
                    <a:cubicBezTo>
                      <a:pt x="4" y="4"/>
                      <a:pt x="5" y="4"/>
                      <a:pt x="4" y="4"/>
                    </a:cubicBezTo>
                    <a:cubicBezTo>
                      <a:pt x="5" y="4"/>
                      <a:pt x="4" y="4"/>
                      <a:pt x="4" y="4"/>
                    </a:cubicBezTo>
                    <a:cubicBezTo>
                      <a:pt x="3" y="3"/>
                      <a:pt x="4" y="3"/>
                      <a:pt x="5" y="3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3" y="2"/>
                      <a:pt x="5" y="3"/>
                      <a:pt x="4" y="2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2"/>
                      <a:pt x="3" y="1"/>
                      <a:pt x="3" y="1"/>
                    </a:cubicBezTo>
                    <a:cubicBezTo>
                      <a:pt x="4" y="2"/>
                      <a:pt x="4" y="2"/>
                      <a:pt x="4" y="2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84" name="Freeform 2231"/>
              <p:cNvSpPr/>
              <p:nvPr/>
            </p:nvSpPr>
            <p:spPr bwMode="auto">
              <a:xfrm>
                <a:off x="358" y="3131"/>
                <a:ext cx="4" cy="2"/>
              </a:xfrm>
              <a:custGeom>
                <a:avLst/>
                <a:gdLst>
                  <a:gd name="T0" fmla="*/ 1 w 2"/>
                  <a:gd name="T1" fmla="*/ 0 h 1"/>
                  <a:gd name="T2" fmla="*/ 2 w 2"/>
                  <a:gd name="T3" fmla="*/ 1 h 1"/>
                  <a:gd name="T4" fmla="*/ 1 w 2"/>
                  <a:gd name="T5" fmla="*/ 0 h 1"/>
                  <a:gd name="T6" fmla="*/ 1 w 2"/>
                  <a:gd name="T7" fmla="*/ 0 h 1"/>
                  <a:gd name="T8" fmla="*/ 1 w 2"/>
                  <a:gd name="T9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1">
                    <a:moveTo>
                      <a:pt x="1" y="0"/>
                    </a:move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1" y="0"/>
                      <a:pt x="1" y="0"/>
                    </a:cubicBezTo>
                    <a:cubicBezTo>
                      <a:pt x="1" y="0"/>
                      <a:pt x="0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85" name="Freeform 2232"/>
              <p:cNvSpPr/>
              <p:nvPr/>
            </p:nvSpPr>
            <p:spPr bwMode="auto">
              <a:xfrm>
                <a:off x="358" y="3123"/>
                <a:ext cx="7" cy="8"/>
              </a:xfrm>
              <a:custGeom>
                <a:avLst/>
                <a:gdLst>
                  <a:gd name="T0" fmla="*/ 2 w 3"/>
                  <a:gd name="T1" fmla="*/ 1 h 3"/>
                  <a:gd name="T2" fmla="*/ 1 w 3"/>
                  <a:gd name="T3" fmla="*/ 1 h 3"/>
                  <a:gd name="T4" fmla="*/ 0 w 3"/>
                  <a:gd name="T5" fmla="*/ 2 h 3"/>
                  <a:gd name="T6" fmla="*/ 2 w 3"/>
                  <a:gd name="T7" fmla="*/ 3 h 3"/>
                  <a:gd name="T8" fmla="*/ 1 w 3"/>
                  <a:gd name="T9" fmla="*/ 3 h 3"/>
                  <a:gd name="T10" fmla="*/ 2 w 3"/>
                  <a:gd name="T11" fmla="*/ 3 h 3"/>
                  <a:gd name="T12" fmla="*/ 1 w 3"/>
                  <a:gd name="T13" fmla="*/ 3 h 3"/>
                  <a:gd name="T14" fmla="*/ 2 w 3"/>
                  <a:gd name="T15" fmla="*/ 3 h 3"/>
                  <a:gd name="T16" fmla="*/ 2 w 3"/>
                  <a:gd name="T17" fmla="*/ 3 h 3"/>
                  <a:gd name="T18" fmla="*/ 2 w 3"/>
                  <a:gd name="T19" fmla="*/ 3 h 3"/>
                  <a:gd name="T20" fmla="*/ 1 w 3"/>
                  <a:gd name="T21" fmla="*/ 2 h 3"/>
                  <a:gd name="T22" fmla="*/ 3 w 3"/>
                  <a:gd name="T23" fmla="*/ 3 h 3"/>
                  <a:gd name="T24" fmla="*/ 3 w 3"/>
                  <a:gd name="T25" fmla="*/ 2 h 3"/>
                  <a:gd name="T26" fmla="*/ 3 w 3"/>
                  <a:gd name="T27" fmla="*/ 2 h 3"/>
                  <a:gd name="T28" fmla="*/ 2 w 3"/>
                  <a:gd name="T29" fmla="*/ 2 h 3"/>
                  <a:gd name="T30" fmla="*/ 3 w 3"/>
                  <a:gd name="T31" fmla="*/ 2 h 3"/>
                  <a:gd name="T32" fmla="*/ 3 w 3"/>
                  <a:gd name="T33" fmla="*/ 1 h 3"/>
                  <a:gd name="T34" fmla="*/ 1 w 3"/>
                  <a:gd name="T35" fmla="*/ 0 h 3"/>
                  <a:gd name="T36" fmla="*/ 2 w 3"/>
                  <a:gd name="T37" fmla="*/ 1 h 3"/>
                  <a:gd name="T38" fmla="*/ 3 w 3"/>
                  <a:gd name="T39" fmla="*/ 0 h 3"/>
                  <a:gd name="T40" fmla="*/ 1 w 3"/>
                  <a:gd name="T41" fmla="*/ 0 h 3"/>
                  <a:gd name="T42" fmla="*/ 2 w 3"/>
                  <a:gd name="T43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3" h="3">
                    <a:moveTo>
                      <a:pt x="2" y="1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2"/>
                      <a:pt x="0" y="2"/>
                    </a:cubicBezTo>
                    <a:cubicBezTo>
                      <a:pt x="0" y="2"/>
                      <a:pt x="1" y="2"/>
                      <a:pt x="2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0" y="3"/>
                      <a:pt x="2" y="3"/>
                    </a:cubicBezTo>
                    <a:cubicBezTo>
                      <a:pt x="2" y="3"/>
                      <a:pt x="1" y="3"/>
                      <a:pt x="1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3" y="3"/>
                      <a:pt x="0" y="2"/>
                      <a:pt x="1" y="2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2"/>
                      <a:pt x="2" y="2"/>
                      <a:pt x="3" y="2"/>
                    </a:cubicBezTo>
                    <a:cubicBezTo>
                      <a:pt x="3" y="2"/>
                      <a:pt x="2" y="2"/>
                      <a:pt x="3" y="2"/>
                    </a:cubicBezTo>
                    <a:cubicBezTo>
                      <a:pt x="3" y="2"/>
                      <a:pt x="2" y="2"/>
                      <a:pt x="2" y="2"/>
                    </a:cubicBezTo>
                    <a:cubicBezTo>
                      <a:pt x="1" y="1"/>
                      <a:pt x="3" y="2"/>
                      <a:pt x="3" y="2"/>
                    </a:cubicBezTo>
                    <a:cubicBezTo>
                      <a:pt x="2" y="1"/>
                      <a:pt x="2" y="1"/>
                      <a:pt x="3" y="1"/>
                    </a:cubicBezTo>
                    <a:cubicBezTo>
                      <a:pt x="2" y="1"/>
                      <a:pt x="1" y="0"/>
                      <a:pt x="1" y="0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3" y="1"/>
                      <a:pt x="3" y="1"/>
                      <a:pt x="3" y="0"/>
                    </a:cubicBezTo>
                    <a:cubicBezTo>
                      <a:pt x="2" y="0"/>
                      <a:pt x="1" y="0"/>
                      <a:pt x="1" y="0"/>
                    </a:cubicBezTo>
                    <a:cubicBezTo>
                      <a:pt x="0" y="0"/>
                      <a:pt x="2" y="1"/>
                      <a:pt x="2" y="1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86" name="Rectangle 2233"/>
              <p:cNvSpPr>
                <a:spLocks noChangeArrowheads="1"/>
              </p:cNvSpPr>
              <p:nvPr/>
            </p:nvSpPr>
            <p:spPr bwMode="auto">
              <a:xfrm>
                <a:off x="360" y="3126"/>
                <a:ext cx="1" cy="1"/>
              </a:xfrm>
              <a:prstGeom prst="rect">
                <a:avLst/>
              </a:pr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87" name="Freeform 2234"/>
              <p:cNvSpPr/>
              <p:nvPr/>
            </p:nvSpPr>
            <p:spPr bwMode="auto">
              <a:xfrm>
                <a:off x="379" y="3202"/>
                <a:ext cx="2" cy="2"/>
              </a:xfrm>
              <a:custGeom>
                <a:avLst/>
                <a:gdLst>
                  <a:gd name="T0" fmla="*/ 0 w 2"/>
                  <a:gd name="T1" fmla="*/ 2 h 2"/>
                  <a:gd name="T2" fmla="*/ 0 w 2"/>
                  <a:gd name="T3" fmla="*/ 2 h 2"/>
                  <a:gd name="T4" fmla="*/ 2 w 2"/>
                  <a:gd name="T5" fmla="*/ 0 h 2"/>
                  <a:gd name="T6" fmla="*/ 0 w 2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0" y="2"/>
                    </a:moveTo>
                    <a:lnTo>
                      <a:pt x="0" y="2"/>
                    </a:lnTo>
                    <a:lnTo>
                      <a:pt x="2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88" name="Freeform 2235"/>
              <p:cNvSpPr/>
              <p:nvPr/>
            </p:nvSpPr>
            <p:spPr bwMode="auto">
              <a:xfrm>
                <a:off x="379" y="3202"/>
                <a:ext cx="2" cy="10"/>
              </a:xfrm>
              <a:custGeom>
                <a:avLst/>
                <a:gdLst>
                  <a:gd name="T0" fmla="*/ 1 w 1"/>
                  <a:gd name="T1" fmla="*/ 4 h 4"/>
                  <a:gd name="T2" fmla="*/ 1 w 1"/>
                  <a:gd name="T3" fmla="*/ 4 h 4"/>
                  <a:gd name="T4" fmla="*/ 1 w 1"/>
                  <a:gd name="T5" fmla="*/ 0 h 4"/>
                  <a:gd name="T6" fmla="*/ 0 w 1"/>
                  <a:gd name="T7" fmla="*/ 2 h 4"/>
                  <a:gd name="T8" fmla="*/ 1 w 1"/>
                  <a:gd name="T9" fmla="*/ 2 h 4"/>
                  <a:gd name="T10" fmla="*/ 0 w 1"/>
                  <a:gd name="T11" fmla="*/ 3 h 4"/>
                  <a:gd name="T12" fmla="*/ 1 w 1"/>
                  <a:gd name="T13" fmla="*/ 3 h 4"/>
                  <a:gd name="T14" fmla="*/ 1 w 1"/>
                  <a:gd name="T15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" h="4">
                    <a:moveTo>
                      <a:pt x="1" y="4"/>
                    </a:moveTo>
                    <a:cubicBezTo>
                      <a:pt x="1" y="4"/>
                      <a:pt x="1" y="4"/>
                      <a:pt x="1" y="4"/>
                    </a:cubicBezTo>
                    <a:cubicBezTo>
                      <a:pt x="1" y="1"/>
                      <a:pt x="1" y="2"/>
                      <a:pt x="1" y="0"/>
                    </a:cubicBezTo>
                    <a:cubicBezTo>
                      <a:pt x="1" y="1"/>
                      <a:pt x="0" y="1"/>
                      <a:pt x="0" y="2"/>
                    </a:cubicBezTo>
                    <a:cubicBezTo>
                      <a:pt x="0" y="2"/>
                      <a:pt x="1" y="1"/>
                      <a:pt x="1" y="2"/>
                    </a:cubicBezTo>
                    <a:cubicBezTo>
                      <a:pt x="1" y="2"/>
                      <a:pt x="0" y="2"/>
                      <a:pt x="0" y="3"/>
                    </a:cubicBezTo>
                    <a:cubicBezTo>
                      <a:pt x="0" y="4"/>
                      <a:pt x="1" y="3"/>
                      <a:pt x="1" y="3"/>
                    </a:cubicBezTo>
                    <a:lnTo>
                      <a:pt x="1" y="4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89" name="Freeform 2236"/>
              <p:cNvSpPr/>
              <p:nvPr/>
            </p:nvSpPr>
            <p:spPr bwMode="auto">
              <a:xfrm>
                <a:off x="381" y="3207"/>
                <a:ext cx="0" cy="2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90" name="Freeform 2237"/>
              <p:cNvSpPr/>
              <p:nvPr/>
            </p:nvSpPr>
            <p:spPr bwMode="auto">
              <a:xfrm>
                <a:off x="381" y="3204"/>
                <a:ext cx="0" cy="3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91" name="Freeform 2238"/>
              <p:cNvSpPr/>
              <p:nvPr/>
            </p:nvSpPr>
            <p:spPr bwMode="auto">
              <a:xfrm>
                <a:off x="384" y="320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92" name="Freeform 2239"/>
              <p:cNvSpPr/>
              <p:nvPr/>
            </p:nvSpPr>
            <p:spPr bwMode="auto">
              <a:xfrm>
                <a:off x="381" y="3204"/>
                <a:ext cx="3" cy="8"/>
              </a:xfrm>
              <a:custGeom>
                <a:avLst/>
                <a:gdLst>
                  <a:gd name="T0" fmla="*/ 1 w 1"/>
                  <a:gd name="T1" fmla="*/ 0 h 3"/>
                  <a:gd name="T2" fmla="*/ 1 w 1"/>
                  <a:gd name="T3" fmla="*/ 0 h 3"/>
                  <a:gd name="T4" fmla="*/ 1 w 1"/>
                  <a:gd name="T5" fmla="*/ 0 h 3"/>
                  <a:gd name="T6" fmla="*/ 1 w 1"/>
                  <a:gd name="T7" fmla="*/ 2 h 3"/>
                  <a:gd name="T8" fmla="*/ 0 w 1"/>
                  <a:gd name="T9" fmla="*/ 2 h 3"/>
                  <a:gd name="T10" fmla="*/ 1 w 1"/>
                  <a:gd name="T11" fmla="*/ 3 h 3"/>
                  <a:gd name="T12" fmla="*/ 1 w 1"/>
                  <a:gd name="T13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" h="3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1"/>
                      <a:pt x="1" y="2"/>
                      <a:pt x="1" y="2"/>
                    </a:cubicBezTo>
                    <a:cubicBezTo>
                      <a:pt x="0" y="2"/>
                      <a:pt x="1" y="1"/>
                      <a:pt x="0" y="2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2"/>
                      <a:pt x="1" y="1"/>
                      <a:pt x="1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93" name="Freeform 2240"/>
              <p:cNvSpPr/>
              <p:nvPr/>
            </p:nvSpPr>
            <p:spPr bwMode="auto">
              <a:xfrm>
                <a:off x="384" y="3204"/>
                <a:ext cx="0" cy="3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94" name="Rectangle 2241"/>
              <p:cNvSpPr>
                <a:spLocks noChangeArrowheads="1"/>
              </p:cNvSpPr>
              <p:nvPr/>
            </p:nvSpPr>
            <p:spPr bwMode="auto">
              <a:xfrm>
                <a:off x="381" y="3204"/>
                <a:ext cx="1" cy="3"/>
              </a:xfrm>
              <a:prstGeom prst="rect">
                <a:avLst/>
              </a:pr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95" name="Freeform 2242"/>
              <p:cNvSpPr/>
              <p:nvPr/>
            </p:nvSpPr>
            <p:spPr bwMode="auto">
              <a:xfrm>
                <a:off x="384" y="3204"/>
                <a:ext cx="2" cy="8"/>
              </a:xfrm>
              <a:custGeom>
                <a:avLst/>
                <a:gdLst>
                  <a:gd name="T0" fmla="*/ 0 w 1"/>
                  <a:gd name="T1" fmla="*/ 0 h 3"/>
                  <a:gd name="T2" fmla="*/ 0 w 1"/>
                  <a:gd name="T3" fmla="*/ 1 h 3"/>
                  <a:gd name="T4" fmla="*/ 0 w 1"/>
                  <a:gd name="T5" fmla="*/ 3 h 3"/>
                  <a:gd name="T6" fmla="*/ 1 w 1"/>
                  <a:gd name="T7" fmla="*/ 3 h 3"/>
                  <a:gd name="T8" fmla="*/ 0 w 1"/>
                  <a:gd name="T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3">
                    <a:moveTo>
                      <a:pt x="0" y="0"/>
                    </a:moveTo>
                    <a:cubicBezTo>
                      <a:pt x="0" y="2"/>
                      <a:pt x="0" y="0"/>
                      <a:pt x="0" y="1"/>
                    </a:cubicBezTo>
                    <a:cubicBezTo>
                      <a:pt x="0" y="1"/>
                      <a:pt x="0" y="2"/>
                      <a:pt x="0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2"/>
                      <a:pt x="1" y="1"/>
                      <a:pt x="0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96" name="Freeform 2243"/>
              <p:cNvSpPr/>
              <p:nvPr/>
            </p:nvSpPr>
            <p:spPr bwMode="auto">
              <a:xfrm>
                <a:off x="386" y="321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97" name="Freeform 2244"/>
              <p:cNvSpPr/>
              <p:nvPr/>
            </p:nvSpPr>
            <p:spPr bwMode="auto">
              <a:xfrm>
                <a:off x="386" y="3207"/>
                <a:ext cx="2" cy="9"/>
              </a:xfrm>
              <a:custGeom>
                <a:avLst/>
                <a:gdLst>
                  <a:gd name="T0" fmla="*/ 1 w 1"/>
                  <a:gd name="T1" fmla="*/ 0 h 4"/>
                  <a:gd name="T2" fmla="*/ 1 w 1"/>
                  <a:gd name="T3" fmla="*/ 2 h 4"/>
                  <a:gd name="T4" fmla="*/ 1 w 1"/>
                  <a:gd name="T5" fmla="*/ 1 h 4"/>
                  <a:gd name="T6" fmla="*/ 0 w 1"/>
                  <a:gd name="T7" fmla="*/ 1 h 4"/>
                  <a:gd name="T8" fmla="*/ 0 w 1"/>
                  <a:gd name="T9" fmla="*/ 0 h 4"/>
                  <a:gd name="T10" fmla="*/ 0 w 1"/>
                  <a:gd name="T11" fmla="*/ 1 h 4"/>
                  <a:gd name="T12" fmla="*/ 0 w 1"/>
                  <a:gd name="T13" fmla="*/ 0 h 4"/>
                  <a:gd name="T14" fmla="*/ 0 w 1"/>
                  <a:gd name="T15" fmla="*/ 2 h 4"/>
                  <a:gd name="T16" fmla="*/ 0 w 1"/>
                  <a:gd name="T17" fmla="*/ 2 h 4"/>
                  <a:gd name="T18" fmla="*/ 0 w 1"/>
                  <a:gd name="T19" fmla="*/ 3 h 4"/>
                  <a:gd name="T20" fmla="*/ 1 w 1"/>
                  <a:gd name="T21" fmla="*/ 4 h 4"/>
                  <a:gd name="T22" fmla="*/ 1 w 1"/>
                  <a:gd name="T23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" h="4">
                    <a:moveTo>
                      <a:pt x="1" y="0"/>
                    </a:moveTo>
                    <a:cubicBezTo>
                      <a:pt x="1" y="2"/>
                      <a:pt x="1" y="2"/>
                      <a:pt x="1" y="2"/>
                    </a:cubicBezTo>
                    <a:cubicBezTo>
                      <a:pt x="1" y="1"/>
                      <a:pt x="0" y="1"/>
                      <a:pt x="1" y="1"/>
                    </a:cubicBezTo>
                    <a:cubicBezTo>
                      <a:pt x="0" y="1"/>
                      <a:pt x="0" y="2"/>
                      <a:pt x="0" y="1"/>
                    </a:cubicBezTo>
                    <a:cubicBezTo>
                      <a:pt x="0" y="0"/>
                      <a:pt x="1" y="1"/>
                      <a:pt x="0" y="0"/>
                    </a:cubicBezTo>
                    <a:cubicBezTo>
                      <a:pt x="0" y="0"/>
                      <a:pt x="0" y="0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3"/>
                      <a:pt x="0" y="1"/>
                      <a:pt x="0" y="2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1" y="4"/>
                      <a:pt x="1" y="4"/>
                    </a:cubicBezTo>
                    <a:cubicBezTo>
                      <a:pt x="1" y="4"/>
                      <a:pt x="1" y="1"/>
                      <a:pt x="1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98" name="Freeform 2245"/>
              <p:cNvSpPr/>
              <p:nvPr/>
            </p:nvSpPr>
            <p:spPr bwMode="auto">
              <a:xfrm>
                <a:off x="388" y="3212"/>
                <a:ext cx="0" cy="2"/>
              </a:xfrm>
              <a:custGeom>
                <a:avLst/>
                <a:gdLst>
                  <a:gd name="T0" fmla="*/ 0 h 2"/>
                  <a:gd name="T1" fmla="*/ 2 h 2"/>
                  <a:gd name="T2" fmla="*/ 0 h 2"/>
                  <a:gd name="T3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99" name="Freeform 2246"/>
              <p:cNvSpPr/>
              <p:nvPr/>
            </p:nvSpPr>
            <p:spPr bwMode="auto">
              <a:xfrm>
                <a:off x="388" y="3207"/>
                <a:ext cx="3" cy="9"/>
              </a:xfrm>
              <a:custGeom>
                <a:avLst/>
                <a:gdLst>
                  <a:gd name="T0" fmla="*/ 0 w 1"/>
                  <a:gd name="T1" fmla="*/ 0 h 4"/>
                  <a:gd name="T2" fmla="*/ 0 w 1"/>
                  <a:gd name="T3" fmla="*/ 1 h 4"/>
                  <a:gd name="T4" fmla="*/ 0 w 1"/>
                  <a:gd name="T5" fmla="*/ 0 h 4"/>
                  <a:gd name="T6" fmla="*/ 0 w 1"/>
                  <a:gd name="T7" fmla="*/ 2 h 4"/>
                  <a:gd name="T8" fmla="*/ 1 w 1"/>
                  <a:gd name="T9" fmla="*/ 1 h 4"/>
                  <a:gd name="T10" fmla="*/ 1 w 1"/>
                  <a:gd name="T11" fmla="*/ 3 h 4"/>
                  <a:gd name="T12" fmla="*/ 1 w 1"/>
                  <a:gd name="T13" fmla="*/ 3 h 4"/>
                  <a:gd name="T14" fmla="*/ 1 w 1"/>
                  <a:gd name="T15" fmla="*/ 2 h 4"/>
                  <a:gd name="T16" fmla="*/ 1 w 1"/>
                  <a:gd name="T17" fmla="*/ 2 h 4"/>
                  <a:gd name="T18" fmla="*/ 1 w 1"/>
                  <a:gd name="T19" fmla="*/ 1 h 4"/>
                  <a:gd name="T20" fmla="*/ 0 w 1"/>
                  <a:gd name="T21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" h="4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2"/>
                    </a:cubicBezTo>
                    <a:cubicBezTo>
                      <a:pt x="1" y="3"/>
                      <a:pt x="1" y="1"/>
                      <a:pt x="1" y="1"/>
                    </a:cubicBezTo>
                    <a:cubicBezTo>
                      <a:pt x="1" y="1"/>
                      <a:pt x="1" y="2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4"/>
                      <a:pt x="1" y="3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00" name="Freeform 2247"/>
              <p:cNvSpPr/>
              <p:nvPr/>
            </p:nvSpPr>
            <p:spPr bwMode="auto">
              <a:xfrm>
                <a:off x="388" y="3207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01" name="Freeform 2248"/>
              <p:cNvSpPr/>
              <p:nvPr/>
            </p:nvSpPr>
            <p:spPr bwMode="auto">
              <a:xfrm>
                <a:off x="391" y="321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02" name="Freeform 2249"/>
              <p:cNvSpPr/>
              <p:nvPr/>
            </p:nvSpPr>
            <p:spPr bwMode="auto">
              <a:xfrm>
                <a:off x="391" y="3207"/>
                <a:ext cx="0" cy="2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  <a:gd name="T3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03" name="Freeform 2250"/>
              <p:cNvSpPr/>
              <p:nvPr/>
            </p:nvSpPr>
            <p:spPr bwMode="auto">
              <a:xfrm>
                <a:off x="391" y="3200"/>
                <a:ext cx="16" cy="14"/>
              </a:xfrm>
              <a:custGeom>
                <a:avLst/>
                <a:gdLst>
                  <a:gd name="T0" fmla="*/ 7 w 7"/>
                  <a:gd name="T1" fmla="*/ 3 h 6"/>
                  <a:gd name="T2" fmla="*/ 7 w 7"/>
                  <a:gd name="T3" fmla="*/ 2 h 6"/>
                  <a:gd name="T4" fmla="*/ 6 w 7"/>
                  <a:gd name="T5" fmla="*/ 1 h 6"/>
                  <a:gd name="T6" fmla="*/ 5 w 7"/>
                  <a:gd name="T7" fmla="*/ 0 h 6"/>
                  <a:gd name="T8" fmla="*/ 5 w 7"/>
                  <a:gd name="T9" fmla="*/ 1 h 6"/>
                  <a:gd name="T10" fmla="*/ 5 w 7"/>
                  <a:gd name="T11" fmla="*/ 0 h 6"/>
                  <a:gd name="T12" fmla="*/ 4 w 7"/>
                  <a:gd name="T13" fmla="*/ 1 h 6"/>
                  <a:gd name="T14" fmla="*/ 4 w 7"/>
                  <a:gd name="T15" fmla="*/ 2 h 6"/>
                  <a:gd name="T16" fmla="*/ 1 w 7"/>
                  <a:gd name="T17" fmla="*/ 2 h 6"/>
                  <a:gd name="T18" fmla="*/ 2 w 7"/>
                  <a:gd name="T19" fmla="*/ 4 h 6"/>
                  <a:gd name="T20" fmla="*/ 1 w 7"/>
                  <a:gd name="T21" fmla="*/ 3 h 6"/>
                  <a:gd name="T22" fmla="*/ 1 w 7"/>
                  <a:gd name="T23" fmla="*/ 3 h 6"/>
                  <a:gd name="T24" fmla="*/ 1 w 7"/>
                  <a:gd name="T25" fmla="*/ 3 h 6"/>
                  <a:gd name="T26" fmla="*/ 1 w 7"/>
                  <a:gd name="T27" fmla="*/ 4 h 6"/>
                  <a:gd name="T28" fmla="*/ 0 w 7"/>
                  <a:gd name="T29" fmla="*/ 3 h 6"/>
                  <a:gd name="T30" fmla="*/ 0 w 7"/>
                  <a:gd name="T31" fmla="*/ 4 h 6"/>
                  <a:gd name="T32" fmla="*/ 1 w 7"/>
                  <a:gd name="T33" fmla="*/ 5 h 6"/>
                  <a:gd name="T34" fmla="*/ 1 w 7"/>
                  <a:gd name="T35" fmla="*/ 6 h 6"/>
                  <a:gd name="T36" fmla="*/ 2 w 7"/>
                  <a:gd name="T37" fmla="*/ 3 h 6"/>
                  <a:gd name="T38" fmla="*/ 2 w 7"/>
                  <a:gd name="T39" fmla="*/ 4 h 6"/>
                  <a:gd name="T40" fmla="*/ 4 w 7"/>
                  <a:gd name="T41" fmla="*/ 4 h 6"/>
                  <a:gd name="T42" fmla="*/ 4 w 7"/>
                  <a:gd name="T43" fmla="*/ 3 h 6"/>
                  <a:gd name="T44" fmla="*/ 4 w 7"/>
                  <a:gd name="T45" fmla="*/ 3 h 6"/>
                  <a:gd name="T46" fmla="*/ 4 w 7"/>
                  <a:gd name="T47" fmla="*/ 3 h 6"/>
                  <a:gd name="T48" fmla="*/ 4 w 7"/>
                  <a:gd name="T49" fmla="*/ 3 h 6"/>
                  <a:gd name="T50" fmla="*/ 4 w 7"/>
                  <a:gd name="T51" fmla="*/ 2 h 6"/>
                  <a:gd name="T52" fmla="*/ 5 w 7"/>
                  <a:gd name="T53" fmla="*/ 4 h 6"/>
                  <a:gd name="T54" fmla="*/ 5 w 7"/>
                  <a:gd name="T55" fmla="*/ 3 h 6"/>
                  <a:gd name="T56" fmla="*/ 5 w 7"/>
                  <a:gd name="T57" fmla="*/ 2 h 6"/>
                  <a:gd name="T58" fmla="*/ 6 w 7"/>
                  <a:gd name="T59" fmla="*/ 4 h 6"/>
                  <a:gd name="T60" fmla="*/ 5 w 7"/>
                  <a:gd name="T61" fmla="*/ 2 h 6"/>
                  <a:gd name="T62" fmla="*/ 5 w 7"/>
                  <a:gd name="T63" fmla="*/ 2 h 6"/>
                  <a:gd name="T64" fmla="*/ 6 w 7"/>
                  <a:gd name="T65" fmla="*/ 2 h 6"/>
                  <a:gd name="T66" fmla="*/ 6 w 7"/>
                  <a:gd name="T67" fmla="*/ 3 h 6"/>
                  <a:gd name="T68" fmla="*/ 7 w 7"/>
                  <a:gd name="T69" fmla="*/ 4 h 6"/>
                  <a:gd name="T70" fmla="*/ 6 w 7"/>
                  <a:gd name="T71" fmla="*/ 2 h 6"/>
                  <a:gd name="T72" fmla="*/ 7 w 7"/>
                  <a:gd name="T73" fmla="*/ 3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7" h="6">
                    <a:moveTo>
                      <a:pt x="7" y="3"/>
                    </a:moveTo>
                    <a:cubicBezTo>
                      <a:pt x="7" y="2"/>
                      <a:pt x="7" y="2"/>
                      <a:pt x="7" y="2"/>
                    </a:cubicBezTo>
                    <a:cubicBezTo>
                      <a:pt x="6" y="2"/>
                      <a:pt x="6" y="2"/>
                      <a:pt x="6" y="1"/>
                    </a:cubicBezTo>
                    <a:cubicBezTo>
                      <a:pt x="6" y="1"/>
                      <a:pt x="6" y="0"/>
                      <a:pt x="5" y="0"/>
                    </a:cubicBezTo>
                    <a:cubicBezTo>
                      <a:pt x="5" y="0"/>
                      <a:pt x="6" y="1"/>
                      <a:pt x="5" y="1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5" y="0"/>
                      <a:pt x="5" y="1"/>
                      <a:pt x="4" y="1"/>
                    </a:cubicBezTo>
                    <a:cubicBezTo>
                      <a:pt x="4" y="1"/>
                      <a:pt x="4" y="1"/>
                      <a:pt x="4" y="2"/>
                    </a:cubicBezTo>
                    <a:cubicBezTo>
                      <a:pt x="3" y="1"/>
                      <a:pt x="3" y="3"/>
                      <a:pt x="1" y="2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3"/>
                      <a:pt x="2" y="4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1"/>
                      <a:pt x="1" y="3"/>
                      <a:pt x="1" y="3"/>
                    </a:cubicBezTo>
                    <a:cubicBezTo>
                      <a:pt x="1" y="3"/>
                      <a:pt x="1" y="4"/>
                      <a:pt x="1" y="4"/>
                    </a:cubicBezTo>
                    <a:cubicBezTo>
                      <a:pt x="1" y="3"/>
                      <a:pt x="1" y="5"/>
                      <a:pt x="0" y="3"/>
                    </a:cubicBezTo>
                    <a:cubicBezTo>
                      <a:pt x="0" y="2"/>
                      <a:pt x="1" y="4"/>
                      <a:pt x="0" y="4"/>
                    </a:cubicBezTo>
                    <a:cubicBezTo>
                      <a:pt x="1" y="5"/>
                      <a:pt x="1" y="4"/>
                      <a:pt x="1" y="5"/>
                    </a:cubicBezTo>
                    <a:cubicBezTo>
                      <a:pt x="1" y="6"/>
                      <a:pt x="1" y="5"/>
                      <a:pt x="1" y="6"/>
                    </a:cubicBezTo>
                    <a:cubicBezTo>
                      <a:pt x="1" y="6"/>
                      <a:pt x="2" y="4"/>
                      <a:pt x="2" y="3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3"/>
                      <a:pt x="3" y="3"/>
                      <a:pt x="4" y="4"/>
                    </a:cubicBezTo>
                    <a:cubicBezTo>
                      <a:pt x="3" y="4"/>
                      <a:pt x="4" y="5"/>
                      <a:pt x="4" y="3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4" y="3"/>
                      <a:pt x="4" y="4"/>
                      <a:pt x="4" y="3"/>
                    </a:cubicBezTo>
                    <a:cubicBezTo>
                      <a:pt x="4" y="3"/>
                      <a:pt x="4" y="2"/>
                      <a:pt x="4" y="2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5" y="3"/>
                      <a:pt x="5" y="2"/>
                      <a:pt x="5" y="2"/>
                    </a:cubicBezTo>
                    <a:cubicBezTo>
                      <a:pt x="5" y="2"/>
                      <a:pt x="5" y="3"/>
                      <a:pt x="6" y="4"/>
                    </a:cubicBezTo>
                    <a:cubicBezTo>
                      <a:pt x="6" y="4"/>
                      <a:pt x="5" y="2"/>
                      <a:pt x="5" y="2"/>
                    </a:cubicBezTo>
                    <a:cubicBezTo>
                      <a:pt x="5" y="2"/>
                      <a:pt x="5" y="2"/>
                      <a:pt x="5" y="2"/>
                    </a:cubicBezTo>
                    <a:cubicBezTo>
                      <a:pt x="5" y="1"/>
                      <a:pt x="6" y="2"/>
                      <a:pt x="6" y="2"/>
                    </a:cubicBezTo>
                    <a:cubicBezTo>
                      <a:pt x="7" y="3"/>
                      <a:pt x="6" y="3"/>
                      <a:pt x="6" y="3"/>
                    </a:cubicBezTo>
                    <a:cubicBezTo>
                      <a:pt x="7" y="3"/>
                      <a:pt x="7" y="3"/>
                      <a:pt x="7" y="4"/>
                    </a:cubicBezTo>
                    <a:cubicBezTo>
                      <a:pt x="6" y="2"/>
                      <a:pt x="6" y="2"/>
                      <a:pt x="6" y="2"/>
                    </a:cubicBezTo>
                    <a:cubicBezTo>
                      <a:pt x="7" y="3"/>
                      <a:pt x="7" y="3"/>
                      <a:pt x="7" y="3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04" name="Rectangle 2251"/>
              <p:cNvSpPr>
                <a:spLocks noChangeArrowheads="1"/>
              </p:cNvSpPr>
              <p:nvPr/>
            </p:nvSpPr>
            <p:spPr bwMode="auto">
              <a:xfrm>
                <a:off x="407" y="3209"/>
                <a:ext cx="1" cy="1"/>
              </a:xfrm>
              <a:prstGeom prst="rect">
                <a:avLst/>
              </a:pr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05" name="Freeform 2252"/>
              <p:cNvSpPr/>
              <p:nvPr/>
            </p:nvSpPr>
            <p:spPr bwMode="auto">
              <a:xfrm>
                <a:off x="407" y="3207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06" name="Rectangle 2253"/>
              <p:cNvSpPr>
                <a:spLocks noChangeArrowheads="1"/>
              </p:cNvSpPr>
              <p:nvPr/>
            </p:nvSpPr>
            <p:spPr bwMode="auto">
              <a:xfrm>
                <a:off x="400" y="3202"/>
                <a:ext cx="1" cy="1"/>
              </a:xfrm>
              <a:prstGeom prst="rect">
                <a:avLst/>
              </a:pr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07" name="Freeform 2254"/>
              <p:cNvSpPr/>
              <p:nvPr/>
            </p:nvSpPr>
            <p:spPr bwMode="auto">
              <a:xfrm>
                <a:off x="403" y="3209"/>
                <a:ext cx="2" cy="3"/>
              </a:xfrm>
              <a:custGeom>
                <a:avLst/>
                <a:gdLst>
                  <a:gd name="T0" fmla="*/ 1 w 1"/>
                  <a:gd name="T1" fmla="*/ 1 h 1"/>
                  <a:gd name="T2" fmla="*/ 0 w 1"/>
                  <a:gd name="T3" fmla="*/ 0 h 1"/>
                  <a:gd name="T4" fmla="*/ 1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08" name="Freeform 2255"/>
              <p:cNvSpPr/>
              <p:nvPr/>
            </p:nvSpPr>
            <p:spPr bwMode="auto">
              <a:xfrm>
                <a:off x="400" y="3209"/>
                <a:ext cx="0" cy="3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09" name="Rectangle 2256"/>
              <p:cNvSpPr>
                <a:spLocks noChangeArrowheads="1"/>
              </p:cNvSpPr>
              <p:nvPr/>
            </p:nvSpPr>
            <p:spPr bwMode="auto">
              <a:xfrm>
                <a:off x="407" y="3207"/>
                <a:ext cx="1" cy="2"/>
              </a:xfrm>
              <a:prstGeom prst="rect">
                <a:avLst/>
              </a:pr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10" name="Freeform 2257"/>
              <p:cNvSpPr/>
              <p:nvPr/>
            </p:nvSpPr>
            <p:spPr bwMode="auto">
              <a:xfrm>
                <a:off x="405" y="3193"/>
                <a:ext cx="10" cy="11"/>
              </a:xfrm>
              <a:custGeom>
                <a:avLst/>
                <a:gdLst>
                  <a:gd name="T0" fmla="*/ 2 w 4"/>
                  <a:gd name="T1" fmla="*/ 1 h 5"/>
                  <a:gd name="T2" fmla="*/ 1 w 4"/>
                  <a:gd name="T3" fmla="*/ 1 h 5"/>
                  <a:gd name="T4" fmla="*/ 2 w 4"/>
                  <a:gd name="T5" fmla="*/ 3 h 5"/>
                  <a:gd name="T6" fmla="*/ 1 w 4"/>
                  <a:gd name="T7" fmla="*/ 1 h 5"/>
                  <a:gd name="T8" fmla="*/ 1 w 4"/>
                  <a:gd name="T9" fmla="*/ 3 h 5"/>
                  <a:gd name="T10" fmla="*/ 0 w 4"/>
                  <a:gd name="T11" fmla="*/ 2 h 5"/>
                  <a:gd name="T12" fmla="*/ 1 w 4"/>
                  <a:gd name="T13" fmla="*/ 4 h 5"/>
                  <a:gd name="T14" fmla="*/ 0 w 4"/>
                  <a:gd name="T15" fmla="*/ 2 h 5"/>
                  <a:gd name="T16" fmla="*/ 0 w 4"/>
                  <a:gd name="T17" fmla="*/ 2 h 5"/>
                  <a:gd name="T18" fmla="*/ 0 w 4"/>
                  <a:gd name="T19" fmla="*/ 3 h 5"/>
                  <a:gd name="T20" fmla="*/ 1 w 4"/>
                  <a:gd name="T21" fmla="*/ 4 h 5"/>
                  <a:gd name="T22" fmla="*/ 1 w 4"/>
                  <a:gd name="T23" fmla="*/ 5 h 5"/>
                  <a:gd name="T24" fmla="*/ 1 w 4"/>
                  <a:gd name="T25" fmla="*/ 4 h 5"/>
                  <a:gd name="T26" fmla="*/ 2 w 4"/>
                  <a:gd name="T27" fmla="*/ 5 h 5"/>
                  <a:gd name="T28" fmla="*/ 1 w 4"/>
                  <a:gd name="T29" fmla="*/ 4 h 5"/>
                  <a:gd name="T30" fmla="*/ 2 w 4"/>
                  <a:gd name="T31" fmla="*/ 5 h 5"/>
                  <a:gd name="T32" fmla="*/ 2 w 4"/>
                  <a:gd name="T33" fmla="*/ 4 h 5"/>
                  <a:gd name="T34" fmla="*/ 2 w 4"/>
                  <a:gd name="T35" fmla="*/ 4 h 5"/>
                  <a:gd name="T36" fmla="*/ 1 w 4"/>
                  <a:gd name="T37" fmla="*/ 3 h 5"/>
                  <a:gd name="T38" fmla="*/ 2 w 4"/>
                  <a:gd name="T39" fmla="*/ 4 h 5"/>
                  <a:gd name="T40" fmla="*/ 2 w 4"/>
                  <a:gd name="T41" fmla="*/ 4 h 5"/>
                  <a:gd name="T42" fmla="*/ 3 w 4"/>
                  <a:gd name="T43" fmla="*/ 4 h 5"/>
                  <a:gd name="T44" fmla="*/ 3 w 4"/>
                  <a:gd name="T45" fmla="*/ 4 h 5"/>
                  <a:gd name="T46" fmla="*/ 3 w 4"/>
                  <a:gd name="T47" fmla="*/ 4 h 5"/>
                  <a:gd name="T48" fmla="*/ 1 w 4"/>
                  <a:gd name="T49" fmla="*/ 2 h 5"/>
                  <a:gd name="T50" fmla="*/ 3 w 4"/>
                  <a:gd name="T51" fmla="*/ 4 h 5"/>
                  <a:gd name="T52" fmla="*/ 3 w 4"/>
                  <a:gd name="T53" fmla="*/ 3 h 5"/>
                  <a:gd name="T54" fmla="*/ 4 w 4"/>
                  <a:gd name="T55" fmla="*/ 3 h 5"/>
                  <a:gd name="T56" fmla="*/ 3 w 4"/>
                  <a:gd name="T57" fmla="*/ 2 h 5"/>
                  <a:gd name="T58" fmla="*/ 3 w 4"/>
                  <a:gd name="T59" fmla="*/ 2 h 5"/>
                  <a:gd name="T60" fmla="*/ 3 w 4"/>
                  <a:gd name="T61" fmla="*/ 2 h 5"/>
                  <a:gd name="T62" fmla="*/ 3 w 4"/>
                  <a:gd name="T63" fmla="*/ 2 h 5"/>
                  <a:gd name="T64" fmla="*/ 2 w 4"/>
                  <a:gd name="T65" fmla="*/ 1 h 5"/>
                  <a:gd name="T66" fmla="*/ 2 w 4"/>
                  <a:gd name="T67" fmla="*/ 2 h 5"/>
                  <a:gd name="T68" fmla="*/ 2 w 4"/>
                  <a:gd name="T69" fmla="*/ 1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4" h="5">
                    <a:moveTo>
                      <a:pt x="2" y="1"/>
                    </a:moveTo>
                    <a:cubicBezTo>
                      <a:pt x="1" y="0"/>
                      <a:pt x="1" y="1"/>
                      <a:pt x="1" y="1"/>
                    </a:cubicBezTo>
                    <a:cubicBezTo>
                      <a:pt x="1" y="1"/>
                      <a:pt x="2" y="2"/>
                      <a:pt x="2" y="3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0" y="1"/>
                      <a:pt x="1" y="3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2" y="5"/>
                      <a:pt x="1" y="4"/>
                    </a:cubicBezTo>
                    <a:cubicBezTo>
                      <a:pt x="1" y="3"/>
                      <a:pt x="1" y="3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3"/>
                      <a:pt x="0" y="3"/>
                    </a:cubicBezTo>
                    <a:cubicBezTo>
                      <a:pt x="0" y="3"/>
                      <a:pt x="1" y="4"/>
                      <a:pt x="1" y="4"/>
                    </a:cubicBezTo>
                    <a:cubicBezTo>
                      <a:pt x="1" y="4"/>
                      <a:pt x="1" y="5"/>
                      <a:pt x="1" y="5"/>
                    </a:cubicBezTo>
                    <a:cubicBezTo>
                      <a:pt x="1" y="5"/>
                      <a:pt x="1" y="5"/>
                      <a:pt x="1" y="4"/>
                    </a:cubicBezTo>
                    <a:cubicBezTo>
                      <a:pt x="2" y="5"/>
                      <a:pt x="1" y="5"/>
                      <a:pt x="2" y="5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2" y="4"/>
                      <a:pt x="2" y="5"/>
                      <a:pt x="2" y="5"/>
                    </a:cubicBezTo>
                    <a:cubicBezTo>
                      <a:pt x="2" y="5"/>
                      <a:pt x="2" y="4"/>
                      <a:pt x="2" y="4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4"/>
                      <a:pt x="2" y="4"/>
                      <a:pt x="1" y="3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4"/>
                      <a:pt x="4" y="5"/>
                      <a:pt x="3" y="4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2" y="3"/>
                      <a:pt x="3" y="4"/>
                      <a:pt x="3" y="4"/>
                    </a:cubicBezTo>
                    <a:cubicBezTo>
                      <a:pt x="2" y="4"/>
                      <a:pt x="2" y="3"/>
                      <a:pt x="1" y="2"/>
                    </a:cubicBezTo>
                    <a:cubicBezTo>
                      <a:pt x="2" y="3"/>
                      <a:pt x="2" y="2"/>
                      <a:pt x="3" y="4"/>
                    </a:cubicBezTo>
                    <a:cubicBezTo>
                      <a:pt x="3" y="4"/>
                      <a:pt x="3" y="3"/>
                      <a:pt x="3" y="3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3" y="2"/>
                      <a:pt x="4" y="4"/>
                      <a:pt x="3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2" y="1"/>
                      <a:pt x="2" y="2"/>
                    </a:cubicBezTo>
                    <a:cubicBezTo>
                      <a:pt x="2" y="1"/>
                      <a:pt x="1" y="0"/>
                      <a:pt x="2" y="1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11" name="Freeform 2258"/>
              <p:cNvSpPr/>
              <p:nvPr/>
            </p:nvSpPr>
            <p:spPr bwMode="auto">
              <a:xfrm>
                <a:off x="410" y="3202"/>
                <a:ext cx="0" cy="2"/>
              </a:xfrm>
              <a:custGeom>
                <a:avLst/>
                <a:gdLst>
                  <a:gd name="T0" fmla="*/ 2 h 2"/>
                  <a:gd name="T1" fmla="*/ 0 h 2"/>
                  <a:gd name="T2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12" name="Freeform 2259"/>
              <p:cNvSpPr/>
              <p:nvPr/>
            </p:nvSpPr>
            <p:spPr bwMode="auto">
              <a:xfrm>
                <a:off x="410" y="3188"/>
                <a:ext cx="9" cy="14"/>
              </a:xfrm>
              <a:custGeom>
                <a:avLst/>
                <a:gdLst>
                  <a:gd name="T0" fmla="*/ 2 w 4"/>
                  <a:gd name="T1" fmla="*/ 3 h 6"/>
                  <a:gd name="T2" fmla="*/ 3 w 4"/>
                  <a:gd name="T3" fmla="*/ 4 h 6"/>
                  <a:gd name="T4" fmla="*/ 1 w 4"/>
                  <a:gd name="T5" fmla="*/ 2 h 6"/>
                  <a:gd name="T6" fmla="*/ 1 w 4"/>
                  <a:gd name="T7" fmla="*/ 2 h 6"/>
                  <a:gd name="T8" fmla="*/ 2 w 4"/>
                  <a:gd name="T9" fmla="*/ 3 h 6"/>
                  <a:gd name="T10" fmla="*/ 3 w 4"/>
                  <a:gd name="T11" fmla="*/ 3 h 6"/>
                  <a:gd name="T12" fmla="*/ 2 w 4"/>
                  <a:gd name="T13" fmla="*/ 2 h 6"/>
                  <a:gd name="T14" fmla="*/ 1 w 4"/>
                  <a:gd name="T15" fmla="*/ 1 h 6"/>
                  <a:gd name="T16" fmla="*/ 2 w 4"/>
                  <a:gd name="T17" fmla="*/ 2 h 6"/>
                  <a:gd name="T18" fmla="*/ 3 w 4"/>
                  <a:gd name="T19" fmla="*/ 3 h 6"/>
                  <a:gd name="T20" fmla="*/ 0 w 4"/>
                  <a:gd name="T21" fmla="*/ 0 h 6"/>
                  <a:gd name="T22" fmla="*/ 0 w 4"/>
                  <a:gd name="T23" fmla="*/ 0 h 6"/>
                  <a:gd name="T24" fmla="*/ 2 w 4"/>
                  <a:gd name="T25" fmla="*/ 1 h 6"/>
                  <a:gd name="T26" fmla="*/ 1 w 4"/>
                  <a:gd name="T27" fmla="*/ 1 h 6"/>
                  <a:gd name="T28" fmla="*/ 0 w 4"/>
                  <a:gd name="T29" fmla="*/ 0 h 6"/>
                  <a:gd name="T30" fmla="*/ 0 w 4"/>
                  <a:gd name="T31" fmla="*/ 2 h 6"/>
                  <a:gd name="T32" fmla="*/ 0 w 4"/>
                  <a:gd name="T33" fmla="*/ 1 h 6"/>
                  <a:gd name="T34" fmla="*/ 0 w 4"/>
                  <a:gd name="T35" fmla="*/ 2 h 6"/>
                  <a:gd name="T36" fmla="*/ 2 w 4"/>
                  <a:gd name="T37" fmla="*/ 3 h 6"/>
                  <a:gd name="T38" fmla="*/ 1 w 4"/>
                  <a:gd name="T39" fmla="*/ 3 h 6"/>
                  <a:gd name="T40" fmla="*/ 2 w 4"/>
                  <a:gd name="T41" fmla="*/ 4 h 6"/>
                  <a:gd name="T42" fmla="*/ 3 w 4"/>
                  <a:gd name="T43" fmla="*/ 5 h 6"/>
                  <a:gd name="T44" fmla="*/ 3 w 4"/>
                  <a:gd name="T45" fmla="*/ 4 h 6"/>
                  <a:gd name="T46" fmla="*/ 2 w 4"/>
                  <a:gd name="T47" fmla="*/ 3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4" h="6">
                    <a:moveTo>
                      <a:pt x="2" y="3"/>
                    </a:moveTo>
                    <a:cubicBezTo>
                      <a:pt x="2" y="3"/>
                      <a:pt x="2" y="4"/>
                      <a:pt x="3" y="4"/>
                    </a:cubicBezTo>
                    <a:cubicBezTo>
                      <a:pt x="2" y="3"/>
                      <a:pt x="1" y="3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2" y="3"/>
                      <a:pt x="2" y="3"/>
                    </a:cubicBezTo>
                    <a:cubicBezTo>
                      <a:pt x="2" y="3"/>
                      <a:pt x="3" y="3"/>
                      <a:pt x="3" y="3"/>
                    </a:cubicBezTo>
                    <a:cubicBezTo>
                      <a:pt x="2" y="3"/>
                      <a:pt x="3" y="2"/>
                      <a:pt x="2" y="2"/>
                    </a:cubicBezTo>
                    <a:cubicBezTo>
                      <a:pt x="1" y="2"/>
                      <a:pt x="1" y="1"/>
                      <a:pt x="1" y="1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2"/>
                      <a:pt x="2" y="2"/>
                      <a:pt x="3" y="3"/>
                    </a:cubicBezTo>
                    <a:cubicBezTo>
                      <a:pt x="2" y="1"/>
                      <a:pt x="2" y="1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1"/>
                      <a:pt x="2" y="1"/>
                    </a:cubicBezTo>
                    <a:cubicBezTo>
                      <a:pt x="1" y="1"/>
                      <a:pt x="2" y="1"/>
                      <a:pt x="1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2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3"/>
                      <a:pt x="2" y="3"/>
                      <a:pt x="1" y="3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3" y="5"/>
                      <a:pt x="2" y="4"/>
                      <a:pt x="3" y="5"/>
                    </a:cubicBezTo>
                    <a:cubicBezTo>
                      <a:pt x="4" y="6"/>
                      <a:pt x="2" y="4"/>
                      <a:pt x="3" y="4"/>
                    </a:cubicBezTo>
                    <a:lnTo>
                      <a:pt x="2" y="3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13" name="Freeform 2260"/>
              <p:cNvSpPr/>
              <p:nvPr/>
            </p:nvSpPr>
            <p:spPr bwMode="auto">
              <a:xfrm>
                <a:off x="412" y="3195"/>
                <a:ext cx="3" cy="2"/>
              </a:xfrm>
              <a:custGeom>
                <a:avLst/>
                <a:gdLst>
                  <a:gd name="T0" fmla="*/ 3 w 3"/>
                  <a:gd name="T1" fmla="*/ 2 h 2"/>
                  <a:gd name="T2" fmla="*/ 0 w 3"/>
                  <a:gd name="T3" fmla="*/ 0 h 2"/>
                  <a:gd name="T4" fmla="*/ 0 w 3"/>
                  <a:gd name="T5" fmla="*/ 2 h 2"/>
                  <a:gd name="T6" fmla="*/ 3 w 3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2">
                    <a:moveTo>
                      <a:pt x="3" y="2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3" y="2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14" name="Freeform 2261"/>
              <p:cNvSpPr/>
              <p:nvPr/>
            </p:nvSpPr>
            <p:spPr bwMode="auto">
              <a:xfrm>
                <a:off x="407" y="3193"/>
                <a:ext cx="3" cy="0"/>
              </a:xfrm>
              <a:custGeom>
                <a:avLst/>
                <a:gdLst>
                  <a:gd name="T0" fmla="*/ 0 w 1"/>
                  <a:gd name="T1" fmla="*/ 1 w 1"/>
                  <a:gd name="T2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15" name="Freeform 2262"/>
              <p:cNvSpPr/>
              <p:nvPr/>
            </p:nvSpPr>
            <p:spPr bwMode="auto">
              <a:xfrm>
                <a:off x="417" y="319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16" name="Freeform 2263"/>
              <p:cNvSpPr/>
              <p:nvPr/>
            </p:nvSpPr>
            <p:spPr bwMode="auto">
              <a:xfrm>
                <a:off x="410" y="3185"/>
                <a:ext cx="7" cy="5"/>
              </a:xfrm>
              <a:custGeom>
                <a:avLst/>
                <a:gdLst>
                  <a:gd name="T0" fmla="*/ 0 w 3"/>
                  <a:gd name="T1" fmla="*/ 0 h 2"/>
                  <a:gd name="T2" fmla="*/ 0 w 3"/>
                  <a:gd name="T3" fmla="*/ 1 h 2"/>
                  <a:gd name="T4" fmla="*/ 3 w 3"/>
                  <a:gd name="T5" fmla="*/ 2 h 2"/>
                  <a:gd name="T6" fmla="*/ 1 w 3"/>
                  <a:gd name="T7" fmla="*/ 1 h 2"/>
                  <a:gd name="T8" fmla="*/ 1 w 3"/>
                  <a:gd name="T9" fmla="*/ 1 h 2"/>
                  <a:gd name="T10" fmla="*/ 0 w 3"/>
                  <a:gd name="T11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" h="2">
                    <a:moveTo>
                      <a:pt x="0" y="0"/>
                    </a:moveTo>
                    <a:cubicBezTo>
                      <a:pt x="0" y="0"/>
                      <a:pt x="1" y="1"/>
                      <a:pt x="0" y="1"/>
                    </a:cubicBezTo>
                    <a:cubicBezTo>
                      <a:pt x="1" y="1"/>
                      <a:pt x="2" y="2"/>
                      <a:pt x="3" y="2"/>
                    </a:cubicBezTo>
                    <a:cubicBezTo>
                      <a:pt x="3" y="2"/>
                      <a:pt x="1" y="1"/>
                      <a:pt x="1" y="1"/>
                    </a:cubicBezTo>
                    <a:cubicBezTo>
                      <a:pt x="2" y="1"/>
                      <a:pt x="1" y="1"/>
                      <a:pt x="1" y="1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17" name="Freeform 2264"/>
              <p:cNvSpPr/>
              <p:nvPr/>
            </p:nvSpPr>
            <p:spPr bwMode="auto">
              <a:xfrm>
                <a:off x="410" y="3181"/>
                <a:ext cx="12" cy="12"/>
              </a:xfrm>
              <a:custGeom>
                <a:avLst/>
                <a:gdLst>
                  <a:gd name="T0" fmla="*/ 3 w 5"/>
                  <a:gd name="T1" fmla="*/ 1 h 5"/>
                  <a:gd name="T2" fmla="*/ 2 w 5"/>
                  <a:gd name="T3" fmla="*/ 1 h 5"/>
                  <a:gd name="T4" fmla="*/ 3 w 5"/>
                  <a:gd name="T5" fmla="*/ 1 h 5"/>
                  <a:gd name="T6" fmla="*/ 3 w 5"/>
                  <a:gd name="T7" fmla="*/ 0 h 5"/>
                  <a:gd name="T8" fmla="*/ 2 w 5"/>
                  <a:gd name="T9" fmla="*/ 1 h 5"/>
                  <a:gd name="T10" fmla="*/ 2 w 5"/>
                  <a:gd name="T11" fmla="*/ 1 h 5"/>
                  <a:gd name="T12" fmla="*/ 1 w 5"/>
                  <a:gd name="T13" fmla="*/ 2 h 5"/>
                  <a:gd name="T14" fmla="*/ 1 w 5"/>
                  <a:gd name="T15" fmla="*/ 5 h 5"/>
                  <a:gd name="T16" fmla="*/ 1 w 5"/>
                  <a:gd name="T17" fmla="*/ 2 h 5"/>
                  <a:gd name="T18" fmla="*/ 2 w 5"/>
                  <a:gd name="T19" fmla="*/ 3 h 5"/>
                  <a:gd name="T20" fmla="*/ 2 w 5"/>
                  <a:gd name="T21" fmla="*/ 3 h 5"/>
                  <a:gd name="T22" fmla="*/ 2 w 5"/>
                  <a:gd name="T23" fmla="*/ 3 h 5"/>
                  <a:gd name="T24" fmla="*/ 2 w 5"/>
                  <a:gd name="T25" fmla="*/ 4 h 5"/>
                  <a:gd name="T26" fmla="*/ 3 w 5"/>
                  <a:gd name="T27" fmla="*/ 4 h 5"/>
                  <a:gd name="T28" fmla="*/ 3 w 5"/>
                  <a:gd name="T29" fmla="*/ 5 h 5"/>
                  <a:gd name="T30" fmla="*/ 4 w 5"/>
                  <a:gd name="T31" fmla="*/ 4 h 5"/>
                  <a:gd name="T32" fmla="*/ 4 w 5"/>
                  <a:gd name="T33" fmla="*/ 4 h 5"/>
                  <a:gd name="T34" fmla="*/ 4 w 5"/>
                  <a:gd name="T35" fmla="*/ 2 h 5"/>
                  <a:gd name="T36" fmla="*/ 4 w 5"/>
                  <a:gd name="T37" fmla="*/ 2 h 5"/>
                  <a:gd name="T38" fmla="*/ 4 w 5"/>
                  <a:gd name="T39" fmla="*/ 4 h 5"/>
                  <a:gd name="T40" fmla="*/ 4 w 5"/>
                  <a:gd name="T41" fmla="*/ 3 h 5"/>
                  <a:gd name="T42" fmla="*/ 4 w 5"/>
                  <a:gd name="T43" fmla="*/ 5 h 5"/>
                  <a:gd name="T44" fmla="*/ 5 w 5"/>
                  <a:gd name="T45" fmla="*/ 2 h 5"/>
                  <a:gd name="T46" fmla="*/ 5 w 5"/>
                  <a:gd name="T47" fmla="*/ 3 h 5"/>
                  <a:gd name="T48" fmla="*/ 5 w 5"/>
                  <a:gd name="T49" fmla="*/ 1 h 5"/>
                  <a:gd name="T50" fmla="*/ 3 w 5"/>
                  <a:gd name="T51" fmla="*/ 1 h 5"/>
                  <a:gd name="T52" fmla="*/ 3 w 5"/>
                  <a:gd name="T53" fmla="*/ 2 h 5"/>
                  <a:gd name="T54" fmla="*/ 3 w 5"/>
                  <a:gd name="T55" fmla="*/ 1 h 5"/>
                  <a:gd name="T56" fmla="*/ 3 w 5"/>
                  <a:gd name="T57" fmla="*/ 2 h 5"/>
                  <a:gd name="T58" fmla="*/ 3 w 5"/>
                  <a:gd name="T59" fmla="*/ 1 h 5"/>
                  <a:gd name="T60" fmla="*/ 3 w 5"/>
                  <a:gd name="T61" fmla="*/ 2 h 5"/>
                  <a:gd name="T62" fmla="*/ 3 w 5"/>
                  <a:gd name="T63" fmla="*/ 1 h 5"/>
                  <a:gd name="T64" fmla="*/ 1 w 5"/>
                  <a:gd name="T65" fmla="*/ 3 h 5"/>
                  <a:gd name="T66" fmla="*/ 1 w 5"/>
                  <a:gd name="T67" fmla="*/ 2 h 5"/>
                  <a:gd name="T68" fmla="*/ 2 w 5"/>
                  <a:gd name="T69" fmla="*/ 3 h 5"/>
                  <a:gd name="T70" fmla="*/ 3 w 5"/>
                  <a:gd name="T71" fmla="*/ 2 h 5"/>
                  <a:gd name="T72" fmla="*/ 1 w 5"/>
                  <a:gd name="T73" fmla="*/ 4 h 5"/>
                  <a:gd name="T74" fmla="*/ 1 w 5"/>
                  <a:gd name="T75" fmla="*/ 3 h 5"/>
                  <a:gd name="T76" fmla="*/ 2 w 5"/>
                  <a:gd name="T77" fmla="*/ 3 h 5"/>
                  <a:gd name="T78" fmla="*/ 1 w 5"/>
                  <a:gd name="T79" fmla="*/ 3 h 5"/>
                  <a:gd name="T80" fmla="*/ 4 w 5"/>
                  <a:gd name="T81" fmla="*/ 4 h 5"/>
                  <a:gd name="T82" fmla="*/ 4 w 5"/>
                  <a:gd name="T83" fmla="*/ 0 h 5"/>
                  <a:gd name="T84" fmla="*/ 3 w 5"/>
                  <a:gd name="T85" fmla="*/ 1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5" h="5">
                    <a:moveTo>
                      <a:pt x="3" y="1"/>
                    </a:moveTo>
                    <a:cubicBezTo>
                      <a:pt x="2" y="1"/>
                      <a:pt x="2" y="2"/>
                      <a:pt x="2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0"/>
                      <a:pt x="2" y="1"/>
                      <a:pt x="3" y="0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0"/>
                      <a:pt x="2" y="2"/>
                      <a:pt x="2" y="1"/>
                    </a:cubicBezTo>
                    <a:cubicBezTo>
                      <a:pt x="2" y="1"/>
                      <a:pt x="0" y="1"/>
                      <a:pt x="1" y="2"/>
                    </a:cubicBezTo>
                    <a:cubicBezTo>
                      <a:pt x="1" y="4"/>
                      <a:pt x="1" y="3"/>
                      <a:pt x="1" y="5"/>
                    </a:cubicBezTo>
                    <a:cubicBezTo>
                      <a:pt x="1" y="4"/>
                      <a:pt x="1" y="3"/>
                      <a:pt x="1" y="2"/>
                    </a:cubicBezTo>
                    <a:cubicBezTo>
                      <a:pt x="2" y="3"/>
                      <a:pt x="2" y="2"/>
                      <a:pt x="2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4"/>
                      <a:pt x="2" y="3"/>
                      <a:pt x="2" y="3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4"/>
                      <a:pt x="2" y="3"/>
                      <a:pt x="3" y="4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3" y="4"/>
                      <a:pt x="3" y="4"/>
                      <a:pt x="4" y="4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4" y="3"/>
                      <a:pt x="3" y="4"/>
                      <a:pt x="4" y="2"/>
                    </a:cubicBezTo>
                    <a:cubicBezTo>
                      <a:pt x="4" y="4"/>
                      <a:pt x="4" y="1"/>
                      <a:pt x="4" y="2"/>
                    </a:cubicBezTo>
                    <a:cubicBezTo>
                      <a:pt x="4" y="3"/>
                      <a:pt x="4" y="3"/>
                      <a:pt x="4" y="4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4" y="4"/>
                      <a:pt x="4" y="3"/>
                      <a:pt x="4" y="5"/>
                    </a:cubicBezTo>
                    <a:cubicBezTo>
                      <a:pt x="5" y="2"/>
                      <a:pt x="5" y="2"/>
                      <a:pt x="5" y="2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5" y="3"/>
                      <a:pt x="5" y="1"/>
                      <a:pt x="5" y="1"/>
                    </a:cubicBezTo>
                    <a:cubicBezTo>
                      <a:pt x="4" y="1"/>
                      <a:pt x="4" y="2"/>
                      <a:pt x="3" y="1"/>
                    </a:cubicBezTo>
                    <a:cubicBezTo>
                      <a:pt x="3" y="3"/>
                      <a:pt x="3" y="1"/>
                      <a:pt x="3" y="2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1"/>
                      <a:pt x="3" y="2"/>
                      <a:pt x="3" y="2"/>
                    </a:cubicBezTo>
                    <a:cubicBezTo>
                      <a:pt x="3" y="2"/>
                      <a:pt x="3" y="2"/>
                      <a:pt x="3" y="1"/>
                    </a:cubicBezTo>
                    <a:cubicBezTo>
                      <a:pt x="3" y="1"/>
                      <a:pt x="3" y="1"/>
                      <a:pt x="3" y="2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2" y="1"/>
                      <a:pt x="0" y="2"/>
                      <a:pt x="1" y="3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3"/>
                      <a:pt x="3" y="1"/>
                      <a:pt x="2" y="3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2" y="2"/>
                      <a:pt x="2" y="3"/>
                      <a:pt x="1" y="4"/>
                    </a:cubicBezTo>
                    <a:cubicBezTo>
                      <a:pt x="2" y="5"/>
                      <a:pt x="1" y="2"/>
                      <a:pt x="1" y="3"/>
                    </a:cubicBezTo>
                    <a:cubicBezTo>
                      <a:pt x="2" y="3"/>
                      <a:pt x="2" y="2"/>
                      <a:pt x="2" y="3"/>
                    </a:cubicBezTo>
                    <a:cubicBezTo>
                      <a:pt x="3" y="3"/>
                      <a:pt x="2" y="3"/>
                      <a:pt x="1" y="3"/>
                    </a:cubicBezTo>
                    <a:cubicBezTo>
                      <a:pt x="2" y="3"/>
                      <a:pt x="3" y="4"/>
                      <a:pt x="4" y="4"/>
                    </a:cubicBezTo>
                    <a:cubicBezTo>
                      <a:pt x="1" y="0"/>
                      <a:pt x="5" y="1"/>
                      <a:pt x="4" y="0"/>
                    </a:cubicBezTo>
                    <a:cubicBezTo>
                      <a:pt x="3" y="0"/>
                      <a:pt x="3" y="1"/>
                      <a:pt x="3" y="1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18" name="Freeform 2265"/>
              <p:cNvSpPr/>
              <p:nvPr/>
            </p:nvSpPr>
            <p:spPr bwMode="auto">
              <a:xfrm>
                <a:off x="412" y="3190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19" name="Freeform 2266"/>
              <p:cNvSpPr/>
              <p:nvPr/>
            </p:nvSpPr>
            <p:spPr bwMode="auto">
              <a:xfrm>
                <a:off x="422" y="3185"/>
                <a:ext cx="0" cy="3"/>
              </a:xfrm>
              <a:custGeom>
                <a:avLst/>
                <a:gdLst>
                  <a:gd name="T0" fmla="*/ 1 h 1"/>
                  <a:gd name="T1" fmla="*/ 1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20" name="Rectangle 2267"/>
              <p:cNvSpPr>
                <a:spLocks noChangeArrowheads="1"/>
              </p:cNvSpPr>
              <p:nvPr/>
            </p:nvSpPr>
            <p:spPr bwMode="auto">
              <a:xfrm>
                <a:off x="412" y="3188"/>
                <a:ext cx="1" cy="1"/>
              </a:xfrm>
              <a:prstGeom prst="rect">
                <a:avLst/>
              </a:pr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21" name="Freeform 2268"/>
              <p:cNvSpPr/>
              <p:nvPr/>
            </p:nvSpPr>
            <p:spPr bwMode="auto">
              <a:xfrm>
                <a:off x="417" y="3190"/>
                <a:ext cx="2" cy="0"/>
              </a:xfrm>
              <a:custGeom>
                <a:avLst/>
                <a:gdLst>
                  <a:gd name="T0" fmla="*/ 2 w 2"/>
                  <a:gd name="T1" fmla="*/ 2 w 2"/>
                  <a:gd name="T2" fmla="*/ 0 w 2"/>
                  <a:gd name="T3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2" y="0"/>
                    </a:ln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22" name="Freeform 2269"/>
              <p:cNvSpPr/>
              <p:nvPr/>
            </p:nvSpPr>
            <p:spPr bwMode="auto">
              <a:xfrm>
                <a:off x="424" y="3188"/>
                <a:ext cx="0" cy="2"/>
              </a:xfrm>
              <a:custGeom>
                <a:avLst/>
                <a:gdLst>
                  <a:gd name="T0" fmla="*/ 2 h 2"/>
                  <a:gd name="T1" fmla="*/ 0 h 2"/>
                  <a:gd name="T2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23" name="Freeform 2270"/>
              <p:cNvSpPr/>
              <p:nvPr/>
            </p:nvSpPr>
            <p:spPr bwMode="auto">
              <a:xfrm>
                <a:off x="431" y="3190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24" name="Freeform 2271"/>
              <p:cNvSpPr/>
              <p:nvPr/>
            </p:nvSpPr>
            <p:spPr bwMode="auto">
              <a:xfrm>
                <a:off x="422" y="3169"/>
                <a:ext cx="23" cy="24"/>
              </a:xfrm>
              <a:custGeom>
                <a:avLst/>
                <a:gdLst>
                  <a:gd name="T0" fmla="*/ 9 w 10"/>
                  <a:gd name="T1" fmla="*/ 3 h 10"/>
                  <a:gd name="T2" fmla="*/ 8 w 10"/>
                  <a:gd name="T3" fmla="*/ 1 h 10"/>
                  <a:gd name="T4" fmla="*/ 7 w 10"/>
                  <a:gd name="T5" fmla="*/ 1 h 10"/>
                  <a:gd name="T6" fmla="*/ 7 w 10"/>
                  <a:gd name="T7" fmla="*/ 2 h 10"/>
                  <a:gd name="T8" fmla="*/ 7 w 10"/>
                  <a:gd name="T9" fmla="*/ 3 h 10"/>
                  <a:gd name="T10" fmla="*/ 6 w 10"/>
                  <a:gd name="T11" fmla="*/ 3 h 10"/>
                  <a:gd name="T12" fmla="*/ 6 w 10"/>
                  <a:gd name="T13" fmla="*/ 5 h 10"/>
                  <a:gd name="T14" fmla="*/ 6 w 10"/>
                  <a:gd name="T15" fmla="*/ 4 h 10"/>
                  <a:gd name="T16" fmla="*/ 5 w 10"/>
                  <a:gd name="T17" fmla="*/ 4 h 10"/>
                  <a:gd name="T18" fmla="*/ 6 w 10"/>
                  <a:gd name="T19" fmla="*/ 6 h 10"/>
                  <a:gd name="T20" fmla="*/ 5 w 10"/>
                  <a:gd name="T21" fmla="*/ 7 h 10"/>
                  <a:gd name="T22" fmla="*/ 5 w 10"/>
                  <a:gd name="T23" fmla="*/ 6 h 10"/>
                  <a:gd name="T24" fmla="*/ 4 w 10"/>
                  <a:gd name="T25" fmla="*/ 6 h 10"/>
                  <a:gd name="T26" fmla="*/ 3 w 10"/>
                  <a:gd name="T27" fmla="*/ 6 h 10"/>
                  <a:gd name="T28" fmla="*/ 3 w 10"/>
                  <a:gd name="T29" fmla="*/ 7 h 10"/>
                  <a:gd name="T30" fmla="*/ 2 w 10"/>
                  <a:gd name="T31" fmla="*/ 8 h 10"/>
                  <a:gd name="T32" fmla="*/ 2 w 10"/>
                  <a:gd name="T33" fmla="*/ 7 h 10"/>
                  <a:gd name="T34" fmla="*/ 2 w 10"/>
                  <a:gd name="T35" fmla="*/ 7 h 10"/>
                  <a:gd name="T36" fmla="*/ 0 w 10"/>
                  <a:gd name="T37" fmla="*/ 7 h 10"/>
                  <a:gd name="T38" fmla="*/ 1 w 10"/>
                  <a:gd name="T39" fmla="*/ 7 h 10"/>
                  <a:gd name="T40" fmla="*/ 1 w 10"/>
                  <a:gd name="T41" fmla="*/ 6 h 10"/>
                  <a:gd name="T42" fmla="*/ 2 w 10"/>
                  <a:gd name="T43" fmla="*/ 9 h 10"/>
                  <a:gd name="T44" fmla="*/ 2 w 10"/>
                  <a:gd name="T45" fmla="*/ 10 h 10"/>
                  <a:gd name="T46" fmla="*/ 2 w 10"/>
                  <a:gd name="T47" fmla="*/ 9 h 10"/>
                  <a:gd name="T48" fmla="*/ 3 w 10"/>
                  <a:gd name="T49" fmla="*/ 10 h 10"/>
                  <a:gd name="T50" fmla="*/ 4 w 10"/>
                  <a:gd name="T51" fmla="*/ 9 h 10"/>
                  <a:gd name="T52" fmla="*/ 4 w 10"/>
                  <a:gd name="T53" fmla="*/ 9 h 10"/>
                  <a:gd name="T54" fmla="*/ 4 w 10"/>
                  <a:gd name="T55" fmla="*/ 9 h 10"/>
                  <a:gd name="T56" fmla="*/ 5 w 10"/>
                  <a:gd name="T57" fmla="*/ 9 h 10"/>
                  <a:gd name="T58" fmla="*/ 5 w 10"/>
                  <a:gd name="T59" fmla="*/ 8 h 10"/>
                  <a:gd name="T60" fmla="*/ 5 w 10"/>
                  <a:gd name="T61" fmla="*/ 7 h 10"/>
                  <a:gd name="T62" fmla="*/ 6 w 10"/>
                  <a:gd name="T63" fmla="*/ 8 h 10"/>
                  <a:gd name="T64" fmla="*/ 7 w 10"/>
                  <a:gd name="T65" fmla="*/ 8 h 10"/>
                  <a:gd name="T66" fmla="*/ 6 w 10"/>
                  <a:gd name="T67" fmla="*/ 7 h 10"/>
                  <a:gd name="T68" fmla="*/ 7 w 10"/>
                  <a:gd name="T69" fmla="*/ 6 h 10"/>
                  <a:gd name="T70" fmla="*/ 7 w 10"/>
                  <a:gd name="T71" fmla="*/ 5 h 10"/>
                  <a:gd name="T72" fmla="*/ 8 w 10"/>
                  <a:gd name="T73" fmla="*/ 5 h 10"/>
                  <a:gd name="T74" fmla="*/ 8 w 10"/>
                  <a:gd name="T75" fmla="*/ 4 h 10"/>
                  <a:gd name="T76" fmla="*/ 7 w 10"/>
                  <a:gd name="T77" fmla="*/ 3 h 10"/>
                  <a:gd name="T78" fmla="*/ 9 w 10"/>
                  <a:gd name="T79" fmla="*/ 5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0" h="10">
                    <a:moveTo>
                      <a:pt x="10" y="4"/>
                    </a:moveTo>
                    <a:cubicBezTo>
                      <a:pt x="10" y="4"/>
                      <a:pt x="10" y="3"/>
                      <a:pt x="9" y="3"/>
                    </a:cubicBezTo>
                    <a:cubicBezTo>
                      <a:pt x="9" y="3"/>
                      <a:pt x="9" y="3"/>
                      <a:pt x="9" y="3"/>
                    </a:cubicBezTo>
                    <a:cubicBezTo>
                      <a:pt x="9" y="3"/>
                      <a:pt x="9" y="2"/>
                      <a:pt x="8" y="1"/>
                    </a:cubicBezTo>
                    <a:cubicBezTo>
                      <a:pt x="8" y="2"/>
                      <a:pt x="8" y="2"/>
                      <a:pt x="8" y="2"/>
                    </a:cubicBezTo>
                    <a:cubicBezTo>
                      <a:pt x="9" y="2"/>
                      <a:pt x="7" y="1"/>
                      <a:pt x="7" y="1"/>
                    </a:cubicBezTo>
                    <a:cubicBezTo>
                      <a:pt x="7" y="1"/>
                      <a:pt x="9" y="3"/>
                      <a:pt x="8" y="3"/>
                    </a:cubicBezTo>
                    <a:cubicBezTo>
                      <a:pt x="8" y="3"/>
                      <a:pt x="8" y="2"/>
                      <a:pt x="7" y="2"/>
                    </a:cubicBezTo>
                    <a:cubicBezTo>
                      <a:pt x="7" y="2"/>
                      <a:pt x="8" y="3"/>
                      <a:pt x="8" y="4"/>
                    </a:cubicBezTo>
                    <a:cubicBezTo>
                      <a:pt x="5" y="0"/>
                      <a:pt x="9" y="5"/>
                      <a:pt x="7" y="3"/>
                    </a:cubicBezTo>
                    <a:cubicBezTo>
                      <a:pt x="7" y="3"/>
                      <a:pt x="7" y="3"/>
                      <a:pt x="7" y="4"/>
                    </a:cubicBezTo>
                    <a:cubicBezTo>
                      <a:pt x="6" y="3"/>
                      <a:pt x="7" y="4"/>
                      <a:pt x="6" y="3"/>
                    </a:cubicBezTo>
                    <a:cubicBezTo>
                      <a:pt x="7" y="5"/>
                      <a:pt x="5" y="2"/>
                      <a:pt x="7" y="5"/>
                    </a:cubicBezTo>
                    <a:cubicBezTo>
                      <a:pt x="6" y="4"/>
                      <a:pt x="7" y="5"/>
                      <a:pt x="6" y="5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5" y="4"/>
                      <a:pt x="6" y="5"/>
                      <a:pt x="6" y="4"/>
                    </a:cubicBezTo>
                    <a:cubicBezTo>
                      <a:pt x="5" y="4"/>
                      <a:pt x="6" y="5"/>
                      <a:pt x="6" y="6"/>
                    </a:cubicBezTo>
                    <a:cubicBezTo>
                      <a:pt x="6" y="6"/>
                      <a:pt x="6" y="5"/>
                      <a:pt x="5" y="4"/>
                    </a:cubicBezTo>
                    <a:cubicBezTo>
                      <a:pt x="6" y="5"/>
                      <a:pt x="5" y="5"/>
                      <a:pt x="5" y="6"/>
                    </a:cubicBezTo>
                    <a:cubicBezTo>
                      <a:pt x="5" y="6"/>
                      <a:pt x="6" y="6"/>
                      <a:pt x="6" y="6"/>
                    </a:cubicBezTo>
                    <a:cubicBezTo>
                      <a:pt x="5" y="6"/>
                      <a:pt x="6" y="7"/>
                      <a:pt x="6" y="8"/>
                    </a:cubicBezTo>
                    <a:cubicBezTo>
                      <a:pt x="5" y="7"/>
                      <a:pt x="6" y="8"/>
                      <a:pt x="5" y="7"/>
                    </a:cubicBezTo>
                    <a:cubicBezTo>
                      <a:pt x="5" y="6"/>
                      <a:pt x="5" y="6"/>
                      <a:pt x="5" y="5"/>
                    </a:cubicBezTo>
                    <a:cubicBezTo>
                      <a:pt x="5" y="5"/>
                      <a:pt x="5" y="5"/>
                      <a:pt x="5" y="6"/>
                    </a:cubicBezTo>
                    <a:cubicBezTo>
                      <a:pt x="4" y="6"/>
                      <a:pt x="4" y="5"/>
                      <a:pt x="4" y="5"/>
                    </a:cubicBezTo>
                    <a:cubicBezTo>
                      <a:pt x="4" y="4"/>
                      <a:pt x="4" y="7"/>
                      <a:pt x="4" y="6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4" y="7"/>
                      <a:pt x="3" y="5"/>
                      <a:pt x="3" y="6"/>
                    </a:cubicBezTo>
                    <a:cubicBezTo>
                      <a:pt x="3" y="7"/>
                      <a:pt x="3" y="7"/>
                      <a:pt x="3" y="7"/>
                    </a:cubicBezTo>
                    <a:cubicBezTo>
                      <a:pt x="3" y="5"/>
                      <a:pt x="3" y="8"/>
                      <a:pt x="3" y="7"/>
                    </a:cubicBezTo>
                    <a:cubicBezTo>
                      <a:pt x="3" y="8"/>
                      <a:pt x="3" y="9"/>
                      <a:pt x="3" y="9"/>
                    </a:cubicBezTo>
                    <a:cubicBezTo>
                      <a:pt x="2" y="8"/>
                      <a:pt x="2" y="8"/>
                      <a:pt x="2" y="8"/>
                    </a:cubicBezTo>
                    <a:cubicBezTo>
                      <a:pt x="3" y="9"/>
                      <a:pt x="2" y="6"/>
                      <a:pt x="2" y="6"/>
                    </a:cubicBezTo>
                    <a:cubicBezTo>
                      <a:pt x="2" y="7"/>
                      <a:pt x="2" y="6"/>
                      <a:pt x="2" y="7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2" y="6"/>
                      <a:pt x="2" y="8"/>
                      <a:pt x="2" y="7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1" y="7"/>
                      <a:pt x="0" y="5"/>
                      <a:pt x="0" y="7"/>
                    </a:cubicBezTo>
                    <a:cubicBezTo>
                      <a:pt x="0" y="8"/>
                      <a:pt x="1" y="9"/>
                      <a:pt x="1" y="10"/>
                    </a:cubicBezTo>
                    <a:cubicBezTo>
                      <a:pt x="1" y="9"/>
                      <a:pt x="1" y="8"/>
                      <a:pt x="1" y="7"/>
                    </a:cubicBezTo>
                    <a:cubicBezTo>
                      <a:pt x="1" y="8"/>
                      <a:pt x="1" y="8"/>
                      <a:pt x="1" y="8"/>
                    </a:cubicBezTo>
                    <a:cubicBezTo>
                      <a:pt x="1" y="8"/>
                      <a:pt x="1" y="7"/>
                      <a:pt x="1" y="6"/>
                    </a:cubicBezTo>
                    <a:cubicBezTo>
                      <a:pt x="1" y="6"/>
                      <a:pt x="1" y="8"/>
                      <a:pt x="1" y="7"/>
                    </a:cubicBezTo>
                    <a:cubicBezTo>
                      <a:pt x="2" y="8"/>
                      <a:pt x="1" y="8"/>
                      <a:pt x="2" y="9"/>
                    </a:cubicBezTo>
                    <a:cubicBezTo>
                      <a:pt x="2" y="9"/>
                      <a:pt x="2" y="9"/>
                      <a:pt x="2" y="9"/>
                    </a:cubicBezTo>
                    <a:cubicBezTo>
                      <a:pt x="2" y="9"/>
                      <a:pt x="2" y="9"/>
                      <a:pt x="2" y="10"/>
                    </a:cubicBezTo>
                    <a:cubicBezTo>
                      <a:pt x="2" y="8"/>
                      <a:pt x="2" y="10"/>
                      <a:pt x="3" y="9"/>
                    </a:cubicBezTo>
                    <a:cubicBezTo>
                      <a:pt x="2" y="9"/>
                      <a:pt x="2" y="9"/>
                      <a:pt x="2" y="9"/>
                    </a:cubicBezTo>
                    <a:cubicBezTo>
                      <a:pt x="2" y="9"/>
                      <a:pt x="2" y="9"/>
                      <a:pt x="2" y="8"/>
                    </a:cubicBezTo>
                    <a:cubicBezTo>
                      <a:pt x="3" y="9"/>
                      <a:pt x="3" y="9"/>
                      <a:pt x="3" y="10"/>
                    </a:cubicBezTo>
                    <a:cubicBezTo>
                      <a:pt x="3" y="9"/>
                      <a:pt x="3" y="8"/>
                      <a:pt x="3" y="8"/>
                    </a:cubicBezTo>
                    <a:cubicBezTo>
                      <a:pt x="3" y="9"/>
                      <a:pt x="3" y="8"/>
                      <a:pt x="4" y="9"/>
                    </a:cubicBezTo>
                    <a:cubicBezTo>
                      <a:pt x="3" y="8"/>
                      <a:pt x="4" y="9"/>
                      <a:pt x="4" y="8"/>
                    </a:cubicBezTo>
                    <a:cubicBezTo>
                      <a:pt x="4" y="8"/>
                      <a:pt x="4" y="8"/>
                      <a:pt x="4" y="9"/>
                    </a:cubicBezTo>
                    <a:cubicBezTo>
                      <a:pt x="4" y="9"/>
                      <a:pt x="4" y="9"/>
                      <a:pt x="4" y="9"/>
                    </a:cubicBezTo>
                    <a:cubicBezTo>
                      <a:pt x="4" y="9"/>
                      <a:pt x="4" y="9"/>
                      <a:pt x="4" y="9"/>
                    </a:cubicBezTo>
                    <a:cubicBezTo>
                      <a:pt x="4" y="9"/>
                      <a:pt x="4" y="9"/>
                      <a:pt x="4" y="9"/>
                    </a:cubicBezTo>
                    <a:cubicBezTo>
                      <a:pt x="5" y="9"/>
                      <a:pt x="4" y="8"/>
                      <a:pt x="5" y="9"/>
                    </a:cubicBezTo>
                    <a:cubicBezTo>
                      <a:pt x="5" y="9"/>
                      <a:pt x="5" y="9"/>
                      <a:pt x="5" y="9"/>
                    </a:cubicBezTo>
                    <a:cubicBezTo>
                      <a:pt x="5" y="9"/>
                      <a:pt x="4" y="7"/>
                      <a:pt x="5" y="8"/>
                    </a:cubicBezTo>
                    <a:cubicBezTo>
                      <a:pt x="5" y="8"/>
                      <a:pt x="5" y="7"/>
                      <a:pt x="4" y="6"/>
                    </a:cubicBezTo>
                    <a:cubicBezTo>
                      <a:pt x="5" y="7"/>
                      <a:pt x="5" y="8"/>
                      <a:pt x="5" y="7"/>
                    </a:cubicBezTo>
                    <a:cubicBezTo>
                      <a:pt x="5" y="6"/>
                      <a:pt x="6" y="8"/>
                      <a:pt x="5" y="7"/>
                    </a:cubicBezTo>
                    <a:cubicBezTo>
                      <a:pt x="6" y="8"/>
                      <a:pt x="6" y="7"/>
                      <a:pt x="6" y="8"/>
                    </a:cubicBezTo>
                    <a:cubicBezTo>
                      <a:pt x="6" y="9"/>
                      <a:pt x="6" y="7"/>
                      <a:pt x="6" y="7"/>
                    </a:cubicBezTo>
                    <a:cubicBezTo>
                      <a:pt x="7" y="8"/>
                      <a:pt x="7" y="8"/>
                      <a:pt x="7" y="8"/>
                    </a:cubicBezTo>
                    <a:cubicBezTo>
                      <a:pt x="6" y="8"/>
                      <a:pt x="6" y="7"/>
                      <a:pt x="7" y="8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7" y="7"/>
                      <a:pt x="7" y="7"/>
                      <a:pt x="7" y="8"/>
                    </a:cubicBezTo>
                    <a:cubicBezTo>
                      <a:pt x="7" y="6"/>
                      <a:pt x="7" y="6"/>
                      <a:pt x="7" y="6"/>
                    </a:cubicBezTo>
                    <a:cubicBezTo>
                      <a:pt x="8" y="8"/>
                      <a:pt x="7" y="6"/>
                      <a:pt x="7" y="5"/>
                    </a:cubicBezTo>
                    <a:cubicBezTo>
                      <a:pt x="7" y="5"/>
                      <a:pt x="7" y="5"/>
                      <a:pt x="7" y="5"/>
                    </a:cubicBezTo>
                    <a:cubicBezTo>
                      <a:pt x="8" y="6"/>
                      <a:pt x="8" y="6"/>
                      <a:pt x="8" y="6"/>
                    </a:cubicBezTo>
                    <a:cubicBezTo>
                      <a:pt x="8" y="6"/>
                      <a:pt x="8" y="6"/>
                      <a:pt x="8" y="5"/>
                    </a:cubicBezTo>
                    <a:cubicBezTo>
                      <a:pt x="8" y="5"/>
                      <a:pt x="8" y="6"/>
                      <a:pt x="9" y="6"/>
                    </a:cubicBezTo>
                    <a:cubicBezTo>
                      <a:pt x="8" y="4"/>
                      <a:pt x="10" y="7"/>
                      <a:pt x="8" y="4"/>
                    </a:cubicBezTo>
                    <a:cubicBezTo>
                      <a:pt x="8" y="4"/>
                      <a:pt x="8" y="4"/>
                      <a:pt x="8" y="4"/>
                    </a:cubicBezTo>
                    <a:cubicBezTo>
                      <a:pt x="7" y="4"/>
                      <a:pt x="7" y="3"/>
                      <a:pt x="7" y="3"/>
                    </a:cubicBezTo>
                    <a:cubicBezTo>
                      <a:pt x="7" y="3"/>
                      <a:pt x="8" y="4"/>
                      <a:pt x="8" y="3"/>
                    </a:cubicBezTo>
                    <a:cubicBezTo>
                      <a:pt x="9" y="5"/>
                      <a:pt x="9" y="5"/>
                      <a:pt x="9" y="5"/>
                    </a:cubicBezTo>
                    <a:cubicBezTo>
                      <a:pt x="10" y="6"/>
                      <a:pt x="8" y="2"/>
                      <a:pt x="10" y="4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25" name="Freeform 2272"/>
              <p:cNvSpPr/>
              <p:nvPr/>
            </p:nvSpPr>
            <p:spPr bwMode="auto">
              <a:xfrm>
                <a:off x="438" y="3183"/>
                <a:ext cx="3" cy="2"/>
              </a:xfrm>
              <a:custGeom>
                <a:avLst/>
                <a:gdLst>
                  <a:gd name="T0" fmla="*/ 0 w 1"/>
                  <a:gd name="T1" fmla="*/ 0 h 1"/>
                  <a:gd name="T2" fmla="*/ 1 w 1"/>
                  <a:gd name="T3" fmla="*/ 1 h 1"/>
                  <a:gd name="T4" fmla="*/ 1 w 1"/>
                  <a:gd name="T5" fmla="*/ 0 h 1"/>
                  <a:gd name="T6" fmla="*/ 0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26" name="Rectangle 2273"/>
              <p:cNvSpPr>
                <a:spLocks noChangeArrowheads="1"/>
              </p:cNvSpPr>
              <p:nvPr/>
            </p:nvSpPr>
            <p:spPr bwMode="auto">
              <a:xfrm>
                <a:off x="441" y="3183"/>
                <a:ext cx="1" cy="1"/>
              </a:xfrm>
              <a:prstGeom prst="rect">
                <a:avLst/>
              </a:pr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27" name="Freeform 2274"/>
              <p:cNvSpPr/>
              <p:nvPr/>
            </p:nvSpPr>
            <p:spPr bwMode="auto">
              <a:xfrm>
                <a:off x="445" y="3176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28" name="Freeform 2275"/>
              <p:cNvSpPr/>
              <p:nvPr/>
            </p:nvSpPr>
            <p:spPr bwMode="auto">
              <a:xfrm>
                <a:off x="443" y="3176"/>
                <a:ext cx="2" cy="0"/>
              </a:xfrm>
              <a:custGeom>
                <a:avLst/>
                <a:gdLst>
                  <a:gd name="T0" fmla="*/ 2 w 2"/>
                  <a:gd name="T1" fmla="*/ 0 w 2"/>
                  <a:gd name="T2" fmla="*/ 2 w 2"/>
                  <a:gd name="T3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29" name="Freeform 2276"/>
              <p:cNvSpPr/>
              <p:nvPr/>
            </p:nvSpPr>
            <p:spPr bwMode="auto">
              <a:xfrm>
                <a:off x="438" y="3162"/>
                <a:ext cx="10" cy="14"/>
              </a:xfrm>
              <a:custGeom>
                <a:avLst/>
                <a:gdLst>
                  <a:gd name="T0" fmla="*/ 3 w 4"/>
                  <a:gd name="T1" fmla="*/ 1 h 6"/>
                  <a:gd name="T2" fmla="*/ 2 w 4"/>
                  <a:gd name="T3" fmla="*/ 1 h 6"/>
                  <a:gd name="T4" fmla="*/ 3 w 4"/>
                  <a:gd name="T5" fmla="*/ 1 h 6"/>
                  <a:gd name="T6" fmla="*/ 2 w 4"/>
                  <a:gd name="T7" fmla="*/ 0 h 6"/>
                  <a:gd name="T8" fmla="*/ 2 w 4"/>
                  <a:gd name="T9" fmla="*/ 2 h 6"/>
                  <a:gd name="T10" fmla="*/ 1 w 4"/>
                  <a:gd name="T11" fmla="*/ 2 h 6"/>
                  <a:gd name="T12" fmla="*/ 2 w 4"/>
                  <a:gd name="T13" fmla="*/ 3 h 6"/>
                  <a:gd name="T14" fmla="*/ 1 w 4"/>
                  <a:gd name="T15" fmla="*/ 2 h 6"/>
                  <a:gd name="T16" fmla="*/ 1 w 4"/>
                  <a:gd name="T17" fmla="*/ 3 h 6"/>
                  <a:gd name="T18" fmla="*/ 2 w 4"/>
                  <a:gd name="T19" fmla="*/ 3 h 6"/>
                  <a:gd name="T20" fmla="*/ 1 w 4"/>
                  <a:gd name="T21" fmla="*/ 3 h 6"/>
                  <a:gd name="T22" fmla="*/ 2 w 4"/>
                  <a:gd name="T23" fmla="*/ 3 h 6"/>
                  <a:gd name="T24" fmla="*/ 1 w 4"/>
                  <a:gd name="T25" fmla="*/ 4 h 6"/>
                  <a:gd name="T26" fmla="*/ 1 w 4"/>
                  <a:gd name="T27" fmla="*/ 3 h 6"/>
                  <a:gd name="T28" fmla="*/ 2 w 4"/>
                  <a:gd name="T29" fmla="*/ 4 h 6"/>
                  <a:gd name="T30" fmla="*/ 1 w 4"/>
                  <a:gd name="T31" fmla="*/ 3 h 6"/>
                  <a:gd name="T32" fmla="*/ 1 w 4"/>
                  <a:gd name="T33" fmla="*/ 5 h 6"/>
                  <a:gd name="T34" fmla="*/ 2 w 4"/>
                  <a:gd name="T35" fmla="*/ 5 h 6"/>
                  <a:gd name="T36" fmla="*/ 2 w 4"/>
                  <a:gd name="T37" fmla="*/ 4 h 6"/>
                  <a:gd name="T38" fmla="*/ 2 w 4"/>
                  <a:gd name="T39" fmla="*/ 5 h 6"/>
                  <a:gd name="T40" fmla="*/ 2 w 4"/>
                  <a:gd name="T41" fmla="*/ 4 h 6"/>
                  <a:gd name="T42" fmla="*/ 3 w 4"/>
                  <a:gd name="T43" fmla="*/ 5 h 6"/>
                  <a:gd name="T44" fmla="*/ 4 w 4"/>
                  <a:gd name="T45" fmla="*/ 5 h 6"/>
                  <a:gd name="T46" fmla="*/ 4 w 4"/>
                  <a:gd name="T47" fmla="*/ 5 h 6"/>
                  <a:gd name="T48" fmla="*/ 4 w 4"/>
                  <a:gd name="T49" fmla="*/ 5 h 6"/>
                  <a:gd name="T50" fmla="*/ 3 w 4"/>
                  <a:gd name="T51" fmla="*/ 4 h 6"/>
                  <a:gd name="T52" fmla="*/ 2 w 4"/>
                  <a:gd name="T53" fmla="*/ 3 h 6"/>
                  <a:gd name="T54" fmla="*/ 2 w 4"/>
                  <a:gd name="T55" fmla="*/ 3 h 6"/>
                  <a:gd name="T56" fmla="*/ 3 w 4"/>
                  <a:gd name="T57" fmla="*/ 4 h 6"/>
                  <a:gd name="T58" fmla="*/ 3 w 4"/>
                  <a:gd name="T59" fmla="*/ 4 h 6"/>
                  <a:gd name="T60" fmla="*/ 4 w 4"/>
                  <a:gd name="T61" fmla="*/ 4 h 6"/>
                  <a:gd name="T62" fmla="*/ 3 w 4"/>
                  <a:gd name="T63" fmla="*/ 4 h 6"/>
                  <a:gd name="T64" fmla="*/ 3 w 4"/>
                  <a:gd name="T65" fmla="*/ 3 h 6"/>
                  <a:gd name="T66" fmla="*/ 4 w 4"/>
                  <a:gd name="T67" fmla="*/ 3 h 6"/>
                  <a:gd name="T68" fmla="*/ 3 w 4"/>
                  <a:gd name="T69" fmla="*/ 2 h 6"/>
                  <a:gd name="T70" fmla="*/ 4 w 4"/>
                  <a:gd name="T71" fmla="*/ 2 h 6"/>
                  <a:gd name="T72" fmla="*/ 3 w 4"/>
                  <a:gd name="T73" fmla="*/ 2 h 6"/>
                  <a:gd name="T74" fmla="*/ 3 w 4"/>
                  <a:gd name="T75" fmla="*/ 1 h 6"/>
                  <a:gd name="T76" fmla="*/ 3 w 4"/>
                  <a:gd name="T77" fmla="*/ 1 h 6"/>
                  <a:gd name="T78" fmla="*/ 2 w 4"/>
                  <a:gd name="T79" fmla="*/ 0 h 6"/>
                  <a:gd name="T80" fmla="*/ 3 w 4"/>
                  <a:gd name="T81" fmla="*/ 1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4" h="6">
                    <a:moveTo>
                      <a:pt x="3" y="1"/>
                    </a:moveTo>
                    <a:cubicBezTo>
                      <a:pt x="2" y="1"/>
                      <a:pt x="2" y="1"/>
                      <a:pt x="2" y="1"/>
                    </a:cubicBezTo>
                    <a:cubicBezTo>
                      <a:pt x="3" y="1"/>
                      <a:pt x="2" y="0"/>
                      <a:pt x="3" y="1"/>
                    </a:cubicBezTo>
                    <a:cubicBezTo>
                      <a:pt x="2" y="0"/>
                      <a:pt x="3" y="0"/>
                      <a:pt x="2" y="0"/>
                    </a:cubicBezTo>
                    <a:cubicBezTo>
                      <a:pt x="2" y="1"/>
                      <a:pt x="1" y="1"/>
                      <a:pt x="2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3" y="3"/>
                      <a:pt x="0" y="2"/>
                      <a:pt x="2" y="3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0" y="2"/>
                      <a:pt x="3" y="4"/>
                      <a:pt x="1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4"/>
                      <a:pt x="2" y="4"/>
                      <a:pt x="1" y="4"/>
                    </a:cubicBezTo>
                    <a:cubicBezTo>
                      <a:pt x="1" y="3"/>
                      <a:pt x="1" y="4"/>
                      <a:pt x="1" y="3"/>
                    </a:cubicBezTo>
                    <a:cubicBezTo>
                      <a:pt x="1" y="3"/>
                      <a:pt x="2" y="4"/>
                      <a:pt x="2" y="4"/>
                    </a:cubicBezTo>
                    <a:cubicBezTo>
                      <a:pt x="1" y="4"/>
                      <a:pt x="1" y="4"/>
                      <a:pt x="1" y="3"/>
                    </a:cubicBezTo>
                    <a:cubicBezTo>
                      <a:pt x="1" y="4"/>
                      <a:pt x="0" y="3"/>
                      <a:pt x="1" y="5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3" y="6"/>
                      <a:pt x="2" y="5"/>
                      <a:pt x="2" y="4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0" y="3"/>
                      <a:pt x="2" y="5"/>
                      <a:pt x="2" y="4"/>
                    </a:cubicBezTo>
                    <a:cubicBezTo>
                      <a:pt x="2" y="5"/>
                      <a:pt x="2" y="5"/>
                      <a:pt x="3" y="5"/>
                    </a:cubicBezTo>
                    <a:cubicBezTo>
                      <a:pt x="4" y="6"/>
                      <a:pt x="2" y="4"/>
                      <a:pt x="4" y="5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3" y="4"/>
                      <a:pt x="2" y="4"/>
                      <a:pt x="2" y="3"/>
                    </a:cubicBezTo>
                    <a:cubicBezTo>
                      <a:pt x="3" y="4"/>
                      <a:pt x="1" y="3"/>
                      <a:pt x="2" y="3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3" y="4"/>
                      <a:pt x="4" y="4"/>
                      <a:pt x="4" y="4"/>
                    </a:cubicBezTo>
                    <a:cubicBezTo>
                      <a:pt x="4" y="4"/>
                      <a:pt x="4" y="4"/>
                      <a:pt x="3" y="4"/>
                    </a:cubicBezTo>
                    <a:cubicBezTo>
                      <a:pt x="4" y="4"/>
                      <a:pt x="4" y="3"/>
                      <a:pt x="3" y="3"/>
                    </a:cubicBezTo>
                    <a:cubicBezTo>
                      <a:pt x="3" y="3"/>
                      <a:pt x="4" y="3"/>
                      <a:pt x="4" y="3"/>
                    </a:cubicBezTo>
                    <a:cubicBezTo>
                      <a:pt x="4" y="3"/>
                      <a:pt x="4" y="3"/>
                      <a:pt x="3" y="2"/>
                    </a:cubicBezTo>
                    <a:cubicBezTo>
                      <a:pt x="2" y="2"/>
                      <a:pt x="3" y="2"/>
                      <a:pt x="4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2" y="1"/>
                      <a:pt x="4" y="2"/>
                      <a:pt x="3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1"/>
                      <a:pt x="2" y="0"/>
                      <a:pt x="2" y="0"/>
                    </a:cubicBezTo>
                    <a:cubicBezTo>
                      <a:pt x="3" y="1"/>
                      <a:pt x="3" y="1"/>
                      <a:pt x="3" y="1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30" name="Freeform 2277"/>
              <p:cNvSpPr/>
              <p:nvPr/>
            </p:nvSpPr>
            <p:spPr bwMode="auto">
              <a:xfrm>
                <a:off x="441" y="3159"/>
                <a:ext cx="4" cy="3"/>
              </a:xfrm>
              <a:custGeom>
                <a:avLst/>
                <a:gdLst>
                  <a:gd name="T0" fmla="*/ 1 w 2"/>
                  <a:gd name="T1" fmla="*/ 1 h 1"/>
                  <a:gd name="T2" fmla="*/ 2 w 2"/>
                  <a:gd name="T3" fmla="*/ 1 h 1"/>
                  <a:gd name="T4" fmla="*/ 0 w 2"/>
                  <a:gd name="T5" fmla="*/ 0 h 1"/>
                  <a:gd name="T6" fmla="*/ 1 w 2"/>
                  <a:gd name="T7" fmla="*/ 1 h 1"/>
                  <a:gd name="T8" fmla="*/ 1 w 2"/>
                  <a:gd name="T9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1">
                    <a:moveTo>
                      <a:pt x="1" y="1"/>
                    </a:move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1" y="1"/>
                      <a:pt x="0" y="0"/>
                    </a:cubicBezTo>
                    <a:cubicBezTo>
                      <a:pt x="1" y="1"/>
                      <a:pt x="0" y="0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31" name="Freeform 2278"/>
              <p:cNvSpPr/>
              <p:nvPr/>
            </p:nvSpPr>
            <p:spPr bwMode="auto">
              <a:xfrm>
                <a:off x="438" y="3154"/>
                <a:ext cx="10" cy="8"/>
              </a:xfrm>
              <a:custGeom>
                <a:avLst/>
                <a:gdLst>
                  <a:gd name="T0" fmla="*/ 2 w 4"/>
                  <a:gd name="T1" fmla="*/ 1 h 3"/>
                  <a:gd name="T2" fmla="*/ 2 w 4"/>
                  <a:gd name="T3" fmla="*/ 1 h 3"/>
                  <a:gd name="T4" fmla="*/ 1 w 4"/>
                  <a:gd name="T5" fmla="*/ 2 h 3"/>
                  <a:gd name="T6" fmla="*/ 3 w 4"/>
                  <a:gd name="T7" fmla="*/ 2 h 3"/>
                  <a:gd name="T8" fmla="*/ 2 w 4"/>
                  <a:gd name="T9" fmla="*/ 2 h 3"/>
                  <a:gd name="T10" fmla="*/ 3 w 4"/>
                  <a:gd name="T11" fmla="*/ 3 h 3"/>
                  <a:gd name="T12" fmla="*/ 2 w 4"/>
                  <a:gd name="T13" fmla="*/ 2 h 3"/>
                  <a:gd name="T14" fmla="*/ 3 w 4"/>
                  <a:gd name="T15" fmla="*/ 3 h 3"/>
                  <a:gd name="T16" fmla="*/ 3 w 4"/>
                  <a:gd name="T17" fmla="*/ 2 h 3"/>
                  <a:gd name="T18" fmla="*/ 3 w 4"/>
                  <a:gd name="T19" fmla="*/ 3 h 3"/>
                  <a:gd name="T20" fmla="*/ 2 w 4"/>
                  <a:gd name="T21" fmla="*/ 2 h 3"/>
                  <a:gd name="T22" fmla="*/ 3 w 4"/>
                  <a:gd name="T23" fmla="*/ 2 h 3"/>
                  <a:gd name="T24" fmla="*/ 4 w 4"/>
                  <a:gd name="T25" fmla="*/ 2 h 3"/>
                  <a:gd name="T26" fmla="*/ 4 w 4"/>
                  <a:gd name="T27" fmla="*/ 2 h 3"/>
                  <a:gd name="T28" fmla="*/ 2 w 4"/>
                  <a:gd name="T29" fmla="*/ 2 h 3"/>
                  <a:gd name="T30" fmla="*/ 4 w 4"/>
                  <a:gd name="T31" fmla="*/ 2 h 3"/>
                  <a:gd name="T32" fmla="*/ 4 w 4"/>
                  <a:gd name="T33" fmla="*/ 1 h 3"/>
                  <a:gd name="T34" fmla="*/ 2 w 4"/>
                  <a:gd name="T35" fmla="*/ 0 h 3"/>
                  <a:gd name="T36" fmla="*/ 3 w 4"/>
                  <a:gd name="T37" fmla="*/ 1 h 3"/>
                  <a:gd name="T38" fmla="*/ 3 w 4"/>
                  <a:gd name="T39" fmla="*/ 1 h 3"/>
                  <a:gd name="T40" fmla="*/ 1 w 4"/>
                  <a:gd name="T41" fmla="*/ 0 h 3"/>
                  <a:gd name="T42" fmla="*/ 2 w 4"/>
                  <a:gd name="T43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4" h="3">
                    <a:moveTo>
                      <a:pt x="2" y="1"/>
                    </a:move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2" y="2"/>
                      <a:pt x="1" y="2"/>
                    </a:cubicBezTo>
                    <a:cubicBezTo>
                      <a:pt x="1" y="2"/>
                      <a:pt x="2" y="2"/>
                      <a:pt x="3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2"/>
                      <a:pt x="1" y="2"/>
                      <a:pt x="3" y="3"/>
                    </a:cubicBezTo>
                    <a:cubicBezTo>
                      <a:pt x="3" y="3"/>
                      <a:pt x="2" y="2"/>
                      <a:pt x="2" y="2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4" y="3"/>
                      <a:pt x="1" y="2"/>
                      <a:pt x="2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2"/>
                      <a:pt x="3" y="2"/>
                      <a:pt x="4" y="2"/>
                    </a:cubicBezTo>
                    <a:cubicBezTo>
                      <a:pt x="4" y="2"/>
                      <a:pt x="3" y="2"/>
                      <a:pt x="4" y="2"/>
                    </a:cubicBezTo>
                    <a:cubicBezTo>
                      <a:pt x="3" y="2"/>
                      <a:pt x="3" y="2"/>
                      <a:pt x="2" y="2"/>
                    </a:cubicBezTo>
                    <a:cubicBezTo>
                      <a:pt x="1" y="1"/>
                      <a:pt x="3" y="2"/>
                      <a:pt x="4" y="2"/>
                    </a:cubicBezTo>
                    <a:cubicBezTo>
                      <a:pt x="3" y="1"/>
                      <a:pt x="2" y="1"/>
                      <a:pt x="4" y="1"/>
                    </a:cubicBezTo>
                    <a:cubicBezTo>
                      <a:pt x="3" y="1"/>
                      <a:pt x="2" y="1"/>
                      <a:pt x="2" y="0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1"/>
                      <a:pt x="4" y="1"/>
                      <a:pt x="3" y="1"/>
                    </a:cubicBezTo>
                    <a:cubicBezTo>
                      <a:pt x="3" y="1"/>
                      <a:pt x="2" y="0"/>
                      <a:pt x="1" y="0"/>
                    </a:cubicBezTo>
                    <a:cubicBezTo>
                      <a:pt x="0" y="0"/>
                      <a:pt x="3" y="1"/>
                      <a:pt x="2" y="1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32" name="Rectangle 2279"/>
              <p:cNvSpPr>
                <a:spLocks noChangeArrowheads="1"/>
              </p:cNvSpPr>
              <p:nvPr/>
            </p:nvSpPr>
            <p:spPr bwMode="auto">
              <a:xfrm>
                <a:off x="441" y="3157"/>
                <a:ext cx="2" cy="1"/>
              </a:xfrm>
              <a:prstGeom prst="rect">
                <a:avLst/>
              </a:pr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33" name="Freeform 2280"/>
              <p:cNvSpPr/>
              <p:nvPr/>
            </p:nvSpPr>
            <p:spPr bwMode="auto">
              <a:xfrm>
                <a:off x="850" y="3004"/>
                <a:ext cx="2" cy="3"/>
              </a:xfrm>
              <a:custGeom>
                <a:avLst/>
                <a:gdLst>
                  <a:gd name="T0" fmla="*/ 0 w 2"/>
                  <a:gd name="T1" fmla="*/ 3 h 3"/>
                  <a:gd name="T2" fmla="*/ 0 w 2"/>
                  <a:gd name="T3" fmla="*/ 3 h 3"/>
                  <a:gd name="T4" fmla="*/ 2 w 2"/>
                  <a:gd name="T5" fmla="*/ 0 h 3"/>
                  <a:gd name="T6" fmla="*/ 0 w 2"/>
                  <a:gd name="T7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3">
                    <a:moveTo>
                      <a:pt x="0" y="3"/>
                    </a:moveTo>
                    <a:lnTo>
                      <a:pt x="0" y="3"/>
                    </a:lnTo>
                    <a:lnTo>
                      <a:pt x="2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34" name="Freeform 2281"/>
              <p:cNvSpPr/>
              <p:nvPr/>
            </p:nvSpPr>
            <p:spPr bwMode="auto">
              <a:xfrm>
                <a:off x="850" y="3004"/>
                <a:ext cx="2" cy="10"/>
              </a:xfrm>
              <a:custGeom>
                <a:avLst/>
                <a:gdLst>
                  <a:gd name="T0" fmla="*/ 0 w 1"/>
                  <a:gd name="T1" fmla="*/ 4 h 4"/>
                  <a:gd name="T2" fmla="*/ 0 w 1"/>
                  <a:gd name="T3" fmla="*/ 4 h 4"/>
                  <a:gd name="T4" fmla="*/ 1 w 1"/>
                  <a:gd name="T5" fmla="*/ 0 h 4"/>
                  <a:gd name="T6" fmla="*/ 0 w 1"/>
                  <a:gd name="T7" fmla="*/ 2 h 4"/>
                  <a:gd name="T8" fmla="*/ 1 w 1"/>
                  <a:gd name="T9" fmla="*/ 2 h 4"/>
                  <a:gd name="T10" fmla="*/ 0 w 1"/>
                  <a:gd name="T11" fmla="*/ 3 h 4"/>
                  <a:gd name="T12" fmla="*/ 0 w 1"/>
                  <a:gd name="T13" fmla="*/ 3 h 4"/>
                  <a:gd name="T14" fmla="*/ 0 w 1"/>
                  <a:gd name="T15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" h="4">
                    <a:moveTo>
                      <a:pt x="0" y="4"/>
                    </a:moveTo>
                    <a:cubicBezTo>
                      <a:pt x="0" y="4"/>
                      <a:pt x="0" y="4"/>
                      <a:pt x="0" y="4"/>
                    </a:cubicBezTo>
                    <a:cubicBezTo>
                      <a:pt x="1" y="1"/>
                      <a:pt x="1" y="2"/>
                      <a:pt x="1" y="0"/>
                    </a:cubicBezTo>
                    <a:cubicBezTo>
                      <a:pt x="1" y="1"/>
                      <a:pt x="0" y="1"/>
                      <a:pt x="0" y="2"/>
                    </a:cubicBezTo>
                    <a:cubicBezTo>
                      <a:pt x="0" y="2"/>
                      <a:pt x="1" y="1"/>
                      <a:pt x="1" y="2"/>
                    </a:cubicBezTo>
                    <a:cubicBezTo>
                      <a:pt x="0" y="2"/>
                      <a:pt x="0" y="2"/>
                      <a:pt x="0" y="3"/>
                    </a:cubicBezTo>
                    <a:cubicBezTo>
                      <a:pt x="0" y="4"/>
                      <a:pt x="0" y="2"/>
                      <a:pt x="0" y="3"/>
                    </a:cubicBez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35" name="Freeform 2282"/>
              <p:cNvSpPr/>
              <p:nvPr/>
            </p:nvSpPr>
            <p:spPr bwMode="auto">
              <a:xfrm>
                <a:off x="852" y="3009"/>
                <a:ext cx="0" cy="3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36" name="Freeform 2283"/>
              <p:cNvSpPr/>
              <p:nvPr/>
            </p:nvSpPr>
            <p:spPr bwMode="auto">
              <a:xfrm>
                <a:off x="852" y="3007"/>
                <a:ext cx="2" cy="2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1 h 1"/>
                  <a:gd name="T4" fmla="*/ 1 w 1"/>
                  <a:gd name="T5" fmla="*/ 0 h 1"/>
                  <a:gd name="T6" fmla="*/ 0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0"/>
                      <a:pt x="1" y="0"/>
                      <a:pt x="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37" name="Freeform 2284"/>
              <p:cNvSpPr/>
              <p:nvPr/>
            </p:nvSpPr>
            <p:spPr bwMode="auto">
              <a:xfrm>
                <a:off x="854" y="3007"/>
                <a:ext cx="0" cy="2"/>
              </a:xfrm>
              <a:custGeom>
                <a:avLst/>
                <a:gdLst>
                  <a:gd name="T0" fmla="*/ 1 h 1"/>
                  <a:gd name="T1" fmla="*/ 1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1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38" name="Freeform 2285"/>
              <p:cNvSpPr/>
              <p:nvPr/>
            </p:nvSpPr>
            <p:spPr bwMode="auto">
              <a:xfrm>
                <a:off x="852" y="3007"/>
                <a:ext cx="2" cy="7"/>
              </a:xfrm>
              <a:custGeom>
                <a:avLst/>
                <a:gdLst>
                  <a:gd name="T0" fmla="*/ 1 w 1"/>
                  <a:gd name="T1" fmla="*/ 1 h 3"/>
                  <a:gd name="T2" fmla="*/ 1 w 1"/>
                  <a:gd name="T3" fmla="*/ 1 h 3"/>
                  <a:gd name="T4" fmla="*/ 1 w 1"/>
                  <a:gd name="T5" fmla="*/ 1 h 3"/>
                  <a:gd name="T6" fmla="*/ 1 w 1"/>
                  <a:gd name="T7" fmla="*/ 2 h 3"/>
                  <a:gd name="T8" fmla="*/ 0 w 1"/>
                  <a:gd name="T9" fmla="*/ 2 h 3"/>
                  <a:gd name="T10" fmla="*/ 0 w 1"/>
                  <a:gd name="T11" fmla="*/ 3 h 3"/>
                  <a:gd name="T12" fmla="*/ 1 w 1"/>
                  <a:gd name="T13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" h="3">
                    <a:moveTo>
                      <a:pt x="1" y="1"/>
                    </a:moveTo>
                    <a:cubicBezTo>
                      <a:pt x="1" y="0"/>
                      <a:pt x="1" y="0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2"/>
                      <a:pt x="1" y="2"/>
                    </a:cubicBezTo>
                    <a:cubicBezTo>
                      <a:pt x="0" y="2"/>
                      <a:pt x="1" y="1"/>
                      <a:pt x="0" y="2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1" y="3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39" name="Freeform 2286"/>
              <p:cNvSpPr/>
              <p:nvPr/>
            </p:nvSpPr>
            <p:spPr bwMode="auto">
              <a:xfrm>
                <a:off x="854" y="300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40" name="Freeform 2287"/>
              <p:cNvSpPr/>
              <p:nvPr/>
            </p:nvSpPr>
            <p:spPr bwMode="auto">
              <a:xfrm>
                <a:off x="852" y="3007"/>
                <a:ext cx="2" cy="2"/>
              </a:xfrm>
              <a:custGeom>
                <a:avLst/>
                <a:gdLst>
                  <a:gd name="T0" fmla="*/ 2 w 2"/>
                  <a:gd name="T1" fmla="*/ 0 h 2"/>
                  <a:gd name="T2" fmla="*/ 0 w 2"/>
                  <a:gd name="T3" fmla="*/ 2 h 2"/>
                  <a:gd name="T4" fmla="*/ 0 w 2"/>
                  <a:gd name="T5" fmla="*/ 2 h 2"/>
                  <a:gd name="T6" fmla="*/ 2 w 2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lnTo>
                      <a:pt x="0" y="2"/>
                    </a:lnTo>
                    <a:lnTo>
                      <a:pt x="0" y="2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41" name="Freeform 2288"/>
              <p:cNvSpPr/>
              <p:nvPr/>
            </p:nvSpPr>
            <p:spPr bwMode="auto">
              <a:xfrm>
                <a:off x="854" y="3007"/>
                <a:ext cx="3" cy="9"/>
              </a:xfrm>
              <a:custGeom>
                <a:avLst/>
                <a:gdLst>
                  <a:gd name="T0" fmla="*/ 1 w 1"/>
                  <a:gd name="T1" fmla="*/ 1 h 4"/>
                  <a:gd name="T2" fmla="*/ 0 w 1"/>
                  <a:gd name="T3" fmla="*/ 2 h 4"/>
                  <a:gd name="T4" fmla="*/ 0 w 1"/>
                  <a:gd name="T5" fmla="*/ 4 h 4"/>
                  <a:gd name="T6" fmla="*/ 1 w 1"/>
                  <a:gd name="T7" fmla="*/ 3 h 4"/>
                  <a:gd name="T8" fmla="*/ 1 w 1"/>
                  <a:gd name="T9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4">
                    <a:moveTo>
                      <a:pt x="1" y="1"/>
                    </a:moveTo>
                    <a:cubicBezTo>
                      <a:pt x="0" y="2"/>
                      <a:pt x="0" y="0"/>
                      <a:pt x="0" y="2"/>
                    </a:cubicBezTo>
                    <a:cubicBezTo>
                      <a:pt x="0" y="2"/>
                      <a:pt x="0" y="3"/>
                      <a:pt x="0" y="4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42" name="Freeform 2289"/>
              <p:cNvSpPr/>
              <p:nvPr/>
            </p:nvSpPr>
            <p:spPr bwMode="auto">
              <a:xfrm>
                <a:off x="857" y="3016"/>
                <a:ext cx="0" cy="3"/>
              </a:xfrm>
              <a:custGeom>
                <a:avLst/>
                <a:gdLst>
                  <a:gd name="T0" fmla="*/ 3 h 3"/>
                  <a:gd name="T1" fmla="*/ 0 h 3"/>
                  <a:gd name="T2" fmla="*/ 3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3">
                    <a:moveTo>
                      <a:pt x="0" y="3"/>
                    </a:moveTo>
                    <a:lnTo>
                      <a:pt x="0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43" name="Freeform 2290"/>
              <p:cNvSpPr/>
              <p:nvPr/>
            </p:nvSpPr>
            <p:spPr bwMode="auto">
              <a:xfrm>
                <a:off x="857" y="3012"/>
                <a:ext cx="2" cy="9"/>
              </a:xfrm>
              <a:custGeom>
                <a:avLst/>
                <a:gdLst>
                  <a:gd name="T0" fmla="*/ 1 w 1"/>
                  <a:gd name="T1" fmla="*/ 0 h 4"/>
                  <a:gd name="T2" fmla="*/ 1 w 1"/>
                  <a:gd name="T3" fmla="*/ 2 h 4"/>
                  <a:gd name="T4" fmla="*/ 1 w 1"/>
                  <a:gd name="T5" fmla="*/ 0 h 4"/>
                  <a:gd name="T6" fmla="*/ 0 w 1"/>
                  <a:gd name="T7" fmla="*/ 1 h 4"/>
                  <a:gd name="T8" fmla="*/ 1 w 1"/>
                  <a:gd name="T9" fmla="*/ 0 h 4"/>
                  <a:gd name="T10" fmla="*/ 0 w 1"/>
                  <a:gd name="T11" fmla="*/ 1 h 4"/>
                  <a:gd name="T12" fmla="*/ 0 w 1"/>
                  <a:gd name="T13" fmla="*/ 0 h 4"/>
                  <a:gd name="T14" fmla="*/ 0 w 1"/>
                  <a:gd name="T15" fmla="*/ 2 h 4"/>
                  <a:gd name="T16" fmla="*/ 0 w 1"/>
                  <a:gd name="T17" fmla="*/ 1 h 4"/>
                  <a:gd name="T18" fmla="*/ 0 w 1"/>
                  <a:gd name="T19" fmla="*/ 2 h 4"/>
                  <a:gd name="T20" fmla="*/ 1 w 1"/>
                  <a:gd name="T21" fmla="*/ 3 h 4"/>
                  <a:gd name="T22" fmla="*/ 1 w 1"/>
                  <a:gd name="T23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" h="4">
                    <a:moveTo>
                      <a:pt x="1" y="0"/>
                    </a:moveTo>
                    <a:cubicBezTo>
                      <a:pt x="1" y="2"/>
                      <a:pt x="1" y="2"/>
                      <a:pt x="1" y="2"/>
                    </a:cubicBezTo>
                    <a:cubicBezTo>
                      <a:pt x="1" y="1"/>
                      <a:pt x="1" y="1"/>
                      <a:pt x="1" y="0"/>
                    </a:cubicBezTo>
                    <a:cubicBezTo>
                      <a:pt x="1" y="0"/>
                      <a:pt x="1" y="1"/>
                      <a:pt x="0" y="1"/>
                    </a:cubicBezTo>
                    <a:cubicBezTo>
                      <a:pt x="0" y="0"/>
                      <a:pt x="1" y="1"/>
                      <a:pt x="1" y="0"/>
                    </a:cubicBezTo>
                    <a:cubicBezTo>
                      <a:pt x="1" y="0"/>
                      <a:pt x="0" y="0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0"/>
                      <a:pt x="0" y="1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1" y="4"/>
                      <a:pt x="1" y="3"/>
                    </a:cubicBezTo>
                    <a:cubicBezTo>
                      <a:pt x="1" y="3"/>
                      <a:pt x="1" y="1"/>
                      <a:pt x="1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44" name="Freeform 2291"/>
              <p:cNvSpPr/>
              <p:nvPr/>
            </p:nvSpPr>
            <p:spPr bwMode="auto">
              <a:xfrm>
                <a:off x="861" y="3014"/>
                <a:ext cx="0" cy="2"/>
              </a:xfrm>
              <a:custGeom>
                <a:avLst/>
                <a:gdLst>
                  <a:gd name="T0" fmla="*/ 2 h 2"/>
                  <a:gd name="T1" fmla="*/ 2 h 2"/>
                  <a:gd name="T2" fmla="*/ 0 h 2"/>
                  <a:gd name="T3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45" name="Freeform 2292"/>
              <p:cNvSpPr/>
              <p:nvPr/>
            </p:nvSpPr>
            <p:spPr bwMode="auto">
              <a:xfrm>
                <a:off x="861" y="3009"/>
                <a:ext cx="3" cy="12"/>
              </a:xfrm>
              <a:custGeom>
                <a:avLst/>
                <a:gdLst>
                  <a:gd name="T0" fmla="*/ 0 w 1"/>
                  <a:gd name="T1" fmla="*/ 0 h 5"/>
                  <a:gd name="T2" fmla="*/ 0 w 1"/>
                  <a:gd name="T3" fmla="*/ 1 h 5"/>
                  <a:gd name="T4" fmla="*/ 0 w 1"/>
                  <a:gd name="T5" fmla="*/ 1 h 5"/>
                  <a:gd name="T6" fmla="*/ 0 w 1"/>
                  <a:gd name="T7" fmla="*/ 2 h 5"/>
                  <a:gd name="T8" fmla="*/ 0 w 1"/>
                  <a:gd name="T9" fmla="*/ 1 h 5"/>
                  <a:gd name="T10" fmla="*/ 1 w 1"/>
                  <a:gd name="T11" fmla="*/ 3 h 5"/>
                  <a:gd name="T12" fmla="*/ 0 w 1"/>
                  <a:gd name="T13" fmla="*/ 3 h 5"/>
                  <a:gd name="T14" fmla="*/ 1 w 1"/>
                  <a:gd name="T15" fmla="*/ 3 h 5"/>
                  <a:gd name="T16" fmla="*/ 1 w 1"/>
                  <a:gd name="T17" fmla="*/ 2 h 5"/>
                  <a:gd name="T18" fmla="*/ 1 w 1"/>
                  <a:gd name="T19" fmla="*/ 2 h 5"/>
                  <a:gd name="T20" fmla="*/ 0 w 1"/>
                  <a:gd name="T21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" h="5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2"/>
                      <a:pt x="0" y="2"/>
                    </a:cubicBezTo>
                    <a:cubicBezTo>
                      <a:pt x="0" y="3"/>
                      <a:pt x="0" y="2"/>
                      <a:pt x="0" y="1"/>
                    </a:cubicBezTo>
                    <a:cubicBezTo>
                      <a:pt x="1" y="2"/>
                      <a:pt x="0" y="2"/>
                      <a:pt x="1" y="3"/>
                    </a:cubicBezTo>
                    <a:cubicBezTo>
                      <a:pt x="1" y="3"/>
                      <a:pt x="1" y="3"/>
                      <a:pt x="0" y="3"/>
                    </a:cubicBezTo>
                    <a:cubicBezTo>
                      <a:pt x="1" y="5"/>
                      <a:pt x="1" y="3"/>
                      <a:pt x="1" y="3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46" name="Freeform 2293"/>
              <p:cNvSpPr/>
              <p:nvPr/>
            </p:nvSpPr>
            <p:spPr bwMode="auto">
              <a:xfrm>
                <a:off x="859" y="3009"/>
                <a:ext cx="2" cy="3"/>
              </a:xfrm>
              <a:custGeom>
                <a:avLst/>
                <a:gdLst>
                  <a:gd name="T0" fmla="*/ 0 w 1"/>
                  <a:gd name="T1" fmla="*/ 1 h 1"/>
                  <a:gd name="T2" fmla="*/ 1 w 1"/>
                  <a:gd name="T3" fmla="*/ 1 h 1"/>
                  <a:gd name="T4" fmla="*/ 0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1" y="0"/>
                      <a:pt x="1" y="0"/>
                      <a:pt x="1" y="1"/>
                    </a:cubicBezTo>
                    <a:cubicBezTo>
                      <a:pt x="1" y="0"/>
                      <a:pt x="0" y="0"/>
                      <a:pt x="0" y="1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47" name="Freeform 2294"/>
              <p:cNvSpPr/>
              <p:nvPr/>
            </p:nvSpPr>
            <p:spPr bwMode="auto">
              <a:xfrm>
                <a:off x="864" y="3014"/>
                <a:ext cx="0" cy="2"/>
              </a:xfrm>
              <a:custGeom>
                <a:avLst/>
                <a:gdLst>
                  <a:gd name="T0" fmla="*/ 0 h 2"/>
                  <a:gd name="T1" fmla="*/ 2 h 2"/>
                  <a:gd name="T2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48" name="Freeform 2295"/>
              <p:cNvSpPr/>
              <p:nvPr/>
            </p:nvSpPr>
            <p:spPr bwMode="auto">
              <a:xfrm>
                <a:off x="864" y="3009"/>
                <a:ext cx="0" cy="3"/>
              </a:xfrm>
              <a:custGeom>
                <a:avLst/>
                <a:gdLst>
                  <a:gd name="T0" fmla="*/ 1 h 1"/>
                  <a:gd name="T1" fmla="*/ 1 h 1"/>
                  <a:gd name="T2" fmla="*/ 0 h 1"/>
                  <a:gd name="T3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1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49" name="Freeform 2296"/>
              <p:cNvSpPr/>
              <p:nvPr/>
            </p:nvSpPr>
            <p:spPr bwMode="auto">
              <a:xfrm>
                <a:off x="864" y="3000"/>
                <a:ext cx="19" cy="19"/>
              </a:xfrm>
              <a:custGeom>
                <a:avLst/>
                <a:gdLst>
                  <a:gd name="T0" fmla="*/ 8 w 8"/>
                  <a:gd name="T1" fmla="*/ 2 h 8"/>
                  <a:gd name="T2" fmla="*/ 8 w 8"/>
                  <a:gd name="T3" fmla="*/ 2 h 8"/>
                  <a:gd name="T4" fmla="*/ 7 w 8"/>
                  <a:gd name="T5" fmla="*/ 1 h 8"/>
                  <a:gd name="T6" fmla="*/ 6 w 8"/>
                  <a:gd name="T7" fmla="*/ 0 h 8"/>
                  <a:gd name="T8" fmla="*/ 6 w 8"/>
                  <a:gd name="T9" fmla="*/ 1 h 8"/>
                  <a:gd name="T10" fmla="*/ 5 w 8"/>
                  <a:gd name="T11" fmla="*/ 0 h 8"/>
                  <a:gd name="T12" fmla="*/ 5 w 8"/>
                  <a:gd name="T13" fmla="*/ 1 h 8"/>
                  <a:gd name="T14" fmla="*/ 4 w 8"/>
                  <a:gd name="T15" fmla="*/ 2 h 8"/>
                  <a:gd name="T16" fmla="*/ 2 w 8"/>
                  <a:gd name="T17" fmla="*/ 3 h 8"/>
                  <a:gd name="T18" fmla="*/ 2 w 8"/>
                  <a:gd name="T19" fmla="*/ 5 h 8"/>
                  <a:gd name="T20" fmla="*/ 1 w 8"/>
                  <a:gd name="T21" fmla="*/ 4 h 8"/>
                  <a:gd name="T22" fmla="*/ 2 w 8"/>
                  <a:gd name="T23" fmla="*/ 4 h 8"/>
                  <a:gd name="T24" fmla="*/ 1 w 8"/>
                  <a:gd name="T25" fmla="*/ 4 h 8"/>
                  <a:gd name="T26" fmla="*/ 1 w 8"/>
                  <a:gd name="T27" fmla="*/ 6 h 8"/>
                  <a:gd name="T28" fmla="*/ 0 w 8"/>
                  <a:gd name="T29" fmla="*/ 4 h 8"/>
                  <a:gd name="T30" fmla="*/ 0 w 8"/>
                  <a:gd name="T31" fmla="*/ 5 h 8"/>
                  <a:gd name="T32" fmla="*/ 1 w 8"/>
                  <a:gd name="T33" fmla="*/ 6 h 8"/>
                  <a:gd name="T34" fmla="*/ 1 w 8"/>
                  <a:gd name="T35" fmla="*/ 7 h 8"/>
                  <a:gd name="T36" fmla="*/ 2 w 8"/>
                  <a:gd name="T37" fmla="*/ 4 h 8"/>
                  <a:gd name="T38" fmla="*/ 3 w 8"/>
                  <a:gd name="T39" fmla="*/ 5 h 8"/>
                  <a:gd name="T40" fmla="*/ 4 w 8"/>
                  <a:gd name="T41" fmla="*/ 5 h 8"/>
                  <a:gd name="T42" fmla="*/ 4 w 8"/>
                  <a:gd name="T43" fmla="*/ 4 h 8"/>
                  <a:gd name="T44" fmla="*/ 5 w 8"/>
                  <a:gd name="T45" fmla="*/ 4 h 8"/>
                  <a:gd name="T46" fmla="*/ 4 w 8"/>
                  <a:gd name="T47" fmla="*/ 3 h 8"/>
                  <a:gd name="T48" fmla="*/ 5 w 8"/>
                  <a:gd name="T49" fmla="*/ 4 h 8"/>
                  <a:gd name="T50" fmla="*/ 4 w 8"/>
                  <a:gd name="T51" fmla="*/ 2 h 8"/>
                  <a:gd name="T52" fmla="*/ 6 w 8"/>
                  <a:gd name="T53" fmla="*/ 4 h 8"/>
                  <a:gd name="T54" fmla="*/ 6 w 8"/>
                  <a:gd name="T55" fmla="*/ 3 h 8"/>
                  <a:gd name="T56" fmla="*/ 5 w 8"/>
                  <a:gd name="T57" fmla="*/ 2 h 8"/>
                  <a:gd name="T58" fmla="*/ 6 w 8"/>
                  <a:gd name="T59" fmla="*/ 4 h 8"/>
                  <a:gd name="T60" fmla="*/ 6 w 8"/>
                  <a:gd name="T61" fmla="*/ 2 h 8"/>
                  <a:gd name="T62" fmla="*/ 6 w 8"/>
                  <a:gd name="T63" fmla="*/ 2 h 8"/>
                  <a:gd name="T64" fmla="*/ 7 w 8"/>
                  <a:gd name="T65" fmla="*/ 2 h 8"/>
                  <a:gd name="T66" fmla="*/ 7 w 8"/>
                  <a:gd name="T67" fmla="*/ 3 h 8"/>
                  <a:gd name="T68" fmla="*/ 8 w 8"/>
                  <a:gd name="T69" fmla="*/ 4 h 8"/>
                  <a:gd name="T70" fmla="*/ 7 w 8"/>
                  <a:gd name="T71" fmla="*/ 2 h 8"/>
                  <a:gd name="T72" fmla="*/ 8 w 8"/>
                  <a:gd name="T73" fmla="*/ 2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8" h="8">
                    <a:moveTo>
                      <a:pt x="8" y="2"/>
                    </a:moveTo>
                    <a:cubicBezTo>
                      <a:pt x="8" y="2"/>
                      <a:pt x="8" y="2"/>
                      <a:pt x="8" y="2"/>
                    </a:cubicBezTo>
                    <a:cubicBezTo>
                      <a:pt x="7" y="1"/>
                      <a:pt x="7" y="1"/>
                      <a:pt x="7" y="1"/>
                    </a:cubicBezTo>
                    <a:cubicBezTo>
                      <a:pt x="7" y="1"/>
                      <a:pt x="6" y="0"/>
                      <a:pt x="6" y="0"/>
                    </a:cubicBezTo>
                    <a:cubicBezTo>
                      <a:pt x="6" y="0"/>
                      <a:pt x="6" y="1"/>
                      <a:pt x="6" y="1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5" y="1"/>
                      <a:pt x="5" y="2"/>
                      <a:pt x="5" y="1"/>
                    </a:cubicBezTo>
                    <a:cubicBezTo>
                      <a:pt x="4" y="1"/>
                      <a:pt x="5" y="2"/>
                      <a:pt x="4" y="2"/>
                    </a:cubicBezTo>
                    <a:cubicBezTo>
                      <a:pt x="4" y="2"/>
                      <a:pt x="3" y="4"/>
                      <a:pt x="2" y="3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2" y="4"/>
                      <a:pt x="2" y="5"/>
                      <a:pt x="1" y="4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1" y="3"/>
                      <a:pt x="1" y="4"/>
                      <a:pt x="1" y="4"/>
                    </a:cubicBezTo>
                    <a:cubicBezTo>
                      <a:pt x="1" y="4"/>
                      <a:pt x="1" y="5"/>
                      <a:pt x="1" y="6"/>
                    </a:cubicBezTo>
                    <a:cubicBezTo>
                      <a:pt x="1" y="4"/>
                      <a:pt x="1" y="6"/>
                      <a:pt x="0" y="4"/>
                    </a:cubicBezTo>
                    <a:cubicBezTo>
                      <a:pt x="0" y="4"/>
                      <a:pt x="1" y="5"/>
                      <a:pt x="0" y="5"/>
                    </a:cubicBezTo>
                    <a:cubicBezTo>
                      <a:pt x="0" y="6"/>
                      <a:pt x="1" y="6"/>
                      <a:pt x="1" y="6"/>
                    </a:cubicBezTo>
                    <a:cubicBezTo>
                      <a:pt x="1" y="7"/>
                      <a:pt x="1" y="6"/>
                      <a:pt x="1" y="7"/>
                    </a:cubicBezTo>
                    <a:cubicBezTo>
                      <a:pt x="2" y="8"/>
                      <a:pt x="2" y="5"/>
                      <a:pt x="2" y="4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3" y="4"/>
                      <a:pt x="3" y="4"/>
                      <a:pt x="4" y="5"/>
                    </a:cubicBezTo>
                    <a:cubicBezTo>
                      <a:pt x="4" y="4"/>
                      <a:pt x="5" y="5"/>
                      <a:pt x="4" y="4"/>
                    </a:cubicBezTo>
                    <a:cubicBezTo>
                      <a:pt x="4" y="4"/>
                      <a:pt x="4" y="4"/>
                      <a:pt x="5" y="4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4" y="3"/>
                      <a:pt x="5" y="4"/>
                      <a:pt x="5" y="4"/>
                    </a:cubicBezTo>
                    <a:cubicBezTo>
                      <a:pt x="5" y="3"/>
                      <a:pt x="4" y="3"/>
                      <a:pt x="4" y="2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6" y="3"/>
                      <a:pt x="5" y="3"/>
                      <a:pt x="5" y="2"/>
                    </a:cubicBezTo>
                    <a:cubicBezTo>
                      <a:pt x="5" y="2"/>
                      <a:pt x="6" y="3"/>
                      <a:pt x="6" y="4"/>
                    </a:cubicBezTo>
                    <a:cubicBezTo>
                      <a:pt x="7" y="4"/>
                      <a:pt x="6" y="2"/>
                      <a:pt x="6" y="2"/>
                    </a:cubicBezTo>
                    <a:cubicBezTo>
                      <a:pt x="6" y="2"/>
                      <a:pt x="6" y="2"/>
                      <a:pt x="6" y="2"/>
                    </a:cubicBezTo>
                    <a:cubicBezTo>
                      <a:pt x="6" y="1"/>
                      <a:pt x="6" y="2"/>
                      <a:pt x="7" y="2"/>
                    </a:cubicBezTo>
                    <a:cubicBezTo>
                      <a:pt x="8" y="2"/>
                      <a:pt x="7" y="3"/>
                      <a:pt x="7" y="3"/>
                    </a:cubicBezTo>
                    <a:cubicBezTo>
                      <a:pt x="8" y="3"/>
                      <a:pt x="8" y="3"/>
                      <a:pt x="8" y="4"/>
                    </a:cubicBezTo>
                    <a:cubicBezTo>
                      <a:pt x="7" y="2"/>
                      <a:pt x="7" y="2"/>
                      <a:pt x="7" y="2"/>
                    </a:cubicBezTo>
                    <a:cubicBezTo>
                      <a:pt x="8" y="3"/>
                      <a:pt x="8" y="2"/>
                      <a:pt x="8" y="2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50" name="Rectangle 2297"/>
              <p:cNvSpPr>
                <a:spLocks noChangeArrowheads="1"/>
              </p:cNvSpPr>
              <p:nvPr/>
            </p:nvSpPr>
            <p:spPr bwMode="auto">
              <a:xfrm>
                <a:off x="883" y="3009"/>
                <a:ext cx="1" cy="1"/>
              </a:xfrm>
              <a:prstGeom prst="rect">
                <a:avLst/>
              </a:pr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51" name="Freeform 2298"/>
              <p:cNvSpPr/>
              <p:nvPr/>
            </p:nvSpPr>
            <p:spPr bwMode="auto">
              <a:xfrm>
                <a:off x="883" y="300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52" name="Rectangle 2299"/>
              <p:cNvSpPr>
                <a:spLocks noChangeArrowheads="1"/>
              </p:cNvSpPr>
              <p:nvPr/>
            </p:nvSpPr>
            <p:spPr bwMode="auto">
              <a:xfrm>
                <a:off x="876" y="3002"/>
                <a:ext cx="1" cy="1"/>
              </a:xfrm>
              <a:prstGeom prst="rect">
                <a:avLst/>
              </a:pr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53" name="Freeform 2300"/>
              <p:cNvSpPr/>
              <p:nvPr/>
            </p:nvSpPr>
            <p:spPr bwMode="auto">
              <a:xfrm>
                <a:off x="878" y="3009"/>
                <a:ext cx="2" cy="3"/>
              </a:xfrm>
              <a:custGeom>
                <a:avLst/>
                <a:gdLst>
                  <a:gd name="T0" fmla="*/ 1 w 1"/>
                  <a:gd name="T1" fmla="*/ 1 h 1"/>
                  <a:gd name="T2" fmla="*/ 0 w 1"/>
                  <a:gd name="T3" fmla="*/ 0 h 1"/>
                  <a:gd name="T4" fmla="*/ 1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54" name="Freeform 2301"/>
              <p:cNvSpPr/>
              <p:nvPr/>
            </p:nvSpPr>
            <p:spPr bwMode="auto">
              <a:xfrm>
                <a:off x="876" y="3012"/>
                <a:ext cx="0" cy="2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55" name="Rectangle 2302"/>
              <p:cNvSpPr>
                <a:spLocks noChangeArrowheads="1"/>
              </p:cNvSpPr>
              <p:nvPr/>
            </p:nvSpPr>
            <p:spPr bwMode="auto">
              <a:xfrm>
                <a:off x="883" y="3007"/>
                <a:ext cx="1" cy="1"/>
              </a:xfrm>
              <a:prstGeom prst="rect">
                <a:avLst/>
              </a:pr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56" name="Freeform 2303"/>
              <p:cNvSpPr/>
              <p:nvPr/>
            </p:nvSpPr>
            <p:spPr bwMode="auto">
              <a:xfrm>
                <a:off x="878" y="2990"/>
                <a:ext cx="12" cy="14"/>
              </a:xfrm>
              <a:custGeom>
                <a:avLst/>
                <a:gdLst>
                  <a:gd name="T0" fmla="*/ 2 w 5"/>
                  <a:gd name="T1" fmla="*/ 1 h 6"/>
                  <a:gd name="T2" fmla="*/ 1 w 5"/>
                  <a:gd name="T3" fmla="*/ 1 h 6"/>
                  <a:gd name="T4" fmla="*/ 3 w 5"/>
                  <a:gd name="T5" fmla="*/ 3 h 6"/>
                  <a:gd name="T6" fmla="*/ 1 w 5"/>
                  <a:gd name="T7" fmla="*/ 1 h 6"/>
                  <a:gd name="T8" fmla="*/ 2 w 5"/>
                  <a:gd name="T9" fmla="*/ 3 h 6"/>
                  <a:gd name="T10" fmla="*/ 1 w 5"/>
                  <a:gd name="T11" fmla="*/ 3 h 6"/>
                  <a:gd name="T12" fmla="*/ 2 w 5"/>
                  <a:gd name="T13" fmla="*/ 5 h 6"/>
                  <a:gd name="T14" fmla="*/ 0 w 5"/>
                  <a:gd name="T15" fmla="*/ 3 h 6"/>
                  <a:gd name="T16" fmla="*/ 0 w 5"/>
                  <a:gd name="T17" fmla="*/ 3 h 6"/>
                  <a:gd name="T18" fmla="*/ 0 w 5"/>
                  <a:gd name="T19" fmla="*/ 4 h 6"/>
                  <a:gd name="T20" fmla="*/ 1 w 5"/>
                  <a:gd name="T21" fmla="*/ 5 h 6"/>
                  <a:gd name="T22" fmla="*/ 2 w 5"/>
                  <a:gd name="T23" fmla="*/ 6 h 6"/>
                  <a:gd name="T24" fmla="*/ 2 w 5"/>
                  <a:gd name="T25" fmla="*/ 5 h 6"/>
                  <a:gd name="T26" fmla="*/ 3 w 5"/>
                  <a:gd name="T27" fmla="*/ 6 h 6"/>
                  <a:gd name="T28" fmla="*/ 2 w 5"/>
                  <a:gd name="T29" fmla="*/ 5 h 6"/>
                  <a:gd name="T30" fmla="*/ 3 w 5"/>
                  <a:gd name="T31" fmla="*/ 5 h 6"/>
                  <a:gd name="T32" fmla="*/ 3 w 5"/>
                  <a:gd name="T33" fmla="*/ 5 h 6"/>
                  <a:gd name="T34" fmla="*/ 3 w 5"/>
                  <a:gd name="T35" fmla="*/ 5 h 6"/>
                  <a:gd name="T36" fmla="*/ 2 w 5"/>
                  <a:gd name="T37" fmla="*/ 4 h 6"/>
                  <a:gd name="T38" fmla="*/ 3 w 5"/>
                  <a:gd name="T39" fmla="*/ 5 h 6"/>
                  <a:gd name="T40" fmla="*/ 3 w 5"/>
                  <a:gd name="T41" fmla="*/ 4 h 6"/>
                  <a:gd name="T42" fmla="*/ 4 w 5"/>
                  <a:gd name="T43" fmla="*/ 4 h 6"/>
                  <a:gd name="T44" fmla="*/ 3 w 5"/>
                  <a:gd name="T45" fmla="*/ 4 h 6"/>
                  <a:gd name="T46" fmla="*/ 4 w 5"/>
                  <a:gd name="T47" fmla="*/ 4 h 6"/>
                  <a:gd name="T48" fmla="*/ 2 w 5"/>
                  <a:gd name="T49" fmla="*/ 3 h 6"/>
                  <a:gd name="T50" fmla="*/ 4 w 5"/>
                  <a:gd name="T51" fmla="*/ 4 h 6"/>
                  <a:gd name="T52" fmla="*/ 4 w 5"/>
                  <a:gd name="T53" fmla="*/ 3 h 6"/>
                  <a:gd name="T54" fmla="*/ 4 w 5"/>
                  <a:gd name="T55" fmla="*/ 3 h 6"/>
                  <a:gd name="T56" fmla="*/ 4 w 5"/>
                  <a:gd name="T57" fmla="*/ 2 h 6"/>
                  <a:gd name="T58" fmla="*/ 4 w 5"/>
                  <a:gd name="T59" fmla="*/ 2 h 6"/>
                  <a:gd name="T60" fmla="*/ 3 w 5"/>
                  <a:gd name="T61" fmla="*/ 2 h 6"/>
                  <a:gd name="T62" fmla="*/ 4 w 5"/>
                  <a:gd name="T63" fmla="*/ 2 h 6"/>
                  <a:gd name="T64" fmla="*/ 2 w 5"/>
                  <a:gd name="T65" fmla="*/ 1 h 6"/>
                  <a:gd name="T66" fmla="*/ 3 w 5"/>
                  <a:gd name="T67" fmla="*/ 2 h 6"/>
                  <a:gd name="T68" fmla="*/ 2 w 5"/>
                  <a:gd name="T69" fmla="*/ 1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5" h="6">
                    <a:moveTo>
                      <a:pt x="2" y="1"/>
                    </a:moveTo>
                    <a:cubicBezTo>
                      <a:pt x="1" y="0"/>
                      <a:pt x="1" y="1"/>
                      <a:pt x="1" y="1"/>
                    </a:cubicBezTo>
                    <a:cubicBezTo>
                      <a:pt x="1" y="1"/>
                      <a:pt x="3" y="2"/>
                      <a:pt x="3" y="3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2"/>
                      <a:pt x="0" y="2"/>
                      <a:pt x="2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3" y="5"/>
                      <a:pt x="2" y="5"/>
                    </a:cubicBezTo>
                    <a:cubicBezTo>
                      <a:pt x="1" y="4"/>
                      <a:pt x="1" y="4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0" y="4"/>
                      <a:pt x="0" y="4"/>
                    </a:cubicBezTo>
                    <a:cubicBezTo>
                      <a:pt x="1" y="4"/>
                      <a:pt x="1" y="5"/>
                      <a:pt x="1" y="5"/>
                    </a:cubicBezTo>
                    <a:cubicBezTo>
                      <a:pt x="1" y="5"/>
                      <a:pt x="2" y="6"/>
                      <a:pt x="2" y="6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3" y="5"/>
                      <a:pt x="2" y="5"/>
                      <a:pt x="3" y="6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3" y="5"/>
                      <a:pt x="3" y="6"/>
                      <a:pt x="3" y="5"/>
                    </a:cubicBezTo>
                    <a:cubicBezTo>
                      <a:pt x="3" y="5"/>
                      <a:pt x="2" y="5"/>
                      <a:pt x="3" y="5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3" y="5"/>
                      <a:pt x="3" y="5"/>
                      <a:pt x="2" y="4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3" y="4"/>
                      <a:pt x="5" y="5"/>
                      <a:pt x="4" y="4"/>
                    </a:cubicBezTo>
                    <a:cubicBezTo>
                      <a:pt x="4" y="4"/>
                      <a:pt x="4" y="4"/>
                      <a:pt x="3" y="4"/>
                    </a:cubicBezTo>
                    <a:cubicBezTo>
                      <a:pt x="3" y="3"/>
                      <a:pt x="4" y="4"/>
                      <a:pt x="4" y="4"/>
                    </a:cubicBezTo>
                    <a:cubicBezTo>
                      <a:pt x="3" y="4"/>
                      <a:pt x="3" y="3"/>
                      <a:pt x="2" y="3"/>
                    </a:cubicBezTo>
                    <a:cubicBezTo>
                      <a:pt x="3" y="3"/>
                      <a:pt x="2" y="2"/>
                      <a:pt x="4" y="4"/>
                    </a:cubicBezTo>
                    <a:cubicBezTo>
                      <a:pt x="4" y="3"/>
                      <a:pt x="3" y="3"/>
                      <a:pt x="4" y="3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3" y="2"/>
                      <a:pt x="5" y="3"/>
                      <a:pt x="4" y="2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3" y="1"/>
                      <a:pt x="3" y="1"/>
                      <a:pt x="2" y="1"/>
                    </a:cubicBezTo>
                    <a:cubicBezTo>
                      <a:pt x="2" y="1"/>
                      <a:pt x="3" y="1"/>
                      <a:pt x="3" y="2"/>
                    </a:cubicBezTo>
                    <a:cubicBezTo>
                      <a:pt x="3" y="1"/>
                      <a:pt x="2" y="1"/>
                      <a:pt x="2" y="1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57" name="Freeform 2304"/>
              <p:cNvSpPr/>
              <p:nvPr/>
            </p:nvSpPr>
            <p:spPr bwMode="auto">
              <a:xfrm>
                <a:off x="885" y="300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58" name="Freeform 2305"/>
              <p:cNvSpPr/>
              <p:nvPr/>
            </p:nvSpPr>
            <p:spPr bwMode="auto">
              <a:xfrm>
                <a:off x="883" y="2983"/>
                <a:ext cx="12" cy="14"/>
              </a:xfrm>
              <a:custGeom>
                <a:avLst/>
                <a:gdLst>
                  <a:gd name="T0" fmla="*/ 2 w 5"/>
                  <a:gd name="T1" fmla="*/ 4 h 6"/>
                  <a:gd name="T2" fmla="*/ 3 w 5"/>
                  <a:gd name="T3" fmla="*/ 4 h 6"/>
                  <a:gd name="T4" fmla="*/ 1 w 5"/>
                  <a:gd name="T5" fmla="*/ 3 h 6"/>
                  <a:gd name="T6" fmla="*/ 1 w 5"/>
                  <a:gd name="T7" fmla="*/ 2 h 6"/>
                  <a:gd name="T8" fmla="*/ 3 w 5"/>
                  <a:gd name="T9" fmla="*/ 3 h 6"/>
                  <a:gd name="T10" fmla="*/ 3 w 5"/>
                  <a:gd name="T11" fmla="*/ 3 h 6"/>
                  <a:gd name="T12" fmla="*/ 2 w 5"/>
                  <a:gd name="T13" fmla="*/ 3 h 6"/>
                  <a:gd name="T14" fmla="*/ 2 w 5"/>
                  <a:gd name="T15" fmla="*/ 2 h 6"/>
                  <a:gd name="T16" fmla="*/ 2 w 5"/>
                  <a:gd name="T17" fmla="*/ 2 h 6"/>
                  <a:gd name="T18" fmla="*/ 4 w 5"/>
                  <a:gd name="T19" fmla="*/ 3 h 6"/>
                  <a:gd name="T20" fmla="*/ 0 w 5"/>
                  <a:gd name="T21" fmla="*/ 0 h 6"/>
                  <a:gd name="T22" fmla="*/ 1 w 5"/>
                  <a:gd name="T23" fmla="*/ 1 h 6"/>
                  <a:gd name="T24" fmla="*/ 2 w 5"/>
                  <a:gd name="T25" fmla="*/ 1 h 6"/>
                  <a:gd name="T26" fmla="*/ 2 w 5"/>
                  <a:gd name="T27" fmla="*/ 1 h 6"/>
                  <a:gd name="T28" fmla="*/ 1 w 5"/>
                  <a:gd name="T29" fmla="*/ 1 h 6"/>
                  <a:gd name="T30" fmla="*/ 0 w 5"/>
                  <a:gd name="T31" fmla="*/ 3 h 6"/>
                  <a:gd name="T32" fmla="*/ 0 w 5"/>
                  <a:gd name="T33" fmla="*/ 2 h 6"/>
                  <a:gd name="T34" fmla="*/ 1 w 5"/>
                  <a:gd name="T35" fmla="*/ 3 h 6"/>
                  <a:gd name="T36" fmla="*/ 2 w 5"/>
                  <a:gd name="T37" fmla="*/ 4 h 6"/>
                  <a:gd name="T38" fmla="*/ 2 w 5"/>
                  <a:gd name="T39" fmla="*/ 4 h 6"/>
                  <a:gd name="T40" fmla="*/ 3 w 5"/>
                  <a:gd name="T41" fmla="*/ 5 h 6"/>
                  <a:gd name="T42" fmla="*/ 4 w 5"/>
                  <a:gd name="T43" fmla="*/ 5 h 6"/>
                  <a:gd name="T44" fmla="*/ 4 w 5"/>
                  <a:gd name="T45" fmla="*/ 5 h 6"/>
                  <a:gd name="T46" fmla="*/ 2 w 5"/>
                  <a:gd name="T47" fmla="*/ 4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5" h="6">
                    <a:moveTo>
                      <a:pt x="2" y="4"/>
                    </a:moveTo>
                    <a:cubicBezTo>
                      <a:pt x="2" y="4"/>
                      <a:pt x="3" y="4"/>
                      <a:pt x="3" y="4"/>
                    </a:cubicBezTo>
                    <a:cubicBezTo>
                      <a:pt x="3" y="4"/>
                      <a:pt x="2" y="4"/>
                      <a:pt x="1" y="3"/>
                    </a:cubicBezTo>
                    <a:cubicBezTo>
                      <a:pt x="2" y="3"/>
                      <a:pt x="1" y="2"/>
                      <a:pt x="1" y="2"/>
                    </a:cubicBezTo>
                    <a:cubicBezTo>
                      <a:pt x="1" y="3"/>
                      <a:pt x="3" y="3"/>
                      <a:pt x="3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3"/>
                      <a:pt x="3" y="3"/>
                      <a:pt x="2" y="3"/>
                    </a:cubicBezTo>
                    <a:cubicBezTo>
                      <a:pt x="1" y="2"/>
                      <a:pt x="1" y="2"/>
                      <a:pt x="2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3" y="3"/>
                      <a:pt x="3" y="2"/>
                      <a:pt x="4" y="3"/>
                    </a:cubicBezTo>
                    <a:cubicBezTo>
                      <a:pt x="2" y="2"/>
                      <a:pt x="3" y="1"/>
                      <a:pt x="0" y="0"/>
                    </a:cubicBezTo>
                    <a:cubicBezTo>
                      <a:pt x="0" y="0"/>
                      <a:pt x="1" y="1"/>
                      <a:pt x="1" y="1"/>
                    </a:cubicBezTo>
                    <a:cubicBezTo>
                      <a:pt x="1" y="1"/>
                      <a:pt x="2" y="1"/>
                      <a:pt x="2" y="1"/>
                    </a:cubicBezTo>
                    <a:cubicBezTo>
                      <a:pt x="2" y="1"/>
                      <a:pt x="2" y="2"/>
                      <a:pt x="2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0" y="1"/>
                      <a:pt x="0" y="2"/>
                      <a:pt x="0" y="3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4"/>
                      <a:pt x="3" y="4"/>
                      <a:pt x="3" y="5"/>
                    </a:cubicBezTo>
                    <a:cubicBezTo>
                      <a:pt x="3" y="5"/>
                      <a:pt x="3" y="5"/>
                      <a:pt x="4" y="5"/>
                    </a:cubicBezTo>
                    <a:cubicBezTo>
                      <a:pt x="5" y="6"/>
                      <a:pt x="3" y="5"/>
                      <a:pt x="4" y="5"/>
                    </a:cubicBezTo>
                    <a:lnTo>
                      <a:pt x="2" y="4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59" name="Freeform 2306"/>
              <p:cNvSpPr/>
              <p:nvPr/>
            </p:nvSpPr>
            <p:spPr bwMode="auto">
              <a:xfrm>
                <a:off x="888" y="2993"/>
                <a:ext cx="2" cy="2"/>
              </a:xfrm>
              <a:custGeom>
                <a:avLst/>
                <a:gdLst>
                  <a:gd name="T0" fmla="*/ 2 w 2"/>
                  <a:gd name="T1" fmla="*/ 2 h 2"/>
                  <a:gd name="T2" fmla="*/ 0 w 2"/>
                  <a:gd name="T3" fmla="*/ 0 h 2"/>
                  <a:gd name="T4" fmla="*/ 0 w 2"/>
                  <a:gd name="T5" fmla="*/ 2 h 2"/>
                  <a:gd name="T6" fmla="*/ 2 w 2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2" y="2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2" y="2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60" name="Freeform 2307"/>
              <p:cNvSpPr/>
              <p:nvPr/>
            </p:nvSpPr>
            <p:spPr bwMode="auto">
              <a:xfrm>
                <a:off x="883" y="2990"/>
                <a:ext cx="2" cy="0"/>
              </a:xfrm>
              <a:custGeom>
                <a:avLst/>
                <a:gdLst>
                  <a:gd name="T0" fmla="*/ 0 w 1"/>
                  <a:gd name="T1" fmla="*/ 0 w 1"/>
                  <a:gd name="T2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61" name="Freeform 2308"/>
              <p:cNvSpPr/>
              <p:nvPr/>
            </p:nvSpPr>
            <p:spPr bwMode="auto">
              <a:xfrm>
                <a:off x="890" y="2988"/>
                <a:ext cx="2" cy="2"/>
              </a:xfrm>
              <a:custGeom>
                <a:avLst/>
                <a:gdLst>
                  <a:gd name="T0" fmla="*/ 1 w 1"/>
                  <a:gd name="T1" fmla="*/ 1 h 1"/>
                  <a:gd name="T2" fmla="*/ 1 w 1"/>
                  <a:gd name="T3" fmla="*/ 0 h 1"/>
                  <a:gd name="T4" fmla="*/ 0 w 1"/>
                  <a:gd name="T5" fmla="*/ 0 h 1"/>
                  <a:gd name="T6" fmla="*/ 1 w 1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62" name="Freeform 2309"/>
              <p:cNvSpPr/>
              <p:nvPr/>
            </p:nvSpPr>
            <p:spPr bwMode="auto">
              <a:xfrm>
                <a:off x="883" y="2981"/>
                <a:ext cx="7" cy="4"/>
              </a:xfrm>
              <a:custGeom>
                <a:avLst/>
                <a:gdLst>
                  <a:gd name="T0" fmla="*/ 1 w 3"/>
                  <a:gd name="T1" fmla="*/ 0 h 2"/>
                  <a:gd name="T2" fmla="*/ 0 w 3"/>
                  <a:gd name="T3" fmla="*/ 1 h 2"/>
                  <a:gd name="T4" fmla="*/ 3 w 3"/>
                  <a:gd name="T5" fmla="*/ 2 h 2"/>
                  <a:gd name="T6" fmla="*/ 1 w 3"/>
                  <a:gd name="T7" fmla="*/ 1 h 2"/>
                  <a:gd name="T8" fmla="*/ 2 w 3"/>
                  <a:gd name="T9" fmla="*/ 1 h 2"/>
                  <a:gd name="T10" fmla="*/ 1 w 3"/>
                  <a:gd name="T11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" h="2">
                    <a:moveTo>
                      <a:pt x="1" y="0"/>
                    </a:moveTo>
                    <a:cubicBezTo>
                      <a:pt x="1" y="1"/>
                      <a:pt x="1" y="1"/>
                      <a:pt x="0" y="1"/>
                    </a:cubicBezTo>
                    <a:cubicBezTo>
                      <a:pt x="1" y="2"/>
                      <a:pt x="2" y="2"/>
                      <a:pt x="3" y="2"/>
                    </a:cubicBezTo>
                    <a:cubicBezTo>
                      <a:pt x="3" y="2"/>
                      <a:pt x="2" y="2"/>
                      <a:pt x="1" y="1"/>
                    </a:cubicBezTo>
                    <a:cubicBezTo>
                      <a:pt x="2" y="2"/>
                      <a:pt x="1" y="1"/>
                      <a:pt x="2" y="1"/>
                    </a:cubicBez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</p:grpSp>
        <p:sp>
          <p:nvSpPr>
            <p:cNvPr id="1747" name="Freeform 2311"/>
            <p:cNvSpPr/>
            <p:nvPr/>
          </p:nvSpPr>
          <p:spPr bwMode="auto">
            <a:xfrm>
              <a:off x="883" y="2969"/>
              <a:ext cx="14" cy="16"/>
            </a:xfrm>
            <a:custGeom>
              <a:avLst/>
              <a:gdLst>
                <a:gd name="T0" fmla="*/ 4 w 6"/>
                <a:gd name="T1" fmla="*/ 6 h 7"/>
                <a:gd name="T2" fmla="*/ 4 w 6"/>
                <a:gd name="T3" fmla="*/ 5 h 7"/>
                <a:gd name="T4" fmla="*/ 5 w 6"/>
                <a:gd name="T5" fmla="*/ 6 h 7"/>
                <a:gd name="T6" fmla="*/ 5 w 6"/>
                <a:gd name="T7" fmla="*/ 6 h 7"/>
                <a:gd name="T8" fmla="*/ 5 w 6"/>
                <a:gd name="T9" fmla="*/ 5 h 7"/>
                <a:gd name="T10" fmla="*/ 5 w 6"/>
                <a:gd name="T11" fmla="*/ 5 h 7"/>
                <a:gd name="T12" fmla="*/ 4 w 6"/>
                <a:gd name="T13" fmla="*/ 4 h 7"/>
                <a:gd name="T14" fmla="*/ 6 w 6"/>
                <a:gd name="T15" fmla="*/ 4 h 7"/>
                <a:gd name="T16" fmla="*/ 3 w 6"/>
                <a:gd name="T17" fmla="*/ 4 h 7"/>
                <a:gd name="T18" fmla="*/ 4 w 6"/>
                <a:gd name="T19" fmla="*/ 3 h 7"/>
                <a:gd name="T20" fmla="*/ 4 w 6"/>
                <a:gd name="T21" fmla="*/ 3 h 7"/>
                <a:gd name="T22" fmla="*/ 4 w 6"/>
                <a:gd name="T23" fmla="*/ 3 h 7"/>
                <a:gd name="T24" fmla="*/ 5 w 6"/>
                <a:gd name="T25" fmla="*/ 3 h 7"/>
                <a:gd name="T26" fmla="*/ 5 w 6"/>
                <a:gd name="T27" fmla="*/ 2 h 7"/>
                <a:gd name="T28" fmla="*/ 6 w 6"/>
                <a:gd name="T29" fmla="*/ 2 h 7"/>
                <a:gd name="T30" fmla="*/ 6 w 6"/>
                <a:gd name="T31" fmla="*/ 2 h 7"/>
                <a:gd name="T32" fmla="*/ 3 w 6"/>
                <a:gd name="T33" fmla="*/ 3 h 7"/>
                <a:gd name="T34" fmla="*/ 3 w 6"/>
                <a:gd name="T35" fmla="*/ 4 h 7"/>
                <a:gd name="T36" fmla="*/ 4 w 6"/>
                <a:gd name="T37" fmla="*/ 2 h 7"/>
                <a:gd name="T38" fmla="*/ 5 w 6"/>
                <a:gd name="T39" fmla="*/ 2 h 7"/>
                <a:gd name="T40" fmla="*/ 4 w 6"/>
                <a:gd name="T41" fmla="*/ 3 h 7"/>
                <a:gd name="T42" fmla="*/ 4 w 6"/>
                <a:gd name="T43" fmla="*/ 3 h 7"/>
                <a:gd name="T44" fmla="*/ 4 w 6"/>
                <a:gd name="T45" fmla="*/ 4 h 7"/>
                <a:gd name="T46" fmla="*/ 5 w 6"/>
                <a:gd name="T47" fmla="*/ 2 h 7"/>
                <a:gd name="T48" fmla="*/ 6 w 6"/>
                <a:gd name="T49" fmla="*/ 3 h 7"/>
                <a:gd name="T50" fmla="*/ 6 w 6"/>
                <a:gd name="T51" fmla="*/ 1 h 7"/>
                <a:gd name="T52" fmla="*/ 4 w 6"/>
                <a:gd name="T53" fmla="*/ 0 h 7"/>
                <a:gd name="T54" fmla="*/ 4 w 6"/>
                <a:gd name="T55" fmla="*/ 2 h 7"/>
                <a:gd name="T56" fmla="*/ 2 w 6"/>
                <a:gd name="T57" fmla="*/ 2 h 7"/>
                <a:gd name="T58" fmla="*/ 4 w 6"/>
                <a:gd name="T59" fmla="*/ 2 h 7"/>
                <a:gd name="T60" fmla="*/ 2 w 6"/>
                <a:gd name="T61" fmla="*/ 2 h 7"/>
                <a:gd name="T62" fmla="*/ 4 w 6"/>
                <a:gd name="T63" fmla="*/ 2 h 7"/>
                <a:gd name="T64" fmla="*/ 2 w 6"/>
                <a:gd name="T65" fmla="*/ 2 h 7"/>
                <a:gd name="T66" fmla="*/ 2 w 6"/>
                <a:gd name="T67" fmla="*/ 5 h 7"/>
                <a:gd name="T68" fmla="*/ 3 w 6"/>
                <a:gd name="T69" fmla="*/ 5 h 7"/>
                <a:gd name="T70" fmla="*/ 3 w 6"/>
                <a:gd name="T71" fmla="*/ 6 h 7"/>
                <a:gd name="T72" fmla="*/ 4 w 6"/>
                <a:gd name="T73" fmla="*/ 6 h 7"/>
                <a:gd name="T74" fmla="*/ 1 w 6"/>
                <a:gd name="T75" fmla="*/ 5 h 7"/>
                <a:gd name="T76" fmla="*/ 2 w 6"/>
                <a:gd name="T77" fmla="*/ 6 h 7"/>
                <a:gd name="T78" fmla="*/ 2 w 6"/>
                <a:gd name="T79" fmla="*/ 6 h 7"/>
                <a:gd name="T80" fmla="*/ 2 w 6"/>
                <a:gd name="T81" fmla="*/ 6 h 7"/>
                <a:gd name="T82" fmla="*/ 4 w 6"/>
                <a:gd name="T83" fmla="*/ 7 h 7"/>
                <a:gd name="T84" fmla="*/ 6 w 6"/>
                <a:gd name="T85" fmla="*/ 6 h 7"/>
                <a:gd name="T86" fmla="*/ 4 w 6"/>
                <a:gd name="T87" fmla="*/ 6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6" h="7">
                  <a:moveTo>
                    <a:pt x="4" y="6"/>
                  </a:moveTo>
                  <a:cubicBezTo>
                    <a:pt x="4" y="6"/>
                    <a:pt x="4" y="5"/>
                    <a:pt x="4" y="5"/>
                  </a:cubicBezTo>
                  <a:cubicBezTo>
                    <a:pt x="5" y="5"/>
                    <a:pt x="5" y="6"/>
                    <a:pt x="5" y="6"/>
                  </a:cubicBezTo>
                  <a:cubicBezTo>
                    <a:pt x="6" y="6"/>
                    <a:pt x="4" y="5"/>
                    <a:pt x="5" y="6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5" y="5"/>
                    <a:pt x="4" y="5"/>
                    <a:pt x="5" y="5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5" y="4"/>
                    <a:pt x="5" y="4"/>
                    <a:pt x="6" y="4"/>
                  </a:cubicBezTo>
                  <a:cubicBezTo>
                    <a:pt x="5" y="4"/>
                    <a:pt x="4" y="4"/>
                    <a:pt x="3" y="4"/>
                  </a:cubicBezTo>
                  <a:cubicBezTo>
                    <a:pt x="4" y="3"/>
                    <a:pt x="3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6" y="3"/>
                    <a:pt x="4" y="3"/>
                    <a:pt x="4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3"/>
                    <a:pt x="5" y="2"/>
                    <a:pt x="5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0" y="5"/>
                    <a:pt x="4" y="3"/>
                    <a:pt x="3" y="3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4" y="3"/>
                    <a:pt x="3" y="3"/>
                    <a:pt x="4" y="2"/>
                  </a:cubicBezTo>
                  <a:cubicBezTo>
                    <a:pt x="3" y="4"/>
                    <a:pt x="5" y="1"/>
                    <a:pt x="5" y="2"/>
                  </a:cubicBezTo>
                  <a:cubicBezTo>
                    <a:pt x="4" y="3"/>
                    <a:pt x="4" y="2"/>
                    <a:pt x="4" y="3"/>
                  </a:cubicBezTo>
                  <a:cubicBezTo>
                    <a:pt x="4" y="2"/>
                    <a:pt x="4" y="3"/>
                    <a:pt x="4" y="3"/>
                  </a:cubicBezTo>
                  <a:cubicBezTo>
                    <a:pt x="4" y="4"/>
                    <a:pt x="5" y="3"/>
                    <a:pt x="4" y="4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3"/>
                    <a:pt x="5" y="3"/>
                    <a:pt x="6" y="3"/>
                  </a:cubicBezTo>
                  <a:cubicBezTo>
                    <a:pt x="5" y="3"/>
                    <a:pt x="6" y="1"/>
                    <a:pt x="6" y="1"/>
                  </a:cubicBezTo>
                  <a:cubicBezTo>
                    <a:pt x="5" y="1"/>
                    <a:pt x="5" y="1"/>
                    <a:pt x="4" y="0"/>
                  </a:cubicBezTo>
                  <a:cubicBezTo>
                    <a:pt x="4" y="1"/>
                    <a:pt x="3" y="1"/>
                    <a:pt x="4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3" y="2"/>
                    <a:pt x="3" y="2"/>
                    <a:pt x="4" y="2"/>
                  </a:cubicBezTo>
                  <a:cubicBezTo>
                    <a:pt x="4" y="2"/>
                    <a:pt x="3" y="2"/>
                    <a:pt x="2" y="2"/>
                  </a:cubicBezTo>
                  <a:cubicBezTo>
                    <a:pt x="2" y="2"/>
                    <a:pt x="3" y="2"/>
                    <a:pt x="4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3"/>
                    <a:pt x="3" y="4"/>
                    <a:pt x="2" y="5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2" y="5"/>
                    <a:pt x="5" y="6"/>
                    <a:pt x="3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3" y="6"/>
                    <a:pt x="2" y="6"/>
                    <a:pt x="1" y="5"/>
                  </a:cubicBezTo>
                  <a:cubicBezTo>
                    <a:pt x="2" y="6"/>
                    <a:pt x="1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3" y="6"/>
                    <a:pt x="2" y="6"/>
                    <a:pt x="2" y="6"/>
                  </a:cubicBezTo>
                  <a:cubicBezTo>
                    <a:pt x="2" y="7"/>
                    <a:pt x="3" y="6"/>
                    <a:pt x="4" y="7"/>
                  </a:cubicBezTo>
                  <a:cubicBezTo>
                    <a:pt x="3" y="6"/>
                    <a:pt x="6" y="7"/>
                    <a:pt x="6" y="6"/>
                  </a:cubicBezTo>
                  <a:cubicBezTo>
                    <a:pt x="5" y="6"/>
                    <a:pt x="5" y="6"/>
                    <a:pt x="4" y="6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48" name="Freeform 2312"/>
            <p:cNvSpPr/>
            <p:nvPr/>
          </p:nvSpPr>
          <p:spPr bwMode="auto">
            <a:xfrm>
              <a:off x="885" y="2981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49" name="Freeform 2313"/>
            <p:cNvSpPr/>
            <p:nvPr/>
          </p:nvSpPr>
          <p:spPr bwMode="auto">
            <a:xfrm>
              <a:off x="897" y="2973"/>
              <a:ext cx="0" cy="3"/>
            </a:xfrm>
            <a:custGeom>
              <a:avLst/>
              <a:gdLst>
                <a:gd name="T0" fmla="*/ 1 h 1"/>
                <a:gd name="T1" fmla="*/ 1 h 1"/>
                <a:gd name="T2" fmla="*/ 1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50" name="Rectangle 2314"/>
            <p:cNvSpPr>
              <a:spLocks noChangeArrowheads="1"/>
            </p:cNvSpPr>
            <p:nvPr/>
          </p:nvSpPr>
          <p:spPr bwMode="auto">
            <a:xfrm>
              <a:off x="888" y="2983"/>
              <a:ext cx="1" cy="1"/>
            </a:xfrm>
            <a:prstGeom prst="rect">
              <a:avLst/>
            </a:pr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51" name="Rectangle 2315"/>
            <p:cNvSpPr>
              <a:spLocks noChangeArrowheads="1"/>
            </p:cNvSpPr>
            <p:nvPr/>
          </p:nvSpPr>
          <p:spPr bwMode="auto">
            <a:xfrm>
              <a:off x="892" y="2985"/>
              <a:ext cx="1" cy="1"/>
            </a:xfrm>
            <a:prstGeom prst="rect">
              <a:avLst/>
            </a:pr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52" name="Freeform 2316"/>
            <p:cNvSpPr/>
            <p:nvPr/>
          </p:nvSpPr>
          <p:spPr bwMode="auto">
            <a:xfrm>
              <a:off x="899" y="2978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53" name="Freeform 2317"/>
            <p:cNvSpPr/>
            <p:nvPr/>
          </p:nvSpPr>
          <p:spPr bwMode="auto">
            <a:xfrm>
              <a:off x="909" y="2978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54" name="Freeform 2318"/>
            <p:cNvSpPr/>
            <p:nvPr/>
          </p:nvSpPr>
          <p:spPr bwMode="auto">
            <a:xfrm>
              <a:off x="897" y="2954"/>
              <a:ext cx="26" cy="27"/>
            </a:xfrm>
            <a:custGeom>
              <a:avLst/>
              <a:gdLst>
                <a:gd name="T0" fmla="*/ 9 w 11"/>
                <a:gd name="T1" fmla="*/ 1 h 11"/>
                <a:gd name="T2" fmla="*/ 7 w 11"/>
                <a:gd name="T3" fmla="*/ 0 h 11"/>
                <a:gd name="T4" fmla="*/ 6 w 11"/>
                <a:gd name="T5" fmla="*/ 0 h 11"/>
                <a:gd name="T6" fmla="*/ 7 w 11"/>
                <a:gd name="T7" fmla="*/ 1 h 11"/>
                <a:gd name="T8" fmla="*/ 7 w 11"/>
                <a:gd name="T9" fmla="*/ 3 h 11"/>
                <a:gd name="T10" fmla="*/ 6 w 11"/>
                <a:gd name="T11" fmla="*/ 3 h 11"/>
                <a:gd name="T12" fmla="*/ 6 w 11"/>
                <a:gd name="T13" fmla="*/ 5 h 11"/>
                <a:gd name="T14" fmla="*/ 6 w 11"/>
                <a:gd name="T15" fmla="*/ 5 h 11"/>
                <a:gd name="T16" fmla="*/ 5 w 11"/>
                <a:gd name="T17" fmla="*/ 5 h 11"/>
                <a:gd name="T18" fmla="*/ 7 w 11"/>
                <a:gd name="T19" fmla="*/ 7 h 11"/>
                <a:gd name="T20" fmla="*/ 6 w 11"/>
                <a:gd name="T21" fmla="*/ 7 h 11"/>
                <a:gd name="T22" fmla="*/ 5 w 11"/>
                <a:gd name="T23" fmla="*/ 7 h 11"/>
                <a:gd name="T24" fmla="*/ 4 w 11"/>
                <a:gd name="T25" fmla="*/ 7 h 11"/>
                <a:gd name="T26" fmla="*/ 3 w 11"/>
                <a:gd name="T27" fmla="*/ 7 h 11"/>
                <a:gd name="T28" fmla="*/ 3 w 11"/>
                <a:gd name="T29" fmla="*/ 8 h 11"/>
                <a:gd name="T30" fmla="*/ 3 w 11"/>
                <a:gd name="T31" fmla="*/ 9 h 11"/>
                <a:gd name="T32" fmla="*/ 2 w 11"/>
                <a:gd name="T33" fmla="*/ 8 h 11"/>
                <a:gd name="T34" fmla="*/ 2 w 11"/>
                <a:gd name="T35" fmla="*/ 8 h 11"/>
                <a:gd name="T36" fmla="*/ 0 w 11"/>
                <a:gd name="T37" fmla="*/ 8 h 11"/>
                <a:gd name="T38" fmla="*/ 1 w 11"/>
                <a:gd name="T39" fmla="*/ 9 h 11"/>
                <a:gd name="T40" fmla="*/ 1 w 11"/>
                <a:gd name="T41" fmla="*/ 8 h 11"/>
                <a:gd name="T42" fmla="*/ 1 w 11"/>
                <a:gd name="T43" fmla="*/ 11 h 11"/>
                <a:gd name="T44" fmla="*/ 2 w 11"/>
                <a:gd name="T45" fmla="*/ 11 h 11"/>
                <a:gd name="T46" fmla="*/ 2 w 11"/>
                <a:gd name="T47" fmla="*/ 11 h 11"/>
                <a:gd name="T48" fmla="*/ 3 w 11"/>
                <a:gd name="T49" fmla="*/ 11 h 11"/>
                <a:gd name="T50" fmla="*/ 4 w 11"/>
                <a:gd name="T51" fmla="*/ 11 h 11"/>
                <a:gd name="T52" fmla="*/ 5 w 11"/>
                <a:gd name="T53" fmla="*/ 10 h 11"/>
                <a:gd name="T54" fmla="*/ 5 w 11"/>
                <a:gd name="T55" fmla="*/ 10 h 11"/>
                <a:gd name="T56" fmla="*/ 5 w 11"/>
                <a:gd name="T57" fmla="*/ 10 h 11"/>
                <a:gd name="T58" fmla="*/ 6 w 11"/>
                <a:gd name="T59" fmla="*/ 9 h 11"/>
                <a:gd name="T60" fmla="*/ 6 w 11"/>
                <a:gd name="T61" fmla="*/ 8 h 11"/>
                <a:gd name="T62" fmla="*/ 7 w 11"/>
                <a:gd name="T63" fmla="*/ 9 h 11"/>
                <a:gd name="T64" fmla="*/ 8 w 11"/>
                <a:gd name="T65" fmla="*/ 8 h 11"/>
                <a:gd name="T66" fmla="*/ 7 w 11"/>
                <a:gd name="T67" fmla="*/ 7 h 11"/>
                <a:gd name="T68" fmla="*/ 7 w 11"/>
                <a:gd name="T69" fmla="*/ 6 h 11"/>
                <a:gd name="T70" fmla="*/ 8 w 11"/>
                <a:gd name="T71" fmla="*/ 5 h 11"/>
                <a:gd name="T72" fmla="*/ 8 w 11"/>
                <a:gd name="T73" fmla="*/ 5 h 11"/>
                <a:gd name="T74" fmla="*/ 9 w 11"/>
                <a:gd name="T75" fmla="*/ 3 h 11"/>
                <a:gd name="T76" fmla="*/ 7 w 11"/>
                <a:gd name="T77" fmla="*/ 3 h 11"/>
                <a:gd name="T78" fmla="*/ 9 w 11"/>
                <a:gd name="T79" fmla="*/ 4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1" h="11">
                  <a:moveTo>
                    <a:pt x="10" y="2"/>
                  </a:moveTo>
                  <a:cubicBezTo>
                    <a:pt x="10" y="2"/>
                    <a:pt x="10" y="2"/>
                    <a:pt x="9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8" y="1"/>
                    <a:pt x="7" y="0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9" y="1"/>
                    <a:pt x="7" y="0"/>
                    <a:pt x="6" y="0"/>
                  </a:cubicBezTo>
                  <a:cubicBezTo>
                    <a:pt x="7" y="1"/>
                    <a:pt x="9" y="2"/>
                    <a:pt x="8" y="2"/>
                  </a:cubicBezTo>
                  <a:cubicBezTo>
                    <a:pt x="8" y="2"/>
                    <a:pt x="8" y="2"/>
                    <a:pt x="7" y="1"/>
                  </a:cubicBezTo>
                  <a:cubicBezTo>
                    <a:pt x="7" y="1"/>
                    <a:pt x="8" y="2"/>
                    <a:pt x="8" y="3"/>
                  </a:cubicBezTo>
                  <a:cubicBezTo>
                    <a:pt x="5" y="1"/>
                    <a:pt x="9" y="4"/>
                    <a:pt x="7" y="3"/>
                  </a:cubicBezTo>
                  <a:cubicBezTo>
                    <a:pt x="7" y="3"/>
                    <a:pt x="6" y="3"/>
                    <a:pt x="7" y="4"/>
                  </a:cubicBezTo>
                  <a:cubicBezTo>
                    <a:pt x="6" y="3"/>
                    <a:pt x="7" y="4"/>
                    <a:pt x="6" y="3"/>
                  </a:cubicBezTo>
                  <a:cubicBezTo>
                    <a:pt x="8" y="5"/>
                    <a:pt x="5" y="3"/>
                    <a:pt x="7" y="5"/>
                  </a:cubicBezTo>
                  <a:cubicBezTo>
                    <a:pt x="6" y="5"/>
                    <a:pt x="7" y="5"/>
                    <a:pt x="6" y="5"/>
                  </a:cubicBezTo>
                  <a:cubicBezTo>
                    <a:pt x="6" y="5"/>
                    <a:pt x="6" y="5"/>
                    <a:pt x="6" y="4"/>
                  </a:cubicBezTo>
                  <a:cubicBezTo>
                    <a:pt x="6" y="4"/>
                    <a:pt x="7" y="6"/>
                    <a:pt x="6" y="5"/>
                  </a:cubicBezTo>
                  <a:cubicBezTo>
                    <a:pt x="5" y="5"/>
                    <a:pt x="6" y="5"/>
                    <a:pt x="7" y="6"/>
                  </a:cubicBezTo>
                  <a:cubicBezTo>
                    <a:pt x="6" y="6"/>
                    <a:pt x="6" y="6"/>
                    <a:pt x="5" y="5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6" y="6"/>
                    <a:pt x="6" y="6"/>
                    <a:pt x="7" y="7"/>
                  </a:cubicBezTo>
                  <a:cubicBezTo>
                    <a:pt x="6" y="7"/>
                    <a:pt x="7" y="8"/>
                    <a:pt x="7" y="8"/>
                  </a:cubicBezTo>
                  <a:cubicBezTo>
                    <a:pt x="6" y="7"/>
                    <a:pt x="7" y="8"/>
                    <a:pt x="6" y="7"/>
                  </a:cubicBezTo>
                  <a:cubicBezTo>
                    <a:pt x="6" y="7"/>
                    <a:pt x="6" y="7"/>
                    <a:pt x="5" y="6"/>
                  </a:cubicBezTo>
                  <a:cubicBezTo>
                    <a:pt x="5" y="6"/>
                    <a:pt x="5" y="6"/>
                    <a:pt x="5" y="7"/>
                  </a:cubicBezTo>
                  <a:cubicBezTo>
                    <a:pt x="5" y="7"/>
                    <a:pt x="5" y="6"/>
                    <a:pt x="4" y="6"/>
                  </a:cubicBezTo>
                  <a:cubicBezTo>
                    <a:pt x="4" y="6"/>
                    <a:pt x="5" y="8"/>
                    <a:pt x="4" y="7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8"/>
                    <a:pt x="3" y="7"/>
                    <a:pt x="3" y="7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3" y="6"/>
                    <a:pt x="4" y="9"/>
                    <a:pt x="3" y="8"/>
                  </a:cubicBezTo>
                  <a:cubicBezTo>
                    <a:pt x="3" y="9"/>
                    <a:pt x="3" y="10"/>
                    <a:pt x="3" y="10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3" y="10"/>
                    <a:pt x="3" y="8"/>
                    <a:pt x="3" y="7"/>
                  </a:cubicBezTo>
                  <a:cubicBezTo>
                    <a:pt x="3" y="8"/>
                    <a:pt x="2" y="7"/>
                    <a:pt x="2" y="8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9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1" y="8"/>
                    <a:pt x="1" y="6"/>
                    <a:pt x="0" y="8"/>
                  </a:cubicBezTo>
                  <a:cubicBezTo>
                    <a:pt x="0" y="9"/>
                    <a:pt x="0" y="10"/>
                    <a:pt x="0" y="11"/>
                  </a:cubicBezTo>
                  <a:cubicBezTo>
                    <a:pt x="0" y="10"/>
                    <a:pt x="1" y="9"/>
                    <a:pt x="1" y="9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1" y="9"/>
                    <a:pt x="1" y="8"/>
                    <a:pt x="1" y="8"/>
                  </a:cubicBezTo>
                  <a:cubicBezTo>
                    <a:pt x="1" y="7"/>
                    <a:pt x="1" y="9"/>
                    <a:pt x="1" y="8"/>
                  </a:cubicBezTo>
                  <a:cubicBezTo>
                    <a:pt x="1" y="9"/>
                    <a:pt x="1" y="10"/>
                    <a:pt x="1" y="11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1" y="11"/>
                    <a:pt x="2" y="10"/>
                    <a:pt x="2" y="11"/>
                  </a:cubicBezTo>
                  <a:cubicBezTo>
                    <a:pt x="2" y="9"/>
                    <a:pt x="2" y="11"/>
                    <a:pt x="3" y="11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2" y="10"/>
                    <a:pt x="3" y="10"/>
                    <a:pt x="3" y="10"/>
                  </a:cubicBezTo>
                  <a:cubicBezTo>
                    <a:pt x="3" y="11"/>
                    <a:pt x="3" y="10"/>
                    <a:pt x="3" y="11"/>
                  </a:cubicBezTo>
                  <a:cubicBezTo>
                    <a:pt x="3" y="10"/>
                    <a:pt x="3" y="9"/>
                    <a:pt x="3" y="9"/>
                  </a:cubicBezTo>
                  <a:cubicBezTo>
                    <a:pt x="4" y="10"/>
                    <a:pt x="4" y="10"/>
                    <a:pt x="4" y="11"/>
                  </a:cubicBezTo>
                  <a:cubicBezTo>
                    <a:pt x="4" y="9"/>
                    <a:pt x="5" y="10"/>
                    <a:pt x="5" y="9"/>
                  </a:cubicBezTo>
                  <a:cubicBezTo>
                    <a:pt x="5" y="9"/>
                    <a:pt x="5" y="9"/>
                    <a:pt x="5" y="10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5" y="10"/>
                    <a:pt x="5" y="9"/>
                    <a:pt x="5" y="10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6" y="10"/>
                    <a:pt x="5" y="8"/>
                    <a:pt x="6" y="9"/>
                  </a:cubicBezTo>
                  <a:cubicBezTo>
                    <a:pt x="6" y="8"/>
                    <a:pt x="6" y="8"/>
                    <a:pt x="5" y="7"/>
                  </a:cubicBezTo>
                  <a:cubicBezTo>
                    <a:pt x="5" y="7"/>
                    <a:pt x="6" y="8"/>
                    <a:pt x="6" y="8"/>
                  </a:cubicBezTo>
                  <a:cubicBezTo>
                    <a:pt x="5" y="7"/>
                    <a:pt x="7" y="8"/>
                    <a:pt x="6" y="7"/>
                  </a:cubicBezTo>
                  <a:cubicBezTo>
                    <a:pt x="7" y="9"/>
                    <a:pt x="6" y="8"/>
                    <a:pt x="7" y="9"/>
                  </a:cubicBezTo>
                  <a:cubicBezTo>
                    <a:pt x="8" y="9"/>
                    <a:pt x="7" y="8"/>
                    <a:pt x="7" y="8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8" y="8"/>
                    <a:pt x="7" y="7"/>
                    <a:pt x="8" y="8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9" y="7"/>
                    <a:pt x="8" y="6"/>
                    <a:pt x="7" y="5"/>
                  </a:cubicBezTo>
                  <a:cubicBezTo>
                    <a:pt x="7" y="4"/>
                    <a:pt x="7" y="5"/>
                    <a:pt x="8" y="5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8" y="5"/>
                    <a:pt x="9" y="5"/>
                    <a:pt x="8" y="5"/>
                  </a:cubicBezTo>
                  <a:cubicBezTo>
                    <a:pt x="8" y="4"/>
                    <a:pt x="9" y="5"/>
                    <a:pt x="9" y="5"/>
                  </a:cubicBezTo>
                  <a:cubicBezTo>
                    <a:pt x="8" y="4"/>
                    <a:pt x="11" y="5"/>
                    <a:pt x="9" y="3"/>
                  </a:cubicBezTo>
                  <a:cubicBezTo>
                    <a:pt x="9" y="3"/>
                    <a:pt x="8" y="3"/>
                    <a:pt x="8" y="4"/>
                  </a:cubicBezTo>
                  <a:cubicBezTo>
                    <a:pt x="8" y="3"/>
                    <a:pt x="7" y="3"/>
                    <a:pt x="7" y="3"/>
                  </a:cubicBezTo>
                  <a:cubicBezTo>
                    <a:pt x="7" y="3"/>
                    <a:pt x="8" y="3"/>
                    <a:pt x="8" y="3"/>
                  </a:cubicBezTo>
                  <a:cubicBezTo>
                    <a:pt x="9" y="4"/>
                    <a:pt x="9" y="4"/>
                    <a:pt x="9" y="4"/>
                  </a:cubicBezTo>
                  <a:cubicBezTo>
                    <a:pt x="11" y="4"/>
                    <a:pt x="7" y="2"/>
                    <a:pt x="10" y="2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55" name="Freeform 2319"/>
            <p:cNvSpPr/>
            <p:nvPr/>
          </p:nvSpPr>
          <p:spPr bwMode="auto">
            <a:xfrm>
              <a:off x="916" y="2969"/>
              <a:ext cx="2" cy="0"/>
            </a:xfrm>
            <a:custGeom>
              <a:avLst/>
              <a:gdLst>
                <a:gd name="T0" fmla="*/ 0 w 1"/>
                <a:gd name="T1" fmla="*/ 1 w 1"/>
                <a:gd name="T2" fmla="*/ 0 w 1"/>
                <a:gd name="T3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56" name="Rectangle 2320"/>
            <p:cNvSpPr>
              <a:spLocks noChangeArrowheads="1"/>
            </p:cNvSpPr>
            <p:nvPr/>
          </p:nvSpPr>
          <p:spPr bwMode="auto">
            <a:xfrm>
              <a:off x="916" y="2966"/>
              <a:ext cx="1" cy="3"/>
            </a:xfrm>
            <a:prstGeom prst="rect">
              <a:avLst/>
            </a:pr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57" name="Freeform 2321"/>
            <p:cNvSpPr/>
            <p:nvPr/>
          </p:nvSpPr>
          <p:spPr bwMode="auto">
            <a:xfrm>
              <a:off x="921" y="2957"/>
              <a:ext cx="0" cy="2"/>
            </a:xfrm>
            <a:custGeom>
              <a:avLst/>
              <a:gdLst>
                <a:gd name="T0" fmla="*/ 1 h 1"/>
                <a:gd name="T1" fmla="*/ 0 h 1"/>
                <a:gd name="T2" fmla="*/ 1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cubicBezTo>
                    <a:pt x="0" y="1"/>
                    <a:pt x="0" y="1"/>
                    <a:pt x="0" y="0"/>
                  </a:cubicBezTo>
                  <a:cubicBezTo>
                    <a:pt x="0" y="0"/>
                    <a:pt x="0" y="0"/>
                    <a:pt x="0" y="1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58" name="Freeform 2322"/>
            <p:cNvSpPr/>
            <p:nvPr/>
          </p:nvSpPr>
          <p:spPr bwMode="auto">
            <a:xfrm>
              <a:off x="918" y="2957"/>
              <a:ext cx="3" cy="0"/>
            </a:xfrm>
            <a:custGeom>
              <a:avLst/>
              <a:gdLst>
                <a:gd name="T0" fmla="*/ 3 w 3"/>
                <a:gd name="T1" fmla="*/ 0 w 3"/>
                <a:gd name="T2" fmla="*/ 3 w 3"/>
                <a:gd name="T3" fmla="*/ 3 w 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3">
                  <a:moveTo>
                    <a:pt x="3" y="0"/>
                  </a:moveTo>
                  <a:lnTo>
                    <a:pt x="0" y="0"/>
                  </a:lnTo>
                  <a:lnTo>
                    <a:pt x="3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59" name="Freeform 2323"/>
            <p:cNvSpPr/>
            <p:nvPr/>
          </p:nvSpPr>
          <p:spPr bwMode="auto">
            <a:xfrm>
              <a:off x="909" y="2940"/>
              <a:ext cx="14" cy="17"/>
            </a:xfrm>
            <a:custGeom>
              <a:avLst/>
              <a:gdLst>
                <a:gd name="T0" fmla="*/ 4 w 6"/>
                <a:gd name="T1" fmla="*/ 1 h 7"/>
                <a:gd name="T2" fmla="*/ 3 w 6"/>
                <a:gd name="T3" fmla="*/ 1 h 7"/>
                <a:gd name="T4" fmla="*/ 4 w 6"/>
                <a:gd name="T5" fmla="*/ 1 h 7"/>
                <a:gd name="T6" fmla="*/ 2 w 6"/>
                <a:gd name="T7" fmla="*/ 1 h 7"/>
                <a:gd name="T8" fmla="*/ 3 w 6"/>
                <a:gd name="T9" fmla="*/ 3 h 7"/>
                <a:gd name="T10" fmla="*/ 2 w 6"/>
                <a:gd name="T11" fmla="*/ 3 h 7"/>
                <a:gd name="T12" fmla="*/ 3 w 6"/>
                <a:gd name="T13" fmla="*/ 4 h 7"/>
                <a:gd name="T14" fmla="*/ 2 w 6"/>
                <a:gd name="T15" fmla="*/ 4 h 7"/>
                <a:gd name="T16" fmla="*/ 2 w 6"/>
                <a:gd name="T17" fmla="*/ 5 h 7"/>
                <a:gd name="T18" fmla="*/ 3 w 6"/>
                <a:gd name="T19" fmla="*/ 5 h 7"/>
                <a:gd name="T20" fmla="*/ 3 w 6"/>
                <a:gd name="T21" fmla="*/ 5 h 7"/>
                <a:gd name="T22" fmla="*/ 3 w 6"/>
                <a:gd name="T23" fmla="*/ 5 h 7"/>
                <a:gd name="T24" fmla="*/ 3 w 6"/>
                <a:gd name="T25" fmla="*/ 5 h 7"/>
                <a:gd name="T26" fmla="*/ 3 w 6"/>
                <a:gd name="T27" fmla="*/ 5 h 7"/>
                <a:gd name="T28" fmla="*/ 3 w 6"/>
                <a:gd name="T29" fmla="*/ 6 h 7"/>
                <a:gd name="T30" fmla="*/ 2 w 6"/>
                <a:gd name="T31" fmla="*/ 5 h 7"/>
                <a:gd name="T32" fmla="*/ 3 w 6"/>
                <a:gd name="T33" fmla="*/ 7 h 7"/>
                <a:gd name="T34" fmla="*/ 4 w 6"/>
                <a:gd name="T35" fmla="*/ 7 h 7"/>
                <a:gd name="T36" fmla="*/ 4 w 6"/>
                <a:gd name="T37" fmla="*/ 6 h 7"/>
                <a:gd name="T38" fmla="*/ 4 w 6"/>
                <a:gd name="T39" fmla="*/ 6 h 7"/>
                <a:gd name="T40" fmla="*/ 3 w 6"/>
                <a:gd name="T41" fmla="*/ 5 h 7"/>
                <a:gd name="T42" fmla="*/ 5 w 6"/>
                <a:gd name="T43" fmla="*/ 6 h 7"/>
                <a:gd name="T44" fmla="*/ 6 w 6"/>
                <a:gd name="T45" fmla="*/ 6 h 7"/>
                <a:gd name="T46" fmla="*/ 6 w 6"/>
                <a:gd name="T47" fmla="*/ 6 h 7"/>
                <a:gd name="T48" fmla="*/ 5 w 6"/>
                <a:gd name="T49" fmla="*/ 5 h 7"/>
                <a:gd name="T50" fmla="*/ 5 w 6"/>
                <a:gd name="T51" fmla="*/ 5 h 7"/>
                <a:gd name="T52" fmla="*/ 3 w 6"/>
                <a:gd name="T53" fmla="*/ 5 h 7"/>
                <a:gd name="T54" fmla="*/ 3 w 6"/>
                <a:gd name="T55" fmla="*/ 5 h 7"/>
                <a:gd name="T56" fmla="*/ 4 w 6"/>
                <a:gd name="T57" fmla="*/ 5 h 7"/>
                <a:gd name="T58" fmla="*/ 4 w 6"/>
                <a:gd name="T59" fmla="*/ 5 h 7"/>
                <a:gd name="T60" fmla="*/ 5 w 6"/>
                <a:gd name="T61" fmla="*/ 5 h 7"/>
                <a:gd name="T62" fmla="*/ 4 w 6"/>
                <a:gd name="T63" fmla="*/ 4 h 7"/>
                <a:gd name="T64" fmla="*/ 4 w 6"/>
                <a:gd name="T65" fmla="*/ 3 h 7"/>
                <a:gd name="T66" fmla="*/ 5 w 6"/>
                <a:gd name="T67" fmla="*/ 4 h 7"/>
                <a:gd name="T68" fmla="*/ 4 w 6"/>
                <a:gd name="T69" fmla="*/ 3 h 7"/>
                <a:gd name="T70" fmla="*/ 5 w 6"/>
                <a:gd name="T71" fmla="*/ 2 h 7"/>
                <a:gd name="T72" fmla="*/ 4 w 6"/>
                <a:gd name="T73" fmla="*/ 2 h 7"/>
                <a:gd name="T74" fmla="*/ 4 w 6"/>
                <a:gd name="T75" fmla="*/ 2 h 7"/>
                <a:gd name="T76" fmla="*/ 4 w 6"/>
                <a:gd name="T77" fmla="*/ 2 h 7"/>
                <a:gd name="T78" fmla="*/ 3 w 6"/>
                <a:gd name="T79" fmla="*/ 1 h 7"/>
                <a:gd name="T80" fmla="*/ 4 w 6"/>
                <a:gd name="T81" fmla="*/ 1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6" h="7">
                  <a:moveTo>
                    <a:pt x="4" y="1"/>
                  </a:moveTo>
                  <a:cubicBezTo>
                    <a:pt x="3" y="1"/>
                    <a:pt x="3" y="1"/>
                    <a:pt x="3" y="1"/>
                  </a:cubicBezTo>
                  <a:cubicBezTo>
                    <a:pt x="4" y="1"/>
                    <a:pt x="3" y="1"/>
                    <a:pt x="4" y="1"/>
                  </a:cubicBezTo>
                  <a:cubicBezTo>
                    <a:pt x="3" y="1"/>
                    <a:pt x="4" y="0"/>
                    <a:pt x="2" y="1"/>
                  </a:cubicBezTo>
                  <a:cubicBezTo>
                    <a:pt x="3" y="1"/>
                    <a:pt x="2" y="2"/>
                    <a:pt x="3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4" y="4"/>
                    <a:pt x="0" y="3"/>
                    <a:pt x="3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1" y="4"/>
                    <a:pt x="4" y="5"/>
                    <a:pt x="2" y="5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2" y="5"/>
                    <a:pt x="3" y="5"/>
                    <a:pt x="3" y="5"/>
                  </a:cubicBezTo>
                  <a:cubicBezTo>
                    <a:pt x="2" y="5"/>
                    <a:pt x="3" y="5"/>
                    <a:pt x="3" y="6"/>
                  </a:cubicBezTo>
                  <a:cubicBezTo>
                    <a:pt x="3" y="6"/>
                    <a:pt x="2" y="5"/>
                    <a:pt x="2" y="5"/>
                  </a:cubicBezTo>
                  <a:cubicBezTo>
                    <a:pt x="3" y="6"/>
                    <a:pt x="1" y="5"/>
                    <a:pt x="3" y="7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5" y="7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1" y="5"/>
                    <a:pt x="4" y="6"/>
                    <a:pt x="3" y="5"/>
                  </a:cubicBezTo>
                  <a:cubicBezTo>
                    <a:pt x="4" y="6"/>
                    <a:pt x="4" y="6"/>
                    <a:pt x="5" y="6"/>
                  </a:cubicBezTo>
                  <a:cubicBezTo>
                    <a:pt x="6" y="6"/>
                    <a:pt x="3" y="5"/>
                    <a:pt x="6" y="6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6" y="6"/>
                    <a:pt x="6" y="5"/>
                    <a:pt x="5" y="5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4" y="5"/>
                    <a:pt x="4" y="5"/>
                    <a:pt x="3" y="5"/>
                  </a:cubicBezTo>
                  <a:cubicBezTo>
                    <a:pt x="4" y="5"/>
                    <a:pt x="3" y="5"/>
                    <a:pt x="3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5" y="5"/>
                    <a:pt x="5" y="5"/>
                  </a:cubicBezTo>
                  <a:cubicBezTo>
                    <a:pt x="5" y="5"/>
                    <a:pt x="5" y="5"/>
                    <a:pt x="4" y="4"/>
                  </a:cubicBezTo>
                  <a:cubicBezTo>
                    <a:pt x="5" y="5"/>
                    <a:pt x="5" y="4"/>
                    <a:pt x="4" y="3"/>
                  </a:cubicBezTo>
                  <a:cubicBezTo>
                    <a:pt x="4" y="3"/>
                    <a:pt x="5" y="3"/>
                    <a:pt x="5" y="4"/>
                  </a:cubicBezTo>
                  <a:cubicBezTo>
                    <a:pt x="5" y="4"/>
                    <a:pt x="5" y="3"/>
                    <a:pt x="4" y="3"/>
                  </a:cubicBezTo>
                  <a:cubicBezTo>
                    <a:pt x="3" y="3"/>
                    <a:pt x="4" y="3"/>
                    <a:pt x="5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3" y="2"/>
                    <a:pt x="5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2" y="1"/>
                    <a:pt x="3" y="1"/>
                  </a:cubicBezTo>
                  <a:cubicBezTo>
                    <a:pt x="3" y="1"/>
                    <a:pt x="3" y="1"/>
                    <a:pt x="4" y="1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60" name="Freeform 2324"/>
            <p:cNvSpPr/>
            <p:nvPr/>
          </p:nvSpPr>
          <p:spPr bwMode="auto">
            <a:xfrm>
              <a:off x="914" y="2940"/>
              <a:ext cx="4" cy="3"/>
            </a:xfrm>
            <a:custGeom>
              <a:avLst/>
              <a:gdLst>
                <a:gd name="T0" fmla="*/ 1 w 2"/>
                <a:gd name="T1" fmla="*/ 0 h 1"/>
                <a:gd name="T2" fmla="*/ 2 w 2"/>
                <a:gd name="T3" fmla="*/ 0 h 1"/>
                <a:gd name="T4" fmla="*/ 0 w 2"/>
                <a:gd name="T5" fmla="*/ 0 h 1"/>
                <a:gd name="T6" fmla="*/ 0 w 2"/>
                <a:gd name="T7" fmla="*/ 0 h 1"/>
                <a:gd name="T8" fmla="*/ 1 w 2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1">
                  <a:moveTo>
                    <a:pt x="1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1" y="0"/>
                    <a:pt x="0" y="0"/>
                  </a:cubicBezTo>
                  <a:cubicBezTo>
                    <a:pt x="0" y="0"/>
                    <a:pt x="0" y="1"/>
                    <a:pt x="0" y="0"/>
                  </a:cubicBezTo>
                  <a:cubicBezTo>
                    <a:pt x="0" y="0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61" name="Freeform 2325"/>
            <p:cNvSpPr/>
            <p:nvPr/>
          </p:nvSpPr>
          <p:spPr bwMode="auto">
            <a:xfrm>
              <a:off x="909" y="2935"/>
              <a:ext cx="12" cy="5"/>
            </a:xfrm>
            <a:custGeom>
              <a:avLst/>
              <a:gdLst>
                <a:gd name="T0" fmla="*/ 2 w 5"/>
                <a:gd name="T1" fmla="*/ 1 h 2"/>
                <a:gd name="T2" fmla="*/ 1 w 5"/>
                <a:gd name="T3" fmla="*/ 1 h 2"/>
                <a:gd name="T4" fmla="*/ 1 w 5"/>
                <a:gd name="T5" fmla="*/ 2 h 2"/>
                <a:gd name="T6" fmla="*/ 3 w 5"/>
                <a:gd name="T7" fmla="*/ 2 h 2"/>
                <a:gd name="T8" fmla="*/ 2 w 5"/>
                <a:gd name="T9" fmla="*/ 2 h 2"/>
                <a:gd name="T10" fmla="*/ 3 w 5"/>
                <a:gd name="T11" fmla="*/ 2 h 2"/>
                <a:gd name="T12" fmla="*/ 3 w 5"/>
                <a:gd name="T13" fmla="*/ 2 h 2"/>
                <a:gd name="T14" fmla="*/ 3 w 5"/>
                <a:gd name="T15" fmla="*/ 2 h 2"/>
                <a:gd name="T16" fmla="*/ 3 w 5"/>
                <a:gd name="T17" fmla="*/ 2 h 2"/>
                <a:gd name="T18" fmla="*/ 4 w 5"/>
                <a:gd name="T19" fmla="*/ 2 h 2"/>
                <a:gd name="T20" fmla="*/ 2 w 5"/>
                <a:gd name="T21" fmla="*/ 2 h 2"/>
                <a:gd name="T22" fmla="*/ 3 w 5"/>
                <a:gd name="T23" fmla="*/ 1 h 2"/>
                <a:gd name="T24" fmla="*/ 4 w 5"/>
                <a:gd name="T25" fmla="*/ 1 h 2"/>
                <a:gd name="T26" fmla="*/ 3 w 5"/>
                <a:gd name="T27" fmla="*/ 1 h 2"/>
                <a:gd name="T28" fmla="*/ 2 w 5"/>
                <a:gd name="T29" fmla="*/ 1 h 2"/>
                <a:gd name="T30" fmla="*/ 4 w 5"/>
                <a:gd name="T31" fmla="*/ 1 h 2"/>
                <a:gd name="T32" fmla="*/ 3 w 5"/>
                <a:gd name="T33" fmla="*/ 0 h 2"/>
                <a:gd name="T34" fmla="*/ 1 w 5"/>
                <a:gd name="T35" fmla="*/ 0 h 2"/>
                <a:gd name="T36" fmla="*/ 2 w 5"/>
                <a:gd name="T37" fmla="*/ 0 h 2"/>
                <a:gd name="T38" fmla="*/ 3 w 5"/>
                <a:gd name="T39" fmla="*/ 0 h 2"/>
                <a:gd name="T40" fmla="*/ 1 w 5"/>
                <a:gd name="T41" fmla="*/ 1 h 2"/>
                <a:gd name="T42" fmla="*/ 2 w 5"/>
                <a:gd name="T43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5" h="2">
                  <a:moveTo>
                    <a:pt x="2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2" y="2"/>
                    <a:pt x="1" y="2"/>
                  </a:cubicBezTo>
                  <a:cubicBezTo>
                    <a:pt x="1" y="2"/>
                    <a:pt x="2" y="2"/>
                    <a:pt x="3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1" y="2"/>
                    <a:pt x="3" y="2"/>
                  </a:cubicBezTo>
                  <a:cubicBezTo>
                    <a:pt x="3" y="2"/>
                    <a:pt x="2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5" y="2"/>
                    <a:pt x="1" y="2"/>
                    <a:pt x="2" y="2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4" y="1"/>
                    <a:pt x="3" y="1"/>
                    <a:pt x="4" y="1"/>
                  </a:cubicBezTo>
                  <a:cubicBezTo>
                    <a:pt x="4" y="1"/>
                    <a:pt x="3" y="1"/>
                    <a:pt x="3" y="1"/>
                  </a:cubicBezTo>
                  <a:cubicBezTo>
                    <a:pt x="3" y="1"/>
                    <a:pt x="3" y="1"/>
                    <a:pt x="2" y="1"/>
                  </a:cubicBezTo>
                  <a:cubicBezTo>
                    <a:pt x="1" y="1"/>
                    <a:pt x="3" y="1"/>
                    <a:pt x="4" y="1"/>
                  </a:cubicBezTo>
                  <a:cubicBezTo>
                    <a:pt x="3" y="1"/>
                    <a:pt x="2" y="1"/>
                    <a:pt x="3" y="0"/>
                  </a:cubicBezTo>
                  <a:cubicBezTo>
                    <a:pt x="2" y="0"/>
                    <a:pt x="1" y="1"/>
                    <a:pt x="1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1" y="0"/>
                    <a:pt x="1" y="1"/>
                  </a:cubicBezTo>
                  <a:cubicBezTo>
                    <a:pt x="0" y="1"/>
                    <a:pt x="2" y="0"/>
                    <a:pt x="2" y="1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62" name="Rectangle 2326"/>
            <p:cNvSpPr>
              <a:spLocks noChangeArrowheads="1"/>
            </p:cNvSpPr>
            <p:nvPr/>
          </p:nvSpPr>
          <p:spPr bwMode="auto">
            <a:xfrm>
              <a:off x="911" y="2938"/>
              <a:ext cx="1" cy="1"/>
            </a:xfrm>
            <a:prstGeom prst="rect">
              <a:avLst/>
            </a:pr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63" name="Freeform 2327"/>
            <p:cNvSpPr/>
            <p:nvPr/>
          </p:nvSpPr>
          <p:spPr bwMode="auto">
            <a:xfrm>
              <a:off x="883" y="3104"/>
              <a:ext cx="2" cy="3"/>
            </a:xfrm>
            <a:custGeom>
              <a:avLst/>
              <a:gdLst>
                <a:gd name="T0" fmla="*/ 2 w 2"/>
                <a:gd name="T1" fmla="*/ 3 h 3"/>
                <a:gd name="T2" fmla="*/ 2 w 2"/>
                <a:gd name="T3" fmla="*/ 3 h 3"/>
                <a:gd name="T4" fmla="*/ 0 w 2"/>
                <a:gd name="T5" fmla="*/ 0 h 3"/>
                <a:gd name="T6" fmla="*/ 2 w 2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3">
                  <a:moveTo>
                    <a:pt x="2" y="3"/>
                  </a:moveTo>
                  <a:lnTo>
                    <a:pt x="2" y="3"/>
                  </a:lnTo>
                  <a:lnTo>
                    <a:pt x="0" y="0"/>
                  </a:lnTo>
                  <a:lnTo>
                    <a:pt x="2" y="3"/>
                  </a:ln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64" name="Freeform 2328"/>
            <p:cNvSpPr/>
            <p:nvPr/>
          </p:nvSpPr>
          <p:spPr bwMode="auto">
            <a:xfrm>
              <a:off x="883" y="3104"/>
              <a:ext cx="7" cy="8"/>
            </a:xfrm>
            <a:custGeom>
              <a:avLst/>
              <a:gdLst>
                <a:gd name="T0" fmla="*/ 3 w 3"/>
                <a:gd name="T1" fmla="*/ 3 h 3"/>
                <a:gd name="T2" fmla="*/ 3 w 3"/>
                <a:gd name="T3" fmla="*/ 3 h 3"/>
                <a:gd name="T4" fmla="*/ 0 w 3"/>
                <a:gd name="T5" fmla="*/ 0 h 3"/>
                <a:gd name="T6" fmla="*/ 2 w 3"/>
                <a:gd name="T7" fmla="*/ 2 h 3"/>
                <a:gd name="T8" fmla="*/ 1 w 3"/>
                <a:gd name="T9" fmla="*/ 1 h 3"/>
                <a:gd name="T10" fmla="*/ 2 w 3"/>
                <a:gd name="T11" fmla="*/ 2 h 3"/>
                <a:gd name="T12" fmla="*/ 2 w 3"/>
                <a:gd name="T13" fmla="*/ 2 h 3"/>
                <a:gd name="T14" fmla="*/ 3 w 3"/>
                <a:gd name="T15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" h="3"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1" y="1"/>
                    <a:pt x="2" y="1"/>
                    <a:pt x="0" y="0"/>
                  </a:cubicBezTo>
                  <a:cubicBezTo>
                    <a:pt x="1" y="0"/>
                    <a:pt x="1" y="1"/>
                    <a:pt x="2" y="2"/>
                  </a:cubicBezTo>
                  <a:cubicBezTo>
                    <a:pt x="2" y="2"/>
                    <a:pt x="1" y="1"/>
                    <a:pt x="1" y="1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3" y="3"/>
                    <a:pt x="2" y="2"/>
                    <a:pt x="2" y="2"/>
                  </a:cubicBezTo>
                  <a:lnTo>
                    <a:pt x="3" y="3"/>
                  </a:ln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65" name="Freeform 2329"/>
            <p:cNvSpPr/>
            <p:nvPr/>
          </p:nvSpPr>
          <p:spPr bwMode="auto">
            <a:xfrm>
              <a:off x="888" y="3107"/>
              <a:ext cx="0" cy="2"/>
            </a:xfrm>
            <a:custGeom>
              <a:avLst/>
              <a:gdLst>
                <a:gd name="T0" fmla="*/ 0 h 1"/>
                <a:gd name="T1" fmla="*/ 1 h 1"/>
                <a:gd name="T2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66" name="Freeform 2330"/>
            <p:cNvSpPr/>
            <p:nvPr/>
          </p:nvSpPr>
          <p:spPr bwMode="auto">
            <a:xfrm>
              <a:off x="885" y="3104"/>
              <a:ext cx="3" cy="5"/>
            </a:xfrm>
            <a:custGeom>
              <a:avLst/>
              <a:gdLst>
                <a:gd name="T0" fmla="*/ 0 w 1"/>
                <a:gd name="T1" fmla="*/ 1 h 2"/>
                <a:gd name="T2" fmla="*/ 1 w 1"/>
                <a:gd name="T3" fmla="*/ 2 h 2"/>
                <a:gd name="T4" fmla="*/ 0 w 1"/>
                <a:gd name="T5" fmla="*/ 0 h 2"/>
                <a:gd name="T6" fmla="*/ 0 w 1"/>
                <a:gd name="T7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2">
                  <a:moveTo>
                    <a:pt x="0" y="1"/>
                  </a:moveTo>
                  <a:cubicBezTo>
                    <a:pt x="1" y="1"/>
                    <a:pt x="1" y="2"/>
                    <a:pt x="1" y="2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67" name="Freeform 2331"/>
            <p:cNvSpPr/>
            <p:nvPr/>
          </p:nvSpPr>
          <p:spPr bwMode="auto">
            <a:xfrm>
              <a:off x="888" y="3104"/>
              <a:ext cx="0" cy="3"/>
            </a:xfrm>
            <a:custGeom>
              <a:avLst/>
              <a:gdLst>
                <a:gd name="T0" fmla="*/ 1 h 1"/>
                <a:gd name="T1" fmla="*/ 1 h 1"/>
                <a:gd name="T2" fmla="*/ 1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68" name="Freeform 2332"/>
            <p:cNvSpPr/>
            <p:nvPr/>
          </p:nvSpPr>
          <p:spPr bwMode="auto">
            <a:xfrm>
              <a:off x="885" y="3104"/>
              <a:ext cx="5" cy="8"/>
            </a:xfrm>
            <a:custGeom>
              <a:avLst/>
              <a:gdLst>
                <a:gd name="T0" fmla="*/ 1 w 2"/>
                <a:gd name="T1" fmla="*/ 0 h 3"/>
                <a:gd name="T2" fmla="*/ 1 w 2"/>
                <a:gd name="T3" fmla="*/ 1 h 3"/>
                <a:gd name="T4" fmla="*/ 1 w 2"/>
                <a:gd name="T5" fmla="*/ 1 h 3"/>
                <a:gd name="T6" fmla="*/ 1 w 2"/>
                <a:gd name="T7" fmla="*/ 2 h 3"/>
                <a:gd name="T8" fmla="*/ 1 w 2"/>
                <a:gd name="T9" fmla="*/ 2 h 3"/>
                <a:gd name="T10" fmla="*/ 2 w 2"/>
                <a:gd name="T11" fmla="*/ 3 h 3"/>
                <a:gd name="T12" fmla="*/ 1 w 2"/>
                <a:gd name="T13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" h="3">
                  <a:moveTo>
                    <a:pt x="1" y="0"/>
                  </a:moveTo>
                  <a:cubicBezTo>
                    <a:pt x="0" y="0"/>
                    <a:pt x="1" y="0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2" y="2"/>
                    <a:pt x="1" y="2"/>
                  </a:cubicBezTo>
                  <a:cubicBezTo>
                    <a:pt x="2" y="2"/>
                    <a:pt x="1" y="1"/>
                    <a:pt x="1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2"/>
                    <a:pt x="1" y="1"/>
                    <a:pt x="1" y="0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69" name="Freeform 2333"/>
            <p:cNvSpPr/>
            <p:nvPr/>
          </p:nvSpPr>
          <p:spPr bwMode="auto">
            <a:xfrm>
              <a:off x="888" y="3107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70" name="Rectangle 2334"/>
            <p:cNvSpPr>
              <a:spLocks noChangeArrowheads="1"/>
            </p:cNvSpPr>
            <p:nvPr/>
          </p:nvSpPr>
          <p:spPr bwMode="auto">
            <a:xfrm>
              <a:off x="888" y="3107"/>
              <a:ext cx="1" cy="1"/>
            </a:xfrm>
            <a:prstGeom prst="rect">
              <a:avLst/>
            </a:pr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71" name="Freeform 2335"/>
            <p:cNvSpPr/>
            <p:nvPr/>
          </p:nvSpPr>
          <p:spPr bwMode="auto">
            <a:xfrm>
              <a:off x="888" y="3104"/>
              <a:ext cx="2" cy="8"/>
            </a:xfrm>
            <a:custGeom>
              <a:avLst/>
              <a:gdLst>
                <a:gd name="T0" fmla="*/ 0 w 1"/>
                <a:gd name="T1" fmla="*/ 0 h 3"/>
                <a:gd name="T2" fmla="*/ 0 w 1"/>
                <a:gd name="T3" fmla="*/ 1 h 3"/>
                <a:gd name="T4" fmla="*/ 1 w 1"/>
                <a:gd name="T5" fmla="*/ 3 h 3"/>
                <a:gd name="T6" fmla="*/ 1 w 1"/>
                <a:gd name="T7" fmla="*/ 3 h 3"/>
                <a:gd name="T8" fmla="*/ 0 w 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3">
                  <a:moveTo>
                    <a:pt x="0" y="0"/>
                  </a:moveTo>
                  <a:cubicBezTo>
                    <a:pt x="1" y="2"/>
                    <a:pt x="0" y="0"/>
                    <a:pt x="0" y="1"/>
                  </a:cubicBezTo>
                  <a:cubicBezTo>
                    <a:pt x="0" y="1"/>
                    <a:pt x="1" y="2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2"/>
                    <a:pt x="0" y="1"/>
                    <a:pt x="0" y="0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72" name="Freeform 2336"/>
            <p:cNvSpPr/>
            <p:nvPr/>
          </p:nvSpPr>
          <p:spPr bwMode="auto">
            <a:xfrm>
              <a:off x="892" y="3114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73" name="Freeform 2337"/>
            <p:cNvSpPr/>
            <p:nvPr/>
          </p:nvSpPr>
          <p:spPr bwMode="auto">
            <a:xfrm>
              <a:off x="890" y="3107"/>
              <a:ext cx="5" cy="9"/>
            </a:xfrm>
            <a:custGeom>
              <a:avLst/>
              <a:gdLst>
                <a:gd name="T0" fmla="*/ 0 w 2"/>
                <a:gd name="T1" fmla="*/ 0 h 4"/>
                <a:gd name="T2" fmla="*/ 1 w 2"/>
                <a:gd name="T3" fmla="*/ 2 h 4"/>
                <a:gd name="T4" fmla="*/ 0 w 2"/>
                <a:gd name="T5" fmla="*/ 1 h 4"/>
                <a:gd name="T6" fmla="*/ 0 w 2"/>
                <a:gd name="T7" fmla="*/ 1 h 4"/>
                <a:gd name="T8" fmla="*/ 0 w 2"/>
                <a:gd name="T9" fmla="*/ 0 h 4"/>
                <a:gd name="T10" fmla="*/ 0 w 2"/>
                <a:gd name="T11" fmla="*/ 1 h 4"/>
                <a:gd name="T12" fmla="*/ 0 w 2"/>
                <a:gd name="T13" fmla="*/ 0 h 4"/>
                <a:gd name="T14" fmla="*/ 0 w 2"/>
                <a:gd name="T15" fmla="*/ 2 h 4"/>
                <a:gd name="T16" fmla="*/ 0 w 2"/>
                <a:gd name="T17" fmla="*/ 2 h 4"/>
                <a:gd name="T18" fmla="*/ 1 w 2"/>
                <a:gd name="T19" fmla="*/ 3 h 4"/>
                <a:gd name="T20" fmla="*/ 1 w 2"/>
                <a:gd name="T21" fmla="*/ 3 h 4"/>
                <a:gd name="T22" fmla="*/ 0 w 2"/>
                <a:gd name="T23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" h="4">
                  <a:moveTo>
                    <a:pt x="0" y="0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0" y="0"/>
                    <a:pt x="0" y="1"/>
                    <a:pt x="0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1" y="2"/>
                    <a:pt x="0" y="1"/>
                    <a:pt x="0" y="2"/>
                  </a:cubicBezTo>
                  <a:cubicBezTo>
                    <a:pt x="1" y="2"/>
                    <a:pt x="1" y="2"/>
                    <a:pt x="1" y="3"/>
                  </a:cubicBezTo>
                  <a:cubicBezTo>
                    <a:pt x="1" y="2"/>
                    <a:pt x="1" y="4"/>
                    <a:pt x="1" y="3"/>
                  </a:cubicBezTo>
                  <a:cubicBezTo>
                    <a:pt x="2" y="3"/>
                    <a:pt x="0" y="1"/>
                    <a:pt x="0" y="0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74" name="Rectangle 2338"/>
            <p:cNvSpPr>
              <a:spLocks noChangeArrowheads="1"/>
            </p:cNvSpPr>
            <p:nvPr/>
          </p:nvSpPr>
          <p:spPr bwMode="auto">
            <a:xfrm>
              <a:off x="892" y="3112"/>
              <a:ext cx="1" cy="1"/>
            </a:xfrm>
            <a:prstGeom prst="rect">
              <a:avLst/>
            </a:pr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75" name="Freeform 2339"/>
            <p:cNvSpPr/>
            <p:nvPr/>
          </p:nvSpPr>
          <p:spPr bwMode="auto">
            <a:xfrm>
              <a:off x="890" y="3104"/>
              <a:ext cx="5" cy="10"/>
            </a:xfrm>
            <a:custGeom>
              <a:avLst/>
              <a:gdLst>
                <a:gd name="T0" fmla="*/ 0 w 2"/>
                <a:gd name="T1" fmla="*/ 1 h 4"/>
                <a:gd name="T2" fmla="*/ 1 w 2"/>
                <a:gd name="T3" fmla="*/ 2 h 4"/>
                <a:gd name="T4" fmla="*/ 0 w 2"/>
                <a:gd name="T5" fmla="*/ 1 h 4"/>
                <a:gd name="T6" fmla="*/ 1 w 2"/>
                <a:gd name="T7" fmla="*/ 2 h 4"/>
                <a:gd name="T8" fmla="*/ 1 w 2"/>
                <a:gd name="T9" fmla="*/ 1 h 4"/>
                <a:gd name="T10" fmla="*/ 2 w 2"/>
                <a:gd name="T11" fmla="*/ 3 h 4"/>
                <a:gd name="T12" fmla="*/ 1 w 2"/>
                <a:gd name="T13" fmla="*/ 3 h 4"/>
                <a:gd name="T14" fmla="*/ 2 w 2"/>
                <a:gd name="T15" fmla="*/ 2 h 4"/>
                <a:gd name="T16" fmla="*/ 2 w 2"/>
                <a:gd name="T17" fmla="*/ 2 h 4"/>
                <a:gd name="T18" fmla="*/ 2 w 2"/>
                <a:gd name="T19" fmla="*/ 2 h 4"/>
                <a:gd name="T20" fmla="*/ 0 w 2"/>
                <a:gd name="T21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" h="4">
                  <a:moveTo>
                    <a:pt x="0" y="1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2"/>
                    <a:pt x="1" y="2"/>
                  </a:cubicBezTo>
                  <a:cubicBezTo>
                    <a:pt x="1" y="4"/>
                    <a:pt x="1" y="2"/>
                    <a:pt x="1" y="1"/>
                  </a:cubicBezTo>
                  <a:cubicBezTo>
                    <a:pt x="1" y="2"/>
                    <a:pt x="1" y="2"/>
                    <a:pt x="2" y="3"/>
                  </a:cubicBezTo>
                  <a:cubicBezTo>
                    <a:pt x="2" y="3"/>
                    <a:pt x="2" y="3"/>
                    <a:pt x="1" y="3"/>
                  </a:cubicBezTo>
                  <a:cubicBezTo>
                    <a:pt x="2" y="4"/>
                    <a:pt x="2" y="3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1" y="1"/>
                    <a:pt x="1" y="0"/>
                    <a:pt x="0" y="1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76" name="Freeform 2340"/>
            <p:cNvSpPr/>
            <p:nvPr/>
          </p:nvSpPr>
          <p:spPr bwMode="auto">
            <a:xfrm>
              <a:off x="890" y="3104"/>
              <a:ext cx="0" cy="3"/>
            </a:xfrm>
            <a:custGeom>
              <a:avLst/>
              <a:gdLst>
                <a:gd name="T0" fmla="*/ 1 h 1"/>
                <a:gd name="T1" fmla="*/ 1 h 1"/>
                <a:gd name="T2" fmla="*/ 1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0"/>
                    <a:pt x="0" y="1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77" name="Freeform 2341"/>
            <p:cNvSpPr/>
            <p:nvPr/>
          </p:nvSpPr>
          <p:spPr bwMode="auto">
            <a:xfrm>
              <a:off x="895" y="3109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78" name="Freeform 2342"/>
            <p:cNvSpPr/>
            <p:nvPr/>
          </p:nvSpPr>
          <p:spPr bwMode="auto">
            <a:xfrm>
              <a:off x="892" y="3104"/>
              <a:ext cx="0" cy="3"/>
            </a:xfrm>
            <a:custGeom>
              <a:avLst/>
              <a:gdLst>
                <a:gd name="T0" fmla="*/ 1 h 1"/>
                <a:gd name="T1" fmla="*/ 1 h 1"/>
                <a:gd name="T2" fmla="*/ 0 h 1"/>
                <a:gd name="T3" fmla="*/ 1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79" name="Freeform 2343"/>
            <p:cNvSpPr/>
            <p:nvPr/>
          </p:nvSpPr>
          <p:spPr bwMode="auto">
            <a:xfrm>
              <a:off x="892" y="3095"/>
              <a:ext cx="12" cy="17"/>
            </a:xfrm>
            <a:custGeom>
              <a:avLst/>
              <a:gdLst>
                <a:gd name="T0" fmla="*/ 2 w 5"/>
                <a:gd name="T1" fmla="*/ 5 h 7"/>
                <a:gd name="T2" fmla="*/ 2 w 5"/>
                <a:gd name="T3" fmla="*/ 5 h 7"/>
                <a:gd name="T4" fmla="*/ 2 w 5"/>
                <a:gd name="T5" fmla="*/ 4 h 7"/>
                <a:gd name="T6" fmla="*/ 2 w 5"/>
                <a:gd name="T7" fmla="*/ 2 h 7"/>
                <a:gd name="T8" fmla="*/ 2 w 5"/>
                <a:gd name="T9" fmla="*/ 3 h 7"/>
                <a:gd name="T10" fmla="*/ 2 w 5"/>
                <a:gd name="T11" fmla="*/ 2 h 7"/>
                <a:gd name="T12" fmla="*/ 1 w 5"/>
                <a:gd name="T13" fmla="*/ 2 h 7"/>
                <a:gd name="T14" fmla="*/ 1 w 5"/>
                <a:gd name="T15" fmla="*/ 3 h 7"/>
                <a:gd name="T16" fmla="*/ 0 w 5"/>
                <a:gd name="T17" fmla="*/ 3 h 7"/>
                <a:gd name="T18" fmla="*/ 2 w 5"/>
                <a:gd name="T19" fmla="*/ 4 h 7"/>
                <a:gd name="T20" fmla="*/ 1 w 5"/>
                <a:gd name="T21" fmla="*/ 4 h 7"/>
                <a:gd name="T22" fmla="*/ 1 w 5"/>
                <a:gd name="T23" fmla="*/ 4 h 7"/>
                <a:gd name="T24" fmla="*/ 0 w 5"/>
                <a:gd name="T25" fmla="*/ 4 h 7"/>
                <a:gd name="T26" fmla="*/ 2 w 5"/>
                <a:gd name="T27" fmla="*/ 5 h 7"/>
                <a:gd name="T28" fmla="*/ 0 w 5"/>
                <a:gd name="T29" fmla="*/ 4 h 7"/>
                <a:gd name="T30" fmla="*/ 1 w 5"/>
                <a:gd name="T31" fmla="*/ 5 h 7"/>
                <a:gd name="T32" fmla="*/ 2 w 5"/>
                <a:gd name="T33" fmla="*/ 6 h 7"/>
                <a:gd name="T34" fmla="*/ 2 w 5"/>
                <a:gd name="T35" fmla="*/ 7 h 7"/>
                <a:gd name="T36" fmla="*/ 2 w 5"/>
                <a:gd name="T37" fmla="*/ 4 h 7"/>
                <a:gd name="T38" fmla="*/ 2 w 5"/>
                <a:gd name="T39" fmla="*/ 4 h 7"/>
                <a:gd name="T40" fmla="*/ 4 w 5"/>
                <a:gd name="T41" fmla="*/ 3 h 7"/>
                <a:gd name="T42" fmla="*/ 2 w 5"/>
                <a:gd name="T43" fmla="*/ 2 h 7"/>
                <a:gd name="T44" fmla="*/ 0 w 5"/>
                <a:gd name="T45" fmla="*/ 4 h 7"/>
                <a:gd name="T46" fmla="*/ 0 w 5"/>
                <a:gd name="T47" fmla="*/ 4 h 7"/>
                <a:gd name="T48" fmla="*/ 0 w 5"/>
                <a:gd name="T49" fmla="*/ 5 h 7"/>
                <a:gd name="T50" fmla="*/ 1 w 5"/>
                <a:gd name="T51" fmla="*/ 3 h 7"/>
                <a:gd name="T52" fmla="*/ 1 w 5"/>
                <a:gd name="T53" fmla="*/ 5 h 7"/>
                <a:gd name="T54" fmla="*/ 1 w 5"/>
                <a:gd name="T55" fmla="*/ 4 h 7"/>
                <a:gd name="T56" fmla="*/ 1 w 5"/>
                <a:gd name="T57" fmla="*/ 4 h 7"/>
                <a:gd name="T58" fmla="*/ 1 w 5"/>
                <a:gd name="T59" fmla="*/ 5 h 7"/>
                <a:gd name="T60" fmla="*/ 1 w 5"/>
                <a:gd name="T61" fmla="*/ 4 h 7"/>
                <a:gd name="T62" fmla="*/ 1 w 5"/>
                <a:gd name="T63" fmla="*/ 3 h 7"/>
                <a:gd name="T64" fmla="*/ 2 w 5"/>
                <a:gd name="T65" fmla="*/ 4 h 7"/>
                <a:gd name="T66" fmla="*/ 2 w 5"/>
                <a:gd name="T67" fmla="*/ 5 h 7"/>
                <a:gd name="T68" fmla="*/ 2 w 5"/>
                <a:gd name="T69" fmla="*/ 6 h 7"/>
                <a:gd name="T70" fmla="*/ 2 w 5"/>
                <a:gd name="T71" fmla="*/ 4 h 7"/>
                <a:gd name="T72" fmla="*/ 2 w 5"/>
                <a:gd name="T73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5" h="7">
                  <a:moveTo>
                    <a:pt x="2" y="5"/>
                  </a:moveTo>
                  <a:cubicBezTo>
                    <a:pt x="2" y="5"/>
                    <a:pt x="2" y="5"/>
                    <a:pt x="2" y="5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3"/>
                    <a:pt x="2" y="3"/>
                    <a:pt x="2" y="2"/>
                  </a:cubicBezTo>
                  <a:cubicBezTo>
                    <a:pt x="2" y="2"/>
                    <a:pt x="2" y="3"/>
                    <a:pt x="2" y="3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1" y="3"/>
                    <a:pt x="1" y="2"/>
                  </a:cubicBezTo>
                  <a:cubicBezTo>
                    <a:pt x="1" y="2"/>
                    <a:pt x="1" y="2"/>
                    <a:pt x="1" y="3"/>
                  </a:cubicBezTo>
                  <a:cubicBezTo>
                    <a:pt x="0" y="2"/>
                    <a:pt x="2" y="3"/>
                    <a:pt x="0" y="3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1" y="4"/>
                    <a:pt x="2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0" y="3"/>
                    <a:pt x="1" y="4"/>
                    <a:pt x="0" y="4"/>
                  </a:cubicBezTo>
                  <a:cubicBezTo>
                    <a:pt x="0" y="4"/>
                    <a:pt x="2" y="5"/>
                    <a:pt x="2" y="5"/>
                  </a:cubicBezTo>
                  <a:cubicBezTo>
                    <a:pt x="0" y="4"/>
                    <a:pt x="1" y="5"/>
                    <a:pt x="0" y="4"/>
                  </a:cubicBezTo>
                  <a:cubicBezTo>
                    <a:pt x="0" y="4"/>
                    <a:pt x="1" y="5"/>
                    <a:pt x="1" y="5"/>
                  </a:cubicBezTo>
                  <a:cubicBezTo>
                    <a:pt x="1" y="6"/>
                    <a:pt x="1" y="5"/>
                    <a:pt x="2" y="6"/>
                  </a:cubicBezTo>
                  <a:cubicBezTo>
                    <a:pt x="2" y="7"/>
                    <a:pt x="1" y="6"/>
                    <a:pt x="2" y="7"/>
                  </a:cubicBezTo>
                  <a:cubicBezTo>
                    <a:pt x="3" y="7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3"/>
                    <a:pt x="2" y="3"/>
                    <a:pt x="4" y="3"/>
                  </a:cubicBezTo>
                  <a:cubicBezTo>
                    <a:pt x="3" y="3"/>
                    <a:pt x="4" y="3"/>
                    <a:pt x="2" y="2"/>
                  </a:cubicBezTo>
                  <a:cubicBezTo>
                    <a:pt x="2" y="3"/>
                    <a:pt x="5" y="0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5"/>
                    <a:pt x="0" y="5"/>
                  </a:cubicBezTo>
                  <a:cubicBezTo>
                    <a:pt x="0" y="4"/>
                    <a:pt x="1" y="4"/>
                    <a:pt x="1" y="3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5"/>
                    <a:pt x="1" y="4"/>
                    <a:pt x="1" y="4"/>
                  </a:cubicBezTo>
                  <a:cubicBezTo>
                    <a:pt x="1" y="4"/>
                    <a:pt x="1" y="5"/>
                    <a:pt x="1" y="5"/>
                  </a:cubicBezTo>
                  <a:cubicBezTo>
                    <a:pt x="1" y="6"/>
                    <a:pt x="1" y="3"/>
                    <a:pt x="1" y="4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2" y="3"/>
                    <a:pt x="2" y="4"/>
                    <a:pt x="2" y="4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5"/>
                    <a:pt x="2" y="5"/>
                    <a:pt x="2" y="5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80" name="Rectangle 2344"/>
            <p:cNvSpPr>
              <a:spLocks noChangeArrowheads="1"/>
            </p:cNvSpPr>
            <p:nvPr/>
          </p:nvSpPr>
          <p:spPr bwMode="auto">
            <a:xfrm>
              <a:off x="897" y="3109"/>
              <a:ext cx="1" cy="3"/>
            </a:xfrm>
            <a:prstGeom prst="rect">
              <a:avLst/>
            </a:pr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81" name="Freeform 2345"/>
            <p:cNvSpPr/>
            <p:nvPr/>
          </p:nvSpPr>
          <p:spPr bwMode="auto">
            <a:xfrm>
              <a:off x="897" y="3107"/>
              <a:ext cx="0" cy="2"/>
            </a:xfrm>
            <a:custGeom>
              <a:avLst/>
              <a:gdLst>
                <a:gd name="T0" fmla="*/ 0 h 2"/>
                <a:gd name="T1" fmla="*/ 2 h 2"/>
                <a:gd name="T2" fmla="*/ 0 h 2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2">
                  <a:moveTo>
                    <a:pt x="0" y="0"/>
                  </a:moveTo>
                  <a:lnTo>
                    <a:pt x="0" y="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82" name="Rectangle 2346"/>
            <p:cNvSpPr>
              <a:spLocks noChangeArrowheads="1"/>
            </p:cNvSpPr>
            <p:nvPr/>
          </p:nvSpPr>
          <p:spPr bwMode="auto">
            <a:xfrm>
              <a:off x="895" y="3100"/>
              <a:ext cx="1" cy="1"/>
            </a:xfrm>
            <a:prstGeom prst="rect">
              <a:avLst/>
            </a:pr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83" name="Freeform 2347"/>
            <p:cNvSpPr/>
            <p:nvPr/>
          </p:nvSpPr>
          <p:spPr bwMode="auto">
            <a:xfrm>
              <a:off x="895" y="3107"/>
              <a:ext cx="0" cy="2"/>
            </a:xfrm>
            <a:custGeom>
              <a:avLst/>
              <a:gdLst>
                <a:gd name="T0" fmla="*/ 2 h 2"/>
                <a:gd name="T1" fmla="*/ 0 h 2"/>
                <a:gd name="T2" fmla="*/ 2 h 2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2">
                  <a:moveTo>
                    <a:pt x="0" y="2"/>
                  </a:moveTo>
                  <a:lnTo>
                    <a:pt x="0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84" name="Freeform 2348"/>
            <p:cNvSpPr/>
            <p:nvPr/>
          </p:nvSpPr>
          <p:spPr bwMode="auto">
            <a:xfrm>
              <a:off x="902" y="3102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85" name="Rectangle 2349"/>
            <p:cNvSpPr>
              <a:spLocks noChangeArrowheads="1"/>
            </p:cNvSpPr>
            <p:nvPr/>
          </p:nvSpPr>
          <p:spPr bwMode="auto">
            <a:xfrm>
              <a:off x="897" y="3109"/>
              <a:ext cx="1" cy="1"/>
            </a:xfrm>
            <a:prstGeom prst="rect">
              <a:avLst/>
            </a:pr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86" name="Freeform 2350"/>
            <p:cNvSpPr/>
            <p:nvPr/>
          </p:nvSpPr>
          <p:spPr bwMode="auto">
            <a:xfrm>
              <a:off x="897" y="3095"/>
              <a:ext cx="7" cy="14"/>
            </a:xfrm>
            <a:custGeom>
              <a:avLst/>
              <a:gdLst>
                <a:gd name="T0" fmla="*/ 2 w 3"/>
                <a:gd name="T1" fmla="*/ 1 h 6"/>
                <a:gd name="T2" fmla="*/ 2 w 3"/>
                <a:gd name="T3" fmla="*/ 1 h 6"/>
                <a:gd name="T4" fmla="*/ 2 w 3"/>
                <a:gd name="T5" fmla="*/ 3 h 6"/>
                <a:gd name="T6" fmla="*/ 2 w 3"/>
                <a:gd name="T7" fmla="*/ 1 h 6"/>
                <a:gd name="T8" fmla="*/ 1 w 3"/>
                <a:gd name="T9" fmla="*/ 3 h 6"/>
                <a:gd name="T10" fmla="*/ 1 w 3"/>
                <a:gd name="T11" fmla="*/ 2 h 6"/>
                <a:gd name="T12" fmla="*/ 1 w 3"/>
                <a:gd name="T13" fmla="*/ 4 h 6"/>
                <a:gd name="T14" fmla="*/ 1 w 3"/>
                <a:gd name="T15" fmla="*/ 2 h 6"/>
                <a:gd name="T16" fmla="*/ 1 w 3"/>
                <a:gd name="T17" fmla="*/ 1 h 6"/>
                <a:gd name="T18" fmla="*/ 0 w 3"/>
                <a:gd name="T19" fmla="*/ 2 h 6"/>
                <a:gd name="T20" fmla="*/ 0 w 3"/>
                <a:gd name="T21" fmla="*/ 4 h 6"/>
                <a:gd name="T22" fmla="*/ 0 w 3"/>
                <a:gd name="T23" fmla="*/ 5 h 6"/>
                <a:gd name="T24" fmla="*/ 1 w 3"/>
                <a:gd name="T25" fmla="*/ 4 h 6"/>
                <a:gd name="T26" fmla="*/ 1 w 3"/>
                <a:gd name="T27" fmla="*/ 5 h 6"/>
                <a:gd name="T28" fmla="*/ 1 w 3"/>
                <a:gd name="T29" fmla="*/ 4 h 6"/>
                <a:gd name="T30" fmla="*/ 1 w 3"/>
                <a:gd name="T31" fmla="*/ 5 h 6"/>
                <a:gd name="T32" fmla="*/ 1 w 3"/>
                <a:gd name="T33" fmla="*/ 5 h 6"/>
                <a:gd name="T34" fmla="*/ 1 w 3"/>
                <a:gd name="T35" fmla="*/ 5 h 6"/>
                <a:gd name="T36" fmla="*/ 1 w 3"/>
                <a:gd name="T37" fmla="*/ 4 h 6"/>
                <a:gd name="T38" fmla="*/ 1 w 3"/>
                <a:gd name="T39" fmla="*/ 5 h 6"/>
                <a:gd name="T40" fmla="*/ 1 w 3"/>
                <a:gd name="T41" fmla="*/ 4 h 6"/>
                <a:gd name="T42" fmla="*/ 2 w 3"/>
                <a:gd name="T43" fmla="*/ 5 h 6"/>
                <a:gd name="T44" fmla="*/ 2 w 3"/>
                <a:gd name="T45" fmla="*/ 4 h 6"/>
                <a:gd name="T46" fmla="*/ 2 w 3"/>
                <a:gd name="T47" fmla="*/ 5 h 6"/>
                <a:gd name="T48" fmla="*/ 1 w 3"/>
                <a:gd name="T49" fmla="*/ 3 h 6"/>
                <a:gd name="T50" fmla="*/ 2 w 3"/>
                <a:gd name="T51" fmla="*/ 5 h 6"/>
                <a:gd name="T52" fmla="*/ 2 w 3"/>
                <a:gd name="T53" fmla="*/ 4 h 6"/>
                <a:gd name="T54" fmla="*/ 2 w 3"/>
                <a:gd name="T55" fmla="*/ 5 h 6"/>
                <a:gd name="T56" fmla="*/ 3 w 3"/>
                <a:gd name="T57" fmla="*/ 4 h 6"/>
                <a:gd name="T58" fmla="*/ 2 w 3"/>
                <a:gd name="T59" fmla="*/ 3 h 6"/>
                <a:gd name="T60" fmla="*/ 2 w 3"/>
                <a:gd name="T61" fmla="*/ 3 h 6"/>
                <a:gd name="T62" fmla="*/ 2 w 3"/>
                <a:gd name="T63" fmla="*/ 3 h 6"/>
                <a:gd name="T64" fmla="*/ 2 w 3"/>
                <a:gd name="T65" fmla="*/ 2 h 6"/>
                <a:gd name="T66" fmla="*/ 2 w 3"/>
                <a:gd name="T67" fmla="*/ 3 h 6"/>
                <a:gd name="T68" fmla="*/ 2 w 3"/>
                <a:gd name="T69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" h="6">
                  <a:moveTo>
                    <a:pt x="2" y="1"/>
                  </a:moveTo>
                  <a:cubicBezTo>
                    <a:pt x="2" y="0"/>
                    <a:pt x="2" y="1"/>
                    <a:pt x="2" y="1"/>
                  </a:cubicBezTo>
                  <a:cubicBezTo>
                    <a:pt x="2" y="1"/>
                    <a:pt x="2" y="3"/>
                    <a:pt x="2" y="3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1" y="1"/>
                    <a:pt x="1" y="1"/>
                    <a:pt x="1" y="3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5"/>
                    <a:pt x="1" y="4"/>
                  </a:cubicBezTo>
                  <a:cubicBezTo>
                    <a:pt x="1" y="3"/>
                    <a:pt x="1" y="3"/>
                    <a:pt x="1" y="2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2"/>
                    <a:pt x="0" y="2"/>
                    <a:pt x="0" y="2"/>
                  </a:cubicBezTo>
                  <a:cubicBezTo>
                    <a:pt x="0" y="3"/>
                    <a:pt x="0" y="4"/>
                    <a:pt x="0" y="4"/>
                  </a:cubicBezTo>
                  <a:cubicBezTo>
                    <a:pt x="0" y="4"/>
                    <a:pt x="0" y="5"/>
                    <a:pt x="0" y="5"/>
                  </a:cubicBezTo>
                  <a:cubicBezTo>
                    <a:pt x="1" y="5"/>
                    <a:pt x="1" y="5"/>
                    <a:pt x="1" y="4"/>
                  </a:cubicBezTo>
                  <a:cubicBezTo>
                    <a:pt x="1" y="5"/>
                    <a:pt x="1" y="4"/>
                    <a:pt x="1" y="5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5"/>
                    <a:pt x="1" y="4"/>
                    <a:pt x="1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5"/>
                    <a:pt x="1" y="5"/>
                    <a:pt x="1" y="4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2" y="6"/>
                    <a:pt x="2" y="5"/>
                  </a:cubicBezTo>
                  <a:cubicBezTo>
                    <a:pt x="2" y="5"/>
                    <a:pt x="2" y="5"/>
                    <a:pt x="2" y="4"/>
                  </a:cubicBezTo>
                  <a:cubicBezTo>
                    <a:pt x="2" y="4"/>
                    <a:pt x="2" y="5"/>
                    <a:pt x="2" y="5"/>
                  </a:cubicBezTo>
                  <a:cubicBezTo>
                    <a:pt x="2" y="4"/>
                    <a:pt x="2" y="3"/>
                    <a:pt x="1" y="3"/>
                  </a:cubicBezTo>
                  <a:cubicBezTo>
                    <a:pt x="2" y="4"/>
                    <a:pt x="2" y="3"/>
                    <a:pt x="2" y="5"/>
                  </a:cubicBezTo>
                  <a:cubicBezTo>
                    <a:pt x="2" y="5"/>
                    <a:pt x="2" y="4"/>
                    <a:pt x="2" y="4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3"/>
                    <a:pt x="3" y="5"/>
                    <a:pt x="3" y="4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3"/>
                  </a:cubicBezTo>
                  <a:cubicBezTo>
                    <a:pt x="2" y="2"/>
                    <a:pt x="2" y="1"/>
                    <a:pt x="2" y="1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87" name="Freeform 2351"/>
            <p:cNvSpPr/>
            <p:nvPr/>
          </p:nvSpPr>
          <p:spPr bwMode="auto">
            <a:xfrm>
              <a:off x="899" y="3107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88" name="Freeform 2352"/>
            <p:cNvSpPr/>
            <p:nvPr/>
          </p:nvSpPr>
          <p:spPr bwMode="auto">
            <a:xfrm>
              <a:off x="902" y="3093"/>
              <a:ext cx="5" cy="16"/>
            </a:xfrm>
            <a:custGeom>
              <a:avLst/>
              <a:gdLst>
                <a:gd name="T0" fmla="*/ 1 w 2"/>
                <a:gd name="T1" fmla="*/ 4 h 7"/>
                <a:gd name="T2" fmla="*/ 2 w 2"/>
                <a:gd name="T3" fmla="*/ 5 h 7"/>
                <a:gd name="T4" fmla="*/ 1 w 2"/>
                <a:gd name="T5" fmla="*/ 3 h 7"/>
                <a:gd name="T6" fmla="*/ 1 w 2"/>
                <a:gd name="T7" fmla="*/ 2 h 7"/>
                <a:gd name="T8" fmla="*/ 2 w 2"/>
                <a:gd name="T9" fmla="*/ 4 h 7"/>
                <a:gd name="T10" fmla="*/ 2 w 2"/>
                <a:gd name="T11" fmla="*/ 5 h 7"/>
                <a:gd name="T12" fmla="*/ 1 w 2"/>
                <a:gd name="T13" fmla="*/ 3 h 7"/>
                <a:gd name="T14" fmla="*/ 1 w 2"/>
                <a:gd name="T15" fmla="*/ 3 h 7"/>
                <a:gd name="T16" fmla="*/ 1 w 2"/>
                <a:gd name="T17" fmla="*/ 3 h 7"/>
                <a:gd name="T18" fmla="*/ 2 w 2"/>
                <a:gd name="T19" fmla="*/ 4 h 7"/>
                <a:gd name="T20" fmla="*/ 1 w 2"/>
                <a:gd name="T21" fmla="*/ 1 h 7"/>
                <a:gd name="T22" fmla="*/ 1 w 2"/>
                <a:gd name="T23" fmla="*/ 1 h 7"/>
                <a:gd name="T24" fmla="*/ 2 w 2"/>
                <a:gd name="T25" fmla="*/ 3 h 7"/>
                <a:gd name="T26" fmla="*/ 1 w 2"/>
                <a:gd name="T27" fmla="*/ 2 h 7"/>
                <a:gd name="T28" fmla="*/ 1 w 2"/>
                <a:gd name="T29" fmla="*/ 1 h 7"/>
                <a:gd name="T30" fmla="*/ 0 w 2"/>
                <a:gd name="T31" fmla="*/ 2 h 7"/>
                <a:gd name="T32" fmla="*/ 0 w 2"/>
                <a:gd name="T33" fmla="*/ 2 h 7"/>
                <a:gd name="T34" fmla="*/ 1 w 2"/>
                <a:gd name="T35" fmla="*/ 3 h 7"/>
                <a:gd name="T36" fmla="*/ 1 w 2"/>
                <a:gd name="T37" fmla="*/ 4 h 7"/>
                <a:gd name="T38" fmla="*/ 1 w 2"/>
                <a:gd name="T39" fmla="*/ 4 h 7"/>
                <a:gd name="T40" fmla="*/ 1 w 2"/>
                <a:gd name="T41" fmla="*/ 5 h 7"/>
                <a:gd name="T42" fmla="*/ 1 w 2"/>
                <a:gd name="T43" fmla="*/ 6 h 7"/>
                <a:gd name="T44" fmla="*/ 2 w 2"/>
                <a:gd name="T45" fmla="*/ 6 h 7"/>
                <a:gd name="T46" fmla="*/ 1 w 2"/>
                <a:gd name="T47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" h="7">
                  <a:moveTo>
                    <a:pt x="1" y="4"/>
                  </a:moveTo>
                  <a:cubicBezTo>
                    <a:pt x="1" y="4"/>
                    <a:pt x="1" y="5"/>
                    <a:pt x="2" y="5"/>
                  </a:cubicBezTo>
                  <a:cubicBezTo>
                    <a:pt x="2" y="4"/>
                    <a:pt x="1" y="4"/>
                    <a:pt x="1" y="3"/>
                  </a:cubicBezTo>
                  <a:cubicBezTo>
                    <a:pt x="1" y="3"/>
                    <a:pt x="1" y="2"/>
                    <a:pt x="1" y="2"/>
                  </a:cubicBezTo>
                  <a:cubicBezTo>
                    <a:pt x="1" y="3"/>
                    <a:pt x="1" y="4"/>
                    <a:pt x="2" y="4"/>
                  </a:cubicBezTo>
                  <a:cubicBezTo>
                    <a:pt x="2" y="4"/>
                    <a:pt x="2" y="5"/>
                    <a:pt x="2" y="5"/>
                  </a:cubicBezTo>
                  <a:cubicBezTo>
                    <a:pt x="1" y="4"/>
                    <a:pt x="2" y="4"/>
                    <a:pt x="1" y="3"/>
                  </a:cubicBezTo>
                  <a:cubicBezTo>
                    <a:pt x="1" y="3"/>
                    <a:pt x="1" y="2"/>
                    <a:pt x="1" y="3"/>
                  </a:cubicBezTo>
                  <a:cubicBezTo>
                    <a:pt x="2" y="3"/>
                    <a:pt x="1" y="3"/>
                    <a:pt x="1" y="3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3"/>
                    <a:pt x="2" y="3"/>
                    <a:pt x="1" y="1"/>
                  </a:cubicBezTo>
                  <a:cubicBezTo>
                    <a:pt x="1" y="0"/>
                    <a:pt x="1" y="1"/>
                    <a:pt x="1" y="1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2"/>
                    <a:pt x="2" y="3"/>
                    <a:pt x="1" y="2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0" y="1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1" y="2"/>
                    <a:pt x="1" y="2"/>
                    <a:pt x="1" y="3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5"/>
                    <a:pt x="1" y="5"/>
                  </a:cubicBezTo>
                  <a:cubicBezTo>
                    <a:pt x="1" y="6"/>
                    <a:pt x="1" y="5"/>
                    <a:pt x="1" y="6"/>
                  </a:cubicBezTo>
                  <a:cubicBezTo>
                    <a:pt x="2" y="7"/>
                    <a:pt x="1" y="5"/>
                    <a:pt x="2" y="6"/>
                  </a:cubicBezTo>
                  <a:lnTo>
                    <a:pt x="1" y="4"/>
                  </a:ln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89" name="Freeform 2353"/>
            <p:cNvSpPr/>
            <p:nvPr/>
          </p:nvSpPr>
          <p:spPr bwMode="auto">
            <a:xfrm>
              <a:off x="904" y="3102"/>
              <a:ext cx="0" cy="2"/>
            </a:xfrm>
            <a:custGeom>
              <a:avLst/>
              <a:gdLst>
                <a:gd name="T0" fmla="*/ 2 h 2"/>
                <a:gd name="T1" fmla="*/ 0 h 2"/>
                <a:gd name="T2" fmla="*/ 2 h 2"/>
                <a:gd name="T3" fmla="*/ 2 h 2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2">
                  <a:moveTo>
                    <a:pt x="0" y="2"/>
                  </a:moveTo>
                  <a:lnTo>
                    <a:pt x="0" y="0"/>
                  </a:lnTo>
                  <a:lnTo>
                    <a:pt x="0" y="2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90" name="Freeform 2354"/>
            <p:cNvSpPr/>
            <p:nvPr/>
          </p:nvSpPr>
          <p:spPr bwMode="auto">
            <a:xfrm>
              <a:off x="902" y="3095"/>
              <a:ext cx="0" cy="2"/>
            </a:xfrm>
            <a:custGeom>
              <a:avLst/>
              <a:gdLst>
                <a:gd name="T0" fmla="*/ 0 h 1"/>
                <a:gd name="T1" fmla="*/ 1 h 1"/>
                <a:gd name="T2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0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91" name="Freeform 2355"/>
            <p:cNvSpPr/>
            <p:nvPr/>
          </p:nvSpPr>
          <p:spPr bwMode="auto">
            <a:xfrm>
              <a:off x="907" y="3102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92" name="Freeform 2356"/>
            <p:cNvSpPr/>
            <p:nvPr/>
          </p:nvSpPr>
          <p:spPr bwMode="auto">
            <a:xfrm>
              <a:off x="904" y="3093"/>
              <a:ext cx="3" cy="7"/>
            </a:xfrm>
            <a:custGeom>
              <a:avLst/>
              <a:gdLst>
                <a:gd name="T0" fmla="*/ 0 w 1"/>
                <a:gd name="T1" fmla="*/ 0 h 3"/>
                <a:gd name="T2" fmla="*/ 0 w 1"/>
                <a:gd name="T3" fmla="*/ 1 h 3"/>
                <a:gd name="T4" fmla="*/ 1 w 1"/>
                <a:gd name="T5" fmla="*/ 3 h 3"/>
                <a:gd name="T6" fmla="*/ 1 w 1"/>
                <a:gd name="T7" fmla="*/ 1 h 3"/>
                <a:gd name="T8" fmla="*/ 1 w 1"/>
                <a:gd name="T9" fmla="*/ 1 h 3"/>
                <a:gd name="T10" fmla="*/ 0 w 1"/>
                <a:gd name="T1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" h="3">
                  <a:moveTo>
                    <a:pt x="0" y="0"/>
                  </a:moveTo>
                  <a:cubicBezTo>
                    <a:pt x="0" y="1"/>
                    <a:pt x="1" y="1"/>
                    <a:pt x="0" y="1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2"/>
                    <a:pt x="1" y="1"/>
                  </a:cubicBezTo>
                  <a:cubicBezTo>
                    <a:pt x="1" y="2"/>
                    <a:pt x="1" y="1"/>
                    <a:pt x="1" y="1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93" name="Freeform 2357"/>
            <p:cNvSpPr/>
            <p:nvPr/>
          </p:nvSpPr>
          <p:spPr bwMode="auto">
            <a:xfrm>
              <a:off x="907" y="3090"/>
              <a:ext cx="11" cy="14"/>
            </a:xfrm>
            <a:custGeom>
              <a:avLst/>
              <a:gdLst>
                <a:gd name="T0" fmla="*/ 1 w 5"/>
                <a:gd name="T1" fmla="*/ 4 h 6"/>
                <a:gd name="T2" fmla="*/ 1 w 5"/>
                <a:gd name="T3" fmla="*/ 4 h 6"/>
                <a:gd name="T4" fmla="*/ 2 w 5"/>
                <a:gd name="T5" fmla="*/ 4 h 6"/>
                <a:gd name="T6" fmla="*/ 2 w 5"/>
                <a:gd name="T7" fmla="*/ 5 h 6"/>
                <a:gd name="T8" fmla="*/ 2 w 5"/>
                <a:gd name="T9" fmla="*/ 4 h 6"/>
                <a:gd name="T10" fmla="*/ 2 w 5"/>
                <a:gd name="T11" fmla="*/ 4 h 6"/>
                <a:gd name="T12" fmla="*/ 1 w 5"/>
                <a:gd name="T13" fmla="*/ 3 h 6"/>
                <a:gd name="T14" fmla="*/ 3 w 5"/>
                <a:gd name="T15" fmla="*/ 4 h 6"/>
                <a:gd name="T16" fmla="*/ 1 w 5"/>
                <a:gd name="T17" fmla="*/ 2 h 6"/>
                <a:gd name="T18" fmla="*/ 2 w 5"/>
                <a:gd name="T19" fmla="*/ 3 h 6"/>
                <a:gd name="T20" fmla="*/ 2 w 5"/>
                <a:gd name="T21" fmla="*/ 3 h 6"/>
                <a:gd name="T22" fmla="*/ 2 w 5"/>
                <a:gd name="T23" fmla="*/ 3 h 6"/>
                <a:gd name="T24" fmla="*/ 3 w 5"/>
                <a:gd name="T25" fmla="*/ 4 h 6"/>
                <a:gd name="T26" fmla="*/ 3 w 5"/>
                <a:gd name="T27" fmla="*/ 3 h 6"/>
                <a:gd name="T28" fmla="*/ 4 w 5"/>
                <a:gd name="T29" fmla="*/ 4 h 6"/>
                <a:gd name="T30" fmla="*/ 4 w 5"/>
                <a:gd name="T31" fmla="*/ 3 h 6"/>
                <a:gd name="T32" fmla="*/ 4 w 5"/>
                <a:gd name="T33" fmla="*/ 3 h 6"/>
                <a:gd name="T34" fmla="*/ 2 w 5"/>
                <a:gd name="T35" fmla="*/ 1 h 6"/>
                <a:gd name="T36" fmla="*/ 3 w 5"/>
                <a:gd name="T37" fmla="*/ 1 h 6"/>
                <a:gd name="T38" fmla="*/ 4 w 5"/>
                <a:gd name="T39" fmla="*/ 3 h 6"/>
                <a:gd name="T40" fmla="*/ 3 w 5"/>
                <a:gd name="T41" fmla="*/ 2 h 6"/>
                <a:gd name="T42" fmla="*/ 5 w 5"/>
                <a:gd name="T43" fmla="*/ 3 h 6"/>
                <a:gd name="T44" fmla="*/ 3 w 5"/>
                <a:gd name="T45" fmla="*/ 1 h 6"/>
                <a:gd name="T46" fmla="*/ 4 w 5"/>
                <a:gd name="T47" fmla="*/ 1 h 6"/>
                <a:gd name="T48" fmla="*/ 2 w 5"/>
                <a:gd name="T49" fmla="*/ 0 h 6"/>
                <a:gd name="T50" fmla="*/ 2 w 5"/>
                <a:gd name="T51" fmla="*/ 1 h 6"/>
                <a:gd name="T52" fmla="*/ 2 w 5"/>
                <a:gd name="T53" fmla="*/ 2 h 6"/>
                <a:gd name="T54" fmla="*/ 1 w 5"/>
                <a:gd name="T55" fmla="*/ 1 h 6"/>
                <a:gd name="T56" fmla="*/ 2 w 5"/>
                <a:gd name="T57" fmla="*/ 2 h 6"/>
                <a:gd name="T58" fmla="*/ 1 w 5"/>
                <a:gd name="T59" fmla="*/ 1 h 6"/>
                <a:gd name="T60" fmla="*/ 2 w 5"/>
                <a:gd name="T61" fmla="*/ 2 h 6"/>
                <a:gd name="T62" fmla="*/ 1 w 5"/>
                <a:gd name="T63" fmla="*/ 1 h 6"/>
                <a:gd name="T64" fmla="*/ 0 w 5"/>
                <a:gd name="T65" fmla="*/ 2 h 6"/>
                <a:gd name="T66" fmla="*/ 1 w 5"/>
                <a:gd name="T67" fmla="*/ 3 h 6"/>
                <a:gd name="T68" fmla="*/ 1 w 5"/>
                <a:gd name="T69" fmla="*/ 3 h 6"/>
                <a:gd name="T70" fmla="*/ 1 w 5"/>
                <a:gd name="T71" fmla="*/ 4 h 6"/>
                <a:gd name="T72" fmla="*/ 0 w 5"/>
                <a:gd name="T73" fmla="*/ 2 h 6"/>
                <a:gd name="T74" fmla="*/ 0 w 5"/>
                <a:gd name="T75" fmla="*/ 2 h 6"/>
                <a:gd name="T76" fmla="*/ 0 w 5"/>
                <a:gd name="T77" fmla="*/ 3 h 6"/>
                <a:gd name="T78" fmla="*/ 0 w 5"/>
                <a:gd name="T79" fmla="*/ 2 h 6"/>
                <a:gd name="T80" fmla="*/ 1 w 5"/>
                <a:gd name="T81" fmla="*/ 5 h 6"/>
                <a:gd name="T82" fmla="*/ 2 w 5"/>
                <a:gd name="T83" fmla="*/ 5 h 6"/>
                <a:gd name="T84" fmla="*/ 1 w 5"/>
                <a:gd name="T85" fmla="*/ 4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5" h="6">
                  <a:moveTo>
                    <a:pt x="1" y="4"/>
                  </a:moveTo>
                  <a:cubicBezTo>
                    <a:pt x="1" y="4"/>
                    <a:pt x="1" y="3"/>
                    <a:pt x="1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5"/>
                    <a:pt x="2" y="4"/>
                    <a:pt x="2" y="5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1" y="3"/>
                    <a:pt x="2" y="4"/>
                  </a:cubicBezTo>
                  <a:cubicBezTo>
                    <a:pt x="2" y="3"/>
                    <a:pt x="2" y="3"/>
                    <a:pt x="1" y="3"/>
                  </a:cubicBezTo>
                  <a:cubicBezTo>
                    <a:pt x="2" y="4"/>
                    <a:pt x="2" y="4"/>
                    <a:pt x="3" y="4"/>
                  </a:cubicBezTo>
                  <a:cubicBezTo>
                    <a:pt x="3" y="4"/>
                    <a:pt x="2" y="3"/>
                    <a:pt x="1" y="2"/>
                  </a:cubicBezTo>
                  <a:cubicBezTo>
                    <a:pt x="2" y="3"/>
                    <a:pt x="1" y="2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3" y="4"/>
                    <a:pt x="2" y="2"/>
                    <a:pt x="2" y="3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2"/>
                    <a:pt x="4" y="3"/>
                    <a:pt x="2" y="1"/>
                  </a:cubicBezTo>
                  <a:cubicBezTo>
                    <a:pt x="4" y="3"/>
                    <a:pt x="2" y="1"/>
                    <a:pt x="3" y="1"/>
                  </a:cubicBezTo>
                  <a:cubicBezTo>
                    <a:pt x="4" y="2"/>
                    <a:pt x="3" y="2"/>
                    <a:pt x="4" y="3"/>
                  </a:cubicBezTo>
                  <a:cubicBezTo>
                    <a:pt x="3" y="2"/>
                    <a:pt x="4" y="2"/>
                    <a:pt x="3" y="2"/>
                  </a:cubicBezTo>
                  <a:cubicBezTo>
                    <a:pt x="4" y="3"/>
                    <a:pt x="4" y="2"/>
                    <a:pt x="5" y="3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4" y="2"/>
                    <a:pt x="4" y="1"/>
                    <a:pt x="4" y="1"/>
                  </a:cubicBezTo>
                  <a:cubicBezTo>
                    <a:pt x="4" y="1"/>
                    <a:pt x="2" y="0"/>
                    <a:pt x="2" y="0"/>
                  </a:cubicBezTo>
                  <a:cubicBezTo>
                    <a:pt x="2" y="0"/>
                    <a:pt x="2" y="1"/>
                    <a:pt x="2" y="1"/>
                  </a:cubicBezTo>
                  <a:cubicBezTo>
                    <a:pt x="3" y="2"/>
                    <a:pt x="1" y="1"/>
                    <a:pt x="2" y="2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2" y="1"/>
                    <a:pt x="2" y="2"/>
                  </a:cubicBezTo>
                  <a:cubicBezTo>
                    <a:pt x="2" y="2"/>
                    <a:pt x="2" y="1"/>
                    <a:pt x="1" y="1"/>
                  </a:cubicBezTo>
                  <a:cubicBezTo>
                    <a:pt x="1" y="1"/>
                    <a:pt x="2" y="1"/>
                    <a:pt x="2" y="2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2"/>
                    <a:pt x="0" y="2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2"/>
                    <a:pt x="2" y="5"/>
                    <a:pt x="1" y="3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0" y="3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1" y="4"/>
                    <a:pt x="0" y="3"/>
                    <a:pt x="0" y="2"/>
                  </a:cubicBezTo>
                  <a:cubicBezTo>
                    <a:pt x="0" y="3"/>
                    <a:pt x="1" y="4"/>
                    <a:pt x="1" y="5"/>
                  </a:cubicBezTo>
                  <a:cubicBezTo>
                    <a:pt x="0" y="3"/>
                    <a:pt x="2" y="6"/>
                    <a:pt x="2" y="5"/>
                  </a:cubicBezTo>
                  <a:cubicBezTo>
                    <a:pt x="2" y="5"/>
                    <a:pt x="2" y="5"/>
                    <a:pt x="1" y="4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94" name="Freeform 2358"/>
            <p:cNvSpPr/>
            <p:nvPr/>
          </p:nvSpPr>
          <p:spPr bwMode="auto">
            <a:xfrm>
              <a:off x="907" y="3095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95" name="Freeform 2359"/>
            <p:cNvSpPr/>
            <p:nvPr/>
          </p:nvSpPr>
          <p:spPr bwMode="auto">
            <a:xfrm>
              <a:off x="914" y="3093"/>
              <a:ext cx="2" cy="0"/>
            </a:xfrm>
            <a:custGeom>
              <a:avLst/>
              <a:gdLst>
                <a:gd name="T0" fmla="*/ 1 w 1"/>
                <a:gd name="T1" fmla="*/ 1 w 1"/>
                <a:gd name="T2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96" name="Rectangle 2360"/>
            <p:cNvSpPr>
              <a:spLocks noChangeArrowheads="1"/>
            </p:cNvSpPr>
            <p:nvPr/>
          </p:nvSpPr>
          <p:spPr bwMode="auto">
            <a:xfrm>
              <a:off x="907" y="3095"/>
              <a:ext cx="1" cy="1"/>
            </a:xfrm>
            <a:prstGeom prst="rect">
              <a:avLst/>
            </a:pr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97" name="Freeform 2361"/>
            <p:cNvSpPr/>
            <p:nvPr/>
          </p:nvSpPr>
          <p:spPr bwMode="auto">
            <a:xfrm>
              <a:off x="909" y="3100"/>
              <a:ext cx="0" cy="2"/>
            </a:xfrm>
            <a:custGeom>
              <a:avLst/>
              <a:gdLst>
                <a:gd name="T0" fmla="*/ 2 h 2"/>
                <a:gd name="T1" fmla="*/ 2 h 2"/>
                <a:gd name="T2" fmla="*/ 0 h 2"/>
                <a:gd name="T3" fmla="*/ 2 h 2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2">
                  <a:moveTo>
                    <a:pt x="0" y="2"/>
                  </a:moveTo>
                  <a:lnTo>
                    <a:pt x="0" y="2"/>
                  </a:lnTo>
                  <a:lnTo>
                    <a:pt x="0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98" name="Freeform 2362"/>
            <p:cNvSpPr/>
            <p:nvPr/>
          </p:nvSpPr>
          <p:spPr bwMode="auto">
            <a:xfrm>
              <a:off x="918" y="3093"/>
              <a:ext cx="0" cy="2"/>
            </a:xfrm>
            <a:custGeom>
              <a:avLst/>
              <a:gdLst>
                <a:gd name="T0" fmla="*/ 2 h 2"/>
                <a:gd name="T1" fmla="*/ 0 h 2"/>
                <a:gd name="T2" fmla="*/ 2 h 2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2">
                  <a:moveTo>
                    <a:pt x="0" y="2"/>
                  </a:moveTo>
                  <a:lnTo>
                    <a:pt x="0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99" name="Freeform 2363"/>
            <p:cNvSpPr/>
            <p:nvPr/>
          </p:nvSpPr>
          <p:spPr bwMode="auto">
            <a:xfrm>
              <a:off x="921" y="3090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00" name="Freeform 2364"/>
            <p:cNvSpPr/>
            <p:nvPr/>
          </p:nvSpPr>
          <p:spPr bwMode="auto">
            <a:xfrm>
              <a:off x="911" y="3076"/>
              <a:ext cx="17" cy="19"/>
            </a:xfrm>
            <a:custGeom>
              <a:avLst/>
              <a:gdLst>
                <a:gd name="T0" fmla="*/ 4 w 7"/>
                <a:gd name="T1" fmla="*/ 1 h 8"/>
                <a:gd name="T2" fmla="*/ 2 w 7"/>
                <a:gd name="T3" fmla="*/ 0 h 8"/>
                <a:gd name="T4" fmla="*/ 2 w 7"/>
                <a:gd name="T5" fmla="*/ 0 h 8"/>
                <a:gd name="T6" fmla="*/ 2 w 7"/>
                <a:gd name="T7" fmla="*/ 1 h 8"/>
                <a:gd name="T8" fmla="*/ 2 w 7"/>
                <a:gd name="T9" fmla="*/ 1 h 8"/>
                <a:gd name="T10" fmla="*/ 2 w 7"/>
                <a:gd name="T11" fmla="*/ 2 h 8"/>
                <a:gd name="T12" fmla="*/ 3 w 7"/>
                <a:gd name="T13" fmla="*/ 3 h 8"/>
                <a:gd name="T14" fmla="*/ 2 w 7"/>
                <a:gd name="T15" fmla="*/ 3 h 8"/>
                <a:gd name="T16" fmla="*/ 2 w 7"/>
                <a:gd name="T17" fmla="*/ 3 h 8"/>
                <a:gd name="T18" fmla="*/ 4 w 7"/>
                <a:gd name="T19" fmla="*/ 4 h 8"/>
                <a:gd name="T20" fmla="*/ 4 w 7"/>
                <a:gd name="T21" fmla="*/ 5 h 8"/>
                <a:gd name="T22" fmla="*/ 3 w 7"/>
                <a:gd name="T23" fmla="*/ 4 h 8"/>
                <a:gd name="T24" fmla="*/ 2 w 7"/>
                <a:gd name="T25" fmla="*/ 5 h 8"/>
                <a:gd name="T26" fmla="*/ 2 w 7"/>
                <a:gd name="T27" fmla="*/ 5 h 8"/>
                <a:gd name="T28" fmla="*/ 2 w 7"/>
                <a:gd name="T29" fmla="*/ 5 h 8"/>
                <a:gd name="T30" fmla="*/ 3 w 7"/>
                <a:gd name="T31" fmla="*/ 6 h 8"/>
                <a:gd name="T32" fmla="*/ 2 w 7"/>
                <a:gd name="T33" fmla="*/ 6 h 8"/>
                <a:gd name="T34" fmla="*/ 2 w 7"/>
                <a:gd name="T35" fmla="*/ 6 h 8"/>
                <a:gd name="T36" fmla="*/ 1 w 7"/>
                <a:gd name="T37" fmla="*/ 7 h 8"/>
                <a:gd name="T38" fmla="*/ 2 w 7"/>
                <a:gd name="T39" fmla="*/ 6 h 8"/>
                <a:gd name="T40" fmla="*/ 1 w 7"/>
                <a:gd name="T41" fmla="*/ 6 h 8"/>
                <a:gd name="T42" fmla="*/ 4 w 7"/>
                <a:gd name="T43" fmla="*/ 8 h 8"/>
                <a:gd name="T44" fmla="*/ 4 w 7"/>
                <a:gd name="T45" fmla="*/ 8 h 8"/>
                <a:gd name="T46" fmla="*/ 4 w 7"/>
                <a:gd name="T47" fmla="*/ 7 h 8"/>
                <a:gd name="T48" fmla="*/ 4 w 7"/>
                <a:gd name="T49" fmla="*/ 7 h 8"/>
                <a:gd name="T50" fmla="*/ 5 w 7"/>
                <a:gd name="T51" fmla="*/ 7 h 8"/>
                <a:gd name="T52" fmla="*/ 4 w 7"/>
                <a:gd name="T53" fmla="*/ 6 h 8"/>
                <a:gd name="T54" fmla="*/ 5 w 7"/>
                <a:gd name="T55" fmla="*/ 6 h 8"/>
                <a:gd name="T56" fmla="*/ 5 w 7"/>
                <a:gd name="T57" fmla="*/ 6 h 8"/>
                <a:gd name="T58" fmla="*/ 4 w 7"/>
                <a:gd name="T59" fmla="*/ 6 h 8"/>
                <a:gd name="T60" fmla="*/ 4 w 7"/>
                <a:gd name="T61" fmla="*/ 5 h 8"/>
                <a:gd name="T62" fmla="*/ 5 w 7"/>
                <a:gd name="T63" fmla="*/ 5 h 8"/>
                <a:gd name="T64" fmla="*/ 5 w 7"/>
                <a:gd name="T65" fmla="*/ 5 h 8"/>
                <a:gd name="T66" fmla="*/ 4 w 7"/>
                <a:gd name="T67" fmla="*/ 4 h 8"/>
                <a:gd name="T68" fmla="*/ 4 w 7"/>
                <a:gd name="T69" fmla="*/ 4 h 8"/>
                <a:gd name="T70" fmla="*/ 4 w 7"/>
                <a:gd name="T71" fmla="*/ 3 h 8"/>
                <a:gd name="T72" fmla="*/ 4 w 7"/>
                <a:gd name="T73" fmla="*/ 3 h 8"/>
                <a:gd name="T74" fmla="*/ 4 w 7"/>
                <a:gd name="T75" fmla="*/ 2 h 8"/>
                <a:gd name="T76" fmla="*/ 3 w 7"/>
                <a:gd name="T77" fmla="*/ 2 h 8"/>
                <a:gd name="T78" fmla="*/ 5 w 7"/>
                <a:gd name="T79" fmla="*/ 2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7" h="8">
                  <a:moveTo>
                    <a:pt x="5" y="2"/>
                  </a:moveTo>
                  <a:cubicBezTo>
                    <a:pt x="5" y="2"/>
                    <a:pt x="5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3" y="0"/>
                    <a:pt x="2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4" y="1"/>
                    <a:pt x="2" y="0"/>
                    <a:pt x="2" y="0"/>
                  </a:cubicBezTo>
                  <a:cubicBezTo>
                    <a:pt x="2" y="0"/>
                    <a:pt x="4" y="1"/>
                    <a:pt x="3" y="1"/>
                  </a:cubicBezTo>
                  <a:cubicBezTo>
                    <a:pt x="3" y="1"/>
                    <a:pt x="3" y="1"/>
                    <a:pt x="2" y="1"/>
                  </a:cubicBezTo>
                  <a:cubicBezTo>
                    <a:pt x="2" y="1"/>
                    <a:pt x="4" y="1"/>
                    <a:pt x="4" y="2"/>
                  </a:cubicBezTo>
                  <a:cubicBezTo>
                    <a:pt x="0" y="0"/>
                    <a:pt x="5" y="2"/>
                    <a:pt x="2" y="1"/>
                  </a:cubicBezTo>
                  <a:cubicBezTo>
                    <a:pt x="2" y="2"/>
                    <a:pt x="2" y="2"/>
                    <a:pt x="3" y="2"/>
                  </a:cubicBezTo>
                  <a:cubicBezTo>
                    <a:pt x="2" y="2"/>
                    <a:pt x="3" y="2"/>
                    <a:pt x="2" y="2"/>
                  </a:cubicBezTo>
                  <a:cubicBezTo>
                    <a:pt x="4" y="3"/>
                    <a:pt x="0" y="2"/>
                    <a:pt x="3" y="3"/>
                  </a:cubicBezTo>
                  <a:cubicBezTo>
                    <a:pt x="2" y="3"/>
                    <a:pt x="3" y="3"/>
                    <a:pt x="3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2"/>
                    <a:pt x="4" y="3"/>
                    <a:pt x="2" y="3"/>
                  </a:cubicBezTo>
                  <a:cubicBezTo>
                    <a:pt x="2" y="3"/>
                    <a:pt x="3" y="3"/>
                    <a:pt x="4" y="4"/>
                  </a:cubicBezTo>
                  <a:cubicBezTo>
                    <a:pt x="3" y="4"/>
                    <a:pt x="3" y="3"/>
                    <a:pt x="2" y="3"/>
                  </a:cubicBezTo>
                  <a:cubicBezTo>
                    <a:pt x="3" y="4"/>
                    <a:pt x="2" y="3"/>
                    <a:pt x="3" y="4"/>
                  </a:cubicBezTo>
                  <a:cubicBezTo>
                    <a:pt x="3" y="4"/>
                    <a:pt x="3" y="4"/>
                    <a:pt x="4" y="4"/>
                  </a:cubicBezTo>
                  <a:cubicBezTo>
                    <a:pt x="4" y="4"/>
                    <a:pt x="5" y="5"/>
                    <a:pt x="5" y="5"/>
                  </a:cubicBezTo>
                  <a:cubicBezTo>
                    <a:pt x="3" y="5"/>
                    <a:pt x="5" y="5"/>
                    <a:pt x="4" y="5"/>
                  </a:cubicBezTo>
                  <a:cubicBezTo>
                    <a:pt x="3" y="4"/>
                    <a:pt x="3" y="4"/>
                    <a:pt x="2" y="3"/>
                  </a:cubicBezTo>
                  <a:cubicBezTo>
                    <a:pt x="2" y="3"/>
                    <a:pt x="2" y="4"/>
                    <a:pt x="3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1" y="4"/>
                    <a:pt x="3" y="5"/>
                    <a:pt x="2" y="5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3" y="5"/>
                    <a:pt x="1" y="4"/>
                    <a:pt x="2" y="5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1" y="4"/>
                    <a:pt x="4" y="6"/>
                    <a:pt x="2" y="5"/>
                  </a:cubicBezTo>
                  <a:cubicBezTo>
                    <a:pt x="3" y="6"/>
                    <a:pt x="4" y="7"/>
                    <a:pt x="4" y="7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4" y="7"/>
                    <a:pt x="2" y="5"/>
                    <a:pt x="1" y="5"/>
                  </a:cubicBezTo>
                  <a:cubicBezTo>
                    <a:pt x="2" y="5"/>
                    <a:pt x="1" y="5"/>
                    <a:pt x="2" y="6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5"/>
                    <a:pt x="3" y="7"/>
                    <a:pt x="2" y="6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1" y="6"/>
                    <a:pt x="0" y="5"/>
                    <a:pt x="1" y="7"/>
                  </a:cubicBezTo>
                  <a:cubicBezTo>
                    <a:pt x="2" y="7"/>
                    <a:pt x="3" y="8"/>
                    <a:pt x="3" y="8"/>
                  </a:cubicBezTo>
                  <a:cubicBezTo>
                    <a:pt x="3" y="8"/>
                    <a:pt x="2" y="7"/>
                    <a:pt x="2" y="6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2" y="7"/>
                    <a:pt x="2" y="6"/>
                    <a:pt x="1" y="6"/>
                  </a:cubicBezTo>
                  <a:cubicBezTo>
                    <a:pt x="1" y="6"/>
                    <a:pt x="2" y="7"/>
                    <a:pt x="2" y="6"/>
                  </a:cubicBezTo>
                  <a:cubicBezTo>
                    <a:pt x="3" y="7"/>
                    <a:pt x="3" y="7"/>
                    <a:pt x="4" y="8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7"/>
                    <a:pt x="3" y="7"/>
                    <a:pt x="4" y="8"/>
                  </a:cubicBezTo>
                  <a:cubicBezTo>
                    <a:pt x="3" y="7"/>
                    <a:pt x="5" y="8"/>
                    <a:pt x="4" y="7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7"/>
                    <a:pt x="3" y="6"/>
                    <a:pt x="3" y="6"/>
                  </a:cubicBezTo>
                  <a:cubicBezTo>
                    <a:pt x="4" y="7"/>
                    <a:pt x="4" y="6"/>
                    <a:pt x="5" y="7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6"/>
                    <a:pt x="4" y="6"/>
                    <a:pt x="5" y="6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6"/>
                    <a:pt x="3" y="5"/>
                    <a:pt x="4" y="6"/>
                  </a:cubicBezTo>
                  <a:cubicBezTo>
                    <a:pt x="4" y="5"/>
                    <a:pt x="4" y="5"/>
                    <a:pt x="3" y="4"/>
                  </a:cubicBezTo>
                  <a:cubicBezTo>
                    <a:pt x="3" y="5"/>
                    <a:pt x="4" y="5"/>
                    <a:pt x="4" y="5"/>
                  </a:cubicBezTo>
                  <a:cubicBezTo>
                    <a:pt x="3" y="4"/>
                    <a:pt x="5" y="5"/>
                    <a:pt x="4" y="5"/>
                  </a:cubicBezTo>
                  <a:cubicBezTo>
                    <a:pt x="5" y="5"/>
                    <a:pt x="4" y="5"/>
                    <a:pt x="5" y="5"/>
                  </a:cubicBezTo>
                  <a:cubicBezTo>
                    <a:pt x="6" y="6"/>
                    <a:pt x="4" y="5"/>
                    <a:pt x="5" y="5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5" y="5"/>
                    <a:pt x="4" y="4"/>
                    <a:pt x="5" y="5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5" y="5"/>
                    <a:pt x="5" y="4"/>
                    <a:pt x="6" y="5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6" y="4"/>
                    <a:pt x="4" y="4"/>
                    <a:pt x="3" y="3"/>
                  </a:cubicBezTo>
                  <a:cubicBezTo>
                    <a:pt x="3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5" y="3"/>
                    <a:pt x="4" y="3"/>
                  </a:cubicBezTo>
                  <a:cubicBezTo>
                    <a:pt x="4" y="3"/>
                    <a:pt x="5" y="3"/>
                    <a:pt x="5" y="3"/>
                  </a:cubicBezTo>
                  <a:cubicBezTo>
                    <a:pt x="4" y="2"/>
                    <a:pt x="7" y="3"/>
                    <a:pt x="4" y="2"/>
                  </a:cubicBezTo>
                  <a:cubicBezTo>
                    <a:pt x="4" y="2"/>
                    <a:pt x="3" y="2"/>
                    <a:pt x="4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4" y="2"/>
                    <a:pt x="3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7" y="3"/>
                    <a:pt x="3" y="1"/>
                    <a:pt x="5" y="2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01" name="Freeform 2365"/>
            <p:cNvSpPr/>
            <p:nvPr/>
          </p:nvSpPr>
          <p:spPr bwMode="auto">
            <a:xfrm>
              <a:off x="923" y="3083"/>
              <a:ext cx="0" cy="2"/>
            </a:xfrm>
            <a:custGeom>
              <a:avLst/>
              <a:gdLst>
                <a:gd name="T0" fmla="*/ 0 h 1"/>
                <a:gd name="T1" fmla="*/ 1 h 1"/>
                <a:gd name="T2" fmla="*/ 0 h 1"/>
                <a:gd name="T3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0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02" name="Freeform 2366"/>
            <p:cNvSpPr/>
            <p:nvPr/>
          </p:nvSpPr>
          <p:spPr bwMode="auto">
            <a:xfrm>
              <a:off x="921" y="3083"/>
              <a:ext cx="2" cy="0"/>
            </a:xfrm>
            <a:custGeom>
              <a:avLst/>
              <a:gdLst>
                <a:gd name="T0" fmla="*/ 2 w 2"/>
                <a:gd name="T1" fmla="*/ 0 w 2"/>
                <a:gd name="T2" fmla="*/ 2 w 2"/>
                <a:gd name="T3" fmla="*/ 2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">
                  <a:moveTo>
                    <a:pt x="2" y="0"/>
                  </a:moveTo>
                  <a:lnTo>
                    <a:pt x="0" y="0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03" name="Freeform 2367"/>
            <p:cNvSpPr/>
            <p:nvPr/>
          </p:nvSpPr>
          <p:spPr bwMode="auto">
            <a:xfrm>
              <a:off x="923" y="3078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04" name="Freeform 2368"/>
            <p:cNvSpPr/>
            <p:nvPr/>
          </p:nvSpPr>
          <p:spPr bwMode="auto">
            <a:xfrm>
              <a:off x="921" y="3078"/>
              <a:ext cx="2" cy="0"/>
            </a:xfrm>
            <a:custGeom>
              <a:avLst/>
              <a:gdLst>
                <a:gd name="T0" fmla="*/ 2 w 2"/>
                <a:gd name="T1" fmla="*/ 0 w 2"/>
                <a:gd name="T2" fmla="*/ 2 w 2"/>
                <a:gd name="T3" fmla="*/ 2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">
                  <a:moveTo>
                    <a:pt x="2" y="0"/>
                  </a:moveTo>
                  <a:lnTo>
                    <a:pt x="0" y="0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05" name="Freeform 2369"/>
            <p:cNvSpPr/>
            <p:nvPr/>
          </p:nvSpPr>
          <p:spPr bwMode="auto">
            <a:xfrm>
              <a:off x="911" y="3066"/>
              <a:ext cx="15" cy="12"/>
            </a:xfrm>
            <a:custGeom>
              <a:avLst/>
              <a:gdLst>
                <a:gd name="T0" fmla="*/ 4 w 6"/>
                <a:gd name="T1" fmla="*/ 2 h 5"/>
                <a:gd name="T2" fmla="*/ 3 w 6"/>
                <a:gd name="T3" fmla="*/ 1 h 5"/>
                <a:gd name="T4" fmla="*/ 4 w 6"/>
                <a:gd name="T5" fmla="*/ 1 h 5"/>
                <a:gd name="T6" fmla="*/ 2 w 6"/>
                <a:gd name="T7" fmla="*/ 0 h 5"/>
                <a:gd name="T8" fmla="*/ 3 w 6"/>
                <a:gd name="T9" fmla="*/ 2 h 5"/>
                <a:gd name="T10" fmla="*/ 2 w 6"/>
                <a:gd name="T11" fmla="*/ 2 h 5"/>
                <a:gd name="T12" fmla="*/ 3 w 6"/>
                <a:gd name="T13" fmla="*/ 3 h 5"/>
                <a:gd name="T14" fmla="*/ 2 w 6"/>
                <a:gd name="T15" fmla="*/ 3 h 5"/>
                <a:gd name="T16" fmla="*/ 2 w 6"/>
                <a:gd name="T17" fmla="*/ 3 h 5"/>
                <a:gd name="T18" fmla="*/ 3 w 6"/>
                <a:gd name="T19" fmla="*/ 3 h 5"/>
                <a:gd name="T20" fmla="*/ 3 w 6"/>
                <a:gd name="T21" fmla="*/ 3 h 5"/>
                <a:gd name="T22" fmla="*/ 3 w 6"/>
                <a:gd name="T23" fmla="*/ 3 h 5"/>
                <a:gd name="T24" fmla="*/ 3 w 6"/>
                <a:gd name="T25" fmla="*/ 4 h 5"/>
                <a:gd name="T26" fmla="*/ 3 w 6"/>
                <a:gd name="T27" fmla="*/ 3 h 5"/>
                <a:gd name="T28" fmla="*/ 3 w 6"/>
                <a:gd name="T29" fmla="*/ 4 h 5"/>
                <a:gd name="T30" fmla="*/ 2 w 6"/>
                <a:gd name="T31" fmla="*/ 3 h 5"/>
                <a:gd name="T32" fmla="*/ 3 w 6"/>
                <a:gd name="T33" fmla="*/ 4 h 5"/>
                <a:gd name="T34" fmla="*/ 4 w 6"/>
                <a:gd name="T35" fmla="*/ 5 h 5"/>
                <a:gd name="T36" fmla="*/ 4 w 6"/>
                <a:gd name="T37" fmla="*/ 4 h 5"/>
                <a:gd name="T38" fmla="*/ 4 w 6"/>
                <a:gd name="T39" fmla="*/ 4 h 5"/>
                <a:gd name="T40" fmla="*/ 3 w 6"/>
                <a:gd name="T41" fmla="*/ 4 h 5"/>
                <a:gd name="T42" fmla="*/ 4 w 6"/>
                <a:gd name="T43" fmla="*/ 4 h 5"/>
                <a:gd name="T44" fmla="*/ 5 w 6"/>
                <a:gd name="T45" fmla="*/ 4 h 5"/>
                <a:gd name="T46" fmla="*/ 5 w 6"/>
                <a:gd name="T47" fmla="*/ 4 h 5"/>
                <a:gd name="T48" fmla="*/ 5 w 6"/>
                <a:gd name="T49" fmla="*/ 4 h 5"/>
                <a:gd name="T50" fmla="*/ 5 w 6"/>
                <a:gd name="T51" fmla="*/ 4 h 5"/>
                <a:gd name="T52" fmla="*/ 3 w 6"/>
                <a:gd name="T53" fmla="*/ 3 h 5"/>
                <a:gd name="T54" fmla="*/ 3 w 6"/>
                <a:gd name="T55" fmla="*/ 3 h 5"/>
                <a:gd name="T56" fmla="*/ 4 w 6"/>
                <a:gd name="T57" fmla="*/ 4 h 5"/>
                <a:gd name="T58" fmla="*/ 4 w 6"/>
                <a:gd name="T59" fmla="*/ 3 h 5"/>
                <a:gd name="T60" fmla="*/ 5 w 6"/>
                <a:gd name="T61" fmla="*/ 4 h 5"/>
                <a:gd name="T62" fmla="*/ 4 w 6"/>
                <a:gd name="T63" fmla="*/ 3 h 5"/>
                <a:gd name="T64" fmla="*/ 4 w 6"/>
                <a:gd name="T65" fmla="*/ 3 h 5"/>
                <a:gd name="T66" fmla="*/ 5 w 6"/>
                <a:gd name="T67" fmla="*/ 3 h 5"/>
                <a:gd name="T68" fmla="*/ 4 w 6"/>
                <a:gd name="T69" fmla="*/ 3 h 5"/>
                <a:gd name="T70" fmla="*/ 4 w 6"/>
                <a:gd name="T71" fmla="*/ 2 h 5"/>
                <a:gd name="T72" fmla="*/ 4 w 6"/>
                <a:gd name="T73" fmla="*/ 2 h 5"/>
                <a:gd name="T74" fmla="*/ 4 w 6"/>
                <a:gd name="T75" fmla="*/ 2 h 5"/>
                <a:gd name="T76" fmla="*/ 4 w 6"/>
                <a:gd name="T77" fmla="*/ 2 h 5"/>
                <a:gd name="T78" fmla="*/ 3 w 6"/>
                <a:gd name="T79" fmla="*/ 1 h 5"/>
                <a:gd name="T80" fmla="*/ 4 w 6"/>
                <a:gd name="T81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6" h="5">
                  <a:moveTo>
                    <a:pt x="4" y="2"/>
                  </a:moveTo>
                  <a:cubicBezTo>
                    <a:pt x="3" y="1"/>
                    <a:pt x="3" y="1"/>
                    <a:pt x="3" y="1"/>
                  </a:cubicBezTo>
                  <a:cubicBezTo>
                    <a:pt x="4" y="1"/>
                    <a:pt x="3" y="1"/>
                    <a:pt x="4" y="1"/>
                  </a:cubicBezTo>
                  <a:cubicBezTo>
                    <a:pt x="3" y="1"/>
                    <a:pt x="4" y="1"/>
                    <a:pt x="2" y="0"/>
                  </a:cubicBezTo>
                  <a:cubicBezTo>
                    <a:pt x="3" y="1"/>
                    <a:pt x="1" y="1"/>
                    <a:pt x="3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4" y="3"/>
                    <a:pt x="0" y="2"/>
                    <a:pt x="3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1" y="2"/>
                    <a:pt x="4" y="4"/>
                    <a:pt x="2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2" y="3"/>
                    <a:pt x="3" y="4"/>
                    <a:pt x="3" y="3"/>
                  </a:cubicBezTo>
                  <a:cubicBezTo>
                    <a:pt x="2" y="3"/>
                    <a:pt x="3" y="4"/>
                    <a:pt x="3" y="4"/>
                  </a:cubicBezTo>
                  <a:cubicBezTo>
                    <a:pt x="3" y="4"/>
                    <a:pt x="2" y="4"/>
                    <a:pt x="2" y="3"/>
                  </a:cubicBezTo>
                  <a:cubicBezTo>
                    <a:pt x="3" y="4"/>
                    <a:pt x="1" y="3"/>
                    <a:pt x="3" y="4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5" y="5"/>
                    <a:pt x="4" y="5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1" y="3"/>
                    <a:pt x="4" y="4"/>
                    <a:pt x="3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6" y="5"/>
                    <a:pt x="3" y="4"/>
                    <a:pt x="5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6" y="5"/>
                    <a:pt x="5" y="4"/>
                    <a:pt x="5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4" y="4"/>
                    <a:pt x="3" y="3"/>
                    <a:pt x="3" y="3"/>
                  </a:cubicBezTo>
                  <a:cubicBezTo>
                    <a:pt x="4" y="4"/>
                    <a:pt x="3" y="3"/>
                    <a:pt x="3" y="3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5" y="4"/>
                    <a:pt x="5" y="4"/>
                  </a:cubicBezTo>
                  <a:cubicBezTo>
                    <a:pt x="5" y="4"/>
                    <a:pt x="5" y="4"/>
                    <a:pt x="4" y="3"/>
                  </a:cubicBezTo>
                  <a:cubicBezTo>
                    <a:pt x="5" y="4"/>
                    <a:pt x="5" y="3"/>
                    <a:pt x="4" y="3"/>
                  </a:cubicBezTo>
                  <a:cubicBezTo>
                    <a:pt x="4" y="3"/>
                    <a:pt x="5" y="3"/>
                    <a:pt x="5" y="3"/>
                  </a:cubicBezTo>
                  <a:cubicBezTo>
                    <a:pt x="5" y="3"/>
                    <a:pt x="5" y="3"/>
                    <a:pt x="4" y="3"/>
                  </a:cubicBezTo>
                  <a:cubicBezTo>
                    <a:pt x="3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3" y="2"/>
                    <a:pt x="5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2" y="1"/>
                    <a:pt x="3" y="1"/>
                  </a:cubicBezTo>
                  <a:cubicBezTo>
                    <a:pt x="4" y="1"/>
                    <a:pt x="3" y="1"/>
                    <a:pt x="4" y="2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06" name="Freeform 2370"/>
            <p:cNvSpPr/>
            <p:nvPr/>
          </p:nvSpPr>
          <p:spPr bwMode="auto">
            <a:xfrm>
              <a:off x="916" y="3066"/>
              <a:ext cx="5" cy="3"/>
            </a:xfrm>
            <a:custGeom>
              <a:avLst/>
              <a:gdLst>
                <a:gd name="T0" fmla="*/ 1 w 2"/>
                <a:gd name="T1" fmla="*/ 1 h 1"/>
                <a:gd name="T2" fmla="*/ 2 w 2"/>
                <a:gd name="T3" fmla="*/ 1 h 1"/>
                <a:gd name="T4" fmla="*/ 0 w 2"/>
                <a:gd name="T5" fmla="*/ 0 h 1"/>
                <a:gd name="T6" fmla="*/ 1 w 2"/>
                <a:gd name="T7" fmla="*/ 0 h 1"/>
                <a:gd name="T8" fmla="*/ 1 w 2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1">
                  <a:moveTo>
                    <a:pt x="1" y="1"/>
                  </a:move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1" y="0"/>
                    <a:pt x="0" y="0"/>
                  </a:cubicBezTo>
                  <a:cubicBezTo>
                    <a:pt x="0" y="0"/>
                    <a:pt x="0" y="0"/>
                    <a:pt x="1" y="0"/>
                  </a:cubicBezTo>
                  <a:cubicBezTo>
                    <a:pt x="1" y="0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07" name="Freeform 2371"/>
            <p:cNvSpPr/>
            <p:nvPr/>
          </p:nvSpPr>
          <p:spPr bwMode="auto">
            <a:xfrm>
              <a:off x="914" y="3062"/>
              <a:ext cx="9" cy="7"/>
            </a:xfrm>
            <a:custGeom>
              <a:avLst/>
              <a:gdLst>
                <a:gd name="T0" fmla="*/ 2 w 4"/>
                <a:gd name="T1" fmla="*/ 1 h 3"/>
                <a:gd name="T2" fmla="*/ 1 w 4"/>
                <a:gd name="T3" fmla="*/ 1 h 3"/>
                <a:gd name="T4" fmla="*/ 1 w 4"/>
                <a:gd name="T5" fmla="*/ 1 h 3"/>
                <a:gd name="T6" fmla="*/ 2 w 4"/>
                <a:gd name="T7" fmla="*/ 2 h 3"/>
                <a:gd name="T8" fmla="*/ 1 w 4"/>
                <a:gd name="T9" fmla="*/ 2 h 3"/>
                <a:gd name="T10" fmla="*/ 2 w 4"/>
                <a:gd name="T11" fmla="*/ 3 h 3"/>
                <a:gd name="T12" fmla="*/ 2 w 4"/>
                <a:gd name="T13" fmla="*/ 2 h 3"/>
                <a:gd name="T14" fmla="*/ 3 w 4"/>
                <a:gd name="T15" fmla="*/ 3 h 3"/>
                <a:gd name="T16" fmla="*/ 2 w 4"/>
                <a:gd name="T17" fmla="*/ 2 h 3"/>
                <a:gd name="T18" fmla="*/ 3 w 4"/>
                <a:gd name="T19" fmla="*/ 3 h 3"/>
                <a:gd name="T20" fmla="*/ 2 w 4"/>
                <a:gd name="T21" fmla="*/ 2 h 3"/>
                <a:gd name="T22" fmla="*/ 3 w 4"/>
                <a:gd name="T23" fmla="*/ 2 h 3"/>
                <a:gd name="T24" fmla="*/ 4 w 4"/>
                <a:gd name="T25" fmla="*/ 2 h 3"/>
                <a:gd name="T26" fmla="*/ 3 w 4"/>
                <a:gd name="T27" fmla="*/ 2 h 3"/>
                <a:gd name="T28" fmla="*/ 2 w 4"/>
                <a:gd name="T29" fmla="*/ 2 h 3"/>
                <a:gd name="T30" fmla="*/ 4 w 4"/>
                <a:gd name="T31" fmla="*/ 2 h 3"/>
                <a:gd name="T32" fmla="*/ 3 w 4"/>
                <a:gd name="T33" fmla="*/ 1 h 3"/>
                <a:gd name="T34" fmla="*/ 2 w 4"/>
                <a:gd name="T35" fmla="*/ 1 h 3"/>
                <a:gd name="T36" fmla="*/ 3 w 4"/>
                <a:gd name="T37" fmla="*/ 1 h 3"/>
                <a:gd name="T38" fmla="*/ 3 w 4"/>
                <a:gd name="T39" fmla="*/ 1 h 3"/>
                <a:gd name="T40" fmla="*/ 1 w 4"/>
                <a:gd name="T41" fmla="*/ 0 h 3"/>
                <a:gd name="T42" fmla="*/ 2 w 4"/>
                <a:gd name="T43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" h="3">
                  <a:moveTo>
                    <a:pt x="2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2" y="2"/>
                    <a:pt x="1" y="1"/>
                  </a:cubicBezTo>
                  <a:cubicBezTo>
                    <a:pt x="1" y="1"/>
                    <a:pt x="2" y="2"/>
                    <a:pt x="2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2" y="2"/>
                    <a:pt x="1" y="2"/>
                    <a:pt x="2" y="3"/>
                  </a:cubicBezTo>
                  <a:cubicBezTo>
                    <a:pt x="3" y="3"/>
                    <a:pt x="2" y="2"/>
                    <a:pt x="2" y="2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4" y="3"/>
                    <a:pt x="1" y="2"/>
                    <a:pt x="2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2"/>
                    <a:pt x="4" y="2"/>
                  </a:cubicBezTo>
                  <a:cubicBezTo>
                    <a:pt x="4" y="2"/>
                    <a:pt x="3" y="2"/>
                    <a:pt x="3" y="2"/>
                  </a:cubicBezTo>
                  <a:cubicBezTo>
                    <a:pt x="3" y="2"/>
                    <a:pt x="3" y="2"/>
                    <a:pt x="2" y="2"/>
                  </a:cubicBezTo>
                  <a:cubicBezTo>
                    <a:pt x="1" y="1"/>
                    <a:pt x="3" y="2"/>
                    <a:pt x="4" y="2"/>
                  </a:cubicBezTo>
                  <a:cubicBezTo>
                    <a:pt x="3" y="2"/>
                    <a:pt x="2" y="1"/>
                    <a:pt x="3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2" y="1"/>
                    <a:pt x="1" y="0"/>
                    <a:pt x="1" y="0"/>
                  </a:cubicBezTo>
                  <a:cubicBezTo>
                    <a:pt x="0" y="0"/>
                    <a:pt x="3" y="1"/>
                    <a:pt x="2" y="1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08" name="Rectangle 2372"/>
            <p:cNvSpPr>
              <a:spLocks noChangeArrowheads="1"/>
            </p:cNvSpPr>
            <p:nvPr/>
          </p:nvSpPr>
          <p:spPr bwMode="auto">
            <a:xfrm>
              <a:off x="916" y="3064"/>
              <a:ext cx="1" cy="1"/>
            </a:xfrm>
            <a:prstGeom prst="rect">
              <a:avLst/>
            </a:pr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09" name="Freeform 2373"/>
            <p:cNvSpPr/>
            <p:nvPr/>
          </p:nvSpPr>
          <p:spPr bwMode="auto">
            <a:xfrm>
              <a:off x="778" y="3107"/>
              <a:ext cx="0" cy="2"/>
            </a:xfrm>
            <a:custGeom>
              <a:avLst/>
              <a:gdLst>
                <a:gd name="T0" fmla="*/ 0 h 2"/>
                <a:gd name="T1" fmla="*/ 2 h 2"/>
                <a:gd name="T2" fmla="*/ 0 h 2"/>
                <a:gd name="T3" fmla="*/ 0 h 2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2">
                  <a:moveTo>
                    <a:pt x="0" y="0"/>
                  </a:moveTo>
                  <a:lnTo>
                    <a:pt x="0" y="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10" name="Freeform 2374"/>
            <p:cNvSpPr/>
            <p:nvPr/>
          </p:nvSpPr>
          <p:spPr bwMode="auto">
            <a:xfrm>
              <a:off x="776" y="3107"/>
              <a:ext cx="5" cy="9"/>
            </a:xfrm>
            <a:custGeom>
              <a:avLst/>
              <a:gdLst>
                <a:gd name="T0" fmla="*/ 0 w 2"/>
                <a:gd name="T1" fmla="*/ 4 h 4"/>
                <a:gd name="T2" fmla="*/ 1 w 2"/>
                <a:gd name="T3" fmla="*/ 3 h 4"/>
                <a:gd name="T4" fmla="*/ 2 w 2"/>
                <a:gd name="T5" fmla="*/ 0 h 4"/>
                <a:gd name="T6" fmla="*/ 1 w 2"/>
                <a:gd name="T7" fmla="*/ 2 h 4"/>
                <a:gd name="T8" fmla="*/ 1 w 2"/>
                <a:gd name="T9" fmla="*/ 1 h 4"/>
                <a:gd name="T10" fmla="*/ 0 w 2"/>
                <a:gd name="T11" fmla="*/ 3 h 4"/>
                <a:gd name="T12" fmla="*/ 1 w 2"/>
                <a:gd name="T13" fmla="*/ 3 h 4"/>
                <a:gd name="T14" fmla="*/ 0 w 2"/>
                <a:gd name="T15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" h="4">
                  <a:moveTo>
                    <a:pt x="0" y="4"/>
                  </a:moveTo>
                  <a:cubicBezTo>
                    <a:pt x="1" y="3"/>
                    <a:pt x="1" y="3"/>
                    <a:pt x="1" y="3"/>
                  </a:cubicBezTo>
                  <a:cubicBezTo>
                    <a:pt x="1" y="1"/>
                    <a:pt x="1" y="2"/>
                    <a:pt x="2" y="0"/>
                  </a:cubicBezTo>
                  <a:cubicBezTo>
                    <a:pt x="1" y="0"/>
                    <a:pt x="1" y="1"/>
                    <a:pt x="1" y="2"/>
                  </a:cubicBezTo>
                  <a:cubicBezTo>
                    <a:pt x="1" y="2"/>
                    <a:pt x="1" y="1"/>
                    <a:pt x="1" y="1"/>
                  </a:cubicBezTo>
                  <a:cubicBezTo>
                    <a:pt x="1" y="2"/>
                    <a:pt x="1" y="2"/>
                    <a:pt x="0" y="3"/>
                  </a:cubicBezTo>
                  <a:cubicBezTo>
                    <a:pt x="0" y="4"/>
                    <a:pt x="1" y="2"/>
                    <a:pt x="1" y="3"/>
                  </a:cubicBezTo>
                  <a:lnTo>
                    <a:pt x="0" y="4"/>
                  </a:ln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11" name="Freeform 2375"/>
            <p:cNvSpPr/>
            <p:nvPr/>
          </p:nvSpPr>
          <p:spPr bwMode="auto">
            <a:xfrm>
              <a:off x="778" y="3109"/>
              <a:ext cx="3" cy="3"/>
            </a:xfrm>
            <a:custGeom>
              <a:avLst/>
              <a:gdLst>
                <a:gd name="T0" fmla="*/ 1 w 1"/>
                <a:gd name="T1" fmla="*/ 0 h 1"/>
                <a:gd name="T2" fmla="*/ 0 w 1"/>
                <a:gd name="T3" fmla="*/ 1 h 1"/>
                <a:gd name="T4" fmla="*/ 1 w 1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1" y="1"/>
                    <a:pt x="1" y="0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12" name="Freeform 2376"/>
            <p:cNvSpPr/>
            <p:nvPr/>
          </p:nvSpPr>
          <p:spPr bwMode="auto">
            <a:xfrm>
              <a:off x="778" y="3109"/>
              <a:ext cx="3" cy="3"/>
            </a:xfrm>
            <a:custGeom>
              <a:avLst/>
              <a:gdLst>
                <a:gd name="T0" fmla="*/ 1 w 1"/>
                <a:gd name="T1" fmla="*/ 0 h 1"/>
                <a:gd name="T2" fmla="*/ 0 w 1"/>
                <a:gd name="T3" fmla="*/ 1 h 1"/>
                <a:gd name="T4" fmla="*/ 1 w 1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1" y="0"/>
                    <a:pt x="0" y="1"/>
                    <a:pt x="0" y="1"/>
                  </a:cubicBezTo>
                  <a:cubicBezTo>
                    <a:pt x="1" y="0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13" name="Freeform 2377"/>
            <p:cNvSpPr/>
            <p:nvPr/>
          </p:nvSpPr>
          <p:spPr bwMode="auto">
            <a:xfrm>
              <a:off x="781" y="3109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14" name="Freeform 2378"/>
            <p:cNvSpPr/>
            <p:nvPr/>
          </p:nvSpPr>
          <p:spPr bwMode="auto">
            <a:xfrm>
              <a:off x="781" y="3109"/>
              <a:ext cx="2" cy="5"/>
            </a:xfrm>
            <a:custGeom>
              <a:avLst/>
              <a:gdLst>
                <a:gd name="T0" fmla="*/ 1 w 1"/>
                <a:gd name="T1" fmla="*/ 0 h 2"/>
                <a:gd name="T2" fmla="*/ 0 w 1"/>
                <a:gd name="T3" fmla="*/ 0 h 2"/>
                <a:gd name="T4" fmla="*/ 0 w 1"/>
                <a:gd name="T5" fmla="*/ 0 h 2"/>
                <a:gd name="T6" fmla="*/ 0 w 1"/>
                <a:gd name="T7" fmla="*/ 2 h 2"/>
                <a:gd name="T8" fmla="*/ 0 w 1"/>
                <a:gd name="T9" fmla="*/ 1 h 2"/>
                <a:gd name="T10" fmla="*/ 0 w 1"/>
                <a:gd name="T11" fmla="*/ 2 h 2"/>
                <a:gd name="T12" fmla="*/ 1 w 1"/>
                <a:gd name="T13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" h="2">
                  <a:moveTo>
                    <a:pt x="1" y="0"/>
                  </a:moveTo>
                  <a:cubicBezTo>
                    <a:pt x="1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2"/>
                    <a:pt x="0" y="2"/>
                  </a:cubicBezTo>
                  <a:cubicBezTo>
                    <a:pt x="0" y="2"/>
                    <a:pt x="0" y="1"/>
                    <a:pt x="0" y="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1"/>
                    <a:pt x="1" y="0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15" name="Freeform 2379"/>
            <p:cNvSpPr/>
            <p:nvPr/>
          </p:nvSpPr>
          <p:spPr bwMode="auto">
            <a:xfrm>
              <a:off x="781" y="3109"/>
              <a:ext cx="0" cy="3"/>
            </a:xfrm>
            <a:custGeom>
              <a:avLst/>
              <a:gdLst>
                <a:gd name="T0" fmla="*/ 0 h 1"/>
                <a:gd name="T1" fmla="*/ 0 h 1"/>
                <a:gd name="T2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16" name="Freeform 2380"/>
            <p:cNvSpPr/>
            <p:nvPr/>
          </p:nvSpPr>
          <p:spPr bwMode="auto">
            <a:xfrm>
              <a:off x="781" y="3109"/>
              <a:ext cx="0" cy="3"/>
            </a:xfrm>
            <a:custGeom>
              <a:avLst/>
              <a:gdLst>
                <a:gd name="T0" fmla="*/ 0 h 3"/>
                <a:gd name="T1" fmla="*/ 0 h 3"/>
                <a:gd name="T2" fmla="*/ 3 h 3"/>
                <a:gd name="T3" fmla="*/ 0 h 3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3">
                  <a:moveTo>
                    <a:pt x="0" y="0"/>
                  </a:moveTo>
                  <a:lnTo>
                    <a:pt x="0" y="0"/>
                  </a:lnTo>
                  <a:lnTo>
                    <a:pt x="0" y="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17" name="Freeform 2381"/>
            <p:cNvSpPr/>
            <p:nvPr/>
          </p:nvSpPr>
          <p:spPr bwMode="auto">
            <a:xfrm>
              <a:off x="781" y="3109"/>
              <a:ext cx="2" cy="7"/>
            </a:xfrm>
            <a:custGeom>
              <a:avLst/>
              <a:gdLst>
                <a:gd name="T0" fmla="*/ 1 w 1"/>
                <a:gd name="T1" fmla="*/ 0 h 3"/>
                <a:gd name="T2" fmla="*/ 0 w 1"/>
                <a:gd name="T3" fmla="*/ 1 h 3"/>
                <a:gd name="T4" fmla="*/ 0 w 1"/>
                <a:gd name="T5" fmla="*/ 3 h 3"/>
                <a:gd name="T6" fmla="*/ 1 w 1"/>
                <a:gd name="T7" fmla="*/ 3 h 3"/>
                <a:gd name="T8" fmla="*/ 1 w 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3">
                  <a:moveTo>
                    <a:pt x="1" y="0"/>
                  </a:moveTo>
                  <a:cubicBezTo>
                    <a:pt x="1" y="2"/>
                    <a:pt x="1" y="0"/>
                    <a:pt x="0" y="1"/>
                  </a:cubicBezTo>
                  <a:cubicBezTo>
                    <a:pt x="1" y="1"/>
                    <a:pt x="1" y="2"/>
                    <a:pt x="0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2"/>
                    <a:pt x="1" y="1"/>
                    <a:pt x="1" y="0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18" name="Freeform 2382"/>
            <p:cNvSpPr/>
            <p:nvPr/>
          </p:nvSpPr>
          <p:spPr bwMode="auto">
            <a:xfrm>
              <a:off x="783" y="3119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19" name="Freeform 2383"/>
            <p:cNvSpPr/>
            <p:nvPr/>
          </p:nvSpPr>
          <p:spPr bwMode="auto">
            <a:xfrm>
              <a:off x="783" y="3112"/>
              <a:ext cx="2" cy="9"/>
            </a:xfrm>
            <a:custGeom>
              <a:avLst/>
              <a:gdLst>
                <a:gd name="T0" fmla="*/ 1 w 1"/>
                <a:gd name="T1" fmla="*/ 1 h 4"/>
                <a:gd name="T2" fmla="*/ 1 w 1"/>
                <a:gd name="T3" fmla="*/ 2 h 4"/>
                <a:gd name="T4" fmla="*/ 1 w 1"/>
                <a:gd name="T5" fmla="*/ 1 h 4"/>
                <a:gd name="T6" fmla="*/ 0 w 1"/>
                <a:gd name="T7" fmla="*/ 2 h 4"/>
                <a:gd name="T8" fmla="*/ 1 w 1"/>
                <a:gd name="T9" fmla="*/ 0 h 4"/>
                <a:gd name="T10" fmla="*/ 0 w 1"/>
                <a:gd name="T11" fmla="*/ 2 h 4"/>
                <a:gd name="T12" fmla="*/ 0 w 1"/>
                <a:gd name="T13" fmla="*/ 0 h 4"/>
                <a:gd name="T14" fmla="*/ 0 w 1"/>
                <a:gd name="T15" fmla="*/ 2 h 4"/>
                <a:gd name="T16" fmla="*/ 0 w 1"/>
                <a:gd name="T17" fmla="*/ 2 h 4"/>
                <a:gd name="T18" fmla="*/ 0 w 1"/>
                <a:gd name="T19" fmla="*/ 3 h 4"/>
                <a:gd name="T20" fmla="*/ 1 w 1"/>
                <a:gd name="T21" fmla="*/ 4 h 4"/>
                <a:gd name="T22" fmla="*/ 1 w 1"/>
                <a:gd name="T23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" h="4">
                  <a:moveTo>
                    <a:pt x="1" y="1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1"/>
                    <a:pt x="1" y="1"/>
                  </a:cubicBezTo>
                  <a:cubicBezTo>
                    <a:pt x="1" y="1"/>
                    <a:pt x="1" y="2"/>
                    <a:pt x="0" y="2"/>
                  </a:cubicBezTo>
                  <a:cubicBezTo>
                    <a:pt x="0" y="0"/>
                    <a:pt x="1" y="2"/>
                    <a:pt x="1" y="0"/>
                  </a:cubicBezTo>
                  <a:cubicBezTo>
                    <a:pt x="1" y="0"/>
                    <a:pt x="0" y="0"/>
                    <a:pt x="0" y="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3"/>
                    <a:pt x="0" y="1"/>
                    <a:pt x="0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4"/>
                    <a:pt x="1" y="4"/>
                  </a:cubicBezTo>
                  <a:cubicBezTo>
                    <a:pt x="1" y="4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20" name="Freeform 2384"/>
            <p:cNvSpPr/>
            <p:nvPr/>
          </p:nvSpPr>
          <p:spPr bwMode="auto">
            <a:xfrm>
              <a:off x="785" y="3116"/>
              <a:ext cx="0" cy="3"/>
            </a:xfrm>
            <a:custGeom>
              <a:avLst/>
              <a:gdLst>
                <a:gd name="T0" fmla="*/ 0 h 3"/>
                <a:gd name="T1" fmla="*/ 3 h 3"/>
                <a:gd name="T2" fmla="*/ 0 h 3"/>
                <a:gd name="T3" fmla="*/ 0 h 3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3">
                  <a:moveTo>
                    <a:pt x="0" y="0"/>
                  </a:moveTo>
                  <a:lnTo>
                    <a:pt x="0" y="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21" name="Freeform 2385"/>
            <p:cNvSpPr/>
            <p:nvPr/>
          </p:nvSpPr>
          <p:spPr bwMode="auto">
            <a:xfrm>
              <a:off x="785" y="3112"/>
              <a:ext cx="3" cy="11"/>
            </a:xfrm>
            <a:custGeom>
              <a:avLst/>
              <a:gdLst>
                <a:gd name="T0" fmla="*/ 1 w 1"/>
                <a:gd name="T1" fmla="*/ 0 h 5"/>
                <a:gd name="T2" fmla="*/ 1 w 1"/>
                <a:gd name="T3" fmla="*/ 1 h 5"/>
                <a:gd name="T4" fmla="*/ 1 w 1"/>
                <a:gd name="T5" fmla="*/ 1 h 5"/>
                <a:gd name="T6" fmla="*/ 0 w 1"/>
                <a:gd name="T7" fmla="*/ 2 h 5"/>
                <a:gd name="T8" fmla="*/ 1 w 1"/>
                <a:gd name="T9" fmla="*/ 1 h 5"/>
                <a:gd name="T10" fmla="*/ 1 w 1"/>
                <a:gd name="T11" fmla="*/ 3 h 5"/>
                <a:gd name="T12" fmla="*/ 1 w 1"/>
                <a:gd name="T13" fmla="*/ 3 h 5"/>
                <a:gd name="T14" fmla="*/ 1 w 1"/>
                <a:gd name="T15" fmla="*/ 3 h 5"/>
                <a:gd name="T16" fmla="*/ 1 w 1"/>
                <a:gd name="T17" fmla="*/ 2 h 5"/>
                <a:gd name="T18" fmla="*/ 1 w 1"/>
                <a:gd name="T19" fmla="*/ 2 h 5"/>
                <a:gd name="T20" fmla="*/ 1 w 1"/>
                <a:gd name="T21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" h="5">
                  <a:moveTo>
                    <a:pt x="1" y="0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2"/>
                    <a:pt x="0" y="2"/>
                  </a:cubicBezTo>
                  <a:cubicBezTo>
                    <a:pt x="0" y="3"/>
                    <a:pt x="1" y="1"/>
                    <a:pt x="1" y="1"/>
                  </a:cubicBezTo>
                  <a:cubicBezTo>
                    <a:pt x="1" y="2"/>
                    <a:pt x="1" y="2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5"/>
                    <a:pt x="1" y="3"/>
                    <a:pt x="1" y="3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0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22" name="Freeform 2386"/>
            <p:cNvSpPr/>
            <p:nvPr/>
          </p:nvSpPr>
          <p:spPr bwMode="auto">
            <a:xfrm>
              <a:off x="785" y="3112"/>
              <a:ext cx="3" cy="0"/>
            </a:xfrm>
            <a:custGeom>
              <a:avLst/>
              <a:gdLst>
                <a:gd name="T0" fmla="*/ 0 w 1"/>
                <a:gd name="T1" fmla="*/ 1 w 1"/>
                <a:gd name="T2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0" y="0"/>
                    <a:pt x="1" y="0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23" name="Freeform 2387"/>
            <p:cNvSpPr/>
            <p:nvPr/>
          </p:nvSpPr>
          <p:spPr bwMode="auto">
            <a:xfrm>
              <a:off x="788" y="3119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24" name="Freeform 2388"/>
            <p:cNvSpPr/>
            <p:nvPr/>
          </p:nvSpPr>
          <p:spPr bwMode="auto">
            <a:xfrm>
              <a:off x="788" y="3112"/>
              <a:ext cx="2" cy="2"/>
            </a:xfrm>
            <a:custGeom>
              <a:avLst/>
              <a:gdLst>
                <a:gd name="T0" fmla="*/ 0 w 1"/>
                <a:gd name="T1" fmla="*/ 1 h 1"/>
                <a:gd name="T2" fmla="*/ 1 w 1"/>
                <a:gd name="T3" fmla="*/ 1 h 1"/>
                <a:gd name="T4" fmla="*/ 0 w 1"/>
                <a:gd name="T5" fmla="*/ 0 h 1"/>
                <a:gd name="T6" fmla="*/ 0 w 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1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25" name="Freeform 2389"/>
            <p:cNvSpPr/>
            <p:nvPr/>
          </p:nvSpPr>
          <p:spPr bwMode="auto">
            <a:xfrm>
              <a:off x="790" y="3109"/>
              <a:ext cx="17" cy="12"/>
            </a:xfrm>
            <a:custGeom>
              <a:avLst/>
              <a:gdLst>
                <a:gd name="T0" fmla="*/ 7 w 7"/>
                <a:gd name="T1" fmla="*/ 3 h 5"/>
                <a:gd name="T2" fmla="*/ 6 w 7"/>
                <a:gd name="T3" fmla="*/ 3 h 5"/>
                <a:gd name="T4" fmla="*/ 6 w 7"/>
                <a:gd name="T5" fmla="*/ 1 h 5"/>
                <a:gd name="T6" fmla="*/ 6 w 7"/>
                <a:gd name="T7" fmla="*/ 0 h 5"/>
                <a:gd name="T8" fmla="*/ 6 w 7"/>
                <a:gd name="T9" fmla="*/ 1 h 5"/>
                <a:gd name="T10" fmla="*/ 5 w 7"/>
                <a:gd name="T11" fmla="*/ 0 h 5"/>
                <a:gd name="T12" fmla="*/ 5 w 7"/>
                <a:gd name="T13" fmla="*/ 0 h 5"/>
                <a:gd name="T14" fmla="*/ 4 w 7"/>
                <a:gd name="T15" fmla="*/ 1 h 5"/>
                <a:gd name="T16" fmla="*/ 1 w 7"/>
                <a:gd name="T17" fmla="*/ 1 h 5"/>
                <a:gd name="T18" fmla="*/ 1 w 7"/>
                <a:gd name="T19" fmla="*/ 3 h 5"/>
                <a:gd name="T20" fmla="*/ 1 w 7"/>
                <a:gd name="T21" fmla="*/ 2 h 5"/>
                <a:gd name="T22" fmla="*/ 1 w 7"/>
                <a:gd name="T23" fmla="*/ 2 h 5"/>
                <a:gd name="T24" fmla="*/ 0 w 7"/>
                <a:gd name="T25" fmla="*/ 1 h 5"/>
                <a:gd name="T26" fmla="*/ 0 w 7"/>
                <a:gd name="T27" fmla="*/ 3 h 5"/>
                <a:gd name="T28" fmla="*/ 0 w 7"/>
                <a:gd name="T29" fmla="*/ 1 h 5"/>
                <a:gd name="T30" fmla="*/ 0 w 7"/>
                <a:gd name="T31" fmla="*/ 2 h 5"/>
                <a:gd name="T32" fmla="*/ 0 w 7"/>
                <a:gd name="T33" fmla="*/ 4 h 5"/>
                <a:gd name="T34" fmla="*/ 0 w 7"/>
                <a:gd name="T35" fmla="*/ 4 h 5"/>
                <a:gd name="T36" fmla="*/ 2 w 7"/>
                <a:gd name="T37" fmla="*/ 2 h 5"/>
                <a:gd name="T38" fmla="*/ 2 w 7"/>
                <a:gd name="T39" fmla="*/ 3 h 5"/>
                <a:gd name="T40" fmla="*/ 3 w 7"/>
                <a:gd name="T41" fmla="*/ 4 h 5"/>
                <a:gd name="T42" fmla="*/ 3 w 7"/>
                <a:gd name="T43" fmla="*/ 2 h 5"/>
                <a:gd name="T44" fmla="*/ 3 w 7"/>
                <a:gd name="T45" fmla="*/ 3 h 5"/>
                <a:gd name="T46" fmla="*/ 3 w 7"/>
                <a:gd name="T47" fmla="*/ 2 h 5"/>
                <a:gd name="T48" fmla="*/ 4 w 7"/>
                <a:gd name="T49" fmla="*/ 3 h 5"/>
                <a:gd name="T50" fmla="*/ 4 w 7"/>
                <a:gd name="T51" fmla="*/ 1 h 5"/>
                <a:gd name="T52" fmla="*/ 5 w 7"/>
                <a:gd name="T53" fmla="*/ 4 h 5"/>
                <a:gd name="T54" fmla="*/ 4 w 7"/>
                <a:gd name="T55" fmla="*/ 3 h 5"/>
                <a:gd name="T56" fmla="*/ 4 w 7"/>
                <a:gd name="T57" fmla="*/ 2 h 5"/>
                <a:gd name="T58" fmla="*/ 5 w 7"/>
                <a:gd name="T59" fmla="*/ 3 h 5"/>
                <a:gd name="T60" fmla="*/ 5 w 7"/>
                <a:gd name="T61" fmla="*/ 2 h 5"/>
                <a:gd name="T62" fmla="*/ 5 w 7"/>
                <a:gd name="T63" fmla="*/ 1 h 5"/>
                <a:gd name="T64" fmla="*/ 6 w 7"/>
                <a:gd name="T65" fmla="*/ 2 h 5"/>
                <a:gd name="T66" fmla="*/ 6 w 7"/>
                <a:gd name="T67" fmla="*/ 3 h 5"/>
                <a:gd name="T68" fmla="*/ 6 w 7"/>
                <a:gd name="T69" fmla="*/ 4 h 5"/>
                <a:gd name="T70" fmla="*/ 6 w 7"/>
                <a:gd name="T71" fmla="*/ 2 h 5"/>
                <a:gd name="T72" fmla="*/ 7 w 7"/>
                <a:gd name="T73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7" h="5">
                  <a:moveTo>
                    <a:pt x="7" y="3"/>
                  </a:moveTo>
                  <a:cubicBezTo>
                    <a:pt x="7" y="3"/>
                    <a:pt x="6" y="2"/>
                    <a:pt x="6" y="3"/>
                  </a:cubicBezTo>
                  <a:cubicBezTo>
                    <a:pt x="6" y="2"/>
                    <a:pt x="6" y="2"/>
                    <a:pt x="6" y="1"/>
                  </a:cubicBezTo>
                  <a:cubicBezTo>
                    <a:pt x="6" y="1"/>
                    <a:pt x="6" y="1"/>
                    <a:pt x="6" y="0"/>
                  </a:cubicBezTo>
                  <a:cubicBezTo>
                    <a:pt x="6" y="0"/>
                    <a:pt x="6" y="1"/>
                    <a:pt x="6" y="1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1"/>
                    <a:pt x="5" y="0"/>
                  </a:cubicBezTo>
                  <a:cubicBezTo>
                    <a:pt x="4" y="0"/>
                    <a:pt x="4" y="1"/>
                    <a:pt x="4" y="1"/>
                  </a:cubicBezTo>
                  <a:cubicBezTo>
                    <a:pt x="3" y="1"/>
                    <a:pt x="2" y="2"/>
                    <a:pt x="1" y="1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2"/>
                    <a:pt x="1" y="3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0"/>
                    <a:pt x="1" y="2"/>
                    <a:pt x="0" y="1"/>
                  </a:cubicBezTo>
                  <a:cubicBezTo>
                    <a:pt x="0" y="1"/>
                    <a:pt x="0" y="3"/>
                    <a:pt x="0" y="3"/>
                  </a:cubicBezTo>
                  <a:cubicBezTo>
                    <a:pt x="0" y="1"/>
                    <a:pt x="0" y="3"/>
                    <a:pt x="0" y="1"/>
                  </a:cubicBezTo>
                  <a:cubicBezTo>
                    <a:pt x="0" y="1"/>
                    <a:pt x="0" y="3"/>
                    <a:pt x="0" y="2"/>
                  </a:cubicBezTo>
                  <a:cubicBezTo>
                    <a:pt x="0" y="3"/>
                    <a:pt x="0" y="3"/>
                    <a:pt x="0" y="4"/>
                  </a:cubicBezTo>
                  <a:cubicBezTo>
                    <a:pt x="0" y="4"/>
                    <a:pt x="0" y="3"/>
                    <a:pt x="0" y="4"/>
                  </a:cubicBezTo>
                  <a:cubicBezTo>
                    <a:pt x="0" y="5"/>
                    <a:pt x="1" y="3"/>
                    <a:pt x="2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2"/>
                    <a:pt x="2" y="2"/>
                    <a:pt x="3" y="4"/>
                  </a:cubicBezTo>
                  <a:cubicBezTo>
                    <a:pt x="3" y="3"/>
                    <a:pt x="3" y="4"/>
                    <a:pt x="3" y="2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4" y="3"/>
                    <a:pt x="4" y="3"/>
                  </a:cubicBezTo>
                  <a:cubicBezTo>
                    <a:pt x="3" y="2"/>
                    <a:pt x="4" y="2"/>
                    <a:pt x="4" y="1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5" y="3"/>
                    <a:pt x="4" y="2"/>
                    <a:pt x="4" y="2"/>
                  </a:cubicBezTo>
                  <a:cubicBezTo>
                    <a:pt x="4" y="2"/>
                    <a:pt x="5" y="3"/>
                    <a:pt x="5" y="3"/>
                  </a:cubicBezTo>
                  <a:cubicBezTo>
                    <a:pt x="5" y="4"/>
                    <a:pt x="5" y="2"/>
                    <a:pt x="5" y="2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5" y="2"/>
                    <a:pt x="6" y="2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3"/>
                    <a:pt x="7" y="3"/>
                    <a:pt x="7" y="3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26" name="Freeform 2390"/>
            <p:cNvSpPr/>
            <p:nvPr/>
          </p:nvSpPr>
          <p:spPr bwMode="auto">
            <a:xfrm>
              <a:off x="804" y="3119"/>
              <a:ext cx="0" cy="2"/>
            </a:xfrm>
            <a:custGeom>
              <a:avLst/>
              <a:gdLst>
                <a:gd name="T0" fmla="*/ 0 h 2"/>
                <a:gd name="T1" fmla="*/ 2 h 2"/>
                <a:gd name="T2" fmla="*/ 0 h 2"/>
                <a:gd name="T3" fmla="*/ 0 h 2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2">
                  <a:moveTo>
                    <a:pt x="0" y="0"/>
                  </a:moveTo>
                  <a:lnTo>
                    <a:pt x="0" y="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27" name="Freeform 2391"/>
            <p:cNvSpPr/>
            <p:nvPr/>
          </p:nvSpPr>
          <p:spPr bwMode="auto">
            <a:xfrm>
              <a:off x="807" y="3116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28" name="Freeform 2392"/>
            <p:cNvSpPr/>
            <p:nvPr/>
          </p:nvSpPr>
          <p:spPr bwMode="auto">
            <a:xfrm>
              <a:off x="800" y="3109"/>
              <a:ext cx="2" cy="3"/>
            </a:xfrm>
            <a:custGeom>
              <a:avLst/>
              <a:gdLst>
                <a:gd name="T0" fmla="*/ 0 w 2"/>
                <a:gd name="T1" fmla="*/ 0 h 3"/>
                <a:gd name="T2" fmla="*/ 2 w 2"/>
                <a:gd name="T3" fmla="*/ 0 h 3"/>
                <a:gd name="T4" fmla="*/ 2 w 2"/>
                <a:gd name="T5" fmla="*/ 3 h 3"/>
                <a:gd name="T6" fmla="*/ 0 w 2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3">
                  <a:moveTo>
                    <a:pt x="0" y="0"/>
                  </a:moveTo>
                  <a:lnTo>
                    <a:pt x="2" y="0"/>
                  </a:lnTo>
                  <a:lnTo>
                    <a:pt x="2" y="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29" name="Freeform 2393"/>
            <p:cNvSpPr/>
            <p:nvPr/>
          </p:nvSpPr>
          <p:spPr bwMode="auto">
            <a:xfrm>
              <a:off x="802" y="3119"/>
              <a:ext cx="0" cy="2"/>
            </a:xfrm>
            <a:custGeom>
              <a:avLst/>
              <a:gdLst>
                <a:gd name="T0" fmla="*/ 2 h 2"/>
                <a:gd name="T1" fmla="*/ 0 h 2"/>
                <a:gd name="T2" fmla="*/ 2 h 2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2">
                  <a:moveTo>
                    <a:pt x="0" y="2"/>
                  </a:moveTo>
                  <a:lnTo>
                    <a:pt x="0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30" name="Freeform 2394"/>
            <p:cNvSpPr/>
            <p:nvPr/>
          </p:nvSpPr>
          <p:spPr bwMode="auto">
            <a:xfrm>
              <a:off x="797" y="3119"/>
              <a:ext cx="0" cy="2"/>
            </a:xfrm>
            <a:custGeom>
              <a:avLst/>
              <a:gdLst>
                <a:gd name="T0" fmla="*/ 0 h 1"/>
                <a:gd name="T1" fmla="*/ 1 h 1"/>
                <a:gd name="T2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31" name="Rectangle 2395"/>
            <p:cNvSpPr>
              <a:spLocks noChangeArrowheads="1"/>
            </p:cNvSpPr>
            <p:nvPr/>
          </p:nvSpPr>
          <p:spPr bwMode="auto">
            <a:xfrm>
              <a:off x="804" y="3119"/>
              <a:ext cx="3" cy="1"/>
            </a:xfrm>
            <a:prstGeom prst="rect">
              <a:avLst/>
            </a:pr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32" name="Freeform 2396"/>
            <p:cNvSpPr/>
            <p:nvPr/>
          </p:nvSpPr>
          <p:spPr bwMode="auto">
            <a:xfrm>
              <a:off x="804" y="3102"/>
              <a:ext cx="10" cy="14"/>
            </a:xfrm>
            <a:custGeom>
              <a:avLst/>
              <a:gdLst>
                <a:gd name="T0" fmla="*/ 3 w 4"/>
                <a:gd name="T1" fmla="*/ 1 h 6"/>
                <a:gd name="T2" fmla="*/ 2 w 4"/>
                <a:gd name="T3" fmla="*/ 1 h 6"/>
                <a:gd name="T4" fmla="*/ 3 w 4"/>
                <a:gd name="T5" fmla="*/ 3 h 6"/>
                <a:gd name="T6" fmla="*/ 2 w 4"/>
                <a:gd name="T7" fmla="*/ 1 h 6"/>
                <a:gd name="T8" fmla="*/ 1 w 4"/>
                <a:gd name="T9" fmla="*/ 3 h 6"/>
                <a:gd name="T10" fmla="*/ 1 w 4"/>
                <a:gd name="T11" fmla="*/ 2 h 6"/>
                <a:gd name="T12" fmla="*/ 1 w 4"/>
                <a:gd name="T13" fmla="*/ 5 h 6"/>
                <a:gd name="T14" fmla="*/ 1 w 4"/>
                <a:gd name="T15" fmla="*/ 2 h 6"/>
                <a:gd name="T16" fmla="*/ 0 w 4"/>
                <a:gd name="T17" fmla="*/ 2 h 6"/>
                <a:gd name="T18" fmla="*/ 0 w 4"/>
                <a:gd name="T19" fmla="*/ 3 h 6"/>
                <a:gd name="T20" fmla="*/ 1 w 4"/>
                <a:gd name="T21" fmla="*/ 5 h 6"/>
                <a:gd name="T22" fmla="*/ 1 w 4"/>
                <a:gd name="T23" fmla="*/ 6 h 6"/>
                <a:gd name="T24" fmla="*/ 1 w 4"/>
                <a:gd name="T25" fmla="*/ 5 h 6"/>
                <a:gd name="T26" fmla="*/ 1 w 4"/>
                <a:gd name="T27" fmla="*/ 6 h 6"/>
                <a:gd name="T28" fmla="*/ 1 w 4"/>
                <a:gd name="T29" fmla="*/ 5 h 6"/>
                <a:gd name="T30" fmla="*/ 2 w 4"/>
                <a:gd name="T31" fmla="*/ 6 h 6"/>
                <a:gd name="T32" fmla="*/ 2 w 4"/>
                <a:gd name="T33" fmla="*/ 5 h 6"/>
                <a:gd name="T34" fmla="*/ 2 w 4"/>
                <a:gd name="T35" fmla="*/ 5 h 6"/>
                <a:gd name="T36" fmla="*/ 2 w 4"/>
                <a:gd name="T37" fmla="*/ 4 h 6"/>
                <a:gd name="T38" fmla="*/ 2 w 4"/>
                <a:gd name="T39" fmla="*/ 5 h 6"/>
                <a:gd name="T40" fmla="*/ 2 w 4"/>
                <a:gd name="T41" fmla="*/ 4 h 6"/>
                <a:gd name="T42" fmla="*/ 3 w 4"/>
                <a:gd name="T43" fmla="*/ 5 h 6"/>
                <a:gd name="T44" fmla="*/ 3 w 4"/>
                <a:gd name="T45" fmla="*/ 4 h 6"/>
                <a:gd name="T46" fmla="*/ 3 w 4"/>
                <a:gd name="T47" fmla="*/ 5 h 6"/>
                <a:gd name="T48" fmla="*/ 2 w 4"/>
                <a:gd name="T49" fmla="*/ 3 h 6"/>
                <a:gd name="T50" fmla="*/ 3 w 4"/>
                <a:gd name="T51" fmla="*/ 5 h 6"/>
                <a:gd name="T52" fmla="*/ 4 w 4"/>
                <a:gd name="T53" fmla="*/ 4 h 6"/>
                <a:gd name="T54" fmla="*/ 4 w 4"/>
                <a:gd name="T55" fmla="*/ 4 h 6"/>
                <a:gd name="T56" fmla="*/ 4 w 4"/>
                <a:gd name="T57" fmla="*/ 3 h 6"/>
                <a:gd name="T58" fmla="*/ 4 w 4"/>
                <a:gd name="T59" fmla="*/ 3 h 6"/>
                <a:gd name="T60" fmla="*/ 3 w 4"/>
                <a:gd name="T61" fmla="*/ 2 h 6"/>
                <a:gd name="T62" fmla="*/ 4 w 4"/>
                <a:gd name="T63" fmla="*/ 3 h 6"/>
                <a:gd name="T64" fmla="*/ 3 w 4"/>
                <a:gd name="T65" fmla="*/ 1 h 6"/>
                <a:gd name="T66" fmla="*/ 3 w 4"/>
                <a:gd name="T67" fmla="*/ 2 h 6"/>
                <a:gd name="T68" fmla="*/ 3 w 4"/>
                <a:gd name="T69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" h="6">
                  <a:moveTo>
                    <a:pt x="3" y="1"/>
                  </a:moveTo>
                  <a:cubicBezTo>
                    <a:pt x="2" y="0"/>
                    <a:pt x="2" y="1"/>
                    <a:pt x="2" y="1"/>
                  </a:cubicBezTo>
                  <a:cubicBezTo>
                    <a:pt x="2" y="2"/>
                    <a:pt x="3" y="3"/>
                    <a:pt x="3" y="3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2"/>
                    <a:pt x="1" y="1"/>
                    <a:pt x="1" y="3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3"/>
                    <a:pt x="2" y="5"/>
                    <a:pt x="1" y="5"/>
                  </a:cubicBezTo>
                  <a:cubicBezTo>
                    <a:pt x="1" y="3"/>
                    <a:pt x="1" y="4"/>
                    <a:pt x="1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3"/>
                    <a:pt x="0" y="3"/>
                  </a:cubicBezTo>
                  <a:cubicBezTo>
                    <a:pt x="0" y="4"/>
                    <a:pt x="1" y="4"/>
                    <a:pt x="1" y="5"/>
                  </a:cubicBezTo>
                  <a:cubicBezTo>
                    <a:pt x="1" y="5"/>
                    <a:pt x="1" y="5"/>
                    <a:pt x="1" y="6"/>
                  </a:cubicBezTo>
                  <a:cubicBezTo>
                    <a:pt x="1" y="5"/>
                    <a:pt x="1" y="6"/>
                    <a:pt x="1" y="5"/>
                  </a:cubicBezTo>
                  <a:cubicBezTo>
                    <a:pt x="1" y="5"/>
                    <a:pt x="1" y="5"/>
                    <a:pt x="1" y="6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2" y="5"/>
                    <a:pt x="1" y="6"/>
                    <a:pt x="2" y="6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2" y="5"/>
                    <a:pt x="2" y="4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5"/>
                    <a:pt x="3" y="6"/>
                    <a:pt x="3" y="5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5"/>
                    <a:pt x="3" y="5"/>
                  </a:cubicBezTo>
                  <a:cubicBezTo>
                    <a:pt x="3" y="4"/>
                    <a:pt x="2" y="3"/>
                    <a:pt x="2" y="3"/>
                  </a:cubicBezTo>
                  <a:cubicBezTo>
                    <a:pt x="3" y="4"/>
                    <a:pt x="2" y="3"/>
                    <a:pt x="3" y="5"/>
                  </a:cubicBezTo>
                  <a:cubicBezTo>
                    <a:pt x="4" y="5"/>
                    <a:pt x="3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3"/>
                    <a:pt x="4" y="5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3" y="3"/>
                    <a:pt x="3" y="3"/>
                    <a:pt x="3" y="2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3" y="2"/>
                    <a:pt x="3" y="2"/>
                    <a:pt x="3" y="1"/>
                  </a:cubicBezTo>
                  <a:cubicBezTo>
                    <a:pt x="3" y="1"/>
                    <a:pt x="3" y="2"/>
                    <a:pt x="3" y="2"/>
                  </a:cubicBezTo>
                  <a:cubicBezTo>
                    <a:pt x="3" y="2"/>
                    <a:pt x="3" y="1"/>
                    <a:pt x="3" y="1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33" name="Freeform 2397"/>
            <p:cNvSpPr/>
            <p:nvPr/>
          </p:nvSpPr>
          <p:spPr bwMode="auto">
            <a:xfrm>
              <a:off x="809" y="3114"/>
              <a:ext cx="0" cy="2"/>
            </a:xfrm>
            <a:custGeom>
              <a:avLst/>
              <a:gdLst>
                <a:gd name="T0" fmla="*/ 2 h 2"/>
                <a:gd name="T1" fmla="*/ 0 h 2"/>
                <a:gd name="T2" fmla="*/ 2 h 2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2">
                  <a:moveTo>
                    <a:pt x="0" y="2"/>
                  </a:moveTo>
                  <a:lnTo>
                    <a:pt x="0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34" name="Freeform 2398"/>
            <p:cNvSpPr/>
            <p:nvPr/>
          </p:nvSpPr>
          <p:spPr bwMode="auto">
            <a:xfrm>
              <a:off x="812" y="3100"/>
              <a:ext cx="7" cy="14"/>
            </a:xfrm>
            <a:custGeom>
              <a:avLst/>
              <a:gdLst>
                <a:gd name="T0" fmla="*/ 2 w 3"/>
                <a:gd name="T1" fmla="*/ 3 h 6"/>
                <a:gd name="T2" fmla="*/ 3 w 3"/>
                <a:gd name="T3" fmla="*/ 4 h 6"/>
                <a:gd name="T4" fmla="*/ 1 w 3"/>
                <a:gd name="T5" fmla="*/ 2 h 6"/>
                <a:gd name="T6" fmla="*/ 1 w 3"/>
                <a:gd name="T7" fmla="*/ 2 h 6"/>
                <a:gd name="T8" fmla="*/ 2 w 3"/>
                <a:gd name="T9" fmla="*/ 3 h 6"/>
                <a:gd name="T10" fmla="*/ 3 w 3"/>
                <a:gd name="T11" fmla="*/ 3 h 6"/>
                <a:gd name="T12" fmla="*/ 2 w 3"/>
                <a:gd name="T13" fmla="*/ 2 h 6"/>
                <a:gd name="T14" fmla="*/ 2 w 3"/>
                <a:gd name="T15" fmla="*/ 1 h 6"/>
                <a:gd name="T16" fmla="*/ 2 w 3"/>
                <a:gd name="T17" fmla="*/ 2 h 6"/>
                <a:gd name="T18" fmla="*/ 3 w 3"/>
                <a:gd name="T19" fmla="*/ 3 h 6"/>
                <a:gd name="T20" fmla="*/ 1 w 3"/>
                <a:gd name="T21" fmla="*/ 0 h 6"/>
                <a:gd name="T22" fmla="*/ 1 w 3"/>
                <a:gd name="T23" fmla="*/ 0 h 6"/>
                <a:gd name="T24" fmla="*/ 2 w 3"/>
                <a:gd name="T25" fmla="*/ 1 h 6"/>
                <a:gd name="T26" fmla="*/ 2 w 3"/>
                <a:gd name="T27" fmla="*/ 1 h 6"/>
                <a:gd name="T28" fmla="*/ 1 w 3"/>
                <a:gd name="T29" fmla="*/ 0 h 6"/>
                <a:gd name="T30" fmla="*/ 0 w 3"/>
                <a:gd name="T31" fmla="*/ 1 h 6"/>
                <a:gd name="T32" fmla="*/ 0 w 3"/>
                <a:gd name="T33" fmla="*/ 1 h 6"/>
                <a:gd name="T34" fmla="*/ 1 w 3"/>
                <a:gd name="T35" fmla="*/ 2 h 6"/>
                <a:gd name="T36" fmla="*/ 2 w 3"/>
                <a:gd name="T37" fmla="*/ 3 h 6"/>
                <a:gd name="T38" fmla="*/ 1 w 3"/>
                <a:gd name="T39" fmla="*/ 3 h 6"/>
                <a:gd name="T40" fmla="*/ 2 w 3"/>
                <a:gd name="T41" fmla="*/ 4 h 6"/>
                <a:gd name="T42" fmla="*/ 2 w 3"/>
                <a:gd name="T43" fmla="*/ 5 h 6"/>
                <a:gd name="T44" fmla="*/ 3 w 3"/>
                <a:gd name="T45" fmla="*/ 5 h 6"/>
                <a:gd name="T46" fmla="*/ 2 w 3"/>
                <a:gd name="T47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3" h="6">
                  <a:moveTo>
                    <a:pt x="2" y="3"/>
                  </a:moveTo>
                  <a:cubicBezTo>
                    <a:pt x="2" y="3"/>
                    <a:pt x="2" y="4"/>
                    <a:pt x="3" y="4"/>
                  </a:cubicBezTo>
                  <a:cubicBezTo>
                    <a:pt x="2" y="3"/>
                    <a:pt x="2" y="3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2" y="3"/>
                    <a:pt x="2" y="3"/>
                  </a:cubicBezTo>
                  <a:cubicBezTo>
                    <a:pt x="2" y="3"/>
                    <a:pt x="3" y="3"/>
                    <a:pt x="3" y="3"/>
                  </a:cubicBezTo>
                  <a:cubicBezTo>
                    <a:pt x="2" y="3"/>
                    <a:pt x="3" y="3"/>
                    <a:pt x="2" y="2"/>
                  </a:cubicBezTo>
                  <a:cubicBezTo>
                    <a:pt x="1" y="2"/>
                    <a:pt x="1" y="1"/>
                    <a:pt x="2" y="1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3" y="3"/>
                    <a:pt x="2" y="2"/>
                    <a:pt x="3" y="3"/>
                  </a:cubicBezTo>
                  <a:cubicBezTo>
                    <a:pt x="2" y="2"/>
                    <a:pt x="3" y="1"/>
                    <a:pt x="1" y="0"/>
                  </a:cubicBezTo>
                  <a:cubicBezTo>
                    <a:pt x="0" y="0"/>
                    <a:pt x="1" y="0"/>
                    <a:pt x="1" y="0"/>
                  </a:cubicBezTo>
                  <a:cubicBezTo>
                    <a:pt x="1" y="0"/>
                    <a:pt x="2" y="1"/>
                    <a:pt x="2" y="1"/>
                  </a:cubicBezTo>
                  <a:cubicBezTo>
                    <a:pt x="2" y="1"/>
                    <a:pt x="2" y="2"/>
                    <a:pt x="2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2"/>
                    <a:pt x="0" y="2"/>
                    <a:pt x="1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1" y="3"/>
                    <a:pt x="2" y="4"/>
                    <a:pt x="1" y="3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5"/>
                    <a:pt x="2" y="4"/>
                    <a:pt x="2" y="5"/>
                  </a:cubicBezTo>
                  <a:cubicBezTo>
                    <a:pt x="3" y="6"/>
                    <a:pt x="2" y="4"/>
                    <a:pt x="3" y="5"/>
                  </a:cubicBezTo>
                  <a:lnTo>
                    <a:pt x="2" y="3"/>
                  </a:ln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35" name="Rectangle 2399"/>
            <p:cNvSpPr>
              <a:spLocks noChangeArrowheads="1"/>
            </p:cNvSpPr>
            <p:nvPr/>
          </p:nvSpPr>
          <p:spPr bwMode="auto">
            <a:xfrm>
              <a:off x="814" y="3109"/>
              <a:ext cx="2" cy="1"/>
            </a:xfrm>
            <a:prstGeom prst="rect">
              <a:avLst/>
            </a:pr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36" name="Freeform 2400"/>
            <p:cNvSpPr/>
            <p:nvPr/>
          </p:nvSpPr>
          <p:spPr bwMode="auto">
            <a:xfrm>
              <a:off x="812" y="3102"/>
              <a:ext cx="0" cy="2"/>
            </a:xfrm>
            <a:custGeom>
              <a:avLst/>
              <a:gdLst>
                <a:gd name="T0" fmla="*/ 0 h 1"/>
                <a:gd name="T1" fmla="*/ 1 h 1"/>
                <a:gd name="T2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0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37" name="Freeform 2401"/>
            <p:cNvSpPr/>
            <p:nvPr/>
          </p:nvSpPr>
          <p:spPr bwMode="auto">
            <a:xfrm>
              <a:off x="819" y="3104"/>
              <a:ext cx="0" cy="3"/>
            </a:xfrm>
            <a:custGeom>
              <a:avLst/>
              <a:gdLst>
                <a:gd name="T0" fmla="*/ 1 h 1"/>
                <a:gd name="T1" fmla="*/ 0 h 1"/>
                <a:gd name="T2" fmla="*/ 0 h 1"/>
                <a:gd name="T3" fmla="*/ 1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38" name="Freeform 2402"/>
            <p:cNvSpPr/>
            <p:nvPr/>
          </p:nvSpPr>
          <p:spPr bwMode="auto">
            <a:xfrm>
              <a:off x="812" y="3097"/>
              <a:ext cx="7" cy="5"/>
            </a:xfrm>
            <a:custGeom>
              <a:avLst/>
              <a:gdLst>
                <a:gd name="T0" fmla="*/ 0 w 3"/>
                <a:gd name="T1" fmla="*/ 0 h 2"/>
                <a:gd name="T2" fmla="*/ 0 w 3"/>
                <a:gd name="T3" fmla="*/ 1 h 2"/>
                <a:gd name="T4" fmla="*/ 3 w 3"/>
                <a:gd name="T5" fmla="*/ 2 h 2"/>
                <a:gd name="T6" fmla="*/ 1 w 3"/>
                <a:gd name="T7" fmla="*/ 1 h 2"/>
                <a:gd name="T8" fmla="*/ 2 w 3"/>
                <a:gd name="T9" fmla="*/ 1 h 2"/>
                <a:gd name="T10" fmla="*/ 0 w 3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2">
                  <a:moveTo>
                    <a:pt x="0" y="0"/>
                  </a:moveTo>
                  <a:cubicBezTo>
                    <a:pt x="1" y="0"/>
                    <a:pt x="1" y="1"/>
                    <a:pt x="0" y="1"/>
                  </a:cubicBezTo>
                  <a:cubicBezTo>
                    <a:pt x="1" y="1"/>
                    <a:pt x="2" y="2"/>
                    <a:pt x="3" y="2"/>
                  </a:cubicBezTo>
                  <a:cubicBezTo>
                    <a:pt x="3" y="2"/>
                    <a:pt x="2" y="1"/>
                    <a:pt x="1" y="1"/>
                  </a:cubicBezTo>
                  <a:cubicBezTo>
                    <a:pt x="2" y="1"/>
                    <a:pt x="1" y="1"/>
                    <a:pt x="2" y="1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39" name="Freeform 2403"/>
            <p:cNvSpPr/>
            <p:nvPr/>
          </p:nvSpPr>
          <p:spPr bwMode="auto">
            <a:xfrm>
              <a:off x="812" y="3088"/>
              <a:ext cx="14" cy="12"/>
            </a:xfrm>
            <a:custGeom>
              <a:avLst/>
              <a:gdLst>
                <a:gd name="T0" fmla="*/ 4 w 6"/>
                <a:gd name="T1" fmla="*/ 4 h 5"/>
                <a:gd name="T2" fmla="*/ 4 w 6"/>
                <a:gd name="T3" fmla="*/ 4 h 5"/>
                <a:gd name="T4" fmla="*/ 5 w 6"/>
                <a:gd name="T5" fmla="*/ 4 h 5"/>
                <a:gd name="T6" fmla="*/ 5 w 6"/>
                <a:gd name="T7" fmla="*/ 4 h 5"/>
                <a:gd name="T8" fmla="*/ 5 w 6"/>
                <a:gd name="T9" fmla="*/ 4 h 5"/>
                <a:gd name="T10" fmla="*/ 4 w 6"/>
                <a:gd name="T11" fmla="*/ 3 h 5"/>
                <a:gd name="T12" fmla="*/ 3 w 6"/>
                <a:gd name="T13" fmla="*/ 3 h 5"/>
                <a:gd name="T14" fmla="*/ 5 w 6"/>
                <a:gd name="T15" fmla="*/ 2 h 5"/>
                <a:gd name="T16" fmla="*/ 2 w 6"/>
                <a:gd name="T17" fmla="*/ 3 h 5"/>
                <a:gd name="T18" fmla="*/ 3 w 6"/>
                <a:gd name="T19" fmla="*/ 2 h 5"/>
                <a:gd name="T20" fmla="*/ 3 w 6"/>
                <a:gd name="T21" fmla="*/ 2 h 5"/>
                <a:gd name="T22" fmla="*/ 3 w 6"/>
                <a:gd name="T23" fmla="*/ 2 h 5"/>
                <a:gd name="T24" fmla="*/ 4 w 6"/>
                <a:gd name="T25" fmla="*/ 1 h 5"/>
                <a:gd name="T26" fmla="*/ 4 w 6"/>
                <a:gd name="T27" fmla="*/ 1 h 5"/>
                <a:gd name="T28" fmla="*/ 4 w 6"/>
                <a:gd name="T29" fmla="*/ 1 h 5"/>
                <a:gd name="T30" fmla="*/ 2 w 6"/>
                <a:gd name="T31" fmla="*/ 3 h 5"/>
                <a:gd name="T32" fmla="*/ 3 w 6"/>
                <a:gd name="T33" fmla="*/ 4 h 5"/>
                <a:gd name="T34" fmla="*/ 3 w 6"/>
                <a:gd name="T35" fmla="*/ 4 h 5"/>
                <a:gd name="T36" fmla="*/ 4 w 6"/>
                <a:gd name="T37" fmla="*/ 3 h 5"/>
                <a:gd name="T38" fmla="*/ 4 w 6"/>
                <a:gd name="T39" fmla="*/ 4 h 5"/>
                <a:gd name="T40" fmla="*/ 4 w 6"/>
                <a:gd name="T41" fmla="*/ 1 h 5"/>
                <a:gd name="T42" fmla="*/ 4 w 6"/>
                <a:gd name="T43" fmla="*/ 2 h 5"/>
                <a:gd name="T44" fmla="*/ 4 w 6"/>
                <a:gd name="T45" fmla="*/ 3 h 5"/>
                <a:gd name="T46" fmla="*/ 4 w 6"/>
                <a:gd name="T47" fmla="*/ 2 h 5"/>
                <a:gd name="T48" fmla="*/ 5 w 6"/>
                <a:gd name="T49" fmla="*/ 4 h 5"/>
                <a:gd name="T50" fmla="*/ 5 w 6"/>
                <a:gd name="T51" fmla="*/ 2 h 5"/>
                <a:gd name="T52" fmla="*/ 5 w 6"/>
                <a:gd name="T53" fmla="*/ 2 h 5"/>
                <a:gd name="T54" fmla="*/ 4 w 6"/>
                <a:gd name="T55" fmla="*/ 0 h 5"/>
                <a:gd name="T56" fmla="*/ 3 w 6"/>
                <a:gd name="T57" fmla="*/ 0 h 5"/>
                <a:gd name="T58" fmla="*/ 3 w 6"/>
                <a:gd name="T59" fmla="*/ 2 h 5"/>
                <a:gd name="T60" fmla="*/ 3 w 6"/>
                <a:gd name="T61" fmla="*/ 0 h 5"/>
                <a:gd name="T62" fmla="*/ 3 w 6"/>
                <a:gd name="T63" fmla="*/ 2 h 5"/>
                <a:gd name="T64" fmla="*/ 3 w 6"/>
                <a:gd name="T65" fmla="*/ 0 h 5"/>
                <a:gd name="T66" fmla="*/ 3 w 6"/>
                <a:gd name="T67" fmla="*/ 2 h 5"/>
                <a:gd name="T68" fmla="*/ 2 w 6"/>
                <a:gd name="T69" fmla="*/ 0 h 5"/>
                <a:gd name="T70" fmla="*/ 2 w 6"/>
                <a:gd name="T71" fmla="*/ 4 h 5"/>
                <a:gd name="T72" fmla="*/ 3 w 6"/>
                <a:gd name="T73" fmla="*/ 4 h 5"/>
                <a:gd name="T74" fmla="*/ 3 w 6"/>
                <a:gd name="T75" fmla="*/ 5 h 5"/>
                <a:gd name="T76" fmla="*/ 4 w 6"/>
                <a:gd name="T77" fmla="*/ 5 h 5"/>
                <a:gd name="T78" fmla="*/ 1 w 6"/>
                <a:gd name="T79" fmla="*/ 4 h 5"/>
                <a:gd name="T80" fmla="*/ 2 w 6"/>
                <a:gd name="T81" fmla="*/ 5 h 5"/>
                <a:gd name="T82" fmla="*/ 2 w 6"/>
                <a:gd name="T83" fmla="*/ 5 h 5"/>
                <a:gd name="T84" fmla="*/ 2 w 6"/>
                <a:gd name="T85" fmla="*/ 5 h 5"/>
                <a:gd name="T86" fmla="*/ 4 w 6"/>
                <a:gd name="T87" fmla="*/ 5 h 5"/>
                <a:gd name="T88" fmla="*/ 6 w 6"/>
                <a:gd name="T89" fmla="*/ 5 h 5"/>
                <a:gd name="T90" fmla="*/ 4 w 6"/>
                <a:gd name="T91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6" h="5">
                  <a:moveTo>
                    <a:pt x="4" y="4"/>
                  </a:moveTo>
                  <a:cubicBezTo>
                    <a:pt x="4" y="4"/>
                    <a:pt x="3" y="4"/>
                    <a:pt x="4" y="4"/>
                  </a:cubicBezTo>
                  <a:cubicBezTo>
                    <a:pt x="4" y="4"/>
                    <a:pt x="5" y="4"/>
                    <a:pt x="5" y="4"/>
                  </a:cubicBezTo>
                  <a:cubicBezTo>
                    <a:pt x="6" y="4"/>
                    <a:pt x="4" y="4"/>
                    <a:pt x="5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3"/>
                    <a:pt x="3" y="4"/>
                    <a:pt x="4" y="3"/>
                  </a:cubicBezTo>
                  <a:cubicBezTo>
                    <a:pt x="4" y="3"/>
                    <a:pt x="4" y="3"/>
                    <a:pt x="3" y="3"/>
                  </a:cubicBezTo>
                  <a:cubicBezTo>
                    <a:pt x="4" y="3"/>
                    <a:pt x="4" y="3"/>
                    <a:pt x="5" y="2"/>
                  </a:cubicBezTo>
                  <a:cubicBezTo>
                    <a:pt x="4" y="2"/>
                    <a:pt x="3" y="3"/>
                    <a:pt x="2" y="3"/>
                  </a:cubicBezTo>
                  <a:cubicBezTo>
                    <a:pt x="4" y="2"/>
                    <a:pt x="2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5" y="2"/>
                    <a:pt x="3" y="2"/>
                    <a:pt x="3" y="2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1" y="5"/>
                    <a:pt x="3" y="2"/>
                    <a:pt x="2" y="3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3"/>
                    <a:pt x="3" y="4"/>
                    <a:pt x="4" y="3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3"/>
                    <a:pt x="3" y="3"/>
                    <a:pt x="4" y="1"/>
                  </a:cubicBezTo>
                  <a:cubicBezTo>
                    <a:pt x="4" y="4"/>
                    <a:pt x="4" y="1"/>
                    <a:pt x="4" y="2"/>
                  </a:cubicBezTo>
                  <a:cubicBezTo>
                    <a:pt x="4" y="2"/>
                    <a:pt x="4" y="2"/>
                    <a:pt x="4" y="3"/>
                  </a:cubicBezTo>
                  <a:cubicBezTo>
                    <a:pt x="4" y="2"/>
                    <a:pt x="4" y="3"/>
                    <a:pt x="4" y="2"/>
                  </a:cubicBezTo>
                  <a:cubicBezTo>
                    <a:pt x="4" y="4"/>
                    <a:pt x="5" y="2"/>
                    <a:pt x="5" y="4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2"/>
                    <a:pt x="5" y="0"/>
                    <a:pt x="4" y="0"/>
                  </a:cubicBezTo>
                  <a:cubicBezTo>
                    <a:pt x="4" y="0"/>
                    <a:pt x="4" y="1"/>
                    <a:pt x="3" y="0"/>
                  </a:cubicBezTo>
                  <a:cubicBezTo>
                    <a:pt x="3" y="2"/>
                    <a:pt x="3" y="0"/>
                    <a:pt x="3" y="2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1"/>
                    <a:pt x="3" y="1"/>
                    <a:pt x="3" y="2"/>
                  </a:cubicBezTo>
                  <a:cubicBezTo>
                    <a:pt x="3" y="2"/>
                    <a:pt x="3" y="1"/>
                    <a:pt x="3" y="0"/>
                  </a:cubicBezTo>
                  <a:cubicBezTo>
                    <a:pt x="2" y="0"/>
                    <a:pt x="3" y="1"/>
                    <a:pt x="3" y="2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0" y="4"/>
                    <a:pt x="3" y="2"/>
                    <a:pt x="2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2" y="4"/>
                    <a:pt x="5" y="5"/>
                    <a:pt x="3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3" y="5"/>
                    <a:pt x="2" y="5"/>
                    <a:pt x="1" y="4"/>
                  </a:cubicBezTo>
                  <a:cubicBezTo>
                    <a:pt x="2" y="5"/>
                    <a:pt x="1" y="4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3" y="5"/>
                    <a:pt x="2" y="5"/>
                    <a:pt x="2" y="5"/>
                  </a:cubicBezTo>
                  <a:cubicBezTo>
                    <a:pt x="2" y="5"/>
                    <a:pt x="3" y="5"/>
                    <a:pt x="4" y="5"/>
                  </a:cubicBezTo>
                  <a:cubicBezTo>
                    <a:pt x="3" y="4"/>
                    <a:pt x="6" y="5"/>
                    <a:pt x="6" y="5"/>
                  </a:cubicBezTo>
                  <a:cubicBezTo>
                    <a:pt x="5" y="4"/>
                    <a:pt x="5" y="5"/>
                    <a:pt x="4" y="4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40" name="Freeform 2404"/>
            <p:cNvSpPr/>
            <p:nvPr/>
          </p:nvSpPr>
          <p:spPr bwMode="auto">
            <a:xfrm>
              <a:off x="814" y="3097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41" name="Freeform 2405"/>
            <p:cNvSpPr/>
            <p:nvPr/>
          </p:nvSpPr>
          <p:spPr bwMode="auto">
            <a:xfrm>
              <a:off x="823" y="3093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42" name="Rectangle 2406"/>
            <p:cNvSpPr>
              <a:spLocks noChangeArrowheads="1"/>
            </p:cNvSpPr>
            <p:nvPr/>
          </p:nvSpPr>
          <p:spPr bwMode="auto">
            <a:xfrm>
              <a:off x="816" y="3100"/>
              <a:ext cx="1" cy="1"/>
            </a:xfrm>
            <a:prstGeom prst="rect">
              <a:avLst/>
            </a:pr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43" name="Rectangle 2407"/>
            <p:cNvSpPr>
              <a:spLocks noChangeArrowheads="1"/>
            </p:cNvSpPr>
            <p:nvPr/>
          </p:nvSpPr>
          <p:spPr bwMode="auto">
            <a:xfrm>
              <a:off x="821" y="3102"/>
              <a:ext cx="1" cy="1"/>
            </a:xfrm>
            <a:prstGeom prst="rect">
              <a:avLst/>
            </a:pr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44" name="Freeform 2408"/>
            <p:cNvSpPr/>
            <p:nvPr/>
          </p:nvSpPr>
          <p:spPr bwMode="auto">
            <a:xfrm>
              <a:off x="826" y="3095"/>
              <a:ext cx="2" cy="0"/>
            </a:xfrm>
            <a:custGeom>
              <a:avLst/>
              <a:gdLst>
                <a:gd name="T0" fmla="*/ 2 w 2"/>
                <a:gd name="T1" fmla="*/ 0 w 2"/>
                <a:gd name="T2" fmla="*/ 2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2">
                  <a:moveTo>
                    <a:pt x="2" y="0"/>
                  </a:moveTo>
                  <a:lnTo>
                    <a:pt x="0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45" name="Freeform 2409"/>
            <p:cNvSpPr/>
            <p:nvPr/>
          </p:nvSpPr>
          <p:spPr bwMode="auto">
            <a:xfrm>
              <a:off x="835" y="3093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46" name="Freeform 2410"/>
            <p:cNvSpPr/>
            <p:nvPr/>
          </p:nvSpPr>
          <p:spPr bwMode="auto">
            <a:xfrm>
              <a:off x="823" y="3071"/>
              <a:ext cx="24" cy="26"/>
            </a:xfrm>
            <a:custGeom>
              <a:avLst/>
              <a:gdLst>
                <a:gd name="T0" fmla="*/ 7 w 10"/>
                <a:gd name="T1" fmla="*/ 1 h 11"/>
                <a:gd name="T2" fmla="*/ 6 w 10"/>
                <a:gd name="T3" fmla="*/ 0 h 11"/>
                <a:gd name="T4" fmla="*/ 5 w 10"/>
                <a:gd name="T5" fmla="*/ 0 h 11"/>
                <a:gd name="T6" fmla="*/ 5 w 10"/>
                <a:gd name="T7" fmla="*/ 1 h 11"/>
                <a:gd name="T8" fmla="*/ 5 w 10"/>
                <a:gd name="T9" fmla="*/ 2 h 11"/>
                <a:gd name="T10" fmla="*/ 4 w 10"/>
                <a:gd name="T11" fmla="*/ 3 h 11"/>
                <a:gd name="T12" fmla="*/ 5 w 10"/>
                <a:gd name="T13" fmla="*/ 4 h 11"/>
                <a:gd name="T14" fmla="*/ 5 w 10"/>
                <a:gd name="T15" fmla="*/ 4 h 11"/>
                <a:gd name="T16" fmla="*/ 4 w 10"/>
                <a:gd name="T17" fmla="*/ 4 h 11"/>
                <a:gd name="T18" fmla="*/ 6 w 10"/>
                <a:gd name="T19" fmla="*/ 6 h 11"/>
                <a:gd name="T20" fmla="*/ 5 w 10"/>
                <a:gd name="T21" fmla="*/ 6 h 11"/>
                <a:gd name="T22" fmla="*/ 4 w 10"/>
                <a:gd name="T23" fmla="*/ 6 h 11"/>
                <a:gd name="T24" fmla="*/ 4 w 10"/>
                <a:gd name="T25" fmla="*/ 7 h 11"/>
                <a:gd name="T26" fmla="*/ 3 w 10"/>
                <a:gd name="T27" fmla="*/ 7 h 11"/>
                <a:gd name="T28" fmla="*/ 3 w 10"/>
                <a:gd name="T29" fmla="*/ 7 h 11"/>
                <a:gd name="T30" fmla="*/ 3 w 10"/>
                <a:gd name="T31" fmla="*/ 8 h 11"/>
                <a:gd name="T32" fmla="*/ 2 w 10"/>
                <a:gd name="T33" fmla="*/ 7 h 11"/>
                <a:gd name="T34" fmla="*/ 2 w 10"/>
                <a:gd name="T35" fmla="*/ 8 h 11"/>
                <a:gd name="T36" fmla="*/ 0 w 10"/>
                <a:gd name="T37" fmla="*/ 8 h 11"/>
                <a:gd name="T38" fmla="*/ 1 w 10"/>
                <a:gd name="T39" fmla="*/ 8 h 11"/>
                <a:gd name="T40" fmla="*/ 1 w 10"/>
                <a:gd name="T41" fmla="*/ 8 h 11"/>
                <a:gd name="T42" fmla="*/ 2 w 10"/>
                <a:gd name="T43" fmla="*/ 10 h 11"/>
                <a:gd name="T44" fmla="*/ 2 w 10"/>
                <a:gd name="T45" fmla="*/ 10 h 11"/>
                <a:gd name="T46" fmla="*/ 3 w 10"/>
                <a:gd name="T47" fmla="*/ 10 h 11"/>
                <a:gd name="T48" fmla="*/ 4 w 10"/>
                <a:gd name="T49" fmla="*/ 10 h 11"/>
                <a:gd name="T50" fmla="*/ 4 w 10"/>
                <a:gd name="T51" fmla="*/ 10 h 11"/>
                <a:gd name="T52" fmla="*/ 5 w 10"/>
                <a:gd name="T53" fmla="*/ 9 h 11"/>
                <a:gd name="T54" fmla="*/ 5 w 10"/>
                <a:gd name="T55" fmla="*/ 9 h 11"/>
                <a:gd name="T56" fmla="*/ 5 w 10"/>
                <a:gd name="T57" fmla="*/ 9 h 11"/>
                <a:gd name="T58" fmla="*/ 5 w 10"/>
                <a:gd name="T59" fmla="*/ 8 h 11"/>
                <a:gd name="T60" fmla="*/ 5 w 10"/>
                <a:gd name="T61" fmla="*/ 7 h 11"/>
                <a:gd name="T62" fmla="*/ 6 w 10"/>
                <a:gd name="T63" fmla="*/ 8 h 11"/>
                <a:gd name="T64" fmla="*/ 7 w 10"/>
                <a:gd name="T65" fmla="*/ 7 h 11"/>
                <a:gd name="T66" fmla="*/ 6 w 10"/>
                <a:gd name="T67" fmla="*/ 6 h 11"/>
                <a:gd name="T68" fmla="*/ 6 w 10"/>
                <a:gd name="T69" fmla="*/ 5 h 11"/>
                <a:gd name="T70" fmla="*/ 7 w 10"/>
                <a:gd name="T71" fmla="*/ 4 h 11"/>
                <a:gd name="T72" fmla="*/ 7 w 10"/>
                <a:gd name="T73" fmla="*/ 4 h 11"/>
                <a:gd name="T74" fmla="*/ 7 w 10"/>
                <a:gd name="T75" fmla="*/ 3 h 11"/>
                <a:gd name="T76" fmla="*/ 6 w 10"/>
                <a:gd name="T77" fmla="*/ 3 h 11"/>
                <a:gd name="T78" fmla="*/ 8 w 10"/>
                <a:gd name="T79" fmla="*/ 3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0" h="11">
                  <a:moveTo>
                    <a:pt x="8" y="2"/>
                  </a:moveTo>
                  <a:cubicBezTo>
                    <a:pt x="8" y="2"/>
                    <a:pt x="8" y="1"/>
                    <a:pt x="7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7" y="1"/>
                    <a:pt x="7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7" y="1"/>
                    <a:pt x="5" y="0"/>
                    <a:pt x="5" y="0"/>
                  </a:cubicBezTo>
                  <a:cubicBezTo>
                    <a:pt x="5" y="1"/>
                    <a:pt x="7" y="1"/>
                    <a:pt x="6" y="1"/>
                  </a:cubicBezTo>
                  <a:cubicBezTo>
                    <a:pt x="6" y="1"/>
                    <a:pt x="6" y="1"/>
                    <a:pt x="5" y="1"/>
                  </a:cubicBezTo>
                  <a:cubicBezTo>
                    <a:pt x="5" y="1"/>
                    <a:pt x="7" y="2"/>
                    <a:pt x="7" y="2"/>
                  </a:cubicBezTo>
                  <a:cubicBezTo>
                    <a:pt x="3" y="0"/>
                    <a:pt x="8" y="3"/>
                    <a:pt x="5" y="2"/>
                  </a:cubicBezTo>
                  <a:cubicBezTo>
                    <a:pt x="5" y="3"/>
                    <a:pt x="5" y="3"/>
                    <a:pt x="6" y="3"/>
                  </a:cubicBezTo>
                  <a:cubicBezTo>
                    <a:pt x="5" y="2"/>
                    <a:pt x="5" y="3"/>
                    <a:pt x="4" y="3"/>
                  </a:cubicBezTo>
                  <a:cubicBezTo>
                    <a:pt x="7" y="4"/>
                    <a:pt x="3" y="2"/>
                    <a:pt x="6" y="4"/>
                  </a:cubicBezTo>
                  <a:cubicBezTo>
                    <a:pt x="5" y="4"/>
                    <a:pt x="6" y="4"/>
                    <a:pt x="5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4" y="4"/>
                    <a:pt x="6" y="5"/>
                    <a:pt x="5" y="4"/>
                  </a:cubicBezTo>
                  <a:cubicBezTo>
                    <a:pt x="4" y="4"/>
                    <a:pt x="5" y="5"/>
                    <a:pt x="6" y="5"/>
                  </a:cubicBezTo>
                  <a:cubicBezTo>
                    <a:pt x="5" y="5"/>
                    <a:pt x="5" y="5"/>
                    <a:pt x="4" y="4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5" y="6"/>
                    <a:pt x="5" y="6"/>
                    <a:pt x="6" y="6"/>
                  </a:cubicBezTo>
                  <a:cubicBezTo>
                    <a:pt x="5" y="6"/>
                    <a:pt x="6" y="7"/>
                    <a:pt x="6" y="7"/>
                  </a:cubicBezTo>
                  <a:cubicBezTo>
                    <a:pt x="5" y="6"/>
                    <a:pt x="7" y="7"/>
                    <a:pt x="5" y="6"/>
                  </a:cubicBezTo>
                  <a:cubicBezTo>
                    <a:pt x="5" y="6"/>
                    <a:pt x="5" y="6"/>
                    <a:pt x="4" y="5"/>
                  </a:cubicBezTo>
                  <a:cubicBezTo>
                    <a:pt x="4" y="5"/>
                    <a:pt x="4" y="5"/>
                    <a:pt x="4" y="6"/>
                  </a:cubicBezTo>
                  <a:cubicBezTo>
                    <a:pt x="4" y="6"/>
                    <a:pt x="4" y="5"/>
                    <a:pt x="4" y="5"/>
                  </a:cubicBezTo>
                  <a:cubicBezTo>
                    <a:pt x="3" y="5"/>
                    <a:pt x="4" y="7"/>
                    <a:pt x="4" y="7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4" y="7"/>
                    <a:pt x="3" y="6"/>
                    <a:pt x="3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2" y="6"/>
                    <a:pt x="4" y="9"/>
                    <a:pt x="3" y="7"/>
                  </a:cubicBezTo>
                  <a:cubicBezTo>
                    <a:pt x="3" y="9"/>
                    <a:pt x="3" y="9"/>
                    <a:pt x="3" y="10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9"/>
                    <a:pt x="2" y="7"/>
                    <a:pt x="2" y="6"/>
                  </a:cubicBezTo>
                  <a:cubicBezTo>
                    <a:pt x="2" y="7"/>
                    <a:pt x="2" y="6"/>
                    <a:pt x="2" y="7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1" y="6"/>
                    <a:pt x="2" y="9"/>
                    <a:pt x="2" y="8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1" y="8"/>
                    <a:pt x="0" y="6"/>
                    <a:pt x="0" y="8"/>
                  </a:cubicBezTo>
                  <a:cubicBezTo>
                    <a:pt x="0" y="9"/>
                    <a:pt x="1" y="10"/>
                    <a:pt x="1" y="11"/>
                  </a:cubicBezTo>
                  <a:cubicBezTo>
                    <a:pt x="1" y="10"/>
                    <a:pt x="1" y="9"/>
                    <a:pt x="1" y="8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1" y="9"/>
                    <a:pt x="1" y="8"/>
                    <a:pt x="1" y="8"/>
                  </a:cubicBezTo>
                  <a:cubicBezTo>
                    <a:pt x="1" y="7"/>
                    <a:pt x="1" y="9"/>
                    <a:pt x="1" y="8"/>
                  </a:cubicBezTo>
                  <a:cubicBezTo>
                    <a:pt x="2" y="9"/>
                    <a:pt x="2" y="9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2" y="9"/>
                    <a:pt x="3" y="11"/>
                    <a:pt x="3" y="10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3" y="10"/>
                    <a:pt x="3" y="10"/>
                    <a:pt x="4" y="10"/>
                  </a:cubicBezTo>
                  <a:cubicBezTo>
                    <a:pt x="4" y="9"/>
                    <a:pt x="3" y="8"/>
                    <a:pt x="3" y="8"/>
                  </a:cubicBezTo>
                  <a:cubicBezTo>
                    <a:pt x="4" y="9"/>
                    <a:pt x="4" y="9"/>
                    <a:pt x="4" y="10"/>
                  </a:cubicBezTo>
                  <a:cubicBezTo>
                    <a:pt x="4" y="8"/>
                    <a:pt x="5" y="9"/>
                    <a:pt x="4" y="8"/>
                  </a:cubicBezTo>
                  <a:cubicBezTo>
                    <a:pt x="4" y="8"/>
                    <a:pt x="4" y="8"/>
                    <a:pt x="5" y="9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5" y="9"/>
                    <a:pt x="5" y="8"/>
                    <a:pt x="5" y="9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6" y="9"/>
                    <a:pt x="5" y="7"/>
                    <a:pt x="5" y="8"/>
                  </a:cubicBezTo>
                  <a:cubicBezTo>
                    <a:pt x="5" y="8"/>
                    <a:pt x="5" y="7"/>
                    <a:pt x="4" y="6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5" y="6"/>
                    <a:pt x="6" y="7"/>
                    <a:pt x="6" y="7"/>
                  </a:cubicBezTo>
                  <a:cubicBezTo>
                    <a:pt x="6" y="8"/>
                    <a:pt x="6" y="7"/>
                    <a:pt x="6" y="8"/>
                  </a:cubicBezTo>
                  <a:cubicBezTo>
                    <a:pt x="7" y="8"/>
                    <a:pt x="6" y="7"/>
                    <a:pt x="6" y="7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7" y="7"/>
                    <a:pt x="6" y="6"/>
                    <a:pt x="7" y="7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7" y="6"/>
                    <a:pt x="7" y="6"/>
                    <a:pt x="8" y="7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8" y="6"/>
                    <a:pt x="7" y="5"/>
                    <a:pt x="6" y="4"/>
                  </a:cubicBezTo>
                  <a:cubicBezTo>
                    <a:pt x="6" y="4"/>
                    <a:pt x="6" y="4"/>
                    <a:pt x="7" y="4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7" y="4"/>
                    <a:pt x="8" y="5"/>
                    <a:pt x="7" y="4"/>
                  </a:cubicBezTo>
                  <a:cubicBezTo>
                    <a:pt x="7" y="4"/>
                    <a:pt x="8" y="4"/>
                    <a:pt x="8" y="4"/>
                  </a:cubicBezTo>
                  <a:cubicBezTo>
                    <a:pt x="7" y="3"/>
                    <a:pt x="10" y="4"/>
                    <a:pt x="7" y="3"/>
                  </a:cubicBezTo>
                  <a:cubicBezTo>
                    <a:pt x="7" y="3"/>
                    <a:pt x="6" y="3"/>
                    <a:pt x="6" y="3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2"/>
                    <a:pt x="7" y="3"/>
                    <a:pt x="6" y="2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10" y="3"/>
                    <a:pt x="6" y="1"/>
                    <a:pt x="8" y="2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47" name="Freeform 2411"/>
            <p:cNvSpPr/>
            <p:nvPr/>
          </p:nvSpPr>
          <p:spPr bwMode="auto">
            <a:xfrm>
              <a:off x="840" y="3083"/>
              <a:ext cx="2" cy="0"/>
            </a:xfrm>
            <a:custGeom>
              <a:avLst/>
              <a:gdLst>
                <a:gd name="T0" fmla="*/ 0 w 1"/>
                <a:gd name="T1" fmla="*/ 1 w 1"/>
                <a:gd name="T2" fmla="*/ 0 w 1"/>
                <a:gd name="T3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48" name="Freeform 2412"/>
            <p:cNvSpPr/>
            <p:nvPr/>
          </p:nvSpPr>
          <p:spPr bwMode="auto">
            <a:xfrm>
              <a:off x="840" y="3081"/>
              <a:ext cx="0" cy="2"/>
            </a:xfrm>
            <a:custGeom>
              <a:avLst/>
              <a:gdLst>
                <a:gd name="T0" fmla="*/ 2 h 2"/>
                <a:gd name="T1" fmla="*/ 0 h 2"/>
                <a:gd name="T2" fmla="*/ 2 h 2"/>
                <a:gd name="T3" fmla="*/ 2 h 2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2">
                  <a:moveTo>
                    <a:pt x="0" y="2"/>
                  </a:moveTo>
                  <a:lnTo>
                    <a:pt x="0" y="0"/>
                  </a:lnTo>
                  <a:lnTo>
                    <a:pt x="0" y="2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49" name="Freeform 2413"/>
            <p:cNvSpPr/>
            <p:nvPr/>
          </p:nvSpPr>
          <p:spPr bwMode="auto">
            <a:xfrm>
              <a:off x="842" y="3073"/>
              <a:ext cx="3" cy="0"/>
            </a:xfrm>
            <a:custGeom>
              <a:avLst/>
              <a:gdLst>
                <a:gd name="T0" fmla="*/ 0 w 1"/>
                <a:gd name="T1" fmla="*/ 0 w 1"/>
                <a:gd name="T2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0" y="0"/>
                    <a:pt x="1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50" name="Rectangle 2414"/>
            <p:cNvSpPr>
              <a:spLocks noChangeArrowheads="1"/>
            </p:cNvSpPr>
            <p:nvPr/>
          </p:nvSpPr>
          <p:spPr bwMode="auto">
            <a:xfrm>
              <a:off x="842" y="3073"/>
              <a:ext cx="1" cy="1"/>
            </a:xfrm>
            <a:prstGeom prst="rect">
              <a:avLst/>
            </a:pr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51" name="Freeform 2415"/>
            <p:cNvSpPr/>
            <p:nvPr/>
          </p:nvSpPr>
          <p:spPr bwMode="auto">
            <a:xfrm>
              <a:off x="833" y="3057"/>
              <a:ext cx="12" cy="16"/>
            </a:xfrm>
            <a:custGeom>
              <a:avLst/>
              <a:gdLst>
                <a:gd name="T0" fmla="*/ 3 w 5"/>
                <a:gd name="T1" fmla="*/ 2 h 7"/>
                <a:gd name="T2" fmla="*/ 2 w 5"/>
                <a:gd name="T3" fmla="*/ 1 h 7"/>
                <a:gd name="T4" fmla="*/ 3 w 5"/>
                <a:gd name="T5" fmla="*/ 1 h 7"/>
                <a:gd name="T6" fmla="*/ 1 w 5"/>
                <a:gd name="T7" fmla="*/ 0 h 7"/>
                <a:gd name="T8" fmla="*/ 2 w 5"/>
                <a:gd name="T9" fmla="*/ 3 h 7"/>
                <a:gd name="T10" fmla="*/ 1 w 5"/>
                <a:gd name="T11" fmla="*/ 3 h 7"/>
                <a:gd name="T12" fmla="*/ 2 w 5"/>
                <a:gd name="T13" fmla="*/ 4 h 7"/>
                <a:gd name="T14" fmla="*/ 1 w 5"/>
                <a:gd name="T15" fmla="*/ 4 h 7"/>
                <a:gd name="T16" fmla="*/ 1 w 5"/>
                <a:gd name="T17" fmla="*/ 5 h 7"/>
                <a:gd name="T18" fmla="*/ 2 w 5"/>
                <a:gd name="T19" fmla="*/ 5 h 7"/>
                <a:gd name="T20" fmla="*/ 2 w 5"/>
                <a:gd name="T21" fmla="*/ 5 h 7"/>
                <a:gd name="T22" fmla="*/ 2 w 5"/>
                <a:gd name="T23" fmla="*/ 5 h 7"/>
                <a:gd name="T24" fmla="*/ 2 w 5"/>
                <a:gd name="T25" fmla="*/ 5 h 7"/>
                <a:gd name="T26" fmla="*/ 2 w 5"/>
                <a:gd name="T27" fmla="*/ 5 h 7"/>
                <a:gd name="T28" fmla="*/ 2 w 5"/>
                <a:gd name="T29" fmla="*/ 5 h 7"/>
                <a:gd name="T30" fmla="*/ 1 w 5"/>
                <a:gd name="T31" fmla="*/ 5 h 7"/>
                <a:gd name="T32" fmla="*/ 2 w 5"/>
                <a:gd name="T33" fmla="*/ 6 h 7"/>
                <a:gd name="T34" fmla="*/ 3 w 5"/>
                <a:gd name="T35" fmla="*/ 7 h 7"/>
                <a:gd name="T36" fmla="*/ 3 w 5"/>
                <a:gd name="T37" fmla="*/ 6 h 7"/>
                <a:gd name="T38" fmla="*/ 3 w 5"/>
                <a:gd name="T39" fmla="*/ 6 h 7"/>
                <a:gd name="T40" fmla="*/ 2 w 5"/>
                <a:gd name="T41" fmla="*/ 5 h 7"/>
                <a:gd name="T42" fmla="*/ 4 w 5"/>
                <a:gd name="T43" fmla="*/ 6 h 7"/>
                <a:gd name="T44" fmla="*/ 5 w 5"/>
                <a:gd name="T45" fmla="*/ 6 h 7"/>
                <a:gd name="T46" fmla="*/ 5 w 5"/>
                <a:gd name="T47" fmla="*/ 6 h 7"/>
                <a:gd name="T48" fmla="*/ 4 w 5"/>
                <a:gd name="T49" fmla="*/ 5 h 7"/>
                <a:gd name="T50" fmla="*/ 4 w 5"/>
                <a:gd name="T51" fmla="*/ 5 h 7"/>
                <a:gd name="T52" fmla="*/ 2 w 5"/>
                <a:gd name="T53" fmla="*/ 5 h 7"/>
                <a:gd name="T54" fmla="*/ 2 w 5"/>
                <a:gd name="T55" fmla="*/ 4 h 7"/>
                <a:gd name="T56" fmla="*/ 4 w 5"/>
                <a:gd name="T57" fmla="*/ 5 h 7"/>
                <a:gd name="T58" fmla="*/ 3 w 5"/>
                <a:gd name="T59" fmla="*/ 5 h 7"/>
                <a:gd name="T60" fmla="*/ 4 w 5"/>
                <a:gd name="T61" fmla="*/ 5 h 7"/>
                <a:gd name="T62" fmla="*/ 3 w 5"/>
                <a:gd name="T63" fmla="*/ 4 h 7"/>
                <a:gd name="T64" fmla="*/ 3 w 5"/>
                <a:gd name="T65" fmla="*/ 3 h 7"/>
                <a:gd name="T66" fmla="*/ 4 w 5"/>
                <a:gd name="T67" fmla="*/ 4 h 7"/>
                <a:gd name="T68" fmla="*/ 3 w 5"/>
                <a:gd name="T69" fmla="*/ 3 h 7"/>
                <a:gd name="T70" fmla="*/ 4 w 5"/>
                <a:gd name="T71" fmla="*/ 3 h 7"/>
                <a:gd name="T72" fmla="*/ 3 w 5"/>
                <a:gd name="T73" fmla="*/ 3 h 7"/>
                <a:gd name="T74" fmla="*/ 3 w 5"/>
                <a:gd name="T75" fmla="*/ 2 h 7"/>
                <a:gd name="T76" fmla="*/ 3 w 5"/>
                <a:gd name="T77" fmla="*/ 2 h 7"/>
                <a:gd name="T78" fmla="*/ 2 w 5"/>
                <a:gd name="T79" fmla="*/ 1 h 7"/>
                <a:gd name="T80" fmla="*/ 3 w 5"/>
                <a:gd name="T81" fmla="*/ 2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5" h="7">
                  <a:moveTo>
                    <a:pt x="3" y="2"/>
                  </a:moveTo>
                  <a:cubicBezTo>
                    <a:pt x="2" y="1"/>
                    <a:pt x="2" y="1"/>
                    <a:pt x="2" y="1"/>
                  </a:cubicBezTo>
                  <a:cubicBezTo>
                    <a:pt x="3" y="1"/>
                    <a:pt x="2" y="1"/>
                    <a:pt x="3" y="1"/>
                  </a:cubicBezTo>
                  <a:cubicBezTo>
                    <a:pt x="2" y="1"/>
                    <a:pt x="3" y="1"/>
                    <a:pt x="1" y="0"/>
                  </a:cubicBezTo>
                  <a:cubicBezTo>
                    <a:pt x="2" y="1"/>
                    <a:pt x="1" y="2"/>
                    <a:pt x="2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3" y="4"/>
                    <a:pt x="0" y="3"/>
                    <a:pt x="2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0" y="4"/>
                    <a:pt x="3" y="5"/>
                    <a:pt x="1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3" y="5"/>
                    <a:pt x="2" y="5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5"/>
                    <a:pt x="2" y="5"/>
                    <a:pt x="2" y="5"/>
                  </a:cubicBezTo>
                  <a:cubicBezTo>
                    <a:pt x="2" y="5"/>
                    <a:pt x="1" y="5"/>
                    <a:pt x="1" y="5"/>
                  </a:cubicBezTo>
                  <a:cubicBezTo>
                    <a:pt x="2" y="6"/>
                    <a:pt x="0" y="5"/>
                    <a:pt x="2" y="6"/>
                  </a:cubicBezTo>
                  <a:cubicBezTo>
                    <a:pt x="3" y="6"/>
                    <a:pt x="3" y="6"/>
                    <a:pt x="3" y="7"/>
                  </a:cubicBezTo>
                  <a:cubicBezTo>
                    <a:pt x="4" y="7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1" y="5"/>
                    <a:pt x="3" y="6"/>
                    <a:pt x="2" y="5"/>
                  </a:cubicBezTo>
                  <a:cubicBezTo>
                    <a:pt x="3" y="6"/>
                    <a:pt x="3" y="6"/>
                    <a:pt x="4" y="6"/>
                  </a:cubicBezTo>
                  <a:cubicBezTo>
                    <a:pt x="5" y="6"/>
                    <a:pt x="2" y="5"/>
                    <a:pt x="5" y="6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6"/>
                    <a:pt x="5" y="5"/>
                    <a:pt x="4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3" y="5"/>
                    <a:pt x="2" y="5"/>
                  </a:cubicBezTo>
                  <a:cubicBezTo>
                    <a:pt x="3" y="5"/>
                    <a:pt x="2" y="4"/>
                    <a:pt x="2" y="4"/>
                  </a:cubicBezTo>
                  <a:cubicBezTo>
                    <a:pt x="3" y="5"/>
                    <a:pt x="3" y="5"/>
                    <a:pt x="4" y="5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4"/>
                    <a:pt x="4" y="5"/>
                    <a:pt x="4" y="5"/>
                  </a:cubicBezTo>
                  <a:cubicBezTo>
                    <a:pt x="4" y="5"/>
                    <a:pt x="4" y="5"/>
                    <a:pt x="3" y="4"/>
                  </a:cubicBezTo>
                  <a:cubicBezTo>
                    <a:pt x="4" y="5"/>
                    <a:pt x="4" y="4"/>
                    <a:pt x="3" y="3"/>
                  </a:cubicBezTo>
                  <a:cubicBezTo>
                    <a:pt x="3" y="3"/>
                    <a:pt x="4" y="4"/>
                    <a:pt x="4" y="4"/>
                  </a:cubicBezTo>
                  <a:cubicBezTo>
                    <a:pt x="4" y="4"/>
                    <a:pt x="4" y="3"/>
                    <a:pt x="3" y="3"/>
                  </a:cubicBezTo>
                  <a:cubicBezTo>
                    <a:pt x="3" y="3"/>
                    <a:pt x="3" y="3"/>
                    <a:pt x="4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2" y="2"/>
                    <a:pt x="4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1" y="1"/>
                    <a:pt x="2" y="1"/>
                  </a:cubicBezTo>
                  <a:cubicBezTo>
                    <a:pt x="3" y="1"/>
                    <a:pt x="3" y="2"/>
                    <a:pt x="3" y="2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52" name="Freeform 2416"/>
            <p:cNvSpPr/>
            <p:nvPr/>
          </p:nvSpPr>
          <p:spPr bwMode="auto">
            <a:xfrm>
              <a:off x="835" y="3057"/>
              <a:ext cx="5" cy="2"/>
            </a:xfrm>
            <a:custGeom>
              <a:avLst/>
              <a:gdLst>
                <a:gd name="T0" fmla="*/ 1 w 2"/>
                <a:gd name="T1" fmla="*/ 0 h 1"/>
                <a:gd name="T2" fmla="*/ 2 w 2"/>
                <a:gd name="T3" fmla="*/ 1 h 1"/>
                <a:gd name="T4" fmla="*/ 0 w 2"/>
                <a:gd name="T5" fmla="*/ 0 h 1"/>
                <a:gd name="T6" fmla="*/ 1 w 2"/>
                <a:gd name="T7" fmla="*/ 0 h 1"/>
                <a:gd name="T8" fmla="*/ 1 w 2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1">
                  <a:moveTo>
                    <a:pt x="1" y="0"/>
                  </a:move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1" y="0"/>
                    <a:pt x="0" y="0"/>
                  </a:cubicBezTo>
                  <a:cubicBezTo>
                    <a:pt x="1" y="0"/>
                    <a:pt x="0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53" name="Freeform 2417"/>
            <p:cNvSpPr/>
            <p:nvPr/>
          </p:nvSpPr>
          <p:spPr bwMode="auto">
            <a:xfrm>
              <a:off x="833" y="3050"/>
              <a:ext cx="9" cy="7"/>
            </a:xfrm>
            <a:custGeom>
              <a:avLst/>
              <a:gdLst>
                <a:gd name="T0" fmla="*/ 2 w 4"/>
                <a:gd name="T1" fmla="*/ 1 h 3"/>
                <a:gd name="T2" fmla="*/ 2 w 4"/>
                <a:gd name="T3" fmla="*/ 1 h 3"/>
                <a:gd name="T4" fmla="*/ 1 w 4"/>
                <a:gd name="T5" fmla="*/ 2 h 3"/>
                <a:gd name="T6" fmla="*/ 2 w 4"/>
                <a:gd name="T7" fmla="*/ 3 h 3"/>
                <a:gd name="T8" fmla="*/ 1 w 4"/>
                <a:gd name="T9" fmla="*/ 3 h 3"/>
                <a:gd name="T10" fmla="*/ 3 w 4"/>
                <a:gd name="T11" fmla="*/ 3 h 3"/>
                <a:gd name="T12" fmla="*/ 2 w 4"/>
                <a:gd name="T13" fmla="*/ 3 h 3"/>
                <a:gd name="T14" fmla="*/ 3 w 4"/>
                <a:gd name="T15" fmla="*/ 3 h 3"/>
                <a:gd name="T16" fmla="*/ 3 w 4"/>
                <a:gd name="T17" fmla="*/ 3 h 3"/>
                <a:gd name="T18" fmla="*/ 3 w 4"/>
                <a:gd name="T19" fmla="*/ 3 h 3"/>
                <a:gd name="T20" fmla="*/ 2 w 4"/>
                <a:gd name="T21" fmla="*/ 2 h 3"/>
                <a:gd name="T22" fmla="*/ 3 w 4"/>
                <a:gd name="T23" fmla="*/ 3 h 3"/>
                <a:gd name="T24" fmla="*/ 4 w 4"/>
                <a:gd name="T25" fmla="*/ 2 h 3"/>
                <a:gd name="T26" fmla="*/ 3 w 4"/>
                <a:gd name="T27" fmla="*/ 2 h 3"/>
                <a:gd name="T28" fmla="*/ 2 w 4"/>
                <a:gd name="T29" fmla="*/ 2 h 3"/>
                <a:gd name="T30" fmla="*/ 4 w 4"/>
                <a:gd name="T31" fmla="*/ 2 h 3"/>
                <a:gd name="T32" fmla="*/ 3 w 4"/>
                <a:gd name="T33" fmla="*/ 1 h 3"/>
                <a:gd name="T34" fmla="*/ 2 w 4"/>
                <a:gd name="T35" fmla="*/ 0 h 3"/>
                <a:gd name="T36" fmla="*/ 3 w 4"/>
                <a:gd name="T37" fmla="*/ 1 h 3"/>
                <a:gd name="T38" fmla="*/ 3 w 4"/>
                <a:gd name="T39" fmla="*/ 0 h 3"/>
                <a:gd name="T40" fmla="*/ 1 w 4"/>
                <a:gd name="T41" fmla="*/ 0 h 3"/>
                <a:gd name="T42" fmla="*/ 2 w 4"/>
                <a:gd name="T43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" h="3">
                  <a:moveTo>
                    <a:pt x="2" y="1"/>
                  </a:move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2"/>
                    <a:pt x="1" y="2"/>
                  </a:cubicBezTo>
                  <a:cubicBezTo>
                    <a:pt x="1" y="2"/>
                    <a:pt x="2" y="2"/>
                    <a:pt x="2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2" y="3"/>
                    <a:pt x="1" y="3"/>
                    <a:pt x="3" y="3"/>
                  </a:cubicBezTo>
                  <a:cubicBezTo>
                    <a:pt x="3" y="3"/>
                    <a:pt x="2" y="3"/>
                    <a:pt x="2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4" y="3"/>
                    <a:pt x="1" y="2"/>
                    <a:pt x="2" y="2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2"/>
                    <a:pt x="3" y="2"/>
                    <a:pt x="4" y="2"/>
                  </a:cubicBezTo>
                  <a:cubicBezTo>
                    <a:pt x="4" y="2"/>
                    <a:pt x="3" y="2"/>
                    <a:pt x="3" y="2"/>
                  </a:cubicBezTo>
                  <a:cubicBezTo>
                    <a:pt x="3" y="2"/>
                    <a:pt x="3" y="2"/>
                    <a:pt x="2" y="2"/>
                  </a:cubicBezTo>
                  <a:cubicBezTo>
                    <a:pt x="1" y="1"/>
                    <a:pt x="3" y="2"/>
                    <a:pt x="4" y="2"/>
                  </a:cubicBezTo>
                  <a:cubicBezTo>
                    <a:pt x="3" y="1"/>
                    <a:pt x="2" y="1"/>
                    <a:pt x="3" y="1"/>
                  </a:cubicBezTo>
                  <a:cubicBezTo>
                    <a:pt x="3" y="1"/>
                    <a:pt x="2" y="0"/>
                    <a:pt x="2" y="0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4" y="1"/>
                    <a:pt x="3" y="0"/>
                  </a:cubicBezTo>
                  <a:cubicBezTo>
                    <a:pt x="3" y="0"/>
                    <a:pt x="2" y="0"/>
                    <a:pt x="1" y="0"/>
                  </a:cubicBezTo>
                  <a:cubicBezTo>
                    <a:pt x="0" y="0"/>
                    <a:pt x="3" y="1"/>
                    <a:pt x="2" y="1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54" name="Rectangle 2418"/>
            <p:cNvSpPr>
              <a:spLocks noChangeArrowheads="1"/>
            </p:cNvSpPr>
            <p:nvPr/>
          </p:nvSpPr>
          <p:spPr bwMode="auto">
            <a:xfrm>
              <a:off x="835" y="3052"/>
              <a:ext cx="3" cy="1"/>
            </a:xfrm>
            <a:prstGeom prst="rect">
              <a:avLst/>
            </a:pr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55" name="Freeform 2419"/>
            <p:cNvSpPr/>
            <p:nvPr/>
          </p:nvSpPr>
          <p:spPr bwMode="auto">
            <a:xfrm>
              <a:off x="467" y="2666"/>
              <a:ext cx="97" cy="98"/>
            </a:xfrm>
            <a:custGeom>
              <a:avLst/>
              <a:gdLst>
                <a:gd name="T0" fmla="*/ 30 w 41"/>
                <a:gd name="T1" fmla="*/ 3 h 41"/>
                <a:gd name="T2" fmla="*/ 2 w 41"/>
                <a:gd name="T3" fmla="*/ 20 h 41"/>
                <a:gd name="T4" fmla="*/ 30 w 41"/>
                <a:gd name="T5" fmla="*/ 34 h 41"/>
                <a:gd name="T6" fmla="*/ 29 w 41"/>
                <a:gd name="T7" fmla="*/ 4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1" h="41">
                  <a:moveTo>
                    <a:pt x="30" y="3"/>
                  </a:moveTo>
                  <a:cubicBezTo>
                    <a:pt x="18" y="0"/>
                    <a:pt x="0" y="4"/>
                    <a:pt x="2" y="20"/>
                  </a:cubicBezTo>
                  <a:cubicBezTo>
                    <a:pt x="4" y="33"/>
                    <a:pt x="20" y="41"/>
                    <a:pt x="30" y="34"/>
                  </a:cubicBezTo>
                  <a:cubicBezTo>
                    <a:pt x="41" y="27"/>
                    <a:pt x="41" y="9"/>
                    <a:pt x="29" y="4"/>
                  </a:cubicBezTo>
                </a:path>
              </a:pathLst>
            </a:custGeom>
            <a:solidFill>
              <a:srgbClr val="F9C5D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56" name="Freeform 2420"/>
            <p:cNvSpPr/>
            <p:nvPr/>
          </p:nvSpPr>
          <p:spPr bwMode="auto">
            <a:xfrm>
              <a:off x="479" y="2676"/>
              <a:ext cx="73" cy="55"/>
            </a:xfrm>
            <a:custGeom>
              <a:avLst/>
              <a:gdLst>
                <a:gd name="T0" fmla="*/ 20 w 31"/>
                <a:gd name="T1" fmla="*/ 7 h 23"/>
                <a:gd name="T2" fmla="*/ 11 w 31"/>
                <a:gd name="T3" fmla="*/ 20 h 23"/>
                <a:gd name="T4" fmla="*/ 21 w 31"/>
                <a:gd name="T5" fmla="*/ 8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1" h="23">
                  <a:moveTo>
                    <a:pt x="20" y="7"/>
                  </a:moveTo>
                  <a:cubicBezTo>
                    <a:pt x="12" y="0"/>
                    <a:pt x="0" y="16"/>
                    <a:pt x="11" y="20"/>
                  </a:cubicBezTo>
                  <a:cubicBezTo>
                    <a:pt x="19" y="23"/>
                    <a:pt x="31" y="12"/>
                    <a:pt x="21" y="8"/>
                  </a:cubicBezTo>
                </a:path>
              </a:pathLst>
            </a:custGeom>
            <a:solidFill>
              <a:srgbClr val="F779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57" name="Freeform 2421"/>
            <p:cNvSpPr/>
            <p:nvPr/>
          </p:nvSpPr>
          <p:spPr bwMode="auto">
            <a:xfrm>
              <a:off x="567" y="2852"/>
              <a:ext cx="187" cy="12"/>
            </a:xfrm>
            <a:custGeom>
              <a:avLst/>
              <a:gdLst>
                <a:gd name="T0" fmla="*/ 51 w 79"/>
                <a:gd name="T1" fmla="*/ 0 h 5"/>
                <a:gd name="T2" fmla="*/ 20 w 79"/>
                <a:gd name="T3" fmla="*/ 1 h 5"/>
                <a:gd name="T4" fmla="*/ 16 w 79"/>
                <a:gd name="T5" fmla="*/ 1 h 5"/>
                <a:gd name="T6" fmla="*/ 1 w 79"/>
                <a:gd name="T7" fmla="*/ 0 h 5"/>
                <a:gd name="T8" fmla="*/ 0 w 79"/>
                <a:gd name="T9" fmla="*/ 3 h 5"/>
                <a:gd name="T10" fmla="*/ 16 w 79"/>
                <a:gd name="T11" fmla="*/ 4 h 5"/>
                <a:gd name="T12" fmla="*/ 20 w 79"/>
                <a:gd name="T13" fmla="*/ 4 h 5"/>
                <a:gd name="T14" fmla="*/ 51 w 79"/>
                <a:gd name="T15" fmla="*/ 3 h 5"/>
                <a:gd name="T16" fmla="*/ 79 w 79"/>
                <a:gd name="T17" fmla="*/ 3 h 5"/>
                <a:gd name="T18" fmla="*/ 79 w 79"/>
                <a:gd name="T19" fmla="*/ 0 h 5"/>
                <a:gd name="T20" fmla="*/ 51 w 79"/>
                <a:gd name="T21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9" h="5">
                  <a:moveTo>
                    <a:pt x="51" y="0"/>
                  </a:moveTo>
                  <a:cubicBezTo>
                    <a:pt x="41" y="0"/>
                    <a:pt x="30" y="0"/>
                    <a:pt x="20" y="1"/>
                  </a:cubicBezTo>
                  <a:cubicBezTo>
                    <a:pt x="16" y="1"/>
                    <a:pt x="16" y="1"/>
                    <a:pt x="16" y="1"/>
                  </a:cubicBezTo>
                  <a:cubicBezTo>
                    <a:pt x="11" y="1"/>
                    <a:pt x="5" y="2"/>
                    <a:pt x="1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4" y="5"/>
                    <a:pt x="11" y="5"/>
                    <a:pt x="16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30" y="3"/>
                    <a:pt x="41" y="3"/>
                    <a:pt x="51" y="3"/>
                  </a:cubicBezTo>
                  <a:cubicBezTo>
                    <a:pt x="79" y="3"/>
                    <a:pt x="79" y="3"/>
                    <a:pt x="79" y="3"/>
                  </a:cubicBezTo>
                  <a:cubicBezTo>
                    <a:pt x="79" y="0"/>
                    <a:pt x="79" y="0"/>
                    <a:pt x="79" y="0"/>
                  </a:cubicBezTo>
                  <a:lnTo>
                    <a:pt x="51" y="0"/>
                  </a:lnTo>
                  <a:close/>
                </a:path>
              </a:pathLst>
            </a:custGeom>
            <a:solidFill>
              <a:srgbClr val="C2EF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58" name="Freeform 2422"/>
            <p:cNvSpPr/>
            <p:nvPr/>
          </p:nvSpPr>
          <p:spPr bwMode="auto">
            <a:xfrm>
              <a:off x="588" y="2828"/>
              <a:ext cx="10" cy="31"/>
            </a:xfrm>
            <a:custGeom>
              <a:avLst/>
              <a:gdLst>
                <a:gd name="T0" fmla="*/ 0 w 4"/>
                <a:gd name="T1" fmla="*/ 0 h 13"/>
                <a:gd name="T2" fmla="*/ 1 w 4"/>
                <a:gd name="T3" fmla="*/ 3 h 13"/>
                <a:gd name="T4" fmla="*/ 0 w 4"/>
                <a:gd name="T5" fmla="*/ 2 h 13"/>
                <a:gd name="T6" fmla="*/ 1 w 4"/>
                <a:gd name="T7" fmla="*/ 7 h 13"/>
                <a:gd name="T8" fmla="*/ 2 w 4"/>
                <a:gd name="T9" fmla="*/ 12 h 13"/>
                <a:gd name="T10" fmla="*/ 4 w 4"/>
                <a:gd name="T11" fmla="*/ 12 h 13"/>
                <a:gd name="T12" fmla="*/ 4 w 4"/>
                <a:gd name="T13" fmla="*/ 10 h 13"/>
                <a:gd name="T14" fmla="*/ 4 w 4"/>
                <a:gd name="T15" fmla="*/ 10 h 13"/>
                <a:gd name="T16" fmla="*/ 4 w 4"/>
                <a:gd name="T17" fmla="*/ 7 h 13"/>
                <a:gd name="T18" fmla="*/ 3 w 4"/>
                <a:gd name="T19" fmla="*/ 0 h 13"/>
                <a:gd name="T20" fmla="*/ 0 w 4"/>
                <a:gd name="T21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" h="13">
                  <a:moveTo>
                    <a:pt x="0" y="0"/>
                  </a:moveTo>
                  <a:cubicBezTo>
                    <a:pt x="0" y="1"/>
                    <a:pt x="0" y="2"/>
                    <a:pt x="1" y="3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1" y="3"/>
                    <a:pt x="1" y="5"/>
                    <a:pt x="1" y="7"/>
                  </a:cubicBezTo>
                  <a:cubicBezTo>
                    <a:pt x="1" y="10"/>
                    <a:pt x="1" y="12"/>
                    <a:pt x="2" y="12"/>
                  </a:cubicBezTo>
                  <a:cubicBezTo>
                    <a:pt x="2" y="13"/>
                    <a:pt x="3" y="13"/>
                    <a:pt x="4" y="12"/>
                  </a:cubicBezTo>
                  <a:cubicBezTo>
                    <a:pt x="4" y="12"/>
                    <a:pt x="4" y="10"/>
                    <a:pt x="4" y="10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4" y="10"/>
                    <a:pt x="4" y="8"/>
                    <a:pt x="4" y="7"/>
                  </a:cubicBezTo>
                  <a:cubicBezTo>
                    <a:pt x="4" y="3"/>
                    <a:pt x="4" y="1"/>
                    <a:pt x="3" y="0"/>
                  </a:cubicBezTo>
                  <a:cubicBezTo>
                    <a:pt x="2" y="0"/>
                    <a:pt x="1" y="0"/>
                    <a:pt x="0" y="0"/>
                  </a:cubicBezTo>
                  <a:close/>
                </a:path>
              </a:pathLst>
            </a:custGeom>
            <a:solidFill>
              <a:srgbClr val="C2EF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59" name="Freeform 2423"/>
            <p:cNvSpPr/>
            <p:nvPr/>
          </p:nvSpPr>
          <p:spPr bwMode="auto">
            <a:xfrm>
              <a:off x="621" y="2826"/>
              <a:ext cx="10" cy="31"/>
            </a:xfrm>
            <a:custGeom>
              <a:avLst/>
              <a:gdLst>
                <a:gd name="T0" fmla="*/ 2 w 4"/>
                <a:gd name="T1" fmla="*/ 0 h 13"/>
                <a:gd name="T2" fmla="*/ 0 w 4"/>
                <a:gd name="T3" fmla="*/ 2 h 13"/>
                <a:gd name="T4" fmla="*/ 0 w 4"/>
                <a:gd name="T5" fmla="*/ 4 h 13"/>
                <a:gd name="T6" fmla="*/ 1 w 4"/>
                <a:gd name="T7" fmla="*/ 12 h 13"/>
                <a:gd name="T8" fmla="*/ 3 w 4"/>
                <a:gd name="T9" fmla="*/ 13 h 13"/>
                <a:gd name="T10" fmla="*/ 4 w 4"/>
                <a:gd name="T11" fmla="*/ 10 h 13"/>
                <a:gd name="T12" fmla="*/ 4 w 4"/>
                <a:gd name="T13" fmla="*/ 5 h 13"/>
                <a:gd name="T14" fmla="*/ 4 w 4"/>
                <a:gd name="T15" fmla="*/ 2 h 13"/>
                <a:gd name="T16" fmla="*/ 2 w 4"/>
                <a:gd name="T17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" h="13">
                  <a:moveTo>
                    <a:pt x="2" y="0"/>
                  </a:moveTo>
                  <a:cubicBezTo>
                    <a:pt x="1" y="0"/>
                    <a:pt x="0" y="1"/>
                    <a:pt x="0" y="2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7"/>
                    <a:pt x="0" y="10"/>
                    <a:pt x="1" y="12"/>
                  </a:cubicBezTo>
                  <a:cubicBezTo>
                    <a:pt x="1" y="12"/>
                    <a:pt x="2" y="13"/>
                    <a:pt x="3" y="13"/>
                  </a:cubicBezTo>
                  <a:cubicBezTo>
                    <a:pt x="4" y="12"/>
                    <a:pt x="4" y="11"/>
                    <a:pt x="4" y="10"/>
                  </a:cubicBezTo>
                  <a:cubicBezTo>
                    <a:pt x="4" y="9"/>
                    <a:pt x="4" y="6"/>
                    <a:pt x="4" y="5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1"/>
                    <a:pt x="3" y="0"/>
                    <a:pt x="2" y="0"/>
                  </a:cubicBezTo>
                  <a:close/>
                </a:path>
              </a:pathLst>
            </a:custGeom>
            <a:solidFill>
              <a:srgbClr val="C2EF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60" name="Freeform 2424"/>
            <p:cNvSpPr/>
            <p:nvPr/>
          </p:nvSpPr>
          <p:spPr bwMode="auto">
            <a:xfrm>
              <a:off x="655" y="2828"/>
              <a:ext cx="12" cy="26"/>
            </a:xfrm>
            <a:custGeom>
              <a:avLst/>
              <a:gdLst>
                <a:gd name="T0" fmla="*/ 1 w 5"/>
                <a:gd name="T1" fmla="*/ 1 h 11"/>
                <a:gd name="T2" fmla="*/ 1 w 5"/>
                <a:gd name="T3" fmla="*/ 9 h 11"/>
                <a:gd name="T4" fmla="*/ 3 w 5"/>
                <a:gd name="T5" fmla="*/ 10 h 11"/>
                <a:gd name="T6" fmla="*/ 4 w 5"/>
                <a:gd name="T7" fmla="*/ 8 h 11"/>
                <a:gd name="T8" fmla="*/ 4 w 5"/>
                <a:gd name="T9" fmla="*/ 2 h 11"/>
                <a:gd name="T10" fmla="*/ 3 w 5"/>
                <a:gd name="T11" fmla="*/ 0 h 11"/>
                <a:gd name="T12" fmla="*/ 1 w 5"/>
                <a:gd name="T13" fmla="*/ 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" h="11">
                  <a:moveTo>
                    <a:pt x="1" y="1"/>
                  </a:moveTo>
                  <a:cubicBezTo>
                    <a:pt x="0" y="3"/>
                    <a:pt x="0" y="6"/>
                    <a:pt x="1" y="9"/>
                  </a:cubicBezTo>
                  <a:cubicBezTo>
                    <a:pt x="2" y="10"/>
                    <a:pt x="2" y="11"/>
                    <a:pt x="3" y="10"/>
                  </a:cubicBezTo>
                  <a:cubicBezTo>
                    <a:pt x="4" y="10"/>
                    <a:pt x="5" y="9"/>
                    <a:pt x="4" y="8"/>
                  </a:cubicBezTo>
                  <a:cubicBezTo>
                    <a:pt x="3" y="6"/>
                    <a:pt x="3" y="4"/>
                    <a:pt x="4" y="2"/>
                  </a:cubicBezTo>
                  <a:cubicBezTo>
                    <a:pt x="4" y="1"/>
                    <a:pt x="4" y="0"/>
                    <a:pt x="3" y="0"/>
                  </a:cubicBezTo>
                  <a:cubicBezTo>
                    <a:pt x="2" y="0"/>
                    <a:pt x="1" y="0"/>
                    <a:pt x="1" y="1"/>
                  </a:cubicBezTo>
                  <a:close/>
                </a:path>
              </a:pathLst>
            </a:custGeom>
            <a:solidFill>
              <a:srgbClr val="C2EF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61" name="Freeform 2425"/>
            <p:cNvSpPr/>
            <p:nvPr/>
          </p:nvSpPr>
          <p:spPr bwMode="auto">
            <a:xfrm>
              <a:off x="690" y="2831"/>
              <a:ext cx="10" cy="26"/>
            </a:xfrm>
            <a:custGeom>
              <a:avLst/>
              <a:gdLst>
                <a:gd name="T0" fmla="*/ 1 w 4"/>
                <a:gd name="T1" fmla="*/ 1 h 11"/>
                <a:gd name="T2" fmla="*/ 1 w 4"/>
                <a:gd name="T3" fmla="*/ 10 h 11"/>
                <a:gd name="T4" fmla="*/ 3 w 4"/>
                <a:gd name="T5" fmla="*/ 11 h 11"/>
                <a:gd name="T6" fmla="*/ 4 w 4"/>
                <a:gd name="T7" fmla="*/ 9 h 11"/>
                <a:gd name="T8" fmla="*/ 4 w 4"/>
                <a:gd name="T9" fmla="*/ 2 h 11"/>
                <a:gd name="T10" fmla="*/ 3 w 4"/>
                <a:gd name="T11" fmla="*/ 0 h 11"/>
                <a:gd name="T12" fmla="*/ 1 w 4"/>
                <a:gd name="T13" fmla="*/ 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11">
                  <a:moveTo>
                    <a:pt x="1" y="1"/>
                  </a:moveTo>
                  <a:cubicBezTo>
                    <a:pt x="0" y="4"/>
                    <a:pt x="0" y="9"/>
                    <a:pt x="1" y="10"/>
                  </a:cubicBezTo>
                  <a:cubicBezTo>
                    <a:pt x="1" y="11"/>
                    <a:pt x="2" y="11"/>
                    <a:pt x="3" y="11"/>
                  </a:cubicBezTo>
                  <a:cubicBezTo>
                    <a:pt x="4" y="11"/>
                    <a:pt x="4" y="10"/>
                    <a:pt x="4" y="9"/>
                  </a:cubicBezTo>
                  <a:cubicBezTo>
                    <a:pt x="3" y="8"/>
                    <a:pt x="3" y="4"/>
                    <a:pt x="4" y="2"/>
                  </a:cubicBezTo>
                  <a:cubicBezTo>
                    <a:pt x="4" y="1"/>
                    <a:pt x="4" y="0"/>
                    <a:pt x="3" y="0"/>
                  </a:cubicBezTo>
                  <a:cubicBezTo>
                    <a:pt x="2" y="0"/>
                    <a:pt x="1" y="0"/>
                    <a:pt x="1" y="1"/>
                  </a:cubicBezTo>
                  <a:close/>
                </a:path>
              </a:pathLst>
            </a:custGeom>
            <a:solidFill>
              <a:srgbClr val="C2EF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62" name="Freeform 2426"/>
            <p:cNvSpPr/>
            <p:nvPr/>
          </p:nvSpPr>
          <p:spPr bwMode="auto">
            <a:xfrm>
              <a:off x="719" y="2826"/>
              <a:ext cx="12" cy="31"/>
            </a:xfrm>
            <a:custGeom>
              <a:avLst/>
              <a:gdLst>
                <a:gd name="T0" fmla="*/ 1 w 5"/>
                <a:gd name="T1" fmla="*/ 2 h 13"/>
                <a:gd name="T2" fmla="*/ 1 w 5"/>
                <a:gd name="T3" fmla="*/ 11 h 13"/>
                <a:gd name="T4" fmla="*/ 3 w 5"/>
                <a:gd name="T5" fmla="*/ 13 h 13"/>
                <a:gd name="T6" fmla="*/ 4 w 5"/>
                <a:gd name="T7" fmla="*/ 11 h 13"/>
                <a:gd name="T8" fmla="*/ 4 w 5"/>
                <a:gd name="T9" fmla="*/ 3 h 13"/>
                <a:gd name="T10" fmla="*/ 3 w 5"/>
                <a:gd name="T11" fmla="*/ 1 h 13"/>
                <a:gd name="T12" fmla="*/ 1 w 5"/>
                <a:gd name="T13" fmla="*/ 2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" h="13">
                  <a:moveTo>
                    <a:pt x="1" y="2"/>
                  </a:moveTo>
                  <a:cubicBezTo>
                    <a:pt x="0" y="5"/>
                    <a:pt x="1" y="11"/>
                    <a:pt x="1" y="11"/>
                  </a:cubicBezTo>
                  <a:cubicBezTo>
                    <a:pt x="1" y="12"/>
                    <a:pt x="2" y="13"/>
                    <a:pt x="3" y="13"/>
                  </a:cubicBezTo>
                  <a:cubicBezTo>
                    <a:pt x="4" y="12"/>
                    <a:pt x="5" y="12"/>
                    <a:pt x="4" y="11"/>
                  </a:cubicBezTo>
                  <a:cubicBezTo>
                    <a:pt x="4" y="8"/>
                    <a:pt x="4" y="4"/>
                    <a:pt x="4" y="3"/>
                  </a:cubicBezTo>
                  <a:cubicBezTo>
                    <a:pt x="5" y="2"/>
                    <a:pt x="4" y="1"/>
                    <a:pt x="3" y="1"/>
                  </a:cubicBezTo>
                  <a:cubicBezTo>
                    <a:pt x="3" y="0"/>
                    <a:pt x="2" y="1"/>
                    <a:pt x="1" y="2"/>
                  </a:cubicBezTo>
                  <a:close/>
                </a:path>
              </a:pathLst>
            </a:custGeom>
            <a:solidFill>
              <a:srgbClr val="C2EF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</p:grpSp>
      <p:sp>
        <p:nvSpPr>
          <p:cNvPr id="12" name="矩形 11"/>
          <p:cNvSpPr/>
          <p:nvPr/>
        </p:nvSpPr>
        <p:spPr>
          <a:xfrm>
            <a:off x="506730" y="269240"/>
            <a:ext cx="3057525" cy="986790"/>
          </a:xfrm>
          <a:prstGeom prst="rect">
            <a:avLst/>
          </a:prstGeom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4400" b="1" dirty="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sym typeface="+mn-ea"/>
              </a:rPr>
              <a:t>会写的字</a:t>
            </a:r>
            <a:endParaRPr lang="zh-CN" altLang="en-US" sz="4400" b="1" dirty="0">
              <a:solidFill>
                <a:schemeClr val="bg1"/>
              </a:solidFill>
              <a:latin typeface="Arial" panose="020B0604020202020204" pitchFamily="34" charset="0"/>
              <a:ea typeface="宋体" panose="02010600030101010101" pitchFamily="2" charset="-122"/>
              <a:sym typeface="+mn-ea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4787265" y="1090295"/>
            <a:ext cx="3099435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4400" b="1">
                <a:solidFill>
                  <a:srgbClr val="EE57F8"/>
                </a:solidFill>
                <a:effectLst/>
                <a:latin typeface="幼圆" panose="02010509060101010101" charset="-122"/>
                <a:ea typeface="幼圆" panose="02010509060101010101" charset="-122"/>
              </a:rPr>
              <a:t>左右结构</a:t>
            </a:r>
            <a:endParaRPr lang="zh-CN" altLang="en-US" sz="4400" b="1">
              <a:solidFill>
                <a:srgbClr val="EE57F8"/>
              </a:solidFill>
              <a:effectLst/>
              <a:latin typeface="幼圆" panose="02010509060101010101" charset="-122"/>
              <a:ea typeface="幼圆" panose="02010509060101010101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964883" y="2505710"/>
            <a:ext cx="1497012" cy="70675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 algn="ctr"/>
            <a:r>
              <a:rPr lang="en-US" altLang="zh-CN" sz="4000" b="1" i="0"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rPr>
              <a:t>dòng</a:t>
            </a:r>
            <a:endParaRPr lang="en-US" altLang="zh-CN" sz="4000" b="1" i="0"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3058160" y="2529840"/>
            <a:ext cx="1497013" cy="70675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 algn="ctr"/>
            <a:r>
              <a:rPr lang="en-US" altLang="zh-CN" sz="4000" b="1" i="0"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rPr>
              <a:t>zhǔn</a:t>
            </a:r>
            <a:endParaRPr lang="en-US" altLang="zh-CN" sz="4000" b="1" i="0"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5147628" y="2515870"/>
            <a:ext cx="1497012" cy="70675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 algn="ctr"/>
            <a:r>
              <a:rPr lang="en-US" altLang="zh-CN" sz="4000" b="1" i="0"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rPr>
              <a:t>qiáng</a:t>
            </a:r>
            <a:endParaRPr lang="en-US" altLang="zh-CN" sz="4000" b="1" i="0"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7209155" y="2570163"/>
            <a:ext cx="1498600" cy="70675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 algn="ctr"/>
            <a:r>
              <a:rPr lang="en-US" altLang="zh-CN" sz="4000" b="1" i="0"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rPr>
              <a:t>kǎn</a:t>
            </a:r>
            <a:endParaRPr lang="en-US" altLang="zh-CN" sz="4000" b="1" i="0"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9347200" y="2505710"/>
            <a:ext cx="1158875" cy="70675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 algn="ctr"/>
            <a:r>
              <a:rPr lang="en-US" altLang="zh-CN" sz="4000" b="1" i="0"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rPr>
              <a:t>zhī</a:t>
            </a:r>
            <a:endParaRPr lang="en-US" altLang="zh-CN" sz="4000" b="1" i="0"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</p:spTree>
    <p:custDataLst>
      <p:tags r:id="rId2"/>
    </p:custData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" fill="hold"/>
                                        <p:tgtEl>
                                          <p:spTgt spid="25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" fill="hold"/>
                                        <p:tgtEl>
                                          <p:spTgt spid="29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" fill="hold"/>
                                        <p:tgtEl>
                                          <p:spTgt spid="32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1" fill="hold"/>
                                        <p:tgtEl>
                                          <p:spTgt spid="2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1" fill="hold"/>
                                        <p:tgtEl>
                                          <p:spTgt spid="3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3" grpId="0"/>
      <p:bldP spid="24" grpId="0"/>
      <p:bldP spid="26" grpId="0"/>
      <p:bldP spid="28" grpId="0"/>
      <p:bldP spid="25" grpId="0"/>
      <p:bldP spid="29" grpId="0"/>
      <p:bldP spid="32" grpId="0"/>
      <p:bldP spid="2" grpId="0"/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5" name="图片 4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3152775" y="3152140"/>
            <a:ext cx="1307465" cy="129349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5215890" y="3137535"/>
            <a:ext cx="1307465" cy="1293495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1059815" y="3138170"/>
            <a:ext cx="1307465" cy="1293495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9281795" y="3114040"/>
            <a:ext cx="1307465" cy="1293495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7305040" y="3137535"/>
            <a:ext cx="1307465" cy="1293495"/>
          </a:xfrm>
          <a:prstGeom prst="rect">
            <a:avLst/>
          </a:prstGeom>
        </p:spPr>
      </p:pic>
      <p:sp>
        <p:nvSpPr>
          <p:cNvPr id="21" name="文本框 20"/>
          <p:cNvSpPr txBox="1"/>
          <p:nvPr/>
        </p:nvSpPr>
        <p:spPr>
          <a:xfrm>
            <a:off x="3272155" y="3277235"/>
            <a:ext cx="1069340" cy="101473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6000" b="1">
                <a:solidFill>
                  <a:srgbClr val="FF0000"/>
                </a:solidFill>
                <a:sym typeface="+mn-ea"/>
              </a:rPr>
              <a:t>漂</a:t>
            </a:r>
            <a:endParaRPr lang="zh-CN" altLang="en-US" sz="6000" b="1">
              <a:solidFill>
                <a:srgbClr val="FF0000"/>
              </a:solidFill>
              <a:sym typeface="+mn-ea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5361940" y="3277235"/>
            <a:ext cx="1069340" cy="101473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6000" b="1">
                <a:solidFill>
                  <a:srgbClr val="FF0000"/>
                </a:solidFill>
              </a:rPr>
              <a:t>撞</a:t>
            </a:r>
            <a:endParaRPr lang="zh-CN" altLang="en-US" sz="6000" b="1">
              <a:solidFill>
                <a:srgbClr val="FF0000"/>
              </a:solidFill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9476740" y="3323590"/>
            <a:ext cx="1069340" cy="101473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6000" b="1">
                <a:solidFill>
                  <a:srgbClr val="FF0000"/>
                </a:solidFill>
                <a:latin typeface="宋体" panose="02010600030101010101" pitchFamily="2" charset="-122"/>
              </a:rPr>
              <a:t>晒</a:t>
            </a:r>
            <a:endParaRPr lang="zh-CN" altLang="en-US" sz="6000" b="1">
              <a:solidFill>
                <a:srgbClr val="FF0000"/>
              </a:solidFill>
              <a:latin typeface="宋体" panose="02010600030101010101" pitchFamily="2" charset="-122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7423785" y="3291840"/>
            <a:ext cx="1069340" cy="101473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6000" b="1">
                <a:solidFill>
                  <a:srgbClr val="FF0000"/>
                </a:solidFill>
              </a:rPr>
              <a:t>饱</a:t>
            </a:r>
            <a:endParaRPr lang="zh-CN" altLang="en-US" sz="6000" b="1">
              <a:solidFill>
                <a:srgbClr val="FF0000"/>
              </a:solidFill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1179195" y="3277235"/>
            <a:ext cx="1069340" cy="110680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6600" b="1">
                <a:solidFill>
                  <a:srgbClr val="FF0000"/>
                </a:solidFill>
              </a:rPr>
              <a:t>蛛</a:t>
            </a:r>
            <a:endParaRPr lang="zh-CN" altLang="en-US" sz="6600" b="1">
              <a:solidFill>
                <a:srgbClr val="FF0000"/>
              </a:solidFill>
            </a:endParaRPr>
          </a:p>
        </p:txBody>
      </p:sp>
      <p:grpSp>
        <p:nvGrpSpPr>
          <p:cNvPr id="1742" name="Group 1707"/>
          <p:cNvGrpSpPr>
            <a:grpSpLocks noChangeAspect="1"/>
          </p:cNvGrpSpPr>
          <p:nvPr/>
        </p:nvGrpSpPr>
        <p:grpSpPr bwMode="auto">
          <a:xfrm rot="10800000">
            <a:off x="9461500" y="-4445"/>
            <a:ext cx="2719070" cy="2196465"/>
            <a:chOff x="127" y="2321"/>
            <a:chExt cx="1200" cy="969"/>
          </a:xfrm>
        </p:grpSpPr>
        <p:grpSp>
          <p:nvGrpSpPr>
            <p:cNvPr id="1744" name="Group 1908"/>
            <p:cNvGrpSpPr/>
            <p:nvPr/>
          </p:nvGrpSpPr>
          <p:grpSpPr bwMode="auto">
            <a:xfrm>
              <a:off x="562" y="2666"/>
              <a:ext cx="765" cy="441"/>
              <a:chOff x="562" y="2666"/>
              <a:chExt cx="765" cy="441"/>
            </a:xfrm>
          </p:grpSpPr>
          <p:sp>
            <p:nvSpPr>
              <p:cNvPr id="2263" name="Freeform 1708"/>
              <p:cNvSpPr/>
              <p:nvPr/>
            </p:nvSpPr>
            <p:spPr bwMode="auto">
              <a:xfrm>
                <a:off x="562" y="2821"/>
                <a:ext cx="200" cy="286"/>
              </a:xfrm>
              <a:custGeom>
                <a:avLst/>
                <a:gdLst>
                  <a:gd name="T0" fmla="*/ 2 w 84"/>
                  <a:gd name="T1" fmla="*/ 28 h 120"/>
                  <a:gd name="T2" fmla="*/ 1 w 84"/>
                  <a:gd name="T3" fmla="*/ 15 h 120"/>
                  <a:gd name="T4" fmla="*/ 1 w 84"/>
                  <a:gd name="T5" fmla="*/ 6 h 120"/>
                  <a:gd name="T6" fmla="*/ 25 w 84"/>
                  <a:gd name="T7" fmla="*/ 1 h 120"/>
                  <a:gd name="T8" fmla="*/ 54 w 84"/>
                  <a:gd name="T9" fmla="*/ 2 h 120"/>
                  <a:gd name="T10" fmla="*/ 77 w 84"/>
                  <a:gd name="T11" fmla="*/ 2 h 120"/>
                  <a:gd name="T12" fmla="*/ 83 w 84"/>
                  <a:gd name="T13" fmla="*/ 6 h 120"/>
                  <a:gd name="T14" fmla="*/ 83 w 84"/>
                  <a:gd name="T15" fmla="*/ 18 h 120"/>
                  <a:gd name="T16" fmla="*/ 80 w 84"/>
                  <a:gd name="T17" fmla="*/ 56 h 120"/>
                  <a:gd name="T18" fmla="*/ 76 w 84"/>
                  <a:gd name="T19" fmla="*/ 91 h 120"/>
                  <a:gd name="T20" fmla="*/ 73 w 84"/>
                  <a:gd name="T21" fmla="*/ 113 h 120"/>
                  <a:gd name="T22" fmla="*/ 46 w 84"/>
                  <a:gd name="T23" fmla="*/ 115 h 120"/>
                  <a:gd name="T24" fmla="*/ 18 w 84"/>
                  <a:gd name="T25" fmla="*/ 120 h 120"/>
                  <a:gd name="T26" fmla="*/ 22 w 84"/>
                  <a:gd name="T27" fmla="*/ 102 h 120"/>
                  <a:gd name="T28" fmla="*/ 9 w 84"/>
                  <a:gd name="T29" fmla="*/ 94 h 120"/>
                  <a:gd name="T30" fmla="*/ 8 w 84"/>
                  <a:gd name="T31" fmla="*/ 84 h 120"/>
                  <a:gd name="T32" fmla="*/ 16 w 84"/>
                  <a:gd name="T33" fmla="*/ 74 h 120"/>
                  <a:gd name="T34" fmla="*/ 27 w 84"/>
                  <a:gd name="T35" fmla="*/ 51 h 120"/>
                  <a:gd name="T36" fmla="*/ 9 w 84"/>
                  <a:gd name="T37" fmla="*/ 24 h 120"/>
                  <a:gd name="T38" fmla="*/ 4 w 84"/>
                  <a:gd name="T39" fmla="*/ 28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84" h="120">
                    <a:moveTo>
                      <a:pt x="2" y="28"/>
                    </a:moveTo>
                    <a:cubicBezTo>
                      <a:pt x="1" y="25"/>
                      <a:pt x="1" y="19"/>
                      <a:pt x="1" y="15"/>
                    </a:cubicBezTo>
                    <a:cubicBezTo>
                      <a:pt x="1" y="12"/>
                      <a:pt x="0" y="8"/>
                      <a:pt x="1" y="6"/>
                    </a:cubicBezTo>
                    <a:cubicBezTo>
                      <a:pt x="4" y="0"/>
                      <a:pt x="18" y="1"/>
                      <a:pt x="25" y="1"/>
                    </a:cubicBezTo>
                    <a:cubicBezTo>
                      <a:pt x="35" y="1"/>
                      <a:pt x="44" y="1"/>
                      <a:pt x="54" y="2"/>
                    </a:cubicBezTo>
                    <a:cubicBezTo>
                      <a:pt x="61" y="2"/>
                      <a:pt x="69" y="1"/>
                      <a:pt x="77" y="2"/>
                    </a:cubicBezTo>
                    <a:cubicBezTo>
                      <a:pt x="81" y="2"/>
                      <a:pt x="83" y="2"/>
                      <a:pt x="83" y="6"/>
                    </a:cubicBezTo>
                    <a:cubicBezTo>
                      <a:pt x="84" y="10"/>
                      <a:pt x="83" y="14"/>
                      <a:pt x="83" y="18"/>
                    </a:cubicBezTo>
                    <a:cubicBezTo>
                      <a:pt x="83" y="31"/>
                      <a:pt x="81" y="43"/>
                      <a:pt x="80" y="56"/>
                    </a:cubicBezTo>
                    <a:cubicBezTo>
                      <a:pt x="79" y="68"/>
                      <a:pt x="78" y="79"/>
                      <a:pt x="76" y="91"/>
                    </a:cubicBezTo>
                    <a:cubicBezTo>
                      <a:pt x="75" y="98"/>
                      <a:pt x="74" y="105"/>
                      <a:pt x="73" y="113"/>
                    </a:cubicBezTo>
                    <a:cubicBezTo>
                      <a:pt x="64" y="114"/>
                      <a:pt x="55" y="115"/>
                      <a:pt x="46" y="115"/>
                    </a:cubicBezTo>
                    <a:cubicBezTo>
                      <a:pt x="36" y="115"/>
                      <a:pt x="27" y="119"/>
                      <a:pt x="18" y="120"/>
                    </a:cubicBezTo>
                    <a:cubicBezTo>
                      <a:pt x="18" y="114"/>
                      <a:pt x="22" y="108"/>
                      <a:pt x="22" y="102"/>
                    </a:cubicBezTo>
                    <a:cubicBezTo>
                      <a:pt x="22" y="95"/>
                      <a:pt x="15" y="91"/>
                      <a:pt x="9" y="94"/>
                    </a:cubicBezTo>
                    <a:cubicBezTo>
                      <a:pt x="10" y="90"/>
                      <a:pt x="8" y="87"/>
                      <a:pt x="8" y="84"/>
                    </a:cubicBezTo>
                    <a:cubicBezTo>
                      <a:pt x="9" y="81"/>
                      <a:pt x="14" y="77"/>
                      <a:pt x="16" y="74"/>
                    </a:cubicBezTo>
                    <a:cubicBezTo>
                      <a:pt x="20" y="67"/>
                      <a:pt x="25" y="59"/>
                      <a:pt x="27" y="51"/>
                    </a:cubicBezTo>
                    <a:cubicBezTo>
                      <a:pt x="30" y="40"/>
                      <a:pt x="25" y="16"/>
                      <a:pt x="9" y="24"/>
                    </a:cubicBezTo>
                    <a:cubicBezTo>
                      <a:pt x="7" y="25"/>
                      <a:pt x="6" y="27"/>
                      <a:pt x="4" y="28"/>
                    </a:cubicBezTo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64" name="Freeform 1709"/>
              <p:cNvSpPr/>
              <p:nvPr/>
            </p:nvSpPr>
            <p:spPr bwMode="auto">
              <a:xfrm>
                <a:off x="1173" y="2747"/>
                <a:ext cx="7" cy="3"/>
              </a:xfrm>
              <a:custGeom>
                <a:avLst/>
                <a:gdLst>
                  <a:gd name="T0" fmla="*/ 0 w 7"/>
                  <a:gd name="T1" fmla="*/ 3 h 3"/>
                  <a:gd name="T2" fmla="*/ 5 w 7"/>
                  <a:gd name="T3" fmla="*/ 3 h 3"/>
                  <a:gd name="T4" fmla="*/ 7 w 7"/>
                  <a:gd name="T5" fmla="*/ 0 h 3"/>
                  <a:gd name="T6" fmla="*/ 0 w 7"/>
                  <a:gd name="T7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" h="3">
                    <a:moveTo>
                      <a:pt x="0" y="3"/>
                    </a:moveTo>
                    <a:lnTo>
                      <a:pt x="5" y="3"/>
                    </a:lnTo>
                    <a:lnTo>
                      <a:pt x="7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65" name="Freeform 1710"/>
              <p:cNvSpPr/>
              <p:nvPr/>
            </p:nvSpPr>
            <p:spPr bwMode="auto">
              <a:xfrm>
                <a:off x="1175" y="2735"/>
                <a:ext cx="22" cy="24"/>
              </a:xfrm>
              <a:custGeom>
                <a:avLst/>
                <a:gdLst>
                  <a:gd name="T0" fmla="*/ 5 w 9"/>
                  <a:gd name="T1" fmla="*/ 3 h 10"/>
                  <a:gd name="T2" fmla="*/ 1 w 9"/>
                  <a:gd name="T3" fmla="*/ 3 h 10"/>
                  <a:gd name="T4" fmla="*/ 6 w 9"/>
                  <a:gd name="T5" fmla="*/ 9 h 10"/>
                  <a:gd name="T6" fmla="*/ 2 w 9"/>
                  <a:gd name="T7" fmla="*/ 8 h 10"/>
                  <a:gd name="T8" fmla="*/ 6 w 9"/>
                  <a:gd name="T9" fmla="*/ 7 h 10"/>
                  <a:gd name="T10" fmla="*/ 3 w 9"/>
                  <a:gd name="T11" fmla="*/ 9 h 10"/>
                  <a:gd name="T12" fmla="*/ 6 w 9"/>
                  <a:gd name="T13" fmla="*/ 10 h 10"/>
                  <a:gd name="T14" fmla="*/ 6 w 9"/>
                  <a:gd name="T15" fmla="*/ 9 h 10"/>
                  <a:gd name="T16" fmla="*/ 6 w 9"/>
                  <a:gd name="T17" fmla="*/ 9 h 10"/>
                  <a:gd name="T18" fmla="*/ 7 w 9"/>
                  <a:gd name="T19" fmla="*/ 5 h 10"/>
                  <a:gd name="T20" fmla="*/ 7 w 9"/>
                  <a:gd name="T21" fmla="*/ 5 h 10"/>
                  <a:gd name="T22" fmla="*/ 6 w 9"/>
                  <a:gd name="T23" fmla="*/ 5 h 10"/>
                  <a:gd name="T24" fmla="*/ 4 w 9"/>
                  <a:gd name="T25" fmla="*/ 5 h 10"/>
                  <a:gd name="T26" fmla="*/ 5 w 9"/>
                  <a:gd name="T27" fmla="*/ 3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9" h="10">
                    <a:moveTo>
                      <a:pt x="5" y="3"/>
                    </a:moveTo>
                    <a:cubicBezTo>
                      <a:pt x="1" y="3"/>
                      <a:pt x="1" y="3"/>
                      <a:pt x="1" y="3"/>
                    </a:cubicBezTo>
                    <a:cubicBezTo>
                      <a:pt x="3" y="7"/>
                      <a:pt x="0" y="6"/>
                      <a:pt x="6" y="9"/>
                    </a:cubicBezTo>
                    <a:cubicBezTo>
                      <a:pt x="9" y="3"/>
                      <a:pt x="0" y="8"/>
                      <a:pt x="2" y="8"/>
                    </a:cubicBezTo>
                    <a:cubicBezTo>
                      <a:pt x="2" y="7"/>
                      <a:pt x="7" y="8"/>
                      <a:pt x="6" y="7"/>
                    </a:cubicBezTo>
                    <a:cubicBezTo>
                      <a:pt x="8" y="9"/>
                      <a:pt x="4" y="7"/>
                      <a:pt x="3" y="9"/>
                    </a:cubicBezTo>
                    <a:cubicBezTo>
                      <a:pt x="5" y="10"/>
                      <a:pt x="5" y="10"/>
                      <a:pt x="6" y="10"/>
                    </a:cubicBezTo>
                    <a:cubicBezTo>
                      <a:pt x="6" y="9"/>
                      <a:pt x="6" y="9"/>
                      <a:pt x="6" y="9"/>
                    </a:cubicBezTo>
                    <a:cubicBezTo>
                      <a:pt x="6" y="9"/>
                      <a:pt x="6" y="9"/>
                      <a:pt x="6" y="9"/>
                    </a:cubicBezTo>
                    <a:cubicBezTo>
                      <a:pt x="7" y="0"/>
                      <a:pt x="7" y="7"/>
                      <a:pt x="7" y="5"/>
                    </a:cubicBezTo>
                    <a:cubicBezTo>
                      <a:pt x="7" y="5"/>
                      <a:pt x="7" y="5"/>
                      <a:pt x="7" y="5"/>
                    </a:cubicBezTo>
                    <a:cubicBezTo>
                      <a:pt x="6" y="5"/>
                      <a:pt x="6" y="5"/>
                      <a:pt x="6" y="5"/>
                    </a:cubicBezTo>
                    <a:cubicBezTo>
                      <a:pt x="6" y="5"/>
                      <a:pt x="5" y="5"/>
                      <a:pt x="4" y="5"/>
                    </a:cubicBezTo>
                    <a:lnTo>
                      <a:pt x="5" y="3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66" name="Freeform 1711"/>
              <p:cNvSpPr/>
              <p:nvPr/>
            </p:nvSpPr>
            <p:spPr bwMode="auto">
              <a:xfrm>
                <a:off x="1175" y="2743"/>
                <a:ext cx="3" cy="9"/>
              </a:xfrm>
              <a:custGeom>
                <a:avLst/>
                <a:gdLst>
                  <a:gd name="T0" fmla="*/ 0 w 1"/>
                  <a:gd name="T1" fmla="*/ 3 h 4"/>
                  <a:gd name="T2" fmla="*/ 1 w 1"/>
                  <a:gd name="T3" fmla="*/ 2 h 4"/>
                  <a:gd name="T4" fmla="*/ 0 w 1"/>
                  <a:gd name="T5" fmla="*/ 4 h 4"/>
                  <a:gd name="T6" fmla="*/ 0 w 1"/>
                  <a:gd name="T7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4">
                    <a:moveTo>
                      <a:pt x="0" y="3"/>
                    </a:moveTo>
                    <a:cubicBezTo>
                      <a:pt x="0" y="3"/>
                      <a:pt x="1" y="2"/>
                      <a:pt x="1" y="2"/>
                    </a:cubicBezTo>
                    <a:cubicBezTo>
                      <a:pt x="1" y="3"/>
                      <a:pt x="0" y="0"/>
                      <a:pt x="0" y="4"/>
                    </a:cubicBezTo>
                    <a:cubicBezTo>
                      <a:pt x="0" y="4"/>
                      <a:pt x="0" y="4"/>
                      <a:pt x="0" y="3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67" name="Freeform 1712"/>
              <p:cNvSpPr/>
              <p:nvPr/>
            </p:nvSpPr>
            <p:spPr bwMode="auto">
              <a:xfrm>
                <a:off x="1180" y="2750"/>
                <a:ext cx="7" cy="4"/>
              </a:xfrm>
              <a:custGeom>
                <a:avLst/>
                <a:gdLst>
                  <a:gd name="T0" fmla="*/ 0 w 3"/>
                  <a:gd name="T1" fmla="*/ 0 h 2"/>
                  <a:gd name="T2" fmla="*/ 0 w 3"/>
                  <a:gd name="T3" fmla="*/ 2 h 2"/>
                  <a:gd name="T4" fmla="*/ 3 w 3"/>
                  <a:gd name="T5" fmla="*/ 0 h 2"/>
                  <a:gd name="T6" fmla="*/ 0 w 3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2">
                    <a:moveTo>
                      <a:pt x="0" y="0"/>
                    </a:moveTo>
                    <a:cubicBezTo>
                      <a:pt x="2" y="1"/>
                      <a:pt x="0" y="2"/>
                      <a:pt x="0" y="2"/>
                    </a:cubicBezTo>
                    <a:cubicBezTo>
                      <a:pt x="3" y="0"/>
                      <a:pt x="3" y="0"/>
                      <a:pt x="3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68" name="Freeform 1713"/>
              <p:cNvSpPr/>
              <p:nvPr/>
            </p:nvSpPr>
            <p:spPr bwMode="auto">
              <a:xfrm>
                <a:off x="1180" y="2750"/>
                <a:ext cx="5" cy="0"/>
              </a:xfrm>
              <a:custGeom>
                <a:avLst/>
                <a:gdLst>
                  <a:gd name="T0" fmla="*/ 2 w 2"/>
                  <a:gd name="T1" fmla="*/ 0 w 2"/>
                  <a:gd name="T2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2" y="0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69" name="Freeform 1714"/>
              <p:cNvSpPr/>
              <p:nvPr/>
            </p:nvSpPr>
            <p:spPr bwMode="auto">
              <a:xfrm>
                <a:off x="1173" y="2735"/>
                <a:ext cx="24" cy="22"/>
              </a:xfrm>
              <a:custGeom>
                <a:avLst/>
                <a:gdLst>
                  <a:gd name="T0" fmla="*/ 0 w 10"/>
                  <a:gd name="T1" fmla="*/ 5 h 9"/>
                  <a:gd name="T2" fmla="*/ 3 w 10"/>
                  <a:gd name="T3" fmla="*/ 6 h 9"/>
                  <a:gd name="T4" fmla="*/ 3 w 10"/>
                  <a:gd name="T5" fmla="*/ 6 h 9"/>
                  <a:gd name="T6" fmla="*/ 6 w 10"/>
                  <a:gd name="T7" fmla="*/ 4 h 9"/>
                  <a:gd name="T8" fmla="*/ 8 w 10"/>
                  <a:gd name="T9" fmla="*/ 8 h 9"/>
                  <a:gd name="T10" fmla="*/ 9 w 10"/>
                  <a:gd name="T11" fmla="*/ 9 h 9"/>
                  <a:gd name="T12" fmla="*/ 9 w 10"/>
                  <a:gd name="T13" fmla="*/ 9 h 9"/>
                  <a:gd name="T14" fmla="*/ 9 w 10"/>
                  <a:gd name="T15" fmla="*/ 4 h 9"/>
                  <a:gd name="T16" fmla="*/ 9 w 10"/>
                  <a:gd name="T17" fmla="*/ 4 h 9"/>
                  <a:gd name="T18" fmla="*/ 7 w 10"/>
                  <a:gd name="T19" fmla="*/ 3 h 9"/>
                  <a:gd name="T20" fmla="*/ 0 w 10"/>
                  <a:gd name="T21" fmla="*/ 5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0" h="9">
                    <a:moveTo>
                      <a:pt x="0" y="5"/>
                    </a:moveTo>
                    <a:cubicBezTo>
                      <a:pt x="0" y="6"/>
                      <a:pt x="2" y="6"/>
                      <a:pt x="3" y="6"/>
                    </a:cubicBezTo>
                    <a:cubicBezTo>
                      <a:pt x="3" y="6"/>
                      <a:pt x="3" y="6"/>
                      <a:pt x="3" y="6"/>
                    </a:cubicBezTo>
                    <a:cubicBezTo>
                      <a:pt x="2" y="5"/>
                      <a:pt x="4" y="4"/>
                      <a:pt x="6" y="4"/>
                    </a:cubicBezTo>
                    <a:cubicBezTo>
                      <a:pt x="7" y="6"/>
                      <a:pt x="10" y="3"/>
                      <a:pt x="8" y="8"/>
                    </a:cubicBezTo>
                    <a:cubicBezTo>
                      <a:pt x="9" y="9"/>
                      <a:pt x="9" y="9"/>
                      <a:pt x="9" y="9"/>
                    </a:cubicBezTo>
                    <a:cubicBezTo>
                      <a:pt x="9" y="9"/>
                      <a:pt x="9" y="9"/>
                      <a:pt x="9" y="9"/>
                    </a:cubicBezTo>
                    <a:cubicBezTo>
                      <a:pt x="9" y="0"/>
                      <a:pt x="9" y="6"/>
                      <a:pt x="9" y="4"/>
                    </a:cubicBezTo>
                    <a:cubicBezTo>
                      <a:pt x="9" y="4"/>
                      <a:pt x="9" y="4"/>
                      <a:pt x="9" y="4"/>
                    </a:cubicBezTo>
                    <a:cubicBezTo>
                      <a:pt x="7" y="3"/>
                      <a:pt x="7" y="3"/>
                      <a:pt x="7" y="3"/>
                    </a:cubicBezTo>
                    <a:cubicBezTo>
                      <a:pt x="4" y="3"/>
                      <a:pt x="1" y="5"/>
                      <a:pt x="0" y="5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70" name="Freeform 1715"/>
              <p:cNvSpPr/>
              <p:nvPr/>
            </p:nvSpPr>
            <p:spPr bwMode="auto">
              <a:xfrm>
                <a:off x="1185" y="2750"/>
                <a:ext cx="2" cy="0"/>
              </a:xfrm>
              <a:custGeom>
                <a:avLst/>
                <a:gdLst>
                  <a:gd name="T0" fmla="*/ 0 w 1"/>
                  <a:gd name="T1" fmla="*/ 1 w 1"/>
                  <a:gd name="T2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71" name="Rectangle 1716"/>
              <p:cNvSpPr>
                <a:spLocks noChangeArrowheads="1"/>
              </p:cNvSpPr>
              <p:nvPr/>
            </p:nvSpPr>
            <p:spPr bwMode="auto">
              <a:xfrm>
                <a:off x="1189" y="2752"/>
                <a:ext cx="3" cy="1"/>
              </a:xfrm>
              <a:prstGeom prst="rect">
                <a:avLst/>
              </a:pr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72" name="Freeform 1717"/>
              <p:cNvSpPr/>
              <p:nvPr/>
            </p:nvSpPr>
            <p:spPr bwMode="auto">
              <a:xfrm>
                <a:off x="1144" y="2735"/>
                <a:ext cx="24" cy="12"/>
              </a:xfrm>
              <a:custGeom>
                <a:avLst/>
                <a:gdLst>
                  <a:gd name="T0" fmla="*/ 3 w 10"/>
                  <a:gd name="T1" fmla="*/ 4 h 5"/>
                  <a:gd name="T2" fmla="*/ 10 w 10"/>
                  <a:gd name="T3" fmla="*/ 4 h 5"/>
                  <a:gd name="T4" fmla="*/ 5 w 10"/>
                  <a:gd name="T5" fmla="*/ 0 h 5"/>
                  <a:gd name="T6" fmla="*/ 2 w 10"/>
                  <a:gd name="T7" fmla="*/ 0 h 5"/>
                  <a:gd name="T8" fmla="*/ 3 w 10"/>
                  <a:gd name="T9" fmla="*/ 4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" h="5">
                    <a:moveTo>
                      <a:pt x="3" y="4"/>
                    </a:moveTo>
                    <a:cubicBezTo>
                      <a:pt x="4" y="2"/>
                      <a:pt x="9" y="5"/>
                      <a:pt x="10" y="4"/>
                    </a:cubicBezTo>
                    <a:cubicBezTo>
                      <a:pt x="7" y="3"/>
                      <a:pt x="4" y="1"/>
                      <a:pt x="5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0" y="1"/>
                      <a:pt x="2" y="3"/>
                      <a:pt x="3" y="4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73" name="Freeform 1718"/>
              <p:cNvSpPr/>
              <p:nvPr/>
            </p:nvSpPr>
            <p:spPr bwMode="auto">
              <a:xfrm>
                <a:off x="1135" y="2731"/>
                <a:ext cx="2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74" name="Freeform 1719"/>
              <p:cNvSpPr/>
              <p:nvPr/>
            </p:nvSpPr>
            <p:spPr bwMode="auto">
              <a:xfrm>
                <a:off x="1092" y="2723"/>
                <a:ext cx="50" cy="17"/>
              </a:xfrm>
              <a:custGeom>
                <a:avLst/>
                <a:gdLst>
                  <a:gd name="T0" fmla="*/ 0 w 21"/>
                  <a:gd name="T1" fmla="*/ 5 h 7"/>
                  <a:gd name="T2" fmla="*/ 9 w 21"/>
                  <a:gd name="T3" fmla="*/ 3 h 7"/>
                  <a:gd name="T4" fmla="*/ 6 w 21"/>
                  <a:gd name="T5" fmla="*/ 5 h 7"/>
                  <a:gd name="T6" fmla="*/ 14 w 21"/>
                  <a:gd name="T7" fmla="*/ 5 h 7"/>
                  <a:gd name="T8" fmla="*/ 10 w 21"/>
                  <a:gd name="T9" fmla="*/ 6 h 7"/>
                  <a:gd name="T10" fmla="*/ 17 w 21"/>
                  <a:gd name="T11" fmla="*/ 5 h 7"/>
                  <a:gd name="T12" fmla="*/ 21 w 21"/>
                  <a:gd name="T13" fmla="*/ 7 h 7"/>
                  <a:gd name="T14" fmla="*/ 20 w 21"/>
                  <a:gd name="T15" fmla="*/ 4 h 7"/>
                  <a:gd name="T16" fmla="*/ 16 w 21"/>
                  <a:gd name="T17" fmla="*/ 4 h 7"/>
                  <a:gd name="T18" fmla="*/ 18 w 21"/>
                  <a:gd name="T19" fmla="*/ 3 h 7"/>
                  <a:gd name="T20" fmla="*/ 7 w 21"/>
                  <a:gd name="T21" fmla="*/ 1 h 7"/>
                  <a:gd name="T22" fmla="*/ 0 w 21"/>
                  <a:gd name="T23" fmla="*/ 5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1" h="7">
                    <a:moveTo>
                      <a:pt x="0" y="5"/>
                    </a:moveTo>
                    <a:cubicBezTo>
                      <a:pt x="9" y="3"/>
                      <a:pt x="9" y="3"/>
                      <a:pt x="9" y="3"/>
                    </a:cubicBezTo>
                    <a:cubicBezTo>
                      <a:pt x="8" y="4"/>
                      <a:pt x="8" y="5"/>
                      <a:pt x="6" y="5"/>
                    </a:cubicBezTo>
                    <a:cubicBezTo>
                      <a:pt x="10" y="5"/>
                      <a:pt x="11" y="4"/>
                      <a:pt x="14" y="5"/>
                    </a:cubicBezTo>
                    <a:cubicBezTo>
                      <a:pt x="14" y="7"/>
                      <a:pt x="8" y="4"/>
                      <a:pt x="10" y="6"/>
                    </a:cubicBezTo>
                    <a:cubicBezTo>
                      <a:pt x="12" y="6"/>
                      <a:pt x="15" y="7"/>
                      <a:pt x="17" y="5"/>
                    </a:cubicBezTo>
                    <a:cubicBezTo>
                      <a:pt x="21" y="7"/>
                      <a:pt x="21" y="7"/>
                      <a:pt x="21" y="7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18" y="4"/>
                      <a:pt x="17" y="6"/>
                      <a:pt x="16" y="4"/>
                    </a:cubicBezTo>
                    <a:cubicBezTo>
                      <a:pt x="16" y="3"/>
                      <a:pt x="17" y="3"/>
                      <a:pt x="18" y="3"/>
                    </a:cubicBezTo>
                    <a:cubicBezTo>
                      <a:pt x="16" y="3"/>
                      <a:pt x="12" y="1"/>
                      <a:pt x="7" y="1"/>
                    </a:cubicBezTo>
                    <a:cubicBezTo>
                      <a:pt x="3" y="0"/>
                      <a:pt x="3" y="4"/>
                      <a:pt x="0" y="5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75" name="Freeform 1720"/>
              <p:cNvSpPr/>
              <p:nvPr/>
            </p:nvSpPr>
            <p:spPr bwMode="auto">
              <a:xfrm>
                <a:off x="1092" y="2726"/>
                <a:ext cx="0" cy="2"/>
              </a:xfrm>
              <a:custGeom>
                <a:avLst/>
                <a:gdLst>
                  <a:gd name="T0" fmla="*/ 2 h 2"/>
                  <a:gd name="T1" fmla="*/ 0 h 2"/>
                  <a:gd name="T2" fmla="*/ 2 h 2"/>
                  <a:gd name="T3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76" name="Freeform 1721"/>
              <p:cNvSpPr/>
              <p:nvPr/>
            </p:nvSpPr>
            <p:spPr bwMode="auto">
              <a:xfrm>
                <a:off x="1044" y="2719"/>
                <a:ext cx="41" cy="14"/>
              </a:xfrm>
              <a:custGeom>
                <a:avLst/>
                <a:gdLst>
                  <a:gd name="T0" fmla="*/ 10 w 17"/>
                  <a:gd name="T1" fmla="*/ 6 h 6"/>
                  <a:gd name="T2" fmla="*/ 15 w 17"/>
                  <a:gd name="T3" fmla="*/ 5 h 6"/>
                  <a:gd name="T4" fmla="*/ 16 w 17"/>
                  <a:gd name="T5" fmla="*/ 6 h 6"/>
                  <a:gd name="T6" fmla="*/ 17 w 17"/>
                  <a:gd name="T7" fmla="*/ 5 h 6"/>
                  <a:gd name="T8" fmla="*/ 9 w 17"/>
                  <a:gd name="T9" fmla="*/ 5 h 6"/>
                  <a:gd name="T10" fmla="*/ 7 w 17"/>
                  <a:gd name="T11" fmla="*/ 2 h 6"/>
                  <a:gd name="T12" fmla="*/ 11 w 17"/>
                  <a:gd name="T13" fmla="*/ 3 h 6"/>
                  <a:gd name="T14" fmla="*/ 0 w 17"/>
                  <a:gd name="T15" fmla="*/ 2 h 6"/>
                  <a:gd name="T16" fmla="*/ 2 w 17"/>
                  <a:gd name="T17" fmla="*/ 3 h 6"/>
                  <a:gd name="T18" fmla="*/ 0 w 17"/>
                  <a:gd name="T19" fmla="*/ 3 h 6"/>
                  <a:gd name="T20" fmla="*/ 10 w 17"/>
                  <a:gd name="T21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7" h="6">
                    <a:moveTo>
                      <a:pt x="10" y="6"/>
                    </a:moveTo>
                    <a:cubicBezTo>
                      <a:pt x="15" y="5"/>
                      <a:pt x="15" y="5"/>
                      <a:pt x="15" y="5"/>
                    </a:cubicBezTo>
                    <a:cubicBezTo>
                      <a:pt x="16" y="5"/>
                      <a:pt x="16" y="6"/>
                      <a:pt x="16" y="6"/>
                    </a:cubicBezTo>
                    <a:cubicBezTo>
                      <a:pt x="16" y="6"/>
                      <a:pt x="17" y="5"/>
                      <a:pt x="17" y="5"/>
                    </a:cubicBezTo>
                    <a:cubicBezTo>
                      <a:pt x="15" y="2"/>
                      <a:pt x="12" y="5"/>
                      <a:pt x="9" y="5"/>
                    </a:cubicBezTo>
                    <a:cubicBezTo>
                      <a:pt x="3" y="3"/>
                      <a:pt x="10" y="4"/>
                      <a:pt x="7" y="2"/>
                    </a:cubicBezTo>
                    <a:cubicBezTo>
                      <a:pt x="9" y="2"/>
                      <a:pt x="9" y="2"/>
                      <a:pt x="11" y="3"/>
                    </a:cubicBezTo>
                    <a:cubicBezTo>
                      <a:pt x="8" y="0"/>
                      <a:pt x="3" y="2"/>
                      <a:pt x="0" y="2"/>
                    </a:cubicBezTo>
                    <a:cubicBezTo>
                      <a:pt x="1" y="2"/>
                      <a:pt x="1" y="3"/>
                      <a:pt x="2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2" y="5"/>
                      <a:pt x="5" y="6"/>
                      <a:pt x="10" y="6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77" name="Freeform 1722"/>
              <p:cNvSpPr/>
              <p:nvPr/>
            </p:nvSpPr>
            <p:spPr bwMode="auto">
              <a:xfrm>
                <a:off x="1082" y="2733"/>
                <a:ext cx="5" cy="2"/>
              </a:xfrm>
              <a:custGeom>
                <a:avLst/>
                <a:gdLst>
                  <a:gd name="T0" fmla="*/ 2 w 2"/>
                  <a:gd name="T1" fmla="*/ 1 h 1"/>
                  <a:gd name="T2" fmla="*/ 0 w 2"/>
                  <a:gd name="T3" fmla="*/ 0 h 1"/>
                  <a:gd name="T4" fmla="*/ 2 w 2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2" y="1"/>
                    </a:moveTo>
                    <a:cubicBezTo>
                      <a:pt x="1" y="1"/>
                      <a:pt x="0" y="1"/>
                      <a:pt x="0" y="0"/>
                    </a:cubicBezTo>
                    <a:cubicBezTo>
                      <a:pt x="0" y="1"/>
                      <a:pt x="1" y="1"/>
                      <a:pt x="2" y="1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78" name="Freeform 1723"/>
              <p:cNvSpPr/>
              <p:nvPr/>
            </p:nvSpPr>
            <p:spPr bwMode="auto">
              <a:xfrm>
                <a:off x="1042" y="2723"/>
                <a:ext cx="2" cy="0"/>
              </a:xfrm>
              <a:custGeom>
                <a:avLst/>
                <a:gdLst>
                  <a:gd name="T0" fmla="*/ 0 w 1"/>
                  <a:gd name="T1" fmla="*/ 1 w 1"/>
                  <a:gd name="T2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79" name="Freeform 1724"/>
              <p:cNvSpPr/>
              <p:nvPr/>
            </p:nvSpPr>
            <p:spPr bwMode="auto">
              <a:xfrm>
                <a:off x="1040" y="2728"/>
                <a:ext cx="7" cy="3"/>
              </a:xfrm>
              <a:custGeom>
                <a:avLst/>
                <a:gdLst>
                  <a:gd name="T0" fmla="*/ 3 w 3"/>
                  <a:gd name="T1" fmla="*/ 1 h 1"/>
                  <a:gd name="T2" fmla="*/ 0 w 3"/>
                  <a:gd name="T3" fmla="*/ 0 h 1"/>
                  <a:gd name="T4" fmla="*/ 1 w 3"/>
                  <a:gd name="T5" fmla="*/ 1 h 1"/>
                  <a:gd name="T6" fmla="*/ 3 w 3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1">
                    <a:moveTo>
                      <a:pt x="3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2" y="1"/>
                      <a:pt x="3" y="1"/>
                      <a:pt x="3" y="1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80" name="Freeform 1725"/>
              <p:cNvSpPr/>
              <p:nvPr/>
            </p:nvSpPr>
            <p:spPr bwMode="auto">
              <a:xfrm>
                <a:off x="821" y="2688"/>
                <a:ext cx="216" cy="45"/>
              </a:xfrm>
              <a:custGeom>
                <a:avLst/>
                <a:gdLst>
                  <a:gd name="T0" fmla="*/ 24 w 91"/>
                  <a:gd name="T1" fmla="*/ 16 h 19"/>
                  <a:gd name="T2" fmla="*/ 20 w 91"/>
                  <a:gd name="T3" fmla="*/ 14 h 19"/>
                  <a:gd name="T4" fmla="*/ 25 w 91"/>
                  <a:gd name="T5" fmla="*/ 14 h 19"/>
                  <a:gd name="T6" fmla="*/ 25 w 91"/>
                  <a:gd name="T7" fmla="*/ 11 h 19"/>
                  <a:gd name="T8" fmla="*/ 16 w 91"/>
                  <a:gd name="T9" fmla="*/ 11 h 19"/>
                  <a:gd name="T10" fmla="*/ 16 w 91"/>
                  <a:gd name="T11" fmla="*/ 10 h 19"/>
                  <a:gd name="T12" fmla="*/ 3 w 91"/>
                  <a:gd name="T13" fmla="*/ 8 h 19"/>
                  <a:gd name="T14" fmla="*/ 15 w 91"/>
                  <a:gd name="T15" fmla="*/ 10 h 19"/>
                  <a:gd name="T16" fmla="*/ 63 w 91"/>
                  <a:gd name="T17" fmla="*/ 16 h 19"/>
                  <a:gd name="T18" fmla="*/ 65 w 91"/>
                  <a:gd name="T19" fmla="*/ 14 h 19"/>
                  <a:gd name="T20" fmla="*/ 69 w 91"/>
                  <a:gd name="T21" fmla="*/ 15 h 19"/>
                  <a:gd name="T22" fmla="*/ 66 w 91"/>
                  <a:gd name="T23" fmla="*/ 15 h 19"/>
                  <a:gd name="T24" fmla="*/ 79 w 91"/>
                  <a:gd name="T25" fmla="*/ 17 h 19"/>
                  <a:gd name="T26" fmla="*/ 80 w 91"/>
                  <a:gd name="T27" fmla="*/ 14 h 19"/>
                  <a:gd name="T28" fmla="*/ 86 w 91"/>
                  <a:gd name="T29" fmla="*/ 18 h 19"/>
                  <a:gd name="T30" fmla="*/ 90 w 91"/>
                  <a:gd name="T31" fmla="*/ 16 h 19"/>
                  <a:gd name="T32" fmla="*/ 86 w 91"/>
                  <a:gd name="T33" fmla="*/ 14 h 19"/>
                  <a:gd name="T34" fmla="*/ 89 w 91"/>
                  <a:gd name="T35" fmla="*/ 14 h 19"/>
                  <a:gd name="T36" fmla="*/ 58 w 91"/>
                  <a:gd name="T37" fmla="*/ 14 h 19"/>
                  <a:gd name="T38" fmla="*/ 59 w 91"/>
                  <a:gd name="T39" fmla="*/ 12 h 19"/>
                  <a:gd name="T40" fmla="*/ 40 w 91"/>
                  <a:gd name="T41" fmla="*/ 9 h 19"/>
                  <a:gd name="T42" fmla="*/ 33 w 91"/>
                  <a:gd name="T43" fmla="*/ 11 h 19"/>
                  <a:gd name="T44" fmla="*/ 29 w 91"/>
                  <a:gd name="T45" fmla="*/ 9 h 19"/>
                  <a:gd name="T46" fmla="*/ 29 w 91"/>
                  <a:gd name="T47" fmla="*/ 10 h 19"/>
                  <a:gd name="T48" fmla="*/ 23 w 91"/>
                  <a:gd name="T49" fmla="*/ 8 h 19"/>
                  <a:gd name="T50" fmla="*/ 22 w 91"/>
                  <a:gd name="T51" fmla="*/ 11 h 19"/>
                  <a:gd name="T52" fmla="*/ 11 w 91"/>
                  <a:gd name="T53" fmla="*/ 5 h 19"/>
                  <a:gd name="T54" fmla="*/ 12 w 91"/>
                  <a:gd name="T55" fmla="*/ 7 h 19"/>
                  <a:gd name="T56" fmla="*/ 10 w 91"/>
                  <a:gd name="T57" fmla="*/ 7 h 19"/>
                  <a:gd name="T58" fmla="*/ 8 w 91"/>
                  <a:gd name="T59" fmla="*/ 5 h 19"/>
                  <a:gd name="T60" fmla="*/ 3 w 91"/>
                  <a:gd name="T61" fmla="*/ 5 h 19"/>
                  <a:gd name="T62" fmla="*/ 2 w 91"/>
                  <a:gd name="T63" fmla="*/ 5 h 19"/>
                  <a:gd name="T64" fmla="*/ 1 w 91"/>
                  <a:gd name="T65" fmla="*/ 5 h 19"/>
                  <a:gd name="T66" fmla="*/ 1 w 91"/>
                  <a:gd name="T67" fmla="*/ 5 h 19"/>
                  <a:gd name="T68" fmla="*/ 1 w 91"/>
                  <a:gd name="T69" fmla="*/ 5 h 19"/>
                  <a:gd name="T70" fmla="*/ 1 w 91"/>
                  <a:gd name="T71" fmla="*/ 5 h 19"/>
                  <a:gd name="T72" fmla="*/ 1 w 91"/>
                  <a:gd name="T73" fmla="*/ 5 h 19"/>
                  <a:gd name="T74" fmla="*/ 1 w 91"/>
                  <a:gd name="T75" fmla="*/ 5 h 19"/>
                  <a:gd name="T76" fmla="*/ 0 w 91"/>
                  <a:gd name="T77" fmla="*/ 11 h 19"/>
                  <a:gd name="T78" fmla="*/ 0 w 91"/>
                  <a:gd name="T79" fmla="*/ 11 h 19"/>
                  <a:gd name="T80" fmla="*/ 1 w 91"/>
                  <a:gd name="T81" fmla="*/ 11 h 19"/>
                  <a:gd name="T82" fmla="*/ 1 w 91"/>
                  <a:gd name="T83" fmla="*/ 11 h 19"/>
                  <a:gd name="T84" fmla="*/ 3 w 91"/>
                  <a:gd name="T85" fmla="*/ 11 h 19"/>
                  <a:gd name="T86" fmla="*/ 2 w 91"/>
                  <a:gd name="T87" fmla="*/ 10 h 19"/>
                  <a:gd name="T88" fmla="*/ 14 w 91"/>
                  <a:gd name="T89" fmla="*/ 12 h 19"/>
                  <a:gd name="T90" fmla="*/ 8 w 91"/>
                  <a:gd name="T91" fmla="*/ 14 h 19"/>
                  <a:gd name="T92" fmla="*/ 11 w 91"/>
                  <a:gd name="T93" fmla="*/ 15 h 19"/>
                  <a:gd name="T94" fmla="*/ 19 w 91"/>
                  <a:gd name="T95" fmla="*/ 13 h 19"/>
                  <a:gd name="T96" fmla="*/ 24 w 91"/>
                  <a:gd name="T97" fmla="*/ 16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91" h="19">
                    <a:moveTo>
                      <a:pt x="24" y="16"/>
                    </a:moveTo>
                    <a:cubicBezTo>
                      <a:pt x="24" y="15"/>
                      <a:pt x="23" y="15"/>
                      <a:pt x="20" y="14"/>
                    </a:cubicBezTo>
                    <a:cubicBezTo>
                      <a:pt x="21" y="13"/>
                      <a:pt x="24" y="14"/>
                      <a:pt x="25" y="14"/>
                    </a:cubicBezTo>
                    <a:cubicBezTo>
                      <a:pt x="22" y="13"/>
                      <a:pt x="26" y="12"/>
                      <a:pt x="25" y="11"/>
                    </a:cubicBezTo>
                    <a:cubicBezTo>
                      <a:pt x="21" y="11"/>
                      <a:pt x="20" y="12"/>
                      <a:pt x="16" y="11"/>
                    </a:cubicBezTo>
                    <a:cubicBezTo>
                      <a:pt x="16" y="11"/>
                      <a:pt x="16" y="10"/>
                      <a:pt x="16" y="10"/>
                    </a:cubicBezTo>
                    <a:cubicBezTo>
                      <a:pt x="13" y="10"/>
                      <a:pt x="0" y="11"/>
                      <a:pt x="3" y="8"/>
                    </a:cubicBezTo>
                    <a:cubicBezTo>
                      <a:pt x="7" y="9"/>
                      <a:pt x="10" y="9"/>
                      <a:pt x="15" y="10"/>
                    </a:cubicBezTo>
                    <a:cubicBezTo>
                      <a:pt x="30" y="12"/>
                      <a:pt x="46" y="13"/>
                      <a:pt x="63" y="16"/>
                    </a:cubicBezTo>
                    <a:cubicBezTo>
                      <a:pt x="65" y="14"/>
                      <a:pt x="65" y="14"/>
                      <a:pt x="65" y="14"/>
                    </a:cubicBezTo>
                    <a:cubicBezTo>
                      <a:pt x="66" y="15"/>
                      <a:pt x="69" y="14"/>
                      <a:pt x="69" y="15"/>
                    </a:cubicBezTo>
                    <a:cubicBezTo>
                      <a:pt x="68" y="15"/>
                      <a:pt x="67" y="15"/>
                      <a:pt x="66" y="15"/>
                    </a:cubicBezTo>
                    <a:cubicBezTo>
                      <a:pt x="69" y="17"/>
                      <a:pt x="75" y="16"/>
                      <a:pt x="79" y="17"/>
                    </a:cubicBezTo>
                    <a:cubicBezTo>
                      <a:pt x="79" y="17"/>
                      <a:pt x="78" y="15"/>
                      <a:pt x="80" y="14"/>
                    </a:cubicBezTo>
                    <a:cubicBezTo>
                      <a:pt x="79" y="17"/>
                      <a:pt x="85" y="15"/>
                      <a:pt x="86" y="18"/>
                    </a:cubicBezTo>
                    <a:cubicBezTo>
                      <a:pt x="90" y="19"/>
                      <a:pt x="86" y="16"/>
                      <a:pt x="90" y="16"/>
                    </a:cubicBezTo>
                    <a:cubicBezTo>
                      <a:pt x="91" y="15"/>
                      <a:pt x="86" y="15"/>
                      <a:pt x="86" y="14"/>
                    </a:cubicBezTo>
                    <a:cubicBezTo>
                      <a:pt x="87" y="13"/>
                      <a:pt x="89" y="15"/>
                      <a:pt x="89" y="14"/>
                    </a:cubicBezTo>
                    <a:cubicBezTo>
                      <a:pt x="82" y="12"/>
                      <a:pt x="69" y="14"/>
                      <a:pt x="58" y="14"/>
                    </a:cubicBezTo>
                    <a:cubicBezTo>
                      <a:pt x="59" y="12"/>
                      <a:pt x="59" y="12"/>
                      <a:pt x="59" y="12"/>
                    </a:cubicBezTo>
                    <a:cubicBezTo>
                      <a:pt x="54" y="13"/>
                      <a:pt x="45" y="12"/>
                      <a:pt x="40" y="9"/>
                    </a:cubicBezTo>
                    <a:cubicBezTo>
                      <a:pt x="41" y="11"/>
                      <a:pt x="32" y="8"/>
                      <a:pt x="33" y="11"/>
                    </a:cubicBezTo>
                    <a:cubicBezTo>
                      <a:pt x="32" y="10"/>
                      <a:pt x="31" y="10"/>
                      <a:pt x="29" y="9"/>
                    </a:cubicBezTo>
                    <a:cubicBezTo>
                      <a:pt x="29" y="10"/>
                      <a:pt x="29" y="10"/>
                      <a:pt x="29" y="10"/>
                    </a:cubicBezTo>
                    <a:cubicBezTo>
                      <a:pt x="26" y="10"/>
                      <a:pt x="26" y="9"/>
                      <a:pt x="23" y="8"/>
                    </a:cubicBezTo>
                    <a:cubicBezTo>
                      <a:pt x="25" y="10"/>
                      <a:pt x="23" y="10"/>
                      <a:pt x="22" y="11"/>
                    </a:cubicBezTo>
                    <a:cubicBezTo>
                      <a:pt x="18" y="9"/>
                      <a:pt x="14" y="7"/>
                      <a:pt x="11" y="5"/>
                    </a:cubicBezTo>
                    <a:cubicBezTo>
                      <a:pt x="11" y="5"/>
                      <a:pt x="11" y="6"/>
                      <a:pt x="12" y="7"/>
                    </a:cubicBezTo>
                    <a:cubicBezTo>
                      <a:pt x="10" y="6"/>
                      <a:pt x="10" y="7"/>
                      <a:pt x="10" y="7"/>
                    </a:cubicBezTo>
                    <a:cubicBezTo>
                      <a:pt x="8" y="7"/>
                      <a:pt x="8" y="5"/>
                      <a:pt x="8" y="5"/>
                    </a:cubicBezTo>
                    <a:cubicBezTo>
                      <a:pt x="6" y="4"/>
                      <a:pt x="4" y="4"/>
                      <a:pt x="3" y="5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1" y="8"/>
                      <a:pt x="1" y="0"/>
                      <a:pt x="0" y="11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1" y="11"/>
                      <a:pt x="1" y="11"/>
                      <a:pt x="1" y="11"/>
                    </a:cubicBezTo>
                    <a:cubicBezTo>
                      <a:pt x="1" y="11"/>
                      <a:pt x="1" y="11"/>
                      <a:pt x="1" y="11"/>
                    </a:cubicBezTo>
                    <a:cubicBezTo>
                      <a:pt x="1" y="11"/>
                      <a:pt x="2" y="11"/>
                      <a:pt x="3" y="11"/>
                    </a:cubicBezTo>
                    <a:cubicBezTo>
                      <a:pt x="2" y="10"/>
                      <a:pt x="2" y="10"/>
                      <a:pt x="2" y="10"/>
                    </a:cubicBezTo>
                    <a:cubicBezTo>
                      <a:pt x="6" y="10"/>
                      <a:pt x="9" y="12"/>
                      <a:pt x="14" y="12"/>
                    </a:cubicBezTo>
                    <a:cubicBezTo>
                      <a:pt x="16" y="14"/>
                      <a:pt x="10" y="13"/>
                      <a:pt x="8" y="14"/>
                    </a:cubicBezTo>
                    <a:cubicBezTo>
                      <a:pt x="9" y="14"/>
                      <a:pt x="11" y="15"/>
                      <a:pt x="11" y="15"/>
                    </a:cubicBezTo>
                    <a:cubicBezTo>
                      <a:pt x="13" y="15"/>
                      <a:pt x="17" y="14"/>
                      <a:pt x="19" y="13"/>
                    </a:cubicBezTo>
                    <a:cubicBezTo>
                      <a:pt x="17" y="15"/>
                      <a:pt x="22" y="16"/>
                      <a:pt x="24" y="16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81" name="Freeform 1726"/>
              <p:cNvSpPr/>
              <p:nvPr/>
            </p:nvSpPr>
            <p:spPr bwMode="auto">
              <a:xfrm>
                <a:off x="845" y="2723"/>
                <a:ext cx="2" cy="3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1 h 1"/>
                  <a:gd name="T4" fmla="*/ 1 w 1"/>
                  <a:gd name="T5" fmla="*/ 1 h 1"/>
                  <a:gd name="T6" fmla="*/ 1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1" y="0"/>
                      <a:pt x="0" y="1"/>
                      <a:pt x="0" y="1"/>
                    </a:cubicBezTo>
                    <a:cubicBezTo>
                      <a:pt x="0" y="1"/>
                      <a:pt x="1" y="1"/>
                      <a:pt x="1" y="1"/>
                    </a:cubicBezTo>
                    <a:cubicBezTo>
                      <a:pt x="1" y="1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82" name="Freeform 1727"/>
              <p:cNvSpPr/>
              <p:nvPr/>
            </p:nvSpPr>
            <p:spPr bwMode="auto">
              <a:xfrm>
                <a:off x="878" y="2726"/>
                <a:ext cx="2" cy="0"/>
              </a:xfrm>
              <a:custGeom>
                <a:avLst/>
                <a:gdLst>
                  <a:gd name="T0" fmla="*/ 0 w 1"/>
                  <a:gd name="T1" fmla="*/ 0 w 1"/>
                  <a:gd name="T2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83" name="Freeform 1728"/>
              <p:cNvSpPr/>
              <p:nvPr/>
            </p:nvSpPr>
            <p:spPr bwMode="auto">
              <a:xfrm>
                <a:off x="826" y="2707"/>
                <a:ext cx="2" cy="0"/>
              </a:xfrm>
              <a:custGeom>
                <a:avLst/>
                <a:gdLst>
                  <a:gd name="T0" fmla="*/ 2 w 2"/>
                  <a:gd name="T1" fmla="*/ 2 w 2"/>
                  <a:gd name="T2" fmla="*/ 0 w 2"/>
                  <a:gd name="T3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2" y="0"/>
                    </a:ln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84" name="Freeform 1729"/>
              <p:cNvSpPr/>
              <p:nvPr/>
            </p:nvSpPr>
            <p:spPr bwMode="auto">
              <a:xfrm>
                <a:off x="840" y="2695"/>
                <a:ext cx="7" cy="5"/>
              </a:xfrm>
              <a:custGeom>
                <a:avLst/>
                <a:gdLst>
                  <a:gd name="T0" fmla="*/ 0 w 3"/>
                  <a:gd name="T1" fmla="*/ 0 h 2"/>
                  <a:gd name="T2" fmla="*/ 3 w 3"/>
                  <a:gd name="T3" fmla="*/ 2 h 2"/>
                  <a:gd name="T4" fmla="*/ 0 w 3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2">
                    <a:moveTo>
                      <a:pt x="0" y="0"/>
                    </a:moveTo>
                    <a:cubicBezTo>
                      <a:pt x="1" y="1"/>
                      <a:pt x="2" y="1"/>
                      <a:pt x="3" y="2"/>
                    </a:cubicBezTo>
                    <a:cubicBezTo>
                      <a:pt x="3" y="1"/>
                      <a:pt x="3" y="1"/>
                      <a:pt x="0" y="0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85" name="Freeform 1730"/>
              <p:cNvSpPr/>
              <p:nvPr/>
            </p:nvSpPr>
            <p:spPr bwMode="auto">
              <a:xfrm>
                <a:off x="899" y="2707"/>
                <a:ext cx="8" cy="2"/>
              </a:xfrm>
              <a:custGeom>
                <a:avLst/>
                <a:gdLst>
                  <a:gd name="T0" fmla="*/ 2 w 3"/>
                  <a:gd name="T1" fmla="*/ 1 h 1"/>
                  <a:gd name="T2" fmla="*/ 3 w 3"/>
                  <a:gd name="T3" fmla="*/ 0 h 1"/>
                  <a:gd name="T4" fmla="*/ 2 w 3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1">
                    <a:moveTo>
                      <a:pt x="2" y="1"/>
                    </a:moveTo>
                    <a:cubicBezTo>
                      <a:pt x="3" y="1"/>
                      <a:pt x="2" y="0"/>
                      <a:pt x="3" y="0"/>
                    </a:cubicBezTo>
                    <a:cubicBezTo>
                      <a:pt x="1" y="0"/>
                      <a:pt x="0" y="0"/>
                      <a:pt x="2" y="1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86" name="Freeform 1731"/>
              <p:cNvSpPr/>
              <p:nvPr/>
            </p:nvSpPr>
            <p:spPr bwMode="auto">
              <a:xfrm>
                <a:off x="859" y="2726"/>
                <a:ext cx="12" cy="0"/>
              </a:xfrm>
              <a:custGeom>
                <a:avLst/>
                <a:gdLst>
                  <a:gd name="T0" fmla="*/ 0 w 12"/>
                  <a:gd name="T1" fmla="*/ 10 w 12"/>
                  <a:gd name="T2" fmla="*/ 12 w 12"/>
                  <a:gd name="T3" fmla="*/ 0 w 1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2">
                    <a:moveTo>
                      <a:pt x="0" y="0"/>
                    </a:moveTo>
                    <a:lnTo>
                      <a:pt x="10" y="0"/>
                    </a:lnTo>
                    <a:lnTo>
                      <a:pt x="1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87" name="Freeform 1732"/>
              <p:cNvSpPr/>
              <p:nvPr/>
            </p:nvSpPr>
            <p:spPr bwMode="auto">
              <a:xfrm>
                <a:off x="888" y="2716"/>
                <a:ext cx="149" cy="27"/>
              </a:xfrm>
              <a:custGeom>
                <a:avLst/>
                <a:gdLst>
                  <a:gd name="T0" fmla="*/ 59 w 63"/>
                  <a:gd name="T1" fmla="*/ 6 h 11"/>
                  <a:gd name="T2" fmla="*/ 48 w 63"/>
                  <a:gd name="T3" fmla="*/ 4 h 11"/>
                  <a:gd name="T4" fmla="*/ 40 w 63"/>
                  <a:gd name="T5" fmla="*/ 7 h 11"/>
                  <a:gd name="T6" fmla="*/ 41 w 63"/>
                  <a:gd name="T7" fmla="*/ 4 h 11"/>
                  <a:gd name="T8" fmla="*/ 20 w 63"/>
                  <a:gd name="T9" fmla="*/ 4 h 11"/>
                  <a:gd name="T10" fmla="*/ 20 w 63"/>
                  <a:gd name="T11" fmla="*/ 2 h 11"/>
                  <a:gd name="T12" fmla="*/ 12 w 63"/>
                  <a:gd name="T13" fmla="*/ 5 h 11"/>
                  <a:gd name="T14" fmla="*/ 12 w 63"/>
                  <a:gd name="T15" fmla="*/ 1 h 11"/>
                  <a:gd name="T16" fmla="*/ 13 w 63"/>
                  <a:gd name="T17" fmla="*/ 1 h 11"/>
                  <a:gd name="T18" fmla="*/ 1 w 63"/>
                  <a:gd name="T19" fmla="*/ 0 h 11"/>
                  <a:gd name="T20" fmla="*/ 0 w 63"/>
                  <a:gd name="T21" fmla="*/ 2 h 11"/>
                  <a:gd name="T22" fmla="*/ 0 w 63"/>
                  <a:gd name="T23" fmla="*/ 4 h 11"/>
                  <a:gd name="T24" fmla="*/ 8 w 63"/>
                  <a:gd name="T25" fmla="*/ 4 h 11"/>
                  <a:gd name="T26" fmla="*/ 8 w 63"/>
                  <a:gd name="T27" fmla="*/ 5 h 11"/>
                  <a:gd name="T28" fmla="*/ 11 w 63"/>
                  <a:gd name="T29" fmla="*/ 5 h 11"/>
                  <a:gd name="T30" fmla="*/ 12 w 63"/>
                  <a:gd name="T31" fmla="*/ 6 h 11"/>
                  <a:gd name="T32" fmla="*/ 17 w 63"/>
                  <a:gd name="T33" fmla="*/ 6 h 11"/>
                  <a:gd name="T34" fmla="*/ 17 w 63"/>
                  <a:gd name="T35" fmla="*/ 6 h 11"/>
                  <a:gd name="T36" fmla="*/ 21 w 63"/>
                  <a:gd name="T37" fmla="*/ 5 h 11"/>
                  <a:gd name="T38" fmla="*/ 23 w 63"/>
                  <a:gd name="T39" fmla="*/ 7 h 11"/>
                  <a:gd name="T40" fmla="*/ 22 w 63"/>
                  <a:gd name="T41" fmla="*/ 5 h 11"/>
                  <a:gd name="T42" fmla="*/ 36 w 63"/>
                  <a:gd name="T43" fmla="*/ 9 h 11"/>
                  <a:gd name="T44" fmla="*/ 37 w 63"/>
                  <a:gd name="T45" fmla="*/ 8 h 11"/>
                  <a:gd name="T46" fmla="*/ 30 w 63"/>
                  <a:gd name="T47" fmla="*/ 8 h 11"/>
                  <a:gd name="T48" fmla="*/ 32 w 63"/>
                  <a:gd name="T49" fmla="*/ 5 h 11"/>
                  <a:gd name="T50" fmla="*/ 39 w 63"/>
                  <a:gd name="T51" fmla="*/ 8 h 11"/>
                  <a:gd name="T52" fmla="*/ 49 w 63"/>
                  <a:gd name="T53" fmla="*/ 9 h 11"/>
                  <a:gd name="T54" fmla="*/ 49 w 63"/>
                  <a:gd name="T55" fmla="*/ 9 h 11"/>
                  <a:gd name="T56" fmla="*/ 56 w 63"/>
                  <a:gd name="T57" fmla="*/ 9 h 11"/>
                  <a:gd name="T58" fmla="*/ 54 w 63"/>
                  <a:gd name="T59" fmla="*/ 9 h 11"/>
                  <a:gd name="T60" fmla="*/ 57 w 63"/>
                  <a:gd name="T61" fmla="*/ 8 h 11"/>
                  <a:gd name="T62" fmla="*/ 57 w 63"/>
                  <a:gd name="T63" fmla="*/ 9 h 11"/>
                  <a:gd name="T64" fmla="*/ 63 w 63"/>
                  <a:gd name="T65" fmla="*/ 7 h 11"/>
                  <a:gd name="T66" fmla="*/ 56 w 63"/>
                  <a:gd name="T67" fmla="*/ 8 h 11"/>
                  <a:gd name="T68" fmla="*/ 59 w 63"/>
                  <a:gd name="T69" fmla="*/ 6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63" h="11">
                    <a:moveTo>
                      <a:pt x="59" y="6"/>
                    </a:moveTo>
                    <a:cubicBezTo>
                      <a:pt x="56" y="5"/>
                      <a:pt x="52" y="5"/>
                      <a:pt x="48" y="4"/>
                    </a:cubicBezTo>
                    <a:cubicBezTo>
                      <a:pt x="41" y="4"/>
                      <a:pt x="47" y="7"/>
                      <a:pt x="40" y="7"/>
                    </a:cubicBezTo>
                    <a:cubicBezTo>
                      <a:pt x="41" y="4"/>
                      <a:pt x="41" y="4"/>
                      <a:pt x="41" y="4"/>
                    </a:cubicBezTo>
                    <a:cubicBezTo>
                      <a:pt x="35" y="3"/>
                      <a:pt x="26" y="2"/>
                      <a:pt x="20" y="4"/>
                    </a:cubicBezTo>
                    <a:cubicBezTo>
                      <a:pt x="19" y="3"/>
                      <a:pt x="18" y="3"/>
                      <a:pt x="20" y="2"/>
                    </a:cubicBezTo>
                    <a:cubicBezTo>
                      <a:pt x="16" y="2"/>
                      <a:pt x="17" y="6"/>
                      <a:pt x="12" y="5"/>
                    </a:cubicBezTo>
                    <a:cubicBezTo>
                      <a:pt x="17" y="3"/>
                      <a:pt x="10" y="3"/>
                      <a:pt x="12" y="1"/>
                    </a:cubicBezTo>
                    <a:cubicBezTo>
                      <a:pt x="13" y="1"/>
                      <a:pt x="13" y="1"/>
                      <a:pt x="13" y="1"/>
                    </a:cubicBezTo>
                    <a:cubicBezTo>
                      <a:pt x="9" y="1"/>
                      <a:pt x="4" y="1"/>
                      <a:pt x="1" y="0"/>
                    </a:cubicBezTo>
                    <a:cubicBezTo>
                      <a:pt x="1" y="1"/>
                      <a:pt x="3" y="3"/>
                      <a:pt x="0" y="2"/>
                    </a:cubicBezTo>
                    <a:cubicBezTo>
                      <a:pt x="1" y="3"/>
                      <a:pt x="1" y="3"/>
                      <a:pt x="0" y="4"/>
                    </a:cubicBezTo>
                    <a:cubicBezTo>
                      <a:pt x="4" y="4"/>
                      <a:pt x="6" y="5"/>
                      <a:pt x="8" y="4"/>
                    </a:cubicBezTo>
                    <a:cubicBezTo>
                      <a:pt x="10" y="5"/>
                      <a:pt x="7" y="4"/>
                      <a:pt x="8" y="5"/>
                    </a:cubicBezTo>
                    <a:cubicBezTo>
                      <a:pt x="11" y="5"/>
                      <a:pt x="11" y="5"/>
                      <a:pt x="11" y="5"/>
                    </a:cubicBezTo>
                    <a:cubicBezTo>
                      <a:pt x="13" y="5"/>
                      <a:pt x="9" y="5"/>
                      <a:pt x="12" y="6"/>
                    </a:cubicBezTo>
                    <a:cubicBezTo>
                      <a:pt x="12" y="6"/>
                      <a:pt x="15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9" y="6"/>
                      <a:pt x="21" y="6"/>
                      <a:pt x="21" y="5"/>
                    </a:cubicBezTo>
                    <a:cubicBezTo>
                      <a:pt x="23" y="7"/>
                      <a:pt x="23" y="7"/>
                      <a:pt x="23" y="7"/>
                    </a:cubicBezTo>
                    <a:cubicBezTo>
                      <a:pt x="22" y="5"/>
                      <a:pt x="22" y="5"/>
                      <a:pt x="22" y="5"/>
                    </a:cubicBezTo>
                    <a:cubicBezTo>
                      <a:pt x="27" y="6"/>
                      <a:pt x="29" y="9"/>
                      <a:pt x="36" y="9"/>
                    </a:cubicBezTo>
                    <a:cubicBezTo>
                      <a:pt x="34" y="8"/>
                      <a:pt x="36" y="8"/>
                      <a:pt x="37" y="8"/>
                    </a:cubicBezTo>
                    <a:cubicBezTo>
                      <a:pt x="34" y="7"/>
                      <a:pt x="33" y="8"/>
                      <a:pt x="30" y="8"/>
                    </a:cubicBezTo>
                    <a:cubicBezTo>
                      <a:pt x="30" y="7"/>
                      <a:pt x="35" y="6"/>
                      <a:pt x="32" y="5"/>
                    </a:cubicBezTo>
                    <a:cubicBezTo>
                      <a:pt x="35" y="7"/>
                      <a:pt x="38" y="5"/>
                      <a:pt x="39" y="8"/>
                    </a:cubicBezTo>
                    <a:cubicBezTo>
                      <a:pt x="44" y="9"/>
                      <a:pt x="45" y="8"/>
                      <a:pt x="49" y="9"/>
                    </a:cubicBezTo>
                    <a:cubicBezTo>
                      <a:pt x="49" y="9"/>
                      <a:pt x="49" y="9"/>
                      <a:pt x="49" y="9"/>
                    </a:cubicBezTo>
                    <a:cubicBezTo>
                      <a:pt x="50" y="8"/>
                      <a:pt x="53" y="11"/>
                      <a:pt x="56" y="9"/>
                    </a:cubicBezTo>
                    <a:cubicBezTo>
                      <a:pt x="54" y="9"/>
                      <a:pt x="54" y="9"/>
                      <a:pt x="54" y="9"/>
                    </a:cubicBezTo>
                    <a:cubicBezTo>
                      <a:pt x="54" y="8"/>
                      <a:pt x="55" y="8"/>
                      <a:pt x="57" y="8"/>
                    </a:cubicBezTo>
                    <a:cubicBezTo>
                      <a:pt x="56" y="8"/>
                      <a:pt x="56" y="8"/>
                      <a:pt x="57" y="9"/>
                    </a:cubicBezTo>
                    <a:cubicBezTo>
                      <a:pt x="57" y="7"/>
                      <a:pt x="62" y="8"/>
                      <a:pt x="63" y="7"/>
                    </a:cubicBezTo>
                    <a:cubicBezTo>
                      <a:pt x="61" y="7"/>
                      <a:pt x="58" y="8"/>
                      <a:pt x="56" y="8"/>
                    </a:cubicBezTo>
                    <a:cubicBezTo>
                      <a:pt x="57" y="7"/>
                      <a:pt x="57" y="6"/>
                      <a:pt x="59" y="6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88" name="Freeform 1733"/>
              <p:cNvSpPr/>
              <p:nvPr/>
            </p:nvSpPr>
            <p:spPr bwMode="auto">
              <a:xfrm>
                <a:off x="923" y="2731"/>
                <a:ext cx="5" cy="0"/>
              </a:xfrm>
              <a:custGeom>
                <a:avLst/>
                <a:gdLst>
                  <a:gd name="T0" fmla="*/ 0 w 2"/>
                  <a:gd name="T1" fmla="*/ 2 w 2"/>
                  <a:gd name="T2" fmla="*/ 0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89" name="Freeform 1734"/>
              <p:cNvSpPr/>
              <p:nvPr/>
            </p:nvSpPr>
            <p:spPr bwMode="auto">
              <a:xfrm>
                <a:off x="1040" y="2733"/>
                <a:ext cx="116" cy="19"/>
              </a:xfrm>
              <a:custGeom>
                <a:avLst/>
                <a:gdLst>
                  <a:gd name="T0" fmla="*/ 14 w 49"/>
                  <a:gd name="T1" fmla="*/ 4 h 8"/>
                  <a:gd name="T2" fmla="*/ 15 w 49"/>
                  <a:gd name="T3" fmla="*/ 6 h 8"/>
                  <a:gd name="T4" fmla="*/ 15 w 49"/>
                  <a:gd name="T5" fmla="*/ 2 h 8"/>
                  <a:gd name="T6" fmla="*/ 21 w 49"/>
                  <a:gd name="T7" fmla="*/ 2 h 8"/>
                  <a:gd name="T8" fmla="*/ 20 w 49"/>
                  <a:gd name="T9" fmla="*/ 5 h 8"/>
                  <a:gd name="T10" fmla="*/ 25 w 49"/>
                  <a:gd name="T11" fmla="*/ 6 h 8"/>
                  <a:gd name="T12" fmla="*/ 25 w 49"/>
                  <a:gd name="T13" fmla="*/ 4 h 8"/>
                  <a:gd name="T14" fmla="*/ 31 w 49"/>
                  <a:gd name="T15" fmla="*/ 4 h 8"/>
                  <a:gd name="T16" fmla="*/ 29 w 49"/>
                  <a:gd name="T17" fmla="*/ 4 h 8"/>
                  <a:gd name="T18" fmla="*/ 32 w 49"/>
                  <a:gd name="T19" fmla="*/ 7 h 8"/>
                  <a:gd name="T20" fmla="*/ 46 w 49"/>
                  <a:gd name="T21" fmla="*/ 3 h 8"/>
                  <a:gd name="T22" fmla="*/ 42 w 49"/>
                  <a:gd name="T23" fmla="*/ 3 h 8"/>
                  <a:gd name="T24" fmla="*/ 41 w 49"/>
                  <a:gd name="T25" fmla="*/ 5 h 8"/>
                  <a:gd name="T26" fmla="*/ 37 w 49"/>
                  <a:gd name="T27" fmla="*/ 4 h 8"/>
                  <a:gd name="T28" fmla="*/ 40 w 49"/>
                  <a:gd name="T29" fmla="*/ 3 h 8"/>
                  <a:gd name="T30" fmla="*/ 7 w 49"/>
                  <a:gd name="T31" fmla="*/ 0 h 8"/>
                  <a:gd name="T32" fmla="*/ 12 w 49"/>
                  <a:gd name="T33" fmla="*/ 0 h 8"/>
                  <a:gd name="T34" fmla="*/ 7 w 49"/>
                  <a:gd name="T35" fmla="*/ 1 h 8"/>
                  <a:gd name="T36" fmla="*/ 10 w 49"/>
                  <a:gd name="T37" fmla="*/ 4 h 8"/>
                  <a:gd name="T38" fmla="*/ 7 w 49"/>
                  <a:gd name="T39" fmla="*/ 3 h 8"/>
                  <a:gd name="T40" fmla="*/ 7 w 49"/>
                  <a:gd name="T41" fmla="*/ 5 h 8"/>
                  <a:gd name="T42" fmla="*/ 0 w 49"/>
                  <a:gd name="T43" fmla="*/ 5 h 8"/>
                  <a:gd name="T44" fmla="*/ 12 w 49"/>
                  <a:gd name="T45" fmla="*/ 6 h 8"/>
                  <a:gd name="T46" fmla="*/ 14 w 49"/>
                  <a:gd name="T47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49" h="8">
                    <a:moveTo>
                      <a:pt x="14" y="4"/>
                    </a:moveTo>
                    <a:cubicBezTo>
                      <a:pt x="16" y="4"/>
                      <a:pt x="13" y="5"/>
                      <a:pt x="15" y="6"/>
                    </a:cubicBezTo>
                    <a:cubicBezTo>
                      <a:pt x="18" y="5"/>
                      <a:pt x="12" y="3"/>
                      <a:pt x="15" y="2"/>
                    </a:cubicBezTo>
                    <a:cubicBezTo>
                      <a:pt x="17" y="3"/>
                      <a:pt x="20" y="2"/>
                      <a:pt x="21" y="2"/>
                    </a:cubicBezTo>
                    <a:cubicBezTo>
                      <a:pt x="19" y="3"/>
                      <a:pt x="20" y="5"/>
                      <a:pt x="20" y="5"/>
                    </a:cubicBezTo>
                    <a:cubicBezTo>
                      <a:pt x="21" y="5"/>
                      <a:pt x="24" y="6"/>
                      <a:pt x="25" y="6"/>
                    </a:cubicBezTo>
                    <a:cubicBezTo>
                      <a:pt x="21" y="5"/>
                      <a:pt x="29" y="6"/>
                      <a:pt x="25" y="4"/>
                    </a:cubicBezTo>
                    <a:cubicBezTo>
                      <a:pt x="26" y="3"/>
                      <a:pt x="30" y="3"/>
                      <a:pt x="31" y="4"/>
                    </a:cubicBezTo>
                    <a:cubicBezTo>
                      <a:pt x="31" y="5"/>
                      <a:pt x="30" y="4"/>
                      <a:pt x="29" y="4"/>
                    </a:cubicBezTo>
                    <a:cubicBezTo>
                      <a:pt x="28" y="6"/>
                      <a:pt x="31" y="5"/>
                      <a:pt x="32" y="7"/>
                    </a:cubicBezTo>
                    <a:cubicBezTo>
                      <a:pt x="36" y="5"/>
                      <a:pt x="49" y="7"/>
                      <a:pt x="46" y="3"/>
                    </a:cubicBezTo>
                    <a:cubicBezTo>
                      <a:pt x="45" y="2"/>
                      <a:pt x="43" y="3"/>
                      <a:pt x="42" y="3"/>
                    </a:cubicBezTo>
                    <a:cubicBezTo>
                      <a:pt x="46" y="4"/>
                      <a:pt x="42" y="5"/>
                      <a:pt x="41" y="5"/>
                    </a:cubicBezTo>
                    <a:cubicBezTo>
                      <a:pt x="39" y="5"/>
                      <a:pt x="36" y="5"/>
                      <a:pt x="37" y="4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31" y="2"/>
                      <a:pt x="18" y="0"/>
                      <a:pt x="7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1" y="1"/>
                      <a:pt x="9" y="1"/>
                      <a:pt x="7" y="1"/>
                    </a:cubicBezTo>
                    <a:cubicBezTo>
                      <a:pt x="10" y="4"/>
                      <a:pt x="10" y="4"/>
                      <a:pt x="10" y="4"/>
                    </a:cubicBezTo>
                    <a:cubicBezTo>
                      <a:pt x="8" y="3"/>
                      <a:pt x="7" y="3"/>
                      <a:pt x="7" y="3"/>
                    </a:cubicBezTo>
                    <a:cubicBezTo>
                      <a:pt x="5" y="3"/>
                      <a:pt x="6" y="4"/>
                      <a:pt x="7" y="5"/>
                    </a:cubicBezTo>
                    <a:cubicBezTo>
                      <a:pt x="3" y="5"/>
                      <a:pt x="3" y="4"/>
                      <a:pt x="0" y="5"/>
                    </a:cubicBezTo>
                    <a:cubicBezTo>
                      <a:pt x="6" y="8"/>
                      <a:pt x="5" y="4"/>
                      <a:pt x="12" y="6"/>
                    </a:cubicBezTo>
                    <a:lnTo>
                      <a:pt x="14" y="4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90" name="Freeform 1735"/>
              <p:cNvSpPr/>
              <p:nvPr/>
            </p:nvSpPr>
            <p:spPr bwMode="auto">
              <a:xfrm>
                <a:off x="1040" y="2740"/>
                <a:ext cx="4" cy="3"/>
              </a:xfrm>
              <a:custGeom>
                <a:avLst/>
                <a:gdLst>
                  <a:gd name="T0" fmla="*/ 2 w 4"/>
                  <a:gd name="T1" fmla="*/ 3 h 3"/>
                  <a:gd name="T2" fmla="*/ 4 w 4"/>
                  <a:gd name="T3" fmla="*/ 0 h 3"/>
                  <a:gd name="T4" fmla="*/ 0 w 4"/>
                  <a:gd name="T5" fmla="*/ 0 h 3"/>
                  <a:gd name="T6" fmla="*/ 2 w 4"/>
                  <a:gd name="T7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3">
                    <a:moveTo>
                      <a:pt x="2" y="3"/>
                    </a:moveTo>
                    <a:lnTo>
                      <a:pt x="4" y="0"/>
                    </a:lnTo>
                    <a:lnTo>
                      <a:pt x="0" y="0"/>
                    </a:lnTo>
                    <a:lnTo>
                      <a:pt x="2" y="3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91" name="Freeform 1736"/>
              <p:cNvSpPr/>
              <p:nvPr/>
            </p:nvSpPr>
            <p:spPr bwMode="auto">
              <a:xfrm>
                <a:off x="1047" y="2731"/>
                <a:ext cx="7" cy="4"/>
              </a:xfrm>
              <a:custGeom>
                <a:avLst/>
                <a:gdLst>
                  <a:gd name="T0" fmla="*/ 1 w 3"/>
                  <a:gd name="T1" fmla="*/ 0 h 2"/>
                  <a:gd name="T2" fmla="*/ 0 w 3"/>
                  <a:gd name="T3" fmla="*/ 1 h 2"/>
                  <a:gd name="T4" fmla="*/ 1 w 3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2">
                    <a:moveTo>
                      <a:pt x="1" y="0"/>
                    </a:moveTo>
                    <a:cubicBezTo>
                      <a:pt x="1" y="1"/>
                      <a:pt x="0" y="1"/>
                      <a:pt x="0" y="1"/>
                    </a:cubicBezTo>
                    <a:cubicBezTo>
                      <a:pt x="3" y="2"/>
                      <a:pt x="2" y="1"/>
                      <a:pt x="1" y="0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92" name="Freeform 1737"/>
              <p:cNvSpPr/>
              <p:nvPr/>
            </p:nvSpPr>
            <p:spPr bwMode="auto">
              <a:xfrm>
                <a:off x="1123" y="2750"/>
                <a:ext cx="9" cy="0"/>
              </a:xfrm>
              <a:custGeom>
                <a:avLst/>
                <a:gdLst>
                  <a:gd name="T0" fmla="*/ 0 w 4"/>
                  <a:gd name="T1" fmla="*/ 4 w 4"/>
                  <a:gd name="T2" fmla="*/ 2 w 4"/>
                  <a:gd name="T3" fmla="*/ 0 w 4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4">
                    <a:moveTo>
                      <a:pt x="0" y="0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93" name="Freeform 1738"/>
              <p:cNvSpPr/>
              <p:nvPr/>
            </p:nvSpPr>
            <p:spPr bwMode="auto">
              <a:xfrm>
                <a:off x="1147" y="2740"/>
                <a:ext cx="35" cy="12"/>
              </a:xfrm>
              <a:custGeom>
                <a:avLst/>
                <a:gdLst>
                  <a:gd name="T0" fmla="*/ 15 w 15"/>
                  <a:gd name="T1" fmla="*/ 1 h 5"/>
                  <a:gd name="T2" fmla="*/ 3 w 15"/>
                  <a:gd name="T3" fmla="*/ 0 h 5"/>
                  <a:gd name="T4" fmla="*/ 3 w 15"/>
                  <a:gd name="T5" fmla="*/ 4 h 5"/>
                  <a:gd name="T6" fmla="*/ 8 w 15"/>
                  <a:gd name="T7" fmla="*/ 2 h 5"/>
                  <a:gd name="T8" fmla="*/ 15 w 15"/>
                  <a:gd name="T9" fmla="*/ 3 h 5"/>
                  <a:gd name="T10" fmla="*/ 15 w 15"/>
                  <a:gd name="T11" fmla="*/ 1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5" h="5">
                    <a:moveTo>
                      <a:pt x="15" y="1"/>
                    </a:moveTo>
                    <a:cubicBezTo>
                      <a:pt x="10" y="1"/>
                      <a:pt x="8" y="2"/>
                      <a:pt x="3" y="0"/>
                    </a:cubicBezTo>
                    <a:cubicBezTo>
                      <a:pt x="0" y="1"/>
                      <a:pt x="4" y="3"/>
                      <a:pt x="3" y="4"/>
                    </a:cubicBezTo>
                    <a:cubicBezTo>
                      <a:pt x="5" y="5"/>
                      <a:pt x="5" y="2"/>
                      <a:pt x="8" y="2"/>
                    </a:cubicBezTo>
                    <a:cubicBezTo>
                      <a:pt x="9" y="3"/>
                      <a:pt x="12" y="2"/>
                      <a:pt x="15" y="3"/>
                    </a:cubicBezTo>
                    <a:cubicBezTo>
                      <a:pt x="14" y="2"/>
                      <a:pt x="14" y="2"/>
                      <a:pt x="15" y="1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94" name="Freeform 1739"/>
              <p:cNvSpPr/>
              <p:nvPr/>
            </p:nvSpPr>
            <p:spPr bwMode="auto">
              <a:xfrm>
                <a:off x="959" y="2719"/>
                <a:ext cx="252" cy="43"/>
              </a:xfrm>
              <a:custGeom>
                <a:avLst/>
                <a:gdLst>
                  <a:gd name="T0" fmla="*/ 99 w 106"/>
                  <a:gd name="T1" fmla="*/ 11 h 18"/>
                  <a:gd name="T2" fmla="*/ 93 w 106"/>
                  <a:gd name="T3" fmla="*/ 10 h 18"/>
                  <a:gd name="T4" fmla="*/ 96 w 106"/>
                  <a:gd name="T5" fmla="*/ 10 h 18"/>
                  <a:gd name="T6" fmla="*/ 91 w 106"/>
                  <a:gd name="T7" fmla="*/ 8 h 18"/>
                  <a:gd name="T8" fmla="*/ 91 w 106"/>
                  <a:gd name="T9" fmla="*/ 9 h 18"/>
                  <a:gd name="T10" fmla="*/ 80 w 106"/>
                  <a:gd name="T11" fmla="*/ 7 h 18"/>
                  <a:gd name="T12" fmla="*/ 78 w 106"/>
                  <a:gd name="T13" fmla="*/ 9 h 18"/>
                  <a:gd name="T14" fmla="*/ 71 w 106"/>
                  <a:gd name="T15" fmla="*/ 5 h 18"/>
                  <a:gd name="T16" fmla="*/ 72 w 106"/>
                  <a:gd name="T17" fmla="*/ 9 h 18"/>
                  <a:gd name="T18" fmla="*/ 60 w 106"/>
                  <a:gd name="T19" fmla="*/ 6 h 18"/>
                  <a:gd name="T20" fmla="*/ 63 w 106"/>
                  <a:gd name="T21" fmla="*/ 6 h 18"/>
                  <a:gd name="T22" fmla="*/ 56 w 106"/>
                  <a:gd name="T23" fmla="*/ 6 h 18"/>
                  <a:gd name="T24" fmla="*/ 57 w 106"/>
                  <a:gd name="T25" fmla="*/ 4 h 18"/>
                  <a:gd name="T26" fmla="*/ 47 w 106"/>
                  <a:gd name="T27" fmla="*/ 3 h 18"/>
                  <a:gd name="T28" fmla="*/ 48 w 106"/>
                  <a:gd name="T29" fmla="*/ 3 h 18"/>
                  <a:gd name="T30" fmla="*/ 29 w 106"/>
                  <a:gd name="T31" fmla="*/ 3 h 18"/>
                  <a:gd name="T32" fmla="*/ 26 w 106"/>
                  <a:gd name="T33" fmla="*/ 1 h 18"/>
                  <a:gd name="T34" fmla="*/ 28 w 106"/>
                  <a:gd name="T35" fmla="*/ 5 h 18"/>
                  <a:gd name="T36" fmla="*/ 20 w 106"/>
                  <a:gd name="T37" fmla="*/ 4 h 18"/>
                  <a:gd name="T38" fmla="*/ 22 w 106"/>
                  <a:gd name="T39" fmla="*/ 2 h 18"/>
                  <a:gd name="T40" fmla="*/ 18 w 106"/>
                  <a:gd name="T41" fmla="*/ 2 h 18"/>
                  <a:gd name="T42" fmla="*/ 15 w 106"/>
                  <a:gd name="T43" fmla="*/ 0 h 18"/>
                  <a:gd name="T44" fmla="*/ 7 w 106"/>
                  <a:gd name="T45" fmla="*/ 2 h 18"/>
                  <a:gd name="T46" fmla="*/ 2 w 106"/>
                  <a:gd name="T47" fmla="*/ 1 h 18"/>
                  <a:gd name="T48" fmla="*/ 5 w 106"/>
                  <a:gd name="T49" fmla="*/ 4 h 18"/>
                  <a:gd name="T50" fmla="*/ 32 w 106"/>
                  <a:gd name="T51" fmla="*/ 6 h 18"/>
                  <a:gd name="T52" fmla="*/ 39 w 106"/>
                  <a:gd name="T53" fmla="*/ 5 h 18"/>
                  <a:gd name="T54" fmla="*/ 39 w 106"/>
                  <a:gd name="T55" fmla="*/ 7 h 18"/>
                  <a:gd name="T56" fmla="*/ 40 w 106"/>
                  <a:gd name="T57" fmla="*/ 5 h 18"/>
                  <a:gd name="T58" fmla="*/ 44 w 106"/>
                  <a:gd name="T59" fmla="*/ 7 h 18"/>
                  <a:gd name="T60" fmla="*/ 46 w 106"/>
                  <a:gd name="T61" fmla="*/ 6 h 18"/>
                  <a:gd name="T62" fmla="*/ 49 w 106"/>
                  <a:gd name="T63" fmla="*/ 8 h 18"/>
                  <a:gd name="T64" fmla="*/ 91 w 106"/>
                  <a:gd name="T65" fmla="*/ 13 h 18"/>
                  <a:gd name="T66" fmla="*/ 90 w 106"/>
                  <a:gd name="T67" fmla="*/ 11 h 18"/>
                  <a:gd name="T68" fmla="*/ 102 w 106"/>
                  <a:gd name="T69" fmla="*/ 14 h 18"/>
                  <a:gd name="T70" fmla="*/ 100 w 106"/>
                  <a:gd name="T71" fmla="*/ 15 h 18"/>
                  <a:gd name="T72" fmla="*/ 101 w 106"/>
                  <a:gd name="T73" fmla="*/ 12 h 18"/>
                  <a:gd name="T74" fmla="*/ 96 w 106"/>
                  <a:gd name="T75" fmla="*/ 12 h 18"/>
                  <a:gd name="T76" fmla="*/ 99 w 106"/>
                  <a:gd name="T77" fmla="*/ 13 h 18"/>
                  <a:gd name="T78" fmla="*/ 94 w 106"/>
                  <a:gd name="T79" fmla="*/ 12 h 18"/>
                  <a:gd name="T80" fmla="*/ 97 w 106"/>
                  <a:gd name="T81" fmla="*/ 16 h 18"/>
                  <a:gd name="T82" fmla="*/ 104 w 106"/>
                  <a:gd name="T83" fmla="*/ 17 h 18"/>
                  <a:gd name="T84" fmla="*/ 104 w 106"/>
                  <a:gd name="T85" fmla="*/ 17 h 18"/>
                  <a:gd name="T86" fmla="*/ 104 w 106"/>
                  <a:gd name="T87" fmla="*/ 17 h 18"/>
                  <a:gd name="T88" fmla="*/ 104 w 106"/>
                  <a:gd name="T89" fmla="*/ 17 h 18"/>
                  <a:gd name="T90" fmla="*/ 104 w 106"/>
                  <a:gd name="T91" fmla="*/ 17 h 18"/>
                  <a:gd name="T92" fmla="*/ 104 w 106"/>
                  <a:gd name="T93" fmla="*/ 17 h 18"/>
                  <a:gd name="T94" fmla="*/ 105 w 106"/>
                  <a:gd name="T95" fmla="*/ 11 h 18"/>
                  <a:gd name="T96" fmla="*/ 105 w 106"/>
                  <a:gd name="T97" fmla="*/ 11 h 18"/>
                  <a:gd name="T98" fmla="*/ 105 w 106"/>
                  <a:gd name="T99" fmla="*/ 11 h 18"/>
                  <a:gd name="T100" fmla="*/ 105 w 106"/>
                  <a:gd name="T101" fmla="*/ 11 h 18"/>
                  <a:gd name="T102" fmla="*/ 104 w 106"/>
                  <a:gd name="T103" fmla="*/ 11 h 18"/>
                  <a:gd name="T104" fmla="*/ 103 w 106"/>
                  <a:gd name="T105" fmla="*/ 10 h 18"/>
                  <a:gd name="T106" fmla="*/ 99 w 106"/>
                  <a:gd name="T107" fmla="*/ 9 h 18"/>
                  <a:gd name="T108" fmla="*/ 99 w 106"/>
                  <a:gd name="T109" fmla="*/ 11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106" h="18">
                    <a:moveTo>
                      <a:pt x="99" y="11"/>
                    </a:moveTo>
                    <a:cubicBezTo>
                      <a:pt x="97" y="10"/>
                      <a:pt x="94" y="11"/>
                      <a:pt x="93" y="10"/>
                    </a:cubicBezTo>
                    <a:cubicBezTo>
                      <a:pt x="93" y="9"/>
                      <a:pt x="94" y="9"/>
                      <a:pt x="96" y="10"/>
                    </a:cubicBezTo>
                    <a:cubicBezTo>
                      <a:pt x="95" y="8"/>
                      <a:pt x="93" y="9"/>
                      <a:pt x="91" y="8"/>
                    </a:cubicBezTo>
                    <a:cubicBezTo>
                      <a:pt x="91" y="8"/>
                      <a:pt x="92" y="9"/>
                      <a:pt x="91" y="9"/>
                    </a:cubicBezTo>
                    <a:cubicBezTo>
                      <a:pt x="85" y="7"/>
                      <a:pt x="88" y="10"/>
                      <a:pt x="80" y="7"/>
                    </a:cubicBezTo>
                    <a:cubicBezTo>
                      <a:pt x="79" y="8"/>
                      <a:pt x="78" y="8"/>
                      <a:pt x="78" y="9"/>
                    </a:cubicBezTo>
                    <a:cubicBezTo>
                      <a:pt x="74" y="7"/>
                      <a:pt x="76" y="7"/>
                      <a:pt x="71" y="5"/>
                    </a:cubicBezTo>
                    <a:cubicBezTo>
                      <a:pt x="71" y="6"/>
                      <a:pt x="73" y="8"/>
                      <a:pt x="72" y="9"/>
                    </a:cubicBezTo>
                    <a:cubicBezTo>
                      <a:pt x="65" y="6"/>
                      <a:pt x="65" y="8"/>
                      <a:pt x="60" y="6"/>
                    </a:cubicBezTo>
                    <a:cubicBezTo>
                      <a:pt x="61" y="6"/>
                      <a:pt x="62" y="6"/>
                      <a:pt x="63" y="6"/>
                    </a:cubicBezTo>
                    <a:cubicBezTo>
                      <a:pt x="62" y="4"/>
                      <a:pt x="59" y="6"/>
                      <a:pt x="56" y="6"/>
                    </a:cubicBezTo>
                    <a:cubicBezTo>
                      <a:pt x="57" y="4"/>
                      <a:pt x="57" y="4"/>
                      <a:pt x="57" y="4"/>
                    </a:cubicBezTo>
                    <a:cubicBezTo>
                      <a:pt x="54" y="4"/>
                      <a:pt x="50" y="5"/>
                      <a:pt x="47" y="3"/>
                    </a:cubicBezTo>
                    <a:cubicBezTo>
                      <a:pt x="48" y="3"/>
                      <a:pt x="48" y="3"/>
                      <a:pt x="48" y="3"/>
                    </a:cubicBezTo>
                    <a:cubicBezTo>
                      <a:pt x="41" y="3"/>
                      <a:pt x="34" y="2"/>
                      <a:pt x="29" y="3"/>
                    </a:cubicBezTo>
                    <a:cubicBezTo>
                      <a:pt x="26" y="1"/>
                      <a:pt x="26" y="1"/>
                      <a:pt x="26" y="1"/>
                    </a:cubicBezTo>
                    <a:cubicBezTo>
                      <a:pt x="19" y="2"/>
                      <a:pt x="33" y="2"/>
                      <a:pt x="28" y="5"/>
                    </a:cubicBezTo>
                    <a:cubicBezTo>
                      <a:pt x="27" y="1"/>
                      <a:pt x="24" y="5"/>
                      <a:pt x="20" y="4"/>
                    </a:cubicBezTo>
                    <a:cubicBezTo>
                      <a:pt x="18" y="2"/>
                      <a:pt x="24" y="3"/>
                      <a:pt x="22" y="2"/>
                    </a:cubicBezTo>
                    <a:cubicBezTo>
                      <a:pt x="21" y="3"/>
                      <a:pt x="20" y="2"/>
                      <a:pt x="18" y="2"/>
                    </a:cubicBezTo>
                    <a:cubicBezTo>
                      <a:pt x="18" y="1"/>
                      <a:pt x="13" y="1"/>
                      <a:pt x="15" y="0"/>
                    </a:cubicBezTo>
                    <a:cubicBezTo>
                      <a:pt x="7" y="2"/>
                      <a:pt x="7" y="2"/>
                      <a:pt x="7" y="2"/>
                    </a:cubicBezTo>
                    <a:cubicBezTo>
                      <a:pt x="6" y="1"/>
                      <a:pt x="3" y="1"/>
                      <a:pt x="2" y="1"/>
                    </a:cubicBezTo>
                    <a:cubicBezTo>
                      <a:pt x="6" y="1"/>
                      <a:pt x="0" y="3"/>
                      <a:pt x="5" y="4"/>
                    </a:cubicBezTo>
                    <a:cubicBezTo>
                      <a:pt x="12" y="4"/>
                      <a:pt x="23" y="5"/>
                      <a:pt x="32" y="6"/>
                    </a:cubicBezTo>
                    <a:cubicBezTo>
                      <a:pt x="33" y="4"/>
                      <a:pt x="37" y="7"/>
                      <a:pt x="39" y="5"/>
                    </a:cubicBezTo>
                    <a:cubicBezTo>
                      <a:pt x="39" y="6"/>
                      <a:pt x="39" y="7"/>
                      <a:pt x="39" y="7"/>
                    </a:cubicBezTo>
                    <a:cubicBezTo>
                      <a:pt x="45" y="7"/>
                      <a:pt x="38" y="6"/>
                      <a:pt x="40" y="5"/>
                    </a:cubicBezTo>
                    <a:cubicBezTo>
                      <a:pt x="42" y="5"/>
                      <a:pt x="44" y="7"/>
                      <a:pt x="44" y="7"/>
                    </a:cubicBezTo>
                    <a:cubicBezTo>
                      <a:pt x="48" y="8"/>
                      <a:pt x="44" y="7"/>
                      <a:pt x="46" y="6"/>
                    </a:cubicBezTo>
                    <a:cubicBezTo>
                      <a:pt x="49" y="8"/>
                      <a:pt x="49" y="8"/>
                      <a:pt x="49" y="8"/>
                    </a:cubicBezTo>
                    <a:cubicBezTo>
                      <a:pt x="61" y="9"/>
                      <a:pt x="77" y="9"/>
                      <a:pt x="91" y="13"/>
                    </a:cubicBezTo>
                    <a:cubicBezTo>
                      <a:pt x="90" y="11"/>
                      <a:pt x="90" y="11"/>
                      <a:pt x="90" y="11"/>
                    </a:cubicBezTo>
                    <a:cubicBezTo>
                      <a:pt x="95" y="13"/>
                      <a:pt x="105" y="10"/>
                      <a:pt x="102" y="14"/>
                    </a:cubicBezTo>
                    <a:cubicBezTo>
                      <a:pt x="100" y="15"/>
                      <a:pt x="100" y="15"/>
                      <a:pt x="100" y="15"/>
                    </a:cubicBezTo>
                    <a:cubicBezTo>
                      <a:pt x="102" y="15"/>
                      <a:pt x="100" y="13"/>
                      <a:pt x="101" y="12"/>
                    </a:cubicBezTo>
                    <a:cubicBezTo>
                      <a:pt x="100" y="13"/>
                      <a:pt x="98" y="12"/>
                      <a:pt x="96" y="12"/>
                    </a:cubicBezTo>
                    <a:cubicBezTo>
                      <a:pt x="99" y="13"/>
                      <a:pt x="99" y="13"/>
                      <a:pt x="99" y="13"/>
                    </a:cubicBezTo>
                    <a:cubicBezTo>
                      <a:pt x="97" y="14"/>
                      <a:pt x="94" y="13"/>
                      <a:pt x="94" y="12"/>
                    </a:cubicBezTo>
                    <a:cubicBezTo>
                      <a:pt x="89" y="13"/>
                      <a:pt x="96" y="15"/>
                      <a:pt x="97" y="16"/>
                    </a:cubicBezTo>
                    <a:cubicBezTo>
                      <a:pt x="101" y="15"/>
                      <a:pt x="102" y="16"/>
                      <a:pt x="104" y="17"/>
                    </a:cubicBezTo>
                    <a:cubicBezTo>
                      <a:pt x="104" y="17"/>
                      <a:pt x="104" y="17"/>
                      <a:pt x="104" y="17"/>
                    </a:cubicBezTo>
                    <a:cubicBezTo>
                      <a:pt x="104" y="17"/>
                      <a:pt x="104" y="17"/>
                      <a:pt x="104" y="17"/>
                    </a:cubicBezTo>
                    <a:cubicBezTo>
                      <a:pt x="104" y="17"/>
                      <a:pt x="104" y="17"/>
                      <a:pt x="104" y="17"/>
                    </a:cubicBezTo>
                    <a:cubicBezTo>
                      <a:pt x="104" y="17"/>
                      <a:pt x="104" y="17"/>
                      <a:pt x="104" y="17"/>
                    </a:cubicBezTo>
                    <a:cubicBezTo>
                      <a:pt x="104" y="17"/>
                      <a:pt x="104" y="17"/>
                      <a:pt x="104" y="17"/>
                    </a:cubicBezTo>
                    <a:cubicBezTo>
                      <a:pt x="104" y="18"/>
                      <a:pt x="106" y="6"/>
                      <a:pt x="105" y="11"/>
                    </a:cubicBezTo>
                    <a:cubicBezTo>
                      <a:pt x="105" y="11"/>
                      <a:pt x="105" y="11"/>
                      <a:pt x="105" y="11"/>
                    </a:cubicBezTo>
                    <a:cubicBezTo>
                      <a:pt x="105" y="11"/>
                      <a:pt x="105" y="11"/>
                      <a:pt x="105" y="11"/>
                    </a:cubicBezTo>
                    <a:cubicBezTo>
                      <a:pt x="105" y="11"/>
                      <a:pt x="105" y="11"/>
                      <a:pt x="105" y="11"/>
                    </a:cubicBezTo>
                    <a:cubicBezTo>
                      <a:pt x="104" y="11"/>
                      <a:pt x="104" y="11"/>
                      <a:pt x="104" y="11"/>
                    </a:cubicBezTo>
                    <a:cubicBezTo>
                      <a:pt x="103" y="10"/>
                      <a:pt x="103" y="10"/>
                      <a:pt x="103" y="10"/>
                    </a:cubicBezTo>
                    <a:cubicBezTo>
                      <a:pt x="102" y="9"/>
                      <a:pt x="101" y="9"/>
                      <a:pt x="99" y="9"/>
                    </a:cubicBezTo>
                    <a:cubicBezTo>
                      <a:pt x="95" y="9"/>
                      <a:pt x="99" y="10"/>
                      <a:pt x="99" y="11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95" name="Freeform 1740"/>
              <p:cNvSpPr/>
              <p:nvPr/>
            </p:nvSpPr>
            <p:spPr bwMode="auto">
              <a:xfrm>
                <a:off x="1199" y="2747"/>
                <a:ext cx="2" cy="0"/>
              </a:xfrm>
              <a:custGeom>
                <a:avLst/>
                <a:gdLst>
                  <a:gd name="T0" fmla="*/ 2 w 2"/>
                  <a:gd name="T1" fmla="*/ 0 w 2"/>
                  <a:gd name="T2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96" name="Freeform 1741"/>
              <p:cNvSpPr/>
              <p:nvPr/>
            </p:nvSpPr>
            <p:spPr bwMode="auto">
              <a:xfrm>
                <a:off x="957" y="2719"/>
                <a:ext cx="7" cy="2"/>
              </a:xfrm>
              <a:custGeom>
                <a:avLst/>
                <a:gdLst>
                  <a:gd name="T0" fmla="*/ 3 w 3"/>
                  <a:gd name="T1" fmla="*/ 1 h 1"/>
                  <a:gd name="T2" fmla="*/ 1 w 3"/>
                  <a:gd name="T3" fmla="*/ 0 h 1"/>
                  <a:gd name="T4" fmla="*/ 3 w 3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1">
                    <a:moveTo>
                      <a:pt x="3" y="1"/>
                    </a:moveTo>
                    <a:cubicBezTo>
                      <a:pt x="2" y="1"/>
                      <a:pt x="2" y="0"/>
                      <a:pt x="1" y="0"/>
                    </a:cubicBezTo>
                    <a:cubicBezTo>
                      <a:pt x="0" y="1"/>
                      <a:pt x="1" y="1"/>
                      <a:pt x="3" y="1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97" name="Rectangle 1742"/>
              <p:cNvSpPr>
                <a:spLocks noChangeArrowheads="1"/>
              </p:cNvSpPr>
              <p:nvPr/>
            </p:nvSpPr>
            <p:spPr bwMode="auto">
              <a:xfrm>
                <a:off x="1182" y="2747"/>
                <a:ext cx="1" cy="1"/>
              </a:xfrm>
              <a:prstGeom prst="rect">
                <a:avLst/>
              </a:pr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98" name="Rectangle 1743"/>
              <p:cNvSpPr>
                <a:spLocks noChangeArrowheads="1"/>
              </p:cNvSpPr>
              <p:nvPr/>
            </p:nvSpPr>
            <p:spPr bwMode="auto">
              <a:xfrm>
                <a:off x="1173" y="2754"/>
                <a:ext cx="5" cy="1"/>
              </a:xfrm>
              <a:prstGeom prst="rect">
                <a:avLst/>
              </a:pr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99" name="Freeform 1744"/>
              <p:cNvSpPr/>
              <p:nvPr/>
            </p:nvSpPr>
            <p:spPr bwMode="auto">
              <a:xfrm>
                <a:off x="921" y="2707"/>
                <a:ext cx="0" cy="2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00" name="Freeform 1745"/>
              <p:cNvSpPr/>
              <p:nvPr/>
            </p:nvSpPr>
            <p:spPr bwMode="auto">
              <a:xfrm>
                <a:off x="823" y="2707"/>
                <a:ext cx="3" cy="0"/>
              </a:xfrm>
              <a:custGeom>
                <a:avLst/>
                <a:gdLst>
                  <a:gd name="T0" fmla="*/ 3 w 3"/>
                  <a:gd name="T1" fmla="*/ 0 w 3"/>
                  <a:gd name="T2" fmla="*/ 3 w 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3">
                    <a:moveTo>
                      <a:pt x="3" y="0"/>
                    </a:moveTo>
                    <a:lnTo>
                      <a:pt x="0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01" name="Freeform 1746"/>
              <p:cNvSpPr/>
              <p:nvPr/>
            </p:nvSpPr>
            <p:spPr bwMode="auto">
              <a:xfrm>
                <a:off x="812" y="2678"/>
                <a:ext cx="342" cy="69"/>
              </a:xfrm>
              <a:custGeom>
                <a:avLst/>
                <a:gdLst>
                  <a:gd name="T0" fmla="*/ 137 w 144"/>
                  <a:gd name="T1" fmla="*/ 26 h 29"/>
                  <a:gd name="T2" fmla="*/ 141 w 144"/>
                  <a:gd name="T3" fmla="*/ 24 h 29"/>
                  <a:gd name="T4" fmla="*/ 134 w 144"/>
                  <a:gd name="T5" fmla="*/ 23 h 29"/>
                  <a:gd name="T6" fmla="*/ 123 w 144"/>
                  <a:gd name="T7" fmla="*/ 23 h 29"/>
                  <a:gd name="T8" fmla="*/ 100 w 144"/>
                  <a:gd name="T9" fmla="*/ 21 h 29"/>
                  <a:gd name="T10" fmla="*/ 85 w 144"/>
                  <a:gd name="T11" fmla="*/ 19 h 29"/>
                  <a:gd name="T12" fmla="*/ 66 w 144"/>
                  <a:gd name="T13" fmla="*/ 18 h 29"/>
                  <a:gd name="T14" fmla="*/ 61 w 144"/>
                  <a:gd name="T15" fmla="*/ 17 h 29"/>
                  <a:gd name="T16" fmla="*/ 51 w 144"/>
                  <a:gd name="T17" fmla="*/ 14 h 29"/>
                  <a:gd name="T18" fmla="*/ 45 w 144"/>
                  <a:gd name="T19" fmla="*/ 16 h 29"/>
                  <a:gd name="T20" fmla="*/ 35 w 144"/>
                  <a:gd name="T21" fmla="*/ 14 h 29"/>
                  <a:gd name="T22" fmla="*/ 28 w 144"/>
                  <a:gd name="T23" fmla="*/ 12 h 29"/>
                  <a:gd name="T24" fmla="*/ 14 w 144"/>
                  <a:gd name="T25" fmla="*/ 10 h 29"/>
                  <a:gd name="T26" fmla="*/ 1 w 144"/>
                  <a:gd name="T27" fmla="*/ 9 h 29"/>
                  <a:gd name="T28" fmla="*/ 13 w 144"/>
                  <a:gd name="T29" fmla="*/ 9 h 29"/>
                  <a:gd name="T30" fmla="*/ 21 w 144"/>
                  <a:gd name="T31" fmla="*/ 9 h 29"/>
                  <a:gd name="T32" fmla="*/ 24 w 144"/>
                  <a:gd name="T33" fmla="*/ 11 h 29"/>
                  <a:gd name="T34" fmla="*/ 31 w 144"/>
                  <a:gd name="T35" fmla="*/ 12 h 29"/>
                  <a:gd name="T36" fmla="*/ 59 w 144"/>
                  <a:gd name="T37" fmla="*/ 18 h 29"/>
                  <a:gd name="T38" fmla="*/ 45 w 144"/>
                  <a:gd name="T39" fmla="*/ 15 h 29"/>
                  <a:gd name="T40" fmla="*/ 42 w 144"/>
                  <a:gd name="T41" fmla="*/ 15 h 29"/>
                  <a:gd name="T42" fmla="*/ 40 w 144"/>
                  <a:gd name="T43" fmla="*/ 11 h 29"/>
                  <a:gd name="T44" fmla="*/ 36 w 144"/>
                  <a:gd name="T45" fmla="*/ 9 h 29"/>
                  <a:gd name="T46" fmla="*/ 27 w 144"/>
                  <a:gd name="T47" fmla="*/ 8 h 29"/>
                  <a:gd name="T48" fmla="*/ 18 w 144"/>
                  <a:gd name="T49" fmla="*/ 6 h 29"/>
                  <a:gd name="T50" fmla="*/ 5 w 144"/>
                  <a:gd name="T51" fmla="*/ 4 h 29"/>
                  <a:gd name="T52" fmla="*/ 1 w 144"/>
                  <a:gd name="T53" fmla="*/ 5 h 29"/>
                  <a:gd name="T54" fmla="*/ 1 w 144"/>
                  <a:gd name="T55" fmla="*/ 5 h 29"/>
                  <a:gd name="T56" fmla="*/ 1 w 144"/>
                  <a:gd name="T57" fmla="*/ 5 h 29"/>
                  <a:gd name="T58" fmla="*/ 1 w 144"/>
                  <a:gd name="T59" fmla="*/ 11 h 29"/>
                  <a:gd name="T60" fmla="*/ 1 w 144"/>
                  <a:gd name="T61" fmla="*/ 11 h 29"/>
                  <a:gd name="T62" fmla="*/ 2 w 144"/>
                  <a:gd name="T63" fmla="*/ 11 h 29"/>
                  <a:gd name="T64" fmla="*/ 8 w 144"/>
                  <a:gd name="T65" fmla="*/ 12 h 29"/>
                  <a:gd name="T66" fmla="*/ 8 w 144"/>
                  <a:gd name="T67" fmla="*/ 12 h 29"/>
                  <a:gd name="T68" fmla="*/ 11 w 144"/>
                  <a:gd name="T69" fmla="*/ 13 h 29"/>
                  <a:gd name="T70" fmla="*/ 20 w 144"/>
                  <a:gd name="T71" fmla="*/ 13 h 29"/>
                  <a:gd name="T72" fmla="*/ 29 w 144"/>
                  <a:gd name="T73" fmla="*/ 14 h 29"/>
                  <a:gd name="T74" fmla="*/ 32 w 144"/>
                  <a:gd name="T75" fmla="*/ 16 h 29"/>
                  <a:gd name="T76" fmla="*/ 42 w 144"/>
                  <a:gd name="T77" fmla="*/ 18 h 29"/>
                  <a:gd name="T78" fmla="*/ 47 w 144"/>
                  <a:gd name="T79" fmla="*/ 18 h 29"/>
                  <a:gd name="T80" fmla="*/ 61 w 144"/>
                  <a:gd name="T81" fmla="*/ 20 h 29"/>
                  <a:gd name="T82" fmla="*/ 80 w 144"/>
                  <a:gd name="T83" fmla="*/ 22 h 29"/>
                  <a:gd name="T84" fmla="*/ 85 w 144"/>
                  <a:gd name="T85" fmla="*/ 23 h 29"/>
                  <a:gd name="T86" fmla="*/ 106 w 144"/>
                  <a:gd name="T87" fmla="*/ 25 h 29"/>
                  <a:gd name="T88" fmla="*/ 98 w 144"/>
                  <a:gd name="T89" fmla="*/ 22 h 29"/>
                  <a:gd name="T90" fmla="*/ 108 w 144"/>
                  <a:gd name="T91" fmla="*/ 26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44" h="29">
                    <a:moveTo>
                      <a:pt x="127" y="27"/>
                    </a:moveTo>
                    <a:cubicBezTo>
                      <a:pt x="130" y="27"/>
                      <a:pt x="135" y="27"/>
                      <a:pt x="137" y="26"/>
                    </a:cubicBezTo>
                    <a:cubicBezTo>
                      <a:pt x="137" y="27"/>
                      <a:pt x="137" y="27"/>
                      <a:pt x="137" y="27"/>
                    </a:cubicBezTo>
                    <a:cubicBezTo>
                      <a:pt x="139" y="27"/>
                      <a:pt x="144" y="26"/>
                      <a:pt x="141" y="24"/>
                    </a:cubicBezTo>
                    <a:cubicBezTo>
                      <a:pt x="140" y="25"/>
                      <a:pt x="140" y="25"/>
                      <a:pt x="140" y="25"/>
                    </a:cubicBezTo>
                    <a:cubicBezTo>
                      <a:pt x="136" y="26"/>
                      <a:pt x="137" y="23"/>
                      <a:pt x="134" y="23"/>
                    </a:cubicBezTo>
                    <a:cubicBezTo>
                      <a:pt x="130" y="23"/>
                      <a:pt x="127" y="25"/>
                      <a:pt x="124" y="24"/>
                    </a:cubicBezTo>
                    <a:cubicBezTo>
                      <a:pt x="122" y="24"/>
                      <a:pt x="123" y="24"/>
                      <a:pt x="123" y="23"/>
                    </a:cubicBezTo>
                    <a:cubicBezTo>
                      <a:pt x="120" y="23"/>
                      <a:pt x="118" y="25"/>
                      <a:pt x="116" y="25"/>
                    </a:cubicBezTo>
                    <a:cubicBezTo>
                      <a:pt x="115" y="19"/>
                      <a:pt x="105" y="26"/>
                      <a:pt x="100" y="21"/>
                    </a:cubicBezTo>
                    <a:cubicBezTo>
                      <a:pt x="97" y="21"/>
                      <a:pt x="92" y="21"/>
                      <a:pt x="88" y="21"/>
                    </a:cubicBezTo>
                    <a:cubicBezTo>
                      <a:pt x="90" y="20"/>
                      <a:pt x="84" y="21"/>
                      <a:pt x="85" y="19"/>
                    </a:cubicBezTo>
                    <a:cubicBezTo>
                      <a:pt x="83" y="23"/>
                      <a:pt x="73" y="16"/>
                      <a:pt x="72" y="20"/>
                    </a:cubicBezTo>
                    <a:cubicBezTo>
                      <a:pt x="67" y="18"/>
                      <a:pt x="72" y="20"/>
                      <a:pt x="66" y="18"/>
                    </a:cubicBezTo>
                    <a:cubicBezTo>
                      <a:pt x="66" y="18"/>
                      <a:pt x="67" y="18"/>
                      <a:pt x="67" y="18"/>
                    </a:cubicBezTo>
                    <a:cubicBezTo>
                      <a:pt x="65" y="17"/>
                      <a:pt x="63" y="19"/>
                      <a:pt x="61" y="17"/>
                    </a:cubicBezTo>
                    <a:cubicBezTo>
                      <a:pt x="56" y="16"/>
                      <a:pt x="60" y="18"/>
                      <a:pt x="57" y="18"/>
                    </a:cubicBezTo>
                    <a:cubicBezTo>
                      <a:pt x="52" y="17"/>
                      <a:pt x="53" y="16"/>
                      <a:pt x="51" y="14"/>
                    </a:cubicBezTo>
                    <a:cubicBezTo>
                      <a:pt x="50" y="16"/>
                      <a:pt x="47" y="14"/>
                      <a:pt x="44" y="15"/>
                    </a:cubicBezTo>
                    <a:cubicBezTo>
                      <a:pt x="44" y="15"/>
                      <a:pt x="48" y="16"/>
                      <a:pt x="45" y="16"/>
                    </a:cubicBezTo>
                    <a:cubicBezTo>
                      <a:pt x="39" y="15"/>
                      <a:pt x="40" y="17"/>
                      <a:pt x="34" y="16"/>
                    </a:cubicBezTo>
                    <a:cubicBezTo>
                      <a:pt x="32" y="13"/>
                      <a:pt x="40" y="17"/>
                      <a:pt x="35" y="14"/>
                    </a:cubicBezTo>
                    <a:cubicBezTo>
                      <a:pt x="39" y="14"/>
                      <a:pt x="42" y="15"/>
                      <a:pt x="44" y="14"/>
                    </a:cubicBezTo>
                    <a:cubicBezTo>
                      <a:pt x="39" y="12"/>
                      <a:pt x="33" y="12"/>
                      <a:pt x="28" y="12"/>
                    </a:cubicBezTo>
                    <a:cubicBezTo>
                      <a:pt x="25" y="11"/>
                      <a:pt x="29" y="11"/>
                      <a:pt x="27" y="10"/>
                    </a:cubicBezTo>
                    <a:cubicBezTo>
                      <a:pt x="22" y="8"/>
                      <a:pt x="18" y="11"/>
                      <a:pt x="14" y="10"/>
                    </a:cubicBezTo>
                    <a:cubicBezTo>
                      <a:pt x="15" y="8"/>
                      <a:pt x="15" y="8"/>
                      <a:pt x="15" y="8"/>
                    </a:cubicBezTo>
                    <a:cubicBezTo>
                      <a:pt x="13" y="10"/>
                      <a:pt x="5" y="6"/>
                      <a:pt x="1" y="9"/>
                    </a:cubicBezTo>
                    <a:cubicBezTo>
                      <a:pt x="1" y="7"/>
                      <a:pt x="2" y="9"/>
                      <a:pt x="1" y="9"/>
                    </a:cubicBezTo>
                    <a:cubicBezTo>
                      <a:pt x="0" y="9"/>
                      <a:pt x="8" y="7"/>
                      <a:pt x="13" y="9"/>
                    </a:cubicBezTo>
                    <a:cubicBezTo>
                      <a:pt x="12" y="7"/>
                      <a:pt x="18" y="6"/>
                      <a:pt x="21" y="7"/>
                    </a:cubicBezTo>
                    <a:cubicBezTo>
                      <a:pt x="22" y="7"/>
                      <a:pt x="21" y="8"/>
                      <a:pt x="21" y="9"/>
                    </a:cubicBezTo>
                    <a:cubicBezTo>
                      <a:pt x="16" y="7"/>
                      <a:pt x="16" y="10"/>
                      <a:pt x="12" y="10"/>
                    </a:cubicBezTo>
                    <a:cubicBezTo>
                      <a:pt x="15" y="10"/>
                      <a:pt x="21" y="11"/>
                      <a:pt x="24" y="11"/>
                    </a:cubicBezTo>
                    <a:cubicBezTo>
                      <a:pt x="22" y="12"/>
                      <a:pt x="22" y="12"/>
                      <a:pt x="22" y="12"/>
                    </a:cubicBezTo>
                    <a:cubicBezTo>
                      <a:pt x="27" y="13"/>
                      <a:pt x="27" y="9"/>
                      <a:pt x="31" y="12"/>
                    </a:cubicBezTo>
                    <a:cubicBezTo>
                      <a:pt x="31" y="13"/>
                      <a:pt x="31" y="13"/>
                      <a:pt x="31" y="13"/>
                    </a:cubicBezTo>
                    <a:cubicBezTo>
                      <a:pt x="40" y="14"/>
                      <a:pt x="51" y="19"/>
                      <a:pt x="59" y="18"/>
                    </a:cubicBezTo>
                    <a:cubicBezTo>
                      <a:pt x="60" y="17"/>
                      <a:pt x="56" y="15"/>
                      <a:pt x="56" y="14"/>
                    </a:cubicBezTo>
                    <a:cubicBezTo>
                      <a:pt x="52" y="14"/>
                      <a:pt x="49" y="15"/>
                      <a:pt x="45" y="15"/>
                    </a:cubicBezTo>
                    <a:cubicBezTo>
                      <a:pt x="46" y="13"/>
                      <a:pt x="46" y="13"/>
                      <a:pt x="46" y="13"/>
                    </a:cubicBezTo>
                    <a:cubicBezTo>
                      <a:pt x="45" y="14"/>
                      <a:pt x="40" y="14"/>
                      <a:pt x="42" y="15"/>
                    </a:cubicBezTo>
                    <a:cubicBezTo>
                      <a:pt x="39" y="15"/>
                      <a:pt x="41" y="13"/>
                      <a:pt x="37" y="13"/>
                    </a:cubicBezTo>
                    <a:cubicBezTo>
                      <a:pt x="38" y="12"/>
                      <a:pt x="40" y="12"/>
                      <a:pt x="40" y="11"/>
                    </a:cubicBezTo>
                    <a:cubicBezTo>
                      <a:pt x="37" y="11"/>
                      <a:pt x="37" y="11"/>
                      <a:pt x="37" y="11"/>
                    </a:cubicBezTo>
                    <a:cubicBezTo>
                      <a:pt x="38" y="10"/>
                      <a:pt x="35" y="10"/>
                      <a:pt x="36" y="9"/>
                    </a:cubicBezTo>
                    <a:cubicBezTo>
                      <a:pt x="31" y="10"/>
                      <a:pt x="29" y="7"/>
                      <a:pt x="24" y="7"/>
                    </a:cubicBezTo>
                    <a:cubicBezTo>
                      <a:pt x="27" y="8"/>
                      <a:pt x="27" y="8"/>
                      <a:pt x="27" y="8"/>
                    </a:cubicBezTo>
                    <a:cubicBezTo>
                      <a:pt x="26" y="9"/>
                      <a:pt x="25" y="8"/>
                      <a:pt x="23" y="8"/>
                    </a:cubicBezTo>
                    <a:cubicBezTo>
                      <a:pt x="22" y="7"/>
                      <a:pt x="21" y="7"/>
                      <a:pt x="18" y="6"/>
                    </a:cubicBezTo>
                    <a:cubicBezTo>
                      <a:pt x="16" y="6"/>
                      <a:pt x="14" y="8"/>
                      <a:pt x="11" y="7"/>
                    </a:cubicBezTo>
                    <a:cubicBezTo>
                      <a:pt x="12" y="5"/>
                      <a:pt x="5" y="6"/>
                      <a:pt x="5" y="4"/>
                    </a:cubicBezTo>
                    <a:cubicBezTo>
                      <a:pt x="4" y="5"/>
                      <a:pt x="3" y="5"/>
                      <a:pt x="1" y="5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1" y="0"/>
                      <a:pt x="1" y="12"/>
                      <a:pt x="1" y="11"/>
                    </a:cubicBezTo>
                    <a:cubicBezTo>
                      <a:pt x="1" y="11"/>
                      <a:pt x="1" y="11"/>
                      <a:pt x="1" y="11"/>
                    </a:cubicBezTo>
                    <a:cubicBezTo>
                      <a:pt x="1" y="11"/>
                      <a:pt x="1" y="11"/>
                      <a:pt x="1" y="11"/>
                    </a:cubicBezTo>
                    <a:cubicBezTo>
                      <a:pt x="1" y="11"/>
                      <a:pt x="1" y="11"/>
                      <a:pt x="1" y="11"/>
                    </a:cubicBezTo>
                    <a:cubicBezTo>
                      <a:pt x="1" y="11"/>
                      <a:pt x="1" y="11"/>
                      <a:pt x="1" y="11"/>
                    </a:cubicBezTo>
                    <a:cubicBezTo>
                      <a:pt x="2" y="11"/>
                      <a:pt x="2" y="11"/>
                      <a:pt x="2" y="11"/>
                    </a:cubicBezTo>
                    <a:cubicBezTo>
                      <a:pt x="3" y="11"/>
                      <a:pt x="3" y="11"/>
                      <a:pt x="3" y="11"/>
                    </a:cubicBezTo>
                    <a:cubicBezTo>
                      <a:pt x="5" y="10"/>
                      <a:pt x="8" y="11"/>
                      <a:pt x="8" y="12"/>
                    </a:cubicBezTo>
                    <a:cubicBezTo>
                      <a:pt x="7" y="12"/>
                      <a:pt x="7" y="12"/>
                      <a:pt x="6" y="12"/>
                    </a:cubicBezTo>
                    <a:cubicBezTo>
                      <a:pt x="8" y="12"/>
                      <a:pt x="8" y="12"/>
                      <a:pt x="8" y="12"/>
                    </a:cubicBezTo>
                    <a:cubicBezTo>
                      <a:pt x="8" y="13"/>
                      <a:pt x="8" y="13"/>
                      <a:pt x="8" y="13"/>
                    </a:cubicBezTo>
                    <a:cubicBezTo>
                      <a:pt x="9" y="13"/>
                      <a:pt x="9" y="12"/>
                      <a:pt x="11" y="13"/>
                    </a:cubicBezTo>
                    <a:cubicBezTo>
                      <a:pt x="11" y="13"/>
                      <a:pt x="10" y="13"/>
                      <a:pt x="9" y="13"/>
                    </a:cubicBezTo>
                    <a:cubicBezTo>
                      <a:pt x="13" y="14"/>
                      <a:pt x="17" y="11"/>
                      <a:pt x="20" y="13"/>
                    </a:cubicBezTo>
                    <a:cubicBezTo>
                      <a:pt x="21" y="12"/>
                      <a:pt x="25" y="13"/>
                      <a:pt x="25" y="11"/>
                    </a:cubicBezTo>
                    <a:cubicBezTo>
                      <a:pt x="26" y="12"/>
                      <a:pt x="25" y="13"/>
                      <a:pt x="29" y="14"/>
                    </a:cubicBezTo>
                    <a:cubicBezTo>
                      <a:pt x="31" y="13"/>
                      <a:pt x="32" y="15"/>
                      <a:pt x="35" y="15"/>
                    </a:cubicBezTo>
                    <a:cubicBezTo>
                      <a:pt x="31" y="16"/>
                      <a:pt x="35" y="15"/>
                      <a:pt x="32" y="16"/>
                    </a:cubicBezTo>
                    <a:cubicBezTo>
                      <a:pt x="34" y="17"/>
                      <a:pt x="38" y="16"/>
                      <a:pt x="42" y="17"/>
                    </a:cubicBezTo>
                    <a:cubicBezTo>
                      <a:pt x="42" y="17"/>
                      <a:pt x="42" y="18"/>
                      <a:pt x="42" y="18"/>
                    </a:cubicBezTo>
                    <a:cubicBezTo>
                      <a:pt x="44" y="18"/>
                      <a:pt x="46" y="17"/>
                      <a:pt x="47" y="19"/>
                    </a:cubicBezTo>
                    <a:cubicBezTo>
                      <a:pt x="47" y="18"/>
                      <a:pt x="47" y="18"/>
                      <a:pt x="47" y="18"/>
                    </a:cubicBezTo>
                    <a:cubicBezTo>
                      <a:pt x="50" y="19"/>
                      <a:pt x="54" y="19"/>
                      <a:pt x="57" y="21"/>
                    </a:cubicBezTo>
                    <a:cubicBezTo>
                      <a:pt x="61" y="20"/>
                      <a:pt x="61" y="20"/>
                      <a:pt x="61" y="20"/>
                    </a:cubicBezTo>
                    <a:cubicBezTo>
                      <a:pt x="65" y="23"/>
                      <a:pt x="72" y="22"/>
                      <a:pt x="76" y="21"/>
                    </a:cubicBezTo>
                    <a:cubicBezTo>
                      <a:pt x="77" y="21"/>
                      <a:pt x="80" y="22"/>
                      <a:pt x="80" y="22"/>
                    </a:cubicBezTo>
                    <a:cubicBezTo>
                      <a:pt x="79" y="22"/>
                      <a:pt x="79" y="23"/>
                      <a:pt x="78" y="23"/>
                    </a:cubicBezTo>
                    <a:cubicBezTo>
                      <a:pt x="80" y="23"/>
                      <a:pt x="83" y="25"/>
                      <a:pt x="85" y="23"/>
                    </a:cubicBezTo>
                    <a:cubicBezTo>
                      <a:pt x="88" y="23"/>
                      <a:pt x="87" y="24"/>
                      <a:pt x="89" y="25"/>
                    </a:cubicBezTo>
                    <a:cubicBezTo>
                      <a:pt x="94" y="23"/>
                      <a:pt x="104" y="28"/>
                      <a:pt x="106" y="25"/>
                    </a:cubicBezTo>
                    <a:cubicBezTo>
                      <a:pt x="104" y="24"/>
                      <a:pt x="100" y="23"/>
                      <a:pt x="96" y="23"/>
                    </a:cubicBezTo>
                    <a:cubicBezTo>
                      <a:pt x="97" y="23"/>
                      <a:pt x="96" y="22"/>
                      <a:pt x="98" y="22"/>
                    </a:cubicBezTo>
                    <a:cubicBezTo>
                      <a:pt x="102" y="22"/>
                      <a:pt x="104" y="24"/>
                      <a:pt x="108" y="23"/>
                    </a:cubicBezTo>
                    <a:cubicBezTo>
                      <a:pt x="108" y="26"/>
                      <a:pt x="108" y="26"/>
                      <a:pt x="108" y="26"/>
                    </a:cubicBezTo>
                    <a:cubicBezTo>
                      <a:pt x="114" y="29"/>
                      <a:pt x="121" y="24"/>
                      <a:pt x="127" y="27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02" name="Freeform 1747"/>
              <p:cNvSpPr/>
              <p:nvPr/>
            </p:nvSpPr>
            <p:spPr bwMode="auto">
              <a:xfrm>
                <a:off x="985" y="2731"/>
                <a:ext cx="7" cy="4"/>
              </a:xfrm>
              <a:custGeom>
                <a:avLst/>
                <a:gdLst>
                  <a:gd name="T0" fmla="*/ 0 w 3"/>
                  <a:gd name="T1" fmla="*/ 0 h 2"/>
                  <a:gd name="T2" fmla="*/ 3 w 3"/>
                  <a:gd name="T3" fmla="*/ 2 h 2"/>
                  <a:gd name="T4" fmla="*/ 3 w 3"/>
                  <a:gd name="T5" fmla="*/ 1 h 2"/>
                  <a:gd name="T6" fmla="*/ 0 w 3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2">
                    <a:moveTo>
                      <a:pt x="0" y="0"/>
                    </a:moveTo>
                    <a:cubicBezTo>
                      <a:pt x="3" y="2"/>
                      <a:pt x="3" y="2"/>
                      <a:pt x="3" y="2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2" y="1"/>
                      <a:pt x="1" y="1"/>
                      <a:pt x="0" y="0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03" name="Freeform 1748"/>
              <p:cNvSpPr/>
              <p:nvPr/>
            </p:nvSpPr>
            <p:spPr bwMode="auto">
              <a:xfrm>
                <a:off x="992" y="2733"/>
                <a:ext cx="5" cy="0"/>
              </a:xfrm>
              <a:custGeom>
                <a:avLst/>
                <a:gdLst>
                  <a:gd name="T0" fmla="*/ 0 w 2"/>
                  <a:gd name="T1" fmla="*/ 2 w 2"/>
                  <a:gd name="T2" fmla="*/ 0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04" name="Freeform 1749"/>
              <p:cNvSpPr/>
              <p:nvPr/>
            </p:nvSpPr>
            <p:spPr bwMode="auto">
              <a:xfrm>
                <a:off x="1142" y="2745"/>
                <a:ext cx="7" cy="0"/>
              </a:xfrm>
              <a:custGeom>
                <a:avLst/>
                <a:gdLst>
                  <a:gd name="T0" fmla="*/ 0 w 3"/>
                  <a:gd name="T1" fmla="*/ 3 w 3"/>
                  <a:gd name="T2" fmla="*/ 0 w 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3">
                    <a:moveTo>
                      <a:pt x="0" y="0"/>
                    </a:moveTo>
                    <a:cubicBezTo>
                      <a:pt x="1" y="0"/>
                      <a:pt x="2" y="0"/>
                      <a:pt x="3" y="0"/>
                    </a:cubicBezTo>
                    <a:cubicBezTo>
                      <a:pt x="2" y="0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05" name="Rectangle 1750"/>
              <p:cNvSpPr>
                <a:spLocks noChangeArrowheads="1"/>
              </p:cNvSpPr>
              <p:nvPr/>
            </p:nvSpPr>
            <p:spPr bwMode="auto">
              <a:xfrm>
                <a:off x="1147" y="2743"/>
                <a:ext cx="2" cy="1"/>
              </a:xfrm>
              <a:prstGeom prst="rect">
                <a:avLst/>
              </a:pr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06" name="Freeform 1751"/>
              <p:cNvSpPr/>
              <p:nvPr/>
            </p:nvSpPr>
            <p:spPr bwMode="auto">
              <a:xfrm>
                <a:off x="966" y="2719"/>
                <a:ext cx="221" cy="50"/>
              </a:xfrm>
              <a:custGeom>
                <a:avLst/>
                <a:gdLst>
                  <a:gd name="T0" fmla="*/ 13 w 93"/>
                  <a:gd name="T1" fmla="*/ 4 h 21"/>
                  <a:gd name="T2" fmla="*/ 2 w 93"/>
                  <a:gd name="T3" fmla="*/ 3 h 21"/>
                  <a:gd name="T4" fmla="*/ 49 w 93"/>
                  <a:gd name="T5" fmla="*/ 12 h 21"/>
                  <a:gd name="T6" fmla="*/ 67 w 93"/>
                  <a:gd name="T7" fmla="*/ 15 h 21"/>
                  <a:gd name="T8" fmla="*/ 78 w 93"/>
                  <a:gd name="T9" fmla="*/ 14 h 21"/>
                  <a:gd name="T10" fmla="*/ 81 w 93"/>
                  <a:gd name="T11" fmla="*/ 14 h 21"/>
                  <a:gd name="T12" fmla="*/ 86 w 93"/>
                  <a:gd name="T13" fmla="*/ 15 h 21"/>
                  <a:gd name="T14" fmla="*/ 93 w 93"/>
                  <a:gd name="T15" fmla="*/ 9 h 21"/>
                  <a:gd name="T16" fmla="*/ 93 w 93"/>
                  <a:gd name="T17" fmla="*/ 9 h 21"/>
                  <a:gd name="T18" fmla="*/ 93 w 93"/>
                  <a:gd name="T19" fmla="*/ 9 h 21"/>
                  <a:gd name="T20" fmla="*/ 93 w 93"/>
                  <a:gd name="T21" fmla="*/ 9 h 21"/>
                  <a:gd name="T22" fmla="*/ 92 w 93"/>
                  <a:gd name="T23" fmla="*/ 15 h 21"/>
                  <a:gd name="T24" fmla="*/ 92 w 93"/>
                  <a:gd name="T25" fmla="*/ 15 h 21"/>
                  <a:gd name="T26" fmla="*/ 92 w 93"/>
                  <a:gd name="T27" fmla="*/ 15 h 21"/>
                  <a:gd name="T28" fmla="*/ 92 w 93"/>
                  <a:gd name="T29" fmla="*/ 15 h 21"/>
                  <a:gd name="T30" fmla="*/ 92 w 93"/>
                  <a:gd name="T31" fmla="*/ 15 h 21"/>
                  <a:gd name="T32" fmla="*/ 93 w 93"/>
                  <a:gd name="T33" fmla="*/ 9 h 21"/>
                  <a:gd name="T34" fmla="*/ 93 w 93"/>
                  <a:gd name="T35" fmla="*/ 9 h 21"/>
                  <a:gd name="T36" fmla="*/ 91 w 93"/>
                  <a:gd name="T37" fmla="*/ 9 h 21"/>
                  <a:gd name="T38" fmla="*/ 85 w 93"/>
                  <a:gd name="T39" fmla="*/ 7 h 21"/>
                  <a:gd name="T40" fmla="*/ 78 w 93"/>
                  <a:gd name="T41" fmla="*/ 10 h 21"/>
                  <a:gd name="T42" fmla="*/ 89 w 93"/>
                  <a:gd name="T43" fmla="*/ 10 h 21"/>
                  <a:gd name="T44" fmla="*/ 92 w 93"/>
                  <a:gd name="T45" fmla="*/ 14 h 21"/>
                  <a:gd name="T46" fmla="*/ 88 w 93"/>
                  <a:gd name="T47" fmla="*/ 14 h 21"/>
                  <a:gd name="T48" fmla="*/ 81 w 93"/>
                  <a:gd name="T49" fmla="*/ 11 h 21"/>
                  <a:gd name="T50" fmla="*/ 77 w 93"/>
                  <a:gd name="T51" fmla="*/ 11 h 21"/>
                  <a:gd name="T52" fmla="*/ 77 w 93"/>
                  <a:gd name="T53" fmla="*/ 14 h 21"/>
                  <a:gd name="T54" fmla="*/ 76 w 93"/>
                  <a:gd name="T55" fmla="*/ 12 h 21"/>
                  <a:gd name="T56" fmla="*/ 69 w 93"/>
                  <a:gd name="T57" fmla="*/ 10 h 21"/>
                  <a:gd name="T58" fmla="*/ 48 w 93"/>
                  <a:gd name="T59" fmla="*/ 9 h 21"/>
                  <a:gd name="T60" fmla="*/ 47 w 93"/>
                  <a:gd name="T61" fmla="*/ 9 h 21"/>
                  <a:gd name="T62" fmla="*/ 35 w 93"/>
                  <a:gd name="T63" fmla="*/ 7 h 21"/>
                  <a:gd name="T64" fmla="*/ 23 w 93"/>
                  <a:gd name="T65" fmla="*/ 4 h 21"/>
                  <a:gd name="T66" fmla="*/ 19 w 93"/>
                  <a:gd name="T67" fmla="*/ 3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93" h="21">
                    <a:moveTo>
                      <a:pt x="19" y="3"/>
                    </a:moveTo>
                    <a:cubicBezTo>
                      <a:pt x="13" y="4"/>
                      <a:pt x="13" y="4"/>
                      <a:pt x="13" y="4"/>
                    </a:cubicBezTo>
                    <a:cubicBezTo>
                      <a:pt x="13" y="3"/>
                      <a:pt x="7" y="3"/>
                      <a:pt x="9" y="2"/>
                    </a:cubicBezTo>
                    <a:cubicBezTo>
                      <a:pt x="6" y="3"/>
                      <a:pt x="0" y="0"/>
                      <a:pt x="2" y="3"/>
                    </a:cubicBezTo>
                    <a:cubicBezTo>
                      <a:pt x="16" y="5"/>
                      <a:pt x="35" y="10"/>
                      <a:pt x="52" y="11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58" y="11"/>
                      <a:pt x="61" y="16"/>
                      <a:pt x="68" y="13"/>
                    </a:cubicBezTo>
                    <a:cubicBezTo>
                      <a:pt x="67" y="15"/>
                      <a:pt x="67" y="15"/>
                      <a:pt x="67" y="15"/>
                    </a:cubicBezTo>
                    <a:cubicBezTo>
                      <a:pt x="71" y="16"/>
                      <a:pt x="75" y="12"/>
                      <a:pt x="79" y="15"/>
                    </a:cubicBezTo>
                    <a:cubicBezTo>
                      <a:pt x="78" y="14"/>
                      <a:pt x="78" y="14"/>
                      <a:pt x="78" y="14"/>
                    </a:cubicBezTo>
                    <a:cubicBezTo>
                      <a:pt x="80" y="14"/>
                      <a:pt x="80" y="15"/>
                      <a:pt x="81" y="15"/>
                    </a:cubicBezTo>
                    <a:cubicBezTo>
                      <a:pt x="81" y="14"/>
                      <a:pt x="81" y="14"/>
                      <a:pt x="81" y="14"/>
                    </a:cubicBezTo>
                    <a:cubicBezTo>
                      <a:pt x="84" y="14"/>
                      <a:pt x="85" y="14"/>
                      <a:pt x="88" y="14"/>
                    </a:cubicBezTo>
                    <a:cubicBezTo>
                      <a:pt x="89" y="15"/>
                      <a:pt x="87" y="15"/>
                      <a:pt x="86" y="15"/>
                    </a:cubicBezTo>
                    <a:cubicBezTo>
                      <a:pt x="87" y="15"/>
                      <a:pt x="90" y="14"/>
                      <a:pt x="92" y="14"/>
                    </a:cubicBezTo>
                    <a:cubicBezTo>
                      <a:pt x="93" y="5"/>
                      <a:pt x="92" y="11"/>
                      <a:pt x="93" y="9"/>
                    </a:cubicBezTo>
                    <a:cubicBezTo>
                      <a:pt x="93" y="9"/>
                      <a:pt x="93" y="9"/>
                      <a:pt x="93" y="9"/>
                    </a:cubicBezTo>
                    <a:cubicBezTo>
                      <a:pt x="93" y="9"/>
                      <a:pt x="93" y="9"/>
                      <a:pt x="93" y="9"/>
                    </a:cubicBezTo>
                    <a:cubicBezTo>
                      <a:pt x="93" y="9"/>
                      <a:pt x="93" y="9"/>
                      <a:pt x="93" y="9"/>
                    </a:cubicBezTo>
                    <a:cubicBezTo>
                      <a:pt x="93" y="9"/>
                      <a:pt x="93" y="9"/>
                      <a:pt x="93" y="9"/>
                    </a:cubicBezTo>
                    <a:cubicBezTo>
                      <a:pt x="93" y="9"/>
                      <a:pt x="93" y="9"/>
                      <a:pt x="93" y="9"/>
                    </a:cubicBezTo>
                    <a:cubicBezTo>
                      <a:pt x="93" y="9"/>
                      <a:pt x="93" y="9"/>
                      <a:pt x="93" y="9"/>
                    </a:cubicBezTo>
                    <a:cubicBezTo>
                      <a:pt x="93" y="8"/>
                      <a:pt x="91" y="20"/>
                      <a:pt x="92" y="15"/>
                    </a:cubicBezTo>
                    <a:cubicBezTo>
                      <a:pt x="92" y="15"/>
                      <a:pt x="92" y="15"/>
                      <a:pt x="92" y="15"/>
                    </a:cubicBezTo>
                    <a:cubicBezTo>
                      <a:pt x="92" y="15"/>
                      <a:pt x="92" y="15"/>
                      <a:pt x="92" y="15"/>
                    </a:cubicBezTo>
                    <a:cubicBezTo>
                      <a:pt x="92" y="15"/>
                      <a:pt x="92" y="15"/>
                      <a:pt x="92" y="15"/>
                    </a:cubicBezTo>
                    <a:cubicBezTo>
                      <a:pt x="92" y="15"/>
                      <a:pt x="92" y="15"/>
                      <a:pt x="92" y="15"/>
                    </a:cubicBezTo>
                    <a:cubicBezTo>
                      <a:pt x="92" y="15"/>
                      <a:pt x="92" y="15"/>
                      <a:pt x="92" y="15"/>
                    </a:cubicBezTo>
                    <a:cubicBezTo>
                      <a:pt x="92" y="15"/>
                      <a:pt x="92" y="15"/>
                      <a:pt x="92" y="15"/>
                    </a:cubicBezTo>
                    <a:cubicBezTo>
                      <a:pt x="92" y="15"/>
                      <a:pt x="92" y="15"/>
                      <a:pt x="92" y="15"/>
                    </a:cubicBezTo>
                    <a:cubicBezTo>
                      <a:pt x="92" y="15"/>
                      <a:pt x="92" y="15"/>
                      <a:pt x="92" y="15"/>
                    </a:cubicBezTo>
                    <a:cubicBezTo>
                      <a:pt x="92" y="15"/>
                      <a:pt x="92" y="15"/>
                      <a:pt x="92" y="15"/>
                    </a:cubicBezTo>
                    <a:cubicBezTo>
                      <a:pt x="92" y="15"/>
                      <a:pt x="92" y="15"/>
                      <a:pt x="92" y="15"/>
                    </a:cubicBezTo>
                    <a:cubicBezTo>
                      <a:pt x="91" y="21"/>
                      <a:pt x="93" y="7"/>
                      <a:pt x="93" y="9"/>
                    </a:cubicBezTo>
                    <a:cubicBezTo>
                      <a:pt x="93" y="9"/>
                      <a:pt x="93" y="9"/>
                      <a:pt x="93" y="9"/>
                    </a:cubicBezTo>
                    <a:cubicBezTo>
                      <a:pt x="93" y="9"/>
                      <a:pt x="93" y="9"/>
                      <a:pt x="93" y="9"/>
                    </a:cubicBezTo>
                    <a:cubicBezTo>
                      <a:pt x="92" y="9"/>
                      <a:pt x="92" y="9"/>
                      <a:pt x="92" y="9"/>
                    </a:cubicBezTo>
                    <a:cubicBezTo>
                      <a:pt x="91" y="9"/>
                      <a:pt x="91" y="9"/>
                      <a:pt x="91" y="9"/>
                    </a:cubicBezTo>
                    <a:cubicBezTo>
                      <a:pt x="89" y="8"/>
                      <a:pt x="89" y="8"/>
                      <a:pt x="89" y="8"/>
                    </a:cubicBezTo>
                    <a:cubicBezTo>
                      <a:pt x="85" y="7"/>
                      <a:pt x="85" y="7"/>
                      <a:pt x="85" y="7"/>
                    </a:cubicBezTo>
                    <a:cubicBezTo>
                      <a:pt x="83" y="7"/>
                      <a:pt x="81" y="7"/>
                      <a:pt x="79" y="8"/>
                    </a:cubicBezTo>
                    <a:cubicBezTo>
                      <a:pt x="78" y="9"/>
                      <a:pt x="80" y="10"/>
                      <a:pt x="78" y="10"/>
                    </a:cubicBezTo>
                    <a:cubicBezTo>
                      <a:pt x="82" y="11"/>
                      <a:pt x="86" y="10"/>
                      <a:pt x="90" y="10"/>
                    </a:cubicBezTo>
                    <a:cubicBezTo>
                      <a:pt x="89" y="10"/>
                      <a:pt x="89" y="10"/>
                      <a:pt x="89" y="10"/>
                    </a:cubicBezTo>
                    <a:cubicBezTo>
                      <a:pt x="91" y="9"/>
                      <a:pt x="91" y="9"/>
                      <a:pt x="92" y="10"/>
                    </a:cubicBezTo>
                    <a:cubicBezTo>
                      <a:pt x="92" y="11"/>
                      <a:pt x="93" y="6"/>
                      <a:pt x="92" y="14"/>
                    </a:cubicBezTo>
                    <a:cubicBezTo>
                      <a:pt x="91" y="14"/>
                      <a:pt x="91" y="14"/>
                      <a:pt x="91" y="14"/>
                    </a:cubicBezTo>
                    <a:cubicBezTo>
                      <a:pt x="91" y="13"/>
                      <a:pt x="90" y="13"/>
                      <a:pt x="88" y="14"/>
                    </a:cubicBezTo>
                    <a:cubicBezTo>
                      <a:pt x="89" y="12"/>
                      <a:pt x="93" y="13"/>
                      <a:pt x="91" y="12"/>
                    </a:cubicBezTo>
                    <a:cubicBezTo>
                      <a:pt x="88" y="10"/>
                      <a:pt x="84" y="14"/>
                      <a:pt x="81" y="11"/>
                    </a:cubicBezTo>
                    <a:cubicBezTo>
                      <a:pt x="81" y="10"/>
                      <a:pt x="81" y="10"/>
                      <a:pt x="81" y="10"/>
                    </a:cubicBezTo>
                    <a:cubicBezTo>
                      <a:pt x="80" y="10"/>
                      <a:pt x="79" y="11"/>
                      <a:pt x="77" y="11"/>
                    </a:cubicBezTo>
                    <a:cubicBezTo>
                      <a:pt x="78" y="11"/>
                      <a:pt x="79" y="11"/>
                      <a:pt x="80" y="12"/>
                    </a:cubicBezTo>
                    <a:cubicBezTo>
                      <a:pt x="78" y="12"/>
                      <a:pt x="78" y="13"/>
                      <a:pt x="77" y="14"/>
                    </a:cubicBezTo>
                    <a:cubicBezTo>
                      <a:pt x="76" y="12"/>
                      <a:pt x="75" y="14"/>
                      <a:pt x="73" y="13"/>
                    </a:cubicBezTo>
                    <a:cubicBezTo>
                      <a:pt x="72" y="12"/>
                      <a:pt x="75" y="12"/>
                      <a:pt x="76" y="12"/>
                    </a:cubicBezTo>
                    <a:cubicBezTo>
                      <a:pt x="73" y="12"/>
                      <a:pt x="73" y="12"/>
                      <a:pt x="73" y="12"/>
                    </a:cubicBezTo>
                    <a:cubicBezTo>
                      <a:pt x="70" y="12"/>
                      <a:pt x="70" y="11"/>
                      <a:pt x="69" y="10"/>
                    </a:cubicBezTo>
                    <a:cubicBezTo>
                      <a:pt x="67" y="11"/>
                      <a:pt x="70" y="11"/>
                      <a:pt x="68" y="12"/>
                    </a:cubicBezTo>
                    <a:cubicBezTo>
                      <a:pt x="66" y="10"/>
                      <a:pt x="54" y="9"/>
                      <a:pt x="48" y="9"/>
                    </a:cubicBezTo>
                    <a:cubicBezTo>
                      <a:pt x="50" y="9"/>
                      <a:pt x="49" y="8"/>
                      <a:pt x="51" y="8"/>
                    </a:cubicBezTo>
                    <a:cubicBezTo>
                      <a:pt x="50" y="8"/>
                      <a:pt x="47" y="8"/>
                      <a:pt x="47" y="9"/>
                    </a:cubicBezTo>
                    <a:cubicBezTo>
                      <a:pt x="43" y="9"/>
                      <a:pt x="38" y="7"/>
                      <a:pt x="35" y="6"/>
                    </a:cubicBezTo>
                    <a:cubicBezTo>
                      <a:pt x="35" y="7"/>
                      <a:pt x="35" y="7"/>
                      <a:pt x="35" y="7"/>
                    </a:cubicBezTo>
                    <a:cubicBezTo>
                      <a:pt x="32" y="8"/>
                      <a:pt x="28" y="4"/>
                      <a:pt x="22" y="4"/>
                    </a:cubicBezTo>
                    <a:cubicBezTo>
                      <a:pt x="23" y="4"/>
                      <a:pt x="23" y="4"/>
                      <a:pt x="23" y="4"/>
                    </a:cubicBezTo>
                    <a:cubicBezTo>
                      <a:pt x="21" y="4"/>
                      <a:pt x="19" y="6"/>
                      <a:pt x="16" y="5"/>
                    </a:cubicBezTo>
                    <a:cubicBezTo>
                      <a:pt x="17" y="4"/>
                      <a:pt x="19" y="4"/>
                      <a:pt x="19" y="3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07" name="Freeform 1752"/>
              <p:cNvSpPr/>
              <p:nvPr/>
            </p:nvSpPr>
            <p:spPr bwMode="auto">
              <a:xfrm>
                <a:off x="959" y="2721"/>
                <a:ext cx="9" cy="7"/>
              </a:xfrm>
              <a:custGeom>
                <a:avLst/>
                <a:gdLst>
                  <a:gd name="T0" fmla="*/ 2 w 4"/>
                  <a:gd name="T1" fmla="*/ 1 h 3"/>
                  <a:gd name="T2" fmla="*/ 4 w 4"/>
                  <a:gd name="T3" fmla="*/ 0 h 3"/>
                  <a:gd name="T4" fmla="*/ 0 w 4"/>
                  <a:gd name="T5" fmla="*/ 2 h 3"/>
                  <a:gd name="T6" fmla="*/ 3 w 4"/>
                  <a:gd name="T7" fmla="*/ 2 h 3"/>
                  <a:gd name="T8" fmla="*/ 2 w 4"/>
                  <a:gd name="T9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3">
                    <a:moveTo>
                      <a:pt x="2" y="1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0" y="1"/>
                      <a:pt x="0" y="2"/>
                    </a:cubicBezTo>
                    <a:cubicBezTo>
                      <a:pt x="1" y="2"/>
                      <a:pt x="3" y="3"/>
                      <a:pt x="3" y="2"/>
                    </a:cubicBezTo>
                    <a:cubicBezTo>
                      <a:pt x="3" y="2"/>
                      <a:pt x="3" y="1"/>
                      <a:pt x="2" y="1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08" name="Freeform 1753"/>
              <p:cNvSpPr/>
              <p:nvPr/>
            </p:nvSpPr>
            <p:spPr bwMode="auto">
              <a:xfrm>
                <a:off x="826" y="2697"/>
                <a:ext cx="133" cy="31"/>
              </a:xfrm>
              <a:custGeom>
                <a:avLst/>
                <a:gdLst>
                  <a:gd name="T0" fmla="*/ 21 w 56"/>
                  <a:gd name="T1" fmla="*/ 7 h 13"/>
                  <a:gd name="T2" fmla="*/ 20 w 56"/>
                  <a:gd name="T3" fmla="*/ 8 h 13"/>
                  <a:gd name="T4" fmla="*/ 41 w 56"/>
                  <a:gd name="T5" fmla="*/ 11 h 13"/>
                  <a:gd name="T6" fmla="*/ 48 w 56"/>
                  <a:gd name="T7" fmla="*/ 10 h 13"/>
                  <a:gd name="T8" fmla="*/ 49 w 56"/>
                  <a:gd name="T9" fmla="*/ 11 h 13"/>
                  <a:gd name="T10" fmla="*/ 54 w 56"/>
                  <a:gd name="T11" fmla="*/ 10 h 13"/>
                  <a:gd name="T12" fmla="*/ 51 w 56"/>
                  <a:gd name="T13" fmla="*/ 10 h 13"/>
                  <a:gd name="T14" fmla="*/ 52 w 56"/>
                  <a:gd name="T15" fmla="*/ 10 h 13"/>
                  <a:gd name="T16" fmla="*/ 48 w 56"/>
                  <a:gd name="T17" fmla="*/ 9 h 13"/>
                  <a:gd name="T18" fmla="*/ 49 w 56"/>
                  <a:gd name="T19" fmla="*/ 9 h 13"/>
                  <a:gd name="T20" fmla="*/ 40 w 56"/>
                  <a:gd name="T21" fmla="*/ 10 h 13"/>
                  <a:gd name="T22" fmla="*/ 40 w 56"/>
                  <a:gd name="T23" fmla="*/ 8 h 13"/>
                  <a:gd name="T24" fmla="*/ 31 w 56"/>
                  <a:gd name="T25" fmla="*/ 6 h 13"/>
                  <a:gd name="T26" fmla="*/ 31 w 56"/>
                  <a:gd name="T27" fmla="*/ 7 h 13"/>
                  <a:gd name="T28" fmla="*/ 32 w 56"/>
                  <a:gd name="T29" fmla="*/ 8 h 13"/>
                  <a:gd name="T30" fmla="*/ 29 w 56"/>
                  <a:gd name="T31" fmla="*/ 6 h 13"/>
                  <a:gd name="T32" fmla="*/ 11 w 56"/>
                  <a:gd name="T33" fmla="*/ 3 h 13"/>
                  <a:gd name="T34" fmla="*/ 6 w 56"/>
                  <a:gd name="T35" fmla="*/ 4 h 13"/>
                  <a:gd name="T36" fmla="*/ 9 w 56"/>
                  <a:gd name="T37" fmla="*/ 3 h 13"/>
                  <a:gd name="T38" fmla="*/ 5 w 56"/>
                  <a:gd name="T39" fmla="*/ 0 h 13"/>
                  <a:gd name="T40" fmla="*/ 0 w 56"/>
                  <a:gd name="T41" fmla="*/ 1 h 13"/>
                  <a:gd name="T42" fmla="*/ 21 w 56"/>
                  <a:gd name="T43" fmla="*/ 7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56" h="13">
                    <a:moveTo>
                      <a:pt x="21" y="7"/>
                    </a:moveTo>
                    <a:cubicBezTo>
                      <a:pt x="21" y="7"/>
                      <a:pt x="21" y="7"/>
                      <a:pt x="20" y="8"/>
                    </a:cubicBezTo>
                    <a:cubicBezTo>
                      <a:pt x="28" y="9"/>
                      <a:pt x="38" y="9"/>
                      <a:pt x="41" y="11"/>
                    </a:cubicBezTo>
                    <a:cubicBezTo>
                      <a:pt x="44" y="12"/>
                      <a:pt x="44" y="10"/>
                      <a:pt x="48" y="10"/>
                    </a:cubicBezTo>
                    <a:cubicBezTo>
                      <a:pt x="49" y="11"/>
                      <a:pt x="49" y="11"/>
                      <a:pt x="49" y="11"/>
                    </a:cubicBezTo>
                    <a:cubicBezTo>
                      <a:pt x="51" y="10"/>
                      <a:pt x="56" y="13"/>
                      <a:pt x="54" y="10"/>
                    </a:cubicBezTo>
                    <a:cubicBezTo>
                      <a:pt x="54" y="10"/>
                      <a:pt x="53" y="11"/>
                      <a:pt x="51" y="10"/>
                    </a:cubicBezTo>
                    <a:cubicBezTo>
                      <a:pt x="52" y="10"/>
                      <a:pt x="52" y="10"/>
                      <a:pt x="52" y="10"/>
                    </a:cubicBezTo>
                    <a:cubicBezTo>
                      <a:pt x="48" y="9"/>
                      <a:pt x="48" y="9"/>
                      <a:pt x="48" y="9"/>
                    </a:cubicBezTo>
                    <a:cubicBezTo>
                      <a:pt x="49" y="9"/>
                      <a:pt x="49" y="9"/>
                      <a:pt x="49" y="9"/>
                    </a:cubicBezTo>
                    <a:cubicBezTo>
                      <a:pt x="45" y="7"/>
                      <a:pt x="46" y="11"/>
                      <a:pt x="40" y="10"/>
                    </a:cubicBezTo>
                    <a:cubicBezTo>
                      <a:pt x="40" y="8"/>
                      <a:pt x="40" y="8"/>
                      <a:pt x="40" y="8"/>
                    </a:cubicBezTo>
                    <a:cubicBezTo>
                      <a:pt x="36" y="7"/>
                      <a:pt x="34" y="7"/>
                      <a:pt x="31" y="6"/>
                    </a:cubicBezTo>
                    <a:cubicBezTo>
                      <a:pt x="31" y="6"/>
                      <a:pt x="31" y="7"/>
                      <a:pt x="31" y="7"/>
                    </a:cubicBezTo>
                    <a:cubicBezTo>
                      <a:pt x="32" y="7"/>
                      <a:pt x="33" y="8"/>
                      <a:pt x="32" y="8"/>
                    </a:cubicBezTo>
                    <a:cubicBezTo>
                      <a:pt x="26" y="9"/>
                      <a:pt x="33" y="7"/>
                      <a:pt x="29" y="6"/>
                    </a:cubicBezTo>
                    <a:cubicBezTo>
                      <a:pt x="24" y="7"/>
                      <a:pt x="14" y="5"/>
                      <a:pt x="11" y="3"/>
                    </a:cubicBezTo>
                    <a:cubicBezTo>
                      <a:pt x="14" y="5"/>
                      <a:pt x="10" y="5"/>
                      <a:pt x="6" y="4"/>
                    </a:cubicBezTo>
                    <a:cubicBezTo>
                      <a:pt x="5" y="2"/>
                      <a:pt x="8" y="3"/>
                      <a:pt x="9" y="3"/>
                    </a:cubicBezTo>
                    <a:cubicBezTo>
                      <a:pt x="7" y="2"/>
                      <a:pt x="6" y="1"/>
                      <a:pt x="5" y="0"/>
                    </a:cubicBezTo>
                    <a:cubicBezTo>
                      <a:pt x="6" y="2"/>
                      <a:pt x="4" y="3"/>
                      <a:pt x="0" y="1"/>
                    </a:cubicBezTo>
                    <a:cubicBezTo>
                      <a:pt x="9" y="9"/>
                      <a:pt x="15" y="4"/>
                      <a:pt x="21" y="7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09" name="Freeform 1754"/>
              <p:cNvSpPr/>
              <p:nvPr/>
            </p:nvSpPr>
            <p:spPr bwMode="auto">
              <a:xfrm>
                <a:off x="866" y="2714"/>
                <a:ext cx="7" cy="2"/>
              </a:xfrm>
              <a:custGeom>
                <a:avLst/>
                <a:gdLst>
                  <a:gd name="T0" fmla="*/ 2 w 3"/>
                  <a:gd name="T1" fmla="*/ 1 h 1"/>
                  <a:gd name="T2" fmla="*/ 3 w 3"/>
                  <a:gd name="T3" fmla="*/ 1 h 1"/>
                  <a:gd name="T4" fmla="*/ 0 w 3"/>
                  <a:gd name="T5" fmla="*/ 0 h 1"/>
                  <a:gd name="T6" fmla="*/ 2 w 3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1">
                    <a:moveTo>
                      <a:pt x="2" y="1"/>
                    </a:moveTo>
                    <a:cubicBezTo>
                      <a:pt x="3" y="1"/>
                      <a:pt x="3" y="1"/>
                      <a:pt x="3" y="1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2" y="1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10" name="Freeform 1755"/>
              <p:cNvSpPr/>
              <p:nvPr/>
            </p:nvSpPr>
            <p:spPr bwMode="auto">
              <a:xfrm>
                <a:off x="1187" y="2738"/>
                <a:ext cx="2" cy="0"/>
              </a:xfrm>
              <a:custGeom>
                <a:avLst/>
                <a:gdLst>
                  <a:gd name="T0" fmla="*/ 2 w 2"/>
                  <a:gd name="T1" fmla="*/ 0 w 2"/>
                  <a:gd name="T2" fmla="*/ 2 w 2"/>
                  <a:gd name="T3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11" name="Freeform 1756"/>
              <p:cNvSpPr/>
              <p:nvPr/>
            </p:nvSpPr>
            <p:spPr bwMode="auto">
              <a:xfrm>
                <a:off x="1178" y="2738"/>
                <a:ext cx="14" cy="2"/>
              </a:xfrm>
              <a:custGeom>
                <a:avLst/>
                <a:gdLst>
                  <a:gd name="T0" fmla="*/ 0 w 6"/>
                  <a:gd name="T1" fmla="*/ 1 h 1"/>
                  <a:gd name="T2" fmla="*/ 1 w 6"/>
                  <a:gd name="T3" fmla="*/ 1 h 1"/>
                  <a:gd name="T4" fmla="*/ 6 w 6"/>
                  <a:gd name="T5" fmla="*/ 1 h 1"/>
                  <a:gd name="T6" fmla="*/ 3 w 6"/>
                  <a:gd name="T7" fmla="*/ 0 h 1"/>
                  <a:gd name="T8" fmla="*/ 4 w 6"/>
                  <a:gd name="T9" fmla="*/ 1 h 1"/>
                  <a:gd name="T10" fmla="*/ 1 w 6"/>
                  <a:gd name="T11" fmla="*/ 0 h 1"/>
                  <a:gd name="T12" fmla="*/ 2 w 6"/>
                  <a:gd name="T13" fmla="*/ 1 h 1"/>
                  <a:gd name="T14" fmla="*/ 0 w 6"/>
                  <a:gd name="T1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" h="1">
                    <a:moveTo>
                      <a:pt x="0" y="1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4" y="1"/>
                      <a:pt x="3" y="1"/>
                      <a:pt x="6" y="1"/>
                    </a:cubicBezTo>
                    <a:cubicBezTo>
                      <a:pt x="5" y="0"/>
                      <a:pt x="4" y="0"/>
                      <a:pt x="3" y="0"/>
                    </a:cubicBezTo>
                    <a:cubicBezTo>
                      <a:pt x="3" y="0"/>
                      <a:pt x="4" y="0"/>
                      <a:pt x="4" y="1"/>
                    </a:cubicBezTo>
                    <a:cubicBezTo>
                      <a:pt x="3" y="1"/>
                      <a:pt x="3" y="0"/>
                      <a:pt x="1" y="0"/>
                    </a:cubicBezTo>
                    <a:cubicBezTo>
                      <a:pt x="0" y="1"/>
                      <a:pt x="2" y="1"/>
                      <a:pt x="2" y="1"/>
                    </a:cubicBez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12" name="Freeform 1757"/>
              <p:cNvSpPr/>
              <p:nvPr/>
            </p:nvSpPr>
            <p:spPr bwMode="auto">
              <a:xfrm>
                <a:off x="1182" y="2740"/>
                <a:ext cx="5" cy="0"/>
              </a:xfrm>
              <a:custGeom>
                <a:avLst/>
                <a:gdLst>
                  <a:gd name="T0" fmla="*/ 2 w 2"/>
                  <a:gd name="T1" fmla="*/ 0 w 2"/>
                  <a:gd name="T2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2" y="0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13" name="Freeform 1758"/>
              <p:cNvSpPr/>
              <p:nvPr/>
            </p:nvSpPr>
            <p:spPr bwMode="auto">
              <a:xfrm>
                <a:off x="1185" y="2740"/>
                <a:ext cx="4" cy="3"/>
              </a:xfrm>
              <a:custGeom>
                <a:avLst/>
                <a:gdLst>
                  <a:gd name="T0" fmla="*/ 1 w 2"/>
                  <a:gd name="T1" fmla="*/ 0 h 1"/>
                  <a:gd name="T2" fmla="*/ 0 w 2"/>
                  <a:gd name="T3" fmla="*/ 0 h 1"/>
                  <a:gd name="T4" fmla="*/ 2 w 2"/>
                  <a:gd name="T5" fmla="*/ 1 h 1"/>
                  <a:gd name="T6" fmla="*/ 1 w 2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1">
                    <a:moveTo>
                      <a:pt x="1" y="0"/>
                    </a:moveTo>
                    <a:cubicBezTo>
                      <a:pt x="1" y="1"/>
                      <a:pt x="0" y="0"/>
                      <a:pt x="0" y="0"/>
                    </a:cubicBezTo>
                    <a:cubicBezTo>
                      <a:pt x="2" y="1"/>
                      <a:pt x="2" y="1"/>
                      <a:pt x="2" y="1"/>
                    </a:cubicBez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14" name="Freeform 1759"/>
              <p:cNvSpPr/>
              <p:nvPr/>
            </p:nvSpPr>
            <p:spPr bwMode="auto">
              <a:xfrm>
                <a:off x="1187" y="274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15" name="Freeform 1760"/>
              <p:cNvSpPr/>
              <p:nvPr/>
            </p:nvSpPr>
            <p:spPr bwMode="auto">
              <a:xfrm>
                <a:off x="1180" y="2743"/>
                <a:ext cx="9" cy="2"/>
              </a:xfrm>
              <a:custGeom>
                <a:avLst/>
                <a:gdLst>
                  <a:gd name="T0" fmla="*/ 3 w 4"/>
                  <a:gd name="T1" fmla="*/ 1 h 1"/>
                  <a:gd name="T2" fmla="*/ 3 w 4"/>
                  <a:gd name="T3" fmla="*/ 0 h 1"/>
                  <a:gd name="T4" fmla="*/ 3 w 4"/>
                  <a:gd name="T5" fmla="*/ 1 h 1"/>
                  <a:gd name="T6" fmla="*/ 1 w 4"/>
                  <a:gd name="T7" fmla="*/ 0 h 1"/>
                  <a:gd name="T8" fmla="*/ 1 w 4"/>
                  <a:gd name="T9" fmla="*/ 0 h 1"/>
                  <a:gd name="T10" fmla="*/ 0 w 4"/>
                  <a:gd name="T11" fmla="*/ 0 h 1"/>
                  <a:gd name="T12" fmla="*/ 3 w 4"/>
                  <a:gd name="T13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1">
                    <a:moveTo>
                      <a:pt x="3" y="1"/>
                    </a:moveTo>
                    <a:cubicBezTo>
                      <a:pt x="4" y="1"/>
                      <a:pt x="3" y="1"/>
                      <a:pt x="3" y="0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2" y="1"/>
                      <a:pt x="1" y="0"/>
                      <a:pt x="1" y="0"/>
                    </a:cubicBezTo>
                    <a:cubicBezTo>
                      <a:pt x="1" y="0"/>
                      <a:pt x="2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2" y="1"/>
                      <a:pt x="3" y="1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16" name="Freeform 1761"/>
              <p:cNvSpPr/>
              <p:nvPr/>
            </p:nvSpPr>
            <p:spPr bwMode="auto">
              <a:xfrm>
                <a:off x="1185" y="2743"/>
                <a:ext cx="2" cy="0"/>
              </a:xfrm>
              <a:custGeom>
                <a:avLst/>
                <a:gdLst>
                  <a:gd name="T0" fmla="*/ 1 w 1"/>
                  <a:gd name="T1" fmla="*/ 1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17" name="Freeform 1762"/>
              <p:cNvSpPr/>
              <p:nvPr/>
            </p:nvSpPr>
            <p:spPr bwMode="auto">
              <a:xfrm>
                <a:off x="1185" y="2743"/>
                <a:ext cx="2" cy="0"/>
              </a:xfrm>
              <a:custGeom>
                <a:avLst/>
                <a:gdLst>
                  <a:gd name="T0" fmla="*/ 2 w 2"/>
                  <a:gd name="T1" fmla="*/ 2 w 2"/>
                  <a:gd name="T2" fmla="*/ 0 w 2"/>
                  <a:gd name="T3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2" y="0"/>
                    </a:ln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18" name="Freeform 1763"/>
              <p:cNvSpPr/>
              <p:nvPr/>
            </p:nvSpPr>
            <p:spPr bwMode="auto">
              <a:xfrm>
                <a:off x="1178" y="2745"/>
                <a:ext cx="9" cy="2"/>
              </a:xfrm>
              <a:custGeom>
                <a:avLst/>
                <a:gdLst>
                  <a:gd name="T0" fmla="*/ 4 w 4"/>
                  <a:gd name="T1" fmla="*/ 1 h 1"/>
                  <a:gd name="T2" fmla="*/ 3 w 4"/>
                  <a:gd name="T3" fmla="*/ 0 h 1"/>
                  <a:gd name="T4" fmla="*/ 0 w 4"/>
                  <a:gd name="T5" fmla="*/ 0 h 1"/>
                  <a:gd name="T6" fmla="*/ 1 w 4"/>
                  <a:gd name="T7" fmla="*/ 1 h 1"/>
                  <a:gd name="T8" fmla="*/ 4 w 4"/>
                  <a:gd name="T9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1">
                    <a:moveTo>
                      <a:pt x="4" y="1"/>
                    </a:moveTo>
                    <a:cubicBezTo>
                      <a:pt x="2" y="0"/>
                      <a:pt x="4" y="0"/>
                      <a:pt x="3" y="0"/>
                    </a:cubicBezTo>
                    <a:cubicBezTo>
                      <a:pt x="3" y="0"/>
                      <a:pt x="1" y="0"/>
                      <a:pt x="0" y="0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3" y="1"/>
                      <a:pt x="4" y="1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19" name="Freeform 1764"/>
              <p:cNvSpPr/>
              <p:nvPr/>
            </p:nvSpPr>
            <p:spPr bwMode="auto">
              <a:xfrm>
                <a:off x="1175" y="2747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20" name="Freeform 1765"/>
              <p:cNvSpPr/>
              <p:nvPr/>
            </p:nvSpPr>
            <p:spPr bwMode="auto">
              <a:xfrm>
                <a:off x="1170" y="2747"/>
                <a:ext cx="15" cy="5"/>
              </a:xfrm>
              <a:custGeom>
                <a:avLst/>
                <a:gdLst>
                  <a:gd name="T0" fmla="*/ 5 w 6"/>
                  <a:gd name="T1" fmla="*/ 2 h 2"/>
                  <a:gd name="T2" fmla="*/ 3 w 6"/>
                  <a:gd name="T3" fmla="*/ 1 h 2"/>
                  <a:gd name="T4" fmla="*/ 5 w 6"/>
                  <a:gd name="T5" fmla="*/ 1 h 2"/>
                  <a:gd name="T6" fmla="*/ 4 w 6"/>
                  <a:gd name="T7" fmla="*/ 0 h 2"/>
                  <a:gd name="T8" fmla="*/ 6 w 6"/>
                  <a:gd name="T9" fmla="*/ 1 h 2"/>
                  <a:gd name="T10" fmla="*/ 4 w 6"/>
                  <a:gd name="T11" fmla="*/ 0 h 2"/>
                  <a:gd name="T12" fmla="*/ 5 w 6"/>
                  <a:gd name="T13" fmla="*/ 0 h 2"/>
                  <a:gd name="T14" fmla="*/ 3 w 6"/>
                  <a:gd name="T15" fmla="*/ 0 h 2"/>
                  <a:gd name="T16" fmla="*/ 3 w 6"/>
                  <a:gd name="T17" fmla="*/ 0 h 2"/>
                  <a:gd name="T18" fmla="*/ 2 w 6"/>
                  <a:gd name="T19" fmla="*/ 0 h 2"/>
                  <a:gd name="T20" fmla="*/ 1 w 6"/>
                  <a:gd name="T21" fmla="*/ 1 h 2"/>
                  <a:gd name="T22" fmla="*/ 5 w 6"/>
                  <a:gd name="T23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6" h="2">
                    <a:moveTo>
                      <a:pt x="5" y="2"/>
                    </a:moveTo>
                    <a:cubicBezTo>
                      <a:pt x="3" y="1"/>
                      <a:pt x="3" y="1"/>
                      <a:pt x="3" y="1"/>
                    </a:cubicBezTo>
                    <a:cubicBezTo>
                      <a:pt x="4" y="1"/>
                      <a:pt x="4" y="1"/>
                      <a:pt x="5" y="1"/>
                    </a:cubicBezTo>
                    <a:cubicBezTo>
                      <a:pt x="5" y="1"/>
                      <a:pt x="4" y="1"/>
                      <a:pt x="4" y="0"/>
                    </a:cubicBezTo>
                    <a:cubicBezTo>
                      <a:pt x="6" y="1"/>
                      <a:pt x="4" y="1"/>
                      <a:pt x="6" y="1"/>
                    </a:cubicBezTo>
                    <a:cubicBezTo>
                      <a:pt x="6" y="1"/>
                      <a:pt x="6" y="0"/>
                      <a:pt x="4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3" y="0"/>
                      <a:pt x="5" y="0"/>
                      <a:pt x="3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0" y="0"/>
                      <a:pt x="1" y="1"/>
                    </a:cubicBezTo>
                    <a:cubicBezTo>
                      <a:pt x="1" y="1"/>
                      <a:pt x="4" y="1"/>
                      <a:pt x="5" y="2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21" name="Freeform 1766"/>
              <p:cNvSpPr/>
              <p:nvPr/>
            </p:nvSpPr>
            <p:spPr bwMode="auto">
              <a:xfrm>
                <a:off x="1175" y="2750"/>
                <a:ext cx="3" cy="2"/>
              </a:xfrm>
              <a:custGeom>
                <a:avLst/>
                <a:gdLst>
                  <a:gd name="T0" fmla="*/ 3 w 3"/>
                  <a:gd name="T1" fmla="*/ 2 h 2"/>
                  <a:gd name="T2" fmla="*/ 0 w 3"/>
                  <a:gd name="T3" fmla="*/ 0 h 2"/>
                  <a:gd name="T4" fmla="*/ 3 w 3"/>
                  <a:gd name="T5" fmla="*/ 2 h 2"/>
                  <a:gd name="T6" fmla="*/ 3 w 3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2">
                    <a:moveTo>
                      <a:pt x="3" y="2"/>
                    </a:moveTo>
                    <a:lnTo>
                      <a:pt x="0" y="0"/>
                    </a:lnTo>
                    <a:lnTo>
                      <a:pt x="3" y="2"/>
                    </a:lnTo>
                    <a:lnTo>
                      <a:pt x="3" y="2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22" name="Freeform 1767"/>
              <p:cNvSpPr/>
              <p:nvPr/>
            </p:nvSpPr>
            <p:spPr bwMode="auto">
              <a:xfrm>
                <a:off x="1170" y="2752"/>
                <a:ext cx="15" cy="2"/>
              </a:xfrm>
              <a:custGeom>
                <a:avLst/>
                <a:gdLst>
                  <a:gd name="T0" fmla="*/ 6 w 6"/>
                  <a:gd name="T1" fmla="*/ 1 h 1"/>
                  <a:gd name="T2" fmla="*/ 4 w 6"/>
                  <a:gd name="T3" fmla="*/ 0 h 1"/>
                  <a:gd name="T4" fmla="*/ 5 w 6"/>
                  <a:gd name="T5" fmla="*/ 0 h 1"/>
                  <a:gd name="T6" fmla="*/ 4 w 6"/>
                  <a:gd name="T7" fmla="*/ 0 h 1"/>
                  <a:gd name="T8" fmla="*/ 4 w 6"/>
                  <a:gd name="T9" fmla="*/ 1 h 1"/>
                  <a:gd name="T10" fmla="*/ 2 w 6"/>
                  <a:gd name="T11" fmla="*/ 0 h 1"/>
                  <a:gd name="T12" fmla="*/ 2 w 6"/>
                  <a:gd name="T13" fmla="*/ 0 h 1"/>
                  <a:gd name="T14" fmla="*/ 3 w 6"/>
                  <a:gd name="T15" fmla="*/ 1 h 1"/>
                  <a:gd name="T16" fmla="*/ 3 w 6"/>
                  <a:gd name="T17" fmla="*/ 1 h 1"/>
                  <a:gd name="T18" fmla="*/ 4 w 6"/>
                  <a:gd name="T19" fmla="*/ 1 h 1"/>
                  <a:gd name="T20" fmla="*/ 6 w 6"/>
                  <a:gd name="T21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6" h="1">
                    <a:moveTo>
                      <a:pt x="6" y="1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4" y="0"/>
                      <a:pt x="5" y="0"/>
                      <a:pt x="5" y="0"/>
                    </a:cubicBezTo>
                    <a:cubicBezTo>
                      <a:pt x="5" y="0"/>
                      <a:pt x="4" y="0"/>
                      <a:pt x="4" y="0"/>
                    </a:cubicBezTo>
                    <a:cubicBezTo>
                      <a:pt x="2" y="0"/>
                      <a:pt x="4" y="0"/>
                      <a:pt x="4" y="1"/>
                    </a:cubicBezTo>
                    <a:cubicBezTo>
                      <a:pt x="4" y="1"/>
                      <a:pt x="3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0" y="0"/>
                      <a:pt x="2" y="1"/>
                      <a:pt x="3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5" y="1"/>
                      <a:pt x="6" y="1"/>
                      <a:pt x="6" y="1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23" name="Freeform 1768"/>
              <p:cNvSpPr/>
              <p:nvPr/>
            </p:nvSpPr>
            <p:spPr bwMode="auto">
              <a:xfrm>
                <a:off x="1182" y="2752"/>
                <a:ext cx="3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24" name="Freeform 1769"/>
              <p:cNvSpPr/>
              <p:nvPr/>
            </p:nvSpPr>
            <p:spPr bwMode="auto">
              <a:xfrm>
                <a:off x="1175" y="2754"/>
                <a:ext cx="3" cy="0"/>
              </a:xfrm>
              <a:custGeom>
                <a:avLst/>
                <a:gdLst>
                  <a:gd name="T0" fmla="*/ 1 w 1"/>
                  <a:gd name="T1" fmla="*/ 1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25" name="Freeform 1770"/>
              <p:cNvSpPr/>
              <p:nvPr/>
            </p:nvSpPr>
            <p:spPr bwMode="auto">
              <a:xfrm>
                <a:off x="1182" y="2754"/>
                <a:ext cx="3" cy="3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1 h 1"/>
                  <a:gd name="T4" fmla="*/ 1 w 1"/>
                  <a:gd name="T5" fmla="*/ 1 h 1"/>
                  <a:gd name="T6" fmla="*/ 0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26" name="Freeform 1771"/>
              <p:cNvSpPr/>
              <p:nvPr/>
            </p:nvSpPr>
            <p:spPr bwMode="auto">
              <a:xfrm>
                <a:off x="1156" y="2754"/>
                <a:ext cx="38" cy="24"/>
              </a:xfrm>
              <a:custGeom>
                <a:avLst/>
                <a:gdLst>
                  <a:gd name="T0" fmla="*/ 15 w 16"/>
                  <a:gd name="T1" fmla="*/ 7 h 10"/>
                  <a:gd name="T2" fmla="*/ 14 w 16"/>
                  <a:gd name="T3" fmla="*/ 7 h 10"/>
                  <a:gd name="T4" fmla="*/ 13 w 16"/>
                  <a:gd name="T5" fmla="*/ 7 h 10"/>
                  <a:gd name="T6" fmla="*/ 11 w 16"/>
                  <a:gd name="T7" fmla="*/ 6 h 10"/>
                  <a:gd name="T8" fmla="*/ 11 w 16"/>
                  <a:gd name="T9" fmla="*/ 7 h 10"/>
                  <a:gd name="T10" fmla="*/ 10 w 16"/>
                  <a:gd name="T11" fmla="*/ 7 h 10"/>
                  <a:gd name="T12" fmla="*/ 11 w 16"/>
                  <a:gd name="T13" fmla="*/ 9 h 10"/>
                  <a:gd name="T14" fmla="*/ 10 w 16"/>
                  <a:gd name="T15" fmla="*/ 7 h 10"/>
                  <a:gd name="T16" fmla="*/ 11 w 16"/>
                  <a:gd name="T17" fmla="*/ 3 h 10"/>
                  <a:gd name="T18" fmla="*/ 9 w 16"/>
                  <a:gd name="T19" fmla="*/ 3 h 10"/>
                  <a:gd name="T20" fmla="*/ 11 w 16"/>
                  <a:gd name="T21" fmla="*/ 3 h 10"/>
                  <a:gd name="T22" fmla="*/ 11 w 16"/>
                  <a:gd name="T23" fmla="*/ 3 h 10"/>
                  <a:gd name="T24" fmla="*/ 11 w 16"/>
                  <a:gd name="T25" fmla="*/ 2 h 10"/>
                  <a:gd name="T26" fmla="*/ 9 w 16"/>
                  <a:gd name="T27" fmla="*/ 1 h 10"/>
                  <a:gd name="T28" fmla="*/ 12 w 16"/>
                  <a:gd name="T29" fmla="*/ 1 h 10"/>
                  <a:gd name="T30" fmla="*/ 10 w 16"/>
                  <a:gd name="T31" fmla="*/ 1 h 10"/>
                  <a:gd name="T32" fmla="*/ 8 w 16"/>
                  <a:gd name="T33" fmla="*/ 1 h 10"/>
                  <a:gd name="T34" fmla="*/ 7 w 16"/>
                  <a:gd name="T35" fmla="*/ 0 h 10"/>
                  <a:gd name="T36" fmla="*/ 10 w 16"/>
                  <a:gd name="T37" fmla="*/ 3 h 10"/>
                  <a:gd name="T38" fmla="*/ 8 w 16"/>
                  <a:gd name="T39" fmla="*/ 3 h 10"/>
                  <a:gd name="T40" fmla="*/ 7 w 16"/>
                  <a:gd name="T41" fmla="*/ 4 h 10"/>
                  <a:gd name="T42" fmla="*/ 9 w 16"/>
                  <a:gd name="T43" fmla="*/ 5 h 10"/>
                  <a:gd name="T44" fmla="*/ 8 w 16"/>
                  <a:gd name="T45" fmla="*/ 5 h 10"/>
                  <a:gd name="T46" fmla="*/ 9 w 16"/>
                  <a:gd name="T47" fmla="*/ 6 h 10"/>
                  <a:gd name="T48" fmla="*/ 7 w 16"/>
                  <a:gd name="T49" fmla="*/ 6 h 10"/>
                  <a:gd name="T50" fmla="*/ 10 w 16"/>
                  <a:gd name="T51" fmla="*/ 7 h 10"/>
                  <a:gd name="T52" fmla="*/ 6 w 16"/>
                  <a:gd name="T53" fmla="*/ 6 h 10"/>
                  <a:gd name="T54" fmla="*/ 7 w 16"/>
                  <a:gd name="T55" fmla="*/ 7 h 10"/>
                  <a:gd name="T56" fmla="*/ 8 w 16"/>
                  <a:gd name="T57" fmla="*/ 7 h 10"/>
                  <a:gd name="T58" fmla="*/ 6 w 16"/>
                  <a:gd name="T59" fmla="*/ 7 h 10"/>
                  <a:gd name="T60" fmla="*/ 6 w 16"/>
                  <a:gd name="T61" fmla="*/ 7 h 10"/>
                  <a:gd name="T62" fmla="*/ 7 w 16"/>
                  <a:gd name="T63" fmla="*/ 7 h 10"/>
                  <a:gd name="T64" fmla="*/ 7 w 16"/>
                  <a:gd name="T65" fmla="*/ 7 h 10"/>
                  <a:gd name="T66" fmla="*/ 7 w 16"/>
                  <a:gd name="T67" fmla="*/ 7 h 10"/>
                  <a:gd name="T68" fmla="*/ 7 w 16"/>
                  <a:gd name="T69" fmla="*/ 7 h 10"/>
                  <a:gd name="T70" fmla="*/ 7 w 16"/>
                  <a:gd name="T71" fmla="*/ 7 h 10"/>
                  <a:gd name="T72" fmla="*/ 7 w 16"/>
                  <a:gd name="T73" fmla="*/ 7 h 10"/>
                  <a:gd name="T74" fmla="*/ 7 w 16"/>
                  <a:gd name="T75" fmla="*/ 7 h 10"/>
                  <a:gd name="T76" fmla="*/ 14 w 16"/>
                  <a:gd name="T77" fmla="*/ 10 h 10"/>
                  <a:gd name="T78" fmla="*/ 14 w 16"/>
                  <a:gd name="T79" fmla="*/ 10 h 10"/>
                  <a:gd name="T80" fmla="*/ 14 w 16"/>
                  <a:gd name="T81" fmla="*/ 10 h 10"/>
                  <a:gd name="T82" fmla="*/ 14 w 16"/>
                  <a:gd name="T83" fmla="*/ 10 h 10"/>
                  <a:gd name="T84" fmla="*/ 13 w 16"/>
                  <a:gd name="T85" fmla="*/ 9 h 10"/>
                  <a:gd name="T86" fmla="*/ 12 w 16"/>
                  <a:gd name="T87" fmla="*/ 9 h 10"/>
                  <a:gd name="T88" fmla="*/ 13 w 16"/>
                  <a:gd name="T89" fmla="*/ 8 h 10"/>
                  <a:gd name="T90" fmla="*/ 15 w 16"/>
                  <a:gd name="T91" fmla="*/ 9 h 10"/>
                  <a:gd name="T92" fmla="*/ 16 w 16"/>
                  <a:gd name="T93" fmla="*/ 9 h 10"/>
                  <a:gd name="T94" fmla="*/ 13 w 16"/>
                  <a:gd name="T95" fmla="*/ 7 h 10"/>
                  <a:gd name="T96" fmla="*/ 15 w 16"/>
                  <a:gd name="T97" fmla="*/ 7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6" h="10">
                    <a:moveTo>
                      <a:pt x="15" y="7"/>
                    </a:moveTo>
                    <a:cubicBezTo>
                      <a:pt x="14" y="7"/>
                      <a:pt x="14" y="7"/>
                      <a:pt x="14" y="7"/>
                    </a:cubicBezTo>
                    <a:cubicBezTo>
                      <a:pt x="13" y="7"/>
                      <a:pt x="13" y="7"/>
                      <a:pt x="13" y="7"/>
                    </a:cubicBezTo>
                    <a:cubicBezTo>
                      <a:pt x="12" y="7"/>
                      <a:pt x="12" y="6"/>
                      <a:pt x="11" y="6"/>
                    </a:cubicBezTo>
                    <a:cubicBezTo>
                      <a:pt x="10" y="7"/>
                      <a:pt x="12" y="7"/>
                      <a:pt x="11" y="7"/>
                    </a:cubicBezTo>
                    <a:cubicBezTo>
                      <a:pt x="10" y="7"/>
                      <a:pt x="10" y="7"/>
                      <a:pt x="10" y="7"/>
                    </a:cubicBezTo>
                    <a:cubicBezTo>
                      <a:pt x="11" y="8"/>
                      <a:pt x="12" y="9"/>
                      <a:pt x="11" y="9"/>
                    </a:cubicBezTo>
                    <a:cubicBezTo>
                      <a:pt x="10" y="8"/>
                      <a:pt x="10" y="8"/>
                      <a:pt x="10" y="7"/>
                    </a:cubicBezTo>
                    <a:cubicBezTo>
                      <a:pt x="11" y="6"/>
                      <a:pt x="10" y="5"/>
                      <a:pt x="11" y="3"/>
                    </a:cubicBezTo>
                    <a:cubicBezTo>
                      <a:pt x="9" y="3"/>
                      <a:pt x="9" y="3"/>
                      <a:pt x="9" y="3"/>
                    </a:cubicBezTo>
                    <a:cubicBezTo>
                      <a:pt x="10" y="3"/>
                      <a:pt x="9" y="2"/>
                      <a:pt x="11" y="3"/>
                    </a:cubicBezTo>
                    <a:cubicBezTo>
                      <a:pt x="10" y="3"/>
                      <a:pt x="11" y="3"/>
                      <a:pt x="11" y="3"/>
                    </a:cubicBezTo>
                    <a:cubicBezTo>
                      <a:pt x="12" y="3"/>
                      <a:pt x="11" y="2"/>
                      <a:pt x="11" y="2"/>
                    </a:cubicBezTo>
                    <a:cubicBezTo>
                      <a:pt x="11" y="2"/>
                      <a:pt x="9" y="2"/>
                      <a:pt x="9" y="1"/>
                    </a:cubicBezTo>
                    <a:cubicBezTo>
                      <a:pt x="11" y="2"/>
                      <a:pt x="9" y="1"/>
                      <a:pt x="12" y="1"/>
                    </a:cubicBezTo>
                    <a:cubicBezTo>
                      <a:pt x="12" y="1"/>
                      <a:pt x="10" y="1"/>
                      <a:pt x="10" y="1"/>
                    </a:cubicBezTo>
                    <a:cubicBezTo>
                      <a:pt x="9" y="0"/>
                      <a:pt x="9" y="1"/>
                      <a:pt x="8" y="1"/>
                    </a:cubicBezTo>
                    <a:cubicBezTo>
                      <a:pt x="7" y="0"/>
                      <a:pt x="9" y="1"/>
                      <a:pt x="7" y="0"/>
                    </a:cubicBezTo>
                    <a:cubicBezTo>
                      <a:pt x="7" y="1"/>
                      <a:pt x="9" y="2"/>
                      <a:pt x="10" y="3"/>
                    </a:cubicBezTo>
                    <a:cubicBezTo>
                      <a:pt x="8" y="3"/>
                      <a:pt x="8" y="3"/>
                      <a:pt x="8" y="3"/>
                    </a:cubicBezTo>
                    <a:cubicBezTo>
                      <a:pt x="9" y="4"/>
                      <a:pt x="9" y="4"/>
                      <a:pt x="7" y="4"/>
                    </a:cubicBezTo>
                    <a:cubicBezTo>
                      <a:pt x="8" y="4"/>
                      <a:pt x="6" y="5"/>
                      <a:pt x="9" y="5"/>
                    </a:cubicBezTo>
                    <a:cubicBezTo>
                      <a:pt x="8" y="5"/>
                      <a:pt x="8" y="5"/>
                      <a:pt x="8" y="5"/>
                    </a:cubicBezTo>
                    <a:cubicBezTo>
                      <a:pt x="9" y="6"/>
                      <a:pt x="9" y="6"/>
                      <a:pt x="9" y="6"/>
                    </a:cubicBezTo>
                    <a:cubicBezTo>
                      <a:pt x="9" y="6"/>
                      <a:pt x="7" y="6"/>
                      <a:pt x="7" y="6"/>
                    </a:cubicBezTo>
                    <a:cubicBezTo>
                      <a:pt x="9" y="6"/>
                      <a:pt x="9" y="6"/>
                      <a:pt x="10" y="7"/>
                    </a:cubicBezTo>
                    <a:cubicBezTo>
                      <a:pt x="8" y="7"/>
                      <a:pt x="7" y="7"/>
                      <a:pt x="6" y="6"/>
                    </a:cubicBezTo>
                    <a:cubicBezTo>
                      <a:pt x="7" y="7"/>
                      <a:pt x="7" y="7"/>
                      <a:pt x="7" y="7"/>
                    </a:cubicBezTo>
                    <a:cubicBezTo>
                      <a:pt x="7" y="7"/>
                      <a:pt x="8" y="7"/>
                      <a:pt x="8" y="7"/>
                    </a:cubicBezTo>
                    <a:cubicBezTo>
                      <a:pt x="8" y="8"/>
                      <a:pt x="7" y="7"/>
                      <a:pt x="6" y="7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7" y="7"/>
                      <a:pt x="7" y="7"/>
                      <a:pt x="7" y="7"/>
                    </a:cubicBezTo>
                    <a:cubicBezTo>
                      <a:pt x="7" y="7"/>
                      <a:pt x="7" y="7"/>
                      <a:pt x="7" y="7"/>
                    </a:cubicBezTo>
                    <a:cubicBezTo>
                      <a:pt x="7" y="7"/>
                      <a:pt x="7" y="7"/>
                      <a:pt x="7" y="7"/>
                    </a:cubicBezTo>
                    <a:cubicBezTo>
                      <a:pt x="7" y="7"/>
                      <a:pt x="7" y="7"/>
                      <a:pt x="7" y="7"/>
                    </a:cubicBezTo>
                    <a:cubicBezTo>
                      <a:pt x="7" y="7"/>
                      <a:pt x="7" y="7"/>
                      <a:pt x="7" y="7"/>
                    </a:cubicBezTo>
                    <a:cubicBezTo>
                      <a:pt x="7" y="7"/>
                      <a:pt x="7" y="7"/>
                      <a:pt x="7" y="7"/>
                    </a:cubicBezTo>
                    <a:cubicBezTo>
                      <a:pt x="7" y="7"/>
                      <a:pt x="7" y="7"/>
                      <a:pt x="7" y="7"/>
                    </a:cubicBezTo>
                    <a:cubicBezTo>
                      <a:pt x="10" y="8"/>
                      <a:pt x="0" y="5"/>
                      <a:pt x="14" y="10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3" y="9"/>
                      <a:pt x="13" y="9"/>
                      <a:pt x="13" y="9"/>
                    </a:cubicBezTo>
                    <a:cubicBezTo>
                      <a:pt x="12" y="9"/>
                      <a:pt x="12" y="9"/>
                      <a:pt x="12" y="9"/>
                    </a:cubicBezTo>
                    <a:cubicBezTo>
                      <a:pt x="12" y="8"/>
                      <a:pt x="13" y="8"/>
                      <a:pt x="13" y="8"/>
                    </a:cubicBezTo>
                    <a:cubicBezTo>
                      <a:pt x="15" y="8"/>
                      <a:pt x="14" y="8"/>
                      <a:pt x="15" y="9"/>
                    </a:cubicBezTo>
                    <a:cubicBezTo>
                      <a:pt x="15" y="9"/>
                      <a:pt x="15" y="9"/>
                      <a:pt x="16" y="9"/>
                    </a:cubicBezTo>
                    <a:cubicBezTo>
                      <a:pt x="15" y="8"/>
                      <a:pt x="14" y="8"/>
                      <a:pt x="13" y="7"/>
                    </a:cubicBezTo>
                    <a:cubicBezTo>
                      <a:pt x="15" y="8"/>
                      <a:pt x="15" y="7"/>
                      <a:pt x="15" y="7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27" name="Freeform 1772"/>
              <p:cNvSpPr/>
              <p:nvPr/>
            </p:nvSpPr>
            <p:spPr bwMode="auto">
              <a:xfrm>
                <a:off x="1194" y="2776"/>
                <a:ext cx="3" cy="0"/>
              </a:xfrm>
              <a:custGeom>
                <a:avLst/>
                <a:gdLst>
                  <a:gd name="T0" fmla="*/ 0 w 3"/>
                  <a:gd name="T1" fmla="*/ 3 w 3"/>
                  <a:gd name="T2" fmla="*/ 0 w 3"/>
                  <a:gd name="T3" fmla="*/ 0 w 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3">
                    <a:moveTo>
                      <a:pt x="0" y="0"/>
                    </a:moveTo>
                    <a:lnTo>
                      <a:pt x="3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28" name="Freeform 1773"/>
              <p:cNvSpPr/>
              <p:nvPr/>
            </p:nvSpPr>
            <p:spPr bwMode="auto">
              <a:xfrm>
                <a:off x="1192" y="2771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29" name="Freeform 1774"/>
              <p:cNvSpPr/>
              <p:nvPr/>
            </p:nvSpPr>
            <p:spPr bwMode="auto">
              <a:xfrm>
                <a:off x="1178" y="2773"/>
                <a:ext cx="4" cy="3"/>
              </a:xfrm>
              <a:custGeom>
                <a:avLst/>
                <a:gdLst>
                  <a:gd name="T0" fmla="*/ 1 w 2"/>
                  <a:gd name="T1" fmla="*/ 1 h 1"/>
                  <a:gd name="T2" fmla="*/ 2 w 2"/>
                  <a:gd name="T3" fmla="*/ 1 h 1"/>
                  <a:gd name="T4" fmla="*/ 2 w 2"/>
                  <a:gd name="T5" fmla="*/ 1 h 1"/>
                  <a:gd name="T6" fmla="*/ 1 w 2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1">
                    <a:moveTo>
                      <a:pt x="1" y="1"/>
                    </a:moveTo>
                    <a:cubicBezTo>
                      <a:pt x="0" y="0"/>
                      <a:pt x="2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1" y="1"/>
                      <a:pt x="2" y="1"/>
                      <a:pt x="1" y="1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30" name="Freeform 1775"/>
              <p:cNvSpPr/>
              <p:nvPr/>
            </p:nvSpPr>
            <p:spPr bwMode="auto">
              <a:xfrm>
                <a:off x="1168" y="2769"/>
                <a:ext cx="2" cy="0"/>
              </a:xfrm>
              <a:custGeom>
                <a:avLst/>
                <a:gdLst>
                  <a:gd name="T0" fmla="*/ 0 w 1"/>
                  <a:gd name="T1" fmla="*/ 1 w 1"/>
                  <a:gd name="T2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31" name="Freeform 1776"/>
              <p:cNvSpPr/>
              <p:nvPr/>
            </p:nvSpPr>
            <p:spPr bwMode="auto">
              <a:xfrm>
                <a:off x="1170" y="2764"/>
                <a:ext cx="3" cy="2"/>
              </a:xfrm>
              <a:custGeom>
                <a:avLst/>
                <a:gdLst>
                  <a:gd name="T0" fmla="*/ 1 w 1"/>
                  <a:gd name="T1" fmla="*/ 1 h 1"/>
                  <a:gd name="T2" fmla="*/ 0 w 1"/>
                  <a:gd name="T3" fmla="*/ 0 h 1"/>
                  <a:gd name="T4" fmla="*/ 1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1" y="1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32" name="Rectangle 1777"/>
              <p:cNvSpPr>
                <a:spLocks noChangeArrowheads="1"/>
              </p:cNvSpPr>
              <p:nvPr/>
            </p:nvSpPr>
            <p:spPr bwMode="auto">
              <a:xfrm>
                <a:off x="1194" y="2773"/>
                <a:ext cx="1" cy="1"/>
              </a:xfrm>
              <a:prstGeom prst="rect">
                <a:avLst/>
              </a:pr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33" name="Freeform 1778"/>
              <p:cNvSpPr/>
              <p:nvPr/>
            </p:nvSpPr>
            <p:spPr bwMode="auto">
              <a:xfrm>
                <a:off x="1178" y="2754"/>
                <a:ext cx="19" cy="17"/>
              </a:xfrm>
              <a:custGeom>
                <a:avLst/>
                <a:gdLst>
                  <a:gd name="T0" fmla="*/ 2 w 8"/>
                  <a:gd name="T1" fmla="*/ 1 h 7"/>
                  <a:gd name="T2" fmla="*/ 1 w 8"/>
                  <a:gd name="T3" fmla="*/ 2 h 7"/>
                  <a:gd name="T4" fmla="*/ 4 w 8"/>
                  <a:gd name="T5" fmla="*/ 3 h 7"/>
                  <a:gd name="T6" fmla="*/ 1 w 8"/>
                  <a:gd name="T7" fmla="*/ 2 h 7"/>
                  <a:gd name="T8" fmla="*/ 3 w 8"/>
                  <a:gd name="T9" fmla="*/ 4 h 7"/>
                  <a:gd name="T10" fmla="*/ 2 w 8"/>
                  <a:gd name="T11" fmla="*/ 4 h 7"/>
                  <a:gd name="T12" fmla="*/ 5 w 8"/>
                  <a:gd name="T13" fmla="*/ 5 h 7"/>
                  <a:gd name="T14" fmla="*/ 1 w 8"/>
                  <a:gd name="T15" fmla="*/ 5 h 7"/>
                  <a:gd name="T16" fmla="*/ 1 w 8"/>
                  <a:gd name="T17" fmla="*/ 5 h 7"/>
                  <a:gd name="T18" fmla="*/ 2 w 8"/>
                  <a:gd name="T19" fmla="*/ 6 h 7"/>
                  <a:gd name="T20" fmla="*/ 4 w 8"/>
                  <a:gd name="T21" fmla="*/ 6 h 7"/>
                  <a:gd name="T22" fmla="*/ 6 w 8"/>
                  <a:gd name="T23" fmla="*/ 7 h 7"/>
                  <a:gd name="T24" fmla="*/ 5 w 8"/>
                  <a:gd name="T25" fmla="*/ 6 h 7"/>
                  <a:gd name="T26" fmla="*/ 6 w 8"/>
                  <a:gd name="T27" fmla="*/ 6 h 7"/>
                  <a:gd name="T28" fmla="*/ 5 w 8"/>
                  <a:gd name="T29" fmla="*/ 6 h 7"/>
                  <a:gd name="T30" fmla="*/ 6 w 8"/>
                  <a:gd name="T31" fmla="*/ 6 h 7"/>
                  <a:gd name="T32" fmla="*/ 5 w 8"/>
                  <a:gd name="T33" fmla="*/ 5 h 7"/>
                  <a:gd name="T34" fmla="*/ 6 w 8"/>
                  <a:gd name="T35" fmla="*/ 5 h 7"/>
                  <a:gd name="T36" fmla="*/ 4 w 8"/>
                  <a:gd name="T37" fmla="*/ 4 h 7"/>
                  <a:gd name="T38" fmla="*/ 6 w 8"/>
                  <a:gd name="T39" fmla="*/ 4 h 7"/>
                  <a:gd name="T40" fmla="*/ 5 w 8"/>
                  <a:gd name="T41" fmla="*/ 4 h 7"/>
                  <a:gd name="T42" fmla="*/ 7 w 8"/>
                  <a:gd name="T43" fmla="*/ 3 h 7"/>
                  <a:gd name="T44" fmla="*/ 5 w 8"/>
                  <a:gd name="T45" fmla="*/ 3 h 7"/>
                  <a:gd name="T46" fmla="*/ 6 w 8"/>
                  <a:gd name="T47" fmla="*/ 4 h 7"/>
                  <a:gd name="T48" fmla="*/ 3 w 8"/>
                  <a:gd name="T49" fmla="*/ 3 h 7"/>
                  <a:gd name="T50" fmla="*/ 6 w 8"/>
                  <a:gd name="T51" fmla="*/ 3 h 7"/>
                  <a:gd name="T52" fmla="*/ 6 w 8"/>
                  <a:gd name="T53" fmla="*/ 2 h 7"/>
                  <a:gd name="T54" fmla="*/ 6 w 8"/>
                  <a:gd name="T55" fmla="*/ 2 h 7"/>
                  <a:gd name="T56" fmla="*/ 5 w 8"/>
                  <a:gd name="T57" fmla="*/ 1 h 7"/>
                  <a:gd name="T58" fmla="*/ 4 w 8"/>
                  <a:gd name="T59" fmla="*/ 1 h 7"/>
                  <a:gd name="T60" fmla="*/ 4 w 8"/>
                  <a:gd name="T61" fmla="*/ 1 h 7"/>
                  <a:gd name="T62" fmla="*/ 4 w 8"/>
                  <a:gd name="T63" fmla="*/ 1 h 7"/>
                  <a:gd name="T64" fmla="*/ 2 w 8"/>
                  <a:gd name="T65" fmla="*/ 0 h 7"/>
                  <a:gd name="T66" fmla="*/ 3 w 8"/>
                  <a:gd name="T67" fmla="*/ 1 h 7"/>
                  <a:gd name="T68" fmla="*/ 2 w 8"/>
                  <a:gd name="T69" fmla="*/ 1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8" h="7">
                    <a:moveTo>
                      <a:pt x="2" y="1"/>
                    </a:moveTo>
                    <a:cubicBezTo>
                      <a:pt x="0" y="1"/>
                      <a:pt x="1" y="1"/>
                      <a:pt x="1" y="2"/>
                    </a:cubicBezTo>
                    <a:cubicBezTo>
                      <a:pt x="2" y="2"/>
                      <a:pt x="4" y="2"/>
                      <a:pt x="4" y="3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3"/>
                      <a:pt x="1" y="4"/>
                      <a:pt x="3" y="4"/>
                    </a:cubicBezTo>
                    <a:cubicBezTo>
                      <a:pt x="3" y="4"/>
                      <a:pt x="2" y="5"/>
                      <a:pt x="2" y="4"/>
                    </a:cubicBezTo>
                    <a:cubicBezTo>
                      <a:pt x="2" y="5"/>
                      <a:pt x="6" y="5"/>
                      <a:pt x="5" y="5"/>
                    </a:cubicBezTo>
                    <a:cubicBezTo>
                      <a:pt x="3" y="5"/>
                      <a:pt x="3" y="5"/>
                      <a:pt x="1" y="5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1" y="5"/>
                      <a:pt x="2" y="6"/>
                      <a:pt x="2" y="6"/>
                    </a:cubicBezTo>
                    <a:cubicBezTo>
                      <a:pt x="3" y="6"/>
                      <a:pt x="4" y="6"/>
                      <a:pt x="4" y="6"/>
                    </a:cubicBezTo>
                    <a:cubicBezTo>
                      <a:pt x="4" y="6"/>
                      <a:pt x="5" y="7"/>
                      <a:pt x="6" y="7"/>
                    </a:cubicBezTo>
                    <a:cubicBezTo>
                      <a:pt x="5" y="6"/>
                      <a:pt x="6" y="6"/>
                      <a:pt x="5" y="6"/>
                    </a:cubicBezTo>
                    <a:cubicBezTo>
                      <a:pt x="6" y="6"/>
                      <a:pt x="5" y="6"/>
                      <a:pt x="6" y="6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5" y="5"/>
                      <a:pt x="6" y="6"/>
                      <a:pt x="6" y="6"/>
                    </a:cubicBezTo>
                    <a:cubicBezTo>
                      <a:pt x="6" y="5"/>
                      <a:pt x="5" y="5"/>
                      <a:pt x="5" y="5"/>
                    </a:cubicBezTo>
                    <a:cubicBezTo>
                      <a:pt x="6" y="5"/>
                      <a:pt x="6" y="5"/>
                      <a:pt x="6" y="5"/>
                    </a:cubicBezTo>
                    <a:cubicBezTo>
                      <a:pt x="5" y="5"/>
                      <a:pt x="6" y="5"/>
                      <a:pt x="4" y="4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5" y="4"/>
                      <a:pt x="8" y="4"/>
                      <a:pt x="7" y="3"/>
                    </a:cubicBezTo>
                    <a:cubicBezTo>
                      <a:pt x="6" y="3"/>
                      <a:pt x="6" y="3"/>
                      <a:pt x="5" y="3"/>
                    </a:cubicBezTo>
                    <a:cubicBezTo>
                      <a:pt x="5" y="3"/>
                      <a:pt x="6" y="3"/>
                      <a:pt x="6" y="4"/>
                    </a:cubicBezTo>
                    <a:cubicBezTo>
                      <a:pt x="5" y="4"/>
                      <a:pt x="4" y="3"/>
                      <a:pt x="3" y="3"/>
                    </a:cubicBezTo>
                    <a:cubicBezTo>
                      <a:pt x="5" y="3"/>
                      <a:pt x="3" y="3"/>
                      <a:pt x="6" y="3"/>
                    </a:cubicBezTo>
                    <a:cubicBezTo>
                      <a:pt x="6" y="2"/>
                      <a:pt x="5" y="2"/>
                      <a:pt x="6" y="2"/>
                    </a:cubicBezTo>
                    <a:cubicBezTo>
                      <a:pt x="6" y="2"/>
                      <a:pt x="6" y="2"/>
                      <a:pt x="6" y="2"/>
                    </a:cubicBezTo>
                    <a:cubicBezTo>
                      <a:pt x="4" y="2"/>
                      <a:pt x="7" y="2"/>
                      <a:pt x="5" y="1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3" y="1"/>
                      <a:pt x="3" y="0"/>
                      <a:pt x="2" y="0"/>
                    </a:cubicBezTo>
                    <a:cubicBezTo>
                      <a:pt x="2" y="1"/>
                      <a:pt x="3" y="1"/>
                      <a:pt x="3" y="1"/>
                    </a:cubicBezTo>
                    <a:cubicBezTo>
                      <a:pt x="3" y="1"/>
                      <a:pt x="2" y="1"/>
                      <a:pt x="2" y="1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34" name="Freeform 1779"/>
              <p:cNvSpPr/>
              <p:nvPr/>
            </p:nvSpPr>
            <p:spPr bwMode="auto">
              <a:xfrm>
                <a:off x="1192" y="2766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35" name="Freeform 1780"/>
              <p:cNvSpPr/>
              <p:nvPr/>
            </p:nvSpPr>
            <p:spPr bwMode="auto">
              <a:xfrm>
                <a:off x="1178" y="2745"/>
                <a:ext cx="21" cy="12"/>
              </a:xfrm>
              <a:custGeom>
                <a:avLst/>
                <a:gdLst>
                  <a:gd name="T0" fmla="*/ 4 w 9"/>
                  <a:gd name="T1" fmla="*/ 3 h 5"/>
                  <a:gd name="T2" fmla="*/ 6 w 9"/>
                  <a:gd name="T3" fmla="*/ 3 h 5"/>
                  <a:gd name="T4" fmla="*/ 3 w 9"/>
                  <a:gd name="T5" fmla="*/ 3 h 5"/>
                  <a:gd name="T6" fmla="*/ 2 w 9"/>
                  <a:gd name="T7" fmla="*/ 2 h 5"/>
                  <a:gd name="T8" fmla="*/ 5 w 9"/>
                  <a:gd name="T9" fmla="*/ 3 h 5"/>
                  <a:gd name="T10" fmla="*/ 6 w 9"/>
                  <a:gd name="T11" fmla="*/ 2 h 5"/>
                  <a:gd name="T12" fmla="*/ 4 w 9"/>
                  <a:gd name="T13" fmla="*/ 2 h 5"/>
                  <a:gd name="T14" fmla="*/ 3 w 9"/>
                  <a:gd name="T15" fmla="*/ 1 h 5"/>
                  <a:gd name="T16" fmla="*/ 3 w 9"/>
                  <a:gd name="T17" fmla="*/ 2 h 5"/>
                  <a:gd name="T18" fmla="*/ 6 w 9"/>
                  <a:gd name="T19" fmla="*/ 2 h 5"/>
                  <a:gd name="T20" fmla="*/ 0 w 9"/>
                  <a:gd name="T21" fmla="*/ 0 h 5"/>
                  <a:gd name="T22" fmla="*/ 1 w 9"/>
                  <a:gd name="T23" fmla="*/ 0 h 5"/>
                  <a:gd name="T24" fmla="*/ 3 w 9"/>
                  <a:gd name="T25" fmla="*/ 1 h 5"/>
                  <a:gd name="T26" fmla="*/ 2 w 9"/>
                  <a:gd name="T27" fmla="*/ 1 h 5"/>
                  <a:gd name="T28" fmla="*/ 1 w 9"/>
                  <a:gd name="T29" fmla="*/ 1 h 5"/>
                  <a:gd name="T30" fmla="*/ 1 w 9"/>
                  <a:gd name="T31" fmla="*/ 4 h 5"/>
                  <a:gd name="T32" fmla="*/ 1 w 9"/>
                  <a:gd name="T33" fmla="*/ 3 h 5"/>
                  <a:gd name="T34" fmla="*/ 2 w 9"/>
                  <a:gd name="T35" fmla="*/ 4 h 5"/>
                  <a:gd name="T36" fmla="*/ 5 w 9"/>
                  <a:gd name="T37" fmla="*/ 4 h 5"/>
                  <a:gd name="T38" fmla="*/ 4 w 9"/>
                  <a:gd name="T39" fmla="*/ 4 h 5"/>
                  <a:gd name="T40" fmla="*/ 6 w 9"/>
                  <a:gd name="T41" fmla="*/ 4 h 5"/>
                  <a:gd name="T42" fmla="*/ 7 w 9"/>
                  <a:gd name="T43" fmla="*/ 5 h 5"/>
                  <a:gd name="T44" fmla="*/ 7 w 9"/>
                  <a:gd name="T45" fmla="*/ 4 h 5"/>
                  <a:gd name="T46" fmla="*/ 4 w 9"/>
                  <a:gd name="T47" fmla="*/ 3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9" h="5">
                    <a:moveTo>
                      <a:pt x="4" y="3"/>
                    </a:moveTo>
                    <a:cubicBezTo>
                      <a:pt x="5" y="3"/>
                      <a:pt x="5" y="3"/>
                      <a:pt x="6" y="3"/>
                    </a:cubicBezTo>
                    <a:cubicBezTo>
                      <a:pt x="5" y="3"/>
                      <a:pt x="4" y="3"/>
                      <a:pt x="3" y="3"/>
                    </a:cubicBezTo>
                    <a:cubicBezTo>
                      <a:pt x="4" y="3"/>
                      <a:pt x="2" y="3"/>
                      <a:pt x="2" y="2"/>
                    </a:cubicBezTo>
                    <a:cubicBezTo>
                      <a:pt x="3" y="3"/>
                      <a:pt x="5" y="3"/>
                      <a:pt x="5" y="3"/>
                    </a:cubicBezTo>
                    <a:cubicBezTo>
                      <a:pt x="5" y="3"/>
                      <a:pt x="6" y="2"/>
                      <a:pt x="6" y="2"/>
                    </a:cubicBezTo>
                    <a:cubicBezTo>
                      <a:pt x="4" y="3"/>
                      <a:pt x="5" y="2"/>
                      <a:pt x="4" y="2"/>
                    </a:cubicBezTo>
                    <a:cubicBezTo>
                      <a:pt x="3" y="2"/>
                      <a:pt x="2" y="2"/>
                      <a:pt x="3" y="1"/>
                    </a:cubicBezTo>
                    <a:cubicBezTo>
                      <a:pt x="4" y="2"/>
                      <a:pt x="3" y="2"/>
                      <a:pt x="3" y="2"/>
                    </a:cubicBezTo>
                    <a:cubicBezTo>
                      <a:pt x="5" y="2"/>
                      <a:pt x="4" y="2"/>
                      <a:pt x="6" y="2"/>
                    </a:cubicBezTo>
                    <a:cubicBezTo>
                      <a:pt x="4" y="1"/>
                      <a:pt x="4" y="0"/>
                      <a:pt x="0" y="0"/>
                    </a:cubicBezTo>
                    <a:cubicBezTo>
                      <a:pt x="0" y="0"/>
                      <a:pt x="1" y="0"/>
                      <a:pt x="1" y="0"/>
                    </a:cubicBezTo>
                    <a:cubicBezTo>
                      <a:pt x="1" y="0"/>
                      <a:pt x="2" y="1"/>
                      <a:pt x="3" y="1"/>
                    </a:cubicBezTo>
                    <a:cubicBezTo>
                      <a:pt x="3" y="1"/>
                      <a:pt x="4" y="1"/>
                      <a:pt x="2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0" y="1"/>
                      <a:pt x="1" y="3"/>
                      <a:pt x="1" y="4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2" y="3"/>
                      <a:pt x="2" y="3"/>
                      <a:pt x="2" y="4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4" y="4"/>
                      <a:pt x="5" y="4"/>
                      <a:pt x="4" y="4"/>
                    </a:cubicBezTo>
                    <a:cubicBezTo>
                      <a:pt x="5" y="4"/>
                      <a:pt x="5" y="4"/>
                      <a:pt x="6" y="4"/>
                    </a:cubicBezTo>
                    <a:cubicBezTo>
                      <a:pt x="6" y="4"/>
                      <a:pt x="6" y="4"/>
                      <a:pt x="7" y="5"/>
                    </a:cubicBezTo>
                    <a:cubicBezTo>
                      <a:pt x="9" y="4"/>
                      <a:pt x="6" y="4"/>
                      <a:pt x="7" y="4"/>
                    </a:cubicBezTo>
                    <a:lnTo>
                      <a:pt x="4" y="3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36" name="Freeform 1781"/>
              <p:cNvSpPr/>
              <p:nvPr/>
            </p:nvSpPr>
            <p:spPr bwMode="auto">
              <a:xfrm>
                <a:off x="1187" y="2754"/>
                <a:ext cx="2" cy="0"/>
              </a:xfrm>
              <a:custGeom>
                <a:avLst/>
                <a:gdLst>
                  <a:gd name="T0" fmla="*/ 2 w 2"/>
                  <a:gd name="T1" fmla="*/ 0 w 2"/>
                  <a:gd name="T2" fmla="*/ 2 w 2"/>
                  <a:gd name="T3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37" name="Freeform 1782"/>
              <p:cNvSpPr/>
              <p:nvPr/>
            </p:nvSpPr>
            <p:spPr bwMode="auto">
              <a:xfrm>
                <a:off x="1180" y="2754"/>
                <a:ext cx="2" cy="0"/>
              </a:xfrm>
              <a:custGeom>
                <a:avLst/>
                <a:gdLst>
                  <a:gd name="T0" fmla="*/ 0 w 1"/>
                  <a:gd name="T1" fmla="*/ 1 w 1"/>
                  <a:gd name="T2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38" name="Freeform 1783"/>
              <p:cNvSpPr/>
              <p:nvPr/>
            </p:nvSpPr>
            <p:spPr bwMode="auto">
              <a:xfrm>
                <a:off x="1189" y="2747"/>
                <a:ext cx="3" cy="0"/>
              </a:xfrm>
              <a:custGeom>
                <a:avLst/>
                <a:gdLst>
                  <a:gd name="T0" fmla="*/ 1 w 1"/>
                  <a:gd name="T1" fmla="*/ 0 w 1"/>
                  <a:gd name="T2" fmla="*/ 0 w 1"/>
                  <a:gd name="T3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39" name="Freeform 1784"/>
              <p:cNvSpPr/>
              <p:nvPr/>
            </p:nvSpPr>
            <p:spPr bwMode="auto">
              <a:xfrm>
                <a:off x="1178" y="2743"/>
                <a:ext cx="11" cy="2"/>
              </a:xfrm>
              <a:custGeom>
                <a:avLst/>
                <a:gdLst>
                  <a:gd name="T0" fmla="*/ 0 w 5"/>
                  <a:gd name="T1" fmla="*/ 0 h 1"/>
                  <a:gd name="T2" fmla="*/ 0 w 5"/>
                  <a:gd name="T3" fmla="*/ 1 h 1"/>
                  <a:gd name="T4" fmla="*/ 4 w 5"/>
                  <a:gd name="T5" fmla="*/ 1 h 1"/>
                  <a:gd name="T6" fmla="*/ 2 w 5"/>
                  <a:gd name="T7" fmla="*/ 0 h 1"/>
                  <a:gd name="T8" fmla="*/ 2 w 5"/>
                  <a:gd name="T9" fmla="*/ 0 h 1"/>
                  <a:gd name="T10" fmla="*/ 0 w 5"/>
                  <a:gd name="T11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" h="1">
                    <a:moveTo>
                      <a:pt x="0" y="0"/>
                    </a:moveTo>
                    <a:cubicBezTo>
                      <a:pt x="0" y="0"/>
                      <a:pt x="1" y="0"/>
                      <a:pt x="0" y="1"/>
                    </a:cubicBezTo>
                    <a:cubicBezTo>
                      <a:pt x="2" y="1"/>
                      <a:pt x="3" y="1"/>
                      <a:pt x="4" y="1"/>
                    </a:cubicBezTo>
                    <a:cubicBezTo>
                      <a:pt x="5" y="1"/>
                      <a:pt x="2" y="1"/>
                      <a:pt x="2" y="0"/>
                    </a:cubicBezTo>
                    <a:cubicBezTo>
                      <a:pt x="3" y="0"/>
                      <a:pt x="1" y="0"/>
                      <a:pt x="2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40" name="Freeform 1785"/>
              <p:cNvSpPr/>
              <p:nvPr/>
            </p:nvSpPr>
            <p:spPr bwMode="auto">
              <a:xfrm>
                <a:off x="1168" y="2726"/>
                <a:ext cx="29" cy="17"/>
              </a:xfrm>
              <a:custGeom>
                <a:avLst/>
                <a:gdLst>
                  <a:gd name="T0" fmla="*/ 9 w 12"/>
                  <a:gd name="T1" fmla="*/ 6 h 7"/>
                  <a:gd name="T2" fmla="*/ 9 w 12"/>
                  <a:gd name="T3" fmla="*/ 5 h 7"/>
                  <a:gd name="T4" fmla="*/ 10 w 12"/>
                  <a:gd name="T5" fmla="*/ 6 h 7"/>
                  <a:gd name="T6" fmla="*/ 11 w 12"/>
                  <a:gd name="T7" fmla="*/ 5 h 7"/>
                  <a:gd name="T8" fmla="*/ 10 w 12"/>
                  <a:gd name="T9" fmla="*/ 5 h 7"/>
                  <a:gd name="T10" fmla="*/ 10 w 12"/>
                  <a:gd name="T11" fmla="*/ 4 h 7"/>
                  <a:gd name="T12" fmla="*/ 8 w 12"/>
                  <a:gd name="T13" fmla="*/ 4 h 7"/>
                  <a:gd name="T14" fmla="*/ 11 w 12"/>
                  <a:gd name="T15" fmla="*/ 4 h 7"/>
                  <a:gd name="T16" fmla="*/ 7 w 12"/>
                  <a:gd name="T17" fmla="*/ 3 h 7"/>
                  <a:gd name="T18" fmla="*/ 9 w 12"/>
                  <a:gd name="T19" fmla="*/ 2 h 7"/>
                  <a:gd name="T20" fmla="*/ 9 w 12"/>
                  <a:gd name="T21" fmla="*/ 3 h 7"/>
                  <a:gd name="T22" fmla="*/ 9 w 12"/>
                  <a:gd name="T23" fmla="*/ 2 h 7"/>
                  <a:gd name="T24" fmla="*/ 11 w 12"/>
                  <a:gd name="T25" fmla="*/ 3 h 7"/>
                  <a:gd name="T26" fmla="*/ 11 w 12"/>
                  <a:gd name="T27" fmla="*/ 2 h 7"/>
                  <a:gd name="T28" fmla="*/ 11 w 12"/>
                  <a:gd name="T29" fmla="*/ 2 h 7"/>
                  <a:gd name="T30" fmla="*/ 11 w 12"/>
                  <a:gd name="T31" fmla="*/ 2 h 7"/>
                  <a:gd name="T32" fmla="*/ 11 w 12"/>
                  <a:gd name="T33" fmla="*/ 2 h 7"/>
                  <a:gd name="T34" fmla="*/ 11 w 12"/>
                  <a:gd name="T35" fmla="*/ 2 h 7"/>
                  <a:gd name="T36" fmla="*/ 11 w 12"/>
                  <a:gd name="T37" fmla="*/ 2 h 7"/>
                  <a:gd name="T38" fmla="*/ 11 w 12"/>
                  <a:gd name="T39" fmla="*/ 2 h 7"/>
                  <a:gd name="T40" fmla="*/ 5 w 12"/>
                  <a:gd name="T41" fmla="*/ 1 h 7"/>
                  <a:gd name="T42" fmla="*/ 5 w 12"/>
                  <a:gd name="T43" fmla="*/ 1 h 7"/>
                  <a:gd name="T44" fmla="*/ 5 w 12"/>
                  <a:gd name="T45" fmla="*/ 1 h 7"/>
                  <a:gd name="T46" fmla="*/ 6 w 12"/>
                  <a:gd name="T47" fmla="*/ 1 h 7"/>
                  <a:gd name="T48" fmla="*/ 6 w 12"/>
                  <a:gd name="T49" fmla="*/ 2 h 7"/>
                  <a:gd name="T50" fmla="*/ 5 w 12"/>
                  <a:gd name="T51" fmla="*/ 2 h 7"/>
                  <a:gd name="T52" fmla="*/ 4 w 12"/>
                  <a:gd name="T53" fmla="*/ 2 h 7"/>
                  <a:gd name="T54" fmla="*/ 6 w 12"/>
                  <a:gd name="T55" fmla="*/ 4 h 7"/>
                  <a:gd name="T56" fmla="*/ 5 w 12"/>
                  <a:gd name="T57" fmla="*/ 4 h 7"/>
                  <a:gd name="T58" fmla="*/ 8 w 12"/>
                  <a:gd name="T59" fmla="*/ 4 h 7"/>
                  <a:gd name="T60" fmla="*/ 8 w 12"/>
                  <a:gd name="T61" fmla="*/ 5 h 7"/>
                  <a:gd name="T62" fmla="*/ 5 w 12"/>
                  <a:gd name="T63" fmla="*/ 4 h 7"/>
                  <a:gd name="T64" fmla="*/ 6 w 12"/>
                  <a:gd name="T65" fmla="*/ 5 h 7"/>
                  <a:gd name="T66" fmla="*/ 4 w 12"/>
                  <a:gd name="T67" fmla="*/ 5 h 7"/>
                  <a:gd name="T68" fmla="*/ 7 w 12"/>
                  <a:gd name="T69" fmla="*/ 6 h 7"/>
                  <a:gd name="T70" fmla="*/ 7 w 12"/>
                  <a:gd name="T71" fmla="*/ 6 h 7"/>
                  <a:gd name="T72" fmla="*/ 10 w 12"/>
                  <a:gd name="T73" fmla="*/ 6 h 7"/>
                  <a:gd name="T74" fmla="*/ 9 w 12"/>
                  <a:gd name="T75" fmla="*/ 4 h 7"/>
                  <a:gd name="T76" fmla="*/ 8 w 12"/>
                  <a:gd name="T77" fmla="*/ 3 h 7"/>
                  <a:gd name="T78" fmla="*/ 10 w 12"/>
                  <a:gd name="T79" fmla="*/ 3 h 7"/>
                  <a:gd name="T80" fmla="*/ 8 w 12"/>
                  <a:gd name="T81" fmla="*/ 3 h 7"/>
                  <a:gd name="T82" fmla="*/ 10 w 12"/>
                  <a:gd name="T83" fmla="*/ 3 h 7"/>
                  <a:gd name="T84" fmla="*/ 8 w 12"/>
                  <a:gd name="T85" fmla="*/ 2 h 7"/>
                  <a:gd name="T86" fmla="*/ 10 w 12"/>
                  <a:gd name="T87" fmla="*/ 2 h 7"/>
                  <a:gd name="T88" fmla="*/ 6 w 12"/>
                  <a:gd name="T89" fmla="*/ 5 h 7"/>
                  <a:gd name="T90" fmla="*/ 8 w 12"/>
                  <a:gd name="T91" fmla="*/ 5 h 7"/>
                  <a:gd name="T92" fmla="*/ 7 w 12"/>
                  <a:gd name="T93" fmla="*/ 6 h 7"/>
                  <a:gd name="T94" fmla="*/ 9 w 12"/>
                  <a:gd name="T95" fmla="*/ 6 h 7"/>
                  <a:gd name="T96" fmla="*/ 5 w 12"/>
                  <a:gd name="T97" fmla="*/ 6 h 7"/>
                  <a:gd name="T98" fmla="*/ 6 w 12"/>
                  <a:gd name="T99" fmla="*/ 7 h 7"/>
                  <a:gd name="T100" fmla="*/ 6 w 12"/>
                  <a:gd name="T101" fmla="*/ 6 h 7"/>
                  <a:gd name="T102" fmla="*/ 6 w 12"/>
                  <a:gd name="T103" fmla="*/ 7 h 7"/>
                  <a:gd name="T104" fmla="*/ 10 w 12"/>
                  <a:gd name="T105" fmla="*/ 7 h 7"/>
                  <a:gd name="T106" fmla="*/ 11 w 12"/>
                  <a:gd name="T107" fmla="*/ 6 h 7"/>
                  <a:gd name="T108" fmla="*/ 9 w 12"/>
                  <a:gd name="T109" fmla="*/ 6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12" h="7">
                    <a:moveTo>
                      <a:pt x="9" y="6"/>
                    </a:moveTo>
                    <a:cubicBezTo>
                      <a:pt x="9" y="6"/>
                      <a:pt x="8" y="5"/>
                      <a:pt x="9" y="5"/>
                    </a:cubicBezTo>
                    <a:cubicBezTo>
                      <a:pt x="10" y="5"/>
                      <a:pt x="10" y="6"/>
                      <a:pt x="10" y="6"/>
                    </a:cubicBezTo>
                    <a:cubicBezTo>
                      <a:pt x="11" y="6"/>
                      <a:pt x="9" y="5"/>
                      <a:pt x="11" y="5"/>
                    </a:cubicBezTo>
                    <a:cubicBezTo>
                      <a:pt x="10" y="5"/>
                      <a:pt x="10" y="5"/>
                      <a:pt x="10" y="5"/>
                    </a:cubicBezTo>
                    <a:cubicBezTo>
                      <a:pt x="10" y="5"/>
                      <a:pt x="8" y="5"/>
                      <a:pt x="10" y="4"/>
                    </a:cubicBezTo>
                    <a:cubicBezTo>
                      <a:pt x="9" y="4"/>
                      <a:pt x="9" y="4"/>
                      <a:pt x="8" y="4"/>
                    </a:cubicBezTo>
                    <a:cubicBezTo>
                      <a:pt x="10" y="4"/>
                      <a:pt x="9" y="4"/>
                      <a:pt x="11" y="4"/>
                    </a:cubicBezTo>
                    <a:cubicBezTo>
                      <a:pt x="10" y="4"/>
                      <a:pt x="9" y="3"/>
                      <a:pt x="7" y="3"/>
                    </a:cubicBezTo>
                    <a:cubicBezTo>
                      <a:pt x="9" y="3"/>
                      <a:pt x="7" y="2"/>
                      <a:pt x="9" y="2"/>
                    </a:cubicBezTo>
                    <a:cubicBezTo>
                      <a:pt x="9" y="2"/>
                      <a:pt x="9" y="2"/>
                      <a:pt x="9" y="3"/>
                    </a:cubicBezTo>
                    <a:cubicBezTo>
                      <a:pt x="11" y="3"/>
                      <a:pt x="9" y="2"/>
                      <a:pt x="9" y="2"/>
                    </a:cubicBezTo>
                    <a:cubicBezTo>
                      <a:pt x="11" y="3"/>
                      <a:pt x="11" y="3"/>
                      <a:pt x="11" y="3"/>
                    </a:cubicBezTo>
                    <a:cubicBezTo>
                      <a:pt x="11" y="2"/>
                      <a:pt x="11" y="2"/>
                      <a:pt x="11" y="2"/>
                    </a:cubicBezTo>
                    <a:cubicBezTo>
                      <a:pt x="11" y="2"/>
                      <a:pt x="11" y="2"/>
                      <a:pt x="11" y="2"/>
                    </a:cubicBezTo>
                    <a:cubicBezTo>
                      <a:pt x="11" y="2"/>
                      <a:pt x="11" y="2"/>
                      <a:pt x="11" y="2"/>
                    </a:cubicBezTo>
                    <a:cubicBezTo>
                      <a:pt x="11" y="2"/>
                      <a:pt x="11" y="2"/>
                      <a:pt x="11" y="2"/>
                    </a:cubicBezTo>
                    <a:cubicBezTo>
                      <a:pt x="11" y="2"/>
                      <a:pt x="11" y="2"/>
                      <a:pt x="11" y="2"/>
                    </a:cubicBezTo>
                    <a:cubicBezTo>
                      <a:pt x="11" y="2"/>
                      <a:pt x="11" y="2"/>
                      <a:pt x="11" y="2"/>
                    </a:cubicBezTo>
                    <a:cubicBezTo>
                      <a:pt x="11" y="2"/>
                      <a:pt x="11" y="2"/>
                      <a:pt x="11" y="2"/>
                    </a:cubicBezTo>
                    <a:cubicBezTo>
                      <a:pt x="0" y="0"/>
                      <a:pt x="8" y="2"/>
                      <a:pt x="5" y="1"/>
                    </a:cubicBezTo>
                    <a:cubicBezTo>
                      <a:pt x="5" y="1"/>
                      <a:pt x="5" y="1"/>
                      <a:pt x="5" y="1"/>
                    </a:cubicBezTo>
                    <a:cubicBezTo>
                      <a:pt x="5" y="1"/>
                      <a:pt x="5" y="1"/>
                      <a:pt x="5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6" y="2"/>
                      <a:pt x="6" y="2"/>
                      <a:pt x="6" y="2"/>
                    </a:cubicBezTo>
                    <a:cubicBezTo>
                      <a:pt x="6" y="2"/>
                      <a:pt x="6" y="2"/>
                      <a:pt x="5" y="2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6" y="3"/>
                      <a:pt x="5" y="3"/>
                      <a:pt x="6" y="4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6" y="5"/>
                      <a:pt x="5" y="3"/>
                      <a:pt x="8" y="4"/>
                    </a:cubicBezTo>
                    <a:cubicBezTo>
                      <a:pt x="5" y="4"/>
                      <a:pt x="9" y="4"/>
                      <a:pt x="8" y="5"/>
                    </a:cubicBezTo>
                    <a:cubicBezTo>
                      <a:pt x="6" y="5"/>
                      <a:pt x="7" y="4"/>
                      <a:pt x="5" y="4"/>
                    </a:cubicBezTo>
                    <a:cubicBezTo>
                      <a:pt x="7" y="5"/>
                      <a:pt x="6" y="5"/>
                      <a:pt x="6" y="5"/>
                    </a:cubicBezTo>
                    <a:cubicBezTo>
                      <a:pt x="5" y="5"/>
                      <a:pt x="6" y="5"/>
                      <a:pt x="4" y="5"/>
                    </a:cubicBezTo>
                    <a:cubicBezTo>
                      <a:pt x="7" y="6"/>
                      <a:pt x="7" y="6"/>
                      <a:pt x="7" y="6"/>
                    </a:cubicBezTo>
                    <a:cubicBezTo>
                      <a:pt x="6" y="6"/>
                      <a:pt x="6" y="6"/>
                      <a:pt x="7" y="6"/>
                    </a:cubicBezTo>
                    <a:cubicBezTo>
                      <a:pt x="7" y="6"/>
                      <a:pt x="9" y="7"/>
                      <a:pt x="10" y="6"/>
                    </a:cubicBezTo>
                    <a:cubicBezTo>
                      <a:pt x="9" y="6"/>
                      <a:pt x="9" y="4"/>
                      <a:pt x="9" y="4"/>
                    </a:cubicBezTo>
                    <a:cubicBezTo>
                      <a:pt x="7" y="4"/>
                      <a:pt x="9" y="3"/>
                      <a:pt x="8" y="3"/>
                    </a:cubicBezTo>
                    <a:cubicBezTo>
                      <a:pt x="10" y="3"/>
                      <a:pt x="10" y="3"/>
                      <a:pt x="10" y="3"/>
                    </a:cubicBezTo>
                    <a:cubicBezTo>
                      <a:pt x="9" y="3"/>
                      <a:pt x="9" y="3"/>
                      <a:pt x="8" y="3"/>
                    </a:cubicBezTo>
                    <a:cubicBezTo>
                      <a:pt x="7" y="3"/>
                      <a:pt x="9" y="3"/>
                      <a:pt x="10" y="3"/>
                    </a:cubicBezTo>
                    <a:cubicBezTo>
                      <a:pt x="10" y="2"/>
                      <a:pt x="9" y="3"/>
                      <a:pt x="8" y="2"/>
                    </a:cubicBezTo>
                    <a:cubicBezTo>
                      <a:pt x="10" y="2"/>
                      <a:pt x="10" y="2"/>
                      <a:pt x="10" y="2"/>
                    </a:cubicBezTo>
                    <a:cubicBezTo>
                      <a:pt x="2" y="0"/>
                      <a:pt x="9" y="4"/>
                      <a:pt x="6" y="5"/>
                    </a:cubicBezTo>
                    <a:cubicBezTo>
                      <a:pt x="8" y="5"/>
                      <a:pt x="8" y="5"/>
                      <a:pt x="8" y="5"/>
                    </a:cubicBezTo>
                    <a:cubicBezTo>
                      <a:pt x="7" y="5"/>
                      <a:pt x="11" y="6"/>
                      <a:pt x="7" y="6"/>
                    </a:cubicBezTo>
                    <a:cubicBezTo>
                      <a:pt x="9" y="6"/>
                      <a:pt x="9" y="6"/>
                      <a:pt x="9" y="6"/>
                    </a:cubicBezTo>
                    <a:cubicBezTo>
                      <a:pt x="8" y="6"/>
                      <a:pt x="6" y="6"/>
                      <a:pt x="5" y="6"/>
                    </a:cubicBezTo>
                    <a:cubicBezTo>
                      <a:pt x="6" y="6"/>
                      <a:pt x="5" y="6"/>
                      <a:pt x="6" y="7"/>
                    </a:cubicBezTo>
                    <a:cubicBezTo>
                      <a:pt x="6" y="6"/>
                      <a:pt x="6" y="6"/>
                      <a:pt x="6" y="6"/>
                    </a:cubicBezTo>
                    <a:cubicBezTo>
                      <a:pt x="8" y="7"/>
                      <a:pt x="7" y="7"/>
                      <a:pt x="6" y="7"/>
                    </a:cubicBezTo>
                    <a:cubicBezTo>
                      <a:pt x="7" y="7"/>
                      <a:pt x="8" y="7"/>
                      <a:pt x="10" y="7"/>
                    </a:cubicBezTo>
                    <a:cubicBezTo>
                      <a:pt x="7" y="6"/>
                      <a:pt x="12" y="7"/>
                      <a:pt x="11" y="6"/>
                    </a:cubicBezTo>
                    <a:cubicBezTo>
                      <a:pt x="10" y="6"/>
                      <a:pt x="10" y="6"/>
                      <a:pt x="9" y="6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41" name="Freeform 1786"/>
              <p:cNvSpPr/>
              <p:nvPr/>
            </p:nvSpPr>
            <p:spPr bwMode="auto">
              <a:xfrm>
                <a:off x="1180" y="2740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42" name="Freeform 1787"/>
              <p:cNvSpPr/>
              <p:nvPr/>
            </p:nvSpPr>
            <p:spPr bwMode="auto">
              <a:xfrm>
                <a:off x="1185" y="2740"/>
                <a:ext cx="0" cy="3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43" name="Rectangle 1788"/>
              <p:cNvSpPr>
                <a:spLocks noChangeArrowheads="1"/>
              </p:cNvSpPr>
              <p:nvPr/>
            </p:nvSpPr>
            <p:spPr bwMode="auto">
              <a:xfrm>
                <a:off x="1182" y="2743"/>
                <a:ext cx="1" cy="1"/>
              </a:xfrm>
              <a:prstGeom prst="rect">
                <a:avLst/>
              </a:pr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44" name="Rectangle 1789"/>
              <p:cNvSpPr>
                <a:spLocks noChangeArrowheads="1"/>
              </p:cNvSpPr>
              <p:nvPr/>
            </p:nvSpPr>
            <p:spPr bwMode="auto">
              <a:xfrm>
                <a:off x="1189" y="2743"/>
                <a:ext cx="1" cy="2"/>
              </a:xfrm>
              <a:prstGeom prst="rect">
                <a:avLst/>
              </a:pr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45" name="Freeform 1790"/>
              <p:cNvSpPr/>
              <p:nvPr/>
            </p:nvSpPr>
            <p:spPr bwMode="auto">
              <a:xfrm>
                <a:off x="1180" y="27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46" name="Freeform 1791"/>
              <p:cNvSpPr/>
              <p:nvPr/>
            </p:nvSpPr>
            <p:spPr bwMode="auto">
              <a:xfrm>
                <a:off x="1178" y="275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47" name="Freeform 1792"/>
              <p:cNvSpPr/>
              <p:nvPr/>
            </p:nvSpPr>
            <p:spPr bwMode="auto">
              <a:xfrm>
                <a:off x="1168" y="2743"/>
                <a:ext cx="24" cy="33"/>
              </a:xfrm>
              <a:custGeom>
                <a:avLst/>
                <a:gdLst>
                  <a:gd name="T0" fmla="*/ 5 w 10"/>
                  <a:gd name="T1" fmla="*/ 7 h 14"/>
                  <a:gd name="T2" fmla="*/ 3 w 10"/>
                  <a:gd name="T3" fmla="*/ 7 h 14"/>
                  <a:gd name="T4" fmla="*/ 2 w 10"/>
                  <a:gd name="T5" fmla="*/ 7 h 14"/>
                  <a:gd name="T6" fmla="*/ 3 w 10"/>
                  <a:gd name="T7" fmla="*/ 8 h 14"/>
                  <a:gd name="T8" fmla="*/ 3 w 10"/>
                  <a:gd name="T9" fmla="*/ 10 h 14"/>
                  <a:gd name="T10" fmla="*/ 3 w 10"/>
                  <a:gd name="T11" fmla="*/ 12 h 14"/>
                  <a:gd name="T12" fmla="*/ 4 w 10"/>
                  <a:gd name="T13" fmla="*/ 12 h 14"/>
                  <a:gd name="T14" fmla="*/ 7 w 10"/>
                  <a:gd name="T15" fmla="*/ 13 h 14"/>
                  <a:gd name="T16" fmla="*/ 7 w 10"/>
                  <a:gd name="T17" fmla="*/ 11 h 14"/>
                  <a:gd name="T18" fmla="*/ 7 w 10"/>
                  <a:gd name="T19" fmla="*/ 11 h 14"/>
                  <a:gd name="T20" fmla="*/ 8 w 10"/>
                  <a:gd name="T21" fmla="*/ 10 h 14"/>
                  <a:gd name="T22" fmla="*/ 5 w 10"/>
                  <a:gd name="T23" fmla="*/ 9 h 14"/>
                  <a:gd name="T24" fmla="*/ 5 w 10"/>
                  <a:gd name="T25" fmla="*/ 8 h 14"/>
                  <a:gd name="T26" fmla="*/ 7 w 10"/>
                  <a:gd name="T27" fmla="*/ 8 h 14"/>
                  <a:gd name="T28" fmla="*/ 7 w 10"/>
                  <a:gd name="T29" fmla="*/ 6 h 14"/>
                  <a:gd name="T30" fmla="*/ 8 w 10"/>
                  <a:gd name="T31" fmla="*/ 5 h 14"/>
                  <a:gd name="T32" fmla="*/ 7 w 10"/>
                  <a:gd name="T33" fmla="*/ 4 h 14"/>
                  <a:gd name="T34" fmla="*/ 6 w 10"/>
                  <a:gd name="T35" fmla="*/ 3 h 14"/>
                  <a:gd name="T36" fmla="*/ 7 w 10"/>
                  <a:gd name="T37" fmla="*/ 3 h 14"/>
                  <a:gd name="T38" fmla="*/ 7 w 10"/>
                  <a:gd name="T39" fmla="*/ 2 h 14"/>
                  <a:gd name="T40" fmla="*/ 8 w 10"/>
                  <a:gd name="T41" fmla="*/ 0 h 14"/>
                  <a:gd name="T42" fmla="*/ 7 w 10"/>
                  <a:gd name="T43" fmla="*/ 1 h 14"/>
                  <a:gd name="T44" fmla="*/ 8 w 10"/>
                  <a:gd name="T45" fmla="*/ 1 h 14"/>
                  <a:gd name="T46" fmla="*/ 4 w 10"/>
                  <a:gd name="T47" fmla="*/ 1 h 14"/>
                  <a:gd name="T48" fmla="*/ 4 w 10"/>
                  <a:gd name="T49" fmla="*/ 2 h 14"/>
                  <a:gd name="T50" fmla="*/ 4 w 10"/>
                  <a:gd name="T51" fmla="*/ 3 h 14"/>
                  <a:gd name="T52" fmla="*/ 4 w 10"/>
                  <a:gd name="T53" fmla="*/ 3 h 14"/>
                  <a:gd name="T54" fmla="*/ 3 w 10"/>
                  <a:gd name="T55" fmla="*/ 4 h 14"/>
                  <a:gd name="T56" fmla="*/ 4 w 10"/>
                  <a:gd name="T57" fmla="*/ 5 h 14"/>
                  <a:gd name="T58" fmla="*/ 4 w 10"/>
                  <a:gd name="T59" fmla="*/ 5 h 14"/>
                  <a:gd name="T60" fmla="*/ 4 w 10"/>
                  <a:gd name="T61" fmla="*/ 6 h 14"/>
                  <a:gd name="T62" fmla="*/ 4 w 10"/>
                  <a:gd name="T63" fmla="*/ 6 h 14"/>
                  <a:gd name="T64" fmla="*/ 5 w 10"/>
                  <a:gd name="T65" fmla="*/ 7 h 14"/>
                  <a:gd name="T66" fmla="*/ 3 w 10"/>
                  <a:gd name="T67" fmla="*/ 7 h 14"/>
                  <a:gd name="T68" fmla="*/ 3 w 10"/>
                  <a:gd name="T69" fmla="*/ 8 h 14"/>
                  <a:gd name="T70" fmla="*/ 4 w 10"/>
                  <a:gd name="T71" fmla="*/ 9 h 14"/>
                  <a:gd name="T72" fmla="*/ 5 w 10"/>
                  <a:gd name="T73" fmla="*/ 10 h 14"/>
                  <a:gd name="T74" fmla="*/ 5 w 10"/>
                  <a:gd name="T75" fmla="*/ 12 h 14"/>
                  <a:gd name="T76" fmla="*/ 7 w 10"/>
                  <a:gd name="T77" fmla="*/ 13 h 14"/>
                  <a:gd name="T78" fmla="*/ 8 w 10"/>
                  <a:gd name="T79" fmla="*/ 12 h 14"/>
                  <a:gd name="T80" fmla="*/ 5 w 10"/>
                  <a:gd name="T81" fmla="*/ 11 h 14"/>
                  <a:gd name="T82" fmla="*/ 5 w 10"/>
                  <a:gd name="T83" fmla="*/ 10 h 14"/>
                  <a:gd name="T84" fmla="*/ 8 w 10"/>
                  <a:gd name="T85" fmla="*/ 8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0" h="14">
                    <a:moveTo>
                      <a:pt x="8" y="8"/>
                    </a:moveTo>
                    <a:cubicBezTo>
                      <a:pt x="7" y="8"/>
                      <a:pt x="7" y="8"/>
                      <a:pt x="5" y="7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6" y="7"/>
                      <a:pt x="5" y="7"/>
                      <a:pt x="3" y="7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5" y="7"/>
                      <a:pt x="3" y="7"/>
                      <a:pt x="2" y="7"/>
                    </a:cubicBezTo>
                    <a:cubicBezTo>
                      <a:pt x="2" y="8"/>
                      <a:pt x="5" y="8"/>
                      <a:pt x="5" y="8"/>
                    </a:cubicBezTo>
                    <a:cubicBezTo>
                      <a:pt x="5" y="9"/>
                      <a:pt x="4" y="8"/>
                      <a:pt x="3" y="8"/>
                    </a:cubicBezTo>
                    <a:cubicBezTo>
                      <a:pt x="3" y="9"/>
                      <a:pt x="5" y="9"/>
                      <a:pt x="6" y="9"/>
                    </a:cubicBezTo>
                    <a:cubicBezTo>
                      <a:pt x="0" y="9"/>
                      <a:pt x="7" y="10"/>
                      <a:pt x="3" y="10"/>
                    </a:cubicBezTo>
                    <a:cubicBezTo>
                      <a:pt x="4" y="11"/>
                      <a:pt x="3" y="11"/>
                      <a:pt x="4" y="12"/>
                    </a:cubicBezTo>
                    <a:cubicBezTo>
                      <a:pt x="3" y="11"/>
                      <a:pt x="4" y="12"/>
                      <a:pt x="3" y="12"/>
                    </a:cubicBezTo>
                    <a:cubicBezTo>
                      <a:pt x="3" y="12"/>
                      <a:pt x="4" y="12"/>
                      <a:pt x="4" y="12"/>
                    </a:cubicBezTo>
                    <a:cubicBezTo>
                      <a:pt x="4" y="12"/>
                      <a:pt x="4" y="12"/>
                      <a:pt x="4" y="12"/>
                    </a:cubicBezTo>
                    <a:cubicBezTo>
                      <a:pt x="10" y="14"/>
                      <a:pt x="5" y="12"/>
                      <a:pt x="7" y="13"/>
                    </a:cubicBezTo>
                    <a:cubicBezTo>
                      <a:pt x="7" y="13"/>
                      <a:pt x="7" y="13"/>
                      <a:pt x="7" y="13"/>
                    </a:cubicBezTo>
                    <a:cubicBezTo>
                      <a:pt x="7" y="13"/>
                      <a:pt x="8" y="12"/>
                      <a:pt x="6" y="12"/>
                    </a:cubicBezTo>
                    <a:cubicBezTo>
                      <a:pt x="7" y="12"/>
                      <a:pt x="5" y="11"/>
                      <a:pt x="7" y="11"/>
                    </a:cubicBezTo>
                    <a:cubicBezTo>
                      <a:pt x="7" y="11"/>
                      <a:pt x="7" y="11"/>
                      <a:pt x="7" y="12"/>
                    </a:cubicBezTo>
                    <a:cubicBezTo>
                      <a:pt x="8" y="12"/>
                      <a:pt x="5" y="11"/>
                      <a:pt x="7" y="11"/>
                    </a:cubicBezTo>
                    <a:cubicBezTo>
                      <a:pt x="8" y="11"/>
                      <a:pt x="6" y="11"/>
                      <a:pt x="5" y="10"/>
                    </a:cubicBezTo>
                    <a:cubicBezTo>
                      <a:pt x="6" y="10"/>
                      <a:pt x="6" y="10"/>
                      <a:pt x="8" y="10"/>
                    </a:cubicBezTo>
                    <a:cubicBezTo>
                      <a:pt x="6" y="10"/>
                      <a:pt x="7" y="10"/>
                      <a:pt x="6" y="9"/>
                    </a:cubicBezTo>
                    <a:cubicBezTo>
                      <a:pt x="6" y="9"/>
                      <a:pt x="6" y="9"/>
                      <a:pt x="5" y="9"/>
                    </a:cubicBezTo>
                    <a:cubicBezTo>
                      <a:pt x="6" y="8"/>
                      <a:pt x="4" y="8"/>
                      <a:pt x="4" y="8"/>
                    </a:cubicBezTo>
                    <a:cubicBezTo>
                      <a:pt x="6" y="8"/>
                      <a:pt x="3" y="8"/>
                      <a:pt x="5" y="8"/>
                    </a:cubicBezTo>
                    <a:cubicBezTo>
                      <a:pt x="6" y="9"/>
                      <a:pt x="6" y="9"/>
                      <a:pt x="8" y="9"/>
                    </a:cubicBezTo>
                    <a:cubicBezTo>
                      <a:pt x="8" y="9"/>
                      <a:pt x="8" y="8"/>
                      <a:pt x="7" y="8"/>
                    </a:cubicBezTo>
                    <a:cubicBezTo>
                      <a:pt x="7" y="7"/>
                      <a:pt x="8" y="8"/>
                      <a:pt x="8" y="8"/>
                    </a:cubicBezTo>
                    <a:cubicBezTo>
                      <a:pt x="9" y="7"/>
                      <a:pt x="6" y="7"/>
                      <a:pt x="7" y="6"/>
                    </a:cubicBezTo>
                    <a:cubicBezTo>
                      <a:pt x="8" y="7"/>
                      <a:pt x="8" y="7"/>
                      <a:pt x="8" y="7"/>
                    </a:cubicBezTo>
                    <a:cubicBezTo>
                      <a:pt x="7" y="6"/>
                      <a:pt x="9" y="6"/>
                      <a:pt x="8" y="5"/>
                    </a:cubicBezTo>
                    <a:cubicBezTo>
                      <a:pt x="7" y="5"/>
                      <a:pt x="7" y="5"/>
                      <a:pt x="6" y="5"/>
                    </a:cubicBezTo>
                    <a:cubicBezTo>
                      <a:pt x="9" y="6"/>
                      <a:pt x="5" y="4"/>
                      <a:pt x="7" y="4"/>
                    </a:cubicBezTo>
                    <a:cubicBezTo>
                      <a:pt x="5" y="4"/>
                      <a:pt x="4" y="3"/>
                      <a:pt x="4" y="3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5" y="4"/>
                      <a:pt x="8" y="4"/>
                      <a:pt x="9" y="4"/>
                    </a:cubicBezTo>
                    <a:cubicBezTo>
                      <a:pt x="8" y="4"/>
                      <a:pt x="9" y="4"/>
                      <a:pt x="7" y="3"/>
                    </a:cubicBezTo>
                    <a:cubicBezTo>
                      <a:pt x="9" y="3"/>
                      <a:pt x="9" y="3"/>
                      <a:pt x="9" y="3"/>
                    </a:cubicBezTo>
                    <a:cubicBezTo>
                      <a:pt x="9" y="3"/>
                      <a:pt x="6" y="3"/>
                      <a:pt x="7" y="2"/>
                    </a:cubicBezTo>
                    <a:cubicBezTo>
                      <a:pt x="8" y="3"/>
                      <a:pt x="8" y="3"/>
                      <a:pt x="8" y="3"/>
                    </a:cubicBezTo>
                    <a:cubicBezTo>
                      <a:pt x="8" y="2"/>
                      <a:pt x="10" y="1"/>
                      <a:pt x="8" y="0"/>
                    </a:cubicBezTo>
                    <a:cubicBezTo>
                      <a:pt x="7" y="0"/>
                      <a:pt x="5" y="0"/>
                      <a:pt x="4" y="0"/>
                    </a:cubicBezTo>
                    <a:cubicBezTo>
                      <a:pt x="5" y="0"/>
                      <a:pt x="6" y="1"/>
                      <a:pt x="7" y="1"/>
                    </a:cubicBezTo>
                    <a:cubicBezTo>
                      <a:pt x="5" y="1"/>
                      <a:pt x="5" y="1"/>
                      <a:pt x="5" y="1"/>
                    </a:cubicBezTo>
                    <a:cubicBezTo>
                      <a:pt x="7" y="1"/>
                      <a:pt x="7" y="2"/>
                      <a:pt x="8" y="1"/>
                    </a:cubicBezTo>
                    <a:cubicBezTo>
                      <a:pt x="9" y="2"/>
                      <a:pt x="7" y="1"/>
                      <a:pt x="8" y="2"/>
                    </a:cubicBezTo>
                    <a:cubicBezTo>
                      <a:pt x="6" y="2"/>
                      <a:pt x="6" y="1"/>
                      <a:pt x="4" y="1"/>
                    </a:cubicBezTo>
                    <a:cubicBezTo>
                      <a:pt x="5" y="2"/>
                      <a:pt x="5" y="2"/>
                      <a:pt x="5" y="2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6" y="2"/>
                      <a:pt x="3" y="2"/>
                      <a:pt x="4" y="3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4" y="3"/>
                      <a:pt x="6" y="4"/>
                      <a:pt x="6" y="4"/>
                    </a:cubicBezTo>
                    <a:cubicBezTo>
                      <a:pt x="4" y="4"/>
                      <a:pt x="5" y="4"/>
                      <a:pt x="3" y="4"/>
                    </a:cubicBezTo>
                    <a:cubicBezTo>
                      <a:pt x="5" y="5"/>
                      <a:pt x="4" y="5"/>
                      <a:pt x="5" y="5"/>
                    </a:cubicBezTo>
                    <a:cubicBezTo>
                      <a:pt x="5" y="5"/>
                      <a:pt x="5" y="5"/>
                      <a:pt x="4" y="5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3" y="5"/>
                      <a:pt x="4" y="6"/>
                      <a:pt x="4" y="6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3" y="6"/>
                      <a:pt x="6" y="6"/>
                      <a:pt x="4" y="6"/>
                    </a:cubicBezTo>
                    <a:cubicBezTo>
                      <a:pt x="5" y="7"/>
                      <a:pt x="5" y="7"/>
                      <a:pt x="7" y="7"/>
                    </a:cubicBezTo>
                    <a:cubicBezTo>
                      <a:pt x="6" y="7"/>
                      <a:pt x="4" y="7"/>
                      <a:pt x="5" y="7"/>
                    </a:cubicBezTo>
                    <a:cubicBezTo>
                      <a:pt x="6" y="8"/>
                      <a:pt x="4" y="8"/>
                      <a:pt x="5" y="8"/>
                    </a:cubicBezTo>
                    <a:cubicBezTo>
                      <a:pt x="3" y="7"/>
                      <a:pt x="5" y="8"/>
                      <a:pt x="3" y="7"/>
                    </a:cubicBezTo>
                    <a:cubicBezTo>
                      <a:pt x="2" y="7"/>
                      <a:pt x="4" y="8"/>
                      <a:pt x="4" y="8"/>
                    </a:cubicBezTo>
                    <a:cubicBezTo>
                      <a:pt x="3" y="8"/>
                      <a:pt x="3" y="8"/>
                      <a:pt x="3" y="8"/>
                    </a:cubicBezTo>
                    <a:cubicBezTo>
                      <a:pt x="3" y="8"/>
                      <a:pt x="4" y="9"/>
                      <a:pt x="3" y="9"/>
                    </a:cubicBezTo>
                    <a:cubicBezTo>
                      <a:pt x="4" y="9"/>
                      <a:pt x="4" y="9"/>
                      <a:pt x="4" y="9"/>
                    </a:cubicBezTo>
                    <a:cubicBezTo>
                      <a:pt x="4" y="9"/>
                      <a:pt x="4" y="9"/>
                      <a:pt x="3" y="9"/>
                    </a:cubicBezTo>
                    <a:cubicBezTo>
                      <a:pt x="5" y="10"/>
                      <a:pt x="5" y="10"/>
                      <a:pt x="5" y="10"/>
                    </a:cubicBezTo>
                    <a:cubicBezTo>
                      <a:pt x="2" y="10"/>
                      <a:pt x="4" y="11"/>
                      <a:pt x="6" y="12"/>
                    </a:cubicBezTo>
                    <a:cubicBezTo>
                      <a:pt x="6" y="12"/>
                      <a:pt x="5" y="12"/>
                      <a:pt x="5" y="12"/>
                    </a:cubicBezTo>
                    <a:cubicBezTo>
                      <a:pt x="4" y="12"/>
                      <a:pt x="4" y="12"/>
                      <a:pt x="4" y="12"/>
                    </a:cubicBezTo>
                    <a:cubicBezTo>
                      <a:pt x="6" y="12"/>
                      <a:pt x="0" y="11"/>
                      <a:pt x="7" y="13"/>
                    </a:cubicBezTo>
                    <a:cubicBezTo>
                      <a:pt x="7" y="13"/>
                      <a:pt x="7" y="12"/>
                      <a:pt x="6" y="12"/>
                    </a:cubicBezTo>
                    <a:cubicBezTo>
                      <a:pt x="6" y="12"/>
                      <a:pt x="7" y="12"/>
                      <a:pt x="8" y="12"/>
                    </a:cubicBezTo>
                    <a:cubicBezTo>
                      <a:pt x="5" y="11"/>
                      <a:pt x="10" y="11"/>
                      <a:pt x="6" y="10"/>
                    </a:cubicBezTo>
                    <a:cubicBezTo>
                      <a:pt x="6" y="10"/>
                      <a:pt x="5" y="11"/>
                      <a:pt x="5" y="11"/>
                    </a:cubicBezTo>
                    <a:cubicBezTo>
                      <a:pt x="5" y="11"/>
                      <a:pt x="4" y="11"/>
                      <a:pt x="4" y="11"/>
                    </a:cubicBezTo>
                    <a:cubicBezTo>
                      <a:pt x="4" y="10"/>
                      <a:pt x="5" y="10"/>
                      <a:pt x="5" y="10"/>
                    </a:cubicBezTo>
                    <a:cubicBezTo>
                      <a:pt x="7" y="10"/>
                      <a:pt x="7" y="10"/>
                      <a:pt x="7" y="10"/>
                    </a:cubicBezTo>
                    <a:cubicBezTo>
                      <a:pt x="10" y="10"/>
                      <a:pt x="4" y="9"/>
                      <a:pt x="8" y="8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48" name="Freeform 1793"/>
              <p:cNvSpPr/>
              <p:nvPr/>
            </p:nvSpPr>
            <p:spPr bwMode="auto">
              <a:xfrm>
                <a:off x="1175" y="2769"/>
                <a:ext cx="3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  <a:gd name="T3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49" name="Freeform 1794"/>
              <p:cNvSpPr/>
              <p:nvPr/>
            </p:nvSpPr>
            <p:spPr bwMode="auto">
              <a:xfrm>
                <a:off x="1178" y="2769"/>
                <a:ext cx="0" cy="2"/>
              </a:xfrm>
              <a:custGeom>
                <a:avLst/>
                <a:gdLst>
                  <a:gd name="T0" fmla="*/ 0 h 2"/>
                  <a:gd name="T1" fmla="*/ 2 h 2"/>
                  <a:gd name="T2" fmla="*/ 0 h 2"/>
                  <a:gd name="T3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50" name="Freeform 1795"/>
              <p:cNvSpPr/>
              <p:nvPr/>
            </p:nvSpPr>
            <p:spPr bwMode="auto">
              <a:xfrm>
                <a:off x="1185" y="275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51" name="Rectangle 1796"/>
              <p:cNvSpPr>
                <a:spLocks noChangeArrowheads="1"/>
              </p:cNvSpPr>
              <p:nvPr/>
            </p:nvSpPr>
            <p:spPr bwMode="auto">
              <a:xfrm>
                <a:off x="1182" y="2759"/>
                <a:ext cx="1" cy="1"/>
              </a:xfrm>
              <a:prstGeom prst="rect">
                <a:avLst/>
              </a:pr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52" name="Freeform 1797"/>
              <p:cNvSpPr/>
              <p:nvPr/>
            </p:nvSpPr>
            <p:spPr bwMode="auto">
              <a:xfrm>
                <a:off x="1168" y="2735"/>
                <a:ext cx="19" cy="24"/>
              </a:xfrm>
              <a:custGeom>
                <a:avLst/>
                <a:gdLst>
                  <a:gd name="T0" fmla="*/ 5 w 8"/>
                  <a:gd name="T1" fmla="*/ 2 h 10"/>
                  <a:gd name="T2" fmla="*/ 3 w 8"/>
                  <a:gd name="T3" fmla="*/ 1 h 10"/>
                  <a:gd name="T4" fmla="*/ 4 w 8"/>
                  <a:gd name="T5" fmla="*/ 1 h 10"/>
                  <a:gd name="T6" fmla="*/ 2 w 8"/>
                  <a:gd name="T7" fmla="*/ 0 h 10"/>
                  <a:gd name="T8" fmla="*/ 3 w 8"/>
                  <a:gd name="T9" fmla="*/ 5 h 10"/>
                  <a:gd name="T10" fmla="*/ 2 w 8"/>
                  <a:gd name="T11" fmla="*/ 4 h 10"/>
                  <a:gd name="T12" fmla="*/ 4 w 8"/>
                  <a:gd name="T13" fmla="*/ 6 h 10"/>
                  <a:gd name="T14" fmla="*/ 2 w 8"/>
                  <a:gd name="T15" fmla="*/ 6 h 10"/>
                  <a:gd name="T16" fmla="*/ 3 w 8"/>
                  <a:gd name="T17" fmla="*/ 7 h 10"/>
                  <a:gd name="T18" fmla="*/ 3 w 8"/>
                  <a:gd name="T19" fmla="*/ 7 h 10"/>
                  <a:gd name="T20" fmla="*/ 3 w 8"/>
                  <a:gd name="T21" fmla="*/ 7 h 10"/>
                  <a:gd name="T22" fmla="*/ 3 w 8"/>
                  <a:gd name="T23" fmla="*/ 7 h 10"/>
                  <a:gd name="T24" fmla="*/ 4 w 8"/>
                  <a:gd name="T25" fmla="*/ 8 h 10"/>
                  <a:gd name="T26" fmla="*/ 3 w 8"/>
                  <a:gd name="T27" fmla="*/ 8 h 10"/>
                  <a:gd name="T28" fmla="*/ 4 w 8"/>
                  <a:gd name="T29" fmla="*/ 8 h 10"/>
                  <a:gd name="T30" fmla="*/ 3 w 8"/>
                  <a:gd name="T31" fmla="*/ 8 h 10"/>
                  <a:gd name="T32" fmla="*/ 4 w 8"/>
                  <a:gd name="T33" fmla="*/ 10 h 10"/>
                  <a:gd name="T34" fmla="*/ 6 w 8"/>
                  <a:gd name="T35" fmla="*/ 10 h 10"/>
                  <a:gd name="T36" fmla="*/ 5 w 8"/>
                  <a:gd name="T37" fmla="*/ 9 h 10"/>
                  <a:gd name="T38" fmla="*/ 5 w 8"/>
                  <a:gd name="T39" fmla="*/ 9 h 10"/>
                  <a:gd name="T40" fmla="*/ 4 w 8"/>
                  <a:gd name="T41" fmla="*/ 8 h 10"/>
                  <a:gd name="T42" fmla="*/ 6 w 8"/>
                  <a:gd name="T43" fmla="*/ 9 h 10"/>
                  <a:gd name="T44" fmla="*/ 7 w 8"/>
                  <a:gd name="T45" fmla="*/ 7 h 10"/>
                  <a:gd name="T46" fmla="*/ 7 w 8"/>
                  <a:gd name="T47" fmla="*/ 8 h 10"/>
                  <a:gd name="T48" fmla="*/ 7 w 8"/>
                  <a:gd name="T49" fmla="*/ 7 h 10"/>
                  <a:gd name="T50" fmla="*/ 6 w 8"/>
                  <a:gd name="T51" fmla="*/ 7 h 10"/>
                  <a:gd name="T52" fmla="*/ 4 w 8"/>
                  <a:gd name="T53" fmla="*/ 7 h 10"/>
                  <a:gd name="T54" fmla="*/ 4 w 8"/>
                  <a:gd name="T55" fmla="*/ 7 h 10"/>
                  <a:gd name="T56" fmla="*/ 5 w 8"/>
                  <a:gd name="T57" fmla="*/ 7 h 10"/>
                  <a:gd name="T58" fmla="*/ 5 w 8"/>
                  <a:gd name="T59" fmla="*/ 7 h 10"/>
                  <a:gd name="T60" fmla="*/ 7 w 8"/>
                  <a:gd name="T61" fmla="*/ 6 h 10"/>
                  <a:gd name="T62" fmla="*/ 5 w 8"/>
                  <a:gd name="T63" fmla="*/ 6 h 10"/>
                  <a:gd name="T64" fmla="*/ 5 w 8"/>
                  <a:gd name="T65" fmla="*/ 4 h 10"/>
                  <a:gd name="T66" fmla="*/ 6 w 8"/>
                  <a:gd name="T67" fmla="*/ 5 h 10"/>
                  <a:gd name="T68" fmla="*/ 4 w 8"/>
                  <a:gd name="T69" fmla="*/ 4 h 10"/>
                  <a:gd name="T70" fmla="*/ 5 w 8"/>
                  <a:gd name="T71" fmla="*/ 3 h 10"/>
                  <a:gd name="T72" fmla="*/ 4 w 8"/>
                  <a:gd name="T73" fmla="*/ 3 h 10"/>
                  <a:gd name="T74" fmla="*/ 5 w 8"/>
                  <a:gd name="T75" fmla="*/ 2 h 10"/>
                  <a:gd name="T76" fmla="*/ 5 w 8"/>
                  <a:gd name="T77" fmla="*/ 2 h 10"/>
                  <a:gd name="T78" fmla="*/ 3 w 8"/>
                  <a:gd name="T79" fmla="*/ 1 h 10"/>
                  <a:gd name="T80" fmla="*/ 5 w 8"/>
                  <a:gd name="T81" fmla="*/ 2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8" h="10">
                    <a:moveTo>
                      <a:pt x="5" y="2"/>
                    </a:moveTo>
                    <a:cubicBezTo>
                      <a:pt x="3" y="1"/>
                      <a:pt x="3" y="1"/>
                      <a:pt x="3" y="1"/>
                    </a:cubicBezTo>
                    <a:cubicBezTo>
                      <a:pt x="4" y="1"/>
                      <a:pt x="3" y="0"/>
                      <a:pt x="4" y="1"/>
                    </a:cubicBezTo>
                    <a:cubicBezTo>
                      <a:pt x="3" y="0"/>
                      <a:pt x="5" y="0"/>
                      <a:pt x="2" y="0"/>
                    </a:cubicBezTo>
                    <a:cubicBezTo>
                      <a:pt x="2" y="1"/>
                      <a:pt x="1" y="3"/>
                      <a:pt x="3" y="5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4" y="5"/>
                      <a:pt x="0" y="5"/>
                      <a:pt x="4" y="6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1" y="6"/>
                      <a:pt x="5" y="7"/>
                      <a:pt x="3" y="7"/>
                    </a:cubicBezTo>
                    <a:cubicBezTo>
                      <a:pt x="3" y="7"/>
                      <a:pt x="3" y="7"/>
                      <a:pt x="3" y="7"/>
                    </a:cubicBezTo>
                    <a:cubicBezTo>
                      <a:pt x="3" y="7"/>
                      <a:pt x="3" y="7"/>
                      <a:pt x="3" y="7"/>
                    </a:cubicBezTo>
                    <a:cubicBezTo>
                      <a:pt x="3" y="7"/>
                      <a:pt x="3" y="7"/>
                      <a:pt x="3" y="7"/>
                    </a:cubicBezTo>
                    <a:cubicBezTo>
                      <a:pt x="4" y="8"/>
                      <a:pt x="4" y="8"/>
                      <a:pt x="4" y="8"/>
                    </a:cubicBezTo>
                    <a:cubicBezTo>
                      <a:pt x="3" y="8"/>
                      <a:pt x="3" y="8"/>
                      <a:pt x="3" y="8"/>
                    </a:cubicBezTo>
                    <a:cubicBezTo>
                      <a:pt x="2" y="8"/>
                      <a:pt x="4" y="8"/>
                      <a:pt x="4" y="8"/>
                    </a:cubicBezTo>
                    <a:cubicBezTo>
                      <a:pt x="3" y="8"/>
                      <a:pt x="3" y="8"/>
                      <a:pt x="3" y="8"/>
                    </a:cubicBezTo>
                    <a:cubicBezTo>
                      <a:pt x="3" y="9"/>
                      <a:pt x="1" y="9"/>
                      <a:pt x="4" y="10"/>
                    </a:cubicBezTo>
                    <a:cubicBezTo>
                      <a:pt x="5" y="10"/>
                      <a:pt x="5" y="10"/>
                      <a:pt x="6" y="10"/>
                    </a:cubicBezTo>
                    <a:cubicBezTo>
                      <a:pt x="7" y="9"/>
                      <a:pt x="5" y="9"/>
                      <a:pt x="5" y="9"/>
                    </a:cubicBezTo>
                    <a:cubicBezTo>
                      <a:pt x="5" y="9"/>
                      <a:pt x="5" y="9"/>
                      <a:pt x="5" y="9"/>
                    </a:cubicBezTo>
                    <a:cubicBezTo>
                      <a:pt x="2" y="8"/>
                      <a:pt x="5" y="9"/>
                      <a:pt x="4" y="8"/>
                    </a:cubicBezTo>
                    <a:cubicBezTo>
                      <a:pt x="5" y="8"/>
                      <a:pt x="5" y="8"/>
                      <a:pt x="6" y="9"/>
                    </a:cubicBezTo>
                    <a:cubicBezTo>
                      <a:pt x="8" y="8"/>
                      <a:pt x="4" y="8"/>
                      <a:pt x="7" y="7"/>
                    </a:cubicBezTo>
                    <a:cubicBezTo>
                      <a:pt x="7" y="8"/>
                      <a:pt x="7" y="8"/>
                      <a:pt x="7" y="8"/>
                    </a:cubicBezTo>
                    <a:cubicBezTo>
                      <a:pt x="8" y="7"/>
                      <a:pt x="7" y="7"/>
                      <a:pt x="7" y="7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6" y="7"/>
                      <a:pt x="4" y="7"/>
                      <a:pt x="4" y="7"/>
                    </a:cubicBezTo>
                    <a:cubicBezTo>
                      <a:pt x="5" y="7"/>
                      <a:pt x="3" y="7"/>
                      <a:pt x="4" y="7"/>
                    </a:cubicBezTo>
                    <a:cubicBezTo>
                      <a:pt x="5" y="7"/>
                      <a:pt x="5" y="7"/>
                      <a:pt x="5" y="7"/>
                    </a:cubicBezTo>
                    <a:cubicBezTo>
                      <a:pt x="5" y="7"/>
                      <a:pt x="5" y="7"/>
                      <a:pt x="5" y="7"/>
                    </a:cubicBezTo>
                    <a:cubicBezTo>
                      <a:pt x="5" y="6"/>
                      <a:pt x="6" y="6"/>
                      <a:pt x="7" y="6"/>
                    </a:cubicBezTo>
                    <a:cubicBezTo>
                      <a:pt x="6" y="6"/>
                      <a:pt x="6" y="6"/>
                      <a:pt x="5" y="6"/>
                    </a:cubicBezTo>
                    <a:cubicBezTo>
                      <a:pt x="6" y="6"/>
                      <a:pt x="6" y="5"/>
                      <a:pt x="5" y="4"/>
                    </a:cubicBezTo>
                    <a:cubicBezTo>
                      <a:pt x="5" y="5"/>
                      <a:pt x="6" y="5"/>
                      <a:pt x="6" y="5"/>
                    </a:cubicBezTo>
                    <a:cubicBezTo>
                      <a:pt x="6" y="5"/>
                      <a:pt x="5" y="4"/>
                      <a:pt x="4" y="4"/>
                    </a:cubicBezTo>
                    <a:cubicBezTo>
                      <a:pt x="4" y="4"/>
                      <a:pt x="4" y="3"/>
                      <a:pt x="5" y="3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3" y="3"/>
                      <a:pt x="5" y="3"/>
                      <a:pt x="5" y="2"/>
                    </a:cubicBezTo>
                    <a:cubicBezTo>
                      <a:pt x="5" y="2"/>
                      <a:pt x="5" y="2"/>
                      <a:pt x="5" y="2"/>
                    </a:cubicBezTo>
                    <a:cubicBezTo>
                      <a:pt x="4" y="2"/>
                      <a:pt x="2" y="1"/>
                      <a:pt x="3" y="1"/>
                    </a:cubicBezTo>
                    <a:cubicBezTo>
                      <a:pt x="4" y="1"/>
                      <a:pt x="4" y="1"/>
                      <a:pt x="5" y="2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53" name="Freeform 1798"/>
              <p:cNvSpPr/>
              <p:nvPr/>
            </p:nvSpPr>
            <p:spPr bwMode="auto">
              <a:xfrm>
                <a:off x="1173" y="2733"/>
                <a:ext cx="5" cy="2"/>
              </a:xfrm>
              <a:custGeom>
                <a:avLst/>
                <a:gdLst>
                  <a:gd name="T0" fmla="*/ 1 w 2"/>
                  <a:gd name="T1" fmla="*/ 0 h 1"/>
                  <a:gd name="T2" fmla="*/ 2 w 2"/>
                  <a:gd name="T3" fmla="*/ 1 h 1"/>
                  <a:gd name="T4" fmla="*/ 0 w 2"/>
                  <a:gd name="T5" fmla="*/ 0 h 1"/>
                  <a:gd name="T6" fmla="*/ 0 w 2"/>
                  <a:gd name="T7" fmla="*/ 0 h 1"/>
                  <a:gd name="T8" fmla="*/ 1 w 2"/>
                  <a:gd name="T9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1">
                    <a:moveTo>
                      <a:pt x="1" y="0"/>
                    </a:move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1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54" name="Freeform 1799"/>
              <p:cNvSpPr/>
              <p:nvPr/>
            </p:nvSpPr>
            <p:spPr bwMode="auto">
              <a:xfrm>
                <a:off x="1168" y="2707"/>
                <a:ext cx="36" cy="28"/>
              </a:xfrm>
              <a:custGeom>
                <a:avLst/>
                <a:gdLst>
                  <a:gd name="T0" fmla="*/ 3 w 15"/>
                  <a:gd name="T1" fmla="*/ 7 h 12"/>
                  <a:gd name="T2" fmla="*/ 2 w 15"/>
                  <a:gd name="T3" fmla="*/ 7 h 12"/>
                  <a:gd name="T4" fmla="*/ 1 w 15"/>
                  <a:gd name="T5" fmla="*/ 9 h 12"/>
                  <a:gd name="T6" fmla="*/ 3 w 15"/>
                  <a:gd name="T7" fmla="*/ 10 h 12"/>
                  <a:gd name="T8" fmla="*/ 2 w 15"/>
                  <a:gd name="T9" fmla="*/ 10 h 12"/>
                  <a:gd name="T10" fmla="*/ 3 w 15"/>
                  <a:gd name="T11" fmla="*/ 11 h 12"/>
                  <a:gd name="T12" fmla="*/ 3 w 15"/>
                  <a:gd name="T13" fmla="*/ 11 h 12"/>
                  <a:gd name="T14" fmla="*/ 4 w 15"/>
                  <a:gd name="T15" fmla="*/ 11 h 12"/>
                  <a:gd name="T16" fmla="*/ 3 w 15"/>
                  <a:gd name="T17" fmla="*/ 10 h 12"/>
                  <a:gd name="T18" fmla="*/ 4 w 15"/>
                  <a:gd name="T19" fmla="*/ 11 h 12"/>
                  <a:gd name="T20" fmla="*/ 3 w 15"/>
                  <a:gd name="T21" fmla="*/ 9 h 12"/>
                  <a:gd name="T22" fmla="*/ 5 w 15"/>
                  <a:gd name="T23" fmla="*/ 10 h 12"/>
                  <a:gd name="T24" fmla="*/ 5 w 15"/>
                  <a:gd name="T25" fmla="*/ 9 h 12"/>
                  <a:gd name="T26" fmla="*/ 5 w 15"/>
                  <a:gd name="T27" fmla="*/ 9 h 12"/>
                  <a:gd name="T28" fmla="*/ 3 w 15"/>
                  <a:gd name="T29" fmla="*/ 9 h 12"/>
                  <a:gd name="T30" fmla="*/ 5 w 15"/>
                  <a:gd name="T31" fmla="*/ 9 h 12"/>
                  <a:gd name="T32" fmla="*/ 8 w 15"/>
                  <a:gd name="T33" fmla="*/ 5 h 12"/>
                  <a:gd name="T34" fmla="*/ 10 w 15"/>
                  <a:gd name="T35" fmla="*/ 8 h 12"/>
                  <a:gd name="T36" fmla="*/ 13 w 15"/>
                  <a:gd name="T37" fmla="*/ 9 h 12"/>
                  <a:gd name="T38" fmla="*/ 11 w 15"/>
                  <a:gd name="T39" fmla="*/ 9 h 12"/>
                  <a:gd name="T40" fmla="*/ 11 w 15"/>
                  <a:gd name="T41" fmla="*/ 10 h 12"/>
                  <a:gd name="T42" fmla="*/ 14 w 15"/>
                  <a:gd name="T43" fmla="*/ 12 h 12"/>
                  <a:gd name="T44" fmla="*/ 3 w 15"/>
                  <a:gd name="T45" fmla="*/ 7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5" h="12">
                    <a:moveTo>
                      <a:pt x="3" y="7"/>
                    </a:moveTo>
                    <a:cubicBezTo>
                      <a:pt x="2" y="7"/>
                      <a:pt x="2" y="7"/>
                      <a:pt x="2" y="7"/>
                    </a:cubicBezTo>
                    <a:cubicBezTo>
                      <a:pt x="2" y="8"/>
                      <a:pt x="3" y="9"/>
                      <a:pt x="1" y="9"/>
                    </a:cubicBezTo>
                    <a:cubicBezTo>
                      <a:pt x="1" y="9"/>
                      <a:pt x="3" y="10"/>
                      <a:pt x="3" y="10"/>
                    </a:cubicBezTo>
                    <a:cubicBezTo>
                      <a:pt x="2" y="10"/>
                      <a:pt x="2" y="10"/>
                      <a:pt x="2" y="10"/>
                    </a:cubicBezTo>
                    <a:cubicBezTo>
                      <a:pt x="3" y="11"/>
                      <a:pt x="1" y="11"/>
                      <a:pt x="3" y="11"/>
                    </a:cubicBezTo>
                    <a:cubicBezTo>
                      <a:pt x="4" y="11"/>
                      <a:pt x="2" y="11"/>
                      <a:pt x="3" y="11"/>
                    </a:cubicBezTo>
                    <a:cubicBezTo>
                      <a:pt x="4" y="11"/>
                      <a:pt x="4" y="11"/>
                      <a:pt x="4" y="11"/>
                    </a:cubicBezTo>
                    <a:cubicBezTo>
                      <a:pt x="3" y="10"/>
                      <a:pt x="3" y="10"/>
                      <a:pt x="3" y="10"/>
                    </a:cubicBezTo>
                    <a:cubicBezTo>
                      <a:pt x="4" y="11"/>
                      <a:pt x="4" y="11"/>
                      <a:pt x="4" y="11"/>
                    </a:cubicBezTo>
                    <a:cubicBezTo>
                      <a:pt x="6" y="11"/>
                      <a:pt x="2" y="10"/>
                      <a:pt x="3" y="9"/>
                    </a:cubicBezTo>
                    <a:cubicBezTo>
                      <a:pt x="5" y="10"/>
                      <a:pt x="5" y="10"/>
                      <a:pt x="5" y="10"/>
                    </a:cubicBezTo>
                    <a:cubicBezTo>
                      <a:pt x="5" y="9"/>
                      <a:pt x="4" y="9"/>
                      <a:pt x="5" y="9"/>
                    </a:cubicBezTo>
                    <a:cubicBezTo>
                      <a:pt x="5" y="9"/>
                      <a:pt x="4" y="9"/>
                      <a:pt x="5" y="9"/>
                    </a:cubicBezTo>
                    <a:cubicBezTo>
                      <a:pt x="5" y="9"/>
                      <a:pt x="4" y="9"/>
                      <a:pt x="3" y="9"/>
                    </a:cubicBezTo>
                    <a:cubicBezTo>
                      <a:pt x="2" y="8"/>
                      <a:pt x="4" y="9"/>
                      <a:pt x="5" y="9"/>
                    </a:cubicBezTo>
                    <a:cubicBezTo>
                      <a:pt x="6" y="7"/>
                      <a:pt x="0" y="10"/>
                      <a:pt x="8" y="5"/>
                    </a:cubicBezTo>
                    <a:cubicBezTo>
                      <a:pt x="9" y="5"/>
                      <a:pt x="10" y="7"/>
                      <a:pt x="10" y="8"/>
                    </a:cubicBezTo>
                    <a:cubicBezTo>
                      <a:pt x="10" y="6"/>
                      <a:pt x="13" y="7"/>
                      <a:pt x="13" y="9"/>
                    </a:cubicBezTo>
                    <a:cubicBezTo>
                      <a:pt x="12" y="10"/>
                      <a:pt x="12" y="9"/>
                      <a:pt x="11" y="9"/>
                    </a:cubicBezTo>
                    <a:cubicBezTo>
                      <a:pt x="11" y="10"/>
                      <a:pt x="11" y="10"/>
                      <a:pt x="11" y="10"/>
                    </a:cubicBezTo>
                    <a:cubicBezTo>
                      <a:pt x="12" y="10"/>
                      <a:pt x="13" y="10"/>
                      <a:pt x="14" y="12"/>
                    </a:cubicBezTo>
                    <a:cubicBezTo>
                      <a:pt x="15" y="9"/>
                      <a:pt x="13" y="0"/>
                      <a:pt x="3" y="7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55" name="Freeform 1800"/>
              <p:cNvSpPr/>
              <p:nvPr/>
            </p:nvSpPr>
            <p:spPr bwMode="auto">
              <a:xfrm>
                <a:off x="1159" y="2707"/>
                <a:ext cx="42" cy="26"/>
              </a:xfrm>
              <a:custGeom>
                <a:avLst/>
                <a:gdLst>
                  <a:gd name="T0" fmla="*/ 12 w 18"/>
                  <a:gd name="T1" fmla="*/ 3 h 11"/>
                  <a:gd name="T2" fmla="*/ 12 w 18"/>
                  <a:gd name="T3" fmla="*/ 3 h 11"/>
                  <a:gd name="T4" fmla="*/ 12 w 18"/>
                  <a:gd name="T5" fmla="*/ 3 h 11"/>
                  <a:gd name="T6" fmla="*/ 12 w 18"/>
                  <a:gd name="T7" fmla="*/ 3 h 11"/>
                  <a:gd name="T8" fmla="*/ 12 w 18"/>
                  <a:gd name="T9" fmla="*/ 3 h 11"/>
                  <a:gd name="T10" fmla="*/ 12 w 18"/>
                  <a:gd name="T11" fmla="*/ 3 h 11"/>
                  <a:gd name="T12" fmla="*/ 6 w 18"/>
                  <a:gd name="T13" fmla="*/ 7 h 11"/>
                  <a:gd name="T14" fmla="*/ 6 w 18"/>
                  <a:gd name="T15" fmla="*/ 7 h 11"/>
                  <a:gd name="T16" fmla="*/ 6 w 18"/>
                  <a:gd name="T17" fmla="*/ 7 h 11"/>
                  <a:gd name="T18" fmla="*/ 6 w 18"/>
                  <a:gd name="T19" fmla="*/ 7 h 11"/>
                  <a:gd name="T20" fmla="*/ 6 w 18"/>
                  <a:gd name="T21" fmla="*/ 7 h 11"/>
                  <a:gd name="T22" fmla="*/ 6 w 18"/>
                  <a:gd name="T23" fmla="*/ 7 h 11"/>
                  <a:gd name="T24" fmla="*/ 6 w 18"/>
                  <a:gd name="T25" fmla="*/ 7 h 11"/>
                  <a:gd name="T26" fmla="*/ 6 w 18"/>
                  <a:gd name="T27" fmla="*/ 7 h 11"/>
                  <a:gd name="T28" fmla="*/ 6 w 18"/>
                  <a:gd name="T29" fmla="*/ 7 h 11"/>
                  <a:gd name="T30" fmla="*/ 6 w 18"/>
                  <a:gd name="T31" fmla="*/ 7 h 11"/>
                  <a:gd name="T32" fmla="*/ 6 w 18"/>
                  <a:gd name="T33" fmla="*/ 7 h 11"/>
                  <a:gd name="T34" fmla="*/ 6 w 18"/>
                  <a:gd name="T35" fmla="*/ 7 h 11"/>
                  <a:gd name="T36" fmla="*/ 6 w 18"/>
                  <a:gd name="T37" fmla="*/ 7 h 11"/>
                  <a:gd name="T38" fmla="*/ 6 w 18"/>
                  <a:gd name="T39" fmla="*/ 7 h 11"/>
                  <a:gd name="T40" fmla="*/ 6 w 18"/>
                  <a:gd name="T41" fmla="*/ 7 h 11"/>
                  <a:gd name="T42" fmla="*/ 12 w 18"/>
                  <a:gd name="T43" fmla="*/ 3 h 11"/>
                  <a:gd name="T44" fmla="*/ 12 w 18"/>
                  <a:gd name="T45" fmla="*/ 3 h 11"/>
                  <a:gd name="T46" fmla="*/ 12 w 18"/>
                  <a:gd name="T47" fmla="*/ 3 h 11"/>
                  <a:gd name="T48" fmla="*/ 12 w 18"/>
                  <a:gd name="T49" fmla="*/ 3 h 11"/>
                  <a:gd name="T50" fmla="*/ 12 w 18"/>
                  <a:gd name="T51" fmla="*/ 4 h 11"/>
                  <a:gd name="T52" fmla="*/ 13 w 18"/>
                  <a:gd name="T53" fmla="*/ 4 h 11"/>
                  <a:gd name="T54" fmla="*/ 12 w 18"/>
                  <a:gd name="T55" fmla="*/ 3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8" h="11">
                    <a:moveTo>
                      <a:pt x="12" y="3"/>
                    </a:moveTo>
                    <a:cubicBezTo>
                      <a:pt x="12" y="3"/>
                      <a:pt x="12" y="3"/>
                      <a:pt x="12" y="3"/>
                    </a:cubicBezTo>
                    <a:cubicBezTo>
                      <a:pt x="12" y="3"/>
                      <a:pt x="12" y="3"/>
                      <a:pt x="12" y="3"/>
                    </a:cubicBezTo>
                    <a:cubicBezTo>
                      <a:pt x="12" y="3"/>
                      <a:pt x="12" y="3"/>
                      <a:pt x="12" y="3"/>
                    </a:cubicBezTo>
                    <a:cubicBezTo>
                      <a:pt x="12" y="3"/>
                      <a:pt x="12" y="3"/>
                      <a:pt x="12" y="3"/>
                    </a:cubicBezTo>
                    <a:cubicBezTo>
                      <a:pt x="12" y="3"/>
                      <a:pt x="12" y="3"/>
                      <a:pt x="12" y="3"/>
                    </a:cubicBezTo>
                    <a:cubicBezTo>
                      <a:pt x="0" y="11"/>
                      <a:pt x="9" y="5"/>
                      <a:pt x="6" y="7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18" y="0"/>
                      <a:pt x="10" y="5"/>
                      <a:pt x="12" y="3"/>
                    </a:cubicBezTo>
                    <a:cubicBezTo>
                      <a:pt x="12" y="3"/>
                      <a:pt x="12" y="3"/>
                      <a:pt x="12" y="3"/>
                    </a:cubicBezTo>
                    <a:cubicBezTo>
                      <a:pt x="12" y="3"/>
                      <a:pt x="12" y="3"/>
                      <a:pt x="12" y="3"/>
                    </a:cubicBezTo>
                    <a:cubicBezTo>
                      <a:pt x="12" y="3"/>
                      <a:pt x="12" y="3"/>
                      <a:pt x="12" y="3"/>
                    </a:cubicBezTo>
                    <a:cubicBezTo>
                      <a:pt x="12" y="4"/>
                      <a:pt x="12" y="4"/>
                      <a:pt x="12" y="4"/>
                    </a:cubicBezTo>
                    <a:cubicBezTo>
                      <a:pt x="13" y="4"/>
                      <a:pt x="13" y="4"/>
                      <a:pt x="13" y="4"/>
                    </a:cubicBezTo>
                    <a:lnTo>
                      <a:pt x="12" y="3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56" name="Freeform 1801"/>
              <p:cNvSpPr/>
              <p:nvPr/>
            </p:nvSpPr>
            <p:spPr bwMode="auto">
              <a:xfrm>
                <a:off x="1199" y="2714"/>
                <a:ext cx="78" cy="86"/>
              </a:xfrm>
              <a:custGeom>
                <a:avLst/>
                <a:gdLst>
                  <a:gd name="T0" fmla="*/ 29 w 33"/>
                  <a:gd name="T1" fmla="*/ 2 h 36"/>
                  <a:gd name="T2" fmla="*/ 3 w 33"/>
                  <a:gd name="T3" fmla="*/ 4 h 36"/>
                  <a:gd name="T4" fmla="*/ 1 w 33"/>
                  <a:gd name="T5" fmla="*/ 29 h 36"/>
                  <a:gd name="T6" fmla="*/ 28 w 33"/>
                  <a:gd name="T7" fmla="*/ 36 h 36"/>
                  <a:gd name="T8" fmla="*/ 33 w 33"/>
                  <a:gd name="T9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" h="36">
                    <a:moveTo>
                      <a:pt x="29" y="2"/>
                    </a:moveTo>
                    <a:cubicBezTo>
                      <a:pt x="24" y="7"/>
                      <a:pt x="10" y="3"/>
                      <a:pt x="3" y="4"/>
                    </a:cubicBezTo>
                    <a:cubicBezTo>
                      <a:pt x="1" y="10"/>
                      <a:pt x="0" y="22"/>
                      <a:pt x="1" y="29"/>
                    </a:cubicBezTo>
                    <a:cubicBezTo>
                      <a:pt x="10" y="29"/>
                      <a:pt x="20" y="34"/>
                      <a:pt x="28" y="36"/>
                    </a:cubicBezTo>
                    <a:cubicBezTo>
                      <a:pt x="29" y="25"/>
                      <a:pt x="30" y="10"/>
                      <a:pt x="33" y="0"/>
                    </a:cubicBezTo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57" name="Freeform 1802"/>
              <p:cNvSpPr/>
              <p:nvPr/>
            </p:nvSpPr>
            <p:spPr bwMode="auto">
              <a:xfrm>
                <a:off x="1277" y="2714"/>
                <a:ext cx="3" cy="2"/>
              </a:xfrm>
              <a:custGeom>
                <a:avLst/>
                <a:gdLst>
                  <a:gd name="T0" fmla="*/ 0 w 3"/>
                  <a:gd name="T1" fmla="*/ 0 h 2"/>
                  <a:gd name="T2" fmla="*/ 0 w 3"/>
                  <a:gd name="T3" fmla="*/ 0 h 2"/>
                  <a:gd name="T4" fmla="*/ 3 w 3"/>
                  <a:gd name="T5" fmla="*/ 2 h 2"/>
                  <a:gd name="T6" fmla="*/ 0 w 3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2">
                    <a:moveTo>
                      <a:pt x="0" y="0"/>
                    </a:moveTo>
                    <a:lnTo>
                      <a:pt x="0" y="0"/>
                    </a:lnTo>
                    <a:lnTo>
                      <a:pt x="3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58" name="Freeform 1803"/>
              <p:cNvSpPr/>
              <p:nvPr/>
            </p:nvSpPr>
            <p:spPr bwMode="auto">
              <a:xfrm>
                <a:off x="1268" y="2714"/>
                <a:ext cx="12" cy="5"/>
              </a:xfrm>
              <a:custGeom>
                <a:avLst/>
                <a:gdLst>
                  <a:gd name="T0" fmla="*/ 0 w 5"/>
                  <a:gd name="T1" fmla="*/ 1 h 2"/>
                  <a:gd name="T2" fmla="*/ 0 w 5"/>
                  <a:gd name="T3" fmla="*/ 1 h 2"/>
                  <a:gd name="T4" fmla="*/ 5 w 5"/>
                  <a:gd name="T5" fmla="*/ 2 h 2"/>
                  <a:gd name="T6" fmla="*/ 2 w 5"/>
                  <a:gd name="T7" fmla="*/ 0 h 2"/>
                  <a:gd name="T8" fmla="*/ 3 w 5"/>
                  <a:gd name="T9" fmla="*/ 1 h 2"/>
                  <a:gd name="T10" fmla="*/ 1 w 5"/>
                  <a:gd name="T11" fmla="*/ 0 h 2"/>
                  <a:gd name="T12" fmla="*/ 1 w 5"/>
                  <a:gd name="T13" fmla="*/ 1 h 2"/>
                  <a:gd name="T14" fmla="*/ 0 w 5"/>
                  <a:gd name="T1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" h="2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3" y="2"/>
                      <a:pt x="2" y="2"/>
                      <a:pt x="5" y="2"/>
                    </a:cubicBezTo>
                    <a:cubicBezTo>
                      <a:pt x="4" y="1"/>
                      <a:pt x="3" y="0"/>
                      <a:pt x="2" y="0"/>
                    </a:cubicBezTo>
                    <a:cubicBezTo>
                      <a:pt x="2" y="0"/>
                      <a:pt x="3" y="1"/>
                      <a:pt x="3" y="1"/>
                    </a:cubicBezTo>
                    <a:cubicBezTo>
                      <a:pt x="2" y="1"/>
                      <a:pt x="2" y="1"/>
                      <a:pt x="1" y="0"/>
                    </a:cubicBezTo>
                    <a:cubicBezTo>
                      <a:pt x="0" y="0"/>
                      <a:pt x="2" y="1"/>
                      <a:pt x="1" y="1"/>
                    </a:cubicBez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59" name="Freeform 1804"/>
              <p:cNvSpPr/>
              <p:nvPr/>
            </p:nvSpPr>
            <p:spPr bwMode="auto">
              <a:xfrm>
                <a:off x="1270" y="2719"/>
                <a:ext cx="5" cy="0"/>
              </a:xfrm>
              <a:custGeom>
                <a:avLst/>
                <a:gdLst>
                  <a:gd name="T0" fmla="*/ 2 w 2"/>
                  <a:gd name="T1" fmla="*/ 0 w 2"/>
                  <a:gd name="T2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2" y="0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60" name="Freeform 1805"/>
              <p:cNvSpPr/>
              <p:nvPr/>
            </p:nvSpPr>
            <p:spPr bwMode="auto">
              <a:xfrm>
                <a:off x="1273" y="2719"/>
                <a:ext cx="4" cy="2"/>
              </a:xfrm>
              <a:custGeom>
                <a:avLst/>
                <a:gdLst>
                  <a:gd name="T0" fmla="*/ 1 w 2"/>
                  <a:gd name="T1" fmla="*/ 1 h 1"/>
                  <a:gd name="T2" fmla="*/ 0 w 2"/>
                  <a:gd name="T3" fmla="*/ 0 h 1"/>
                  <a:gd name="T4" fmla="*/ 2 w 2"/>
                  <a:gd name="T5" fmla="*/ 1 h 1"/>
                  <a:gd name="T6" fmla="*/ 1 w 2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1">
                    <a:moveTo>
                      <a:pt x="1" y="1"/>
                    </a:moveTo>
                    <a:cubicBezTo>
                      <a:pt x="1" y="1"/>
                      <a:pt x="0" y="0"/>
                      <a:pt x="0" y="0"/>
                    </a:cubicBezTo>
                    <a:cubicBezTo>
                      <a:pt x="2" y="1"/>
                      <a:pt x="2" y="1"/>
                      <a:pt x="2" y="1"/>
                    </a:cubicBez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61" name="Freeform 1806"/>
              <p:cNvSpPr/>
              <p:nvPr/>
            </p:nvSpPr>
            <p:spPr bwMode="auto">
              <a:xfrm>
                <a:off x="1275" y="272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62" name="Freeform 1807"/>
              <p:cNvSpPr/>
              <p:nvPr/>
            </p:nvSpPr>
            <p:spPr bwMode="auto">
              <a:xfrm>
                <a:off x="1268" y="2721"/>
                <a:ext cx="7" cy="5"/>
              </a:xfrm>
              <a:custGeom>
                <a:avLst/>
                <a:gdLst>
                  <a:gd name="T0" fmla="*/ 3 w 3"/>
                  <a:gd name="T1" fmla="*/ 2 h 2"/>
                  <a:gd name="T2" fmla="*/ 3 w 3"/>
                  <a:gd name="T3" fmla="*/ 1 h 2"/>
                  <a:gd name="T4" fmla="*/ 3 w 3"/>
                  <a:gd name="T5" fmla="*/ 1 h 2"/>
                  <a:gd name="T6" fmla="*/ 1 w 3"/>
                  <a:gd name="T7" fmla="*/ 0 h 2"/>
                  <a:gd name="T8" fmla="*/ 1 w 3"/>
                  <a:gd name="T9" fmla="*/ 0 h 2"/>
                  <a:gd name="T10" fmla="*/ 0 w 3"/>
                  <a:gd name="T11" fmla="*/ 0 h 2"/>
                  <a:gd name="T12" fmla="*/ 3 w 3"/>
                  <a:gd name="T13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" h="2">
                    <a:moveTo>
                      <a:pt x="3" y="2"/>
                    </a:moveTo>
                    <a:cubicBezTo>
                      <a:pt x="3" y="2"/>
                      <a:pt x="3" y="1"/>
                      <a:pt x="3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2" y="1"/>
                      <a:pt x="0" y="1"/>
                      <a:pt x="1" y="0"/>
                    </a:cubicBezTo>
                    <a:cubicBezTo>
                      <a:pt x="1" y="0"/>
                      <a:pt x="2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2" y="1"/>
                      <a:pt x="3" y="2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63" name="Freeform 1808"/>
              <p:cNvSpPr/>
              <p:nvPr/>
            </p:nvSpPr>
            <p:spPr bwMode="auto">
              <a:xfrm>
                <a:off x="1273" y="2723"/>
                <a:ext cx="2" cy="0"/>
              </a:xfrm>
              <a:custGeom>
                <a:avLst/>
                <a:gdLst>
                  <a:gd name="T0" fmla="*/ 1 w 1"/>
                  <a:gd name="T1" fmla="*/ 1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64" name="Freeform 1809"/>
              <p:cNvSpPr/>
              <p:nvPr/>
            </p:nvSpPr>
            <p:spPr bwMode="auto">
              <a:xfrm>
                <a:off x="1273" y="2721"/>
                <a:ext cx="2" cy="0"/>
              </a:xfrm>
              <a:custGeom>
                <a:avLst/>
                <a:gdLst>
                  <a:gd name="T0" fmla="*/ 2 w 2"/>
                  <a:gd name="T1" fmla="*/ 2 w 2"/>
                  <a:gd name="T2" fmla="*/ 0 w 2"/>
                  <a:gd name="T3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2" y="0"/>
                    </a:ln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65" name="Freeform 1810"/>
              <p:cNvSpPr/>
              <p:nvPr/>
            </p:nvSpPr>
            <p:spPr bwMode="auto">
              <a:xfrm>
                <a:off x="1266" y="2726"/>
                <a:ext cx="9" cy="2"/>
              </a:xfrm>
              <a:custGeom>
                <a:avLst/>
                <a:gdLst>
                  <a:gd name="T0" fmla="*/ 4 w 4"/>
                  <a:gd name="T1" fmla="*/ 1 h 1"/>
                  <a:gd name="T2" fmla="*/ 2 w 4"/>
                  <a:gd name="T3" fmla="*/ 0 h 1"/>
                  <a:gd name="T4" fmla="*/ 0 w 4"/>
                  <a:gd name="T5" fmla="*/ 0 h 1"/>
                  <a:gd name="T6" fmla="*/ 0 w 4"/>
                  <a:gd name="T7" fmla="*/ 1 h 1"/>
                  <a:gd name="T8" fmla="*/ 4 w 4"/>
                  <a:gd name="T9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1">
                    <a:moveTo>
                      <a:pt x="4" y="1"/>
                    </a:moveTo>
                    <a:cubicBezTo>
                      <a:pt x="1" y="0"/>
                      <a:pt x="4" y="0"/>
                      <a:pt x="2" y="0"/>
                    </a:cubicBezTo>
                    <a:cubicBezTo>
                      <a:pt x="2" y="0"/>
                      <a:pt x="1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3" y="1"/>
                      <a:pt x="4" y="1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66" name="Freeform 1811"/>
              <p:cNvSpPr/>
              <p:nvPr/>
            </p:nvSpPr>
            <p:spPr bwMode="auto">
              <a:xfrm>
                <a:off x="1261" y="272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67" name="Freeform 1812"/>
              <p:cNvSpPr/>
              <p:nvPr/>
            </p:nvSpPr>
            <p:spPr bwMode="auto">
              <a:xfrm>
                <a:off x="1256" y="2728"/>
                <a:ext cx="14" cy="7"/>
              </a:xfrm>
              <a:custGeom>
                <a:avLst/>
                <a:gdLst>
                  <a:gd name="T0" fmla="*/ 5 w 6"/>
                  <a:gd name="T1" fmla="*/ 3 h 3"/>
                  <a:gd name="T2" fmla="*/ 3 w 6"/>
                  <a:gd name="T3" fmla="*/ 2 h 3"/>
                  <a:gd name="T4" fmla="*/ 5 w 6"/>
                  <a:gd name="T5" fmla="*/ 2 h 3"/>
                  <a:gd name="T6" fmla="*/ 4 w 6"/>
                  <a:gd name="T7" fmla="*/ 1 h 3"/>
                  <a:gd name="T8" fmla="*/ 6 w 6"/>
                  <a:gd name="T9" fmla="*/ 2 h 3"/>
                  <a:gd name="T10" fmla="*/ 4 w 6"/>
                  <a:gd name="T11" fmla="*/ 1 h 3"/>
                  <a:gd name="T12" fmla="*/ 6 w 6"/>
                  <a:gd name="T13" fmla="*/ 0 h 3"/>
                  <a:gd name="T14" fmla="*/ 4 w 6"/>
                  <a:gd name="T15" fmla="*/ 0 h 3"/>
                  <a:gd name="T16" fmla="*/ 4 w 6"/>
                  <a:gd name="T17" fmla="*/ 1 h 3"/>
                  <a:gd name="T18" fmla="*/ 2 w 6"/>
                  <a:gd name="T19" fmla="*/ 0 h 3"/>
                  <a:gd name="T20" fmla="*/ 1 w 6"/>
                  <a:gd name="T21" fmla="*/ 1 h 3"/>
                  <a:gd name="T22" fmla="*/ 5 w 6"/>
                  <a:gd name="T23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6" h="3">
                    <a:moveTo>
                      <a:pt x="5" y="3"/>
                    </a:moveTo>
                    <a:cubicBezTo>
                      <a:pt x="3" y="2"/>
                      <a:pt x="3" y="2"/>
                      <a:pt x="3" y="2"/>
                    </a:cubicBezTo>
                    <a:cubicBezTo>
                      <a:pt x="4" y="2"/>
                      <a:pt x="5" y="2"/>
                      <a:pt x="5" y="2"/>
                    </a:cubicBezTo>
                    <a:cubicBezTo>
                      <a:pt x="5" y="2"/>
                      <a:pt x="4" y="1"/>
                      <a:pt x="4" y="1"/>
                    </a:cubicBezTo>
                    <a:cubicBezTo>
                      <a:pt x="6" y="1"/>
                      <a:pt x="4" y="2"/>
                      <a:pt x="6" y="2"/>
                    </a:cubicBezTo>
                    <a:cubicBezTo>
                      <a:pt x="6" y="2"/>
                      <a:pt x="6" y="1"/>
                      <a:pt x="4" y="1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5" y="1"/>
                      <a:pt x="4" y="1"/>
                    </a:cubicBezTo>
                    <a:cubicBezTo>
                      <a:pt x="3" y="1"/>
                      <a:pt x="3" y="0"/>
                      <a:pt x="2" y="0"/>
                    </a:cubicBezTo>
                    <a:cubicBezTo>
                      <a:pt x="3" y="1"/>
                      <a:pt x="0" y="1"/>
                      <a:pt x="1" y="1"/>
                    </a:cubicBezTo>
                    <a:cubicBezTo>
                      <a:pt x="1" y="2"/>
                      <a:pt x="4" y="3"/>
                      <a:pt x="5" y="3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68" name="Freeform 1813"/>
              <p:cNvSpPr/>
              <p:nvPr/>
            </p:nvSpPr>
            <p:spPr bwMode="auto">
              <a:xfrm>
                <a:off x="1261" y="2735"/>
                <a:ext cx="2" cy="0"/>
              </a:xfrm>
              <a:custGeom>
                <a:avLst/>
                <a:gdLst>
                  <a:gd name="T0" fmla="*/ 2 w 2"/>
                  <a:gd name="T1" fmla="*/ 0 w 2"/>
                  <a:gd name="T2" fmla="*/ 2 w 2"/>
                  <a:gd name="T3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69" name="Freeform 1814"/>
              <p:cNvSpPr/>
              <p:nvPr/>
            </p:nvSpPr>
            <p:spPr bwMode="auto">
              <a:xfrm>
                <a:off x="1256" y="2735"/>
                <a:ext cx="14" cy="8"/>
              </a:xfrm>
              <a:custGeom>
                <a:avLst/>
                <a:gdLst>
                  <a:gd name="T0" fmla="*/ 5 w 6"/>
                  <a:gd name="T1" fmla="*/ 2 h 3"/>
                  <a:gd name="T2" fmla="*/ 4 w 6"/>
                  <a:gd name="T3" fmla="*/ 1 h 3"/>
                  <a:gd name="T4" fmla="*/ 5 w 6"/>
                  <a:gd name="T5" fmla="*/ 1 h 3"/>
                  <a:gd name="T6" fmla="*/ 3 w 6"/>
                  <a:gd name="T7" fmla="*/ 0 h 3"/>
                  <a:gd name="T8" fmla="*/ 4 w 6"/>
                  <a:gd name="T9" fmla="*/ 2 h 3"/>
                  <a:gd name="T10" fmla="*/ 1 w 6"/>
                  <a:gd name="T11" fmla="*/ 2 h 3"/>
                  <a:gd name="T12" fmla="*/ 2 w 6"/>
                  <a:gd name="T13" fmla="*/ 1 h 3"/>
                  <a:gd name="T14" fmla="*/ 2 w 6"/>
                  <a:gd name="T15" fmla="*/ 3 h 3"/>
                  <a:gd name="T16" fmla="*/ 3 w 6"/>
                  <a:gd name="T17" fmla="*/ 3 h 3"/>
                  <a:gd name="T18" fmla="*/ 4 w 6"/>
                  <a:gd name="T19" fmla="*/ 3 h 3"/>
                  <a:gd name="T20" fmla="*/ 5 w 6"/>
                  <a:gd name="T21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6" h="3">
                    <a:moveTo>
                      <a:pt x="5" y="2"/>
                    </a:moveTo>
                    <a:cubicBezTo>
                      <a:pt x="4" y="1"/>
                      <a:pt x="4" y="1"/>
                      <a:pt x="4" y="1"/>
                    </a:cubicBezTo>
                    <a:cubicBezTo>
                      <a:pt x="4" y="1"/>
                      <a:pt x="5" y="1"/>
                      <a:pt x="5" y="1"/>
                    </a:cubicBezTo>
                    <a:cubicBezTo>
                      <a:pt x="5" y="1"/>
                      <a:pt x="4" y="1"/>
                      <a:pt x="3" y="0"/>
                    </a:cubicBezTo>
                    <a:cubicBezTo>
                      <a:pt x="1" y="0"/>
                      <a:pt x="4" y="1"/>
                      <a:pt x="4" y="2"/>
                    </a:cubicBezTo>
                    <a:cubicBezTo>
                      <a:pt x="3" y="3"/>
                      <a:pt x="3" y="2"/>
                      <a:pt x="1" y="2"/>
                    </a:cubicBezTo>
                    <a:cubicBezTo>
                      <a:pt x="1" y="1"/>
                      <a:pt x="2" y="1"/>
                      <a:pt x="2" y="1"/>
                    </a:cubicBezTo>
                    <a:cubicBezTo>
                      <a:pt x="0" y="1"/>
                      <a:pt x="2" y="2"/>
                      <a:pt x="2" y="3"/>
                    </a:cubicBezTo>
                    <a:cubicBezTo>
                      <a:pt x="2" y="3"/>
                      <a:pt x="3" y="3"/>
                      <a:pt x="3" y="3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5" y="3"/>
                      <a:pt x="6" y="3"/>
                      <a:pt x="5" y="2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70" name="Freeform 1815"/>
              <p:cNvSpPr/>
              <p:nvPr/>
            </p:nvSpPr>
            <p:spPr bwMode="auto">
              <a:xfrm>
                <a:off x="1268" y="2738"/>
                <a:ext cx="2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71" name="Freeform 1816"/>
              <p:cNvSpPr/>
              <p:nvPr/>
            </p:nvSpPr>
            <p:spPr bwMode="auto">
              <a:xfrm>
                <a:off x="1261" y="274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72" name="Freeform 1817"/>
              <p:cNvSpPr/>
              <p:nvPr/>
            </p:nvSpPr>
            <p:spPr bwMode="auto">
              <a:xfrm>
                <a:off x="1266" y="2743"/>
                <a:ext cx="2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  <a:gd name="T3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73" name="Freeform 1818"/>
              <p:cNvSpPr/>
              <p:nvPr/>
            </p:nvSpPr>
            <p:spPr bwMode="auto">
              <a:xfrm>
                <a:off x="1254" y="2743"/>
                <a:ext cx="16" cy="40"/>
              </a:xfrm>
              <a:custGeom>
                <a:avLst/>
                <a:gdLst>
                  <a:gd name="T0" fmla="*/ 1 w 7"/>
                  <a:gd name="T1" fmla="*/ 17 h 17"/>
                  <a:gd name="T2" fmla="*/ 2 w 7"/>
                  <a:gd name="T3" fmla="*/ 16 h 17"/>
                  <a:gd name="T4" fmla="*/ 4 w 7"/>
                  <a:gd name="T5" fmla="*/ 17 h 17"/>
                  <a:gd name="T6" fmla="*/ 6 w 7"/>
                  <a:gd name="T7" fmla="*/ 17 h 17"/>
                  <a:gd name="T8" fmla="*/ 5 w 7"/>
                  <a:gd name="T9" fmla="*/ 16 h 17"/>
                  <a:gd name="T10" fmla="*/ 6 w 7"/>
                  <a:gd name="T11" fmla="*/ 16 h 17"/>
                  <a:gd name="T12" fmla="*/ 6 w 7"/>
                  <a:gd name="T13" fmla="*/ 13 h 17"/>
                  <a:gd name="T14" fmla="*/ 5 w 7"/>
                  <a:gd name="T15" fmla="*/ 12 h 17"/>
                  <a:gd name="T16" fmla="*/ 6 w 7"/>
                  <a:gd name="T17" fmla="*/ 5 h 17"/>
                  <a:gd name="T18" fmla="*/ 4 w 7"/>
                  <a:gd name="T19" fmla="*/ 4 h 17"/>
                  <a:gd name="T20" fmla="*/ 5 w 7"/>
                  <a:gd name="T21" fmla="*/ 4 h 17"/>
                  <a:gd name="T22" fmla="*/ 5 w 7"/>
                  <a:gd name="T23" fmla="*/ 4 h 17"/>
                  <a:gd name="T24" fmla="*/ 6 w 7"/>
                  <a:gd name="T25" fmla="*/ 2 h 17"/>
                  <a:gd name="T26" fmla="*/ 4 w 7"/>
                  <a:gd name="T27" fmla="*/ 2 h 17"/>
                  <a:gd name="T28" fmla="*/ 6 w 7"/>
                  <a:gd name="T29" fmla="*/ 1 h 17"/>
                  <a:gd name="T30" fmla="*/ 5 w 7"/>
                  <a:gd name="T31" fmla="*/ 1 h 17"/>
                  <a:gd name="T32" fmla="*/ 3 w 7"/>
                  <a:gd name="T33" fmla="*/ 1 h 17"/>
                  <a:gd name="T34" fmla="*/ 2 w 7"/>
                  <a:gd name="T35" fmla="*/ 0 h 17"/>
                  <a:gd name="T36" fmla="*/ 5 w 7"/>
                  <a:gd name="T37" fmla="*/ 5 h 17"/>
                  <a:gd name="T38" fmla="*/ 3 w 7"/>
                  <a:gd name="T39" fmla="*/ 5 h 17"/>
                  <a:gd name="T40" fmla="*/ 2 w 7"/>
                  <a:gd name="T41" fmla="*/ 8 h 17"/>
                  <a:gd name="T42" fmla="*/ 4 w 7"/>
                  <a:gd name="T43" fmla="*/ 9 h 17"/>
                  <a:gd name="T44" fmla="*/ 3 w 7"/>
                  <a:gd name="T45" fmla="*/ 9 h 17"/>
                  <a:gd name="T46" fmla="*/ 4 w 7"/>
                  <a:gd name="T47" fmla="*/ 10 h 17"/>
                  <a:gd name="T48" fmla="*/ 3 w 7"/>
                  <a:gd name="T49" fmla="*/ 10 h 17"/>
                  <a:gd name="T50" fmla="*/ 5 w 7"/>
                  <a:gd name="T51" fmla="*/ 11 h 17"/>
                  <a:gd name="T52" fmla="*/ 1 w 7"/>
                  <a:gd name="T53" fmla="*/ 12 h 17"/>
                  <a:gd name="T54" fmla="*/ 3 w 7"/>
                  <a:gd name="T55" fmla="*/ 12 h 17"/>
                  <a:gd name="T56" fmla="*/ 4 w 7"/>
                  <a:gd name="T57" fmla="*/ 12 h 17"/>
                  <a:gd name="T58" fmla="*/ 2 w 7"/>
                  <a:gd name="T59" fmla="*/ 12 h 17"/>
                  <a:gd name="T60" fmla="*/ 3 w 7"/>
                  <a:gd name="T61" fmla="*/ 14 h 17"/>
                  <a:gd name="T62" fmla="*/ 4 w 7"/>
                  <a:gd name="T63" fmla="*/ 14 h 17"/>
                  <a:gd name="T64" fmla="*/ 4 w 7"/>
                  <a:gd name="T65" fmla="*/ 15 h 17"/>
                  <a:gd name="T66" fmla="*/ 1 w 7"/>
                  <a:gd name="T67" fmla="*/ 15 h 17"/>
                  <a:gd name="T68" fmla="*/ 0 w 7"/>
                  <a:gd name="T69" fmla="*/ 15 h 17"/>
                  <a:gd name="T70" fmla="*/ 3 w 7"/>
                  <a:gd name="T71" fmla="*/ 16 h 17"/>
                  <a:gd name="T72" fmla="*/ 1 w 7"/>
                  <a:gd name="T73" fmla="*/ 1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7" h="17">
                    <a:moveTo>
                      <a:pt x="1" y="17"/>
                    </a:moveTo>
                    <a:cubicBezTo>
                      <a:pt x="2" y="17"/>
                      <a:pt x="2" y="17"/>
                      <a:pt x="2" y="16"/>
                    </a:cubicBezTo>
                    <a:cubicBezTo>
                      <a:pt x="3" y="16"/>
                      <a:pt x="3" y="17"/>
                      <a:pt x="4" y="17"/>
                    </a:cubicBezTo>
                    <a:cubicBezTo>
                      <a:pt x="4" y="17"/>
                      <a:pt x="5" y="17"/>
                      <a:pt x="6" y="17"/>
                    </a:cubicBezTo>
                    <a:cubicBezTo>
                      <a:pt x="6" y="17"/>
                      <a:pt x="5" y="16"/>
                      <a:pt x="5" y="16"/>
                    </a:cubicBezTo>
                    <a:cubicBezTo>
                      <a:pt x="6" y="16"/>
                      <a:pt x="6" y="16"/>
                      <a:pt x="6" y="16"/>
                    </a:cubicBezTo>
                    <a:cubicBezTo>
                      <a:pt x="5" y="15"/>
                      <a:pt x="5" y="14"/>
                      <a:pt x="6" y="13"/>
                    </a:cubicBezTo>
                    <a:cubicBezTo>
                      <a:pt x="6" y="13"/>
                      <a:pt x="6" y="12"/>
                      <a:pt x="5" y="12"/>
                    </a:cubicBezTo>
                    <a:cubicBezTo>
                      <a:pt x="6" y="9"/>
                      <a:pt x="5" y="7"/>
                      <a:pt x="6" y="5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5" y="4"/>
                      <a:pt x="4" y="4"/>
                      <a:pt x="5" y="4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7" y="4"/>
                      <a:pt x="5" y="3"/>
                      <a:pt x="6" y="2"/>
                    </a:cubicBezTo>
                    <a:cubicBezTo>
                      <a:pt x="6" y="2"/>
                      <a:pt x="4" y="2"/>
                      <a:pt x="4" y="2"/>
                    </a:cubicBezTo>
                    <a:cubicBezTo>
                      <a:pt x="6" y="2"/>
                      <a:pt x="4" y="1"/>
                      <a:pt x="6" y="1"/>
                    </a:cubicBezTo>
                    <a:cubicBezTo>
                      <a:pt x="7" y="1"/>
                      <a:pt x="4" y="1"/>
                      <a:pt x="5" y="1"/>
                    </a:cubicBezTo>
                    <a:cubicBezTo>
                      <a:pt x="3" y="0"/>
                      <a:pt x="4" y="1"/>
                      <a:pt x="3" y="1"/>
                    </a:cubicBezTo>
                    <a:cubicBezTo>
                      <a:pt x="2" y="1"/>
                      <a:pt x="4" y="1"/>
                      <a:pt x="2" y="0"/>
                    </a:cubicBezTo>
                    <a:cubicBezTo>
                      <a:pt x="1" y="1"/>
                      <a:pt x="4" y="4"/>
                      <a:pt x="5" y="5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4" y="6"/>
                      <a:pt x="4" y="7"/>
                      <a:pt x="2" y="8"/>
                    </a:cubicBezTo>
                    <a:cubicBezTo>
                      <a:pt x="3" y="8"/>
                      <a:pt x="1" y="9"/>
                      <a:pt x="4" y="9"/>
                    </a:cubicBezTo>
                    <a:cubicBezTo>
                      <a:pt x="3" y="9"/>
                      <a:pt x="3" y="9"/>
                      <a:pt x="3" y="9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4" y="10"/>
                      <a:pt x="3" y="10"/>
                      <a:pt x="3" y="10"/>
                    </a:cubicBezTo>
                    <a:cubicBezTo>
                      <a:pt x="4" y="10"/>
                      <a:pt x="4" y="10"/>
                      <a:pt x="5" y="11"/>
                    </a:cubicBezTo>
                    <a:cubicBezTo>
                      <a:pt x="4" y="11"/>
                      <a:pt x="3" y="12"/>
                      <a:pt x="1" y="12"/>
                    </a:cubicBezTo>
                    <a:cubicBezTo>
                      <a:pt x="3" y="12"/>
                      <a:pt x="3" y="12"/>
                      <a:pt x="3" y="12"/>
                    </a:cubicBezTo>
                    <a:cubicBezTo>
                      <a:pt x="2" y="12"/>
                      <a:pt x="4" y="12"/>
                      <a:pt x="4" y="12"/>
                    </a:cubicBezTo>
                    <a:cubicBezTo>
                      <a:pt x="4" y="13"/>
                      <a:pt x="2" y="13"/>
                      <a:pt x="2" y="12"/>
                    </a:cubicBezTo>
                    <a:cubicBezTo>
                      <a:pt x="1" y="13"/>
                      <a:pt x="4" y="13"/>
                      <a:pt x="3" y="14"/>
                    </a:cubicBezTo>
                    <a:cubicBezTo>
                      <a:pt x="4" y="14"/>
                      <a:pt x="4" y="14"/>
                      <a:pt x="4" y="14"/>
                    </a:cubicBezTo>
                    <a:cubicBezTo>
                      <a:pt x="5" y="14"/>
                      <a:pt x="3" y="15"/>
                      <a:pt x="4" y="15"/>
                    </a:cubicBezTo>
                    <a:cubicBezTo>
                      <a:pt x="2" y="16"/>
                      <a:pt x="2" y="15"/>
                      <a:pt x="1" y="15"/>
                    </a:cubicBezTo>
                    <a:cubicBezTo>
                      <a:pt x="1" y="15"/>
                      <a:pt x="1" y="15"/>
                      <a:pt x="0" y="15"/>
                    </a:cubicBezTo>
                    <a:cubicBezTo>
                      <a:pt x="1" y="15"/>
                      <a:pt x="2" y="16"/>
                      <a:pt x="3" y="16"/>
                    </a:cubicBezTo>
                    <a:cubicBezTo>
                      <a:pt x="1" y="16"/>
                      <a:pt x="1" y="17"/>
                      <a:pt x="1" y="17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74" name="Rectangle 1819"/>
              <p:cNvSpPr>
                <a:spLocks noChangeArrowheads="1"/>
              </p:cNvSpPr>
              <p:nvPr/>
            </p:nvSpPr>
            <p:spPr bwMode="auto">
              <a:xfrm>
                <a:off x="1254" y="2778"/>
                <a:ext cx="1" cy="1"/>
              </a:xfrm>
              <a:prstGeom prst="rect">
                <a:avLst/>
              </a:pr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75" name="Freeform 1820"/>
              <p:cNvSpPr/>
              <p:nvPr/>
            </p:nvSpPr>
            <p:spPr bwMode="auto">
              <a:xfrm>
                <a:off x="1256" y="278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76" name="Freeform 1821"/>
              <p:cNvSpPr/>
              <p:nvPr/>
            </p:nvSpPr>
            <p:spPr bwMode="auto">
              <a:xfrm>
                <a:off x="1266" y="2773"/>
                <a:ext cx="2" cy="3"/>
              </a:xfrm>
              <a:custGeom>
                <a:avLst/>
                <a:gdLst>
                  <a:gd name="T0" fmla="*/ 2 w 2"/>
                  <a:gd name="T1" fmla="*/ 0 h 3"/>
                  <a:gd name="T2" fmla="*/ 2 w 2"/>
                  <a:gd name="T3" fmla="*/ 0 h 3"/>
                  <a:gd name="T4" fmla="*/ 0 w 2"/>
                  <a:gd name="T5" fmla="*/ 3 h 3"/>
                  <a:gd name="T6" fmla="*/ 2 w 2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3">
                    <a:moveTo>
                      <a:pt x="2" y="0"/>
                    </a:moveTo>
                    <a:lnTo>
                      <a:pt x="2" y="0"/>
                    </a:lnTo>
                    <a:lnTo>
                      <a:pt x="0" y="3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77" name="Freeform 1822"/>
              <p:cNvSpPr/>
              <p:nvPr/>
            </p:nvSpPr>
            <p:spPr bwMode="auto">
              <a:xfrm>
                <a:off x="1254" y="2771"/>
                <a:ext cx="2" cy="0"/>
              </a:xfrm>
              <a:custGeom>
                <a:avLst/>
                <a:gdLst>
                  <a:gd name="T0" fmla="*/ 0 w 1"/>
                  <a:gd name="T1" fmla="*/ 1 w 1"/>
                  <a:gd name="T2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78" name="Freeform 1823"/>
              <p:cNvSpPr/>
              <p:nvPr/>
            </p:nvSpPr>
            <p:spPr bwMode="auto">
              <a:xfrm>
                <a:off x="1256" y="2762"/>
                <a:ext cx="2" cy="2"/>
              </a:xfrm>
              <a:custGeom>
                <a:avLst/>
                <a:gdLst>
                  <a:gd name="T0" fmla="*/ 1 w 1"/>
                  <a:gd name="T1" fmla="*/ 1 h 1"/>
                  <a:gd name="T2" fmla="*/ 0 w 1"/>
                  <a:gd name="T3" fmla="*/ 0 h 1"/>
                  <a:gd name="T4" fmla="*/ 1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1" y="1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79" name="Freeform 1824"/>
              <p:cNvSpPr/>
              <p:nvPr/>
            </p:nvSpPr>
            <p:spPr bwMode="auto">
              <a:xfrm>
                <a:off x="1254" y="2781"/>
                <a:ext cx="2" cy="0"/>
              </a:xfrm>
              <a:custGeom>
                <a:avLst/>
                <a:gdLst>
                  <a:gd name="T0" fmla="*/ 0 w 2"/>
                  <a:gd name="T1" fmla="*/ 0 w 2"/>
                  <a:gd name="T2" fmla="*/ 2 w 2"/>
                  <a:gd name="T3" fmla="*/ 0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80" name="Freeform 1825"/>
              <p:cNvSpPr/>
              <p:nvPr/>
            </p:nvSpPr>
            <p:spPr bwMode="auto">
              <a:xfrm>
                <a:off x="1254" y="2785"/>
                <a:ext cx="23" cy="19"/>
              </a:xfrm>
              <a:custGeom>
                <a:avLst/>
                <a:gdLst>
                  <a:gd name="T0" fmla="*/ 3 w 10"/>
                  <a:gd name="T1" fmla="*/ 6 h 8"/>
                  <a:gd name="T2" fmla="*/ 5 w 10"/>
                  <a:gd name="T3" fmla="*/ 8 h 8"/>
                  <a:gd name="T4" fmla="*/ 3 w 10"/>
                  <a:gd name="T5" fmla="*/ 5 h 8"/>
                  <a:gd name="T6" fmla="*/ 6 w 10"/>
                  <a:gd name="T7" fmla="*/ 6 h 8"/>
                  <a:gd name="T8" fmla="*/ 4 w 10"/>
                  <a:gd name="T9" fmla="*/ 2 h 8"/>
                  <a:gd name="T10" fmla="*/ 6 w 10"/>
                  <a:gd name="T11" fmla="*/ 3 h 8"/>
                  <a:gd name="T12" fmla="*/ 2 w 10"/>
                  <a:gd name="T13" fmla="*/ 1 h 8"/>
                  <a:gd name="T14" fmla="*/ 6 w 10"/>
                  <a:gd name="T15" fmla="*/ 1 h 8"/>
                  <a:gd name="T16" fmla="*/ 6 w 10"/>
                  <a:gd name="T17" fmla="*/ 1 h 8"/>
                  <a:gd name="T18" fmla="*/ 5 w 10"/>
                  <a:gd name="T19" fmla="*/ 0 h 8"/>
                  <a:gd name="T20" fmla="*/ 3 w 10"/>
                  <a:gd name="T21" fmla="*/ 0 h 8"/>
                  <a:gd name="T22" fmla="*/ 1 w 10"/>
                  <a:gd name="T23" fmla="*/ 0 h 8"/>
                  <a:gd name="T24" fmla="*/ 3 w 10"/>
                  <a:gd name="T25" fmla="*/ 1 h 8"/>
                  <a:gd name="T26" fmla="*/ 1 w 10"/>
                  <a:gd name="T27" fmla="*/ 1 h 8"/>
                  <a:gd name="T28" fmla="*/ 2 w 10"/>
                  <a:gd name="T29" fmla="*/ 1 h 8"/>
                  <a:gd name="T30" fmla="*/ 1 w 10"/>
                  <a:gd name="T31" fmla="*/ 1 h 8"/>
                  <a:gd name="T32" fmla="*/ 2 w 10"/>
                  <a:gd name="T33" fmla="*/ 2 h 8"/>
                  <a:gd name="T34" fmla="*/ 2 w 10"/>
                  <a:gd name="T35" fmla="*/ 2 h 8"/>
                  <a:gd name="T36" fmla="*/ 3 w 10"/>
                  <a:gd name="T37" fmla="*/ 2 h 8"/>
                  <a:gd name="T38" fmla="*/ 2 w 10"/>
                  <a:gd name="T39" fmla="*/ 3 h 8"/>
                  <a:gd name="T40" fmla="*/ 3 w 10"/>
                  <a:gd name="T41" fmla="*/ 3 h 8"/>
                  <a:gd name="T42" fmla="*/ 1 w 10"/>
                  <a:gd name="T43" fmla="*/ 5 h 8"/>
                  <a:gd name="T44" fmla="*/ 2 w 10"/>
                  <a:gd name="T45" fmla="*/ 5 h 8"/>
                  <a:gd name="T46" fmla="*/ 1 w 10"/>
                  <a:gd name="T47" fmla="*/ 4 h 8"/>
                  <a:gd name="T48" fmla="*/ 4 w 10"/>
                  <a:gd name="T49" fmla="*/ 4 h 8"/>
                  <a:gd name="T50" fmla="*/ 2 w 10"/>
                  <a:gd name="T51" fmla="*/ 5 h 8"/>
                  <a:gd name="T52" fmla="*/ 2 w 10"/>
                  <a:gd name="T53" fmla="*/ 6 h 8"/>
                  <a:gd name="T54" fmla="*/ 2 w 10"/>
                  <a:gd name="T55" fmla="*/ 6 h 8"/>
                  <a:gd name="T56" fmla="*/ 2 w 10"/>
                  <a:gd name="T57" fmla="*/ 6 h 8"/>
                  <a:gd name="T58" fmla="*/ 2 w 10"/>
                  <a:gd name="T59" fmla="*/ 6 h 8"/>
                  <a:gd name="T60" fmla="*/ 2 w 10"/>
                  <a:gd name="T61" fmla="*/ 6 h 8"/>
                  <a:gd name="T62" fmla="*/ 2 w 10"/>
                  <a:gd name="T63" fmla="*/ 6 h 8"/>
                  <a:gd name="T64" fmla="*/ 6 w 10"/>
                  <a:gd name="T65" fmla="*/ 3 h 8"/>
                  <a:gd name="T66" fmla="*/ 6 w 10"/>
                  <a:gd name="T67" fmla="*/ 3 h 8"/>
                  <a:gd name="T68" fmla="*/ 6 w 10"/>
                  <a:gd name="T69" fmla="*/ 3 h 8"/>
                  <a:gd name="T70" fmla="*/ 6 w 10"/>
                  <a:gd name="T71" fmla="*/ 3 h 8"/>
                  <a:gd name="T72" fmla="*/ 6 w 10"/>
                  <a:gd name="T73" fmla="*/ 3 h 8"/>
                  <a:gd name="T74" fmla="*/ 6 w 10"/>
                  <a:gd name="T75" fmla="*/ 3 h 8"/>
                  <a:gd name="T76" fmla="*/ 6 w 10"/>
                  <a:gd name="T77" fmla="*/ 3 h 8"/>
                  <a:gd name="T78" fmla="*/ 6 w 10"/>
                  <a:gd name="T79" fmla="*/ 3 h 8"/>
                  <a:gd name="T80" fmla="*/ 5 w 10"/>
                  <a:gd name="T81" fmla="*/ 3 h 8"/>
                  <a:gd name="T82" fmla="*/ 5 w 10"/>
                  <a:gd name="T83" fmla="*/ 4 h 8"/>
                  <a:gd name="T84" fmla="*/ 4 w 10"/>
                  <a:gd name="T85" fmla="*/ 5 h 8"/>
                  <a:gd name="T86" fmla="*/ 4 w 10"/>
                  <a:gd name="T87" fmla="*/ 4 h 8"/>
                  <a:gd name="T88" fmla="*/ 3 w 10"/>
                  <a:gd name="T89" fmla="*/ 6 h 8"/>
                  <a:gd name="T90" fmla="*/ 4 w 10"/>
                  <a:gd name="T91" fmla="*/ 5 h 8"/>
                  <a:gd name="T92" fmla="*/ 3 w 10"/>
                  <a:gd name="T93" fmla="*/ 6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10" h="8">
                    <a:moveTo>
                      <a:pt x="3" y="6"/>
                    </a:moveTo>
                    <a:cubicBezTo>
                      <a:pt x="3" y="8"/>
                      <a:pt x="4" y="7"/>
                      <a:pt x="5" y="8"/>
                    </a:cubicBezTo>
                    <a:cubicBezTo>
                      <a:pt x="8" y="5"/>
                      <a:pt x="3" y="7"/>
                      <a:pt x="3" y="5"/>
                    </a:cubicBezTo>
                    <a:cubicBezTo>
                      <a:pt x="6" y="6"/>
                      <a:pt x="6" y="6"/>
                      <a:pt x="6" y="6"/>
                    </a:cubicBezTo>
                    <a:cubicBezTo>
                      <a:pt x="6" y="5"/>
                      <a:pt x="7" y="3"/>
                      <a:pt x="4" y="2"/>
                    </a:cubicBezTo>
                    <a:cubicBezTo>
                      <a:pt x="5" y="2"/>
                      <a:pt x="5" y="2"/>
                      <a:pt x="6" y="3"/>
                    </a:cubicBezTo>
                    <a:cubicBezTo>
                      <a:pt x="6" y="2"/>
                      <a:pt x="1" y="2"/>
                      <a:pt x="2" y="1"/>
                    </a:cubicBezTo>
                    <a:cubicBezTo>
                      <a:pt x="4" y="2"/>
                      <a:pt x="4" y="1"/>
                      <a:pt x="6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6" y="1"/>
                      <a:pt x="5" y="0"/>
                      <a:pt x="5" y="0"/>
                    </a:cubicBezTo>
                    <a:cubicBezTo>
                      <a:pt x="5" y="0"/>
                      <a:pt x="3" y="0"/>
                      <a:pt x="3" y="0"/>
                    </a:cubicBezTo>
                    <a:cubicBezTo>
                      <a:pt x="3" y="0"/>
                      <a:pt x="2" y="0"/>
                      <a:pt x="1" y="0"/>
                    </a:cubicBezTo>
                    <a:cubicBezTo>
                      <a:pt x="2" y="0"/>
                      <a:pt x="2" y="0"/>
                      <a:pt x="3" y="1"/>
                    </a:cubicBezTo>
                    <a:cubicBezTo>
                      <a:pt x="2" y="1"/>
                      <a:pt x="2" y="0"/>
                      <a:pt x="1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1" y="1"/>
                      <a:pt x="1" y="1"/>
                    </a:cubicBezTo>
                    <a:cubicBezTo>
                      <a:pt x="2" y="1"/>
                      <a:pt x="2" y="2"/>
                      <a:pt x="2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2"/>
                      <a:pt x="2" y="3"/>
                      <a:pt x="3" y="2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2" y="3"/>
                      <a:pt x="0" y="4"/>
                      <a:pt x="1" y="5"/>
                    </a:cubicBezTo>
                    <a:cubicBezTo>
                      <a:pt x="1" y="4"/>
                      <a:pt x="2" y="5"/>
                      <a:pt x="2" y="5"/>
                    </a:cubicBezTo>
                    <a:cubicBezTo>
                      <a:pt x="3" y="4"/>
                      <a:pt x="1" y="4"/>
                      <a:pt x="1" y="4"/>
                    </a:cubicBezTo>
                    <a:cubicBezTo>
                      <a:pt x="2" y="4"/>
                      <a:pt x="4" y="5"/>
                      <a:pt x="4" y="4"/>
                    </a:cubicBezTo>
                    <a:cubicBezTo>
                      <a:pt x="3" y="5"/>
                      <a:pt x="4" y="5"/>
                      <a:pt x="2" y="5"/>
                    </a:cubicBezTo>
                    <a:cubicBezTo>
                      <a:pt x="1" y="5"/>
                      <a:pt x="2" y="6"/>
                      <a:pt x="2" y="6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1" y="7"/>
                      <a:pt x="10" y="1"/>
                      <a:pt x="6" y="3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5" y="4"/>
                      <a:pt x="6" y="2"/>
                      <a:pt x="5" y="3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5" y="5"/>
                      <a:pt x="4" y="5"/>
                      <a:pt x="4" y="5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4" y="5"/>
                      <a:pt x="3" y="5"/>
                      <a:pt x="3" y="6"/>
                    </a:cubicBezTo>
                    <a:cubicBezTo>
                      <a:pt x="3" y="6"/>
                      <a:pt x="4" y="5"/>
                      <a:pt x="4" y="5"/>
                    </a:cubicBezTo>
                    <a:cubicBezTo>
                      <a:pt x="4" y="5"/>
                      <a:pt x="4" y="7"/>
                      <a:pt x="3" y="6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81" name="Freeform 1826"/>
              <p:cNvSpPr/>
              <p:nvPr/>
            </p:nvSpPr>
            <p:spPr bwMode="auto">
              <a:xfrm>
                <a:off x="1256" y="2790"/>
                <a:ext cx="2" cy="0"/>
              </a:xfrm>
              <a:custGeom>
                <a:avLst/>
                <a:gdLst>
                  <a:gd name="T0" fmla="*/ 0 w 1"/>
                  <a:gd name="T1" fmla="*/ 1 w 1"/>
                  <a:gd name="T2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82" name="Freeform 1827"/>
              <p:cNvSpPr/>
              <p:nvPr/>
            </p:nvSpPr>
            <p:spPr bwMode="auto">
              <a:xfrm>
                <a:off x="1244" y="2783"/>
                <a:ext cx="19" cy="17"/>
              </a:xfrm>
              <a:custGeom>
                <a:avLst/>
                <a:gdLst>
                  <a:gd name="T0" fmla="*/ 6 w 8"/>
                  <a:gd name="T1" fmla="*/ 4 h 7"/>
                  <a:gd name="T2" fmla="*/ 6 w 8"/>
                  <a:gd name="T3" fmla="*/ 2 h 7"/>
                  <a:gd name="T4" fmla="*/ 5 w 8"/>
                  <a:gd name="T5" fmla="*/ 5 h 7"/>
                  <a:gd name="T6" fmla="*/ 4 w 8"/>
                  <a:gd name="T7" fmla="*/ 6 h 7"/>
                  <a:gd name="T8" fmla="*/ 5 w 8"/>
                  <a:gd name="T9" fmla="*/ 3 h 7"/>
                  <a:gd name="T10" fmla="*/ 4 w 8"/>
                  <a:gd name="T11" fmla="*/ 2 h 7"/>
                  <a:gd name="T12" fmla="*/ 4 w 8"/>
                  <a:gd name="T13" fmla="*/ 4 h 7"/>
                  <a:gd name="T14" fmla="*/ 3 w 8"/>
                  <a:gd name="T15" fmla="*/ 5 h 7"/>
                  <a:gd name="T16" fmla="*/ 3 w 8"/>
                  <a:gd name="T17" fmla="*/ 4 h 7"/>
                  <a:gd name="T18" fmla="*/ 3 w 8"/>
                  <a:gd name="T19" fmla="*/ 2 h 7"/>
                  <a:gd name="T20" fmla="*/ 0 w 8"/>
                  <a:gd name="T21" fmla="*/ 7 h 7"/>
                  <a:gd name="T22" fmla="*/ 1 w 8"/>
                  <a:gd name="T23" fmla="*/ 6 h 7"/>
                  <a:gd name="T24" fmla="*/ 1 w 8"/>
                  <a:gd name="T25" fmla="*/ 4 h 7"/>
                  <a:gd name="T26" fmla="*/ 2 w 8"/>
                  <a:gd name="T27" fmla="*/ 5 h 7"/>
                  <a:gd name="T28" fmla="*/ 1 w 8"/>
                  <a:gd name="T29" fmla="*/ 6 h 7"/>
                  <a:gd name="T30" fmla="*/ 5 w 8"/>
                  <a:gd name="T31" fmla="*/ 7 h 7"/>
                  <a:gd name="T32" fmla="*/ 5 w 8"/>
                  <a:gd name="T33" fmla="*/ 7 h 7"/>
                  <a:gd name="T34" fmla="*/ 6 w 8"/>
                  <a:gd name="T35" fmla="*/ 6 h 7"/>
                  <a:gd name="T36" fmla="*/ 6 w 8"/>
                  <a:gd name="T37" fmla="*/ 4 h 7"/>
                  <a:gd name="T38" fmla="*/ 6 w 8"/>
                  <a:gd name="T39" fmla="*/ 5 h 7"/>
                  <a:gd name="T40" fmla="*/ 7 w 8"/>
                  <a:gd name="T41" fmla="*/ 3 h 7"/>
                  <a:gd name="T42" fmla="*/ 8 w 8"/>
                  <a:gd name="T43" fmla="*/ 2 h 7"/>
                  <a:gd name="T44" fmla="*/ 7 w 8"/>
                  <a:gd name="T45" fmla="*/ 1 h 7"/>
                  <a:gd name="T46" fmla="*/ 6 w 8"/>
                  <a:gd name="T47" fmla="*/ 4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8" h="7">
                    <a:moveTo>
                      <a:pt x="6" y="4"/>
                    </a:moveTo>
                    <a:cubicBezTo>
                      <a:pt x="5" y="4"/>
                      <a:pt x="6" y="3"/>
                      <a:pt x="6" y="2"/>
                    </a:cubicBezTo>
                    <a:cubicBezTo>
                      <a:pt x="5" y="3"/>
                      <a:pt x="6" y="4"/>
                      <a:pt x="5" y="5"/>
                    </a:cubicBezTo>
                    <a:cubicBezTo>
                      <a:pt x="5" y="5"/>
                      <a:pt x="4" y="6"/>
                      <a:pt x="4" y="6"/>
                    </a:cubicBezTo>
                    <a:cubicBezTo>
                      <a:pt x="4" y="5"/>
                      <a:pt x="5" y="3"/>
                      <a:pt x="5" y="3"/>
                    </a:cubicBezTo>
                    <a:cubicBezTo>
                      <a:pt x="5" y="3"/>
                      <a:pt x="5" y="2"/>
                      <a:pt x="4" y="2"/>
                    </a:cubicBezTo>
                    <a:cubicBezTo>
                      <a:pt x="5" y="4"/>
                      <a:pt x="4" y="3"/>
                      <a:pt x="4" y="4"/>
                    </a:cubicBezTo>
                    <a:cubicBezTo>
                      <a:pt x="3" y="5"/>
                      <a:pt x="3" y="6"/>
                      <a:pt x="3" y="5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4" y="3"/>
                      <a:pt x="3" y="4"/>
                      <a:pt x="3" y="2"/>
                    </a:cubicBezTo>
                    <a:cubicBezTo>
                      <a:pt x="2" y="4"/>
                      <a:pt x="0" y="3"/>
                      <a:pt x="0" y="7"/>
                    </a:cubicBezTo>
                    <a:cubicBezTo>
                      <a:pt x="0" y="7"/>
                      <a:pt x="0" y="6"/>
                      <a:pt x="1" y="6"/>
                    </a:cubicBezTo>
                    <a:cubicBezTo>
                      <a:pt x="0" y="6"/>
                      <a:pt x="1" y="5"/>
                      <a:pt x="1" y="4"/>
                    </a:cubicBezTo>
                    <a:cubicBezTo>
                      <a:pt x="1" y="5"/>
                      <a:pt x="2" y="4"/>
                      <a:pt x="2" y="5"/>
                    </a:cubicBezTo>
                    <a:cubicBezTo>
                      <a:pt x="1" y="6"/>
                      <a:pt x="1" y="6"/>
                      <a:pt x="1" y="6"/>
                    </a:cubicBezTo>
                    <a:cubicBezTo>
                      <a:pt x="2" y="7"/>
                      <a:pt x="4" y="7"/>
                      <a:pt x="5" y="7"/>
                    </a:cubicBezTo>
                    <a:cubicBezTo>
                      <a:pt x="5" y="7"/>
                      <a:pt x="5" y="7"/>
                      <a:pt x="5" y="7"/>
                    </a:cubicBezTo>
                    <a:cubicBezTo>
                      <a:pt x="5" y="6"/>
                      <a:pt x="5" y="6"/>
                      <a:pt x="6" y="6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6" y="4"/>
                      <a:pt x="7" y="4"/>
                      <a:pt x="6" y="5"/>
                    </a:cubicBezTo>
                    <a:cubicBezTo>
                      <a:pt x="7" y="4"/>
                      <a:pt x="7" y="3"/>
                      <a:pt x="7" y="3"/>
                    </a:cubicBezTo>
                    <a:cubicBezTo>
                      <a:pt x="8" y="2"/>
                      <a:pt x="7" y="3"/>
                      <a:pt x="8" y="2"/>
                    </a:cubicBezTo>
                    <a:cubicBezTo>
                      <a:pt x="8" y="0"/>
                      <a:pt x="7" y="3"/>
                      <a:pt x="7" y="1"/>
                    </a:cubicBezTo>
                    <a:lnTo>
                      <a:pt x="6" y="4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83" name="Freeform 1828"/>
              <p:cNvSpPr/>
              <p:nvPr/>
            </p:nvSpPr>
            <p:spPr bwMode="auto">
              <a:xfrm>
                <a:off x="1261" y="2790"/>
                <a:ext cx="2" cy="3"/>
              </a:xfrm>
              <a:custGeom>
                <a:avLst/>
                <a:gdLst>
                  <a:gd name="T0" fmla="*/ 2 w 2"/>
                  <a:gd name="T1" fmla="*/ 0 h 3"/>
                  <a:gd name="T2" fmla="*/ 0 w 2"/>
                  <a:gd name="T3" fmla="*/ 3 h 3"/>
                  <a:gd name="T4" fmla="*/ 2 w 2"/>
                  <a:gd name="T5" fmla="*/ 3 h 3"/>
                  <a:gd name="T6" fmla="*/ 2 w 2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3">
                    <a:moveTo>
                      <a:pt x="2" y="0"/>
                    </a:moveTo>
                    <a:lnTo>
                      <a:pt x="0" y="3"/>
                    </a:lnTo>
                    <a:lnTo>
                      <a:pt x="2" y="3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84" name="Freeform 1829"/>
              <p:cNvSpPr/>
              <p:nvPr/>
            </p:nvSpPr>
            <p:spPr bwMode="auto">
              <a:xfrm>
                <a:off x="1258" y="2797"/>
                <a:ext cx="0" cy="5"/>
              </a:xfrm>
              <a:custGeom>
                <a:avLst/>
                <a:gdLst>
                  <a:gd name="T0" fmla="*/ 2 h 2"/>
                  <a:gd name="T1" fmla="*/ 1 h 2"/>
                  <a:gd name="T2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1"/>
                      <a:pt x="0" y="2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85" name="Freeform 1830"/>
              <p:cNvSpPr/>
              <p:nvPr/>
            </p:nvSpPr>
            <p:spPr bwMode="auto">
              <a:xfrm>
                <a:off x="1249" y="2788"/>
                <a:ext cx="2" cy="2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0 h 1"/>
                  <a:gd name="T4" fmla="*/ 0 w 1"/>
                  <a:gd name="T5" fmla="*/ 1 h 1"/>
                  <a:gd name="T6" fmla="*/ 1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86" name="Freeform 1831"/>
              <p:cNvSpPr/>
              <p:nvPr/>
            </p:nvSpPr>
            <p:spPr bwMode="auto">
              <a:xfrm>
                <a:off x="1239" y="2790"/>
                <a:ext cx="8" cy="10"/>
              </a:xfrm>
              <a:custGeom>
                <a:avLst/>
                <a:gdLst>
                  <a:gd name="T0" fmla="*/ 0 w 3"/>
                  <a:gd name="T1" fmla="*/ 3 h 4"/>
                  <a:gd name="T2" fmla="*/ 2 w 3"/>
                  <a:gd name="T3" fmla="*/ 4 h 4"/>
                  <a:gd name="T4" fmla="*/ 3 w 3"/>
                  <a:gd name="T5" fmla="*/ 0 h 4"/>
                  <a:gd name="T6" fmla="*/ 1 w 3"/>
                  <a:gd name="T7" fmla="*/ 2 h 4"/>
                  <a:gd name="T8" fmla="*/ 0 w 3"/>
                  <a:gd name="T9" fmla="*/ 2 h 4"/>
                  <a:gd name="T10" fmla="*/ 0 w 3"/>
                  <a:gd name="T11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" h="4">
                    <a:moveTo>
                      <a:pt x="0" y="3"/>
                    </a:moveTo>
                    <a:cubicBezTo>
                      <a:pt x="1" y="3"/>
                      <a:pt x="1" y="2"/>
                      <a:pt x="2" y="4"/>
                    </a:cubicBezTo>
                    <a:cubicBezTo>
                      <a:pt x="2" y="2"/>
                      <a:pt x="2" y="1"/>
                      <a:pt x="3" y="0"/>
                    </a:cubicBezTo>
                    <a:cubicBezTo>
                      <a:pt x="2" y="0"/>
                      <a:pt x="2" y="2"/>
                      <a:pt x="1" y="2"/>
                    </a:cubicBezTo>
                    <a:cubicBezTo>
                      <a:pt x="1" y="1"/>
                      <a:pt x="1" y="2"/>
                      <a:pt x="0" y="2"/>
                    </a:cubicBez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87" name="Freeform 1832"/>
              <p:cNvSpPr/>
              <p:nvPr/>
            </p:nvSpPr>
            <p:spPr bwMode="auto">
              <a:xfrm>
                <a:off x="1201" y="2776"/>
                <a:ext cx="41" cy="19"/>
              </a:xfrm>
              <a:custGeom>
                <a:avLst/>
                <a:gdLst>
                  <a:gd name="T0" fmla="*/ 15 w 17"/>
                  <a:gd name="T1" fmla="*/ 4 h 8"/>
                  <a:gd name="T2" fmla="*/ 14 w 17"/>
                  <a:gd name="T3" fmla="*/ 4 h 8"/>
                  <a:gd name="T4" fmla="*/ 15 w 17"/>
                  <a:gd name="T5" fmla="*/ 3 h 8"/>
                  <a:gd name="T6" fmla="*/ 14 w 17"/>
                  <a:gd name="T7" fmla="*/ 2 h 8"/>
                  <a:gd name="T8" fmla="*/ 14 w 17"/>
                  <a:gd name="T9" fmla="*/ 3 h 8"/>
                  <a:gd name="T10" fmla="*/ 12 w 17"/>
                  <a:gd name="T11" fmla="*/ 3 h 8"/>
                  <a:gd name="T12" fmla="*/ 12 w 17"/>
                  <a:gd name="T13" fmla="*/ 5 h 8"/>
                  <a:gd name="T14" fmla="*/ 11 w 17"/>
                  <a:gd name="T15" fmla="*/ 2 h 8"/>
                  <a:gd name="T16" fmla="*/ 11 w 17"/>
                  <a:gd name="T17" fmla="*/ 6 h 8"/>
                  <a:gd name="T18" fmla="*/ 9 w 17"/>
                  <a:gd name="T19" fmla="*/ 4 h 8"/>
                  <a:gd name="T20" fmla="*/ 10 w 17"/>
                  <a:gd name="T21" fmla="*/ 4 h 8"/>
                  <a:gd name="T22" fmla="*/ 9 w 17"/>
                  <a:gd name="T23" fmla="*/ 3 h 8"/>
                  <a:gd name="T24" fmla="*/ 9 w 17"/>
                  <a:gd name="T25" fmla="*/ 2 h 8"/>
                  <a:gd name="T26" fmla="*/ 8 w 17"/>
                  <a:gd name="T27" fmla="*/ 2 h 8"/>
                  <a:gd name="T28" fmla="*/ 8 w 17"/>
                  <a:gd name="T29" fmla="*/ 1 h 8"/>
                  <a:gd name="T30" fmla="*/ 5 w 17"/>
                  <a:gd name="T31" fmla="*/ 2 h 8"/>
                  <a:gd name="T32" fmla="*/ 5 w 17"/>
                  <a:gd name="T33" fmla="*/ 1 h 8"/>
                  <a:gd name="T34" fmla="*/ 4 w 17"/>
                  <a:gd name="T35" fmla="*/ 4 h 8"/>
                  <a:gd name="T36" fmla="*/ 3 w 17"/>
                  <a:gd name="T37" fmla="*/ 3 h 8"/>
                  <a:gd name="T38" fmla="*/ 4 w 17"/>
                  <a:gd name="T39" fmla="*/ 1 h 8"/>
                  <a:gd name="T40" fmla="*/ 3 w 17"/>
                  <a:gd name="T41" fmla="*/ 2 h 8"/>
                  <a:gd name="T42" fmla="*/ 3 w 17"/>
                  <a:gd name="T43" fmla="*/ 0 h 8"/>
                  <a:gd name="T44" fmla="*/ 1 w 17"/>
                  <a:gd name="T45" fmla="*/ 3 h 8"/>
                  <a:gd name="T46" fmla="*/ 1 w 17"/>
                  <a:gd name="T47" fmla="*/ 2 h 8"/>
                  <a:gd name="T48" fmla="*/ 1 w 17"/>
                  <a:gd name="T49" fmla="*/ 5 h 8"/>
                  <a:gd name="T50" fmla="*/ 5 w 17"/>
                  <a:gd name="T51" fmla="*/ 5 h 8"/>
                  <a:gd name="T52" fmla="*/ 6 w 17"/>
                  <a:gd name="T53" fmla="*/ 4 h 8"/>
                  <a:gd name="T54" fmla="*/ 6 w 17"/>
                  <a:gd name="T55" fmla="*/ 6 h 8"/>
                  <a:gd name="T56" fmla="*/ 6 w 17"/>
                  <a:gd name="T57" fmla="*/ 4 h 8"/>
                  <a:gd name="T58" fmla="*/ 6 w 17"/>
                  <a:gd name="T59" fmla="*/ 6 h 8"/>
                  <a:gd name="T60" fmla="*/ 7 w 17"/>
                  <a:gd name="T61" fmla="*/ 4 h 8"/>
                  <a:gd name="T62" fmla="*/ 7 w 17"/>
                  <a:gd name="T63" fmla="*/ 6 h 8"/>
                  <a:gd name="T64" fmla="*/ 13 w 17"/>
                  <a:gd name="T65" fmla="*/ 7 h 8"/>
                  <a:gd name="T66" fmla="*/ 13 w 17"/>
                  <a:gd name="T67" fmla="*/ 5 h 8"/>
                  <a:gd name="T68" fmla="*/ 16 w 17"/>
                  <a:gd name="T69" fmla="*/ 6 h 8"/>
                  <a:gd name="T70" fmla="*/ 16 w 17"/>
                  <a:gd name="T71" fmla="*/ 5 h 8"/>
                  <a:gd name="T72" fmla="*/ 15 w 17"/>
                  <a:gd name="T73" fmla="*/ 8 h 8"/>
                  <a:gd name="T74" fmla="*/ 16 w 17"/>
                  <a:gd name="T75" fmla="*/ 8 h 8"/>
                  <a:gd name="T76" fmla="*/ 16 w 17"/>
                  <a:gd name="T77" fmla="*/ 7 h 8"/>
                  <a:gd name="T78" fmla="*/ 16 w 17"/>
                  <a:gd name="T79" fmla="*/ 8 h 8"/>
                  <a:gd name="T80" fmla="*/ 17 w 17"/>
                  <a:gd name="T81" fmla="*/ 4 h 8"/>
                  <a:gd name="T82" fmla="*/ 16 w 17"/>
                  <a:gd name="T83" fmla="*/ 2 h 8"/>
                  <a:gd name="T84" fmla="*/ 15 w 17"/>
                  <a:gd name="T85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7" h="8">
                    <a:moveTo>
                      <a:pt x="15" y="4"/>
                    </a:moveTo>
                    <a:cubicBezTo>
                      <a:pt x="15" y="4"/>
                      <a:pt x="14" y="5"/>
                      <a:pt x="14" y="4"/>
                    </a:cubicBezTo>
                    <a:cubicBezTo>
                      <a:pt x="14" y="3"/>
                      <a:pt x="15" y="3"/>
                      <a:pt x="15" y="3"/>
                    </a:cubicBezTo>
                    <a:cubicBezTo>
                      <a:pt x="15" y="2"/>
                      <a:pt x="14" y="4"/>
                      <a:pt x="14" y="2"/>
                    </a:cubicBezTo>
                    <a:cubicBezTo>
                      <a:pt x="14" y="3"/>
                      <a:pt x="14" y="3"/>
                      <a:pt x="14" y="3"/>
                    </a:cubicBezTo>
                    <a:cubicBezTo>
                      <a:pt x="13" y="3"/>
                      <a:pt x="13" y="5"/>
                      <a:pt x="12" y="3"/>
                    </a:cubicBezTo>
                    <a:cubicBezTo>
                      <a:pt x="12" y="4"/>
                      <a:pt x="12" y="4"/>
                      <a:pt x="12" y="5"/>
                    </a:cubicBezTo>
                    <a:cubicBezTo>
                      <a:pt x="11" y="3"/>
                      <a:pt x="12" y="3"/>
                      <a:pt x="11" y="2"/>
                    </a:cubicBezTo>
                    <a:cubicBezTo>
                      <a:pt x="11" y="3"/>
                      <a:pt x="11" y="4"/>
                      <a:pt x="11" y="6"/>
                    </a:cubicBezTo>
                    <a:cubicBezTo>
                      <a:pt x="10" y="3"/>
                      <a:pt x="10" y="6"/>
                      <a:pt x="9" y="4"/>
                    </a:cubicBezTo>
                    <a:cubicBezTo>
                      <a:pt x="9" y="4"/>
                      <a:pt x="9" y="3"/>
                      <a:pt x="10" y="4"/>
                    </a:cubicBezTo>
                    <a:cubicBezTo>
                      <a:pt x="10" y="2"/>
                      <a:pt x="9" y="4"/>
                      <a:pt x="9" y="3"/>
                    </a:cubicBezTo>
                    <a:cubicBezTo>
                      <a:pt x="9" y="2"/>
                      <a:pt x="9" y="2"/>
                      <a:pt x="9" y="2"/>
                    </a:cubicBezTo>
                    <a:cubicBezTo>
                      <a:pt x="9" y="2"/>
                      <a:pt x="8" y="3"/>
                      <a:pt x="8" y="2"/>
                    </a:cubicBezTo>
                    <a:cubicBezTo>
                      <a:pt x="8" y="1"/>
                      <a:pt x="8" y="1"/>
                      <a:pt x="8" y="1"/>
                    </a:cubicBezTo>
                    <a:cubicBezTo>
                      <a:pt x="7" y="2"/>
                      <a:pt x="6" y="1"/>
                      <a:pt x="5" y="2"/>
                    </a:cubicBezTo>
                    <a:cubicBezTo>
                      <a:pt x="5" y="1"/>
                      <a:pt x="5" y="1"/>
                      <a:pt x="5" y="1"/>
                    </a:cubicBezTo>
                    <a:cubicBezTo>
                      <a:pt x="3" y="2"/>
                      <a:pt x="6" y="1"/>
                      <a:pt x="4" y="4"/>
                    </a:cubicBezTo>
                    <a:cubicBezTo>
                      <a:pt x="5" y="1"/>
                      <a:pt x="4" y="5"/>
                      <a:pt x="3" y="3"/>
                    </a:cubicBezTo>
                    <a:cubicBezTo>
                      <a:pt x="3" y="2"/>
                      <a:pt x="4" y="3"/>
                      <a:pt x="4" y="1"/>
                    </a:cubicBezTo>
                    <a:cubicBezTo>
                      <a:pt x="4" y="3"/>
                      <a:pt x="4" y="2"/>
                      <a:pt x="3" y="2"/>
                    </a:cubicBezTo>
                    <a:cubicBezTo>
                      <a:pt x="3" y="1"/>
                      <a:pt x="2" y="2"/>
                      <a:pt x="3" y="0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0" y="5"/>
                      <a:pt x="1" y="5"/>
                    </a:cubicBezTo>
                    <a:cubicBezTo>
                      <a:pt x="2" y="5"/>
                      <a:pt x="4" y="4"/>
                      <a:pt x="5" y="5"/>
                    </a:cubicBezTo>
                    <a:cubicBezTo>
                      <a:pt x="5" y="3"/>
                      <a:pt x="6" y="5"/>
                      <a:pt x="6" y="4"/>
                    </a:cubicBezTo>
                    <a:cubicBezTo>
                      <a:pt x="6" y="6"/>
                      <a:pt x="6" y="6"/>
                      <a:pt x="6" y="6"/>
                    </a:cubicBezTo>
                    <a:cubicBezTo>
                      <a:pt x="7" y="5"/>
                      <a:pt x="6" y="5"/>
                      <a:pt x="6" y="4"/>
                    </a:cubicBezTo>
                    <a:cubicBezTo>
                      <a:pt x="7" y="4"/>
                      <a:pt x="7" y="5"/>
                      <a:pt x="6" y="6"/>
                    </a:cubicBezTo>
                    <a:cubicBezTo>
                      <a:pt x="7" y="6"/>
                      <a:pt x="7" y="5"/>
                      <a:pt x="7" y="4"/>
                    </a:cubicBezTo>
                    <a:cubicBezTo>
                      <a:pt x="7" y="6"/>
                      <a:pt x="7" y="6"/>
                      <a:pt x="7" y="6"/>
                    </a:cubicBezTo>
                    <a:cubicBezTo>
                      <a:pt x="9" y="6"/>
                      <a:pt x="11" y="5"/>
                      <a:pt x="13" y="7"/>
                    </a:cubicBezTo>
                    <a:cubicBezTo>
                      <a:pt x="13" y="5"/>
                      <a:pt x="13" y="5"/>
                      <a:pt x="13" y="5"/>
                    </a:cubicBezTo>
                    <a:cubicBezTo>
                      <a:pt x="14" y="6"/>
                      <a:pt x="16" y="3"/>
                      <a:pt x="16" y="6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6" y="6"/>
                      <a:pt x="16" y="7"/>
                      <a:pt x="15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6" y="6"/>
                      <a:pt x="17" y="7"/>
                      <a:pt x="16" y="8"/>
                    </a:cubicBezTo>
                    <a:cubicBezTo>
                      <a:pt x="17" y="7"/>
                      <a:pt x="17" y="5"/>
                      <a:pt x="17" y="4"/>
                    </a:cubicBezTo>
                    <a:cubicBezTo>
                      <a:pt x="15" y="6"/>
                      <a:pt x="17" y="1"/>
                      <a:pt x="16" y="2"/>
                    </a:cubicBezTo>
                    <a:cubicBezTo>
                      <a:pt x="15" y="3"/>
                      <a:pt x="15" y="3"/>
                      <a:pt x="15" y="4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88" name="Freeform 1833"/>
              <p:cNvSpPr/>
              <p:nvPr/>
            </p:nvSpPr>
            <p:spPr bwMode="auto">
              <a:xfrm>
                <a:off x="1237" y="279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89" name="Freeform 1834"/>
              <p:cNvSpPr/>
              <p:nvPr/>
            </p:nvSpPr>
            <p:spPr bwMode="auto">
              <a:xfrm>
                <a:off x="1201" y="2781"/>
                <a:ext cx="3" cy="2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0 h 1"/>
                  <a:gd name="T4" fmla="*/ 1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1" y="1"/>
                      <a:pt x="1" y="0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90" name="Rectangle 1835"/>
              <p:cNvSpPr>
                <a:spLocks noChangeArrowheads="1"/>
              </p:cNvSpPr>
              <p:nvPr/>
            </p:nvSpPr>
            <p:spPr bwMode="auto">
              <a:xfrm>
                <a:off x="1239" y="2795"/>
                <a:ext cx="1" cy="1"/>
              </a:xfrm>
              <a:prstGeom prst="rect">
                <a:avLst/>
              </a:pr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91" name="Freeform 1836"/>
              <p:cNvSpPr/>
              <p:nvPr/>
            </p:nvSpPr>
            <p:spPr bwMode="auto">
              <a:xfrm>
                <a:off x="1242" y="2785"/>
                <a:ext cx="2" cy="3"/>
              </a:xfrm>
              <a:custGeom>
                <a:avLst/>
                <a:gdLst>
                  <a:gd name="T0" fmla="*/ 2 w 2"/>
                  <a:gd name="T1" fmla="*/ 3 h 3"/>
                  <a:gd name="T2" fmla="*/ 2 w 2"/>
                  <a:gd name="T3" fmla="*/ 0 h 3"/>
                  <a:gd name="T4" fmla="*/ 0 w 2"/>
                  <a:gd name="T5" fmla="*/ 3 h 3"/>
                  <a:gd name="T6" fmla="*/ 2 w 2"/>
                  <a:gd name="T7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3">
                    <a:moveTo>
                      <a:pt x="2" y="3"/>
                    </a:moveTo>
                    <a:lnTo>
                      <a:pt x="2" y="0"/>
                    </a:lnTo>
                    <a:lnTo>
                      <a:pt x="0" y="3"/>
                    </a:lnTo>
                    <a:lnTo>
                      <a:pt x="2" y="3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92" name="Freeform 1837"/>
              <p:cNvSpPr/>
              <p:nvPr/>
            </p:nvSpPr>
            <p:spPr bwMode="auto">
              <a:xfrm>
                <a:off x="1206" y="277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93" name="Freeform 1838"/>
              <p:cNvSpPr/>
              <p:nvPr/>
            </p:nvSpPr>
            <p:spPr bwMode="auto">
              <a:xfrm>
                <a:off x="1208" y="2762"/>
                <a:ext cx="0" cy="2"/>
              </a:xfrm>
              <a:custGeom>
                <a:avLst/>
                <a:gdLst>
                  <a:gd name="T0" fmla="*/ 0 h 2"/>
                  <a:gd name="T1" fmla="*/ 2 h 2"/>
                  <a:gd name="T2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94" name="Freeform 1839"/>
              <p:cNvSpPr/>
              <p:nvPr/>
            </p:nvSpPr>
            <p:spPr bwMode="auto">
              <a:xfrm>
                <a:off x="1192" y="2714"/>
                <a:ext cx="24" cy="69"/>
              </a:xfrm>
              <a:custGeom>
                <a:avLst/>
                <a:gdLst>
                  <a:gd name="T0" fmla="*/ 8 w 10"/>
                  <a:gd name="T1" fmla="*/ 3 h 29"/>
                  <a:gd name="T2" fmla="*/ 9 w 10"/>
                  <a:gd name="T3" fmla="*/ 1 h 29"/>
                  <a:gd name="T4" fmla="*/ 8 w 10"/>
                  <a:gd name="T5" fmla="*/ 0 h 29"/>
                  <a:gd name="T6" fmla="*/ 4 w 10"/>
                  <a:gd name="T7" fmla="*/ 3 h 29"/>
                  <a:gd name="T8" fmla="*/ 3 w 10"/>
                  <a:gd name="T9" fmla="*/ 6 h 29"/>
                  <a:gd name="T10" fmla="*/ 2 w 10"/>
                  <a:gd name="T11" fmla="*/ 8 h 29"/>
                  <a:gd name="T12" fmla="*/ 4 w 10"/>
                  <a:gd name="T13" fmla="*/ 12 h 29"/>
                  <a:gd name="T14" fmla="*/ 3 w 10"/>
                  <a:gd name="T15" fmla="*/ 12 h 29"/>
                  <a:gd name="T16" fmla="*/ 2 w 10"/>
                  <a:gd name="T17" fmla="*/ 14 h 29"/>
                  <a:gd name="T18" fmla="*/ 5 w 10"/>
                  <a:gd name="T19" fmla="*/ 15 h 29"/>
                  <a:gd name="T20" fmla="*/ 5 w 10"/>
                  <a:gd name="T21" fmla="*/ 16 h 29"/>
                  <a:gd name="T22" fmla="*/ 4 w 10"/>
                  <a:gd name="T23" fmla="*/ 17 h 29"/>
                  <a:gd name="T24" fmla="*/ 4 w 10"/>
                  <a:gd name="T25" fmla="*/ 19 h 29"/>
                  <a:gd name="T26" fmla="*/ 3 w 10"/>
                  <a:gd name="T27" fmla="*/ 21 h 29"/>
                  <a:gd name="T28" fmla="*/ 4 w 10"/>
                  <a:gd name="T29" fmla="*/ 23 h 29"/>
                  <a:gd name="T30" fmla="*/ 5 w 10"/>
                  <a:gd name="T31" fmla="*/ 24 h 29"/>
                  <a:gd name="T32" fmla="*/ 3 w 10"/>
                  <a:gd name="T33" fmla="*/ 24 h 29"/>
                  <a:gd name="T34" fmla="*/ 4 w 10"/>
                  <a:gd name="T35" fmla="*/ 26 h 29"/>
                  <a:gd name="T36" fmla="*/ 4 w 10"/>
                  <a:gd name="T37" fmla="*/ 29 h 29"/>
                  <a:gd name="T38" fmla="*/ 6 w 10"/>
                  <a:gd name="T39" fmla="*/ 29 h 29"/>
                  <a:gd name="T40" fmla="*/ 4 w 10"/>
                  <a:gd name="T41" fmla="*/ 28 h 29"/>
                  <a:gd name="T42" fmla="*/ 3 w 10"/>
                  <a:gd name="T43" fmla="*/ 27 h 29"/>
                  <a:gd name="T44" fmla="*/ 7 w 10"/>
                  <a:gd name="T45" fmla="*/ 27 h 29"/>
                  <a:gd name="T46" fmla="*/ 7 w 10"/>
                  <a:gd name="T47" fmla="*/ 26 h 29"/>
                  <a:gd name="T48" fmla="*/ 7 w 10"/>
                  <a:gd name="T49" fmla="*/ 25 h 29"/>
                  <a:gd name="T50" fmla="*/ 7 w 10"/>
                  <a:gd name="T51" fmla="*/ 24 h 29"/>
                  <a:gd name="T52" fmla="*/ 7 w 10"/>
                  <a:gd name="T53" fmla="*/ 22 h 29"/>
                  <a:gd name="T54" fmla="*/ 7 w 10"/>
                  <a:gd name="T55" fmla="*/ 20 h 29"/>
                  <a:gd name="T56" fmla="*/ 7 w 10"/>
                  <a:gd name="T57" fmla="*/ 20 h 29"/>
                  <a:gd name="T58" fmla="*/ 7 w 10"/>
                  <a:gd name="T59" fmla="*/ 20 h 29"/>
                  <a:gd name="T60" fmla="*/ 7 w 10"/>
                  <a:gd name="T61" fmla="*/ 19 h 29"/>
                  <a:gd name="T62" fmla="*/ 6 w 10"/>
                  <a:gd name="T63" fmla="*/ 17 h 29"/>
                  <a:gd name="T64" fmla="*/ 7 w 10"/>
                  <a:gd name="T65" fmla="*/ 17 h 29"/>
                  <a:gd name="T66" fmla="*/ 8 w 10"/>
                  <a:gd name="T67" fmla="*/ 15 h 29"/>
                  <a:gd name="T68" fmla="*/ 6 w 10"/>
                  <a:gd name="T69" fmla="*/ 15 h 29"/>
                  <a:gd name="T70" fmla="*/ 6 w 10"/>
                  <a:gd name="T71" fmla="*/ 13 h 29"/>
                  <a:gd name="T72" fmla="*/ 5 w 10"/>
                  <a:gd name="T73" fmla="*/ 10 h 29"/>
                  <a:gd name="T74" fmla="*/ 6 w 10"/>
                  <a:gd name="T75" fmla="*/ 9 h 29"/>
                  <a:gd name="T76" fmla="*/ 6 w 10"/>
                  <a:gd name="T77" fmla="*/ 6 h 29"/>
                  <a:gd name="T78" fmla="*/ 4 w 10"/>
                  <a:gd name="T79" fmla="*/ 7 h 29"/>
                  <a:gd name="T80" fmla="*/ 7 w 10"/>
                  <a:gd name="T81" fmla="*/ 6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0" h="29">
                    <a:moveTo>
                      <a:pt x="7" y="5"/>
                    </a:moveTo>
                    <a:cubicBezTo>
                      <a:pt x="7" y="5"/>
                      <a:pt x="8" y="4"/>
                      <a:pt x="8" y="3"/>
                    </a:cubicBezTo>
                    <a:cubicBezTo>
                      <a:pt x="8" y="4"/>
                      <a:pt x="8" y="4"/>
                      <a:pt x="8" y="4"/>
                    </a:cubicBezTo>
                    <a:cubicBezTo>
                      <a:pt x="9" y="4"/>
                      <a:pt x="10" y="2"/>
                      <a:pt x="9" y="1"/>
                    </a:cubicBezTo>
                    <a:cubicBezTo>
                      <a:pt x="9" y="2"/>
                      <a:pt x="9" y="2"/>
                      <a:pt x="9" y="2"/>
                    </a:cubicBezTo>
                    <a:cubicBezTo>
                      <a:pt x="8" y="3"/>
                      <a:pt x="8" y="0"/>
                      <a:pt x="8" y="0"/>
                    </a:cubicBezTo>
                    <a:cubicBezTo>
                      <a:pt x="7" y="0"/>
                      <a:pt x="7" y="3"/>
                      <a:pt x="6" y="2"/>
                    </a:cubicBezTo>
                    <a:cubicBezTo>
                      <a:pt x="4" y="4"/>
                      <a:pt x="5" y="3"/>
                      <a:pt x="4" y="3"/>
                    </a:cubicBezTo>
                    <a:cubicBezTo>
                      <a:pt x="4" y="3"/>
                      <a:pt x="6" y="4"/>
                      <a:pt x="6" y="5"/>
                    </a:cubicBezTo>
                    <a:cubicBezTo>
                      <a:pt x="1" y="3"/>
                      <a:pt x="7" y="7"/>
                      <a:pt x="3" y="6"/>
                    </a:cubicBezTo>
                    <a:cubicBezTo>
                      <a:pt x="4" y="7"/>
                      <a:pt x="3" y="7"/>
                      <a:pt x="4" y="8"/>
                    </a:cubicBezTo>
                    <a:cubicBezTo>
                      <a:pt x="3" y="8"/>
                      <a:pt x="4" y="9"/>
                      <a:pt x="2" y="8"/>
                    </a:cubicBezTo>
                    <a:cubicBezTo>
                      <a:pt x="5" y="9"/>
                      <a:pt x="0" y="10"/>
                      <a:pt x="4" y="11"/>
                    </a:cubicBezTo>
                    <a:cubicBezTo>
                      <a:pt x="3" y="11"/>
                      <a:pt x="5" y="11"/>
                      <a:pt x="4" y="12"/>
                    </a:cubicBezTo>
                    <a:cubicBezTo>
                      <a:pt x="3" y="12"/>
                      <a:pt x="3" y="11"/>
                      <a:pt x="3" y="11"/>
                    </a:cubicBezTo>
                    <a:cubicBezTo>
                      <a:pt x="2" y="12"/>
                      <a:pt x="5" y="12"/>
                      <a:pt x="3" y="12"/>
                    </a:cubicBezTo>
                    <a:cubicBezTo>
                      <a:pt x="2" y="13"/>
                      <a:pt x="4" y="13"/>
                      <a:pt x="5" y="13"/>
                    </a:cubicBezTo>
                    <a:cubicBezTo>
                      <a:pt x="4" y="14"/>
                      <a:pt x="4" y="14"/>
                      <a:pt x="2" y="14"/>
                    </a:cubicBezTo>
                    <a:cubicBezTo>
                      <a:pt x="4" y="14"/>
                      <a:pt x="3" y="14"/>
                      <a:pt x="4" y="15"/>
                    </a:cubicBezTo>
                    <a:cubicBezTo>
                      <a:pt x="4" y="15"/>
                      <a:pt x="5" y="14"/>
                      <a:pt x="5" y="15"/>
                    </a:cubicBezTo>
                    <a:cubicBezTo>
                      <a:pt x="5" y="16"/>
                      <a:pt x="7" y="16"/>
                      <a:pt x="7" y="17"/>
                    </a:cubicBezTo>
                    <a:cubicBezTo>
                      <a:pt x="5" y="17"/>
                      <a:pt x="7" y="16"/>
                      <a:pt x="5" y="16"/>
                    </a:cubicBezTo>
                    <a:cubicBezTo>
                      <a:pt x="4" y="16"/>
                      <a:pt x="4" y="15"/>
                      <a:pt x="3" y="15"/>
                    </a:cubicBezTo>
                    <a:cubicBezTo>
                      <a:pt x="3" y="15"/>
                      <a:pt x="3" y="16"/>
                      <a:pt x="4" y="17"/>
                    </a:cubicBezTo>
                    <a:cubicBezTo>
                      <a:pt x="3" y="18"/>
                      <a:pt x="3" y="17"/>
                      <a:pt x="2" y="17"/>
                    </a:cubicBezTo>
                    <a:cubicBezTo>
                      <a:pt x="1" y="18"/>
                      <a:pt x="5" y="19"/>
                      <a:pt x="4" y="19"/>
                    </a:cubicBezTo>
                    <a:cubicBezTo>
                      <a:pt x="2" y="19"/>
                      <a:pt x="2" y="19"/>
                      <a:pt x="2" y="19"/>
                    </a:cubicBezTo>
                    <a:cubicBezTo>
                      <a:pt x="4" y="19"/>
                      <a:pt x="2" y="20"/>
                      <a:pt x="3" y="21"/>
                    </a:cubicBezTo>
                    <a:cubicBezTo>
                      <a:pt x="3" y="21"/>
                      <a:pt x="4" y="21"/>
                      <a:pt x="4" y="21"/>
                    </a:cubicBezTo>
                    <a:cubicBezTo>
                      <a:pt x="1" y="21"/>
                      <a:pt x="6" y="22"/>
                      <a:pt x="4" y="23"/>
                    </a:cubicBezTo>
                    <a:cubicBezTo>
                      <a:pt x="5" y="23"/>
                      <a:pt x="6" y="24"/>
                      <a:pt x="7" y="24"/>
                    </a:cubicBezTo>
                    <a:cubicBezTo>
                      <a:pt x="5" y="24"/>
                      <a:pt x="5" y="24"/>
                      <a:pt x="5" y="24"/>
                    </a:cubicBezTo>
                    <a:cubicBezTo>
                      <a:pt x="6" y="23"/>
                      <a:pt x="3" y="23"/>
                      <a:pt x="2" y="23"/>
                    </a:cubicBezTo>
                    <a:cubicBezTo>
                      <a:pt x="3" y="23"/>
                      <a:pt x="2" y="24"/>
                      <a:pt x="3" y="24"/>
                    </a:cubicBezTo>
                    <a:cubicBezTo>
                      <a:pt x="2" y="24"/>
                      <a:pt x="2" y="24"/>
                      <a:pt x="2" y="24"/>
                    </a:cubicBezTo>
                    <a:cubicBezTo>
                      <a:pt x="2" y="25"/>
                      <a:pt x="5" y="25"/>
                      <a:pt x="4" y="26"/>
                    </a:cubicBezTo>
                    <a:cubicBezTo>
                      <a:pt x="3" y="26"/>
                      <a:pt x="3" y="26"/>
                      <a:pt x="3" y="26"/>
                    </a:cubicBezTo>
                    <a:cubicBezTo>
                      <a:pt x="3" y="27"/>
                      <a:pt x="1" y="29"/>
                      <a:pt x="4" y="29"/>
                    </a:cubicBezTo>
                    <a:cubicBezTo>
                      <a:pt x="4" y="29"/>
                      <a:pt x="4" y="28"/>
                      <a:pt x="4" y="28"/>
                    </a:cubicBezTo>
                    <a:cubicBezTo>
                      <a:pt x="5" y="28"/>
                      <a:pt x="1" y="24"/>
                      <a:pt x="6" y="29"/>
                    </a:cubicBezTo>
                    <a:cubicBezTo>
                      <a:pt x="7" y="29"/>
                      <a:pt x="7" y="29"/>
                      <a:pt x="7" y="29"/>
                    </a:cubicBezTo>
                    <a:cubicBezTo>
                      <a:pt x="6" y="28"/>
                      <a:pt x="5" y="28"/>
                      <a:pt x="4" y="28"/>
                    </a:cubicBezTo>
                    <a:cubicBezTo>
                      <a:pt x="6" y="27"/>
                      <a:pt x="6" y="27"/>
                      <a:pt x="6" y="27"/>
                    </a:cubicBezTo>
                    <a:cubicBezTo>
                      <a:pt x="5" y="27"/>
                      <a:pt x="4" y="27"/>
                      <a:pt x="3" y="27"/>
                    </a:cubicBezTo>
                    <a:cubicBezTo>
                      <a:pt x="2" y="27"/>
                      <a:pt x="4" y="27"/>
                      <a:pt x="3" y="26"/>
                    </a:cubicBezTo>
                    <a:cubicBezTo>
                      <a:pt x="5" y="26"/>
                      <a:pt x="5" y="27"/>
                      <a:pt x="7" y="27"/>
                    </a:cubicBezTo>
                    <a:cubicBezTo>
                      <a:pt x="6" y="26"/>
                      <a:pt x="6" y="26"/>
                      <a:pt x="6" y="26"/>
                    </a:cubicBezTo>
                    <a:cubicBezTo>
                      <a:pt x="7" y="26"/>
                      <a:pt x="7" y="26"/>
                      <a:pt x="7" y="26"/>
                    </a:cubicBezTo>
                    <a:cubicBezTo>
                      <a:pt x="5" y="25"/>
                      <a:pt x="8" y="25"/>
                      <a:pt x="7" y="24"/>
                    </a:cubicBezTo>
                    <a:cubicBezTo>
                      <a:pt x="7" y="25"/>
                      <a:pt x="7" y="25"/>
                      <a:pt x="7" y="25"/>
                    </a:cubicBezTo>
                    <a:cubicBezTo>
                      <a:pt x="6" y="25"/>
                      <a:pt x="6" y="25"/>
                      <a:pt x="6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6" y="23"/>
                      <a:pt x="5" y="23"/>
                      <a:pt x="5" y="23"/>
                    </a:cubicBezTo>
                    <a:cubicBezTo>
                      <a:pt x="7" y="23"/>
                      <a:pt x="6" y="22"/>
                      <a:pt x="7" y="22"/>
                    </a:cubicBezTo>
                    <a:cubicBezTo>
                      <a:pt x="6" y="22"/>
                      <a:pt x="7" y="21"/>
                      <a:pt x="6" y="21"/>
                    </a:cubicBezTo>
                    <a:cubicBezTo>
                      <a:pt x="5" y="21"/>
                      <a:pt x="6" y="20"/>
                      <a:pt x="7" y="20"/>
                    </a:cubicBezTo>
                    <a:cubicBezTo>
                      <a:pt x="7" y="20"/>
                      <a:pt x="7" y="20"/>
                      <a:pt x="7" y="20"/>
                    </a:cubicBezTo>
                    <a:cubicBezTo>
                      <a:pt x="7" y="20"/>
                      <a:pt x="7" y="20"/>
                      <a:pt x="7" y="20"/>
                    </a:cubicBezTo>
                    <a:cubicBezTo>
                      <a:pt x="7" y="20"/>
                      <a:pt x="7" y="20"/>
                      <a:pt x="7" y="20"/>
                    </a:cubicBezTo>
                    <a:cubicBezTo>
                      <a:pt x="7" y="20"/>
                      <a:pt x="6" y="20"/>
                      <a:pt x="7" y="20"/>
                    </a:cubicBezTo>
                    <a:cubicBezTo>
                      <a:pt x="7" y="20"/>
                      <a:pt x="7" y="20"/>
                      <a:pt x="8" y="20"/>
                    </a:cubicBezTo>
                    <a:cubicBezTo>
                      <a:pt x="8" y="20"/>
                      <a:pt x="5" y="19"/>
                      <a:pt x="7" y="19"/>
                    </a:cubicBezTo>
                    <a:cubicBezTo>
                      <a:pt x="6" y="18"/>
                      <a:pt x="6" y="18"/>
                      <a:pt x="4" y="18"/>
                    </a:cubicBezTo>
                    <a:cubicBezTo>
                      <a:pt x="5" y="18"/>
                      <a:pt x="6" y="18"/>
                      <a:pt x="6" y="17"/>
                    </a:cubicBezTo>
                    <a:cubicBezTo>
                      <a:pt x="4" y="17"/>
                      <a:pt x="6" y="17"/>
                      <a:pt x="5" y="16"/>
                    </a:cubicBezTo>
                    <a:cubicBezTo>
                      <a:pt x="7" y="17"/>
                      <a:pt x="6" y="16"/>
                      <a:pt x="7" y="17"/>
                    </a:cubicBezTo>
                    <a:cubicBezTo>
                      <a:pt x="8" y="17"/>
                      <a:pt x="6" y="16"/>
                      <a:pt x="6" y="15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7" y="15"/>
                      <a:pt x="6" y="15"/>
                      <a:pt x="7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7" y="14"/>
                      <a:pt x="6" y="14"/>
                      <a:pt x="8" y="13"/>
                    </a:cubicBezTo>
                    <a:cubicBezTo>
                      <a:pt x="6" y="13"/>
                      <a:pt x="6" y="13"/>
                      <a:pt x="6" y="13"/>
                    </a:cubicBezTo>
                    <a:cubicBezTo>
                      <a:pt x="8" y="12"/>
                      <a:pt x="6" y="11"/>
                      <a:pt x="4" y="10"/>
                    </a:cubicBezTo>
                    <a:cubicBezTo>
                      <a:pt x="4" y="10"/>
                      <a:pt x="5" y="10"/>
                      <a:pt x="5" y="10"/>
                    </a:cubicBezTo>
                    <a:cubicBezTo>
                      <a:pt x="6" y="10"/>
                      <a:pt x="6" y="10"/>
                      <a:pt x="6" y="10"/>
                    </a:cubicBezTo>
                    <a:cubicBezTo>
                      <a:pt x="6" y="10"/>
                      <a:pt x="8" y="10"/>
                      <a:pt x="6" y="9"/>
                    </a:cubicBezTo>
                    <a:cubicBezTo>
                      <a:pt x="5" y="9"/>
                      <a:pt x="7" y="9"/>
                      <a:pt x="7" y="9"/>
                    </a:cubicBezTo>
                    <a:cubicBezTo>
                      <a:pt x="5" y="8"/>
                      <a:pt x="10" y="7"/>
                      <a:pt x="6" y="6"/>
                    </a:cubicBezTo>
                    <a:cubicBezTo>
                      <a:pt x="6" y="6"/>
                      <a:pt x="5" y="7"/>
                      <a:pt x="5" y="7"/>
                    </a:cubicBezTo>
                    <a:cubicBezTo>
                      <a:pt x="5" y="7"/>
                      <a:pt x="4" y="7"/>
                      <a:pt x="4" y="7"/>
                    </a:cubicBezTo>
                    <a:cubicBezTo>
                      <a:pt x="4" y="6"/>
                      <a:pt x="5" y="6"/>
                      <a:pt x="5" y="5"/>
                    </a:cubicBezTo>
                    <a:cubicBezTo>
                      <a:pt x="7" y="6"/>
                      <a:pt x="7" y="6"/>
                      <a:pt x="7" y="6"/>
                    </a:cubicBezTo>
                    <a:cubicBezTo>
                      <a:pt x="9" y="7"/>
                      <a:pt x="6" y="2"/>
                      <a:pt x="7" y="5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95" name="Freeform 1840"/>
              <p:cNvSpPr/>
              <p:nvPr/>
            </p:nvSpPr>
            <p:spPr bwMode="auto">
              <a:xfrm>
                <a:off x="1206" y="2740"/>
                <a:ext cx="5" cy="0"/>
              </a:xfrm>
              <a:custGeom>
                <a:avLst/>
                <a:gdLst>
                  <a:gd name="T0" fmla="*/ 0 w 2"/>
                  <a:gd name="T1" fmla="*/ 2 w 2"/>
                  <a:gd name="T2" fmla="*/ 1 w 2"/>
                  <a:gd name="T3" fmla="*/ 0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96" name="Freeform 1841"/>
              <p:cNvSpPr/>
              <p:nvPr/>
            </p:nvSpPr>
            <p:spPr bwMode="auto">
              <a:xfrm>
                <a:off x="1206" y="2738"/>
                <a:ext cx="2" cy="2"/>
              </a:xfrm>
              <a:custGeom>
                <a:avLst/>
                <a:gdLst>
                  <a:gd name="T0" fmla="*/ 1 w 1"/>
                  <a:gd name="T1" fmla="*/ 1 h 1"/>
                  <a:gd name="T2" fmla="*/ 0 w 1"/>
                  <a:gd name="T3" fmla="*/ 0 h 1"/>
                  <a:gd name="T4" fmla="*/ 0 w 1"/>
                  <a:gd name="T5" fmla="*/ 1 h 1"/>
                  <a:gd name="T6" fmla="*/ 1 w 1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1"/>
                    </a:cubicBez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97" name="Freeform 1842"/>
              <p:cNvSpPr/>
              <p:nvPr/>
            </p:nvSpPr>
            <p:spPr bwMode="auto">
              <a:xfrm>
                <a:off x="1213" y="2726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98" name="Rectangle 1843"/>
              <p:cNvSpPr>
                <a:spLocks noChangeArrowheads="1"/>
              </p:cNvSpPr>
              <p:nvPr/>
            </p:nvSpPr>
            <p:spPr bwMode="auto">
              <a:xfrm>
                <a:off x="1213" y="2723"/>
                <a:ext cx="1" cy="1"/>
              </a:xfrm>
              <a:prstGeom prst="rect">
                <a:avLst/>
              </a:pr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99" name="Freeform 1844"/>
              <p:cNvSpPr/>
              <p:nvPr/>
            </p:nvSpPr>
            <p:spPr bwMode="auto">
              <a:xfrm>
                <a:off x="1213" y="2709"/>
                <a:ext cx="36" cy="19"/>
              </a:xfrm>
              <a:custGeom>
                <a:avLst/>
                <a:gdLst>
                  <a:gd name="T0" fmla="*/ 13 w 15"/>
                  <a:gd name="T1" fmla="*/ 5 h 8"/>
                  <a:gd name="T2" fmla="*/ 14 w 15"/>
                  <a:gd name="T3" fmla="*/ 3 h 8"/>
                  <a:gd name="T4" fmla="*/ 14 w 15"/>
                  <a:gd name="T5" fmla="*/ 4 h 8"/>
                  <a:gd name="T6" fmla="*/ 15 w 15"/>
                  <a:gd name="T7" fmla="*/ 2 h 8"/>
                  <a:gd name="T8" fmla="*/ 8 w 15"/>
                  <a:gd name="T9" fmla="*/ 3 h 8"/>
                  <a:gd name="T10" fmla="*/ 9 w 15"/>
                  <a:gd name="T11" fmla="*/ 2 h 8"/>
                  <a:gd name="T12" fmla="*/ 6 w 15"/>
                  <a:gd name="T13" fmla="*/ 4 h 8"/>
                  <a:gd name="T14" fmla="*/ 6 w 15"/>
                  <a:gd name="T15" fmla="*/ 2 h 8"/>
                  <a:gd name="T16" fmla="*/ 4 w 15"/>
                  <a:gd name="T17" fmla="*/ 3 h 8"/>
                  <a:gd name="T18" fmla="*/ 4 w 15"/>
                  <a:gd name="T19" fmla="*/ 3 h 8"/>
                  <a:gd name="T20" fmla="*/ 4 w 15"/>
                  <a:gd name="T21" fmla="*/ 3 h 8"/>
                  <a:gd name="T22" fmla="*/ 4 w 15"/>
                  <a:gd name="T23" fmla="*/ 3 h 8"/>
                  <a:gd name="T24" fmla="*/ 3 w 15"/>
                  <a:gd name="T25" fmla="*/ 3 h 8"/>
                  <a:gd name="T26" fmla="*/ 3 w 15"/>
                  <a:gd name="T27" fmla="*/ 3 h 8"/>
                  <a:gd name="T28" fmla="*/ 3 w 15"/>
                  <a:gd name="T29" fmla="*/ 4 h 8"/>
                  <a:gd name="T30" fmla="*/ 3 w 15"/>
                  <a:gd name="T31" fmla="*/ 2 h 8"/>
                  <a:gd name="T32" fmla="*/ 0 w 15"/>
                  <a:gd name="T33" fmla="*/ 4 h 8"/>
                  <a:gd name="T34" fmla="*/ 0 w 15"/>
                  <a:gd name="T35" fmla="*/ 5 h 8"/>
                  <a:gd name="T36" fmla="*/ 2 w 15"/>
                  <a:gd name="T37" fmla="*/ 5 h 8"/>
                  <a:gd name="T38" fmla="*/ 2 w 15"/>
                  <a:gd name="T39" fmla="*/ 4 h 8"/>
                  <a:gd name="T40" fmla="*/ 3 w 15"/>
                  <a:gd name="T41" fmla="*/ 4 h 8"/>
                  <a:gd name="T42" fmla="*/ 2 w 15"/>
                  <a:gd name="T43" fmla="*/ 6 h 8"/>
                  <a:gd name="T44" fmla="*/ 4 w 15"/>
                  <a:gd name="T45" fmla="*/ 7 h 8"/>
                  <a:gd name="T46" fmla="*/ 4 w 15"/>
                  <a:gd name="T47" fmla="*/ 7 h 8"/>
                  <a:gd name="T48" fmla="*/ 4 w 15"/>
                  <a:gd name="T49" fmla="*/ 7 h 8"/>
                  <a:gd name="T50" fmla="*/ 4 w 15"/>
                  <a:gd name="T51" fmla="*/ 6 h 8"/>
                  <a:gd name="T52" fmla="*/ 5 w 15"/>
                  <a:gd name="T53" fmla="*/ 4 h 8"/>
                  <a:gd name="T54" fmla="*/ 5 w 15"/>
                  <a:gd name="T55" fmla="*/ 4 h 8"/>
                  <a:gd name="T56" fmla="*/ 5 w 15"/>
                  <a:gd name="T57" fmla="*/ 5 h 8"/>
                  <a:gd name="T58" fmla="*/ 5 w 15"/>
                  <a:gd name="T59" fmla="*/ 5 h 8"/>
                  <a:gd name="T60" fmla="*/ 6 w 15"/>
                  <a:gd name="T61" fmla="*/ 7 h 8"/>
                  <a:gd name="T62" fmla="*/ 6 w 15"/>
                  <a:gd name="T63" fmla="*/ 5 h 8"/>
                  <a:gd name="T64" fmla="*/ 9 w 15"/>
                  <a:gd name="T65" fmla="*/ 5 h 8"/>
                  <a:gd name="T66" fmla="*/ 8 w 15"/>
                  <a:gd name="T67" fmla="*/ 6 h 8"/>
                  <a:gd name="T68" fmla="*/ 9 w 15"/>
                  <a:gd name="T69" fmla="*/ 5 h 8"/>
                  <a:gd name="T70" fmla="*/ 11 w 15"/>
                  <a:gd name="T71" fmla="*/ 5 h 8"/>
                  <a:gd name="T72" fmla="*/ 11 w 15"/>
                  <a:gd name="T73" fmla="*/ 4 h 8"/>
                  <a:gd name="T74" fmla="*/ 12 w 15"/>
                  <a:gd name="T75" fmla="*/ 5 h 8"/>
                  <a:gd name="T76" fmla="*/ 12 w 15"/>
                  <a:gd name="T77" fmla="*/ 5 h 8"/>
                  <a:gd name="T78" fmla="*/ 13 w 15"/>
                  <a:gd name="T79" fmla="*/ 3 h 8"/>
                  <a:gd name="T80" fmla="*/ 13 w 15"/>
                  <a:gd name="T81" fmla="*/ 5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5" h="8">
                    <a:moveTo>
                      <a:pt x="13" y="5"/>
                    </a:moveTo>
                    <a:cubicBezTo>
                      <a:pt x="14" y="3"/>
                      <a:pt x="14" y="3"/>
                      <a:pt x="14" y="3"/>
                    </a:cubicBezTo>
                    <a:cubicBezTo>
                      <a:pt x="14" y="4"/>
                      <a:pt x="14" y="3"/>
                      <a:pt x="14" y="4"/>
                    </a:cubicBezTo>
                    <a:cubicBezTo>
                      <a:pt x="14" y="3"/>
                      <a:pt x="15" y="4"/>
                      <a:pt x="15" y="2"/>
                    </a:cubicBezTo>
                    <a:cubicBezTo>
                      <a:pt x="13" y="3"/>
                      <a:pt x="11" y="1"/>
                      <a:pt x="8" y="3"/>
                    </a:cubicBezTo>
                    <a:cubicBezTo>
                      <a:pt x="9" y="2"/>
                      <a:pt x="9" y="2"/>
                      <a:pt x="9" y="2"/>
                    </a:cubicBezTo>
                    <a:cubicBezTo>
                      <a:pt x="7" y="4"/>
                      <a:pt x="7" y="0"/>
                      <a:pt x="6" y="4"/>
                    </a:cubicBezTo>
                    <a:cubicBezTo>
                      <a:pt x="6" y="2"/>
                      <a:pt x="6" y="2"/>
                      <a:pt x="6" y="2"/>
                    </a:cubicBezTo>
                    <a:cubicBezTo>
                      <a:pt x="6" y="1"/>
                      <a:pt x="5" y="5"/>
                      <a:pt x="4" y="3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4" y="4"/>
                      <a:pt x="3" y="4"/>
                      <a:pt x="3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2"/>
                      <a:pt x="3" y="4"/>
                      <a:pt x="3" y="4"/>
                    </a:cubicBezTo>
                    <a:cubicBezTo>
                      <a:pt x="2" y="3"/>
                      <a:pt x="3" y="3"/>
                      <a:pt x="3" y="2"/>
                    </a:cubicBezTo>
                    <a:cubicBezTo>
                      <a:pt x="2" y="3"/>
                      <a:pt x="1" y="1"/>
                      <a:pt x="0" y="4"/>
                    </a:cubicBezTo>
                    <a:cubicBezTo>
                      <a:pt x="0" y="5"/>
                      <a:pt x="1" y="5"/>
                      <a:pt x="0" y="5"/>
                    </a:cubicBezTo>
                    <a:cubicBezTo>
                      <a:pt x="1" y="7"/>
                      <a:pt x="1" y="5"/>
                      <a:pt x="2" y="5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3" y="1"/>
                      <a:pt x="2" y="5"/>
                      <a:pt x="3" y="4"/>
                    </a:cubicBezTo>
                    <a:cubicBezTo>
                      <a:pt x="3" y="5"/>
                      <a:pt x="2" y="5"/>
                      <a:pt x="2" y="6"/>
                    </a:cubicBezTo>
                    <a:cubicBezTo>
                      <a:pt x="3" y="8"/>
                      <a:pt x="4" y="4"/>
                      <a:pt x="4" y="7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4" y="8"/>
                      <a:pt x="4" y="7"/>
                      <a:pt x="4" y="7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4" y="6"/>
                      <a:pt x="5" y="4"/>
                      <a:pt x="5" y="4"/>
                    </a:cubicBezTo>
                    <a:cubicBezTo>
                      <a:pt x="5" y="5"/>
                      <a:pt x="5" y="3"/>
                      <a:pt x="5" y="4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6" y="5"/>
                      <a:pt x="5" y="6"/>
                      <a:pt x="6" y="7"/>
                    </a:cubicBezTo>
                    <a:cubicBezTo>
                      <a:pt x="6" y="6"/>
                      <a:pt x="5" y="6"/>
                      <a:pt x="6" y="5"/>
                    </a:cubicBezTo>
                    <a:cubicBezTo>
                      <a:pt x="6" y="6"/>
                      <a:pt x="8" y="6"/>
                      <a:pt x="9" y="5"/>
                    </a:cubicBezTo>
                    <a:cubicBezTo>
                      <a:pt x="8" y="5"/>
                      <a:pt x="9" y="6"/>
                      <a:pt x="8" y="6"/>
                    </a:cubicBezTo>
                    <a:cubicBezTo>
                      <a:pt x="8" y="6"/>
                      <a:pt x="9" y="6"/>
                      <a:pt x="9" y="5"/>
                    </a:cubicBezTo>
                    <a:cubicBezTo>
                      <a:pt x="9" y="4"/>
                      <a:pt x="10" y="4"/>
                      <a:pt x="11" y="5"/>
                    </a:cubicBezTo>
                    <a:cubicBezTo>
                      <a:pt x="11" y="4"/>
                      <a:pt x="11" y="4"/>
                      <a:pt x="11" y="4"/>
                    </a:cubicBezTo>
                    <a:cubicBezTo>
                      <a:pt x="11" y="3"/>
                      <a:pt x="12" y="6"/>
                      <a:pt x="12" y="5"/>
                    </a:cubicBezTo>
                    <a:cubicBezTo>
                      <a:pt x="12" y="5"/>
                      <a:pt x="12" y="5"/>
                      <a:pt x="12" y="5"/>
                    </a:cubicBezTo>
                    <a:cubicBezTo>
                      <a:pt x="13" y="4"/>
                      <a:pt x="13" y="2"/>
                      <a:pt x="13" y="3"/>
                    </a:cubicBezTo>
                    <a:cubicBezTo>
                      <a:pt x="13" y="4"/>
                      <a:pt x="13" y="4"/>
                      <a:pt x="13" y="5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00" name="Freeform 1845"/>
              <p:cNvSpPr/>
              <p:nvPr/>
            </p:nvSpPr>
            <p:spPr bwMode="auto">
              <a:xfrm>
                <a:off x="1249" y="2712"/>
                <a:ext cx="2" cy="7"/>
              </a:xfrm>
              <a:custGeom>
                <a:avLst/>
                <a:gdLst>
                  <a:gd name="T0" fmla="*/ 0 w 1"/>
                  <a:gd name="T1" fmla="*/ 1 h 3"/>
                  <a:gd name="T2" fmla="*/ 0 w 1"/>
                  <a:gd name="T3" fmla="*/ 3 h 3"/>
                  <a:gd name="T4" fmla="*/ 0 w 1"/>
                  <a:gd name="T5" fmla="*/ 0 h 3"/>
                  <a:gd name="T6" fmla="*/ 0 w 1"/>
                  <a:gd name="T7" fmla="*/ 1 h 3"/>
                  <a:gd name="T8" fmla="*/ 0 w 1"/>
                  <a:gd name="T9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3">
                    <a:moveTo>
                      <a:pt x="0" y="1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1" y="3"/>
                      <a:pt x="1" y="1"/>
                      <a:pt x="0" y="0"/>
                    </a:cubicBezTo>
                    <a:cubicBezTo>
                      <a:pt x="0" y="1"/>
                      <a:pt x="0" y="0"/>
                      <a:pt x="0" y="1"/>
                    </a:cubicBezTo>
                    <a:cubicBezTo>
                      <a:pt x="0" y="1"/>
                      <a:pt x="0" y="2"/>
                      <a:pt x="0" y="1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01" name="Freeform 1846"/>
              <p:cNvSpPr/>
              <p:nvPr/>
            </p:nvSpPr>
            <p:spPr bwMode="auto">
              <a:xfrm>
                <a:off x="1249" y="2704"/>
                <a:ext cx="14" cy="17"/>
              </a:xfrm>
              <a:custGeom>
                <a:avLst/>
                <a:gdLst>
                  <a:gd name="T0" fmla="*/ 4 w 6"/>
                  <a:gd name="T1" fmla="*/ 3 h 7"/>
                  <a:gd name="T2" fmla="*/ 4 w 6"/>
                  <a:gd name="T3" fmla="*/ 2 h 7"/>
                  <a:gd name="T4" fmla="*/ 2 w 6"/>
                  <a:gd name="T5" fmla="*/ 2 h 7"/>
                  <a:gd name="T6" fmla="*/ 2 w 6"/>
                  <a:gd name="T7" fmla="*/ 5 h 7"/>
                  <a:gd name="T8" fmla="*/ 1 w 6"/>
                  <a:gd name="T9" fmla="*/ 3 h 7"/>
                  <a:gd name="T10" fmla="*/ 1 w 6"/>
                  <a:gd name="T11" fmla="*/ 5 h 7"/>
                  <a:gd name="T12" fmla="*/ 1 w 6"/>
                  <a:gd name="T13" fmla="*/ 4 h 7"/>
                  <a:gd name="T14" fmla="*/ 1 w 6"/>
                  <a:gd name="T15" fmla="*/ 5 h 7"/>
                  <a:gd name="T16" fmla="*/ 2 w 6"/>
                  <a:gd name="T17" fmla="*/ 5 h 7"/>
                  <a:gd name="T18" fmla="*/ 2 w 6"/>
                  <a:gd name="T19" fmla="*/ 6 h 7"/>
                  <a:gd name="T20" fmla="*/ 2 w 6"/>
                  <a:gd name="T21" fmla="*/ 3 h 7"/>
                  <a:gd name="T22" fmla="*/ 3 w 6"/>
                  <a:gd name="T23" fmla="*/ 5 h 7"/>
                  <a:gd name="T24" fmla="*/ 4 w 6"/>
                  <a:gd name="T25" fmla="*/ 6 h 7"/>
                  <a:gd name="T26" fmla="*/ 4 w 6"/>
                  <a:gd name="T27" fmla="*/ 5 h 7"/>
                  <a:gd name="T28" fmla="*/ 3 w 6"/>
                  <a:gd name="T29" fmla="*/ 4 h 7"/>
                  <a:gd name="T30" fmla="*/ 4 w 6"/>
                  <a:gd name="T31" fmla="*/ 5 h 7"/>
                  <a:gd name="T32" fmla="*/ 5 w 6"/>
                  <a:gd name="T33" fmla="*/ 4 h 7"/>
                  <a:gd name="T34" fmla="*/ 4 w 6"/>
                  <a:gd name="T35" fmla="*/ 2 h 7"/>
                  <a:gd name="T36" fmla="*/ 5 w 6"/>
                  <a:gd name="T37" fmla="*/ 3 h 7"/>
                  <a:gd name="T38" fmla="*/ 6 w 6"/>
                  <a:gd name="T39" fmla="*/ 3 h 7"/>
                  <a:gd name="T40" fmla="*/ 4 w 6"/>
                  <a:gd name="T41" fmla="*/ 1 h 7"/>
                  <a:gd name="T42" fmla="*/ 4 w 6"/>
                  <a:gd name="T43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6" h="7">
                    <a:moveTo>
                      <a:pt x="4" y="3"/>
                    </a:moveTo>
                    <a:cubicBezTo>
                      <a:pt x="4" y="2"/>
                      <a:pt x="4" y="2"/>
                      <a:pt x="4" y="2"/>
                    </a:cubicBezTo>
                    <a:cubicBezTo>
                      <a:pt x="3" y="3"/>
                      <a:pt x="2" y="3"/>
                      <a:pt x="2" y="2"/>
                    </a:cubicBezTo>
                    <a:cubicBezTo>
                      <a:pt x="2" y="2"/>
                      <a:pt x="2" y="4"/>
                      <a:pt x="2" y="5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4"/>
                      <a:pt x="0" y="3"/>
                      <a:pt x="1" y="5"/>
                    </a:cubicBezTo>
                    <a:cubicBezTo>
                      <a:pt x="1" y="5"/>
                      <a:pt x="1" y="4"/>
                      <a:pt x="1" y="4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2" y="7"/>
                      <a:pt x="2" y="3"/>
                      <a:pt x="2" y="3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3" y="5"/>
                      <a:pt x="3" y="5"/>
                      <a:pt x="4" y="6"/>
                    </a:cubicBezTo>
                    <a:cubicBezTo>
                      <a:pt x="4" y="6"/>
                      <a:pt x="4" y="5"/>
                      <a:pt x="4" y="5"/>
                    </a:cubicBezTo>
                    <a:cubicBezTo>
                      <a:pt x="4" y="5"/>
                      <a:pt x="3" y="4"/>
                      <a:pt x="3" y="4"/>
                    </a:cubicBezTo>
                    <a:cubicBezTo>
                      <a:pt x="3" y="2"/>
                      <a:pt x="3" y="5"/>
                      <a:pt x="4" y="5"/>
                    </a:cubicBezTo>
                    <a:cubicBezTo>
                      <a:pt x="5" y="4"/>
                      <a:pt x="4" y="3"/>
                      <a:pt x="5" y="4"/>
                    </a:cubicBezTo>
                    <a:cubicBezTo>
                      <a:pt x="5" y="3"/>
                      <a:pt x="4" y="2"/>
                      <a:pt x="4" y="2"/>
                    </a:cubicBezTo>
                    <a:cubicBezTo>
                      <a:pt x="5" y="2"/>
                      <a:pt x="5" y="3"/>
                      <a:pt x="5" y="3"/>
                    </a:cubicBezTo>
                    <a:cubicBezTo>
                      <a:pt x="6" y="3"/>
                      <a:pt x="6" y="4"/>
                      <a:pt x="6" y="3"/>
                    </a:cubicBezTo>
                    <a:cubicBezTo>
                      <a:pt x="5" y="3"/>
                      <a:pt x="4" y="1"/>
                      <a:pt x="4" y="1"/>
                    </a:cubicBezTo>
                    <a:cubicBezTo>
                      <a:pt x="3" y="0"/>
                      <a:pt x="5" y="3"/>
                      <a:pt x="4" y="3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02" name="Rectangle 1847"/>
              <p:cNvSpPr>
                <a:spLocks noChangeArrowheads="1"/>
              </p:cNvSpPr>
              <p:nvPr/>
            </p:nvSpPr>
            <p:spPr bwMode="auto">
              <a:xfrm>
                <a:off x="1258" y="2709"/>
                <a:ext cx="1" cy="1"/>
              </a:xfrm>
              <a:prstGeom prst="rect">
                <a:avLst/>
              </a:pr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03" name="Freeform 1848"/>
              <p:cNvSpPr/>
              <p:nvPr/>
            </p:nvSpPr>
            <p:spPr bwMode="auto">
              <a:xfrm>
                <a:off x="1263" y="2685"/>
                <a:ext cx="57" cy="141"/>
              </a:xfrm>
              <a:custGeom>
                <a:avLst/>
                <a:gdLst>
                  <a:gd name="T0" fmla="*/ 13 w 24"/>
                  <a:gd name="T1" fmla="*/ 1 h 59"/>
                  <a:gd name="T2" fmla="*/ 1 w 24"/>
                  <a:gd name="T3" fmla="*/ 59 h 59"/>
                  <a:gd name="T4" fmla="*/ 10 w 24"/>
                  <a:gd name="T5" fmla="*/ 59 h 59"/>
                  <a:gd name="T6" fmla="*/ 17 w 24"/>
                  <a:gd name="T7" fmla="*/ 23 h 59"/>
                  <a:gd name="T8" fmla="*/ 24 w 24"/>
                  <a:gd name="T9" fmla="*/ 2 h 59"/>
                  <a:gd name="T10" fmla="*/ 15 w 24"/>
                  <a:gd name="T11" fmla="*/ 0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4" h="59">
                    <a:moveTo>
                      <a:pt x="13" y="1"/>
                    </a:moveTo>
                    <a:cubicBezTo>
                      <a:pt x="4" y="17"/>
                      <a:pt x="0" y="40"/>
                      <a:pt x="1" y="59"/>
                    </a:cubicBezTo>
                    <a:cubicBezTo>
                      <a:pt x="4" y="59"/>
                      <a:pt x="7" y="59"/>
                      <a:pt x="10" y="59"/>
                    </a:cubicBezTo>
                    <a:cubicBezTo>
                      <a:pt x="10" y="47"/>
                      <a:pt x="14" y="35"/>
                      <a:pt x="17" y="23"/>
                    </a:cubicBezTo>
                    <a:cubicBezTo>
                      <a:pt x="19" y="16"/>
                      <a:pt x="21" y="8"/>
                      <a:pt x="24" y="2"/>
                    </a:cubicBezTo>
                    <a:cubicBezTo>
                      <a:pt x="21" y="2"/>
                      <a:pt x="17" y="1"/>
                      <a:pt x="15" y="0"/>
                    </a:cubicBezTo>
                  </a:path>
                </a:pathLst>
              </a:custGeom>
              <a:solidFill>
                <a:srgbClr val="2F9B9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04" name="Freeform 1849"/>
              <p:cNvSpPr/>
              <p:nvPr/>
            </p:nvSpPr>
            <p:spPr bwMode="auto">
              <a:xfrm>
                <a:off x="1301" y="2683"/>
                <a:ext cx="0" cy="2"/>
              </a:xfrm>
              <a:custGeom>
                <a:avLst/>
                <a:gdLst>
                  <a:gd name="T0" fmla="*/ 2 h 2"/>
                  <a:gd name="T1" fmla="*/ 2 h 2"/>
                  <a:gd name="T2" fmla="*/ 0 h 2"/>
                  <a:gd name="T3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05" name="Freeform 1850"/>
              <p:cNvSpPr/>
              <p:nvPr/>
            </p:nvSpPr>
            <p:spPr bwMode="auto">
              <a:xfrm>
                <a:off x="1299" y="2683"/>
                <a:ext cx="7" cy="12"/>
              </a:xfrm>
              <a:custGeom>
                <a:avLst/>
                <a:gdLst>
                  <a:gd name="T0" fmla="*/ 1 w 3"/>
                  <a:gd name="T1" fmla="*/ 5 h 5"/>
                  <a:gd name="T2" fmla="*/ 2 w 3"/>
                  <a:gd name="T3" fmla="*/ 5 h 5"/>
                  <a:gd name="T4" fmla="*/ 2 w 3"/>
                  <a:gd name="T5" fmla="*/ 0 h 5"/>
                  <a:gd name="T6" fmla="*/ 0 w 3"/>
                  <a:gd name="T7" fmla="*/ 3 h 5"/>
                  <a:gd name="T8" fmla="*/ 2 w 3"/>
                  <a:gd name="T9" fmla="*/ 2 h 5"/>
                  <a:gd name="T10" fmla="*/ 0 w 3"/>
                  <a:gd name="T11" fmla="*/ 4 h 5"/>
                  <a:gd name="T12" fmla="*/ 1 w 3"/>
                  <a:gd name="T13" fmla="*/ 4 h 5"/>
                  <a:gd name="T14" fmla="*/ 1 w 3"/>
                  <a:gd name="T15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" h="5">
                    <a:moveTo>
                      <a:pt x="1" y="5"/>
                    </a:moveTo>
                    <a:cubicBezTo>
                      <a:pt x="2" y="5"/>
                      <a:pt x="2" y="5"/>
                      <a:pt x="2" y="5"/>
                    </a:cubicBezTo>
                    <a:cubicBezTo>
                      <a:pt x="2" y="2"/>
                      <a:pt x="3" y="3"/>
                      <a:pt x="2" y="0"/>
                    </a:cubicBezTo>
                    <a:cubicBezTo>
                      <a:pt x="2" y="1"/>
                      <a:pt x="1" y="1"/>
                      <a:pt x="0" y="3"/>
                    </a:cubicBezTo>
                    <a:cubicBezTo>
                      <a:pt x="1" y="3"/>
                      <a:pt x="2" y="2"/>
                      <a:pt x="2" y="2"/>
                    </a:cubicBezTo>
                    <a:cubicBezTo>
                      <a:pt x="1" y="3"/>
                      <a:pt x="1" y="3"/>
                      <a:pt x="0" y="4"/>
                    </a:cubicBezTo>
                    <a:cubicBezTo>
                      <a:pt x="0" y="5"/>
                      <a:pt x="1" y="3"/>
                      <a:pt x="1" y="4"/>
                    </a:cubicBezTo>
                    <a:lnTo>
                      <a:pt x="1" y="5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06" name="Freeform 1851"/>
              <p:cNvSpPr/>
              <p:nvPr/>
            </p:nvSpPr>
            <p:spPr bwMode="auto">
              <a:xfrm>
                <a:off x="1304" y="2688"/>
                <a:ext cx="2" cy="5"/>
              </a:xfrm>
              <a:custGeom>
                <a:avLst/>
                <a:gdLst>
                  <a:gd name="T0" fmla="*/ 1 w 1"/>
                  <a:gd name="T1" fmla="*/ 0 h 2"/>
                  <a:gd name="T2" fmla="*/ 0 w 1"/>
                  <a:gd name="T3" fmla="*/ 2 h 2"/>
                  <a:gd name="T4" fmla="*/ 1 w 1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1" y="1"/>
                      <a:pt x="1" y="0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07" name="Freeform 1852"/>
              <p:cNvSpPr/>
              <p:nvPr/>
            </p:nvSpPr>
            <p:spPr bwMode="auto">
              <a:xfrm>
                <a:off x="1306" y="2685"/>
                <a:ext cx="2" cy="5"/>
              </a:xfrm>
              <a:custGeom>
                <a:avLst/>
                <a:gdLst>
                  <a:gd name="T0" fmla="*/ 0 w 1"/>
                  <a:gd name="T1" fmla="*/ 1 h 2"/>
                  <a:gd name="T2" fmla="*/ 0 w 1"/>
                  <a:gd name="T3" fmla="*/ 2 h 2"/>
                  <a:gd name="T4" fmla="*/ 1 w 1"/>
                  <a:gd name="T5" fmla="*/ 0 h 2"/>
                  <a:gd name="T6" fmla="*/ 0 w 1"/>
                  <a:gd name="T7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0" y="1"/>
                    </a:moveTo>
                    <a:cubicBezTo>
                      <a:pt x="1" y="1"/>
                      <a:pt x="0" y="2"/>
                      <a:pt x="0" y="2"/>
                    </a:cubicBezTo>
                    <a:cubicBezTo>
                      <a:pt x="1" y="0"/>
                      <a:pt x="1" y="0"/>
                      <a:pt x="1" y="0"/>
                    </a:cubicBez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08" name="Freeform 1853"/>
              <p:cNvSpPr/>
              <p:nvPr/>
            </p:nvSpPr>
            <p:spPr bwMode="auto">
              <a:xfrm>
                <a:off x="1311" y="2688"/>
                <a:ext cx="0" cy="2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1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09" name="Freeform 1854"/>
              <p:cNvSpPr/>
              <p:nvPr/>
            </p:nvSpPr>
            <p:spPr bwMode="auto">
              <a:xfrm>
                <a:off x="1308" y="2688"/>
                <a:ext cx="5" cy="7"/>
              </a:xfrm>
              <a:custGeom>
                <a:avLst/>
                <a:gdLst>
                  <a:gd name="T0" fmla="*/ 2 w 2"/>
                  <a:gd name="T1" fmla="*/ 0 h 3"/>
                  <a:gd name="T2" fmla="*/ 1 w 2"/>
                  <a:gd name="T3" fmla="*/ 0 h 3"/>
                  <a:gd name="T4" fmla="*/ 1 w 2"/>
                  <a:gd name="T5" fmla="*/ 1 h 3"/>
                  <a:gd name="T6" fmla="*/ 1 w 2"/>
                  <a:gd name="T7" fmla="*/ 2 h 3"/>
                  <a:gd name="T8" fmla="*/ 0 w 2"/>
                  <a:gd name="T9" fmla="*/ 2 h 3"/>
                  <a:gd name="T10" fmla="*/ 0 w 2"/>
                  <a:gd name="T11" fmla="*/ 3 h 3"/>
                  <a:gd name="T12" fmla="*/ 2 w 2"/>
                  <a:gd name="T13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" h="3">
                    <a:moveTo>
                      <a:pt x="2" y="0"/>
                    </a:moveTo>
                    <a:cubicBezTo>
                      <a:pt x="2" y="0"/>
                      <a:pt x="1" y="0"/>
                      <a:pt x="1" y="0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3"/>
                      <a:pt x="1" y="2"/>
                    </a:cubicBezTo>
                    <a:cubicBezTo>
                      <a:pt x="0" y="3"/>
                      <a:pt x="0" y="1"/>
                      <a:pt x="0" y="2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1" y="3"/>
                      <a:pt x="1" y="1"/>
                      <a:pt x="2" y="0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10" name="Freeform 1855"/>
              <p:cNvSpPr/>
              <p:nvPr/>
            </p:nvSpPr>
            <p:spPr bwMode="auto">
              <a:xfrm>
                <a:off x="1311" y="2690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11" name="Freeform 1856"/>
              <p:cNvSpPr/>
              <p:nvPr/>
            </p:nvSpPr>
            <p:spPr bwMode="auto">
              <a:xfrm>
                <a:off x="1308" y="2688"/>
                <a:ext cx="0" cy="2"/>
              </a:xfrm>
              <a:custGeom>
                <a:avLst/>
                <a:gdLst>
                  <a:gd name="T0" fmla="*/ 0 h 2"/>
                  <a:gd name="T1" fmla="*/ 0 h 2"/>
                  <a:gd name="T2" fmla="*/ 2 h 2"/>
                  <a:gd name="T3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12" name="Freeform 1857"/>
              <p:cNvSpPr/>
              <p:nvPr/>
            </p:nvSpPr>
            <p:spPr bwMode="auto">
              <a:xfrm>
                <a:off x="1313" y="2688"/>
                <a:ext cx="5" cy="9"/>
              </a:xfrm>
              <a:custGeom>
                <a:avLst/>
                <a:gdLst>
                  <a:gd name="T0" fmla="*/ 1 w 2"/>
                  <a:gd name="T1" fmla="*/ 0 h 4"/>
                  <a:gd name="T2" fmla="*/ 0 w 2"/>
                  <a:gd name="T3" fmla="*/ 2 h 4"/>
                  <a:gd name="T4" fmla="*/ 1 w 2"/>
                  <a:gd name="T5" fmla="*/ 4 h 4"/>
                  <a:gd name="T6" fmla="*/ 1 w 2"/>
                  <a:gd name="T7" fmla="*/ 4 h 4"/>
                  <a:gd name="T8" fmla="*/ 1 w 2"/>
                  <a:gd name="T9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4">
                    <a:moveTo>
                      <a:pt x="1" y="0"/>
                    </a:moveTo>
                    <a:cubicBezTo>
                      <a:pt x="1" y="2"/>
                      <a:pt x="0" y="0"/>
                      <a:pt x="0" y="2"/>
                    </a:cubicBezTo>
                    <a:cubicBezTo>
                      <a:pt x="1" y="2"/>
                      <a:pt x="1" y="3"/>
                      <a:pt x="1" y="4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2" y="3"/>
                      <a:pt x="1" y="1"/>
                      <a:pt x="1" y="0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13" name="Freeform 1858"/>
              <p:cNvSpPr/>
              <p:nvPr/>
            </p:nvSpPr>
            <p:spPr bwMode="auto">
              <a:xfrm>
                <a:off x="1318" y="2700"/>
                <a:ext cx="0" cy="2"/>
              </a:xfrm>
              <a:custGeom>
                <a:avLst/>
                <a:gdLst>
                  <a:gd name="T0" fmla="*/ 2 h 2"/>
                  <a:gd name="T1" fmla="*/ 0 h 2"/>
                  <a:gd name="T2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14" name="Freeform 1859"/>
              <p:cNvSpPr/>
              <p:nvPr/>
            </p:nvSpPr>
            <p:spPr bwMode="auto">
              <a:xfrm>
                <a:off x="1299" y="2666"/>
                <a:ext cx="28" cy="41"/>
              </a:xfrm>
              <a:custGeom>
                <a:avLst/>
                <a:gdLst>
                  <a:gd name="T0" fmla="*/ 7 w 12"/>
                  <a:gd name="T1" fmla="*/ 11 h 17"/>
                  <a:gd name="T2" fmla="*/ 6 w 12"/>
                  <a:gd name="T3" fmla="*/ 9 h 17"/>
                  <a:gd name="T4" fmla="*/ 7 w 12"/>
                  <a:gd name="T5" fmla="*/ 10 h 17"/>
                  <a:gd name="T6" fmla="*/ 7 w 12"/>
                  <a:gd name="T7" fmla="*/ 9 h 17"/>
                  <a:gd name="T8" fmla="*/ 7 w 12"/>
                  <a:gd name="T9" fmla="*/ 9 h 17"/>
                  <a:gd name="T10" fmla="*/ 7 w 12"/>
                  <a:gd name="T11" fmla="*/ 8 h 17"/>
                  <a:gd name="T12" fmla="*/ 7 w 12"/>
                  <a:gd name="T13" fmla="*/ 8 h 17"/>
                  <a:gd name="T14" fmla="*/ 7 w 12"/>
                  <a:gd name="T15" fmla="*/ 8 h 17"/>
                  <a:gd name="T16" fmla="*/ 7 w 12"/>
                  <a:gd name="T17" fmla="*/ 8 h 17"/>
                  <a:gd name="T18" fmla="*/ 7 w 12"/>
                  <a:gd name="T19" fmla="*/ 8 h 17"/>
                  <a:gd name="T20" fmla="*/ 9 w 12"/>
                  <a:gd name="T21" fmla="*/ 13 h 17"/>
                  <a:gd name="T22" fmla="*/ 9 w 12"/>
                  <a:gd name="T23" fmla="*/ 13 h 17"/>
                  <a:gd name="T24" fmla="*/ 9 w 12"/>
                  <a:gd name="T25" fmla="*/ 13 h 17"/>
                  <a:gd name="T26" fmla="*/ 9 w 12"/>
                  <a:gd name="T27" fmla="*/ 13 h 17"/>
                  <a:gd name="T28" fmla="*/ 9 w 12"/>
                  <a:gd name="T29" fmla="*/ 13 h 17"/>
                  <a:gd name="T30" fmla="*/ 9 w 12"/>
                  <a:gd name="T31" fmla="*/ 13 h 17"/>
                  <a:gd name="T32" fmla="*/ 9 w 12"/>
                  <a:gd name="T33" fmla="*/ 12 h 17"/>
                  <a:gd name="T34" fmla="*/ 8 w 12"/>
                  <a:gd name="T35" fmla="*/ 9 h 17"/>
                  <a:gd name="T36" fmla="*/ 8 w 12"/>
                  <a:gd name="T37" fmla="*/ 9 h 17"/>
                  <a:gd name="T38" fmla="*/ 8 w 12"/>
                  <a:gd name="T39" fmla="*/ 10 h 17"/>
                  <a:gd name="T40" fmla="*/ 8 w 12"/>
                  <a:gd name="T41" fmla="*/ 9 h 17"/>
                  <a:gd name="T42" fmla="*/ 9 w 12"/>
                  <a:gd name="T43" fmla="*/ 11 h 17"/>
                  <a:gd name="T44" fmla="*/ 9 w 12"/>
                  <a:gd name="T45" fmla="*/ 11 h 17"/>
                  <a:gd name="T46" fmla="*/ 9 w 12"/>
                  <a:gd name="T47" fmla="*/ 13 h 17"/>
                  <a:gd name="T48" fmla="*/ 8 w 12"/>
                  <a:gd name="T49" fmla="*/ 11 h 17"/>
                  <a:gd name="T50" fmla="*/ 8 w 12"/>
                  <a:gd name="T51" fmla="*/ 13 h 17"/>
                  <a:gd name="T52" fmla="*/ 9 w 12"/>
                  <a:gd name="T53" fmla="*/ 13 h 17"/>
                  <a:gd name="T54" fmla="*/ 8 w 12"/>
                  <a:gd name="T55" fmla="*/ 14 h 17"/>
                  <a:gd name="T56" fmla="*/ 9 w 12"/>
                  <a:gd name="T57" fmla="*/ 15 h 17"/>
                  <a:gd name="T58" fmla="*/ 9 w 12"/>
                  <a:gd name="T59" fmla="*/ 15 h 17"/>
                  <a:gd name="T60" fmla="*/ 9 w 12"/>
                  <a:gd name="T61" fmla="*/ 15 h 17"/>
                  <a:gd name="T62" fmla="*/ 9 w 12"/>
                  <a:gd name="T63" fmla="*/ 15 h 17"/>
                  <a:gd name="T64" fmla="*/ 5 w 12"/>
                  <a:gd name="T65" fmla="*/ 7 h 17"/>
                  <a:gd name="T66" fmla="*/ 5 w 12"/>
                  <a:gd name="T67" fmla="*/ 7 h 17"/>
                  <a:gd name="T68" fmla="*/ 5 w 12"/>
                  <a:gd name="T69" fmla="*/ 7 h 17"/>
                  <a:gd name="T70" fmla="*/ 5 w 12"/>
                  <a:gd name="T71" fmla="*/ 7 h 17"/>
                  <a:gd name="T72" fmla="*/ 5 w 12"/>
                  <a:gd name="T73" fmla="*/ 7 h 17"/>
                  <a:gd name="T74" fmla="*/ 4 w 12"/>
                  <a:gd name="T75" fmla="*/ 7 h 17"/>
                  <a:gd name="T76" fmla="*/ 4 w 12"/>
                  <a:gd name="T77" fmla="*/ 7 h 17"/>
                  <a:gd name="T78" fmla="*/ 4 w 12"/>
                  <a:gd name="T79" fmla="*/ 7 h 17"/>
                  <a:gd name="T80" fmla="*/ 4 w 12"/>
                  <a:gd name="T81" fmla="*/ 8 h 17"/>
                  <a:gd name="T82" fmla="*/ 7 w 12"/>
                  <a:gd name="T83" fmla="*/ 11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12" h="17">
                    <a:moveTo>
                      <a:pt x="7" y="11"/>
                    </a:moveTo>
                    <a:cubicBezTo>
                      <a:pt x="6" y="9"/>
                      <a:pt x="6" y="9"/>
                      <a:pt x="6" y="9"/>
                    </a:cubicBezTo>
                    <a:cubicBezTo>
                      <a:pt x="7" y="9"/>
                      <a:pt x="7" y="9"/>
                      <a:pt x="7" y="10"/>
                    </a:cubicBezTo>
                    <a:cubicBezTo>
                      <a:pt x="7" y="10"/>
                      <a:pt x="7" y="9"/>
                      <a:pt x="7" y="9"/>
                    </a:cubicBezTo>
                    <a:cubicBezTo>
                      <a:pt x="7" y="9"/>
                      <a:pt x="7" y="9"/>
                      <a:pt x="7" y="9"/>
                    </a:cubicBezTo>
                    <a:cubicBezTo>
                      <a:pt x="7" y="8"/>
                      <a:pt x="7" y="8"/>
                      <a:pt x="7" y="8"/>
                    </a:cubicBezTo>
                    <a:cubicBezTo>
                      <a:pt x="7" y="8"/>
                      <a:pt x="7" y="8"/>
                      <a:pt x="7" y="8"/>
                    </a:cubicBezTo>
                    <a:cubicBezTo>
                      <a:pt x="7" y="8"/>
                      <a:pt x="7" y="8"/>
                      <a:pt x="7" y="8"/>
                    </a:cubicBezTo>
                    <a:cubicBezTo>
                      <a:pt x="7" y="8"/>
                      <a:pt x="7" y="8"/>
                      <a:pt x="7" y="8"/>
                    </a:cubicBezTo>
                    <a:cubicBezTo>
                      <a:pt x="7" y="8"/>
                      <a:pt x="7" y="8"/>
                      <a:pt x="7" y="8"/>
                    </a:cubicBezTo>
                    <a:cubicBezTo>
                      <a:pt x="12" y="17"/>
                      <a:pt x="8" y="11"/>
                      <a:pt x="9" y="13"/>
                    </a:cubicBezTo>
                    <a:cubicBezTo>
                      <a:pt x="9" y="13"/>
                      <a:pt x="9" y="13"/>
                      <a:pt x="9" y="13"/>
                    </a:cubicBezTo>
                    <a:cubicBezTo>
                      <a:pt x="9" y="13"/>
                      <a:pt x="9" y="13"/>
                      <a:pt x="9" y="13"/>
                    </a:cubicBezTo>
                    <a:cubicBezTo>
                      <a:pt x="9" y="13"/>
                      <a:pt x="9" y="13"/>
                      <a:pt x="9" y="13"/>
                    </a:cubicBezTo>
                    <a:cubicBezTo>
                      <a:pt x="9" y="13"/>
                      <a:pt x="9" y="13"/>
                      <a:pt x="9" y="13"/>
                    </a:cubicBezTo>
                    <a:cubicBezTo>
                      <a:pt x="9" y="13"/>
                      <a:pt x="9" y="13"/>
                      <a:pt x="9" y="13"/>
                    </a:cubicBezTo>
                    <a:cubicBezTo>
                      <a:pt x="9" y="12"/>
                      <a:pt x="9" y="12"/>
                      <a:pt x="9" y="12"/>
                    </a:cubicBezTo>
                    <a:cubicBezTo>
                      <a:pt x="9" y="10"/>
                      <a:pt x="11" y="14"/>
                      <a:pt x="8" y="9"/>
                    </a:cubicBezTo>
                    <a:cubicBezTo>
                      <a:pt x="8" y="9"/>
                      <a:pt x="8" y="9"/>
                      <a:pt x="8" y="9"/>
                    </a:cubicBezTo>
                    <a:cubicBezTo>
                      <a:pt x="8" y="9"/>
                      <a:pt x="8" y="9"/>
                      <a:pt x="8" y="10"/>
                    </a:cubicBezTo>
                    <a:cubicBezTo>
                      <a:pt x="8" y="9"/>
                      <a:pt x="8" y="9"/>
                      <a:pt x="8" y="9"/>
                    </a:cubicBezTo>
                    <a:cubicBezTo>
                      <a:pt x="9" y="10"/>
                      <a:pt x="8" y="8"/>
                      <a:pt x="9" y="11"/>
                    </a:cubicBezTo>
                    <a:cubicBezTo>
                      <a:pt x="9" y="11"/>
                      <a:pt x="9" y="11"/>
                      <a:pt x="9" y="11"/>
                    </a:cubicBezTo>
                    <a:cubicBezTo>
                      <a:pt x="9" y="11"/>
                      <a:pt x="9" y="12"/>
                      <a:pt x="9" y="13"/>
                    </a:cubicBezTo>
                    <a:cubicBezTo>
                      <a:pt x="8" y="11"/>
                      <a:pt x="8" y="11"/>
                      <a:pt x="8" y="11"/>
                    </a:cubicBezTo>
                    <a:cubicBezTo>
                      <a:pt x="8" y="13"/>
                      <a:pt x="8" y="13"/>
                      <a:pt x="8" y="13"/>
                    </a:cubicBezTo>
                    <a:cubicBezTo>
                      <a:pt x="8" y="14"/>
                      <a:pt x="9" y="12"/>
                      <a:pt x="9" y="13"/>
                    </a:cubicBezTo>
                    <a:cubicBezTo>
                      <a:pt x="9" y="14"/>
                      <a:pt x="9" y="14"/>
                      <a:pt x="8" y="14"/>
                    </a:cubicBezTo>
                    <a:cubicBezTo>
                      <a:pt x="9" y="14"/>
                      <a:pt x="9" y="15"/>
                      <a:pt x="9" y="15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10" y="17"/>
                      <a:pt x="0" y="0"/>
                      <a:pt x="5" y="7"/>
                    </a:cubicBezTo>
                    <a:cubicBezTo>
                      <a:pt x="5" y="7"/>
                      <a:pt x="5" y="7"/>
                      <a:pt x="5" y="7"/>
                    </a:cubicBezTo>
                    <a:cubicBezTo>
                      <a:pt x="5" y="7"/>
                      <a:pt x="5" y="7"/>
                      <a:pt x="5" y="7"/>
                    </a:cubicBezTo>
                    <a:cubicBezTo>
                      <a:pt x="5" y="7"/>
                      <a:pt x="5" y="7"/>
                      <a:pt x="5" y="7"/>
                    </a:cubicBezTo>
                    <a:cubicBezTo>
                      <a:pt x="5" y="7"/>
                      <a:pt x="5" y="7"/>
                      <a:pt x="5" y="7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4" y="8"/>
                      <a:pt x="4" y="8"/>
                      <a:pt x="4" y="8"/>
                    </a:cubicBezTo>
                    <a:cubicBezTo>
                      <a:pt x="3" y="9"/>
                      <a:pt x="7" y="10"/>
                      <a:pt x="7" y="11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15" name="Freeform 1860"/>
              <p:cNvSpPr/>
              <p:nvPr/>
            </p:nvSpPr>
            <p:spPr bwMode="auto">
              <a:xfrm>
                <a:off x="1308" y="2690"/>
                <a:ext cx="3" cy="0"/>
              </a:xfrm>
              <a:custGeom>
                <a:avLst/>
                <a:gdLst>
                  <a:gd name="T0" fmla="*/ 3 w 3"/>
                  <a:gd name="T1" fmla="*/ 0 w 3"/>
                  <a:gd name="T2" fmla="*/ 3 w 3"/>
                  <a:gd name="T3" fmla="*/ 3 w 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3">
                    <a:moveTo>
                      <a:pt x="3" y="0"/>
                    </a:moveTo>
                    <a:lnTo>
                      <a:pt x="0" y="0"/>
                    </a:lnTo>
                    <a:lnTo>
                      <a:pt x="3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16" name="Freeform 1861"/>
              <p:cNvSpPr/>
              <p:nvPr/>
            </p:nvSpPr>
            <p:spPr bwMode="auto">
              <a:xfrm>
                <a:off x="1304" y="2690"/>
                <a:ext cx="11" cy="10"/>
              </a:xfrm>
              <a:custGeom>
                <a:avLst/>
                <a:gdLst>
                  <a:gd name="T0" fmla="*/ 5 w 5"/>
                  <a:gd name="T1" fmla="*/ 3 h 4"/>
                  <a:gd name="T2" fmla="*/ 4 w 5"/>
                  <a:gd name="T3" fmla="*/ 1 h 4"/>
                  <a:gd name="T4" fmla="*/ 5 w 5"/>
                  <a:gd name="T5" fmla="*/ 2 h 4"/>
                  <a:gd name="T6" fmla="*/ 3 w 5"/>
                  <a:gd name="T7" fmla="*/ 1 h 4"/>
                  <a:gd name="T8" fmla="*/ 4 w 5"/>
                  <a:gd name="T9" fmla="*/ 3 h 4"/>
                  <a:gd name="T10" fmla="*/ 1 w 5"/>
                  <a:gd name="T11" fmla="*/ 2 h 4"/>
                  <a:gd name="T12" fmla="*/ 2 w 5"/>
                  <a:gd name="T13" fmla="*/ 1 h 4"/>
                  <a:gd name="T14" fmla="*/ 1 w 5"/>
                  <a:gd name="T15" fmla="*/ 3 h 4"/>
                  <a:gd name="T16" fmla="*/ 2 w 5"/>
                  <a:gd name="T17" fmla="*/ 3 h 4"/>
                  <a:gd name="T18" fmla="*/ 3 w 5"/>
                  <a:gd name="T19" fmla="*/ 4 h 4"/>
                  <a:gd name="T20" fmla="*/ 5 w 5"/>
                  <a:gd name="T21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" h="4">
                    <a:moveTo>
                      <a:pt x="5" y="3"/>
                    </a:moveTo>
                    <a:cubicBezTo>
                      <a:pt x="4" y="1"/>
                      <a:pt x="4" y="1"/>
                      <a:pt x="4" y="1"/>
                    </a:cubicBezTo>
                    <a:cubicBezTo>
                      <a:pt x="4" y="1"/>
                      <a:pt x="5" y="2"/>
                      <a:pt x="5" y="2"/>
                    </a:cubicBezTo>
                    <a:cubicBezTo>
                      <a:pt x="5" y="2"/>
                      <a:pt x="4" y="1"/>
                      <a:pt x="3" y="1"/>
                    </a:cubicBezTo>
                    <a:cubicBezTo>
                      <a:pt x="2" y="0"/>
                      <a:pt x="4" y="2"/>
                      <a:pt x="4" y="3"/>
                    </a:cubicBezTo>
                    <a:cubicBezTo>
                      <a:pt x="2" y="3"/>
                      <a:pt x="3" y="2"/>
                      <a:pt x="1" y="2"/>
                    </a:cubicBezTo>
                    <a:cubicBezTo>
                      <a:pt x="1" y="2"/>
                      <a:pt x="2" y="2"/>
                      <a:pt x="2" y="1"/>
                    </a:cubicBezTo>
                    <a:cubicBezTo>
                      <a:pt x="0" y="1"/>
                      <a:pt x="1" y="3"/>
                      <a:pt x="1" y="3"/>
                    </a:cubicBezTo>
                    <a:cubicBezTo>
                      <a:pt x="2" y="3"/>
                      <a:pt x="2" y="4"/>
                      <a:pt x="2" y="3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4" y="4"/>
                      <a:pt x="5" y="4"/>
                      <a:pt x="5" y="3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17" name="Freeform 1862"/>
              <p:cNvSpPr/>
              <p:nvPr/>
            </p:nvSpPr>
            <p:spPr bwMode="auto">
              <a:xfrm>
                <a:off x="1315" y="2695"/>
                <a:ext cx="3" cy="0"/>
              </a:xfrm>
              <a:custGeom>
                <a:avLst/>
                <a:gdLst>
                  <a:gd name="T0" fmla="*/ 0 w 1"/>
                  <a:gd name="T1" fmla="*/ 0 w 1"/>
                  <a:gd name="T2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18" name="Freeform 1863"/>
              <p:cNvSpPr/>
              <p:nvPr/>
            </p:nvSpPr>
            <p:spPr bwMode="auto">
              <a:xfrm>
                <a:off x="1306" y="2697"/>
                <a:ext cx="0" cy="3"/>
              </a:xfrm>
              <a:custGeom>
                <a:avLst/>
                <a:gdLst>
                  <a:gd name="T0" fmla="*/ 3 h 3"/>
                  <a:gd name="T1" fmla="*/ 0 h 3"/>
                  <a:gd name="T2" fmla="*/ 3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3">
                    <a:moveTo>
                      <a:pt x="0" y="3"/>
                    </a:moveTo>
                    <a:lnTo>
                      <a:pt x="0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19" name="Freeform 1864"/>
              <p:cNvSpPr/>
              <p:nvPr/>
            </p:nvSpPr>
            <p:spPr bwMode="auto">
              <a:xfrm>
                <a:off x="1311" y="2700"/>
                <a:ext cx="2" cy="2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0 h 1"/>
                  <a:gd name="T4" fmla="*/ 1 w 1"/>
                  <a:gd name="T5" fmla="*/ 1 h 1"/>
                  <a:gd name="T6" fmla="*/ 1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20" name="Freeform 1865"/>
              <p:cNvSpPr/>
              <p:nvPr/>
            </p:nvSpPr>
            <p:spPr bwMode="auto">
              <a:xfrm>
                <a:off x="1292" y="2700"/>
                <a:ext cx="23" cy="47"/>
              </a:xfrm>
              <a:custGeom>
                <a:avLst/>
                <a:gdLst>
                  <a:gd name="T0" fmla="*/ 0 w 10"/>
                  <a:gd name="T1" fmla="*/ 19 h 20"/>
                  <a:gd name="T2" fmla="*/ 1 w 10"/>
                  <a:gd name="T3" fmla="*/ 18 h 20"/>
                  <a:gd name="T4" fmla="*/ 3 w 10"/>
                  <a:gd name="T5" fmla="*/ 19 h 20"/>
                  <a:gd name="T6" fmla="*/ 5 w 10"/>
                  <a:gd name="T7" fmla="*/ 20 h 20"/>
                  <a:gd name="T8" fmla="*/ 4 w 10"/>
                  <a:gd name="T9" fmla="*/ 18 h 20"/>
                  <a:gd name="T10" fmla="*/ 5 w 10"/>
                  <a:gd name="T11" fmla="*/ 18 h 20"/>
                  <a:gd name="T12" fmla="*/ 5 w 10"/>
                  <a:gd name="T13" fmla="*/ 16 h 20"/>
                  <a:gd name="T14" fmla="*/ 5 w 10"/>
                  <a:gd name="T15" fmla="*/ 13 h 20"/>
                  <a:gd name="T16" fmla="*/ 8 w 10"/>
                  <a:gd name="T17" fmla="*/ 6 h 20"/>
                  <a:gd name="T18" fmla="*/ 6 w 10"/>
                  <a:gd name="T19" fmla="*/ 5 h 20"/>
                  <a:gd name="T20" fmla="*/ 8 w 10"/>
                  <a:gd name="T21" fmla="*/ 5 h 20"/>
                  <a:gd name="T22" fmla="*/ 7 w 10"/>
                  <a:gd name="T23" fmla="*/ 5 h 20"/>
                  <a:gd name="T24" fmla="*/ 9 w 10"/>
                  <a:gd name="T25" fmla="*/ 3 h 20"/>
                  <a:gd name="T26" fmla="*/ 6 w 10"/>
                  <a:gd name="T27" fmla="*/ 2 h 20"/>
                  <a:gd name="T28" fmla="*/ 9 w 10"/>
                  <a:gd name="T29" fmla="*/ 2 h 20"/>
                  <a:gd name="T30" fmla="*/ 8 w 10"/>
                  <a:gd name="T31" fmla="*/ 1 h 20"/>
                  <a:gd name="T32" fmla="*/ 6 w 10"/>
                  <a:gd name="T33" fmla="*/ 1 h 20"/>
                  <a:gd name="T34" fmla="*/ 5 w 10"/>
                  <a:gd name="T35" fmla="*/ 0 h 20"/>
                  <a:gd name="T36" fmla="*/ 6 w 10"/>
                  <a:gd name="T37" fmla="*/ 6 h 20"/>
                  <a:gd name="T38" fmla="*/ 5 w 10"/>
                  <a:gd name="T39" fmla="*/ 6 h 20"/>
                  <a:gd name="T40" fmla="*/ 3 w 10"/>
                  <a:gd name="T41" fmla="*/ 8 h 20"/>
                  <a:gd name="T42" fmla="*/ 5 w 10"/>
                  <a:gd name="T43" fmla="*/ 10 h 20"/>
                  <a:gd name="T44" fmla="*/ 4 w 10"/>
                  <a:gd name="T45" fmla="*/ 11 h 20"/>
                  <a:gd name="T46" fmla="*/ 5 w 10"/>
                  <a:gd name="T47" fmla="*/ 11 h 20"/>
                  <a:gd name="T48" fmla="*/ 3 w 10"/>
                  <a:gd name="T49" fmla="*/ 12 h 20"/>
                  <a:gd name="T50" fmla="*/ 6 w 10"/>
                  <a:gd name="T51" fmla="*/ 12 h 20"/>
                  <a:gd name="T52" fmla="*/ 2 w 10"/>
                  <a:gd name="T53" fmla="*/ 13 h 20"/>
                  <a:gd name="T54" fmla="*/ 3 w 10"/>
                  <a:gd name="T55" fmla="*/ 13 h 20"/>
                  <a:gd name="T56" fmla="*/ 4 w 10"/>
                  <a:gd name="T57" fmla="*/ 14 h 20"/>
                  <a:gd name="T58" fmla="*/ 2 w 10"/>
                  <a:gd name="T59" fmla="*/ 14 h 20"/>
                  <a:gd name="T60" fmla="*/ 3 w 10"/>
                  <a:gd name="T61" fmla="*/ 16 h 20"/>
                  <a:gd name="T62" fmla="*/ 4 w 10"/>
                  <a:gd name="T63" fmla="*/ 16 h 20"/>
                  <a:gd name="T64" fmla="*/ 3 w 10"/>
                  <a:gd name="T65" fmla="*/ 18 h 20"/>
                  <a:gd name="T66" fmla="*/ 1 w 10"/>
                  <a:gd name="T67" fmla="*/ 16 h 20"/>
                  <a:gd name="T68" fmla="*/ 0 w 10"/>
                  <a:gd name="T69" fmla="*/ 16 h 20"/>
                  <a:gd name="T70" fmla="*/ 2 w 10"/>
                  <a:gd name="T71" fmla="*/ 18 h 20"/>
                  <a:gd name="T72" fmla="*/ 0 w 10"/>
                  <a:gd name="T73" fmla="*/ 19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0" h="20">
                    <a:moveTo>
                      <a:pt x="0" y="19"/>
                    </a:moveTo>
                    <a:cubicBezTo>
                      <a:pt x="1" y="19"/>
                      <a:pt x="1" y="19"/>
                      <a:pt x="1" y="18"/>
                    </a:cubicBezTo>
                    <a:cubicBezTo>
                      <a:pt x="2" y="19"/>
                      <a:pt x="2" y="19"/>
                      <a:pt x="3" y="19"/>
                    </a:cubicBezTo>
                    <a:cubicBezTo>
                      <a:pt x="3" y="19"/>
                      <a:pt x="4" y="20"/>
                      <a:pt x="5" y="20"/>
                    </a:cubicBezTo>
                    <a:cubicBezTo>
                      <a:pt x="5" y="19"/>
                      <a:pt x="4" y="19"/>
                      <a:pt x="4" y="18"/>
                    </a:cubicBezTo>
                    <a:cubicBezTo>
                      <a:pt x="5" y="18"/>
                      <a:pt x="5" y="18"/>
                      <a:pt x="5" y="18"/>
                    </a:cubicBezTo>
                    <a:cubicBezTo>
                      <a:pt x="5" y="18"/>
                      <a:pt x="4" y="16"/>
                      <a:pt x="5" y="16"/>
                    </a:cubicBezTo>
                    <a:cubicBezTo>
                      <a:pt x="6" y="15"/>
                      <a:pt x="6" y="14"/>
                      <a:pt x="5" y="13"/>
                    </a:cubicBezTo>
                    <a:cubicBezTo>
                      <a:pt x="7" y="11"/>
                      <a:pt x="6" y="8"/>
                      <a:pt x="8" y="6"/>
                    </a:cubicBezTo>
                    <a:cubicBezTo>
                      <a:pt x="6" y="5"/>
                      <a:pt x="6" y="5"/>
                      <a:pt x="6" y="5"/>
                    </a:cubicBezTo>
                    <a:cubicBezTo>
                      <a:pt x="7" y="5"/>
                      <a:pt x="6" y="4"/>
                      <a:pt x="8" y="5"/>
                    </a:cubicBezTo>
                    <a:cubicBezTo>
                      <a:pt x="7" y="5"/>
                      <a:pt x="7" y="5"/>
                      <a:pt x="7" y="5"/>
                    </a:cubicBezTo>
                    <a:cubicBezTo>
                      <a:pt x="9" y="5"/>
                      <a:pt x="8" y="3"/>
                      <a:pt x="9" y="3"/>
                    </a:cubicBezTo>
                    <a:cubicBezTo>
                      <a:pt x="8" y="3"/>
                      <a:pt x="6" y="2"/>
                      <a:pt x="6" y="2"/>
                    </a:cubicBezTo>
                    <a:cubicBezTo>
                      <a:pt x="8" y="3"/>
                      <a:pt x="6" y="1"/>
                      <a:pt x="9" y="2"/>
                    </a:cubicBezTo>
                    <a:cubicBezTo>
                      <a:pt x="10" y="1"/>
                      <a:pt x="7" y="1"/>
                      <a:pt x="8" y="1"/>
                    </a:cubicBezTo>
                    <a:cubicBezTo>
                      <a:pt x="6" y="0"/>
                      <a:pt x="7" y="1"/>
                      <a:pt x="6" y="1"/>
                    </a:cubicBezTo>
                    <a:cubicBezTo>
                      <a:pt x="5" y="0"/>
                      <a:pt x="6" y="0"/>
                      <a:pt x="5" y="0"/>
                    </a:cubicBezTo>
                    <a:cubicBezTo>
                      <a:pt x="4" y="1"/>
                      <a:pt x="6" y="4"/>
                      <a:pt x="6" y="6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6" y="7"/>
                      <a:pt x="5" y="8"/>
                      <a:pt x="3" y="8"/>
                    </a:cubicBezTo>
                    <a:cubicBezTo>
                      <a:pt x="4" y="9"/>
                      <a:pt x="2" y="10"/>
                      <a:pt x="5" y="10"/>
                    </a:cubicBezTo>
                    <a:cubicBezTo>
                      <a:pt x="4" y="10"/>
                      <a:pt x="4" y="10"/>
                      <a:pt x="4" y="11"/>
                    </a:cubicBezTo>
                    <a:cubicBezTo>
                      <a:pt x="5" y="11"/>
                      <a:pt x="5" y="11"/>
                      <a:pt x="5" y="11"/>
                    </a:cubicBezTo>
                    <a:cubicBezTo>
                      <a:pt x="5" y="11"/>
                      <a:pt x="3" y="11"/>
                      <a:pt x="3" y="12"/>
                    </a:cubicBezTo>
                    <a:cubicBezTo>
                      <a:pt x="5" y="11"/>
                      <a:pt x="5" y="12"/>
                      <a:pt x="6" y="12"/>
                    </a:cubicBezTo>
                    <a:cubicBezTo>
                      <a:pt x="4" y="13"/>
                      <a:pt x="3" y="13"/>
                      <a:pt x="2" y="13"/>
                    </a:cubicBezTo>
                    <a:cubicBezTo>
                      <a:pt x="3" y="13"/>
                      <a:pt x="3" y="13"/>
                      <a:pt x="3" y="13"/>
                    </a:cubicBezTo>
                    <a:cubicBezTo>
                      <a:pt x="3" y="14"/>
                      <a:pt x="4" y="14"/>
                      <a:pt x="4" y="14"/>
                    </a:cubicBezTo>
                    <a:cubicBezTo>
                      <a:pt x="4" y="14"/>
                      <a:pt x="3" y="14"/>
                      <a:pt x="2" y="14"/>
                    </a:cubicBezTo>
                    <a:cubicBezTo>
                      <a:pt x="1" y="14"/>
                      <a:pt x="4" y="15"/>
                      <a:pt x="3" y="16"/>
                    </a:cubicBezTo>
                    <a:cubicBezTo>
                      <a:pt x="4" y="16"/>
                      <a:pt x="4" y="16"/>
                      <a:pt x="4" y="16"/>
                    </a:cubicBezTo>
                    <a:cubicBezTo>
                      <a:pt x="4" y="16"/>
                      <a:pt x="3" y="17"/>
                      <a:pt x="3" y="18"/>
                    </a:cubicBezTo>
                    <a:cubicBezTo>
                      <a:pt x="1" y="17"/>
                      <a:pt x="2" y="16"/>
                      <a:pt x="1" y="16"/>
                    </a:cubicBezTo>
                    <a:cubicBezTo>
                      <a:pt x="1" y="16"/>
                      <a:pt x="1" y="16"/>
                      <a:pt x="0" y="16"/>
                    </a:cubicBezTo>
                    <a:cubicBezTo>
                      <a:pt x="1" y="17"/>
                      <a:pt x="2" y="18"/>
                      <a:pt x="2" y="18"/>
                    </a:cubicBezTo>
                    <a:cubicBezTo>
                      <a:pt x="1" y="17"/>
                      <a:pt x="0" y="18"/>
                      <a:pt x="0" y="19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21" name="Freeform 1866"/>
              <p:cNvSpPr/>
              <p:nvPr/>
            </p:nvSpPr>
            <p:spPr bwMode="auto">
              <a:xfrm>
                <a:off x="1289" y="2738"/>
                <a:ext cx="3" cy="0"/>
              </a:xfrm>
              <a:custGeom>
                <a:avLst/>
                <a:gdLst>
                  <a:gd name="T0" fmla="*/ 1 w 1"/>
                  <a:gd name="T1" fmla="*/ 0 w 1"/>
                  <a:gd name="T2" fmla="*/ 0 w 1"/>
                  <a:gd name="T3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0" y="0"/>
                    </a:cubicBez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22" name="Freeform 1867"/>
              <p:cNvSpPr/>
              <p:nvPr/>
            </p:nvSpPr>
            <p:spPr bwMode="auto">
              <a:xfrm>
                <a:off x="1292" y="27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23" name="Rectangle 1868"/>
              <p:cNvSpPr>
                <a:spLocks noChangeArrowheads="1"/>
              </p:cNvSpPr>
              <p:nvPr/>
            </p:nvSpPr>
            <p:spPr bwMode="auto">
              <a:xfrm>
                <a:off x="1304" y="2738"/>
                <a:ext cx="2" cy="1"/>
              </a:xfrm>
              <a:prstGeom prst="rect">
                <a:avLst/>
              </a:pr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24" name="Freeform 1869"/>
              <p:cNvSpPr/>
              <p:nvPr/>
            </p:nvSpPr>
            <p:spPr bwMode="auto">
              <a:xfrm>
                <a:off x="1292" y="2731"/>
                <a:ext cx="4" cy="0"/>
              </a:xfrm>
              <a:custGeom>
                <a:avLst/>
                <a:gdLst>
                  <a:gd name="T0" fmla="*/ 0 w 2"/>
                  <a:gd name="T1" fmla="*/ 2 w 2"/>
                  <a:gd name="T2" fmla="*/ 0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25" name="Freeform 1870"/>
              <p:cNvSpPr/>
              <p:nvPr/>
            </p:nvSpPr>
            <p:spPr bwMode="auto">
              <a:xfrm>
                <a:off x="1296" y="2721"/>
                <a:ext cx="3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26" name="Freeform 1871"/>
              <p:cNvSpPr/>
              <p:nvPr/>
            </p:nvSpPr>
            <p:spPr bwMode="auto">
              <a:xfrm>
                <a:off x="1289" y="2740"/>
                <a:ext cx="3" cy="3"/>
              </a:xfrm>
              <a:custGeom>
                <a:avLst/>
                <a:gdLst>
                  <a:gd name="T0" fmla="*/ 0 w 3"/>
                  <a:gd name="T1" fmla="*/ 0 h 3"/>
                  <a:gd name="T2" fmla="*/ 3 w 3"/>
                  <a:gd name="T3" fmla="*/ 3 h 3"/>
                  <a:gd name="T4" fmla="*/ 3 w 3"/>
                  <a:gd name="T5" fmla="*/ 3 h 3"/>
                  <a:gd name="T6" fmla="*/ 0 w 3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3">
                    <a:moveTo>
                      <a:pt x="0" y="0"/>
                    </a:moveTo>
                    <a:lnTo>
                      <a:pt x="3" y="3"/>
                    </a:lnTo>
                    <a:lnTo>
                      <a:pt x="3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27" name="Freeform 1872"/>
              <p:cNvSpPr/>
              <p:nvPr/>
            </p:nvSpPr>
            <p:spPr bwMode="auto">
              <a:xfrm>
                <a:off x="1285" y="2745"/>
                <a:ext cx="19" cy="28"/>
              </a:xfrm>
              <a:custGeom>
                <a:avLst/>
                <a:gdLst>
                  <a:gd name="T0" fmla="*/ 5 w 8"/>
                  <a:gd name="T1" fmla="*/ 11 h 12"/>
                  <a:gd name="T2" fmla="*/ 7 w 8"/>
                  <a:gd name="T3" fmla="*/ 10 h 12"/>
                  <a:gd name="T4" fmla="*/ 4 w 8"/>
                  <a:gd name="T5" fmla="*/ 7 h 12"/>
                  <a:gd name="T6" fmla="*/ 7 w 8"/>
                  <a:gd name="T7" fmla="*/ 8 h 12"/>
                  <a:gd name="T8" fmla="*/ 6 w 8"/>
                  <a:gd name="T9" fmla="*/ 4 h 12"/>
                  <a:gd name="T10" fmla="*/ 7 w 8"/>
                  <a:gd name="T11" fmla="*/ 5 h 12"/>
                  <a:gd name="T12" fmla="*/ 4 w 8"/>
                  <a:gd name="T13" fmla="*/ 3 h 12"/>
                  <a:gd name="T14" fmla="*/ 7 w 8"/>
                  <a:gd name="T15" fmla="*/ 3 h 12"/>
                  <a:gd name="T16" fmla="*/ 8 w 8"/>
                  <a:gd name="T17" fmla="*/ 4 h 12"/>
                  <a:gd name="T18" fmla="*/ 7 w 8"/>
                  <a:gd name="T19" fmla="*/ 2 h 12"/>
                  <a:gd name="T20" fmla="*/ 5 w 8"/>
                  <a:gd name="T21" fmla="*/ 1 h 12"/>
                  <a:gd name="T22" fmla="*/ 3 w 8"/>
                  <a:gd name="T23" fmla="*/ 0 h 12"/>
                  <a:gd name="T24" fmla="*/ 4 w 8"/>
                  <a:gd name="T25" fmla="*/ 2 h 12"/>
                  <a:gd name="T26" fmla="*/ 3 w 8"/>
                  <a:gd name="T27" fmla="*/ 2 h 12"/>
                  <a:gd name="T28" fmla="*/ 4 w 8"/>
                  <a:gd name="T29" fmla="*/ 2 h 12"/>
                  <a:gd name="T30" fmla="*/ 3 w 8"/>
                  <a:gd name="T31" fmla="*/ 2 h 12"/>
                  <a:gd name="T32" fmla="*/ 3 w 8"/>
                  <a:gd name="T33" fmla="*/ 3 h 12"/>
                  <a:gd name="T34" fmla="*/ 3 w 8"/>
                  <a:gd name="T35" fmla="*/ 3 h 12"/>
                  <a:gd name="T36" fmla="*/ 4 w 8"/>
                  <a:gd name="T37" fmla="*/ 4 h 12"/>
                  <a:gd name="T38" fmla="*/ 3 w 8"/>
                  <a:gd name="T39" fmla="*/ 4 h 12"/>
                  <a:gd name="T40" fmla="*/ 4 w 8"/>
                  <a:gd name="T41" fmla="*/ 4 h 12"/>
                  <a:gd name="T42" fmla="*/ 2 w 8"/>
                  <a:gd name="T43" fmla="*/ 6 h 12"/>
                  <a:gd name="T44" fmla="*/ 3 w 8"/>
                  <a:gd name="T45" fmla="*/ 7 h 12"/>
                  <a:gd name="T46" fmla="*/ 2 w 8"/>
                  <a:gd name="T47" fmla="*/ 5 h 12"/>
                  <a:gd name="T48" fmla="*/ 5 w 8"/>
                  <a:gd name="T49" fmla="*/ 6 h 12"/>
                  <a:gd name="T50" fmla="*/ 2 w 8"/>
                  <a:gd name="T51" fmla="*/ 7 h 12"/>
                  <a:gd name="T52" fmla="*/ 2 w 8"/>
                  <a:gd name="T53" fmla="*/ 9 h 12"/>
                  <a:gd name="T54" fmla="*/ 2 w 8"/>
                  <a:gd name="T55" fmla="*/ 9 h 12"/>
                  <a:gd name="T56" fmla="*/ 3 w 8"/>
                  <a:gd name="T57" fmla="*/ 10 h 12"/>
                  <a:gd name="T58" fmla="*/ 3 w 8"/>
                  <a:gd name="T59" fmla="*/ 10 h 12"/>
                  <a:gd name="T60" fmla="*/ 4 w 8"/>
                  <a:gd name="T61" fmla="*/ 10 h 12"/>
                  <a:gd name="T62" fmla="*/ 3 w 8"/>
                  <a:gd name="T63" fmla="*/ 10 h 12"/>
                  <a:gd name="T64" fmla="*/ 5 w 8"/>
                  <a:gd name="T65" fmla="*/ 12 h 12"/>
                  <a:gd name="T66" fmla="*/ 4 w 8"/>
                  <a:gd name="T67" fmla="*/ 10 h 12"/>
                  <a:gd name="T68" fmla="*/ 5 w 8"/>
                  <a:gd name="T69" fmla="*/ 11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8" h="12">
                    <a:moveTo>
                      <a:pt x="5" y="11"/>
                    </a:moveTo>
                    <a:cubicBezTo>
                      <a:pt x="7" y="11"/>
                      <a:pt x="6" y="10"/>
                      <a:pt x="7" y="10"/>
                    </a:cubicBezTo>
                    <a:cubicBezTo>
                      <a:pt x="6" y="8"/>
                      <a:pt x="4" y="9"/>
                      <a:pt x="4" y="7"/>
                    </a:cubicBezTo>
                    <a:cubicBezTo>
                      <a:pt x="7" y="8"/>
                      <a:pt x="7" y="8"/>
                      <a:pt x="7" y="8"/>
                    </a:cubicBezTo>
                    <a:cubicBezTo>
                      <a:pt x="7" y="7"/>
                      <a:pt x="8" y="6"/>
                      <a:pt x="6" y="4"/>
                    </a:cubicBezTo>
                    <a:cubicBezTo>
                      <a:pt x="6" y="4"/>
                      <a:pt x="6" y="4"/>
                      <a:pt x="7" y="5"/>
                    </a:cubicBezTo>
                    <a:cubicBezTo>
                      <a:pt x="7" y="4"/>
                      <a:pt x="3" y="3"/>
                      <a:pt x="4" y="3"/>
                    </a:cubicBezTo>
                    <a:cubicBezTo>
                      <a:pt x="5" y="4"/>
                      <a:pt x="6" y="3"/>
                      <a:pt x="7" y="3"/>
                    </a:cubicBezTo>
                    <a:cubicBezTo>
                      <a:pt x="8" y="4"/>
                      <a:pt x="8" y="4"/>
                      <a:pt x="8" y="4"/>
                    </a:cubicBezTo>
                    <a:cubicBezTo>
                      <a:pt x="8" y="3"/>
                      <a:pt x="7" y="2"/>
                      <a:pt x="7" y="2"/>
                    </a:cubicBezTo>
                    <a:cubicBezTo>
                      <a:pt x="6" y="1"/>
                      <a:pt x="5" y="1"/>
                      <a:pt x="5" y="1"/>
                    </a:cubicBezTo>
                    <a:cubicBezTo>
                      <a:pt x="5" y="1"/>
                      <a:pt x="4" y="1"/>
                      <a:pt x="3" y="0"/>
                    </a:cubicBezTo>
                    <a:cubicBezTo>
                      <a:pt x="4" y="1"/>
                      <a:pt x="4" y="1"/>
                      <a:pt x="4" y="2"/>
                    </a:cubicBezTo>
                    <a:cubicBezTo>
                      <a:pt x="3" y="2"/>
                      <a:pt x="4" y="2"/>
                      <a:pt x="3" y="2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3"/>
                      <a:pt x="3" y="2"/>
                      <a:pt x="3" y="2"/>
                    </a:cubicBezTo>
                    <a:cubicBezTo>
                      <a:pt x="3" y="2"/>
                      <a:pt x="4" y="3"/>
                      <a:pt x="3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4"/>
                      <a:pt x="3" y="4"/>
                      <a:pt x="4" y="4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3" y="5"/>
                      <a:pt x="0" y="5"/>
                      <a:pt x="2" y="6"/>
                    </a:cubicBezTo>
                    <a:cubicBezTo>
                      <a:pt x="2" y="6"/>
                      <a:pt x="2" y="6"/>
                      <a:pt x="3" y="7"/>
                    </a:cubicBezTo>
                    <a:cubicBezTo>
                      <a:pt x="4" y="6"/>
                      <a:pt x="2" y="6"/>
                      <a:pt x="2" y="5"/>
                    </a:cubicBezTo>
                    <a:cubicBezTo>
                      <a:pt x="3" y="6"/>
                      <a:pt x="4" y="7"/>
                      <a:pt x="5" y="6"/>
                    </a:cubicBezTo>
                    <a:cubicBezTo>
                      <a:pt x="4" y="7"/>
                      <a:pt x="5" y="7"/>
                      <a:pt x="2" y="7"/>
                    </a:cubicBezTo>
                    <a:cubicBezTo>
                      <a:pt x="2" y="8"/>
                      <a:pt x="3" y="8"/>
                      <a:pt x="2" y="9"/>
                    </a:cubicBezTo>
                    <a:cubicBezTo>
                      <a:pt x="2" y="9"/>
                      <a:pt x="2" y="9"/>
                      <a:pt x="2" y="9"/>
                    </a:cubicBezTo>
                    <a:cubicBezTo>
                      <a:pt x="4" y="9"/>
                      <a:pt x="1" y="9"/>
                      <a:pt x="3" y="10"/>
                    </a:cubicBezTo>
                    <a:cubicBezTo>
                      <a:pt x="3" y="10"/>
                      <a:pt x="3" y="10"/>
                      <a:pt x="3" y="10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4" y="10"/>
                      <a:pt x="4" y="10"/>
                      <a:pt x="3" y="10"/>
                    </a:cubicBezTo>
                    <a:cubicBezTo>
                      <a:pt x="4" y="11"/>
                      <a:pt x="4" y="12"/>
                      <a:pt x="5" y="12"/>
                    </a:cubicBezTo>
                    <a:cubicBezTo>
                      <a:pt x="5" y="11"/>
                      <a:pt x="4" y="11"/>
                      <a:pt x="4" y="10"/>
                    </a:cubicBezTo>
                    <a:cubicBezTo>
                      <a:pt x="5" y="11"/>
                      <a:pt x="6" y="11"/>
                      <a:pt x="5" y="11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28" name="Freeform 1873"/>
              <p:cNvSpPr/>
              <p:nvPr/>
            </p:nvSpPr>
            <p:spPr bwMode="auto">
              <a:xfrm>
                <a:off x="1292" y="275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29" name="Freeform 1874"/>
              <p:cNvSpPr/>
              <p:nvPr/>
            </p:nvSpPr>
            <p:spPr bwMode="auto">
              <a:xfrm>
                <a:off x="1280" y="2771"/>
                <a:ext cx="19" cy="22"/>
              </a:xfrm>
              <a:custGeom>
                <a:avLst/>
                <a:gdLst>
                  <a:gd name="T0" fmla="*/ 4 w 8"/>
                  <a:gd name="T1" fmla="*/ 3 h 9"/>
                  <a:gd name="T2" fmla="*/ 3 w 8"/>
                  <a:gd name="T3" fmla="*/ 3 h 9"/>
                  <a:gd name="T4" fmla="*/ 6 w 8"/>
                  <a:gd name="T5" fmla="*/ 3 h 9"/>
                  <a:gd name="T6" fmla="*/ 6 w 8"/>
                  <a:gd name="T7" fmla="*/ 4 h 9"/>
                  <a:gd name="T8" fmla="*/ 3 w 8"/>
                  <a:gd name="T9" fmla="*/ 4 h 9"/>
                  <a:gd name="T10" fmla="*/ 3 w 8"/>
                  <a:gd name="T11" fmla="*/ 4 h 9"/>
                  <a:gd name="T12" fmla="*/ 5 w 8"/>
                  <a:gd name="T13" fmla="*/ 5 h 9"/>
                  <a:gd name="T14" fmla="*/ 5 w 8"/>
                  <a:gd name="T15" fmla="*/ 6 h 9"/>
                  <a:gd name="T16" fmla="*/ 5 w 8"/>
                  <a:gd name="T17" fmla="*/ 5 h 9"/>
                  <a:gd name="T18" fmla="*/ 3 w 8"/>
                  <a:gd name="T19" fmla="*/ 6 h 9"/>
                  <a:gd name="T20" fmla="*/ 7 w 8"/>
                  <a:gd name="T21" fmla="*/ 9 h 9"/>
                  <a:gd name="T22" fmla="*/ 7 w 8"/>
                  <a:gd name="T23" fmla="*/ 8 h 9"/>
                  <a:gd name="T24" fmla="*/ 5 w 8"/>
                  <a:gd name="T25" fmla="*/ 8 h 9"/>
                  <a:gd name="T26" fmla="*/ 6 w 8"/>
                  <a:gd name="T27" fmla="*/ 7 h 9"/>
                  <a:gd name="T28" fmla="*/ 7 w 8"/>
                  <a:gd name="T29" fmla="*/ 8 h 9"/>
                  <a:gd name="T30" fmla="*/ 8 w 8"/>
                  <a:gd name="T31" fmla="*/ 2 h 9"/>
                  <a:gd name="T32" fmla="*/ 8 w 8"/>
                  <a:gd name="T33" fmla="*/ 3 h 9"/>
                  <a:gd name="T34" fmla="*/ 6 w 8"/>
                  <a:gd name="T35" fmla="*/ 2 h 9"/>
                  <a:gd name="T36" fmla="*/ 4 w 8"/>
                  <a:gd name="T37" fmla="*/ 2 h 9"/>
                  <a:gd name="T38" fmla="*/ 5 w 8"/>
                  <a:gd name="T39" fmla="*/ 2 h 9"/>
                  <a:gd name="T40" fmla="*/ 3 w 8"/>
                  <a:gd name="T41" fmla="*/ 1 h 9"/>
                  <a:gd name="T42" fmla="*/ 2 w 8"/>
                  <a:gd name="T43" fmla="*/ 0 h 9"/>
                  <a:gd name="T44" fmla="*/ 2 w 8"/>
                  <a:gd name="T45" fmla="*/ 2 h 9"/>
                  <a:gd name="T46" fmla="*/ 4 w 8"/>
                  <a:gd name="T47" fmla="*/ 3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8" h="9">
                    <a:moveTo>
                      <a:pt x="4" y="3"/>
                    </a:moveTo>
                    <a:cubicBezTo>
                      <a:pt x="4" y="3"/>
                      <a:pt x="3" y="2"/>
                      <a:pt x="3" y="3"/>
                    </a:cubicBezTo>
                    <a:cubicBezTo>
                      <a:pt x="3" y="3"/>
                      <a:pt x="5" y="3"/>
                      <a:pt x="6" y="3"/>
                    </a:cubicBezTo>
                    <a:cubicBezTo>
                      <a:pt x="5" y="3"/>
                      <a:pt x="6" y="4"/>
                      <a:pt x="6" y="4"/>
                    </a:cubicBezTo>
                    <a:cubicBezTo>
                      <a:pt x="5" y="4"/>
                      <a:pt x="4" y="4"/>
                      <a:pt x="3" y="4"/>
                    </a:cubicBezTo>
                    <a:cubicBezTo>
                      <a:pt x="4" y="4"/>
                      <a:pt x="3" y="4"/>
                      <a:pt x="3" y="4"/>
                    </a:cubicBezTo>
                    <a:cubicBezTo>
                      <a:pt x="4" y="4"/>
                      <a:pt x="3" y="5"/>
                      <a:pt x="5" y="5"/>
                    </a:cubicBezTo>
                    <a:cubicBezTo>
                      <a:pt x="6" y="5"/>
                      <a:pt x="6" y="6"/>
                      <a:pt x="5" y="6"/>
                    </a:cubicBezTo>
                    <a:cubicBezTo>
                      <a:pt x="5" y="6"/>
                      <a:pt x="5" y="6"/>
                      <a:pt x="5" y="5"/>
                    </a:cubicBezTo>
                    <a:cubicBezTo>
                      <a:pt x="3" y="5"/>
                      <a:pt x="4" y="6"/>
                      <a:pt x="3" y="6"/>
                    </a:cubicBezTo>
                    <a:cubicBezTo>
                      <a:pt x="4" y="7"/>
                      <a:pt x="4" y="9"/>
                      <a:pt x="7" y="9"/>
                    </a:cubicBezTo>
                    <a:cubicBezTo>
                      <a:pt x="8" y="9"/>
                      <a:pt x="7" y="8"/>
                      <a:pt x="7" y="8"/>
                    </a:cubicBezTo>
                    <a:cubicBezTo>
                      <a:pt x="6" y="9"/>
                      <a:pt x="5" y="8"/>
                      <a:pt x="5" y="8"/>
                    </a:cubicBezTo>
                    <a:cubicBezTo>
                      <a:pt x="5" y="7"/>
                      <a:pt x="4" y="7"/>
                      <a:pt x="6" y="7"/>
                    </a:cubicBezTo>
                    <a:cubicBezTo>
                      <a:pt x="7" y="8"/>
                      <a:pt x="7" y="8"/>
                      <a:pt x="7" y="8"/>
                    </a:cubicBezTo>
                    <a:cubicBezTo>
                      <a:pt x="8" y="6"/>
                      <a:pt x="8" y="4"/>
                      <a:pt x="8" y="2"/>
                    </a:cubicBezTo>
                    <a:cubicBezTo>
                      <a:pt x="8" y="3"/>
                      <a:pt x="8" y="3"/>
                      <a:pt x="8" y="3"/>
                    </a:cubicBezTo>
                    <a:cubicBezTo>
                      <a:pt x="7" y="3"/>
                      <a:pt x="7" y="3"/>
                      <a:pt x="6" y="2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2"/>
                      <a:pt x="4" y="2"/>
                      <a:pt x="5" y="2"/>
                    </a:cubicBezTo>
                    <a:cubicBezTo>
                      <a:pt x="4" y="1"/>
                      <a:pt x="4" y="1"/>
                      <a:pt x="3" y="1"/>
                    </a:cubicBezTo>
                    <a:cubicBezTo>
                      <a:pt x="3" y="1"/>
                      <a:pt x="3" y="1"/>
                      <a:pt x="2" y="0"/>
                    </a:cubicBezTo>
                    <a:cubicBezTo>
                      <a:pt x="0" y="0"/>
                      <a:pt x="3" y="1"/>
                      <a:pt x="2" y="2"/>
                    </a:cubicBezTo>
                    <a:lnTo>
                      <a:pt x="4" y="3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30" name="Freeform 1875"/>
              <p:cNvSpPr/>
              <p:nvPr/>
            </p:nvSpPr>
            <p:spPr bwMode="auto">
              <a:xfrm>
                <a:off x="1289" y="2771"/>
                <a:ext cx="3" cy="2"/>
              </a:xfrm>
              <a:custGeom>
                <a:avLst/>
                <a:gdLst>
                  <a:gd name="T0" fmla="*/ 0 w 3"/>
                  <a:gd name="T1" fmla="*/ 0 h 2"/>
                  <a:gd name="T2" fmla="*/ 3 w 3"/>
                  <a:gd name="T3" fmla="*/ 2 h 2"/>
                  <a:gd name="T4" fmla="*/ 0 w 3"/>
                  <a:gd name="T5" fmla="*/ 0 h 2"/>
                  <a:gd name="T6" fmla="*/ 0 w 3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2">
                    <a:moveTo>
                      <a:pt x="0" y="0"/>
                    </a:moveTo>
                    <a:lnTo>
                      <a:pt x="3" y="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31" name="Freeform 1876"/>
              <p:cNvSpPr/>
              <p:nvPr/>
            </p:nvSpPr>
            <p:spPr bwMode="auto">
              <a:xfrm>
                <a:off x="1296" y="2773"/>
                <a:ext cx="3" cy="3"/>
              </a:xfrm>
              <a:custGeom>
                <a:avLst/>
                <a:gdLst>
                  <a:gd name="T0" fmla="*/ 1 w 1"/>
                  <a:gd name="T1" fmla="*/ 1 h 1"/>
                  <a:gd name="T2" fmla="*/ 0 w 1"/>
                  <a:gd name="T3" fmla="*/ 0 h 1"/>
                  <a:gd name="T4" fmla="*/ 1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1" y="1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32" name="Freeform 1877"/>
              <p:cNvSpPr/>
              <p:nvPr/>
            </p:nvSpPr>
            <p:spPr bwMode="auto">
              <a:xfrm>
                <a:off x="1285" y="2785"/>
                <a:ext cx="2" cy="3"/>
              </a:xfrm>
              <a:custGeom>
                <a:avLst/>
                <a:gdLst>
                  <a:gd name="T0" fmla="*/ 0 w 1"/>
                  <a:gd name="T1" fmla="*/ 0 h 1"/>
                  <a:gd name="T2" fmla="*/ 1 w 1"/>
                  <a:gd name="T3" fmla="*/ 1 h 1"/>
                  <a:gd name="T4" fmla="*/ 1 w 1"/>
                  <a:gd name="T5" fmla="*/ 1 h 1"/>
                  <a:gd name="T6" fmla="*/ 0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33" name="Freeform 1878"/>
              <p:cNvSpPr/>
              <p:nvPr/>
            </p:nvSpPr>
            <p:spPr bwMode="auto">
              <a:xfrm>
                <a:off x="1287" y="2793"/>
                <a:ext cx="9" cy="4"/>
              </a:xfrm>
              <a:custGeom>
                <a:avLst/>
                <a:gdLst>
                  <a:gd name="T0" fmla="*/ 4 w 4"/>
                  <a:gd name="T1" fmla="*/ 2 h 2"/>
                  <a:gd name="T2" fmla="*/ 4 w 4"/>
                  <a:gd name="T3" fmla="*/ 0 h 2"/>
                  <a:gd name="T4" fmla="*/ 1 w 4"/>
                  <a:gd name="T5" fmla="*/ 0 h 2"/>
                  <a:gd name="T6" fmla="*/ 3 w 4"/>
                  <a:gd name="T7" fmla="*/ 1 h 2"/>
                  <a:gd name="T8" fmla="*/ 3 w 4"/>
                  <a:gd name="T9" fmla="*/ 2 h 2"/>
                  <a:gd name="T10" fmla="*/ 4 w 4"/>
                  <a:gd name="T11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2">
                    <a:moveTo>
                      <a:pt x="4" y="2"/>
                    </a:moveTo>
                    <a:cubicBezTo>
                      <a:pt x="4" y="1"/>
                      <a:pt x="3" y="1"/>
                      <a:pt x="4" y="0"/>
                    </a:cubicBezTo>
                    <a:cubicBezTo>
                      <a:pt x="3" y="0"/>
                      <a:pt x="2" y="0"/>
                      <a:pt x="1" y="0"/>
                    </a:cubicBezTo>
                    <a:cubicBezTo>
                      <a:pt x="0" y="0"/>
                      <a:pt x="3" y="0"/>
                      <a:pt x="3" y="1"/>
                    </a:cubicBezTo>
                    <a:cubicBezTo>
                      <a:pt x="2" y="1"/>
                      <a:pt x="3" y="2"/>
                      <a:pt x="3" y="2"/>
                    </a:cubicBezTo>
                    <a:lnTo>
                      <a:pt x="4" y="2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34" name="Freeform 1879"/>
              <p:cNvSpPr/>
              <p:nvPr/>
            </p:nvSpPr>
            <p:spPr bwMode="auto">
              <a:xfrm>
                <a:off x="1273" y="2795"/>
                <a:ext cx="26" cy="38"/>
              </a:xfrm>
              <a:custGeom>
                <a:avLst/>
                <a:gdLst>
                  <a:gd name="T0" fmla="*/ 5 w 11"/>
                  <a:gd name="T1" fmla="*/ 3 h 16"/>
                  <a:gd name="T2" fmla="*/ 5 w 11"/>
                  <a:gd name="T3" fmla="*/ 4 h 16"/>
                  <a:gd name="T4" fmla="*/ 4 w 11"/>
                  <a:gd name="T5" fmla="*/ 4 h 16"/>
                  <a:gd name="T6" fmla="*/ 4 w 11"/>
                  <a:gd name="T7" fmla="*/ 5 h 16"/>
                  <a:gd name="T8" fmla="*/ 4 w 11"/>
                  <a:gd name="T9" fmla="*/ 5 h 16"/>
                  <a:gd name="T10" fmla="*/ 5 w 11"/>
                  <a:gd name="T11" fmla="*/ 7 h 16"/>
                  <a:gd name="T12" fmla="*/ 6 w 11"/>
                  <a:gd name="T13" fmla="*/ 7 h 16"/>
                  <a:gd name="T14" fmla="*/ 4 w 11"/>
                  <a:gd name="T15" fmla="*/ 8 h 16"/>
                  <a:gd name="T16" fmla="*/ 7 w 11"/>
                  <a:gd name="T17" fmla="*/ 8 h 16"/>
                  <a:gd name="T18" fmla="*/ 6 w 11"/>
                  <a:gd name="T19" fmla="*/ 10 h 16"/>
                  <a:gd name="T20" fmla="*/ 6 w 11"/>
                  <a:gd name="T21" fmla="*/ 10 h 16"/>
                  <a:gd name="T22" fmla="*/ 6 w 11"/>
                  <a:gd name="T23" fmla="*/ 11 h 16"/>
                  <a:gd name="T24" fmla="*/ 4 w 11"/>
                  <a:gd name="T25" fmla="*/ 11 h 16"/>
                  <a:gd name="T26" fmla="*/ 4 w 11"/>
                  <a:gd name="T27" fmla="*/ 12 h 16"/>
                  <a:gd name="T28" fmla="*/ 3 w 11"/>
                  <a:gd name="T29" fmla="*/ 12 h 16"/>
                  <a:gd name="T30" fmla="*/ 4 w 11"/>
                  <a:gd name="T31" fmla="*/ 13 h 16"/>
                  <a:gd name="T32" fmla="*/ 7 w 11"/>
                  <a:gd name="T33" fmla="*/ 11 h 16"/>
                  <a:gd name="T34" fmla="*/ 7 w 11"/>
                  <a:gd name="T35" fmla="*/ 11 h 16"/>
                  <a:gd name="T36" fmla="*/ 5 w 11"/>
                  <a:gd name="T37" fmla="*/ 11 h 16"/>
                  <a:gd name="T38" fmla="*/ 4 w 11"/>
                  <a:gd name="T39" fmla="*/ 10 h 16"/>
                  <a:gd name="T40" fmla="*/ 4 w 11"/>
                  <a:gd name="T41" fmla="*/ 13 h 16"/>
                  <a:gd name="T42" fmla="*/ 3 w 11"/>
                  <a:gd name="T43" fmla="*/ 13 h 16"/>
                  <a:gd name="T44" fmla="*/ 4 w 11"/>
                  <a:gd name="T45" fmla="*/ 11 h 16"/>
                  <a:gd name="T46" fmla="*/ 3 w 11"/>
                  <a:gd name="T47" fmla="*/ 11 h 16"/>
                  <a:gd name="T48" fmla="*/ 2 w 11"/>
                  <a:gd name="T49" fmla="*/ 9 h 16"/>
                  <a:gd name="T50" fmla="*/ 1 w 11"/>
                  <a:gd name="T51" fmla="*/ 12 h 16"/>
                  <a:gd name="T52" fmla="*/ 0 w 11"/>
                  <a:gd name="T53" fmla="*/ 12 h 16"/>
                  <a:gd name="T54" fmla="*/ 0 w 11"/>
                  <a:gd name="T55" fmla="*/ 15 h 16"/>
                  <a:gd name="T56" fmla="*/ 5 w 11"/>
                  <a:gd name="T57" fmla="*/ 15 h 16"/>
                  <a:gd name="T58" fmla="*/ 6 w 11"/>
                  <a:gd name="T59" fmla="*/ 13 h 16"/>
                  <a:gd name="T60" fmla="*/ 6 w 11"/>
                  <a:gd name="T61" fmla="*/ 15 h 16"/>
                  <a:gd name="T62" fmla="*/ 6 w 11"/>
                  <a:gd name="T63" fmla="*/ 13 h 16"/>
                  <a:gd name="T64" fmla="*/ 8 w 11"/>
                  <a:gd name="T65" fmla="*/ 13 h 16"/>
                  <a:gd name="T66" fmla="*/ 6 w 11"/>
                  <a:gd name="T67" fmla="*/ 12 h 16"/>
                  <a:gd name="T68" fmla="*/ 9 w 11"/>
                  <a:gd name="T69" fmla="*/ 12 h 16"/>
                  <a:gd name="T70" fmla="*/ 8 w 11"/>
                  <a:gd name="T71" fmla="*/ 5 h 16"/>
                  <a:gd name="T72" fmla="*/ 7 w 11"/>
                  <a:gd name="T73" fmla="*/ 5 h 16"/>
                  <a:gd name="T74" fmla="*/ 7 w 11"/>
                  <a:gd name="T75" fmla="*/ 2 h 16"/>
                  <a:gd name="T76" fmla="*/ 6 w 11"/>
                  <a:gd name="T77" fmla="*/ 2 h 16"/>
                  <a:gd name="T78" fmla="*/ 9 w 11"/>
                  <a:gd name="T79" fmla="*/ 2 h 16"/>
                  <a:gd name="T80" fmla="*/ 9 w 11"/>
                  <a:gd name="T81" fmla="*/ 1 h 16"/>
                  <a:gd name="T82" fmla="*/ 8 w 11"/>
                  <a:gd name="T83" fmla="*/ 2 h 16"/>
                  <a:gd name="T84" fmla="*/ 9 w 11"/>
                  <a:gd name="T85" fmla="*/ 1 h 16"/>
                  <a:gd name="T86" fmla="*/ 5 w 11"/>
                  <a:gd name="T87" fmla="*/ 1 h 16"/>
                  <a:gd name="T88" fmla="*/ 3 w 11"/>
                  <a:gd name="T89" fmla="*/ 3 h 16"/>
                  <a:gd name="T90" fmla="*/ 5 w 11"/>
                  <a:gd name="T91" fmla="*/ 3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1" h="16">
                    <a:moveTo>
                      <a:pt x="5" y="3"/>
                    </a:moveTo>
                    <a:cubicBezTo>
                      <a:pt x="5" y="4"/>
                      <a:pt x="6" y="4"/>
                      <a:pt x="5" y="4"/>
                    </a:cubicBezTo>
                    <a:cubicBezTo>
                      <a:pt x="5" y="4"/>
                      <a:pt x="4" y="4"/>
                      <a:pt x="4" y="4"/>
                    </a:cubicBezTo>
                    <a:cubicBezTo>
                      <a:pt x="3" y="4"/>
                      <a:pt x="5" y="4"/>
                      <a:pt x="4" y="5"/>
                    </a:cubicBezTo>
                    <a:cubicBezTo>
                      <a:pt x="4" y="5"/>
                      <a:pt x="4" y="4"/>
                      <a:pt x="4" y="5"/>
                    </a:cubicBezTo>
                    <a:cubicBezTo>
                      <a:pt x="4" y="6"/>
                      <a:pt x="6" y="5"/>
                      <a:pt x="5" y="7"/>
                    </a:cubicBezTo>
                    <a:cubicBezTo>
                      <a:pt x="5" y="7"/>
                      <a:pt x="5" y="7"/>
                      <a:pt x="6" y="7"/>
                    </a:cubicBezTo>
                    <a:cubicBezTo>
                      <a:pt x="5" y="8"/>
                      <a:pt x="5" y="7"/>
                      <a:pt x="4" y="8"/>
                    </a:cubicBezTo>
                    <a:cubicBezTo>
                      <a:pt x="4" y="8"/>
                      <a:pt x="6" y="8"/>
                      <a:pt x="7" y="8"/>
                    </a:cubicBezTo>
                    <a:cubicBezTo>
                      <a:pt x="5" y="9"/>
                      <a:pt x="7" y="9"/>
                      <a:pt x="6" y="10"/>
                    </a:cubicBezTo>
                    <a:cubicBezTo>
                      <a:pt x="6" y="10"/>
                      <a:pt x="5" y="10"/>
                      <a:pt x="6" y="10"/>
                    </a:cubicBezTo>
                    <a:cubicBezTo>
                      <a:pt x="4" y="10"/>
                      <a:pt x="6" y="10"/>
                      <a:pt x="6" y="11"/>
                    </a:cubicBezTo>
                    <a:cubicBezTo>
                      <a:pt x="4" y="11"/>
                      <a:pt x="4" y="11"/>
                      <a:pt x="4" y="11"/>
                    </a:cubicBezTo>
                    <a:cubicBezTo>
                      <a:pt x="4" y="11"/>
                      <a:pt x="5" y="12"/>
                      <a:pt x="4" y="12"/>
                    </a:cubicBezTo>
                    <a:cubicBezTo>
                      <a:pt x="3" y="12"/>
                      <a:pt x="3" y="12"/>
                      <a:pt x="3" y="12"/>
                    </a:cubicBezTo>
                    <a:cubicBezTo>
                      <a:pt x="4" y="13"/>
                      <a:pt x="4" y="13"/>
                      <a:pt x="4" y="13"/>
                    </a:cubicBezTo>
                    <a:cubicBezTo>
                      <a:pt x="5" y="12"/>
                      <a:pt x="0" y="16"/>
                      <a:pt x="7" y="11"/>
                    </a:cubicBezTo>
                    <a:cubicBezTo>
                      <a:pt x="7" y="11"/>
                      <a:pt x="7" y="11"/>
                      <a:pt x="7" y="11"/>
                    </a:cubicBezTo>
                    <a:cubicBezTo>
                      <a:pt x="6" y="11"/>
                      <a:pt x="5" y="11"/>
                      <a:pt x="5" y="11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3" y="11"/>
                      <a:pt x="6" y="11"/>
                      <a:pt x="4" y="13"/>
                    </a:cubicBezTo>
                    <a:cubicBezTo>
                      <a:pt x="5" y="10"/>
                      <a:pt x="4" y="14"/>
                      <a:pt x="3" y="13"/>
                    </a:cubicBezTo>
                    <a:cubicBezTo>
                      <a:pt x="3" y="11"/>
                      <a:pt x="4" y="12"/>
                      <a:pt x="4" y="11"/>
                    </a:cubicBezTo>
                    <a:cubicBezTo>
                      <a:pt x="3" y="12"/>
                      <a:pt x="3" y="11"/>
                      <a:pt x="3" y="11"/>
                    </a:cubicBezTo>
                    <a:cubicBezTo>
                      <a:pt x="3" y="10"/>
                      <a:pt x="2" y="11"/>
                      <a:pt x="2" y="9"/>
                    </a:cubicBezTo>
                    <a:cubicBezTo>
                      <a:pt x="1" y="12"/>
                      <a:pt x="1" y="12"/>
                      <a:pt x="1" y="12"/>
                    </a:cubicBezTo>
                    <a:cubicBezTo>
                      <a:pt x="1" y="11"/>
                      <a:pt x="0" y="12"/>
                      <a:pt x="0" y="12"/>
                    </a:cubicBezTo>
                    <a:cubicBezTo>
                      <a:pt x="1" y="12"/>
                      <a:pt x="0" y="14"/>
                      <a:pt x="0" y="15"/>
                    </a:cubicBezTo>
                    <a:cubicBezTo>
                      <a:pt x="2" y="14"/>
                      <a:pt x="3" y="14"/>
                      <a:pt x="5" y="15"/>
                    </a:cubicBezTo>
                    <a:cubicBezTo>
                      <a:pt x="5" y="13"/>
                      <a:pt x="6" y="15"/>
                      <a:pt x="6" y="13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11" y="10"/>
                      <a:pt x="5" y="15"/>
                      <a:pt x="6" y="13"/>
                    </a:cubicBezTo>
                    <a:cubicBezTo>
                      <a:pt x="6" y="13"/>
                      <a:pt x="7" y="13"/>
                      <a:pt x="8" y="13"/>
                    </a:cubicBezTo>
                    <a:cubicBezTo>
                      <a:pt x="8" y="12"/>
                      <a:pt x="7" y="13"/>
                      <a:pt x="6" y="12"/>
                    </a:cubicBezTo>
                    <a:cubicBezTo>
                      <a:pt x="9" y="12"/>
                      <a:pt x="9" y="12"/>
                      <a:pt x="9" y="12"/>
                    </a:cubicBezTo>
                    <a:cubicBezTo>
                      <a:pt x="8" y="10"/>
                      <a:pt x="7" y="7"/>
                      <a:pt x="8" y="5"/>
                    </a:cubicBezTo>
                    <a:cubicBezTo>
                      <a:pt x="7" y="5"/>
                      <a:pt x="7" y="5"/>
                      <a:pt x="7" y="5"/>
                    </a:cubicBezTo>
                    <a:cubicBezTo>
                      <a:pt x="8" y="4"/>
                      <a:pt x="4" y="3"/>
                      <a:pt x="7" y="2"/>
                    </a:cubicBezTo>
                    <a:cubicBezTo>
                      <a:pt x="6" y="2"/>
                      <a:pt x="6" y="2"/>
                      <a:pt x="6" y="2"/>
                    </a:cubicBezTo>
                    <a:cubicBezTo>
                      <a:pt x="6" y="2"/>
                      <a:pt x="8" y="2"/>
                      <a:pt x="9" y="2"/>
                    </a:cubicBezTo>
                    <a:cubicBezTo>
                      <a:pt x="8" y="2"/>
                      <a:pt x="9" y="2"/>
                      <a:pt x="9" y="1"/>
                    </a:cubicBezTo>
                    <a:cubicBezTo>
                      <a:pt x="8" y="2"/>
                      <a:pt x="8" y="2"/>
                      <a:pt x="8" y="2"/>
                    </a:cubicBezTo>
                    <a:cubicBezTo>
                      <a:pt x="7" y="1"/>
                      <a:pt x="8" y="1"/>
                      <a:pt x="9" y="1"/>
                    </a:cubicBezTo>
                    <a:cubicBezTo>
                      <a:pt x="7" y="0"/>
                      <a:pt x="6" y="1"/>
                      <a:pt x="5" y="1"/>
                    </a:cubicBezTo>
                    <a:cubicBezTo>
                      <a:pt x="7" y="3"/>
                      <a:pt x="2" y="2"/>
                      <a:pt x="3" y="3"/>
                    </a:cubicBezTo>
                    <a:cubicBezTo>
                      <a:pt x="4" y="4"/>
                      <a:pt x="4" y="3"/>
                      <a:pt x="5" y="3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35" name="Freeform 1880"/>
              <p:cNvSpPr/>
              <p:nvPr/>
            </p:nvSpPr>
            <p:spPr bwMode="auto">
              <a:xfrm>
                <a:off x="1294" y="2800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36" name="Freeform 1881"/>
              <p:cNvSpPr/>
              <p:nvPr/>
            </p:nvSpPr>
            <p:spPr bwMode="auto">
              <a:xfrm>
                <a:off x="1270" y="2823"/>
                <a:ext cx="3" cy="0"/>
              </a:xfrm>
              <a:custGeom>
                <a:avLst/>
                <a:gdLst>
                  <a:gd name="T0" fmla="*/ 1 w 1"/>
                  <a:gd name="T1" fmla="*/ 1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37" name="Rectangle 1882"/>
              <p:cNvSpPr>
                <a:spLocks noChangeArrowheads="1"/>
              </p:cNvSpPr>
              <p:nvPr/>
            </p:nvSpPr>
            <p:spPr bwMode="auto">
              <a:xfrm>
                <a:off x="1294" y="2797"/>
                <a:ext cx="1" cy="1"/>
              </a:xfrm>
              <a:prstGeom prst="rect">
                <a:avLst/>
              </a:pr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38" name="Freeform 1883"/>
              <p:cNvSpPr/>
              <p:nvPr/>
            </p:nvSpPr>
            <p:spPr bwMode="auto">
              <a:xfrm>
                <a:off x="1285" y="2795"/>
                <a:ext cx="2" cy="0"/>
              </a:xfrm>
              <a:custGeom>
                <a:avLst/>
                <a:gdLst>
                  <a:gd name="T0" fmla="*/ 0 w 2"/>
                  <a:gd name="T1" fmla="*/ 0 w 2"/>
                  <a:gd name="T2" fmla="*/ 2 w 2"/>
                  <a:gd name="T3" fmla="*/ 0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39" name="Freeform 1884"/>
              <p:cNvSpPr/>
              <p:nvPr/>
            </p:nvSpPr>
            <p:spPr bwMode="auto">
              <a:xfrm>
                <a:off x="1270" y="2823"/>
                <a:ext cx="3" cy="0"/>
              </a:xfrm>
              <a:custGeom>
                <a:avLst/>
                <a:gdLst>
                  <a:gd name="T0" fmla="*/ 3 w 3"/>
                  <a:gd name="T1" fmla="*/ 0 w 3"/>
                  <a:gd name="T2" fmla="*/ 3 w 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3">
                    <a:moveTo>
                      <a:pt x="3" y="0"/>
                    </a:moveTo>
                    <a:lnTo>
                      <a:pt x="0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40" name="Freeform 1885"/>
              <p:cNvSpPr/>
              <p:nvPr/>
            </p:nvSpPr>
            <p:spPr bwMode="auto">
              <a:xfrm>
                <a:off x="1273" y="280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41" name="Freeform 1886"/>
              <p:cNvSpPr/>
              <p:nvPr/>
            </p:nvSpPr>
            <p:spPr bwMode="auto">
              <a:xfrm>
                <a:off x="1256" y="2747"/>
                <a:ext cx="24" cy="84"/>
              </a:xfrm>
              <a:custGeom>
                <a:avLst/>
                <a:gdLst>
                  <a:gd name="T0" fmla="*/ 6 w 10"/>
                  <a:gd name="T1" fmla="*/ 2 h 35"/>
                  <a:gd name="T2" fmla="*/ 4 w 10"/>
                  <a:gd name="T3" fmla="*/ 1 h 35"/>
                  <a:gd name="T4" fmla="*/ 2 w 10"/>
                  <a:gd name="T5" fmla="*/ 2 h 35"/>
                  <a:gd name="T6" fmla="*/ 3 w 10"/>
                  <a:gd name="T7" fmla="*/ 4 h 35"/>
                  <a:gd name="T8" fmla="*/ 3 w 10"/>
                  <a:gd name="T9" fmla="*/ 8 h 35"/>
                  <a:gd name="T10" fmla="*/ 2 w 10"/>
                  <a:gd name="T11" fmla="*/ 10 h 35"/>
                  <a:gd name="T12" fmla="*/ 4 w 10"/>
                  <a:gd name="T13" fmla="*/ 14 h 35"/>
                  <a:gd name="T14" fmla="*/ 3 w 10"/>
                  <a:gd name="T15" fmla="*/ 15 h 35"/>
                  <a:gd name="T16" fmla="*/ 2 w 10"/>
                  <a:gd name="T17" fmla="*/ 16 h 35"/>
                  <a:gd name="T18" fmla="*/ 5 w 10"/>
                  <a:gd name="T19" fmla="*/ 17 h 35"/>
                  <a:gd name="T20" fmla="*/ 5 w 10"/>
                  <a:gd name="T21" fmla="*/ 19 h 35"/>
                  <a:gd name="T22" fmla="*/ 4 w 10"/>
                  <a:gd name="T23" fmla="*/ 20 h 35"/>
                  <a:gd name="T24" fmla="*/ 4 w 10"/>
                  <a:gd name="T25" fmla="*/ 23 h 35"/>
                  <a:gd name="T26" fmla="*/ 3 w 10"/>
                  <a:gd name="T27" fmla="*/ 25 h 35"/>
                  <a:gd name="T28" fmla="*/ 4 w 10"/>
                  <a:gd name="T29" fmla="*/ 27 h 35"/>
                  <a:gd name="T30" fmla="*/ 5 w 10"/>
                  <a:gd name="T31" fmla="*/ 28 h 35"/>
                  <a:gd name="T32" fmla="*/ 4 w 10"/>
                  <a:gd name="T33" fmla="*/ 29 h 35"/>
                  <a:gd name="T34" fmla="*/ 4 w 10"/>
                  <a:gd name="T35" fmla="*/ 30 h 35"/>
                  <a:gd name="T36" fmla="*/ 3 w 10"/>
                  <a:gd name="T37" fmla="*/ 33 h 35"/>
                  <a:gd name="T38" fmla="*/ 6 w 10"/>
                  <a:gd name="T39" fmla="*/ 29 h 35"/>
                  <a:gd name="T40" fmla="*/ 6 w 10"/>
                  <a:gd name="T41" fmla="*/ 32 h 35"/>
                  <a:gd name="T42" fmla="*/ 4 w 10"/>
                  <a:gd name="T43" fmla="*/ 31 h 35"/>
                  <a:gd name="T44" fmla="*/ 6 w 10"/>
                  <a:gd name="T45" fmla="*/ 31 h 35"/>
                  <a:gd name="T46" fmla="*/ 7 w 10"/>
                  <a:gd name="T47" fmla="*/ 29 h 35"/>
                  <a:gd name="T48" fmla="*/ 6 w 10"/>
                  <a:gd name="T49" fmla="*/ 29 h 35"/>
                  <a:gd name="T50" fmla="*/ 5 w 10"/>
                  <a:gd name="T51" fmla="*/ 27 h 35"/>
                  <a:gd name="T52" fmla="*/ 6 w 10"/>
                  <a:gd name="T53" fmla="*/ 24 h 35"/>
                  <a:gd name="T54" fmla="*/ 7 w 10"/>
                  <a:gd name="T55" fmla="*/ 24 h 35"/>
                  <a:gd name="T56" fmla="*/ 8 w 10"/>
                  <a:gd name="T57" fmla="*/ 24 h 35"/>
                  <a:gd name="T58" fmla="*/ 8 w 10"/>
                  <a:gd name="T59" fmla="*/ 24 h 35"/>
                  <a:gd name="T60" fmla="*/ 4 w 10"/>
                  <a:gd name="T61" fmla="*/ 21 h 35"/>
                  <a:gd name="T62" fmla="*/ 6 w 10"/>
                  <a:gd name="T63" fmla="*/ 19 h 35"/>
                  <a:gd name="T64" fmla="*/ 6 w 10"/>
                  <a:gd name="T65" fmla="*/ 18 h 35"/>
                  <a:gd name="T66" fmla="*/ 7 w 10"/>
                  <a:gd name="T67" fmla="*/ 17 h 35"/>
                  <a:gd name="T68" fmla="*/ 8 w 10"/>
                  <a:gd name="T69" fmla="*/ 16 h 35"/>
                  <a:gd name="T70" fmla="*/ 4 w 10"/>
                  <a:gd name="T71" fmla="*/ 12 h 35"/>
                  <a:gd name="T72" fmla="*/ 6 w 10"/>
                  <a:gd name="T73" fmla="*/ 12 h 35"/>
                  <a:gd name="T74" fmla="*/ 7 w 10"/>
                  <a:gd name="T75" fmla="*/ 10 h 35"/>
                  <a:gd name="T76" fmla="*/ 5 w 10"/>
                  <a:gd name="T77" fmla="*/ 9 h 35"/>
                  <a:gd name="T78" fmla="*/ 5 w 10"/>
                  <a:gd name="T79" fmla="*/ 7 h 35"/>
                  <a:gd name="T80" fmla="*/ 8 w 10"/>
                  <a:gd name="T81" fmla="*/ 4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0" h="35">
                    <a:moveTo>
                      <a:pt x="8" y="4"/>
                    </a:moveTo>
                    <a:cubicBezTo>
                      <a:pt x="7" y="3"/>
                      <a:pt x="7" y="2"/>
                      <a:pt x="6" y="2"/>
                    </a:cubicBezTo>
                    <a:cubicBezTo>
                      <a:pt x="7" y="2"/>
                      <a:pt x="7" y="2"/>
                      <a:pt x="7" y="2"/>
                    </a:cubicBezTo>
                    <a:cubicBezTo>
                      <a:pt x="6" y="2"/>
                      <a:pt x="5" y="0"/>
                      <a:pt x="4" y="1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5" y="2"/>
                      <a:pt x="3" y="1"/>
                      <a:pt x="2" y="2"/>
                    </a:cubicBezTo>
                    <a:cubicBezTo>
                      <a:pt x="3" y="3"/>
                      <a:pt x="5" y="3"/>
                      <a:pt x="5" y="4"/>
                    </a:cubicBezTo>
                    <a:cubicBezTo>
                      <a:pt x="5" y="4"/>
                      <a:pt x="4" y="4"/>
                      <a:pt x="3" y="4"/>
                    </a:cubicBezTo>
                    <a:cubicBezTo>
                      <a:pt x="3" y="4"/>
                      <a:pt x="5" y="5"/>
                      <a:pt x="5" y="5"/>
                    </a:cubicBezTo>
                    <a:cubicBezTo>
                      <a:pt x="0" y="5"/>
                      <a:pt x="7" y="8"/>
                      <a:pt x="3" y="8"/>
                    </a:cubicBezTo>
                    <a:cubicBezTo>
                      <a:pt x="3" y="8"/>
                      <a:pt x="3" y="9"/>
                      <a:pt x="4" y="10"/>
                    </a:cubicBezTo>
                    <a:cubicBezTo>
                      <a:pt x="3" y="9"/>
                      <a:pt x="4" y="11"/>
                      <a:pt x="2" y="10"/>
                    </a:cubicBezTo>
                    <a:cubicBezTo>
                      <a:pt x="5" y="11"/>
                      <a:pt x="0" y="12"/>
                      <a:pt x="5" y="13"/>
                    </a:cubicBezTo>
                    <a:cubicBezTo>
                      <a:pt x="3" y="14"/>
                      <a:pt x="5" y="13"/>
                      <a:pt x="4" y="14"/>
                    </a:cubicBezTo>
                    <a:cubicBezTo>
                      <a:pt x="3" y="14"/>
                      <a:pt x="3" y="14"/>
                      <a:pt x="3" y="14"/>
                    </a:cubicBezTo>
                    <a:cubicBezTo>
                      <a:pt x="2" y="14"/>
                      <a:pt x="5" y="14"/>
                      <a:pt x="3" y="15"/>
                    </a:cubicBezTo>
                    <a:cubicBezTo>
                      <a:pt x="2" y="15"/>
                      <a:pt x="4" y="15"/>
                      <a:pt x="5" y="15"/>
                    </a:cubicBezTo>
                    <a:cubicBezTo>
                      <a:pt x="4" y="16"/>
                      <a:pt x="4" y="16"/>
                      <a:pt x="2" y="16"/>
                    </a:cubicBezTo>
                    <a:cubicBezTo>
                      <a:pt x="4" y="17"/>
                      <a:pt x="3" y="17"/>
                      <a:pt x="4" y="18"/>
                    </a:cubicBezTo>
                    <a:cubicBezTo>
                      <a:pt x="4" y="17"/>
                      <a:pt x="5" y="17"/>
                      <a:pt x="5" y="17"/>
                    </a:cubicBezTo>
                    <a:cubicBezTo>
                      <a:pt x="5" y="18"/>
                      <a:pt x="7" y="18"/>
                      <a:pt x="7" y="19"/>
                    </a:cubicBezTo>
                    <a:cubicBezTo>
                      <a:pt x="5" y="20"/>
                      <a:pt x="7" y="18"/>
                      <a:pt x="5" y="19"/>
                    </a:cubicBezTo>
                    <a:cubicBezTo>
                      <a:pt x="4" y="18"/>
                      <a:pt x="4" y="18"/>
                      <a:pt x="3" y="17"/>
                    </a:cubicBezTo>
                    <a:cubicBezTo>
                      <a:pt x="3" y="18"/>
                      <a:pt x="3" y="19"/>
                      <a:pt x="4" y="20"/>
                    </a:cubicBezTo>
                    <a:cubicBezTo>
                      <a:pt x="4" y="21"/>
                      <a:pt x="3" y="20"/>
                      <a:pt x="3" y="20"/>
                    </a:cubicBezTo>
                    <a:cubicBezTo>
                      <a:pt x="2" y="21"/>
                      <a:pt x="5" y="22"/>
                      <a:pt x="4" y="23"/>
                    </a:cubicBezTo>
                    <a:cubicBezTo>
                      <a:pt x="3" y="22"/>
                      <a:pt x="3" y="22"/>
                      <a:pt x="3" y="22"/>
                    </a:cubicBezTo>
                    <a:cubicBezTo>
                      <a:pt x="4" y="23"/>
                      <a:pt x="2" y="24"/>
                      <a:pt x="3" y="25"/>
                    </a:cubicBezTo>
                    <a:cubicBezTo>
                      <a:pt x="4" y="25"/>
                      <a:pt x="4" y="25"/>
                      <a:pt x="5" y="25"/>
                    </a:cubicBezTo>
                    <a:cubicBezTo>
                      <a:pt x="2" y="25"/>
                      <a:pt x="6" y="26"/>
                      <a:pt x="4" y="27"/>
                    </a:cubicBezTo>
                    <a:cubicBezTo>
                      <a:pt x="6" y="27"/>
                      <a:pt x="7" y="28"/>
                      <a:pt x="7" y="28"/>
                    </a:cubicBezTo>
                    <a:cubicBezTo>
                      <a:pt x="7" y="28"/>
                      <a:pt x="6" y="28"/>
                      <a:pt x="5" y="28"/>
                    </a:cubicBezTo>
                    <a:cubicBezTo>
                      <a:pt x="6" y="28"/>
                      <a:pt x="3" y="28"/>
                      <a:pt x="2" y="27"/>
                    </a:cubicBezTo>
                    <a:cubicBezTo>
                      <a:pt x="3" y="27"/>
                      <a:pt x="2" y="28"/>
                      <a:pt x="4" y="29"/>
                    </a:cubicBezTo>
                    <a:cubicBezTo>
                      <a:pt x="2" y="29"/>
                      <a:pt x="2" y="29"/>
                      <a:pt x="2" y="29"/>
                    </a:cubicBezTo>
                    <a:cubicBezTo>
                      <a:pt x="2" y="30"/>
                      <a:pt x="6" y="29"/>
                      <a:pt x="4" y="30"/>
                    </a:cubicBezTo>
                    <a:cubicBezTo>
                      <a:pt x="3" y="30"/>
                      <a:pt x="3" y="30"/>
                      <a:pt x="3" y="30"/>
                    </a:cubicBezTo>
                    <a:cubicBezTo>
                      <a:pt x="3" y="31"/>
                      <a:pt x="3" y="32"/>
                      <a:pt x="3" y="33"/>
                    </a:cubicBezTo>
                    <a:cubicBezTo>
                      <a:pt x="6" y="35"/>
                      <a:pt x="5" y="33"/>
                      <a:pt x="6" y="33"/>
                    </a:cubicBezTo>
                    <a:cubicBezTo>
                      <a:pt x="6" y="32"/>
                      <a:pt x="6" y="30"/>
                      <a:pt x="6" y="29"/>
                    </a:cubicBezTo>
                    <a:cubicBezTo>
                      <a:pt x="5" y="30"/>
                      <a:pt x="4" y="31"/>
                      <a:pt x="4" y="33"/>
                    </a:cubicBezTo>
                    <a:cubicBezTo>
                      <a:pt x="6" y="32"/>
                      <a:pt x="6" y="32"/>
                      <a:pt x="6" y="32"/>
                    </a:cubicBezTo>
                    <a:cubicBezTo>
                      <a:pt x="5" y="32"/>
                      <a:pt x="4" y="32"/>
                      <a:pt x="3" y="32"/>
                    </a:cubicBezTo>
                    <a:cubicBezTo>
                      <a:pt x="2" y="32"/>
                      <a:pt x="5" y="32"/>
                      <a:pt x="4" y="31"/>
                    </a:cubicBezTo>
                    <a:cubicBezTo>
                      <a:pt x="5" y="31"/>
                      <a:pt x="6" y="31"/>
                      <a:pt x="7" y="31"/>
                    </a:cubicBezTo>
                    <a:cubicBezTo>
                      <a:pt x="6" y="31"/>
                      <a:pt x="6" y="31"/>
                      <a:pt x="6" y="31"/>
                    </a:cubicBezTo>
                    <a:cubicBezTo>
                      <a:pt x="7" y="31"/>
                      <a:pt x="7" y="31"/>
                      <a:pt x="8" y="31"/>
                    </a:cubicBezTo>
                    <a:cubicBezTo>
                      <a:pt x="5" y="30"/>
                      <a:pt x="8" y="30"/>
                      <a:pt x="7" y="29"/>
                    </a:cubicBezTo>
                    <a:cubicBezTo>
                      <a:pt x="7" y="29"/>
                      <a:pt x="7" y="29"/>
                      <a:pt x="7" y="29"/>
                    </a:cubicBezTo>
                    <a:cubicBezTo>
                      <a:pt x="6" y="29"/>
                      <a:pt x="6" y="29"/>
                      <a:pt x="6" y="29"/>
                    </a:cubicBezTo>
                    <a:cubicBezTo>
                      <a:pt x="7" y="28"/>
                      <a:pt x="7" y="28"/>
                      <a:pt x="8" y="28"/>
                    </a:cubicBezTo>
                    <a:cubicBezTo>
                      <a:pt x="7" y="27"/>
                      <a:pt x="5" y="27"/>
                      <a:pt x="5" y="27"/>
                    </a:cubicBezTo>
                    <a:cubicBezTo>
                      <a:pt x="7" y="27"/>
                      <a:pt x="6" y="26"/>
                      <a:pt x="8" y="26"/>
                    </a:cubicBezTo>
                    <a:cubicBezTo>
                      <a:pt x="6" y="26"/>
                      <a:pt x="7" y="25"/>
                      <a:pt x="6" y="24"/>
                    </a:cubicBezTo>
                    <a:cubicBezTo>
                      <a:pt x="6" y="24"/>
                      <a:pt x="6" y="24"/>
                      <a:pt x="7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6" y="24"/>
                      <a:pt x="7" y="23"/>
                    </a:cubicBezTo>
                    <a:cubicBezTo>
                      <a:pt x="8" y="23"/>
                      <a:pt x="8" y="23"/>
                      <a:pt x="8" y="24"/>
                    </a:cubicBezTo>
                    <a:cubicBezTo>
                      <a:pt x="8" y="23"/>
                      <a:pt x="5" y="22"/>
                      <a:pt x="7" y="22"/>
                    </a:cubicBezTo>
                    <a:cubicBezTo>
                      <a:pt x="6" y="22"/>
                      <a:pt x="6" y="21"/>
                      <a:pt x="4" y="21"/>
                    </a:cubicBezTo>
                    <a:cubicBezTo>
                      <a:pt x="5" y="21"/>
                      <a:pt x="6" y="21"/>
                      <a:pt x="6" y="20"/>
                    </a:cubicBezTo>
                    <a:cubicBezTo>
                      <a:pt x="4" y="20"/>
                      <a:pt x="7" y="20"/>
                      <a:pt x="6" y="19"/>
                    </a:cubicBezTo>
                    <a:cubicBezTo>
                      <a:pt x="7" y="20"/>
                      <a:pt x="6" y="19"/>
                      <a:pt x="8" y="20"/>
                    </a:cubicBezTo>
                    <a:cubicBezTo>
                      <a:pt x="8" y="19"/>
                      <a:pt x="6" y="19"/>
                      <a:pt x="6" y="18"/>
                    </a:cubicBezTo>
                    <a:cubicBezTo>
                      <a:pt x="8" y="18"/>
                      <a:pt x="8" y="18"/>
                      <a:pt x="8" y="18"/>
                    </a:cubicBezTo>
                    <a:cubicBezTo>
                      <a:pt x="7" y="18"/>
                      <a:pt x="6" y="17"/>
                      <a:pt x="7" y="17"/>
                    </a:cubicBezTo>
                    <a:cubicBezTo>
                      <a:pt x="6" y="17"/>
                      <a:pt x="6" y="17"/>
                      <a:pt x="6" y="17"/>
                    </a:cubicBezTo>
                    <a:cubicBezTo>
                      <a:pt x="7" y="17"/>
                      <a:pt x="7" y="16"/>
                      <a:pt x="8" y="16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8" y="14"/>
                      <a:pt x="6" y="13"/>
                      <a:pt x="4" y="12"/>
                    </a:cubicBezTo>
                    <a:cubicBezTo>
                      <a:pt x="4" y="12"/>
                      <a:pt x="5" y="11"/>
                      <a:pt x="5" y="12"/>
                    </a:cubicBezTo>
                    <a:cubicBezTo>
                      <a:pt x="6" y="12"/>
                      <a:pt x="6" y="12"/>
                      <a:pt x="6" y="12"/>
                    </a:cubicBezTo>
                    <a:cubicBezTo>
                      <a:pt x="6" y="12"/>
                      <a:pt x="8" y="11"/>
                      <a:pt x="6" y="11"/>
                    </a:cubicBezTo>
                    <a:cubicBezTo>
                      <a:pt x="5" y="10"/>
                      <a:pt x="7" y="11"/>
                      <a:pt x="7" y="10"/>
                    </a:cubicBezTo>
                    <a:cubicBezTo>
                      <a:pt x="5" y="9"/>
                      <a:pt x="10" y="8"/>
                      <a:pt x="6" y="7"/>
                    </a:cubicBezTo>
                    <a:cubicBezTo>
                      <a:pt x="6" y="7"/>
                      <a:pt x="5" y="8"/>
                      <a:pt x="5" y="9"/>
                    </a:cubicBezTo>
                    <a:cubicBezTo>
                      <a:pt x="5" y="8"/>
                      <a:pt x="4" y="9"/>
                      <a:pt x="4" y="8"/>
                    </a:cubicBezTo>
                    <a:cubicBezTo>
                      <a:pt x="4" y="8"/>
                      <a:pt x="5" y="7"/>
                      <a:pt x="5" y="7"/>
                    </a:cubicBezTo>
                    <a:cubicBezTo>
                      <a:pt x="7" y="7"/>
                      <a:pt x="7" y="7"/>
                      <a:pt x="7" y="7"/>
                    </a:cubicBezTo>
                    <a:cubicBezTo>
                      <a:pt x="10" y="6"/>
                      <a:pt x="4" y="4"/>
                      <a:pt x="8" y="4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42" name="Freeform 1887"/>
              <p:cNvSpPr/>
              <p:nvPr/>
            </p:nvSpPr>
            <p:spPr bwMode="auto">
              <a:xfrm>
                <a:off x="1270" y="2776"/>
                <a:ext cx="5" cy="2"/>
              </a:xfrm>
              <a:custGeom>
                <a:avLst/>
                <a:gdLst>
                  <a:gd name="T0" fmla="*/ 0 w 2"/>
                  <a:gd name="T1" fmla="*/ 1 h 1"/>
                  <a:gd name="T2" fmla="*/ 2 w 2"/>
                  <a:gd name="T3" fmla="*/ 0 h 1"/>
                  <a:gd name="T4" fmla="*/ 1 w 2"/>
                  <a:gd name="T5" fmla="*/ 0 h 1"/>
                  <a:gd name="T6" fmla="*/ 0 w 2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1">
                    <a:moveTo>
                      <a:pt x="0" y="1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1"/>
                      <a:pt x="0" y="1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43" name="Freeform 1888"/>
              <p:cNvSpPr/>
              <p:nvPr/>
            </p:nvSpPr>
            <p:spPr bwMode="auto">
              <a:xfrm>
                <a:off x="1270" y="2776"/>
                <a:ext cx="3" cy="0"/>
              </a:xfrm>
              <a:custGeom>
                <a:avLst/>
                <a:gdLst>
                  <a:gd name="T0" fmla="*/ 1 w 1"/>
                  <a:gd name="T1" fmla="*/ 0 w 1"/>
                  <a:gd name="T2" fmla="*/ 0 w 1"/>
                  <a:gd name="T3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44" name="Freeform 1889"/>
              <p:cNvSpPr/>
              <p:nvPr/>
            </p:nvSpPr>
            <p:spPr bwMode="auto">
              <a:xfrm>
                <a:off x="1273" y="2750"/>
                <a:ext cx="2" cy="2"/>
              </a:xfrm>
              <a:custGeom>
                <a:avLst/>
                <a:gdLst>
                  <a:gd name="T0" fmla="*/ 1 w 1"/>
                  <a:gd name="T1" fmla="*/ 1 h 1"/>
                  <a:gd name="T2" fmla="*/ 1 w 1"/>
                  <a:gd name="T3" fmla="*/ 0 h 1"/>
                  <a:gd name="T4" fmla="*/ 1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1"/>
                      <a:pt x="1" y="1"/>
                      <a:pt x="1" y="0"/>
                    </a:cubicBezTo>
                    <a:cubicBezTo>
                      <a:pt x="0" y="0"/>
                      <a:pt x="0" y="1"/>
                      <a:pt x="1" y="1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45" name="Rectangle 1890"/>
              <p:cNvSpPr>
                <a:spLocks noChangeArrowheads="1"/>
              </p:cNvSpPr>
              <p:nvPr/>
            </p:nvSpPr>
            <p:spPr bwMode="auto">
              <a:xfrm>
                <a:off x="1273" y="2750"/>
                <a:ext cx="1" cy="1"/>
              </a:xfrm>
              <a:prstGeom prst="rect">
                <a:avLst/>
              </a:pr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46" name="Freeform 1891"/>
              <p:cNvSpPr/>
              <p:nvPr/>
            </p:nvSpPr>
            <p:spPr bwMode="auto">
              <a:xfrm>
                <a:off x="1261" y="2704"/>
                <a:ext cx="19" cy="46"/>
              </a:xfrm>
              <a:custGeom>
                <a:avLst/>
                <a:gdLst>
                  <a:gd name="T0" fmla="*/ 7 w 8"/>
                  <a:gd name="T1" fmla="*/ 4 h 19"/>
                  <a:gd name="T2" fmla="*/ 6 w 8"/>
                  <a:gd name="T3" fmla="*/ 3 h 19"/>
                  <a:gd name="T4" fmla="*/ 7 w 8"/>
                  <a:gd name="T5" fmla="*/ 2 h 19"/>
                  <a:gd name="T6" fmla="*/ 5 w 8"/>
                  <a:gd name="T7" fmla="*/ 0 h 19"/>
                  <a:gd name="T8" fmla="*/ 4 w 8"/>
                  <a:gd name="T9" fmla="*/ 9 h 19"/>
                  <a:gd name="T10" fmla="*/ 3 w 8"/>
                  <a:gd name="T11" fmla="*/ 9 h 19"/>
                  <a:gd name="T12" fmla="*/ 4 w 8"/>
                  <a:gd name="T13" fmla="*/ 12 h 19"/>
                  <a:gd name="T14" fmla="*/ 2 w 8"/>
                  <a:gd name="T15" fmla="*/ 11 h 19"/>
                  <a:gd name="T16" fmla="*/ 2 w 8"/>
                  <a:gd name="T17" fmla="*/ 14 h 19"/>
                  <a:gd name="T18" fmla="*/ 3 w 8"/>
                  <a:gd name="T19" fmla="*/ 14 h 19"/>
                  <a:gd name="T20" fmla="*/ 3 w 8"/>
                  <a:gd name="T21" fmla="*/ 14 h 19"/>
                  <a:gd name="T22" fmla="*/ 3 w 8"/>
                  <a:gd name="T23" fmla="*/ 14 h 19"/>
                  <a:gd name="T24" fmla="*/ 3 w 8"/>
                  <a:gd name="T25" fmla="*/ 15 h 19"/>
                  <a:gd name="T26" fmla="*/ 3 w 8"/>
                  <a:gd name="T27" fmla="*/ 15 h 19"/>
                  <a:gd name="T28" fmla="*/ 3 w 8"/>
                  <a:gd name="T29" fmla="*/ 16 h 19"/>
                  <a:gd name="T30" fmla="*/ 2 w 8"/>
                  <a:gd name="T31" fmla="*/ 16 h 19"/>
                  <a:gd name="T32" fmla="*/ 3 w 8"/>
                  <a:gd name="T33" fmla="*/ 19 h 19"/>
                  <a:gd name="T34" fmla="*/ 4 w 8"/>
                  <a:gd name="T35" fmla="*/ 19 h 19"/>
                  <a:gd name="T36" fmla="*/ 4 w 8"/>
                  <a:gd name="T37" fmla="*/ 17 h 19"/>
                  <a:gd name="T38" fmla="*/ 4 w 8"/>
                  <a:gd name="T39" fmla="*/ 17 h 19"/>
                  <a:gd name="T40" fmla="*/ 3 w 8"/>
                  <a:gd name="T41" fmla="*/ 16 h 19"/>
                  <a:gd name="T42" fmla="*/ 5 w 8"/>
                  <a:gd name="T43" fmla="*/ 17 h 19"/>
                  <a:gd name="T44" fmla="*/ 7 w 8"/>
                  <a:gd name="T45" fmla="*/ 15 h 19"/>
                  <a:gd name="T46" fmla="*/ 7 w 8"/>
                  <a:gd name="T47" fmla="*/ 15 h 19"/>
                  <a:gd name="T48" fmla="*/ 6 w 8"/>
                  <a:gd name="T49" fmla="*/ 14 h 19"/>
                  <a:gd name="T50" fmla="*/ 5 w 8"/>
                  <a:gd name="T51" fmla="*/ 15 h 19"/>
                  <a:gd name="T52" fmla="*/ 3 w 8"/>
                  <a:gd name="T53" fmla="*/ 14 h 19"/>
                  <a:gd name="T54" fmla="*/ 4 w 8"/>
                  <a:gd name="T55" fmla="*/ 13 h 19"/>
                  <a:gd name="T56" fmla="*/ 5 w 8"/>
                  <a:gd name="T57" fmla="*/ 14 h 19"/>
                  <a:gd name="T58" fmla="*/ 5 w 8"/>
                  <a:gd name="T59" fmla="*/ 13 h 19"/>
                  <a:gd name="T60" fmla="*/ 7 w 8"/>
                  <a:gd name="T61" fmla="*/ 13 h 19"/>
                  <a:gd name="T62" fmla="*/ 5 w 8"/>
                  <a:gd name="T63" fmla="*/ 12 h 19"/>
                  <a:gd name="T64" fmla="*/ 6 w 8"/>
                  <a:gd name="T65" fmla="*/ 9 h 19"/>
                  <a:gd name="T66" fmla="*/ 7 w 8"/>
                  <a:gd name="T67" fmla="*/ 10 h 19"/>
                  <a:gd name="T68" fmla="*/ 5 w 8"/>
                  <a:gd name="T69" fmla="*/ 9 h 19"/>
                  <a:gd name="T70" fmla="*/ 7 w 8"/>
                  <a:gd name="T71" fmla="*/ 7 h 19"/>
                  <a:gd name="T72" fmla="*/ 6 w 8"/>
                  <a:gd name="T73" fmla="*/ 7 h 19"/>
                  <a:gd name="T74" fmla="*/ 7 w 8"/>
                  <a:gd name="T75" fmla="*/ 5 h 19"/>
                  <a:gd name="T76" fmla="*/ 7 w 8"/>
                  <a:gd name="T77" fmla="*/ 5 h 19"/>
                  <a:gd name="T78" fmla="*/ 5 w 8"/>
                  <a:gd name="T79" fmla="*/ 3 h 19"/>
                  <a:gd name="T80" fmla="*/ 7 w 8"/>
                  <a:gd name="T81" fmla="*/ 4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8" h="19">
                    <a:moveTo>
                      <a:pt x="7" y="4"/>
                    </a:moveTo>
                    <a:cubicBezTo>
                      <a:pt x="6" y="3"/>
                      <a:pt x="6" y="3"/>
                      <a:pt x="6" y="3"/>
                    </a:cubicBezTo>
                    <a:cubicBezTo>
                      <a:pt x="7" y="3"/>
                      <a:pt x="6" y="2"/>
                      <a:pt x="7" y="2"/>
                    </a:cubicBezTo>
                    <a:cubicBezTo>
                      <a:pt x="6" y="1"/>
                      <a:pt x="8" y="1"/>
                      <a:pt x="5" y="0"/>
                    </a:cubicBezTo>
                    <a:cubicBezTo>
                      <a:pt x="5" y="3"/>
                      <a:pt x="2" y="6"/>
                      <a:pt x="4" y="9"/>
                    </a:cubicBezTo>
                    <a:cubicBezTo>
                      <a:pt x="3" y="9"/>
                      <a:pt x="3" y="9"/>
                      <a:pt x="3" y="9"/>
                    </a:cubicBezTo>
                    <a:cubicBezTo>
                      <a:pt x="5" y="11"/>
                      <a:pt x="0" y="10"/>
                      <a:pt x="4" y="12"/>
                    </a:cubicBezTo>
                    <a:cubicBezTo>
                      <a:pt x="2" y="11"/>
                      <a:pt x="2" y="11"/>
                      <a:pt x="2" y="11"/>
                    </a:cubicBezTo>
                    <a:cubicBezTo>
                      <a:pt x="1" y="12"/>
                      <a:pt x="5" y="13"/>
                      <a:pt x="2" y="14"/>
                    </a:cubicBezTo>
                    <a:cubicBezTo>
                      <a:pt x="3" y="14"/>
                      <a:pt x="3" y="14"/>
                      <a:pt x="3" y="14"/>
                    </a:cubicBezTo>
                    <a:cubicBezTo>
                      <a:pt x="3" y="14"/>
                      <a:pt x="3" y="14"/>
                      <a:pt x="3" y="14"/>
                    </a:cubicBezTo>
                    <a:cubicBezTo>
                      <a:pt x="3" y="14"/>
                      <a:pt x="3" y="14"/>
                      <a:pt x="3" y="14"/>
                    </a:cubicBezTo>
                    <a:cubicBezTo>
                      <a:pt x="4" y="15"/>
                      <a:pt x="4" y="15"/>
                      <a:pt x="3" y="15"/>
                    </a:cubicBezTo>
                    <a:cubicBezTo>
                      <a:pt x="2" y="15"/>
                      <a:pt x="3" y="15"/>
                      <a:pt x="3" y="15"/>
                    </a:cubicBezTo>
                    <a:cubicBezTo>
                      <a:pt x="2" y="15"/>
                      <a:pt x="3" y="16"/>
                      <a:pt x="3" y="16"/>
                    </a:cubicBezTo>
                    <a:cubicBezTo>
                      <a:pt x="2" y="16"/>
                      <a:pt x="2" y="16"/>
                      <a:pt x="2" y="16"/>
                    </a:cubicBezTo>
                    <a:cubicBezTo>
                      <a:pt x="2" y="17"/>
                      <a:pt x="0" y="17"/>
                      <a:pt x="3" y="19"/>
                    </a:cubicBezTo>
                    <a:cubicBezTo>
                      <a:pt x="4" y="19"/>
                      <a:pt x="4" y="18"/>
                      <a:pt x="4" y="19"/>
                    </a:cubicBezTo>
                    <a:cubicBezTo>
                      <a:pt x="5" y="18"/>
                      <a:pt x="4" y="18"/>
                      <a:pt x="4" y="17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1" y="16"/>
                      <a:pt x="4" y="17"/>
                      <a:pt x="3" y="16"/>
                    </a:cubicBezTo>
                    <a:cubicBezTo>
                      <a:pt x="5" y="16"/>
                      <a:pt x="4" y="16"/>
                      <a:pt x="5" y="17"/>
                    </a:cubicBezTo>
                    <a:cubicBezTo>
                      <a:pt x="8" y="16"/>
                      <a:pt x="4" y="15"/>
                      <a:pt x="7" y="15"/>
                    </a:cubicBezTo>
                    <a:cubicBezTo>
                      <a:pt x="7" y="15"/>
                      <a:pt x="7" y="15"/>
                      <a:pt x="7" y="15"/>
                    </a:cubicBezTo>
                    <a:cubicBezTo>
                      <a:pt x="7" y="15"/>
                      <a:pt x="7" y="15"/>
                      <a:pt x="6" y="14"/>
                    </a:cubicBezTo>
                    <a:cubicBezTo>
                      <a:pt x="5" y="15"/>
                      <a:pt x="5" y="15"/>
                      <a:pt x="5" y="15"/>
                    </a:cubicBezTo>
                    <a:cubicBezTo>
                      <a:pt x="5" y="14"/>
                      <a:pt x="4" y="14"/>
                      <a:pt x="3" y="14"/>
                    </a:cubicBezTo>
                    <a:cubicBezTo>
                      <a:pt x="5" y="14"/>
                      <a:pt x="3" y="13"/>
                      <a:pt x="4" y="13"/>
                    </a:cubicBezTo>
                    <a:cubicBezTo>
                      <a:pt x="5" y="13"/>
                      <a:pt x="5" y="13"/>
                      <a:pt x="5" y="14"/>
                    </a:cubicBezTo>
                    <a:cubicBezTo>
                      <a:pt x="5" y="13"/>
                      <a:pt x="5" y="13"/>
                      <a:pt x="5" y="13"/>
                    </a:cubicBezTo>
                    <a:cubicBezTo>
                      <a:pt x="5" y="13"/>
                      <a:pt x="6" y="13"/>
                      <a:pt x="7" y="13"/>
                    </a:cubicBezTo>
                    <a:cubicBezTo>
                      <a:pt x="6" y="12"/>
                      <a:pt x="6" y="13"/>
                      <a:pt x="5" y="12"/>
                    </a:cubicBezTo>
                    <a:cubicBezTo>
                      <a:pt x="6" y="12"/>
                      <a:pt x="6" y="10"/>
                      <a:pt x="6" y="9"/>
                    </a:cubicBezTo>
                    <a:cubicBezTo>
                      <a:pt x="6" y="9"/>
                      <a:pt x="7" y="9"/>
                      <a:pt x="7" y="10"/>
                    </a:cubicBezTo>
                    <a:cubicBezTo>
                      <a:pt x="7" y="10"/>
                      <a:pt x="6" y="9"/>
                      <a:pt x="5" y="9"/>
                    </a:cubicBezTo>
                    <a:cubicBezTo>
                      <a:pt x="5" y="8"/>
                      <a:pt x="6" y="7"/>
                      <a:pt x="7" y="7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4" y="6"/>
                      <a:pt x="7" y="6"/>
                      <a:pt x="7" y="5"/>
                    </a:cubicBezTo>
                    <a:cubicBezTo>
                      <a:pt x="7" y="5"/>
                      <a:pt x="7" y="5"/>
                      <a:pt x="7" y="5"/>
                    </a:cubicBezTo>
                    <a:cubicBezTo>
                      <a:pt x="6" y="4"/>
                      <a:pt x="4" y="3"/>
                      <a:pt x="5" y="3"/>
                    </a:cubicBezTo>
                    <a:cubicBezTo>
                      <a:pt x="6" y="3"/>
                      <a:pt x="6" y="4"/>
                      <a:pt x="7" y="4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47" name="Freeform 1892"/>
              <p:cNvSpPr/>
              <p:nvPr/>
            </p:nvSpPr>
            <p:spPr bwMode="auto">
              <a:xfrm>
                <a:off x="1273" y="2702"/>
                <a:ext cx="7" cy="5"/>
              </a:xfrm>
              <a:custGeom>
                <a:avLst/>
                <a:gdLst>
                  <a:gd name="T0" fmla="*/ 1 w 3"/>
                  <a:gd name="T1" fmla="*/ 1 h 2"/>
                  <a:gd name="T2" fmla="*/ 2 w 3"/>
                  <a:gd name="T3" fmla="*/ 2 h 2"/>
                  <a:gd name="T4" fmla="*/ 1 w 3"/>
                  <a:gd name="T5" fmla="*/ 0 h 2"/>
                  <a:gd name="T6" fmla="*/ 1 w 3"/>
                  <a:gd name="T7" fmla="*/ 1 h 2"/>
                  <a:gd name="T8" fmla="*/ 1 w 3"/>
                  <a:gd name="T9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2">
                    <a:moveTo>
                      <a:pt x="1" y="1"/>
                    </a:moveTo>
                    <a:cubicBezTo>
                      <a:pt x="2" y="2"/>
                      <a:pt x="2" y="2"/>
                      <a:pt x="2" y="2"/>
                    </a:cubicBezTo>
                    <a:cubicBezTo>
                      <a:pt x="3" y="2"/>
                      <a:pt x="1" y="1"/>
                      <a:pt x="1" y="0"/>
                    </a:cubicBezTo>
                    <a:cubicBezTo>
                      <a:pt x="1" y="1"/>
                      <a:pt x="0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48" name="Freeform 1893"/>
              <p:cNvSpPr/>
              <p:nvPr/>
            </p:nvSpPr>
            <p:spPr bwMode="auto">
              <a:xfrm>
                <a:off x="1273" y="2681"/>
                <a:ext cx="14" cy="23"/>
              </a:xfrm>
              <a:custGeom>
                <a:avLst/>
                <a:gdLst>
                  <a:gd name="T0" fmla="*/ 4 w 6"/>
                  <a:gd name="T1" fmla="*/ 4 h 10"/>
                  <a:gd name="T2" fmla="*/ 3 w 6"/>
                  <a:gd name="T3" fmla="*/ 3 h 10"/>
                  <a:gd name="T4" fmla="*/ 1 w 6"/>
                  <a:gd name="T5" fmla="*/ 7 h 10"/>
                  <a:gd name="T6" fmla="*/ 2 w 6"/>
                  <a:gd name="T7" fmla="*/ 9 h 10"/>
                  <a:gd name="T8" fmla="*/ 1 w 6"/>
                  <a:gd name="T9" fmla="*/ 8 h 10"/>
                  <a:gd name="T10" fmla="*/ 2 w 6"/>
                  <a:gd name="T11" fmla="*/ 10 h 10"/>
                  <a:gd name="T12" fmla="*/ 2 w 6"/>
                  <a:gd name="T13" fmla="*/ 9 h 10"/>
                  <a:gd name="T14" fmla="*/ 2 w 6"/>
                  <a:gd name="T15" fmla="*/ 9 h 10"/>
                  <a:gd name="T16" fmla="*/ 2 w 6"/>
                  <a:gd name="T17" fmla="*/ 9 h 10"/>
                  <a:gd name="T18" fmla="*/ 3 w 6"/>
                  <a:gd name="T19" fmla="*/ 9 h 10"/>
                  <a:gd name="T20" fmla="*/ 2 w 6"/>
                  <a:gd name="T21" fmla="*/ 7 h 10"/>
                  <a:gd name="T22" fmla="*/ 4 w 6"/>
                  <a:gd name="T23" fmla="*/ 8 h 10"/>
                  <a:gd name="T24" fmla="*/ 5 w 6"/>
                  <a:gd name="T25" fmla="*/ 6 h 10"/>
                  <a:gd name="T26" fmla="*/ 4 w 6"/>
                  <a:gd name="T27" fmla="*/ 6 h 10"/>
                  <a:gd name="T28" fmla="*/ 3 w 6"/>
                  <a:gd name="T29" fmla="*/ 6 h 10"/>
                  <a:gd name="T30" fmla="*/ 5 w 6"/>
                  <a:gd name="T31" fmla="*/ 6 h 10"/>
                  <a:gd name="T32" fmla="*/ 5 w 6"/>
                  <a:gd name="T33" fmla="*/ 3 h 10"/>
                  <a:gd name="T34" fmla="*/ 4 w 6"/>
                  <a:gd name="T35" fmla="*/ 1 h 10"/>
                  <a:gd name="T36" fmla="*/ 5 w 6"/>
                  <a:gd name="T37" fmla="*/ 2 h 10"/>
                  <a:gd name="T38" fmla="*/ 6 w 6"/>
                  <a:gd name="T39" fmla="*/ 2 h 10"/>
                  <a:gd name="T40" fmla="*/ 3 w 6"/>
                  <a:gd name="T41" fmla="*/ 0 h 10"/>
                  <a:gd name="T42" fmla="*/ 4 w 6"/>
                  <a:gd name="T43" fmla="*/ 4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6" h="10">
                    <a:moveTo>
                      <a:pt x="4" y="4"/>
                    </a:moveTo>
                    <a:cubicBezTo>
                      <a:pt x="3" y="3"/>
                      <a:pt x="3" y="3"/>
                      <a:pt x="3" y="3"/>
                    </a:cubicBezTo>
                    <a:cubicBezTo>
                      <a:pt x="2" y="5"/>
                      <a:pt x="2" y="7"/>
                      <a:pt x="1" y="7"/>
                    </a:cubicBezTo>
                    <a:cubicBezTo>
                      <a:pt x="0" y="7"/>
                      <a:pt x="2" y="8"/>
                      <a:pt x="2" y="9"/>
                    </a:cubicBezTo>
                    <a:cubicBezTo>
                      <a:pt x="1" y="8"/>
                      <a:pt x="1" y="8"/>
                      <a:pt x="1" y="8"/>
                    </a:cubicBezTo>
                    <a:cubicBezTo>
                      <a:pt x="2" y="9"/>
                      <a:pt x="0" y="9"/>
                      <a:pt x="2" y="10"/>
                    </a:cubicBezTo>
                    <a:cubicBezTo>
                      <a:pt x="2" y="10"/>
                      <a:pt x="1" y="9"/>
                      <a:pt x="2" y="9"/>
                    </a:cubicBezTo>
                    <a:cubicBezTo>
                      <a:pt x="2" y="9"/>
                      <a:pt x="2" y="9"/>
                      <a:pt x="2" y="9"/>
                    </a:cubicBezTo>
                    <a:cubicBezTo>
                      <a:pt x="2" y="9"/>
                      <a:pt x="2" y="9"/>
                      <a:pt x="2" y="9"/>
                    </a:cubicBezTo>
                    <a:cubicBezTo>
                      <a:pt x="3" y="9"/>
                      <a:pt x="3" y="9"/>
                      <a:pt x="3" y="9"/>
                    </a:cubicBezTo>
                    <a:cubicBezTo>
                      <a:pt x="5" y="9"/>
                      <a:pt x="1" y="7"/>
                      <a:pt x="2" y="7"/>
                    </a:cubicBezTo>
                    <a:cubicBezTo>
                      <a:pt x="4" y="8"/>
                      <a:pt x="4" y="8"/>
                      <a:pt x="4" y="8"/>
                    </a:cubicBezTo>
                    <a:cubicBezTo>
                      <a:pt x="4" y="7"/>
                      <a:pt x="4" y="7"/>
                      <a:pt x="5" y="6"/>
                    </a:cubicBezTo>
                    <a:cubicBezTo>
                      <a:pt x="5" y="6"/>
                      <a:pt x="4" y="6"/>
                      <a:pt x="4" y="6"/>
                    </a:cubicBezTo>
                    <a:cubicBezTo>
                      <a:pt x="4" y="6"/>
                      <a:pt x="4" y="6"/>
                      <a:pt x="3" y="6"/>
                    </a:cubicBezTo>
                    <a:cubicBezTo>
                      <a:pt x="2" y="4"/>
                      <a:pt x="4" y="7"/>
                      <a:pt x="5" y="6"/>
                    </a:cubicBezTo>
                    <a:cubicBezTo>
                      <a:pt x="4" y="5"/>
                      <a:pt x="4" y="3"/>
                      <a:pt x="5" y="3"/>
                    </a:cubicBezTo>
                    <a:cubicBezTo>
                      <a:pt x="4" y="3"/>
                      <a:pt x="3" y="2"/>
                      <a:pt x="4" y="1"/>
                    </a:cubicBezTo>
                    <a:cubicBezTo>
                      <a:pt x="4" y="1"/>
                      <a:pt x="5" y="2"/>
                      <a:pt x="5" y="2"/>
                    </a:cubicBezTo>
                    <a:cubicBezTo>
                      <a:pt x="5" y="2"/>
                      <a:pt x="6" y="2"/>
                      <a:pt x="6" y="2"/>
                    </a:cubicBezTo>
                    <a:cubicBezTo>
                      <a:pt x="5" y="2"/>
                      <a:pt x="4" y="1"/>
                      <a:pt x="3" y="0"/>
                    </a:cubicBezTo>
                    <a:cubicBezTo>
                      <a:pt x="2" y="0"/>
                      <a:pt x="4" y="3"/>
                      <a:pt x="4" y="4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49" name="Rectangle 1894"/>
              <p:cNvSpPr>
                <a:spLocks noChangeArrowheads="1"/>
              </p:cNvSpPr>
              <p:nvPr/>
            </p:nvSpPr>
            <p:spPr bwMode="auto">
              <a:xfrm>
                <a:off x="1277" y="2688"/>
                <a:ext cx="3" cy="1"/>
              </a:xfrm>
              <a:prstGeom prst="rect">
                <a:avLst/>
              </a:pr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50" name="Freeform 1895"/>
              <p:cNvSpPr/>
              <p:nvPr/>
            </p:nvSpPr>
            <p:spPr bwMode="auto">
              <a:xfrm>
                <a:off x="1299" y="2797"/>
                <a:ext cx="0" cy="3"/>
              </a:xfrm>
              <a:custGeom>
                <a:avLst/>
                <a:gdLst>
                  <a:gd name="T0" fmla="*/ 0 h 3"/>
                  <a:gd name="T1" fmla="*/ 0 h 3"/>
                  <a:gd name="T2" fmla="*/ 3 h 3"/>
                  <a:gd name="T3" fmla="*/ 0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lnTo>
                      <a:pt x="0" y="0"/>
                    </a:lnTo>
                    <a:lnTo>
                      <a:pt x="0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51" name="Freeform 1896"/>
              <p:cNvSpPr/>
              <p:nvPr/>
            </p:nvSpPr>
            <p:spPr bwMode="auto">
              <a:xfrm>
                <a:off x="1299" y="2793"/>
                <a:ext cx="0" cy="7"/>
              </a:xfrm>
              <a:custGeom>
                <a:avLst/>
                <a:gdLst>
                  <a:gd name="T0" fmla="*/ 0 h 3"/>
                  <a:gd name="T1" fmla="*/ 0 h 3"/>
                  <a:gd name="T2" fmla="*/ 3 h 3"/>
                  <a:gd name="T3" fmla="*/ 1 h 3"/>
                  <a:gd name="T4" fmla="*/ 2 h 3"/>
                  <a:gd name="T5" fmla="*/ 1 h 3"/>
                  <a:gd name="T6" fmla="*/ 1 h 3"/>
                  <a:gd name="T7" fmla="*/ 0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  <a:cxn ang="0">
                    <a:pos x="0" y="T6"/>
                  </a:cxn>
                  <a:cxn ang="0">
                    <a:pos x="0" y="T7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2"/>
                      <a:pt x="0" y="2"/>
                      <a:pt x="0" y="3"/>
                    </a:cubicBezTo>
                    <a:cubicBezTo>
                      <a:pt x="0" y="2"/>
                      <a:pt x="0" y="2"/>
                      <a:pt x="0" y="1"/>
                    </a:cubicBezTo>
                    <a:cubicBezTo>
                      <a:pt x="0" y="1"/>
                      <a:pt x="0" y="2"/>
                      <a:pt x="0" y="2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1"/>
                      <a:pt x="0" y="1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52" name="Freeform 1897"/>
              <p:cNvSpPr/>
              <p:nvPr/>
            </p:nvSpPr>
            <p:spPr bwMode="auto">
              <a:xfrm>
                <a:off x="1299" y="2795"/>
                <a:ext cx="0" cy="2"/>
              </a:xfrm>
              <a:custGeom>
                <a:avLst/>
                <a:gdLst>
                  <a:gd name="T0" fmla="*/ 2 h 2"/>
                  <a:gd name="T1" fmla="*/ 0 h 2"/>
                  <a:gd name="T2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53" name="Freeform 1898"/>
              <p:cNvSpPr/>
              <p:nvPr/>
            </p:nvSpPr>
            <p:spPr bwMode="auto">
              <a:xfrm>
                <a:off x="1299" y="2795"/>
                <a:ext cx="0" cy="2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54" name="Freeform 1899"/>
              <p:cNvSpPr/>
              <p:nvPr/>
            </p:nvSpPr>
            <p:spPr bwMode="auto">
              <a:xfrm>
                <a:off x="1299" y="2797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55" name="Freeform 1900"/>
              <p:cNvSpPr/>
              <p:nvPr/>
            </p:nvSpPr>
            <p:spPr bwMode="auto">
              <a:xfrm>
                <a:off x="1296" y="2793"/>
                <a:ext cx="3" cy="4"/>
              </a:xfrm>
              <a:custGeom>
                <a:avLst/>
                <a:gdLst>
                  <a:gd name="T0" fmla="*/ 0 w 1"/>
                  <a:gd name="T1" fmla="*/ 2 h 2"/>
                  <a:gd name="T2" fmla="*/ 1 w 1"/>
                  <a:gd name="T3" fmla="*/ 2 h 2"/>
                  <a:gd name="T4" fmla="*/ 1 w 1"/>
                  <a:gd name="T5" fmla="*/ 2 h 2"/>
                  <a:gd name="T6" fmla="*/ 1 w 1"/>
                  <a:gd name="T7" fmla="*/ 1 h 2"/>
                  <a:gd name="T8" fmla="*/ 1 w 1"/>
                  <a:gd name="T9" fmla="*/ 1 h 2"/>
                  <a:gd name="T10" fmla="*/ 1 w 1"/>
                  <a:gd name="T11" fmla="*/ 0 h 2"/>
                  <a:gd name="T12" fmla="*/ 0 w 1"/>
                  <a:gd name="T13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cubicBezTo>
                      <a:pt x="0" y="2"/>
                      <a:pt x="0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0" y="2"/>
                      <a:pt x="0" y="1"/>
                      <a:pt x="1" y="1"/>
                    </a:cubicBezTo>
                    <a:cubicBezTo>
                      <a:pt x="1" y="1"/>
                      <a:pt x="1" y="2"/>
                      <a:pt x="1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1"/>
                      <a:pt x="0" y="2"/>
                      <a:pt x="0" y="2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56" name="Freeform 1901"/>
              <p:cNvSpPr/>
              <p:nvPr/>
            </p:nvSpPr>
            <p:spPr bwMode="auto">
              <a:xfrm>
                <a:off x="1299" y="2797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57" name="Freeform 1902"/>
              <p:cNvSpPr/>
              <p:nvPr/>
            </p:nvSpPr>
            <p:spPr bwMode="auto">
              <a:xfrm>
                <a:off x="1299" y="2795"/>
                <a:ext cx="0" cy="2"/>
              </a:xfrm>
              <a:custGeom>
                <a:avLst/>
                <a:gdLst>
                  <a:gd name="T0" fmla="*/ 2 h 2"/>
                  <a:gd name="T1" fmla="*/ 2 h 2"/>
                  <a:gd name="T2" fmla="*/ 0 h 2"/>
                  <a:gd name="T3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58" name="Freeform 1903"/>
              <p:cNvSpPr/>
              <p:nvPr/>
            </p:nvSpPr>
            <p:spPr bwMode="auto">
              <a:xfrm>
                <a:off x="1296" y="2793"/>
                <a:ext cx="0" cy="4"/>
              </a:xfrm>
              <a:custGeom>
                <a:avLst/>
                <a:gdLst>
                  <a:gd name="T0" fmla="*/ 2 h 2"/>
                  <a:gd name="T1" fmla="*/ 1 h 2"/>
                  <a:gd name="T2" fmla="*/ 0 h 2"/>
                  <a:gd name="T3" fmla="*/ 0 h 2"/>
                  <a:gd name="T4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cubicBezTo>
                      <a:pt x="0" y="1"/>
                      <a:pt x="0" y="2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2"/>
                      <a:pt x="0" y="2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59" name="Freeform 1904"/>
              <p:cNvSpPr/>
              <p:nvPr/>
            </p:nvSpPr>
            <p:spPr bwMode="auto">
              <a:xfrm>
                <a:off x="1296" y="2790"/>
                <a:ext cx="0" cy="3"/>
              </a:xfrm>
              <a:custGeom>
                <a:avLst/>
                <a:gdLst>
                  <a:gd name="T0" fmla="*/ 0 h 3"/>
                  <a:gd name="T1" fmla="*/ 3 h 3"/>
                  <a:gd name="T2" fmla="*/ 0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lnTo>
                      <a:pt x="0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60" name="Freeform 1905"/>
              <p:cNvSpPr/>
              <p:nvPr/>
            </p:nvSpPr>
            <p:spPr bwMode="auto">
              <a:xfrm>
                <a:off x="1294" y="2790"/>
                <a:ext cx="2" cy="5"/>
              </a:xfrm>
              <a:custGeom>
                <a:avLst/>
                <a:gdLst>
                  <a:gd name="T0" fmla="*/ 0 w 1"/>
                  <a:gd name="T1" fmla="*/ 2 h 2"/>
                  <a:gd name="T2" fmla="*/ 1 w 1"/>
                  <a:gd name="T3" fmla="*/ 1 h 2"/>
                  <a:gd name="T4" fmla="*/ 1 w 1"/>
                  <a:gd name="T5" fmla="*/ 2 h 2"/>
                  <a:gd name="T6" fmla="*/ 1 w 1"/>
                  <a:gd name="T7" fmla="*/ 1 h 2"/>
                  <a:gd name="T8" fmla="*/ 1 w 1"/>
                  <a:gd name="T9" fmla="*/ 2 h 2"/>
                  <a:gd name="T10" fmla="*/ 1 w 1"/>
                  <a:gd name="T11" fmla="*/ 2 h 2"/>
                  <a:gd name="T12" fmla="*/ 1 w 1"/>
                  <a:gd name="T13" fmla="*/ 2 h 2"/>
                  <a:gd name="T14" fmla="*/ 1 w 1"/>
                  <a:gd name="T15" fmla="*/ 1 h 2"/>
                  <a:gd name="T16" fmla="*/ 1 w 1"/>
                  <a:gd name="T17" fmla="*/ 1 h 2"/>
                  <a:gd name="T18" fmla="*/ 1 w 1"/>
                  <a:gd name="T19" fmla="*/ 1 h 2"/>
                  <a:gd name="T20" fmla="*/ 1 w 1"/>
                  <a:gd name="T21" fmla="*/ 0 h 2"/>
                  <a:gd name="T22" fmla="*/ 0 w 1"/>
                  <a:gd name="T23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2"/>
                      <a:pt x="1" y="2"/>
                    </a:cubicBezTo>
                    <a:cubicBezTo>
                      <a:pt x="1" y="2"/>
                      <a:pt x="1" y="1"/>
                      <a:pt x="1" y="1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2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0"/>
                      <a:pt x="1" y="0"/>
                    </a:cubicBezTo>
                    <a:cubicBezTo>
                      <a:pt x="0" y="0"/>
                      <a:pt x="0" y="2"/>
                      <a:pt x="0" y="2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61" name="Rectangle 1906"/>
              <p:cNvSpPr>
                <a:spLocks noChangeArrowheads="1"/>
              </p:cNvSpPr>
              <p:nvPr/>
            </p:nvSpPr>
            <p:spPr bwMode="auto">
              <a:xfrm>
                <a:off x="1294" y="2793"/>
                <a:ext cx="1" cy="1"/>
              </a:xfrm>
              <a:prstGeom prst="rect">
                <a:avLst/>
              </a:pr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62" name="Freeform 1907"/>
              <p:cNvSpPr/>
              <p:nvPr/>
            </p:nvSpPr>
            <p:spPr bwMode="auto">
              <a:xfrm>
                <a:off x="1294" y="2790"/>
                <a:ext cx="0" cy="5"/>
              </a:xfrm>
              <a:custGeom>
                <a:avLst/>
                <a:gdLst>
                  <a:gd name="T0" fmla="*/ 2 h 2"/>
                  <a:gd name="T1" fmla="*/ 2 h 2"/>
                  <a:gd name="T2" fmla="*/ 2 h 2"/>
                  <a:gd name="T3" fmla="*/ 1 h 2"/>
                  <a:gd name="T4" fmla="*/ 2 h 2"/>
                  <a:gd name="T5" fmla="*/ 0 h 2"/>
                  <a:gd name="T6" fmla="*/ 1 h 2"/>
                  <a:gd name="T7" fmla="*/ 1 h 2"/>
                  <a:gd name="T8" fmla="*/ 1 h 2"/>
                  <a:gd name="T9" fmla="*/ 1 h 2"/>
                  <a:gd name="T10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  <a:cxn ang="0">
                    <a:pos x="0" y="T6"/>
                  </a:cxn>
                  <a:cxn ang="0">
                    <a:pos x="0" y="T7"/>
                  </a:cxn>
                  <a:cxn ang="0">
                    <a:pos x="0" y="T8"/>
                  </a:cxn>
                  <a:cxn ang="0">
                    <a:pos x="0" y="T9"/>
                  </a:cxn>
                  <a:cxn ang="0">
                    <a:pos x="0" y="T10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2"/>
                      <a:pt x="0" y="2"/>
                    </a:cubicBezTo>
                    <a:cubicBezTo>
                      <a:pt x="0" y="1"/>
                      <a:pt x="0" y="1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2"/>
                      <a:pt x="0" y="2"/>
                      <a:pt x="0" y="2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</p:grpSp>
        <p:grpSp>
          <p:nvGrpSpPr>
            <p:cNvPr id="1745" name="Group 2109"/>
            <p:cNvGrpSpPr/>
            <p:nvPr/>
          </p:nvGrpSpPr>
          <p:grpSpPr bwMode="auto">
            <a:xfrm>
              <a:off x="1247" y="2702"/>
              <a:ext cx="57" cy="105"/>
              <a:chOff x="1247" y="2702"/>
              <a:chExt cx="57" cy="105"/>
            </a:xfrm>
          </p:grpSpPr>
          <p:sp>
            <p:nvSpPr>
              <p:cNvPr id="2063" name="Freeform 1909"/>
              <p:cNvSpPr/>
              <p:nvPr/>
            </p:nvSpPr>
            <p:spPr bwMode="auto">
              <a:xfrm>
                <a:off x="1294" y="2795"/>
                <a:ext cx="0" cy="2"/>
              </a:xfrm>
              <a:custGeom>
                <a:avLst/>
                <a:gdLst>
                  <a:gd name="T0" fmla="*/ 0 h 1"/>
                  <a:gd name="T1" fmla="*/ 0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64" name="Freeform 1910"/>
              <p:cNvSpPr/>
              <p:nvPr/>
            </p:nvSpPr>
            <p:spPr bwMode="auto">
              <a:xfrm>
                <a:off x="1294" y="279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65" name="Rectangle 1911"/>
              <p:cNvSpPr>
                <a:spLocks noChangeArrowheads="1"/>
              </p:cNvSpPr>
              <p:nvPr/>
            </p:nvSpPr>
            <p:spPr bwMode="auto">
              <a:xfrm>
                <a:off x="1294" y="2795"/>
                <a:ext cx="1" cy="1"/>
              </a:xfrm>
              <a:prstGeom prst="rect">
                <a:avLst/>
              </a:pr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66" name="Freeform 1912"/>
              <p:cNvSpPr/>
              <p:nvPr/>
            </p:nvSpPr>
            <p:spPr bwMode="auto">
              <a:xfrm>
                <a:off x="1285" y="2790"/>
                <a:ext cx="9" cy="7"/>
              </a:xfrm>
              <a:custGeom>
                <a:avLst/>
                <a:gdLst>
                  <a:gd name="T0" fmla="*/ 0 w 4"/>
                  <a:gd name="T1" fmla="*/ 0 h 3"/>
                  <a:gd name="T2" fmla="*/ 1 w 4"/>
                  <a:gd name="T3" fmla="*/ 1 h 3"/>
                  <a:gd name="T4" fmla="*/ 0 w 4"/>
                  <a:gd name="T5" fmla="*/ 2 h 3"/>
                  <a:gd name="T6" fmla="*/ 0 w 4"/>
                  <a:gd name="T7" fmla="*/ 3 h 3"/>
                  <a:gd name="T8" fmla="*/ 1 w 4"/>
                  <a:gd name="T9" fmla="*/ 2 h 3"/>
                  <a:gd name="T10" fmla="*/ 0 w 4"/>
                  <a:gd name="T11" fmla="*/ 3 h 3"/>
                  <a:gd name="T12" fmla="*/ 1 w 4"/>
                  <a:gd name="T13" fmla="*/ 3 h 3"/>
                  <a:gd name="T14" fmla="*/ 1 w 4"/>
                  <a:gd name="T15" fmla="*/ 2 h 3"/>
                  <a:gd name="T16" fmla="*/ 3 w 4"/>
                  <a:gd name="T17" fmla="*/ 3 h 3"/>
                  <a:gd name="T18" fmla="*/ 3 w 4"/>
                  <a:gd name="T19" fmla="*/ 1 h 3"/>
                  <a:gd name="T20" fmla="*/ 3 w 4"/>
                  <a:gd name="T21" fmla="*/ 2 h 3"/>
                  <a:gd name="T22" fmla="*/ 3 w 4"/>
                  <a:gd name="T23" fmla="*/ 2 h 3"/>
                  <a:gd name="T24" fmla="*/ 3 w 4"/>
                  <a:gd name="T25" fmla="*/ 2 h 3"/>
                  <a:gd name="T26" fmla="*/ 3 w 4"/>
                  <a:gd name="T27" fmla="*/ 1 h 3"/>
                  <a:gd name="T28" fmla="*/ 4 w 4"/>
                  <a:gd name="T29" fmla="*/ 2 h 3"/>
                  <a:gd name="T30" fmla="*/ 4 w 4"/>
                  <a:gd name="T31" fmla="*/ 2 h 3"/>
                  <a:gd name="T32" fmla="*/ 4 w 4"/>
                  <a:gd name="T33" fmla="*/ 1 h 3"/>
                  <a:gd name="T34" fmla="*/ 4 w 4"/>
                  <a:gd name="T35" fmla="*/ 0 h 3"/>
                  <a:gd name="T36" fmla="*/ 3 w 4"/>
                  <a:gd name="T37" fmla="*/ 2 h 3"/>
                  <a:gd name="T38" fmla="*/ 3 w 4"/>
                  <a:gd name="T39" fmla="*/ 1 h 3"/>
                  <a:gd name="T40" fmla="*/ 2 w 4"/>
                  <a:gd name="T41" fmla="*/ 1 h 3"/>
                  <a:gd name="T42" fmla="*/ 2 w 4"/>
                  <a:gd name="T43" fmla="*/ 2 h 3"/>
                  <a:gd name="T44" fmla="*/ 2 w 4"/>
                  <a:gd name="T45" fmla="*/ 1 h 3"/>
                  <a:gd name="T46" fmla="*/ 2 w 4"/>
                  <a:gd name="T47" fmla="*/ 2 h 3"/>
                  <a:gd name="T48" fmla="*/ 2 w 4"/>
                  <a:gd name="T49" fmla="*/ 1 h 3"/>
                  <a:gd name="T50" fmla="*/ 2 w 4"/>
                  <a:gd name="T51" fmla="*/ 2 h 3"/>
                  <a:gd name="T52" fmla="*/ 1 w 4"/>
                  <a:gd name="T53" fmla="*/ 0 h 3"/>
                  <a:gd name="T54" fmla="*/ 1 w 4"/>
                  <a:gd name="T55" fmla="*/ 1 h 3"/>
                  <a:gd name="T56" fmla="*/ 1 w 4"/>
                  <a:gd name="T57" fmla="*/ 2 h 3"/>
                  <a:gd name="T58" fmla="*/ 1 w 4"/>
                  <a:gd name="T59" fmla="*/ 1 h 3"/>
                  <a:gd name="T60" fmla="*/ 1 w 4"/>
                  <a:gd name="T61" fmla="*/ 1 h 3"/>
                  <a:gd name="T62" fmla="*/ 1 w 4"/>
                  <a:gd name="T63" fmla="*/ 2 h 3"/>
                  <a:gd name="T64" fmla="*/ 1 w 4"/>
                  <a:gd name="T65" fmla="*/ 2 h 3"/>
                  <a:gd name="T66" fmla="*/ 1 w 4"/>
                  <a:gd name="T67" fmla="*/ 0 h 3"/>
                  <a:gd name="T68" fmla="*/ 1 w 4"/>
                  <a:gd name="T69" fmla="*/ 0 h 3"/>
                  <a:gd name="T70" fmla="*/ 1 w 4"/>
                  <a:gd name="T71" fmla="*/ 1 h 3"/>
                  <a:gd name="T72" fmla="*/ 0 w 4"/>
                  <a:gd name="T73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4" h="3">
                    <a:moveTo>
                      <a:pt x="0" y="0"/>
                    </a:moveTo>
                    <a:cubicBezTo>
                      <a:pt x="0" y="1"/>
                      <a:pt x="0" y="1"/>
                      <a:pt x="1" y="1"/>
                    </a:cubicBezTo>
                    <a:cubicBezTo>
                      <a:pt x="0" y="1"/>
                      <a:pt x="0" y="1"/>
                      <a:pt x="0" y="2"/>
                    </a:cubicBezTo>
                    <a:cubicBezTo>
                      <a:pt x="0" y="2"/>
                      <a:pt x="0" y="2"/>
                      <a:pt x="0" y="3"/>
                    </a:cubicBezTo>
                    <a:cubicBezTo>
                      <a:pt x="0" y="3"/>
                      <a:pt x="0" y="2"/>
                      <a:pt x="1" y="2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1" y="3"/>
                      <a:pt x="1" y="2"/>
                      <a:pt x="1" y="3"/>
                    </a:cubicBezTo>
                    <a:cubicBezTo>
                      <a:pt x="1" y="3"/>
                      <a:pt x="1" y="2"/>
                      <a:pt x="1" y="2"/>
                    </a:cubicBezTo>
                    <a:cubicBezTo>
                      <a:pt x="2" y="3"/>
                      <a:pt x="2" y="2"/>
                      <a:pt x="3" y="3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2"/>
                      <a:pt x="3" y="1"/>
                      <a:pt x="3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3"/>
                      <a:pt x="3" y="2"/>
                      <a:pt x="3" y="2"/>
                    </a:cubicBezTo>
                    <a:cubicBezTo>
                      <a:pt x="3" y="2"/>
                      <a:pt x="3" y="1"/>
                      <a:pt x="3" y="1"/>
                    </a:cubicBezTo>
                    <a:cubicBezTo>
                      <a:pt x="3" y="2"/>
                      <a:pt x="3" y="1"/>
                      <a:pt x="4" y="2"/>
                    </a:cubicBezTo>
                    <a:cubicBezTo>
                      <a:pt x="4" y="3"/>
                      <a:pt x="4" y="1"/>
                      <a:pt x="4" y="2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4" y="0"/>
                      <a:pt x="4" y="1"/>
                      <a:pt x="4" y="0"/>
                    </a:cubicBezTo>
                    <a:cubicBezTo>
                      <a:pt x="3" y="0"/>
                      <a:pt x="3" y="1"/>
                      <a:pt x="3" y="2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2"/>
                      <a:pt x="2" y="2"/>
                      <a:pt x="2" y="1"/>
                    </a:cubicBezTo>
                    <a:cubicBezTo>
                      <a:pt x="2" y="1"/>
                      <a:pt x="2" y="0"/>
                      <a:pt x="2" y="2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2"/>
                      <a:pt x="2" y="1"/>
                      <a:pt x="2" y="1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2"/>
                    </a:cubicBezTo>
                    <a:cubicBezTo>
                      <a:pt x="1" y="2"/>
                      <a:pt x="1" y="1"/>
                      <a:pt x="1" y="1"/>
                    </a:cubicBezTo>
                    <a:cubicBezTo>
                      <a:pt x="1" y="0"/>
                      <a:pt x="1" y="2"/>
                      <a:pt x="1" y="1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1"/>
                      <a:pt x="1" y="2"/>
                    </a:cubicBezTo>
                    <a:cubicBezTo>
                      <a:pt x="1" y="1"/>
                      <a:pt x="1" y="1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67" name="Rectangle 1913"/>
              <p:cNvSpPr>
                <a:spLocks noChangeArrowheads="1"/>
              </p:cNvSpPr>
              <p:nvPr/>
            </p:nvSpPr>
            <p:spPr bwMode="auto">
              <a:xfrm>
                <a:off x="1287" y="2790"/>
                <a:ext cx="1" cy="1"/>
              </a:xfrm>
              <a:prstGeom prst="rect">
                <a:avLst/>
              </a:pr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68" name="Freeform 1914"/>
              <p:cNvSpPr/>
              <p:nvPr/>
            </p:nvSpPr>
            <p:spPr bwMode="auto">
              <a:xfrm>
                <a:off x="1285" y="2790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69" name="Freeform 1915"/>
              <p:cNvSpPr/>
              <p:nvPr/>
            </p:nvSpPr>
            <p:spPr bwMode="auto">
              <a:xfrm>
                <a:off x="1287" y="2795"/>
                <a:ext cx="0" cy="2"/>
              </a:xfrm>
              <a:custGeom>
                <a:avLst/>
                <a:gdLst>
                  <a:gd name="T0" fmla="*/ 2 h 2"/>
                  <a:gd name="T1" fmla="*/ 2 h 2"/>
                  <a:gd name="T2" fmla="*/ 0 h 2"/>
                  <a:gd name="T3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70" name="Freeform 1916"/>
              <p:cNvSpPr/>
              <p:nvPr/>
            </p:nvSpPr>
            <p:spPr bwMode="auto">
              <a:xfrm>
                <a:off x="1287" y="2790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71" name="Freeform 1917"/>
              <p:cNvSpPr/>
              <p:nvPr/>
            </p:nvSpPr>
            <p:spPr bwMode="auto">
              <a:xfrm>
                <a:off x="1289" y="2790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72" name="Rectangle 1918"/>
              <p:cNvSpPr>
                <a:spLocks noChangeArrowheads="1"/>
              </p:cNvSpPr>
              <p:nvPr/>
            </p:nvSpPr>
            <p:spPr bwMode="auto">
              <a:xfrm>
                <a:off x="1287" y="2790"/>
                <a:ext cx="1" cy="1"/>
              </a:xfrm>
              <a:prstGeom prst="rect">
                <a:avLst/>
              </a:pr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73" name="Freeform 1919"/>
              <p:cNvSpPr/>
              <p:nvPr/>
            </p:nvSpPr>
            <p:spPr bwMode="auto">
              <a:xfrm>
                <a:off x="1280" y="2790"/>
                <a:ext cx="5" cy="10"/>
              </a:xfrm>
              <a:custGeom>
                <a:avLst/>
                <a:gdLst>
                  <a:gd name="T0" fmla="*/ 0 w 2"/>
                  <a:gd name="T1" fmla="*/ 3 h 4"/>
                  <a:gd name="T2" fmla="*/ 1 w 2"/>
                  <a:gd name="T3" fmla="*/ 3 h 4"/>
                  <a:gd name="T4" fmla="*/ 1 w 2"/>
                  <a:gd name="T5" fmla="*/ 2 h 4"/>
                  <a:gd name="T6" fmla="*/ 1 w 2"/>
                  <a:gd name="T7" fmla="*/ 3 h 4"/>
                  <a:gd name="T8" fmla="*/ 2 w 2"/>
                  <a:gd name="T9" fmla="*/ 2 h 4"/>
                  <a:gd name="T10" fmla="*/ 2 w 2"/>
                  <a:gd name="T11" fmla="*/ 3 h 4"/>
                  <a:gd name="T12" fmla="*/ 2 w 2"/>
                  <a:gd name="T13" fmla="*/ 1 h 4"/>
                  <a:gd name="T14" fmla="*/ 2 w 2"/>
                  <a:gd name="T15" fmla="*/ 3 h 4"/>
                  <a:gd name="T16" fmla="*/ 2 w 2"/>
                  <a:gd name="T17" fmla="*/ 3 h 4"/>
                  <a:gd name="T18" fmla="*/ 2 w 2"/>
                  <a:gd name="T19" fmla="*/ 2 h 4"/>
                  <a:gd name="T20" fmla="*/ 2 w 2"/>
                  <a:gd name="T21" fmla="*/ 1 h 4"/>
                  <a:gd name="T22" fmla="*/ 2 w 2"/>
                  <a:gd name="T23" fmla="*/ 1 h 4"/>
                  <a:gd name="T24" fmla="*/ 2 w 2"/>
                  <a:gd name="T25" fmla="*/ 1 h 4"/>
                  <a:gd name="T26" fmla="*/ 2 w 2"/>
                  <a:gd name="T27" fmla="*/ 1 h 4"/>
                  <a:gd name="T28" fmla="*/ 2 w 2"/>
                  <a:gd name="T29" fmla="*/ 1 h 4"/>
                  <a:gd name="T30" fmla="*/ 2 w 2"/>
                  <a:gd name="T31" fmla="*/ 0 h 4"/>
                  <a:gd name="T32" fmla="*/ 2 w 2"/>
                  <a:gd name="T33" fmla="*/ 1 h 4"/>
                  <a:gd name="T34" fmla="*/ 2 w 2"/>
                  <a:gd name="T35" fmla="*/ 1 h 4"/>
                  <a:gd name="T36" fmla="*/ 2 w 2"/>
                  <a:gd name="T37" fmla="*/ 2 h 4"/>
                  <a:gd name="T38" fmla="*/ 2 w 2"/>
                  <a:gd name="T39" fmla="*/ 1 h 4"/>
                  <a:gd name="T40" fmla="*/ 2 w 2"/>
                  <a:gd name="T41" fmla="*/ 1 h 4"/>
                  <a:gd name="T42" fmla="*/ 1 w 2"/>
                  <a:gd name="T43" fmla="*/ 0 h 4"/>
                  <a:gd name="T44" fmla="*/ 1 w 2"/>
                  <a:gd name="T45" fmla="*/ 1 h 4"/>
                  <a:gd name="T46" fmla="*/ 1 w 2"/>
                  <a:gd name="T47" fmla="*/ 0 h 4"/>
                  <a:gd name="T48" fmla="*/ 1 w 2"/>
                  <a:gd name="T49" fmla="*/ 2 h 4"/>
                  <a:gd name="T50" fmla="*/ 1 w 2"/>
                  <a:gd name="T51" fmla="*/ 1 h 4"/>
                  <a:gd name="T52" fmla="*/ 1 w 2"/>
                  <a:gd name="T53" fmla="*/ 1 h 4"/>
                  <a:gd name="T54" fmla="*/ 1 w 2"/>
                  <a:gd name="T55" fmla="*/ 1 h 4"/>
                  <a:gd name="T56" fmla="*/ 1 w 2"/>
                  <a:gd name="T57" fmla="*/ 1 h 4"/>
                  <a:gd name="T58" fmla="*/ 1 w 2"/>
                  <a:gd name="T59" fmla="*/ 2 h 4"/>
                  <a:gd name="T60" fmla="*/ 0 w 2"/>
                  <a:gd name="T61" fmla="*/ 2 h 4"/>
                  <a:gd name="T62" fmla="*/ 0 w 2"/>
                  <a:gd name="T63" fmla="*/ 2 h 4"/>
                  <a:gd name="T64" fmla="*/ 0 w 2"/>
                  <a:gd name="T65" fmla="*/ 3 h 4"/>
                  <a:gd name="T66" fmla="*/ 0 w 2"/>
                  <a:gd name="T67" fmla="*/ 2 h 4"/>
                  <a:gd name="T68" fmla="*/ 0 w 2"/>
                  <a:gd name="T69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2" h="4">
                    <a:moveTo>
                      <a:pt x="0" y="3"/>
                    </a:moveTo>
                    <a:cubicBezTo>
                      <a:pt x="0" y="4"/>
                      <a:pt x="1" y="3"/>
                      <a:pt x="1" y="3"/>
                    </a:cubicBezTo>
                    <a:cubicBezTo>
                      <a:pt x="1" y="3"/>
                      <a:pt x="1" y="2"/>
                      <a:pt x="1" y="2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3"/>
                      <a:pt x="2" y="2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3"/>
                      <a:pt x="2" y="1"/>
                      <a:pt x="2" y="1"/>
                    </a:cubicBezTo>
                    <a:cubicBezTo>
                      <a:pt x="2" y="2"/>
                      <a:pt x="2" y="2"/>
                      <a:pt x="2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3"/>
                      <a:pt x="2" y="2"/>
                      <a:pt x="2" y="2"/>
                    </a:cubicBezTo>
                    <a:cubicBezTo>
                      <a:pt x="2" y="2"/>
                      <a:pt x="2" y="2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2" y="1"/>
                      <a:pt x="2" y="2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1" y="1"/>
                      <a:pt x="2" y="0"/>
                      <a:pt x="1" y="0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0"/>
                    </a:cubicBezTo>
                    <a:cubicBezTo>
                      <a:pt x="1" y="1"/>
                      <a:pt x="1" y="2"/>
                      <a:pt x="1" y="2"/>
                    </a:cubicBezTo>
                    <a:cubicBezTo>
                      <a:pt x="1" y="1"/>
                      <a:pt x="1" y="2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2"/>
                      <a:pt x="1" y="0"/>
                      <a:pt x="1" y="1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3"/>
                    </a:cubicBezTo>
                    <a:cubicBezTo>
                      <a:pt x="0" y="3"/>
                      <a:pt x="0" y="2"/>
                      <a:pt x="0" y="2"/>
                    </a:cubicBezTo>
                    <a:cubicBezTo>
                      <a:pt x="0" y="2"/>
                      <a:pt x="0" y="3"/>
                      <a:pt x="0" y="3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74" name="Freeform 1920"/>
              <p:cNvSpPr/>
              <p:nvPr/>
            </p:nvSpPr>
            <p:spPr bwMode="auto">
              <a:xfrm>
                <a:off x="1285" y="2790"/>
                <a:ext cx="0" cy="3"/>
              </a:xfrm>
              <a:custGeom>
                <a:avLst/>
                <a:gdLst>
                  <a:gd name="T0" fmla="*/ 0 h 3"/>
                  <a:gd name="T1" fmla="*/ 3 h 3"/>
                  <a:gd name="T2" fmla="*/ 0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lnTo>
                      <a:pt x="0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75" name="Freeform 1921"/>
              <p:cNvSpPr/>
              <p:nvPr/>
            </p:nvSpPr>
            <p:spPr bwMode="auto">
              <a:xfrm>
                <a:off x="1277" y="2788"/>
                <a:ext cx="3" cy="12"/>
              </a:xfrm>
              <a:custGeom>
                <a:avLst/>
                <a:gdLst>
                  <a:gd name="T0" fmla="*/ 1 w 1"/>
                  <a:gd name="T1" fmla="*/ 3 h 5"/>
                  <a:gd name="T2" fmla="*/ 1 w 1"/>
                  <a:gd name="T3" fmla="*/ 2 h 5"/>
                  <a:gd name="T4" fmla="*/ 1 w 1"/>
                  <a:gd name="T5" fmla="*/ 3 h 5"/>
                  <a:gd name="T6" fmla="*/ 1 w 1"/>
                  <a:gd name="T7" fmla="*/ 4 h 5"/>
                  <a:gd name="T8" fmla="*/ 1 w 1"/>
                  <a:gd name="T9" fmla="*/ 2 h 5"/>
                  <a:gd name="T10" fmla="*/ 1 w 1"/>
                  <a:gd name="T11" fmla="*/ 2 h 5"/>
                  <a:gd name="T12" fmla="*/ 0 w 1"/>
                  <a:gd name="T13" fmla="*/ 3 h 5"/>
                  <a:gd name="T14" fmla="*/ 0 w 1"/>
                  <a:gd name="T15" fmla="*/ 3 h 5"/>
                  <a:gd name="T16" fmla="*/ 0 w 1"/>
                  <a:gd name="T17" fmla="*/ 3 h 5"/>
                  <a:gd name="T18" fmla="*/ 0 w 1"/>
                  <a:gd name="T19" fmla="*/ 2 h 5"/>
                  <a:gd name="T20" fmla="*/ 0 w 1"/>
                  <a:gd name="T21" fmla="*/ 5 h 5"/>
                  <a:gd name="T22" fmla="*/ 0 w 1"/>
                  <a:gd name="T23" fmla="*/ 4 h 5"/>
                  <a:gd name="T24" fmla="*/ 0 w 1"/>
                  <a:gd name="T25" fmla="*/ 3 h 5"/>
                  <a:gd name="T26" fmla="*/ 0 w 1"/>
                  <a:gd name="T27" fmla="*/ 4 h 5"/>
                  <a:gd name="T28" fmla="*/ 0 w 1"/>
                  <a:gd name="T29" fmla="*/ 4 h 5"/>
                  <a:gd name="T30" fmla="*/ 1 w 1"/>
                  <a:gd name="T31" fmla="*/ 4 h 5"/>
                  <a:gd name="T32" fmla="*/ 1 w 1"/>
                  <a:gd name="T33" fmla="*/ 4 h 5"/>
                  <a:gd name="T34" fmla="*/ 1 w 1"/>
                  <a:gd name="T35" fmla="*/ 4 h 5"/>
                  <a:gd name="T36" fmla="*/ 1 w 1"/>
                  <a:gd name="T37" fmla="*/ 2 h 5"/>
                  <a:gd name="T38" fmla="*/ 1 w 1"/>
                  <a:gd name="T39" fmla="*/ 3 h 5"/>
                  <a:gd name="T40" fmla="*/ 1 w 1"/>
                  <a:gd name="T41" fmla="*/ 2 h 5"/>
                  <a:gd name="T42" fmla="*/ 1 w 1"/>
                  <a:gd name="T43" fmla="*/ 1 h 5"/>
                  <a:gd name="T44" fmla="*/ 1 w 1"/>
                  <a:gd name="T45" fmla="*/ 1 h 5"/>
                  <a:gd name="T46" fmla="*/ 1 w 1"/>
                  <a:gd name="T47" fmla="*/ 3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" h="5">
                    <a:moveTo>
                      <a:pt x="1" y="3"/>
                    </a:move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3"/>
                      <a:pt x="1" y="3"/>
                    </a:cubicBezTo>
                    <a:cubicBezTo>
                      <a:pt x="1" y="3"/>
                      <a:pt x="1" y="4"/>
                      <a:pt x="1" y="4"/>
                    </a:cubicBezTo>
                    <a:cubicBezTo>
                      <a:pt x="1" y="3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3"/>
                      <a:pt x="0" y="2"/>
                      <a:pt x="0" y="3"/>
                    </a:cubicBezTo>
                    <a:cubicBezTo>
                      <a:pt x="0" y="3"/>
                      <a:pt x="0" y="4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2"/>
                      <a:pt x="0" y="3"/>
                      <a:pt x="0" y="2"/>
                    </a:cubicBezTo>
                    <a:cubicBezTo>
                      <a:pt x="0" y="3"/>
                      <a:pt x="0" y="3"/>
                      <a:pt x="0" y="5"/>
                    </a:cubicBezTo>
                    <a:cubicBezTo>
                      <a:pt x="0" y="5"/>
                      <a:pt x="0" y="5"/>
                      <a:pt x="0" y="4"/>
                    </a:cubicBezTo>
                    <a:cubicBezTo>
                      <a:pt x="0" y="4"/>
                      <a:pt x="0" y="4"/>
                      <a:pt x="0" y="3"/>
                    </a:cubicBezTo>
                    <a:cubicBezTo>
                      <a:pt x="0" y="4"/>
                      <a:pt x="0" y="3"/>
                      <a:pt x="0" y="4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5"/>
                      <a:pt x="1" y="5"/>
                      <a:pt x="1" y="4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3"/>
                      <a:pt x="1" y="2"/>
                      <a:pt x="1" y="3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1"/>
                    </a:cubicBezTo>
                    <a:cubicBezTo>
                      <a:pt x="1" y="0"/>
                      <a:pt x="1" y="2"/>
                      <a:pt x="1" y="1"/>
                    </a:cubicBezTo>
                    <a:lnTo>
                      <a:pt x="1" y="3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76" name="Freeform 1922"/>
              <p:cNvSpPr/>
              <p:nvPr/>
            </p:nvSpPr>
            <p:spPr bwMode="auto">
              <a:xfrm>
                <a:off x="1280" y="2793"/>
                <a:ext cx="0" cy="2"/>
              </a:xfrm>
              <a:custGeom>
                <a:avLst/>
                <a:gdLst>
                  <a:gd name="T0" fmla="*/ 0 h 2"/>
                  <a:gd name="T1" fmla="*/ 2 h 2"/>
                  <a:gd name="T2" fmla="*/ 0 h 2"/>
                  <a:gd name="T3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77" name="Freeform 1923"/>
              <p:cNvSpPr/>
              <p:nvPr/>
            </p:nvSpPr>
            <p:spPr bwMode="auto">
              <a:xfrm>
                <a:off x="1280" y="2797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78" name="Rectangle 1924"/>
              <p:cNvSpPr>
                <a:spLocks noChangeArrowheads="1"/>
              </p:cNvSpPr>
              <p:nvPr/>
            </p:nvSpPr>
            <p:spPr bwMode="auto">
              <a:xfrm>
                <a:off x="1277" y="2793"/>
                <a:ext cx="1" cy="1"/>
              </a:xfrm>
              <a:prstGeom prst="rect">
                <a:avLst/>
              </a:pr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79" name="Freeform 1925"/>
              <p:cNvSpPr/>
              <p:nvPr/>
            </p:nvSpPr>
            <p:spPr bwMode="auto">
              <a:xfrm>
                <a:off x="1275" y="2795"/>
                <a:ext cx="2" cy="5"/>
              </a:xfrm>
              <a:custGeom>
                <a:avLst/>
                <a:gdLst>
                  <a:gd name="T0" fmla="*/ 0 w 1"/>
                  <a:gd name="T1" fmla="*/ 2 h 2"/>
                  <a:gd name="T2" fmla="*/ 1 w 1"/>
                  <a:gd name="T3" fmla="*/ 2 h 2"/>
                  <a:gd name="T4" fmla="*/ 1 w 1"/>
                  <a:gd name="T5" fmla="*/ 0 h 2"/>
                  <a:gd name="T6" fmla="*/ 1 w 1"/>
                  <a:gd name="T7" fmla="*/ 1 h 2"/>
                  <a:gd name="T8" fmla="*/ 0 w 1"/>
                  <a:gd name="T9" fmla="*/ 1 h 2"/>
                  <a:gd name="T10" fmla="*/ 0 w 1"/>
                  <a:gd name="T11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cubicBezTo>
                      <a:pt x="0" y="2"/>
                      <a:pt x="1" y="1"/>
                      <a:pt x="1" y="2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1"/>
                      <a:pt x="1" y="1"/>
                    </a:cubicBezTo>
                    <a:cubicBezTo>
                      <a:pt x="1" y="0"/>
                      <a:pt x="0" y="1"/>
                      <a:pt x="0" y="1"/>
                    </a:cubicBez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80" name="Freeform 1926"/>
              <p:cNvSpPr/>
              <p:nvPr/>
            </p:nvSpPr>
            <p:spPr bwMode="auto">
              <a:xfrm>
                <a:off x="1268" y="2790"/>
                <a:ext cx="9" cy="17"/>
              </a:xfrm>
              <a:custGeom>
                <a:avLst/>
                <a:gdLst>
                  <a:gd name="T0" fmla="*/ 3 w 4"/>
                  <a:gd name="T1" fmla="*/ 1 h 7"/>
                  <a:gd name="T2" fmla="*/ 3 w 4"/>
                  <a:gd name="T3" fmla="*/ 2 h 7"/>
                  <a:gd name="T4" fmla="*/ 3 w 4"/>
                  <a:gd name="T5" fmla="*/ 1 h 7"/>
                  <a:gd name="T6" fmla="*/ 3 w 4"/>
                  <a:gd name="T7" fmla="*/ 1 h 7"/>
                  <a:gd name="T8" fmla="*/ 3 w 4"/>
                  <a:gd name="T9" fmla="*/ 1 h 7"/>
                  <a:gd name="T10" fmla="*/ 2 w 4"/>
                  <a:gd name="T11" fmla="*/ 1 h 7"/>
                  <a:gd name="T12" fmla="*/ 2 w 4"/>
                  <a:gd name="T13" fmla="*/ 2 h 7"/>
                  <a:gd name="T14" fmla="*/ 2 w 4"/>
                  <a:gd name="T15" fmla="*/ 1 h 7"/>
                  <a:gd name="T16" fmla="*/ 2 w 4"/>
                  <a:gd name="T17" fmla="*/ 3 h 7"/>
                  <a:gd name="T18" fmla="*/ 2 w 4"/>
                  <a:gd name="T19" fmla="*/ 2 h 7"/>
                  <a:gd name="T20" fmla="*/ 2 w 4"/>
                  <a:gd name="T21" fmla="*/ 2 h 7"/>
                  <a:gd name="T22" fmla="*/ 2 w 4"/>
                  <a:gd name="T23" fmla="*/ 2 h 7"/>
                  <a:gd name="T24" fmla="*/ 2 w 4"/>
                  <a:gd name="T25" fmla="*/ 1 h 7"/>
                  <a:gd name="T26" fmla="*/ 1 w 4"/>
                  <a:gd name="T27" fmla="*/ 1 h 7"/>
                  <a:gd name="T28" fmla="*/ 1 w 4"/>
                  <a:gd name="T29" fmla="*/ 1 h 7"/>
                  <a:gd name="T30" fmla="*/ 1 w 4"/>
                  <a:gd name="T31" fmla="*/ 1 h 7"/>
                  <a:gd name="T32" fmla="*/ 1 w 4"/>
                  <a:gd name="T33" fmla="*/ 1 h 7"/>
                  <a:gd name="T34" fmla="*/ 1 w 4"/>
                  <a:gd name="T35" fmla="*/ 2 h 7"/>
                  <a:gd name="T36" fmla="*/ 1 w 4"/>
                  <a:gd name="T37" fmla="*/ 2 h 7"/>
                  <a:gd name="T38" fmla="*/ 1 w 4"/>
                  <a:gd name="T39" fmla="*/ 1 h 7"/>
                  <a:gd name="T40" fmla="*/ 0 w 4"/>
                  <a:gd name="T41" fmla="*/ 2 h 7"/>
                  <a:gd name="T42" fmla="*/ 0 w 4"/>
                  <a:gd name="T43" fmla="*/ 1 h 7"/>
                  <a:gd name="T44" fmla="*/ 0 w 4"/>
                  <a:gd name="T45" fmla="*/ 3 h 7"/>
                  <a:gd name="T46" fmla="*/ 1 w 4"/>
                  <a:gd name="T47" fmla="*/ 3 h 7"/>
                  <a:gd name="T48" fmla="*/ 1 w 4"/>
                  <a:gd name="T49" fmla="*/ 1 h 7"/>
                  <a:gd name="T50" fmla="*/ 1 w 4"/>
                  <a:gd name="T51" fmla="*/ 3 h 7"/>
                  <a:gd name="T52" fmla="*/ 1 w 4"/>
                  <a:gd name="T53" fmla="*/ 2 h 7"/>
                  <a:gd name="T54" fmla="*/ 1 w 4"/>
                  <a:gd name="T55" fmla="*/ 3 h 7"/>
                  <a:gd name="T56" fmla="*/ 1 w 4"/>
                  <a:gd name="T57" fmla="*/ 2 h 7"/>
                  <a:gd name="T58" fmla="*/ 1 w 4"/>
                  <a:gd name="T59" fmla="*/ 3 h 7"/>
                  <a:gd name="T60" fmla="*/ 1 w 4"/>
                  <a:gd name="T61" fmla="*/ 2 h 7"/>
                  <a:gd name="T62" fmla="*/ 1 w 4"/>
                  <a:gd name="T63" fmla="*/ 3 h 7"/>
                  <a:gd name="T64" fmla="*/ 3 w 4"/>
                  <a:gd name="T65" fmla="*/ 3 h 7"/>
                  <a:gd name="T66" fmla="*/ 3 w 4"/>
                  <a:gd name="T67" fmla="*/ 2 h 7"/>
                  <a:gd name="T68" fmla="*/ 3 w 4"/>
                  <a:gd name="T69" fmla="*/ 2 h 7"/>
                  <a:gd name="T70" fmla="*/ 3 w 4"/>
                  <a:gd name="T71" fmla="*/ 2 h 7"/>
                  <a:gd name="T72" fmla="*/ 3 w 4"/>
                  <a:gd name="T73" fmla="*/ 3 h 7"/>
                  <a:gd name="T74" fmla="*/ 3 w 4"/>
                  <a:gd name="T75" fmla="*/ 3 h 7"/>
                  <a:gd name="T76" fmla="*/ 3 w 4"/>
                  <a:gd name="T77" fmla="*/ 3 h 7"/>
                  <a:gd name="T78" fmla="*/ 3 w 4"/>
                  <a:gd name="T79" fmla="*/ 3 h 7"/>
                  <a:gd name="T80" fmla="*/ 3 w 4"/>
                  <a:gd name="T81" fmla="*/ 1 h 7"/>
                  <a:gd name="T82" fmla="*/ 3 w 4"/>
                  <a:gd name="T83" fmla="*/ 0 h 7"/>
                  <a:gd name="T84" fmla="*/ 3 w 4"/>
                  <a:gd name="T85" fmla="*/ 1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4" h="7">
                    <a:moveTo>
                      <a:pt x="3" y="1"/>
                    </a:moveTo>
                    <a:cubicBezTo>
                      <a:pt x="3" y="1"/>
                      <a:pt x="3" y="2"/>
                      <a:pt x="3" y="2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0"/>
                      <a:pt x="3" y="1"/>
                      <a:pt x="3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1"/>
                      <a:pt x="3" y="2"/>
                      <a:pt x="2" y="1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2" y="2"/>
                      <a:pt x="2" y="3"/>
                    </a:cubicBezTo>
                    <a:cubicBezTo>
                      <a:pt x="2" y="2"/>
                      <a:pt x="2" y="3"/>
                      <a:pt x="2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1"/>
                      <a:pt x="2" y="2"/>
                      <a:pt x="2" y="2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1" y="2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0" y="1"/>
                      <a:pt x="1" y="1"/>
                      <a:pt x="1" y="2"/>
                    </a:cubicBezTo>
                    <a:cubicBezTo>
                      <a:pt x="1" y="1"/>
                      <a:pt x="1" y="3"/>
                      <a:pt x="1" y="2"/>
                    </a:cubicBezTo>
                    <a:cubicBezTo>
                      <a:pt x="0" y="2"/>
                      <a:pt x="1" y="2"/>
                      <a:pt x="1" y="1"/>
                    </a:cubicBezTo>
                    <a:cubicBezTo>
                      <a:pt x="1" y="2"/>
                      <a:pt x="1" y="1"/>
                      <a:pt x="0" y="2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7"/>
                      <a:pt x="0" y="2"/>
                      <a:pt x="0" y="3"/>
                    </a:cubicBezTo>
                    <a:cubicBezTo>
                      <a:pt x="0" y="3"/>
                      <a:pt x="1" y="3"/>
                      <a:pt x="1" y="3"/>
                    </a:cubicBezTo>
                    <a:cubicBezTo>
                      <a:pt x="0" y="3"/>
                      <a:pt x="1" y="2"/>
                      <a:pt x="1" y="1"/>
                    </a:cubicBezTo>
                    <a:cubicBezTo>
                      <a:pt x="0" y="2"/>
                      <a:pt x="1" y="4"/>
                      <a:pt x="1" y="3"/>
                    </a:cubicBezTo>
                    <a:cubicBezTo>
                      <a:pt x="1" y="2"/>
                      <a:pt x="1" y="3"/>
                      <a:pt x="1" y="2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3"/>
                      <a:pt x="1" y="2"/>
                    </a:cubicBezTo>
                    <a:cubicBezTo>
                      <a:pt x="1" y="2"/>
                      <a:pt x="1" y="3"/>
                      <a:pt x="1" y="3"/>
                    </a:cubicBezTo>
                    <a:cubicBezTo>
                      <a:pt x="1" y="3"/>
                      <a:pt x="1" y="3"/>
                      <a:pt x="1" y="2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2" y="3"/>
                      <a:pt x="2" y="2"/>
                      <a:pt x="3" y="3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3"/>
                      <a:pt x="3" y="1"/>
                      <a:pt x="3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2"/>
                      <a:pt x="3" y="3"/>
                      <a:pt x="3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2"/>
                      <a:pt x="3" y="2"/>
                      <a:pt x="3" y="3"/>
                    </a:cubicBezTo>
                    <a:cubicBezTo>
                      <a:pt x="4" y="2"/>
                      <a:pt x="3" y="2"/>
                      <a:pt x="3" y="1"/>
                    </a:cubicBezTo>
                    <a:cubicBezTo>
                      <a:pt x="3" y="2"/>
                      <a:pt x="3" y="0"/>
                      <a:pt x="3" y="0"/>
                    </a:cubicBezTo>
                    <a:cubicBezTo>
                      <a:pt x="3" y="1"/>
                      <a:pt x="3" y="1"/>
                      <a:pt x="3" y="1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81" name="Freeform 1927"/>
              <p:cNvSpPr/>
              <p:nvPr/>
            </p:nvSpPr>
            <p:spPr bwMode="auto">
              <a:xfrm>
                <a:off x="1275" y="2797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82" name="Freeform 1928"/>
              <p:cNvSpPr/>
              <p:nvPr/>
            </p:nvSpPr>
            <p:spPr bwMode="auto">
              <a:xfrm>
                <a:off x="1270" y="2797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83" name="Rectangle 1929"/>
              <p:cNvSpPr>
                <a:spLocks noChangeArrowheads="1"/>
              </p:cNvSpPr>
              <p:nvPr/>
            </p:nvSpPr>
            <p:spPr bwMode="auto">
              <a:xfrm>
                <a:off x="1275" y="2797"/>
                <a:ext cx="1" cy="1"/>
              </a:xfrm>
              <a:prstGeom prst="rect">
                <a:avLst/>
              </a:pr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84" name="Freeform 1930"/>
              <p:cNvSpPr/>
              <p:nvPr/>
            </p:nvSpPr>
            <p:spPr bwMode="auto">
              <a:xfrm>
                <a:off x="1275" y="2793"/>
                <a:ext cx="2" cy="2"/>
              </a:xfrm>
              <a:custGeom>
                <a:avLst/>
                <a:gdLst>
                  <a:gd name="T0" fmla="*/ 2 w 2"/>
                  <a:gd name="T1" fmla="*/ 0 h 2"/>
                  <a:gd name="T2" fmla="*/ 0 w 2"/>
                  <a:gd name="T3" fmla="*/ 0 h 2"/>
                  <a:gd name="T4" fmla="*/ 0 w 2"/>
                  <a:gd name="T5" fmla="*/ 2 h 2"/>
                  <a:gd name="T6" fmla="*/ 2 w 2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85" name="Freeform 1931"/>
              <p:cNvSpPr/>
              <p:nvPr/>
            </p:nvSpPr>
            <p:spPr bwMode="auto">
              <a:xfrm>
                <a:off x="1270" y="2797"/>
                <a:ext cx="0" cy="3"/>
              </a:xfrm>
              <a:custGeom>
                <a:avLst/>
                <a:gdLst>
                  <a:gd name="T0" fmla="*/ 3 h 3"/>
                  <a:gd name="T1" fmla="*/ 0 h 3"/>
                  <a:gd name="T2" fmla="*/ 3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3">
                    <a:moveTo>
                      <a:pt x="0" y="3"/>
                    </a:moveTo>
                    <a:lnTo>
                      <a:pt x="0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86" name="Freeform 1932"/>
              <p:cNvSpPr/>
              <p:nvPr/>
            </p:nvSpPr>
            <p:spPr bwMode="auto">
              <a:xfrm>
                <a:off x="1273" y="2800"/>
                <a:ext cx="2" cy="0"/>
              </a:xfrm>
              <a:custGeom>
                <a:avLst/>
                <a:gdLst>
                  <a:gd name="T0" fmla="*/ 2 w 2"/>
                  <a:gd name="T1" fmla="*/ 0 w 2"/>
                  <a:gd name="T2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87" name="Freeform 1933"/>
              <p:cNvSpPr/>
              <p:nvPr/>
            </p:nvSpPr>
            <p:spPr bwMode="auto">
              <a:xfrm>
                <a:off x="1270" y="2788"/>
                <a:ext cx="12" cy="14"/>
              </a:xfrm>
              <a:custGeom>
                <a:avLst/>
                <a:gdLst>
                  <a:gd name="T0" fmla="*/ 5 w 5"/>
                  <a:gd name="T1" fmla="*/ 4 h 6"/>
                  <a:gd name="T2" fmla="*/ 5 w 5"/>
                  <a:gd name="T3" fmla="*/ 5 h 6"/>
                  <a:gd name="T4" fmla="*/ 5 w 5"/>
                  <a:gd name="T5" fmla="*/ 6 h 6"/>
                  <a:gd name="T6" fmla="*/ 5 w 5"/>
                  <a:gd name="T7" fmla="*/ 5 h 6"/>
                  <a:gd name="T8" fmla="*/ 5 w 5"/>
                  <a:gd name="T9" fmla="*/ 3 h 6"/>
                  <a:gd name="T10" fmla="*/ 4 w 5"/>
                  <a:gd name="T11" fmla="*/ 2 h 6"/>
                  <a:gd name="T12" fmla="*/ 4 w 5"/>
                  <a:gd name="T13" fmla="*/ 3 h 6"/>
                  <a:gd name="T14" fmla="*/ 3 w 5"/>
                  <a:gd name="T15" fmla="*/ 3 h 6"/>
                  <a:gd name="T16" fmla="*/ 3 w 5"/>
                  <a:gd name="T17" fmla="*/ 3 h 6"/>
                  <a:gd name="T18" fmla="*/ 3 w 5"/>
                  <a:gd name="T19" fmla="*/ 4 h 6"/>
                  <a:gd name="T20" fmla="*/ 3 w 5"/>
                  <a:gd name="T21" fmla="*/ 4 h 6"/>
                  <a:gd name="T22" fmla="*/ 2 w 5"/>
                  <a:gd name="T23" fmla="*/ 4 h 6"/>
                  <a:gd name="T24" fmla="*/ 2 w 5"/>
                  <a:gd name="T25" fmla="*/ 4 h 6"/>
                  <a:gd name="T26" fmla="*/ 2 w 5"/>
                  <a:gd name="T27" fmla="*/ 3 h 6"/>
                  <a:gd name="T28" fmla="*/ 1 w 5"/>
                  <a:gd name="T29" fmla="*/ 4 h 6"/>
                  <a:gd name="T30" fmla="*/ 1 w 5"/>
                  <a:gd name="T31" fmla="*/ 4 h 6"/>
                  <a:gd name="T32" fmla="*/ 1 w 5"/>
                  <a:gd name="T33" fmla="*/ 3 h 6"/>
                  <a:gd name="T34" fmla="*/ 1 w 5"/>
                  <a:gd name="T35" fmla="*/ 4 h 6"/>
                  <a:gd name="T36" fmla="*/ 0 w 5"/>
                  <a:gd name="T37" fmla="*/ 3 h 6"/>
                  <a:gd name="T38" fmla="*/ 0 w 5"/>
                  <a:gd name="T39" fmla="*/ 4 h 6"/>
                  <a:gd name="T40" fmla="*/ 0 w 5"/>
                  <a:gd name="T41" fmla="*/ 3 h 6"/>
                  <a:gd name="T42" fmla="*/ 0 w 5"/>
                  <a:gd name="T43" fmla="*/ 5 h 6"/>
                  <a:gd name="T44" fmla="*/ 0 w 5"/>
                  <a:gd name="T45" fmla="*/ 5 h 6"/>
                  <a:gd name="T46" fmla="*/ 1 w 5"/>
                  <a:gd name="T47" fmla="*/ 5 h 6"/>
                  <a:gd name="T48" fmla="*/ 1 w 5"/>
                  <a:gd name="T49" fmla="*/ 5 h 6"/>
                  <a:gd name="T50" fmla="*/ 1 w 5"/>
                  <a:gd name="T51" fmla="*/ 5 h 6"/>
                  <a:gd name="T52" fmla="*/ 2 w 5"/>
                  <a:gd name="T53" fmla="*/ 5 h 6"/>
                  <a:gd name="T54" fmla="*/ 2 w 5"/>
                  <a:gd name="T55" fmla="*/ 5 h 6"/>
                  <a:gd name="T56" fmla="*/ 2 w 5"/>
                  <a:gd name="T57" fmla="*/ 5 h 6"/>
                  <a:gd name="T58" fmla="*/ 2 w 5"/>
                  <a:gd name="T59" fmla="*/ 5 h 6"/>
                  <a:gd name="T60" fmla="*/ 2 w 5"/>
                  <a:gd name="T61" fmla="*/ 5 h 6"/>
                  <a:gd name="T62" fmla="*/ 2 w 5"/>
                  <a:gd name="T63" fmla="*/ 5 h 6"/>
                  <a:gd name="T64" fmla="*/ 3 w 5"/>
                  <a:gd name="T65" fmla="*/ 6 h 6"/>
                  <a:gd name="T66" fmla="*/ 3 w 5"/>
                  <a:gd name="T67" fmla="*/ 5 h 6"/>
                  <a:gd name="T68" fmla="*/ 3 w 5"/>
                  <a:gd name="T69" fmla="*/ 4 h 6"/>
                  <a:gd name="T70" fmla="*/ 4 w 5"/>
                  <a:gd name="T71" fmla="*/ 4 h 6"/>
                  <a:gd name="T72" fmla="*/ 4 w 5"/>
                  <a:gd name="T73" fmla="*/ 4 h 6"/>
                  <a:gd name="T74" fmla="*/ 5 w 5"/>
                  <a:gd name="T75" fmla="*/ 4 h 6"/>
                  <a:gd name="T76" fmla="*/ 5 w 5"/>
                  <a:gd name="T77" fmla="*/ 3 h 6"/>
                  <a:gd name="T78" fmla="*/ 5 w 5"/>
                  <a:gd name="T79" fmla="*/ 5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5" h="6">
                    <a:moveTo>
                      <a:pt x="5" y="3"/>
                    </a:moveTo>
                    <a:cubicBezTo>
                      <a:pt x="5" y="3"/>
                      <a:pt x="5" y="4"/>
                      <a:pt x="5" y="4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5" y="4"/>
                      <a:pt x="4" y="5"/>
                      <a:pt x="5" y="5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5" y="4"/>
                      <a:pt x="5" y="6"/>
                      <a:pt x="5" y="6"/>
                    </a:cubicBezTo>
                    <a:cubicBezTo>
                      <a:pt x="5" y="6"/>
                      <a:pt x="5" y="4"/>
                      <a:pt x="5" y="5"/>
                    </a:cubicBezTo>
                    <a:cubicBezTo>
                      <a:pt x="5" y="4"/>
                      <a:pt x="5" y="5"/>
                      <a:pt x="5" y="5"/>
                    </a:cubicBezTo>
                    <a:cubicBezTo>
                      <a:pt x="5" y="0"/>
                      <a:pt x="5" y="5"/>
                      <a:pt x="5" y="4"/>
                    </a:cubicBezTo>
                    <a:cubicBezTo>
                      <a:pt x="5" y="1"/>
                      <a:pt x="5" y="5"/>
                      <a:pt x="5" y="3"/>
                    </a:cubicBezTo>
                    <a:cubicBezTo>
                      <a:pt x="5" y="3"/>
                      <a:pt x="4" y="3"/>
                      <a:pt x="4" y="3"/>
                    </a:cubicBezTo>
                    <a:cubicBezTo>
                      <a:pt x="4" y="3"/>
                      <a:pt x="4" y="3"/>
                      <a:pt x="4" y="2"/>
                    </a:cubicBezTo>
                    <a:cubicBezTo>
                      <a:pt x="4" y="4"/>
                      <a:pt x="4" y="2"/>
                      <a:pt x="4" y="4"/>
                    </a:cubicBezTo>
                    <a:cubicBezTo>
                      <a:pt x="4" y="3"/>
                      <a:pt x="4" y="4"/>
                      <a:pt x="4" y="3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4" y="3"/>
                      <a:pt x="3" y="4"/>
                      <a:pt x="3" y="3"/>
                    </a:cubicBezTo>
                    <a:cubicBezTo>
                      <a:pt x="3" y="3"/>
                      <a:pt x="3" y="4"/>
                      <a:pt x="3" y="4"/>
                    </a:cubicBezTo>
                    <a:cubicBezTo>
                      <a:pt x="3" y="4"/>
                      <a:pt x="3" y="4"/>
                      <a:pt x="3" y="3"/>
                    </a:cubicBezTo>
                    <a:cubicBezTo>
                      <a:pt x="3" y="4"/>
                      <a:pt x="3" y="3"/>
                      <a:pt x="3" y="4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3" y="4"/>
                      <a:pt x="3" y="5"/>
                      <a:pt x="2" y="5"/>
                    </a:cubicBezTo>
                    <a:cubicBezTo>
                      <a:pt x="2" y="4"/>
                      <a:pt x="3" y="5"/>
                      <a:pt x="3" y="4"/>
                    </a:cubicBezTo>
                    <a:cubicBezTo>
                      <a:pt x="3" y="4"/>
                      <a:pt x="3" y="4"/>
                      <a:pt x="3" y="3"/>
                    </a:cubicBezTo>
                    <a:cubicBezTo>
                      <a:pt x="3" y="3"/>
                      <a:pt x="3" y="3"/>
                      <a:pt x="2" y="4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2"/>
                      <a:pt x="2" y="4"/>
                      <a:pt x="2" y="4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4"/>
                      <a:pt x="2" y="3"/>
                      <a:pt x="2" y="3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2"/>
                      <a:pt x="1" y="5"/>
                      <a:pt x="1" y="4"/>
                    </a:cubicBezTo>
                    <a:cubicBezTo>
                      <a:pt x="1" y="4"/>
                      <a:pt x="1" y="5"/>
                      <a:pt x="1" y="5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5"/>
                      <a:pt x="1" y="3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4"/>
                      <a:pt x="1" y="4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0" y="3"/>
                      <a:pt x="0" y="2"/>
                      <a:pt x="0" y="3"/>
                    </a:cubicBezTo>
                    <a:cubicBezTo>
                      <a:pt x="0" y="4"/>
                      <a:pt x="0" y="5"/>
                      <a:pt x="0" y="5"/>
                    </a:cubicBezTo>
                    <a:cubicBezTo>
                      <a:pt x="0" y="5"/>
                      <a:pt x="0" y="4"/>
                      <a:pt x="0" y="4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0" y="4"/>
                      <a:pt x="0" y="3"/>
                    </a:cubicBezTo>
                    <a:cubicBezTo>
                      <a:pt x="0" y="4"/>
                      <a:pt x="0" y="4"/>
                      <a:pt x="0" y="5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1" y="4"/>
                      <a:pt x="0" y="6"/>
                      <a:pt x="1" y="5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1" y="5"/>
                      <a:pt x="1" y="5"/>
                      <a:pt x="1" y="4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1" y="5"/>
                      <a:pt x="1" y="4"/>
                      <a:pt x="1" y="4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1" y="5"/>
                      <a:pt x="1" y="5"/>
                      <a:pt x="2" y="5"/>
                    </a:cubicBezTo>
                    <a:cubicBezTo>
                      <a:pt x="2" y="4"/>
                      <a:pt x="2" y="5"/>
                      <a:pt x="2" y="5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2" y="5"/>
                      <a:pt x="2" y="5"/>
                      <a:pt x="2" y="6"/>
                    </a:cubicBezTo>
                    <a:cubicBezTo>
                      <a:pt x="2" y="6"/>
                      <a:pt x="2" y="4"/>
                      <a:pt x="2" y="5"/>
                    </a:cubicBezTo>
                    <a:cubicBezTo>
                      <a:pt x="2" y="5"/>
                      <a:pt x="2" y="5"/>
                      <a:pt x="2" y="4"/>
                    </a:cubicBezTo>
                    <a:cubicBezTo>
                      <a:pt x="2" y="4"/>
                      <a:pt x="2" y="5"/>
                      <a:pt x="2" y="5"/>
                    </a:cubicBezTo>
                    <a:cubicBezTo>
                      <a:pt x="2" y="4"/>
                      <a:pt x="2" y="5"/>
                      <a:pt x="3" y="4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2" y="6"/>
                      <a:pt x="3" y="5"/>
                      <a:pt x="3" y="5"/>
                    </a:cubicBezTo>
                    <a:cubicBezTo>
                      <a:pt x="3" y="6"/>
                      <a:pt x="3" y="6"/>
                      <a:pt x="3" y="6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3" y="6"/>
                      <a:pt x="4" y="5"/>
                      <a:pt x="4" y="4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4" y="5"/>
                      <a:pt x="4" y="5"/>
                      <a:pt x="4" y="4"/>
                    </a:cubicBezTo>
                    <a:cubicBezTo>
                      <a:pt x="4" y="4"/>
                      <a:pt x="4" y="5"/>
                      <a:pt x="4" y="5"/>
                    </a:cubicBezTo>
                    <a:cubicBezTo>
                      <a:pt x="4" y="4"/>
                      <a:pt x="5" y="6"/>
                      <a:pt x="5" y="4"/>
                    </a:cubicBezTo>
                    <a:cubicBezTo>
                      <a:pt x="5" y="4"/>
                      <a:pt x="5" y="4"/>
                      <a:pt x="4" y="4"/>
                    </a:cubicBezTo>
                    <a:cubicBezTo>
                      <a:pt x="4" y="4"/>
                      <a:pt x="4" y="3"/>
                      <a:pt x="5" y="3"/>
                    </a:cubicBezTo>
                    <a:cubicBezTo>
                      <a:pt x="5" y="3"/>
                      <a:pt x="5" y="4"/>
                      <a:pt x="5" y="3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5" y="6"/>
                      <a:pt x="5" y="4"/>
                      <a:pt x="5" y="3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88" name="Freeform 1934"/>
              <p:cNvSpPr/>
              <p:nvPr/>
            </p:nvSpPr>
            <p:spPr bwMode="auto">
              <a:xfrm>
                <a:off x="1280" y="2800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89" name="Freeform 1935"/>
              <p:cNvSpPr/>
              <p:nvPr/>
            </p:nvSpPr>
            <p:spPr bwMode="auto">
              <a:xfrm>
                <a:off x="1280" y="2797"/>
                <a:ext cx="0" cy="3"/>
              </a:xfrm>
              <a:custGeom>
                <a:avLst/>
                <a:gdLst>
                  <a:gd name="T0" fmla="*/ 3 h 3"/>
                  <a:gd name="T1" fmla="*/ 0 h 3"/>
                  <a:gd name="T2" fmla="*/ 3 h 3"/>
                  <a:gd name="T3" fmla="*/ 3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3">
                    <a:moveTo>
                      <a:pt x="0" y="3"/>
                    </a:moveTo>
                    <a:lnTo>
                      <a:pt x="0" y="0"/>
                    </a:lnTo>
                    <a:lnTo>
                      <a:pt x="0" y="3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90" name="Freeform 1936"/>
              <p:cNvSpPr/>
              <p:nvPr/>
            </p:nvSpPr>
            <p:spPr bwMode="auto">
              <a:xfrm>
                <a:off x="1282" y="279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91" name="Rectangle 1937"/>
              <p:cNvSpPr>
                <a:spLocks noChangeArrowheads="1"/>
              </p:cNvSpPr>
              <p:nvPr/>
            </p:nvSpPr>
            <p:spPr bwMode="auto">
              <a:xfrm>
                <a:off x="1282" y="2797"/>
                <a:ext cx="1" cy="1"/>
              </a:xfrm>
              <a:prstGeom prst="rect">
                <a:avLst/>
              </a:pr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92" name="Freeform 1938"/>
              <p:cNvSpPr/>
              <p:nvPr/>
            </p:nvSpPr>
            <p:spPr bwMode="auto">
              <a:xfrm>
                <a:off x="1273" y="2795"/>
                <a:ext cx="9" cy="9"/>
              </a:xfrm>
              <a:custGeom>
                <a:avLst/>
                <a:gdLst>
                  <a:gd name="T0" fmla="*/ 1 w 4"/>
                  <a:gd name="T1" fmla="*/ 2 h 4"/>
                  <a:gd name="T2" fmla="*/ 1 w 4"/>
                  <a:gd name="T3" fmla="*/ 2 h 4"/>
                  <a:gd name="T4" fmla="*/ 0 w 4"/>
                  <a:gd name="T5" fmla="*/ 2 h 4"/>
                  <a:gd name="T6" fmla="*/ 0 w 4"/>
                  <a:gd name="T7" fmla="*/ 3 h 4"/>
                  <a:gd name="T8" fmla="*/ 2 w 4"/>
                  <a:gd name="T9" fmla="*/ 2 h 4"/>
                  <a:gd name="T10" fmla="*/ 2 w 4"/>
                  <a:gd name="T11" fmla="*/ 3 h 4"/>
                  <a:gd name="T12" fmla="*/ 2 w 4"/>
                  <a:gd name="T13" fmla="*/ 2 h 4"/>
                  <a:gd name="T14" fmla="*/ 2 w 4"/>
                  <a:gd name="T15" fmla="*/ 3 h 4"/>
                  <a:gd name="T16" fmla="*/ 3 w 4"/>
                  <a:gd name="T17" fmla="*/ 3 h 4"/>
                  <a:gd name="T18" fmla="*/ 3 w 4"/>
                  <a:gd name="T19" fmla="*/ 2 h 4"/>
                  <a:gd name="T20" fmla="*/ 3 w 4"/>
                  <a:gd name="T21" fmla="*/ 2 h 4"/>
                  <a:gd name="T22" fmla="*/ 3 w 4"/>
                  <a:gd name="T23" fmla="*/ 2 h 4"/>
                  <a:gd name="T24" fmla="*/ 3 w 4"/>
                  <a:gd name="T25" fmla="*/ 2 h 4"/>
                  <a:gd name="T26" fmla="*/ 3 w 4"/>
                  <a:gd name="T27" fmla="*/ 2 h 4"/>
                  <a:gd name="T28" fmla="*/ 3 w 4"/>
                  <a:gd name="T29" fmla="*/ 2 h 4"/>
                  <a:gd name="T30" fmla="*/ 3 w 4"/>
                  <a:gd name="T31" fmla="*/ 3 h 4"/>
                  <a:gd name="T32" fmla="*/ 4 w 4"/>
                  <a:gd name="T33" fmla="*/ 2 h 4"/>
                  <a:gd name="T34" fmla="*/ 4 w 4"/>
                  <a:gd name="T35" fmla="*/ 1 h 4"/>
                  <a:gd name="T36" fmla="*/ 3 w 4"/>
                  <a:gd name="T37" fmla="*/ 2 h 4"/>
                  <a:gd name="T38" fmla="*/ 3 w 4"/>
                  <a:gd name="T39" fmla="*/ 2 h 4"/>
                  <a:gd name="T40" fmla="*/ 3 w 4"/>
                  <a:gd name="T41" fmla="*/ 2 h 4"/>
                  <a:gd name="T42" fmla="*/ 3 w 4"/>
                  <a:gd name="T43" fmla="*/ 1 h 4"/>
                  <a:gd name="T44" fmla="*/ 3 w 4"/>
                  <a:gd name="T45" fmla="*/ 0 h 4"/>
                  <a:gd name="T46" fmla="*/ 3 w 4"/>
                  <a:gd name="T47" fmla="*/ 0 h 4"/>
                  <a:gd name="T48" fmla="*/ 3 w 4"/>
                  <a:gd name="T49" fmla="*/ 1 h 4"/>
                  <a:gd name="T50" fmla="*/ 3 w 4"/>
                  <a:gd name="T51" fmla="*/ 1 h 4"/>
                  <a:gd name="T52" fmla="*/ 3 w 4"/>
                  <a:gd name="T53" fmla="*/ 2 h 4"/>
                  <a:gd name="T54" fmla="*/ 2 w 4"/>
                  <a:gd name="T55" fmla="*/ 2 h 4"/>
                  <a:gd name="T56" fmla="*/ 3 w 4"/>
                  <a:gd name="T57" fmla="*/ 1 h 4"/>
                  <a:gd name="T58" fmla="*/ 3 w 4"/>
                  <a:gd name="T59" fmla="*/ 2 h 4"/>
                  <a:gd name="T60" fmla="*/ 2 w 4"/>
                  <a:gd name="T61" fmla="*/ 1 h 4"/>
                  <a:gd name="T62" fmla="*/ 2 w 4"/>
                  <a:gd name="T63" fmla="*/ 2 h 4"/>
                  <a:gd name="T64" fmla="*/ 2 w 4"/>
                  <a:gd name="T65" fmla="*/ 2 h 4"/>
                  <a:gd name="T66" fmla="*/ 2 w 4"/>
                  <a:gd name="T67" fmla="*/ 1 h 4"/>
                  <a:gd name="T68" fmla="*/ 2 w 4"/>
                  <a:gd name="T69" fmla="*/ 2 h 4"/>
                  <a:gd name="T70" fmla="*/ 1 w 4"/>
                  <a:gd name="T71" fmla="*/ 1 h 4"/>
                  <a:gd name="T72" fmla="*/ 1 w 4"/>
                  <a:gd name="T73" fmla="*/ 2 h 4"/>
                  <a:gd name="T74" fmla="*/ 1 w 4"/>
                  <a:gd name="T75" fmla="*/ 2 h 4"/>
                  <a:gd name="T76" fmla="*/ 1 w 4"/>
                  <a:gd name="T77" fmla="*/ 2 h 4"/>
                  <a:gd name="T78" fmla="*/ 1 w 4"/>
                  <a:gd name="T79" fmla="*/ 3 h 4"/>
                  <a:gd name="T80" fmla="*/ 1 w 4"/>
                  <a:gd name="T81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4" h="4">
                    <a:moveTo>
                      <a:pt x="1" y="2"/>
                    </a:move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0" y="2"/>
                      <a:pt x="0" y="2"/>
                    </a:cubicBezTo>
                    <a:cubicBezTo>
                      <a:pt x="0" y="3"/>
                      <a:pt x="0" y="2"/>
                      <a:pt x="0" y="3"/>
                    </a:cubicBezTo>
                    <a:cubicBezTo>
                      <a:pt x="1" y="3"/>
                      <a:pt x="1" y="3"/>
                      <a:pt x="2" y="2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2"/>
                      <a:pt x="2" y="4"/>
                      <a:pt x="2" y="2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3"/>
                      <a:pt x="3" y="1"/>
                      <a:pt x="3" y="3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3"/>
                      <a:pt x="3" y="2"/>
                      <a:pt x="3" y="2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2"/>
                      <a:pt x="3" y="3"/>
                      <a:pt x="4" y="2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3" y="1"/>
                      <a:pt x="3" y="1"/>
                      <a:pt x="3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3"/>
                      <a:pt x="3" y="1"/>
                      <a:pt x="3" y="2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0"/>
                      <a:pt x="3" y="2"/>
                      <a:pt x="3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3" y="0"/>
                      <a:pt x="3" y="0"/>
                      <a:pt x="3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1"/>
                      <a:pt x="3" y="2"/>
                      <a:pt x="3" y="2"/>
                    </a:cubicBezTo>
                    <a:cubicBezTo>
                      <a:pt x="3" y="1"/>
                      <a:pt x="3" y="2"/>
                      <a:pt x="2" y="2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2" y="2"/>
                      <a:pt x="2" y="1"/>
                      <a:pt x="2" y="1"/>
                    </a:cubicBezTo>
                    <a:cubicBezTo>
                      <a:pt x="2" y="1"/>
                      <a:pt x="2" y="1"/>
                      <a:pt x="2" y="2"/>
                    </a:cubicBezTo>
                    <a:cubicBezTo>
                      <a:pt x="2" y="1"/>
                      <a:pt x="2" y="1"/>
                      <a:pt x="2" y="2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2" y="1"/>
                      <a:pt x="2" y="2"/>
                    </a:cubicBezTo>
                    <a:cubicBezTo>
                      <a:pt x="2" y="2"/>
                      <a:pt x="1" y="2"/>
                      <a:pt x="1" y="1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3"/>
                      <a:pt x="1" y="1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3"/>
                      <a:pt x="1" y="3"/>
                    </a:cubicBezTo>
                    <a:cubicBezTo>
                      <a:pt x="1" y="2"/>
                      <a:pt x="1" y="2"/>
                      <a:pt x="1" y="2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93" name="Freeform 1939"/>
              <p:cNvSpPr/>
              <p:nvPr/>
            </p:nvSpPr>
            <p:spPr bwMode="auto">
              <a:xfrm>
                <a:off x="1273" y="2800"/>
                <a:ext cx="0" cy="2"/>
              </a:xfrm>
              <a:custGeom>
                <a:avLst/>
                <a:gdLst>
                  <a:gd name="T0" fmla="*/ 0 h 1"/>
                  <a:gd name="T1" fmla="*/ 0 h 1"/>
                  <a:gd name="T2" fmla="*/ 1 h 1"/>
                  <a:gd name="T3" fmla="*/ 1 h 1"/>
                  <a:gd name="T4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94" name="Freeform 1940"/>
              <p:cNvSpPr/>
              <p:nvPr/>
            </p:nvSpPr>
            <p:spPr bwMode="auto">
              <a:xfrm>
                <a:off x="1263" y="2790"/>
                <a:ext cx="10" cy="12"/>
              </a:xfrm>
              <a:custGeom>
                <a:avLst/>
                <a:gdLst>
                  <a:gd name="T0" fmla="*/ 2 w 4"/>
                  <a:gd name="T1" fmla="*/ 3 h 5"/>
                  <a:gd name="T2" fmla="*/ 1 w 4"/>
                  <a:gd name="T3" fmla="*/ 3 h 5"/>
                  <a:gd name="T4" fmla="*/ 2 w 4"/>
                  <a:gd name="T5" fmla="*/ 5 h 5"/>
                  <a:gd name="T6" fmla="*/ 3 w 4"/>
                  <a:gd name="T7" fmla="*/ 4 h 5"/>
                  <a:gd name="T8" fmla="*/ 3 w 4"/>
                  <a:gd name="T9" fmla="*/ 5 h 5"/>
                  <a:gd name="T10" fmla="*/ 4 w 4"/>
                  <a:gd name="T11" fmla="*/ 4 h 5"/>
                  <a:gd name="T12" fmla="*/ 3 w 4"/>
                  <a:gd name="T13" fmla="*/ 4 h 5"/>
                  <a:gd name="T14" fmla="*/ 4 w 4"/>
                  <a:gd name="T15" fmla="*/ 4 h 5"/>
                  <a:gd name="T16" fmla="*/ 3 w 4"/>
                  <a:gd name="T17" fmla="*/ 4 h 5"/>
                  <a:gd name="T18" fmla="*/ 4 w 4"/>
                  <a:gd name="T19" fmla="*/ 4 h 5"/>
                  <a:gd name="T20" fmla="*/ 3 w 4"/>
                  <a:gd name="T21" fmla="*/ 4 h 5"/>
                  <a:gd name="T22" fmla="*/ 3 w 4"/>
                  <a:gd name="T23" fmla="*/ 3 h 5"/>
                  <a:gd name="T24" fmla="*/ 3 w 4"/>
                  <a:gd name="T25" fmla="*/ 3 h 5"/>
                  <a:gd name="T26" fmla="*/ 3 w 4"/>
                  <a:gd name="T27" fmla="*/ 3 h 5"/>
                  <a:gd name="T28" fmla="*/ 2 w 4"/>
                  <a:gd name="T29" fmla="*/ 4 h 5"/>
                  <a:gd name="T30" fmla="*/ 3 w 4"/>
                  <a:gd name="T31" fmla="*/ 3 h 5"/>
                  <a:gd name="T32" fmla="*/ 2 w 4"/>
                  <a:gd name="T33" fmla="*/ 2 h 5"/>
                  <a:gd name="T34" fmla="*/ 1 w 4"/>
                  <a:gd name="T35" fmla="*/ 1 h 5"/>
                  <a:gd name="T36" fmla="*/ 2 w 4"/>
                  <a:gd name="T37" fmla="*/ 1 h 5"/>
                  <a:gd name="T38" fmla="*/ 2 w 4"/>
                  <a:gd name="T39" fmla="*/ 1 h 5"/>
                  <a:gd name="T40" fmla="*/ 1 w 4"/>
                  <a:gd name="T41" fmla="*/ 0 h 5"/>
                  <a:gd name="T42" fmla="*/ 2 w 4"/>
                  <a:gd name="T43" fmla="*/ 3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4" h="5">
                    <a:moveTo>
                      <a:pt x="2" y="3"/>
                    </a:moveTo>
                    <a:cubicBezTo>
                      <a:pt x="1" y="3"/>
                      <a:pt x="1" y="3"/>
                      <a:pt x="1" y="3"/>
                    </a:cubicBezTo>
                    <a:cubicBezTo>
                      <a:pt x="2" y="5"/>
                      <a:pt x="2" y="4"/>
                      <a:pt x="2" y="5"/>
                    </a:cubicBezTo>
                    <a:cubicBezTo>
                      <a:pt x="3" y="5"/>
                      <a:pt x="3" y="4"/>
                      <a:pt x="3" y="4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3" y="4"/>
                      <a:pt x="4" y="5"/>
                      <a:pt x="4" y="4"/>
                    </a:cubicBezTo>
                    <a:cubicBezTo>
                      <a:pt x="4" y="4"/>
                      <a:pt x="3" y="5"/>
                      <a:pt x="3" y="4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4" y="3"/>
                      <a:pt x="3" y="5"/>
                      <a:pt x="3" y="4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3"/>
                      <a:pt x="3" y="4"/>
                      <a:pt x="3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3"/>
                      <a:pt x="3" y="4"/>
                      <a:pt x="2" y="4"/>
                    </a:cubicBezTo>
                    <a:cubicBezTo>
                      <a:pt x="2" y="4"/>
                      <a:pt x="3" y="3"/>
                      <a:pt x="3" y="3"/>
                    </a:cubicBezTo>
                    <a:cubicBezTo>
                      <a:pt x="2" y="4"/>
                      <a:pt x="1" y="2"/>
                      <a:pt x="2" y="2"/>
                    </a:cubicBezTo>
                    <a:cubicBezTo>
                      <a:pt x="1" y="2"/>
                      <a:pt x="1" y="1"/>
                      <a:pt x="1" y="1"/>
                    </a:cubicBezTo>
                    <a:cubicBezTo>
                      <a:pt x="2" y="0"/>
                      <a:pt x="2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1" y="0"/>
                      <a:pt x="1" y="0"/>
                    </a:cubicBezTo>
                    <a:cubicBezTo>
                      <a:pt x="0" y="0"/>
                      <a:pt x="1" y="3"/>
                      <a:pt x="2" y="3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95" name="Rectangle 1941"/>
              <p:cNvSpPr>
                <a:spLocks noChangeArrowheads="1"/>
              </p:cNvSpPr>
              <p:nvPr/>
            </p:nvSpPr>
            <p:spPr bwMode="auto">
              <a:xfrm>
                <a:off x="1266" y="2797"/>
                <a:ext cx="1" cy="1"/>
              </a:xfrm>
              <a:prstGeom prst="rect">
                <a:avLst/>
              </a:pr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96" name="Rectangle 1942"/>
              <p:cNvSpPr>
                <a:spLocks noChangeArrowheads="1"/>
              </p:cNvSpPr>
              <p:nvPr/>
            </p:nvSpPr>
            <p:spPr bwMode="auto">
              <a:xfrm>
                <a:off x="1299" y="2766"/>
                <a:ext cx="1" cy="1"/>
              </a:xfrm>
              <a:prstGeom prst="rect">
                <a:avLst/>
              </a:pr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97" name="Freeform 1943"/>
              <p:cNvSpPr/>
              <p:nvPr/>
            </p:nvSpPr>
            <p:spPr bwMode="auto">
              <a:xfrm>
                <a:off x="1299" y="2762"/>
                <a:ext cx="0" cy="7"/>
              </a:xfrm>
              <a:custGeom>
                <a:avLst/>
                <a:gdLst>
                  <a:gd name="T0" fmla="*/ 0 h 3"/>
                  <a:gd name="T1" fmla="*/ 0 h 3"/>
                  <a:gd name="T2" fmla="*/ 3 h 3"/>
                  <a:gd name="T3" fmla="*/ 1 h 3"/>
                  <a:gd name="T4" fmla="*/ 2 h 3"/>
                  <a:gd name="T5" fmla="*/ 0 h 3"/>
                  <a:gd name="T6" fmla="*/ 1 h 3"/>
                  <a:gd name="T7" fmla="*/ 0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  <a:cxn ang="0">
                    <a:pos x="0" y="T6"/>
                  </a:cxn>
                  <a:cxn ang="0">
                    <a:pos x="0" y="T7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2"/>
                      <a:pt x="0" y="1"/>
                      <a:pt x="0" y="3"/>
                    </a:cubicBezTo>
                    <a:cubicBezTo>
                      <a:pt x="0" y="2"/>
                      <a:pt x="0" y="2"/>
                      <a:pt x="0" y="1"/>
                    </a:cubicBezTo>
                    <a:cubicBezTo>
                      <a:pt x="0" y="1"/>
                      <a:pt x="0" y="2"/>
                      <a:pt x="0" y="2"/>
                    </a:cubicBezTo>
                    <a:cubicBezTo>
                      <a:pt x="0" y="1"/>
                      <a:pt x="0" y="1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98" name="Freeform 1944"/>
              <p:cNvSpPr/>
              <p:nvPr/>
            </p:nvSpPr>
            <p:spPr bwMode="auto">
              <a:xfrm>
                <a:off x="1299" y="2764"/>
                <a:ext cx="0" cy="2"/>
              </a:xfrm>
              <a:custGeom>
                <a:avLst/>
                <a:gdLst>
                  <a:gd name="T0" fmla="*/ 2 h 2"/>
                  <a:gd name="T1" fmla="*/ 0 h 2"/>
                  <a:gd name="T2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99" name="Freeform 1945"/>
              <p:cNvSpPr/>
              <p:nvPr/>
            </p:nvSpPr>
            <p:spPr bwMode="auto">
              <a:xfrm>
                <a:off x="1299" y="2764"/>
                <a:ext cx="0" cy="2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00" name="Freeform 1946"/>
              <p:cNvSpPr/>
              <p:nvPr/>
            </p:nvSpPr>
            <p:spPr bwMode="auto">
              <a:xfrm>
                <a:off x="1299" y="2766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01" name="Freeform 1947"/>
              <p:cNvSpPr/>
              <p:nvPr/>
            </p:nvSpPr>
            <p:spPr bwMode="auto">
              <a:xfrm>
                <a:off x="1296" y="2762"/>
                <a:ext cx="3" cy="4"/>
              </a:xfrm>
              <a:custGeom>
                <a:avLst/>
                <a:gdLst>
                  <a:gd name="T0" fmla="*/ 0 w 1"/>
                  <a:gd name="T1" fmla="*/ 2 h 2"/>
                  <a:gd name="T2" fmla="*/ 1 w 1"/>
                  <a:gd name="T3" fmla="*/ 2 h 2"/>
                  <a:gd name="T4" fmla="*/ 1 w 1"/>
                  <a:gd name="T5" fmla="*/ 2 h 2"/>
                  <a:gd name="T6" fmla="*/ 1 w 1"/>
                  <a:gd name="T7" fmla="*/ 1 h 2"/>
                  <a:gd name="T8" fmla="*/ 1 w 1"/>
                  <a:gd name="T9" fmla="*/ 1 h 2"/>
                  <a:gd name="T10" fmla="*/ 1 w 1"/>
                  <a:gd name="T11" fmla="*/ 0 h 2"/>
                  <a:gd name="T12" fmla="*/ 0 w 1"/>
                  <a:gd name="T13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cubicBezTo>
                      <a:pt x="0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1"/>
                      <a:pt x="0" y="2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02" name="Freeform 1948"/>
              <p:cNvSpPr/>
              <p:nvPr/>
            </p:nvSpPr>
            <p:spPr bwMode="auto">
              <a:xfrm>
                <a:off x="1299" y="2764"/>
                <a:ext cx="0" cy="2"/>
              </a:xfrm>
              <a:custGeom>
                <a:avLst/>
                <a:gdLst>
                  <a:gd name="T0" fmla="*/ 1 h 1"/>
                  <a:gd name="T1" fmla="*/ 1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03" name="Freeform 1949"/>
              <p:cNvSpPr/>
              <p:nvPr/>
            </p:nvSpPr>
            <p:spPr bwMode="auto">
              <a:xfrm>
                <a:off x="1299" y="2764"/>
                <a:ext cx="0" cy="2"/>
              </a:xfrm>
              <a:custGeom>
                <a:avLst/>
                <a:gdLst>
                  <a:gd name="T0" fmla="*/ 2 h 2"/>
                  <a:gd name="T1" fmla="*/ 2 h 2"/>
                  <a:gd name="T2" fmla="*/ 0 h 2"/>
                  <a:gd name="T3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04" name="Freeform 1950"/>
              <p:cNvSpPr/>
              <p:nvPr/>
            </p:nvSpPr>
            <p:spPr bwMode="auto">
              <a:xfrm>
                <a:off x="1296" y="2762"/>
                <a:ext cx="0" cy="4"/>
              </a:xfrm>
              <a:custGeom>
                <a:avLst/>
                <a:gdLst>
                  <a:gd name="T0" fmla="*/ 2 h 2"/>
                  <a:gd name="T1" fmla="*/ 1 h 2"/>
                  <a:gd name="T2" fmla="*/ 0 h 2"/>
                  <a:gd name="T3" fmla="*/ 0 h 2"/>
                  <a:gd name="T4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cubicBezTo>
                      <a:pt x="0" y="1"/>
                      <a:pt x="0" y="2"/>
                      <a:pt x="0" y="1"/>
                    </a:cubicBezTo>
                    <a:cubicBezTo>
                      <a:pt x="0" y="1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2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05" name="Freeform 1951"/>
              <p:cNvSpPr/>
              <p:nvPr/>
            </p:nvSpPr>
            <p:spPr bwMode="auto">
              <a:xfrm>
                <a:off x="1296" y="275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06" name="Freeform 1952"/>
              <p:cNvSpPr/>
              <p:nvPr/>
            </p:nvSpPr>
            <p:spPr bwMode="auto">
              <a:xfrm>
                <a:off x="1296" y="2757"/>
                <a:ext cx="0" cy="7"/>
              </a:xfrm>
              <a:custGeom>
                <a:avLst/>
                <a:gdLst>
                  <a:gd name="T0" fmla="*/ 3 h 3"/>
                  <a:gd name="T1" fmla="*/ 2 h 3"/>
                  <a:gd name="T2" fmla="*/ 3 h 3"/>
                  <a:gd name="T3" fmla="*/ 2 h 3"/>
                  <a:gd name="T4" fmla="*/ 3 h 3"/>
                  <a:gd name="T5" fmla="*/ 2 h 3"/>
                  <a:gd name="T6" fmla="*/ 3 h 3"/>
                  <a:gd name="T7" fmla="*/ 2 h 3"/>
                  <a:gd name="T8" fmla="*/ 2 h 3"/>
                  <a:gd name="T9" fmla="*/ 1 h 3"/>
                  <a:gd name="T10" fmla="*/ 1 h 3"/>
                  <a:gd name="T11" fmla="*/ 3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  <a:cxn ang="0">
                    <a:pos x="0" y="T6"/>
                  </a:cxn>
                  <a:cxn ang="0">
                    <a:pos x="0" y="T7"/>
                  </a:cxn>
                  <a:cxn ang="0">
                    <a:pos x="0" y="T8"/>
                  </a:cxn>
                  <a:cxn ang="0">
                    <a:pos x="0" y="T9"/>
                  </a:cxn>
                  <a:cxn ang="0">
                    <a:pos x="0" y="T10"/>
                  </a:cxn>
                  <a:cxn ang="0">
                    <a:pos x="0" y="T11"/>
                  </a:cxn>
                </a:cxnLst>
                <a:rect l="0" t="0" r="r" b="b"/>
                <a:pathLst>
                  <a:path h="3">
                    <a:moveTo>
                      <a:pt x="0" y="3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3"/>
                      <a:pt x="0" y="3"/>
                    </a:cubicBezTo>
                    <a:cubicBezTo>
                      <a:pt x="0" y="3"/>
                      <a:pt x="0" y="2"/>
                      <a:pt x="0" y="2"/>
                    </a:cubicBezTo>
                    <a:cubicBezTo>
                      <a:pt x="0" y="3"/>
                      <a:pt x="0" y="2"/>
                      <a:pt x="0" y="3"/>
                    </a:cubicBezTo>
                    <a:cubicBezTo>
                      <a:pt x="0" y="3"/>
                      <a:pt x="0" y="3"/>
                      <a:pt x="0" y="2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3"/>
                      <a:pt x="0" y="2"/>
                    </a:cubicBezTo>
                    <a:cubicBezTo>
                      <a:pt x="0" y="2"/>
                      <a:pt x="0" y="1"/>
                      <a:pt x="0" y="1"/>
                    </a:cubicBezTo>
                    <a:cubicBezTo>
                      <a:pt x="0" y="2"/>
                      <a:pt x="0" y="0"/>
                      <a:pt x="0" y="1"/>
                    </a:cubicBezTo>
                    <a:cubicBezTo>
                      <a:pt x="0" y="1"/>
                      <a:pt x="0" y="2"/>
                      <a:pt x="0" y="3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07" name="Freeform 1953"/>
              <p:cNvSpPr/>
              <p:nvPr/>
            </p:nvSpPr>
            <p:spPr bwMode="auto">
              <a:xfrm>
                <a:off x="1296" y="2759"/>
                <a:ext cx="0" cy="3"/>
              </a:xfrm>
              <a:custGeom>
                <a:avLst/>
                <a:gdLst>
                  <a:gd name="T0" fmla="*/ 3 h 3"/>
                  <a:gd name="T1" fmla="*/ 0 h 3"/>
                  <a:gd name="T2" fmla="*/ 3 h 3"/>
                  <a:gd name="T3" fmla="*/ 3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3">
                    <a:moveTo>
                      <a:pt x="0" y="3"/>
                    </a:moveTo>
                    <a:lnTo>
                      <a:pt x="0" y="0"/>
                    </a:lnTo>
                    <a:lnTo>
                      <a:pt x="0" y="3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08" name="Freeform 1954"/>
              <p:cNvSpPr/>
              <p:nvPr/>
            </p:nvSpPr>
            <p:spPr bwMode="auto">
              <a:xfrm>
                <a:off x="1294" y="2757"/>
                <a:ext cx="0" cy="7"/>
              </a:xfrm>
              <a:custGeom>
                <a:avLst/>
                <a:gdLst>
                  <a:gd name="T0" fmla="*/ 3 h 3"/>
                  <a:gd name="T1" fmla="*/ 3 h 3"/>
                  <a:gd name="T2" fmla="*/ 3 h 3"/>
                  <a:gd name="T3" fmla="*/ 2 h 3"/>
                  <a:gd name="T4" fmla="*/ 3 h 3"/>
                  <a:gd name="T5" fmla="*/ 1 h 3"/>
                  <a:gd name="T6" fmla="*/ 2 h 3"/>
                  <a:gd name="T7" fmla="*/ 2 h 3"/>
                  <a:gd name="T8" fmla="*/ 2 h 3"/>
                  <a:gd name="T9" fmla="*/ 2 h 3"/>
                  <a:gd name="T10" fmla="*/ 3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  <a:cxn ang="0">
                    <a:pos x="0" y="T6"/>
                  </a:cxn>
                  <a:cxn ang="0">
                    <a:pos x="0" y="T7"/>
                  </a:cxn>
                  <a:cxn ang="0">
                    <a:pos x="0" y="T8"/>
                  </a:cxn>
                  <a:cxn ang="0">
                    <a:pos x="0" y="T9"/>
                  </a:cxn>
                  <a:cxn ang="0">
                    <a:pos x="0" y="T10"/>
                  </a:cxn>
                </a:cxnLst>
                <a:rect l="0" t="0" r="r" b="b"/>
                <a:pathLst>
                  <a:path h="3">
                    <a:moveTo>
                      <a:pt x="0" y="3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0" y="2"/>
                      <a:pt x="0" y="3"/>
                    </a:cubicBezTo>
                    <a:cubicBezTo>
                      <a:pt x="0" y="2"/>
                      <a:pt x="0" y="2"/>
                      <a:pt x="0" y="1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0"/>
                      <a:pt x="0" y="1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3"/>
                      <a:pt x="0" y="3"/>
                      <a:pt x="0" y="3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09" name="Freeform 1955"/>
              <p:cNvSpPr/>
              <p:nvPr/>
            </p:nvSpPr>
            <p:spPr bwMode="auto">
              <a:xfrm>
                <a:off x="1294" y="2764"/>
                <a:ext cx="0" cy="2"/>
              </a:xfrm>
              <a:custGeom>
                <a:avLst/>
                <a:gdLst>
                  <a:gd name="T0" fmla="*/ 0 h 1"/>
                  <a:gd name="T1" fmla="*/ 0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10" name="Freeform 1956"/>
              <p:cNvSpPr/>
              <p:nvPr/>
            </p:nvSpPr>
            <p:spPr bwMode="auto">
              <a:xfrm>
                <a:off x="1294" y="276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11" name="Rectangle 1957"/>
              <p:cNvSpPr>
                <a:spLocks noChangeArrowheads="1"/>
              </p:cNvSpPr>
              <p:nvPr/>
            </p:nvSpPr>
            <p:spPr bwMode="auto">
              <a:xfrm>
                <a:off x="1294" y="2764"/>
                <a:ext cx="1" cy="1"/>
              </a:xfrm>
              <a:prstGeom prst="rect">
                <a:avLst/>
              </a:pr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12" name="Freeform 1958"/>
              <p:cNvSpPr/>
              <p:nvPr/>
            </p:nvSpPr>
            <p:spPr bwMode="auto">
              <a:xfrm>
                <a:off x="1287" y="2759"/>
                <a:ext cx="7" cy="7"/>
              </a:xfrm>
              <a:custGeom>
                <a:avLst/>
                <a:gdLst>
                  <a:gd name="T0" fmla="*/ 0 w 3"/>
                  <a:gd name="T1" fmla="*/ 0 h 3"/>
                  <a:gd name="T2" fmla="*/ 0 w 3"/>
                  <a:gd name="T3" fmla="*/ 1 h 3"/>
                  <a:gd name="T4" fmla="*/ 0 w 3"/>
                  <a:gd name="T5" fmla="*/ 2 h 3"/>
                  <a:gd name="T6" fmla="*/ 0 w 3"/>
                  <a:gd name="T7" fmla="*/ 3 h 3"/>
                  <a:gd name="T8" fmla="*/ 0 w 3"/>
                  <a:gd name="T9" fmla="*/ 2 h 3"/>
                  <a:gd name="T10" fmla="*/ 0 w 3"/>
                  <a:gd name="T11" fmla="*/ 3 h 3"/>
                  <a:gd name="T12" fmla="*/ 0 w 3"/>
                  <a:gd name="T13" fmla="*/ 2 h 3"/>
                  <a:gd name="T14" fmla="*/ 1 w 3"/>
                  <a:gd name="T15" fmla="*/ 2 h 3"/>
                  <a:gd name="T16" fmla="*/ 2 w 3"/>
                  <a:gd name="T17" fmla="*/ 2 h 3"/>
                  <a:gd name="T18" fmla="*/ 2 w 3"/>
                  <a:gd name="T19" fmla="*/ 1 h 3"/>
                  <a:gd name="T20" fmla="*/ 2 w 3"/>
                  <a:gd name="T21" fmla="*/ 2 h 3"/>
                  <a:gd name="T22" fmla="*/ 2 w 3"/>
                  <a:gd name="T23" fmla="*/ 2 h 3"/>
                  <a:gd name="T24" fmla="*/ 3 w 3"/>
                  <a:gd name="T25" fmla="*/ 2 h 3"/>
                  <a:gd name="T26" fmla="*/ 3 w 3"/>
                  <a:gd name="T27" fmla="*/ 1 h 3"/>
                  <a:gd name="T28" fmla="*/ 3 w 3"/>
                  <a:gd name="T29" fmla="*/ 2 h 3"/>
                  <a:gd name="T30" fmla="*/ 3 w 3"/>
                  <a:gd name="T31" fmla="*/ 2 h 3"/>
                  <a:gd name="T32" fmla="*/ 3 w 3"/>
                  <a:gd name="T33" fmla="*/ 1 h 3"/>
                  <a:gd name="T34" fmla="*/ 3 w 3"/>
                  <a:gd name="T35" fmla="*/ 0 h 3"/>
                  <a:gd name="T36" fmla="*/ 2 w 3"/>
                  <a:gd name="T37" fmla="*/ 2 h 3"/>
                  <a:gd name="T38" fmla="*/ 2 w 3"/>
                  <a:gd name="T39" fmla="*/ 1 h 3"/>
                  <a:gd name="T40" fmla="*/ 1 w 3"/>
                  <a:gd name="T41" fmla="*/ 0 h 3"/>
                  <a:gd name="T42" fmla="*/ 1 w 3"/>
                  <a:gd name="T43" fmla="*/ 2 h 3"/>
                  <a:gd name="T44" fmla="*/ 1 w 3"/>
                  <a:gd name="T45" fmla="*/ 1 h 3"/>
                  <a:gd name="T46" fmla="*/ 1 w 3"/>
                  <a:gd name="T47" fmla="*/ 2 h 3"/>
                  <a:gd name="T48" fmla="*/ 1 w 3"/>
                  <a:gd name="T49" fmla="*/ 1 h 3"/>
                  <a:gd name="T50" fmla="*/ 1 w 3"/>
                  <a:gd name="T51" fmla="*/ 2 h 3"/>
                  <a:gd name="T52" fmla="*/ 1 w 3"/>
                  <a:gd name="T53" fmla="*/ 0 h 3"/>
                  <a:gd name="T54" fmla="*/ 1 w 3"/>
                  <a:gd name="T55" fmla="*/ 1 h 3"/>
                  <a:gd name="T56" fmla="*/ 1 w 3"/>
                  <a:gd name="T57" fmla="*/ 2 h 3"/>
                  <a:gd name="T58" fmla="*/ 1 w 3"/>
                  <a:gd name="T59" fmla="*/ 1 h 3"/>
                  <a:gd name="T60" fmla="*/ 0 w 3"/>
                  <a:gd name="T61" fmla="*/ 1 h 3"/>
                  <a:gd name="T62" fmla="*/ 0 w 3"/>
                  <a:gd name="T63" fmla="*/ 2 h 3"/>
                  <a:gd name="T64" fmla="*/ 0 w 3"/>
                  <a:gd name="T65" fmla="*/ 2 h 3"/>
                  <a:gd name="T66" fmla="*/ 0 w 3"/>
                  <a:gd name="T67" fmla="*/ 0 h 3"/>
                  <a:gd name="T68" fmla="*/ 0 w 3"/>
                  <a:gd name="T69" fmla="*/ 0 h 3"/>
                  <a:gd name="T70" fmla="*/ 0 w 3"/>
                  <a:gd name="T71" fmla="*/ 1 h 3"/>
                  <a:gd name="T72" fmla="*/ 0 w 3"/>
                  <a:gd name="T73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3" h="3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2"/>
                    </a:cubicBezTo>
                    <a:cubicBezTo>
                      <a:pt x="0" y="2"/>
                      <a:pt x="0" y="2"/>
                      <a:pt x="0" y="3"/>
                    </a:cubicBezTo>
                    <a:cubicBezTo>
                      <a:pt x="0" y="3"/>
                      <a:pt x="0" y="2"/>
                      <a:pt x="0" y="2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3"/>
                      <a:pt x="1" y="2"/>
                      <a:pt x="1" y="2"/>
                    </a:cubicBezTo>
                    <a:cubicBezTo>
                      <a:pt x="1" y="2"/>
                      <a:pt x="2" y="2"/>
                      <a:pt x="2" y="2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2"/>
                      <a:pt x="2" y="1"/>
                      <a:pt x="2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3"/>
                      <a:pt x="2" y="2"/>
                      <a:pt x="3" y="2"/>
                    </a:cubicBezTo>
                    <a:cubicBezTo>
                      <a:pt x="3" y="2"/>
                      <a:pt x="3" y="1"/>
                      <a:pt x="3" y="1"/>
                    </a:cubicBezTo>
                    <a:cubicBezTo>
                      <a:pt x="3" y="2"/>
                      <a:pt x="3" y="1"/>
                      <a:pt x="3" y="2"/>
                    </a:cubicBezTo>
                    <a:cubicBezTo>
                      <a:pt x="3" y="3"/>
                      <a:pt x="3" y="1"/>
                      <a:pt x="3" y="2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0"/>
                      <a:pt x="3" y="1"/>
                      <a:pt x="3" y="0"/>
                    </a:cubicBezTo>
                    <a:cubicBezTo>
                      <a:pt x="3" y="0"/>
                      <a:pt x="2" y="1"/>
                      <a:pt x="2" y="2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2" y="2"/>
                      <a:pt x="1" y="0"/>
                    </a:cubicBezTo>
                    <a:cubicBezTo>
                      <a:pt x="1" y="1"/>
                      <a:pt x="1" y="0"/>
                      <a:pt x="1" y="2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1"/>
                      <a:pt x="1" y="1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2"/>
                    </a:cubicBezTo>
                    <a:cubicBezTo>
                      <a:pt x="0" y="2"/>
                      <a:pt x="1" y="1"/>
                      <a:pt x="1" y="1"/>
                    </a:cubicBezTo>
                    <a:cubicBezTo>
                      <a:pt x="0" y="0"/>
                      <a:pt x="0" y="2"/>
                      <a:pt x="0" y="1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1"/>
                      <a:pt x="0" y="2"/>
                    </a:cubicBezTo>
                    <a:cubicBezTo>
                      <a:pt x="0" y="1"/>
                      <a:pt x="0" y="1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13" name="Rectangle 1959"/>
              <p:cNvSpPr>
                <a:spLocks noChangeArrowheads="1"/>
              </p:cNvSpPr>
              <p:nvPr/>
            </p:nvSpPr>
            <p:spPr bwMode="auto">
              <a:xfrm>
                <a:off x="1287" y="2759"/>
                <a:ext cx="1" cy="1"/>
              </a:xfrm>
              <a:prstGeom prst="rect">
                <a:avLst/>
              </a:pr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14" name="Freeform 1960"/>
              <p:cNvSpPr/>
              <p:nvPr/>
            </p:nvSpPr>
            <p:spPr bwMode="auto">
              <a:xfrm>
                <a:off x="1287" y="275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15" name="Rectangle 1961"/>
              <p:cNvSpPr>
                <a:spLocks noChangeArrowheads="1"/>
              </p:cNvSpPr>
              <p:nvPr/>
            </p:nvSpPr>
            <p:spPr bwMode="auto">
              <a:xfrm>
                <a:off x="1287" y="2764"/>
                <a:ext cx="1" cy="2"/>
              </a:xfrm>
              <a:prstGeom prst="rect">
                <a:avLst/>
              </a:pr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16" name="Freeform 1962"/>
              <p:cNvSpPr/>
              <p:nvPr/>
            </p:nvSpPr>
            <p:spPr bwMode="auto">
              <a:xfrm>
                <a:off x="1289" y="275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17" name="Freeform 1963"/>
              <p:cNvSpPr/>
              <p:nvPr/>
            </p:nvSpPr>
            <p:spPr bwMode="auto">
              <a:xfrm>
                <a:off x="1289" y="275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18" name="Rectangle 1964"/>
              <p:cNvSpPr>
                <a:spLocks noChangeArrowheads="1"/>
              </p:cNvSpPr>
              <p:nvPr/>
            </p:nvSpPr>
            <p:spPr bwMode="auto">
              <a:xfrm>
                <a:off x="1287" y="2759"/>
                <a:ext cx="1" cy="1"/>
              </a:xfrm>
              <a:prstGeom prst="rect">
                <a:avLst/>
              </a:pr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19" name="Freeform 1965"/>
              <p:cNvSpPr/>
              <p:nvPr/>
            </p:nvSpPr>
            <p:spPr bwMode="auto">
              <a:xfrm>
                <a:off x="1282" y="2759"/>
                <a:ext cx="5" cy="7"/>
              </a:xfrm>
              <a:custGeom>
                <a:avLst/>
                <a:gdLst>
                  <a:gd name="T0" fmla="*/ 0 w 2"/>
                  <a:gd name="T1" fmla="*/ 3 h 3"/>
                  <a:gd name="T2" fmla="*/ 0 w 2"/>
                  <a:gd name="T3" fmla="*/ 3 h 3"/>
                  <a:gd name="T4" fmla="*/ 0 w 2"/>
                  <a:gd name="T5" fmla="*/ 1 h 3"/>
                  <a:gd name="T6" fmla="*/ 0 w 2"/>
                  <a:gd name="T7" fmla="*/ 3 h 3"/>
                  <a:gd name="T8" fmla="*/ 1 w 2"/>
                  <a:gd name="T9" fmla="*/ 2 h 3"/>
                  <a:gd name="T10" fmla="*/ 1 w 2"/>
                  <a:gd name="T11" fmla="*/ 3 h 3"/>
                  <a:gd name="T12" fmla="*/ 1 w 2"/>
                  <a:gd name="T13" fmla="*/ 1 h 3"/>
                  <a:gd name="T14" fmla="*/ 1 w 2"/>
                  <a:gd name="T15" fmla="*/ 3 h 3"/>
                  <a:gd name="T16" fmla="*/ 1 w 2"/>
                  <a:gd name="T17" fmla="*/ 3 h 3"/>
                  <a:gd name="T18" fmla="*/ 1 w 2"/>
                  <a:gd name="T19" fmla="*/ 2 h 3"/>
                  <a:gd name="T20" fmla="*/ 2 w 2"/>
                  <a:gd name="T21" fmla="*/ 1 h 3"/>
                  <a:gd name="T22" fmla="*/ 2 w 2"/>
                  <a:gd name="T23" fmla="*/ 0 h 3"/>
                  <a:gd name="T24" fmla="*/ 1 w 2"/>
                  <a:gd name="T25" fmla="*/ 1 h 3"/>
                  <a:gd name="T26" fmla="*/ 1 w 2"/>
                  <a:gd name="T27" fmla="*/ 0 h 3"/>
                  <a:gd name="T28" fmla="*/ 1 w 2"/>
                  <a:gd name="T29" fmla="*/ 1 h 3"/>
                  <a:gd name="T30" fmla="*/ 1 w 2"/>
                  <a:gd name="T31" fmla="*/ 0 h 3"/>
                  <a:gd name="T32" fmla="*/ 1 w 2"/>
                  <a:gd name="T33" fmla="*/ 1 h 3"/>
                  <a:gd name="T34" fmla="*/ 1 w 2"/>
                  <a:gd name="T35" fmla="*/ 1 h 3"/>
                  <a:gd name="T36" fmla="*/ 1 w 2"/>
                  <a:gd name="T37" fmla="*/ 1 h 3"/>
                  <a:gd name="T38" fmla="*/ 1 w 2"/>
                  <a:gd name="T39" fmla="*/ 1 h 3"/>
                  <a:gd name="T40" fmla="*/ 1 w 2"/>
                  <a:gd name="T41" fmla="*/ 1 h 3"/>
                  <a:gd name="T42" fmla="*/ 1 w 2"/>
                  <a:gd name="T43" fmla="*/ 0 h 3"/>
                  <a:gd name="T44" fmla="*/ 1 w 2"/>
                  <a:gd name="T45" fmla="*/ 1 h 3"/>
                  <a:gd name="T46" fmla="*/ 1 w 2"/>
                  <a:gd name="T47" fmla="*/ 0 h 3"/>
                  <a:gd name="T48" fmla="*/ 1 w 2"/>
                  <a:gd name="T49" fmla="*/ 2 h 3"/>
                  <a:gd name="T50" fmla="*/ 1 w 2"/>
                  <a:gd name="T51" fmla="*/ 1 h 3"/>
                  <a:gd name="T52" fmla="*/ 0 w 2"/>
                  <a:gd name="T53" fmla="*/ 1 h 3"/>
                  <a:gd name="T54" fmla="*/ 0 w 2"/>
                  <a:gd name="T55" fmla="*/ 1 h 3"/>
                  <a:gd name="T56" fmla="*/ 0 w 2"/>
                  <a:gd name="T57" fmla="*/ 1 h 3"/>
                  <a:gd name="T58" fmla="*/ 0 w 2"/>
                  <a:gd name="T59" fmla="*/ 1 h 3"/>
                  <a:gd name="T60" fmla="*/ 0 w 2"/>
                  <a:gd name="T61" fmla="*/ 2 h 3"/>
                  <a:gd name="T62" fmla="*/ 0 w 2"/>
                  <a:gd name="T63" fmla="*/ 1 h 3"/>
                  <a:gd name="T64" fmla="*/ 0 w 2"/>
                  <a:gd name="T65" fmla="*/ 2 h 3"/>
                  <a:gd name="T66" fmla="*/ 0 w 2"/>
                  <a:gd name="T67" fmla="*/ 2 h 3"/>
                  <a:gd name="T68" fmla="*/ 0 w 2"/>
                  <a:gd name="T69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2" h="3">
                    <a:moveTo>
                      <a:pt x="0" y="3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0" y="2"/>
                      <a:pt x="0" y="1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1" y="3"/>
                      <a:pt x="1" y="2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0"/>
                      <a:pt x="1" y="1"/>
                    </a:cubicBezTo>
                    <a:cubicBezTo>
                      <a:pt x="1" y="2"/>
                      <a:pt x="1" y="2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2"/>
                      <a:pt x="1" y="2"/>
                    </a:cubicBezTo>
                    <a:cubicBezTo>
                      <a:pt x="1" y="2"/>
                      <a:pt x="1" y="1"/>
                      <a:pt x="2" y="1"/>
                    </a:cubicBezTo>
                    <a:cubicBezTo>
                      <a:pt x="2" y="1"/>
                      <a:pt x="2" y="1"/>
                      <a:pt x="2" y="0"/>
                    </a:cubicBezTo>
                    <a:cubicBezTo>
                      <a:pt x="2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0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0"/>
                      <a:pt x="1" y="0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0"/>
                      <a:pt x="1" y="0"/>
                    </a:cubicBezTo>
                    <a:cubicBezTo>
                      <a:pt x="1" y="1"/>
                      <a:pt x="1" y="2"/>
                      <a:pt x="1" y="2"/>
                    </a:cubicBezTo>
                    <a:cubicBezTo>
                      <a:pt x="1" y="1"/>
                      <a:pt x="0" y="2"/>
                      <a:pt x="1" y="1"/>
                    </a:cubicBezTo>
                    <a:cubicBezTo>
                      <a:pt x="1" y="0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2"/>
                      <a:pt x="0" y="0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3"/>
                      <a:pt x="0" y="2"/>
                      <a:pt x="0" y="2"/>
                    </a:cubicBezTo>
                    <a:cubicBezTo>
                      <a:pt x="0" y="2"/>
                      <a:pt x="0" y="3"/>
                      <a:pt x="0" y="3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20" name="Freeform 1966"/>
              <p:cNvSpPr/>
              <p:nvPr/>
            </p:nvSpPr>
            <p:spPr bwMode="auto">
              <a:xfrm>
                <a:off x="1285" y="2759"/>
                <a:ext cx="0" cy="3"/>
              </a:xfrm>
              <a:custGeom>
                <a:avLst/>
                <a:gdLst>
                  <a:gd name="T0" fmla="*/ 0 h 3"/>
                  <a:gd name="T1" fmla="*/ 3 h 3"/>
                  <a:gd name="T2" fmla="*/ 0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lnTo>
                      <a:pt x="0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21" name="Freeform 1967"/>
              <p:cNvSpPr/>
              <p:nvPr/>
            </p:nvSpPr>
            <p:spPr bwMode="auto">
              <a:xfrm>
                <a:off x="1277" y="2757"/>
                <a:ext cx="5" cy="12"/>
              </a:xfrm>
              <a:custGeom>
                <a:avLst/>
                <a:gdLst>
                  <a:gd name="T0" fmla="*/ 1 w 2"/>
                  <a:gd name="T1" fmla="*/ 2 h 5"/>
                  <a:gd name="T2" fmla="*/ 2 w 2"/>
                  <a:gd name="T3" fmla="*/ 2 h 5"/>
                  <a:gd name="T4" fmla="*/ 1 w 2"/>
                  <a:gd name="T5" fmla="*/ 3 h 5"/>
                  <a:gd name="T6" fmla="*/ 1 w 2"/>
                  <a:gd name="T7" fmla="*/ 3 h 5"/>
                  <a:gd name="T8" fmla="*/ 1 w 2"/>
                  <a:gd name="T9" fmla="*/ 2 h 5"/>
                  <a:gd name="T10" fmla="*/ 1 w 2"/>
                  <a:gd name="T11" fmla="*/ 2 h 5"/>
                  <a:gd name="T12" fmla="*/ 1 w 2"/>
                  <a:gd name="T13" fmla="*/ 3 h 5"/>
                  <a:gd name="T14" fmla="*/ 1 w 2"/>
                  <a:gd name="T15" fmla="*/ 3 h 5"/>
                  <a:gd name="T16" fmla="*/ 1 w 2"/>
                  <a:gd name="T17" fmla="*/ 3 h 5"/>
                  <a:gd name="T18" fmla="*/ 1 w 2"/>
                  <a:gd name="T19" fmla="*/ 2 h 5"/>
                  <a:gd name="T20" fmla="*/ 0 w 2"/>
                  <a:gd name="T21" fmla="*/ 4 h 5"/>
                  <a:gd name="T22" fmla="*/ 0 w 2"/>
                  <a:gd name="T23" fmla="*/ 4 h 5"/>
                  <a:gd name="T24" fmla="*/ 1 w 2"/>
                  <a:gd name="T25" fmla="*/ 3 h 5"/>
                  <a:gd name="T26" fmla="*/ 1 w 2"/>
                  <a:gd name="T27" fmla="*/ 3 h 5"/>
                  <a:gd name="T28" fmla="*/ 0 w 2"/>
                  <a:gd name="T29" fmla="*/ 4 h 5"/>
                  <a:gd name="T30" fmla="*/ 1 w 2"/>
                  <a:gd name="T31" fmla="*/ 4 h 5"/>
                  <a:gd name="T32" fmla="*/ 1 w 2"/>
                  <a:gd name="T33" fmla="*/ 4 h 5"/>
                  <a:gd name="T34" fmla="*/ 1 w 2"/>
                  <a:gd name="T35" fmla="*/ 3 h 5"/>
                  <a:gd name="T36" fmla="*/ 2 w 2"/>
                  <a:gd name="T37" fmla="*/ 2 h 5"/>
                  <a:gd name="T38" fmla="*/ 2 w 2"/>
                  <a:gd name="T39" fmla="*/ 3 h 5"/>
                  <a:gd name="T40" fmla="*/ 2 w 2"/>
                  <a:gd name="T41" fmla="*/ 1 h 5"/>
                  <a:gd name="T42" fmla="*/ 2 w 2"/>
                  <a:gd name="T43" fmla="*/ 1 h 5"/>
                  <a:gd name="T44" fmla="*/ 2 w 2"/>
                  <a:gd name="T45" fmla="*/ 1 h 5"/>
                  <a:gd name="T46" fmla="*/ 1 w 2"/>
                  <a:gd name="T47" fmla="*/ 2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2" h="5">
                    <a:moveTo>
                      <a:pt x="1" y="2"/>
                    </a:moveTo>
                    <a:cubicBezTo>
                      <a:pt x="1" y="2"/>
                      <a:pt x="2" y="2"/>
                      <a:pt x="2" y="2"/>
                    </a:cubicBezTo>
                    <a:cubicBezTo>
                      <a:pt x="1" y="2"/>
                      <a:pt x="1" y="2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3"/>
                    </a:cubicBezTo>
                    <a:cubicBezTo>
                      <a:pt x="1" y="3"/>
                      <a:pt x="1" y="4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3"/>
                      <a:pt x="0" y="3"/>
                      <a:pt x="0" y="4"/>
                    </a:cubicBezTo>
                    <a:cubicBezTo>
                      <a:pt x="0" y="5"/>
                      <a:pt x="0" y="4"/>
                      <a:pt x="0" y="4"/>
                    </a:cubicBezTo>
                    <a:cubicBezTo>
                      <a:pt x="0" y="4"/>
                      <a:pt x="0" y="3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4"/>
                      <a:pt x="1" y="4"/>
                      <a:pt x="1" y="3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2"/>
                      <a:pt x="2" y="2"/>
                      <a:pt x="2" y="3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2" y="2"/>
                      <a:pt x="2" y="1"/>
                    </a:cubicBezTo>
                    <a:cubicBezTo>
                      <a:pt x="2" y="0"/>
                      <a:pt x="2" y="2"/>
                      <a:pt x="2" y="1"/>
                    </a:cubicBezTo>
                    <a:lnTo>
                      <a:pt x="1" y="2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22" name="Rectangle 1968"/>
              <p:cNvSpPr>
                <a:spLocks noChangeArrowheads="1"/>
              </p:cNvSpPr>
              <p:nvPr/>
            </p:nvSpPr>
            <p:spPr bwMode="auto">
              <a:xfrm>
                <a:off x="1282" y="2762"/>
                <a:ext cx="1" cy="1"/>
              </a:xfrm>
              <a:prstGeom prst="rect">
                <a:avLst/>
              </a:pr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23" name="Freeform 1969"/>
              <p:cNvSpPr/>
              <p:nvPr/>
            </p:nvSpPr>
            <p:spPr bwMode="auto">
              <a:xfrm>
                <a:off x="1280" y="2764"/>
                <a:ext cx="2" cy="2"/>
              </a:xfrm>
              <a:custGeom>
                <a:avLst/>
                <a:gdLst>
                  <a:gd name="T0" fmla="*/ 0 w 1"/>
                  <a:gd name="T1" fmla="*/ 1 h 1"/>
                  <a:gd name="T2" fmla="*/ 1 w 1"/>
                  <a:gd name="T3" fmla="*/ 1 h 1"/>
                  <a:gd name="T4" fmla="*/ 0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24" name="Rectangle 1970"/>
              <p:cNvSpPr>
                <a:spLocks noChangeArrowheads="1"/>
              </p:cNvSpPr>
              <p:nvPr/>
            </p:nvSpPr>
            <p:spPr bwMode="auto">
              <a:xfrm>
                <a:off x="1280" y="2762"/>
                <a:ext cx="1" cy="1"/>
              </a:xfrm>
              <a:prstGeom prst="rect">
                <a:avLst/>
              </a:pr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25" name="Freeform 1971"/>
              <p:cNvSpPr/>
              <p:nvPr/>
            </p:nvSpPr>
            <p:spPr bwMode="auto">
              <a:xfrm>
                <a:off x="1277" y="2762"/>
                <a:ext cx="3" cy="4"/>
              </a:xfrm>
              <a:custGeom>
                <a:avLst/>
                <a:gdLst>
                  <a:gd name="T0" fmla="*/ 0 w 1"/>
                  <a:gd name="T1" fmla="*/ 2 h 2"/>
                  <a:gd name="T2" fmla="*/ 0 w 1"/>
                  <a:gd name="T3" fmla="*/ 2 h 2"/>
                  <a:gd name="T4" fmla="*/ 1 w 1"/>
                  <a:gd name="T5" fmla="*/ 0 h 2"/>
                  <a:gd name="T6" fmla="*/ 0 w 1"/>
                  <a:gd name="T7" fmla="*/ 2 h 2"/>
                  <a:gd name="T8" fmla="*/ 0 w 1"/>
                  <a:gd name="T9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1"/>
                      <a:pt x="0" y="2"/>
                    </a:cubicBezTo>
                    <a:cubicBezTo>
                      <a:pt x="0" y="1"/>
                      <a:pt x="0" y="2"/>
                      <a:pt x="0" y="2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26" name="Freeform 1972"/>
              <p:cNvSpPr/>
              <p:nvPr/>
            </p:nvSpPr>
            <p:spPr bwMode="auto">
              <a:xfrm>
                <a:off x="1275" y="2757"/>
                <a:ext cx="7" cy="12"/>
              </a:xfrm>
              <a:custGeom>
                <a:avLst/>
                <a:gdLst>
                  <a:gd name="T0" fmla="*/ 1 w 3"/>
                  <a:gd name="T1" fmla="*/ 2 h 5"/>
                  <a:gd name="T2" fmla="*/ 1 w 3"/>
                  <a:gd name="T3" fmla="*/ 2 h 5"/>
                  <a:gd name="T4" fmla="*/ 1 w 3"/>
                  <a:gd name="T5" fmla="*/ 2 h 5"/>
                  <a:gd name="T6" fmla="*/ 1 w 3"/>
                  <a:gd name="T7" fmla="*/ 1 h 5"/>
                  <a:gd name="T8" fmla="*/ 1 w 3"/>
                  <a:gd name="T9" fmla="*/ 2 h 5"/>
                  <a:gd name="T10" fmla="*/ 0 w 3"/>
                  <a:gd name="T11" fmla="*/ 2 h 5"/>
                  <a:gd name="T12" fmla="*/ 0 w 3"/>
                  <a:gd name="T13" fmla="*/ 2 h 5"/>
                  <a:gd name="T14" fmla="*/ 0 w 3"/>
                  <a:gd name="T15" fmla="*/ 4 h 5"/>
                  <a:gd name="T16" fmla="*/ 0 w 3"/>
                  <a:gd name="T17" fmla="*/ 4 h 5"/>
                  <a:gd name="T18" fmla="*/ 0 w 3"/>
                  <a:gd name="T19" fmla="*/ 4 h 5"/>
                  <a:gd name="T20" fmla="*/ 0 w 3"/>
                  <a:gd name="T21" fmla="*/ 3 h 5"/>
                  <a:gd name="T22" fmla="*/ 0 w 3"/>
                  <a:gd name="T23" fmla="*/ 5 h 5"/>
                  <a:gd name="T24" fmla="*/ 1 w 3"/>
                  <a:gd name="T25" fmla="*/ 3 h 5"/>
                  <a:gd name="T26" fmla="*/ 1 w 3"/>
                  <a:gd name="T27" fmla="*/ 3 h 5"/>
                  <a:gd name="T28" fmla="*/ 1 w 3"/>
                  <a:gd name="T29" fmla="*/ 4 h 5"/>
                  <a:gd name="T30" fmla="*/ 1 w 3"/>
                  <a:gd name="T31" fmla="*/ 4 h 5"/>
                  <a:gd name="T32" fmla="*/ 1 w 3"/>
                  <a:gd name="T33" fmla="*/ 4 h 5"/>
                  <a:gd name="T34" fmla="*/ 1 w 3"/>
                  <a:gd name="T35" fmla="*/ 4 h 5"/>
                  <a:gd name="T36" fmla="*/ 1 w 3"/>
                  <a:gd name="T37" fmla="*/ 5 h 5"/>
                  <a:gd name="T38" fmla="*/ 1 w 3"/>
                  <a:gd name="T39" fmla="*/ 4 h 5"/>
                  <a:gd name="T40" fmla="*/ 1 w 3"/>
                  <a:gd name="T41" fmla="*/ 5 h 5"/>
                  <a:gd name="T42" fmla="*/ 2 w 3"/>
                  <a:gd name="T43" fmla="*/ 3 h 5"/>
                  <a:gd name="T44" fmla="*/ 2 w 3"/>
                  <a:gd name="T45" fmla="*/ 3 h 5"/>
                  <a:gd name="T46" fmla="*/ 2 w 3"/>
                  <a:gd name="T47" fmla="*/ 5 h 5"/>
                  <a:gd name="T48" fmla="*/ 2 w 3"/>
                  <a:gd name="T49" fmla="*/ 4 h 5"/>
                  <a:gd name="T50" fmla="*/ 2 w 3"/>
                  <a:gd name="T51" fmla="*/ 5 h 5"/>
                  <a:gd name="T52" fmla="*/ 2 w 3"/>
                  <a:gd name="T53" fmla="*/ 4 h 5"/>
                  <a:gd name="T54" fmla="*/ 2 w 3"/>
                  <a:gd name="T55" fmla="*/ 4 h 5"/>
                  <a:gd name="T56" fmla="*/ 3 w 3"/>
                  <a:gd name="T57" fmla="*/ 2 h 5"/>
                  <a:gd name="T58" fmla="*/ 2 w 3"/>
                  <a:gd name="T59" fmla="*/ 3 h 5"/>
                  <a:gd name="T60" fmla="*/ 1 w 3"/>
                  <a:gd name="T61" fmla="*/ 3 h 5"/>
                  <a:gd name="T62" fmla="*/ 2 w 3"/>
                  <a:gd name="T63" fmla="*/ 2 h 5"/>
                  <a:gd name="T64" fmla="*/ 1 w 3"/>
                  <a:gd name="T65" fmla="*/ 3 h 5"/>
                  <a:gd name="T66" fmla="*/ 1 w 3"/>
                  <a:gd name="T67" fmla="*/ 2 h 5"/>
                  <a:gd name="T68" fmla="*/ 1 w 3"/>
                  <a:gd name="T69" fmla="*/ 3 h 5"/>
                  <a:gd name="T70" fmla="*/ 1 w 3"/>
                  <a:gd name="T71" fmla="*/ 2 h 5"/>
                  <a:gd name="T72" fmla="*/ 0 w 3"/>
                  <a:gd name="T73" fmla="*/ 4 h 5"/>
                  <a:gd name="T74" fmla="*/ 0 w 3"/>
                  <a:gd name="T75" fmla="*/ 3 h 5"/>
                  <a:gd name="T76" fmla="*/ 1 w 3"/>
                  <a:gd name="T77" fmla="*/ 3 h 5"/>
                  <a:gd name="T78" fmla="*/ 1 w 3"/>
                  <a:gd name="T79" fmla="*/ 2 h 5"/>
                  <a:gd name="T80" fmla="*/ 1 w 3"/>
                  <a:gd name="T81" fmla="*/ 4 h 5"/>
                  <a:gd name="T82" fmla="*/ 1 w 3"/>
                  <a:gd name="T83" fmla="*/ 4 h 5"/>
                  <a:gd name="T84" fmla="*/ 1 w 3"/>
                  <a:gd name="T85" fmla="*/ 3 h 5"/>
                  <a:gd name="T86" fmla="*/ 1 w 3"/>
                  <a:gd name="T87" fmla="*/ 4 h 5"/>
                  <a:gd name="T88" fmla="*/ 1 w 3"/>
                  <a:gd name="T89" fmla="*/ 2 h 5"/>
                  <a:gd name="T90" fmla="*/ 1 w 3"/>
                  <a:gd name="T91" fmla="*/ 1 h 5"/>
                  <a:gd name="T92" fmla="*/ 1 w 3"/>
                  <a:gd name="T93" fmla="*/ 2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3" h="5">
                    <a:moveTo>
                      <a:pt x="1" y="2"/>
                    </a:moveTo>
                    <a:cubicBezTo>
                      <a:pt x="1" y="2"/>
                      <a:pt x="1" y="3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1"/>
                      <a:pt x="1" y="2"/>
                      <a:pt x="1" y="1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3"/>
                      <a:pt x="1" y="0"/>
                      <a:pt x="0" y="4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4"/>
                      <a:pt x="0" y="4"/>
                      <a:pt x="0" y="3"/>
                    </a:cubicBezTo>
                    <a:cubicBezTo>
                      <a:pt x="0" y="4"/>
                      <a:pt x="0" y="4"/>
                      <a:pt x="0" y="5"/>
                    </a:cubicBezTo>
                    <a:cubicBezTo>
                      <a:pt x="0" y="4"/>
                      <a:pt x="0" y="4"/>
                      <a:pt x="1" y="3"/>
                    </a:cubicBezTo>
                    <a:cubicBezTo>
                      <a:pt x="0" y="4"/>
                      <a:pt x="1" y="3"/>
                      <a:pt x="1" y="3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0" y="5"/>
                      <a:pt x="1" y="3"/>
                      <a:pt x="1" y="4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1" y="4"/>
                      <a:pt x="1" y="5"/>
                      <a:pt x="1" y="4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2" y="4"/>
                      <a:pt x="1" y="5"/>
                      <a:pt x="2" y="3"/>
                    </a:cubicBezTo>
                    <a:cubicBezTo>
                      <a:pt x="1" y="5"/>
                      <a:pt x="2" y="3"/>
                      <a:pt x="2" y="3"/>
                    </a:cubicBezTo>
                    <a:cubicBezTo>
                      <a:pt x="2" y="4"/>
                      <a:pt x="2" y="4"/>
                      <a:pt x="2" y="5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5"/>
                      <a:pt x="2" y="4"/>
                      <a:pt x="2" y="5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4"/>
                      <a:pt x="3" y="3"/>
                      <a:pt x="3" y="2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4"/>
                      <a:pt x="2" y="3"/>
                      <a:pt x="1" y="3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3"/>
                      <a:pt x="1" y="2"/>
                    </a:cubicBezTo>
                    <a:cubicBezTo>
                      <a:pt x="1" y="2"/>
                      <a:pt x="1" y="3"/>
                      <a:pt x="1" y="3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3"/>
                      <a:pt x="0" y="2"/>
                      <a:pt x="0" y="4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1" y="1"/>
                      <a:pt x="1" y="3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3"/>
                      <a:pt x="1" y="3"/>
                      <a:pt x="1" y="4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3"/>
                      <a:pt x="1" y="4"/>
                    </a:cubicBezTo>
                    <a:cubicBezTo>
                      <a:pt x="1" y="3"/>
                      <a:pt x="1" y="2"/>
                      <a:pt x="1" y="2"/>
                    </a:cubicBezTo>
                    <a:cubicBezTo>
                      <a:pt x="1" y="3"/>
                      <a:pt x="1" y="1"/>
                      <a:pt x="1" y="1"/>
                    </a:cubicBezTo>
                    <a:lnTo>
                      <a:pt x="1" y="2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27" name="Freeform 1973"/>
              <p:cNvSpPr/>
              <p:nvPr/>
            </p:nvSpPr>
            <p:spPr bwMode="auto">
              <a:xfrm>
                <a:off x="1277" y="2766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28" name="Freeform 1974"/>
              <p:cNvSpPr/>
              <p:nvPr/>
            </p:nvSpPr>
            <p:spPr bwMode="auto">
              <a:xfrm>
                <a:off x="1280" y="2766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29" name="Rectangle 1975"/>
              <p:cNvSpPr>
                <a:spLocks noChangeArrowheads="1"/>
              </p:cNvSpPr>
              <p:nvPr/>
            </p:nvSpPr>
            <p:spPr bwMode="auto">
              <a:xfrm>
                <a:off x="1277" y="2766"/>
                <a:ext cx="1" cy="1"/>
              </a:xfrm>
              <a:prstGeom prst="rect">
                <a:avLst/>
              </a:pr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30" name="Rectangle 1976"/>
              <p:cNvSpPr>
                <a:spLocks noChangeArrowheads="1"/>
              </p:cNvSpPr>
              <p:nvPr/>
            </p:nvSpPr>
            <p:spPr bwMode="auto">
              <a:xfrm>
                <a:off x="1277" y="2762"/>
                <a:ext cx="1" cy="1"/>
              </a:xfrm>
              <a:prstGeom prst="rect">
                <a:avLst/>
              </a:pr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31" name="Freeform 1977"/>
              <p:cNvSpPr/>
              <p:nvPr/>
            </p:nvSpPr>
            <p:spPr bwMode="auto">
              <a:xfrm>
                <a:off x="1282" y="276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32" name="Freeform 1978"/>
              <p:cNvSpPr/>
              <p:nvPr/>
            </p:nvSpPr>
            <p:spPr bwMode="auto">
              <a:xfrm>
                <a:off x="1285" y="276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33" name="Freeform 1979"/>
              <p:cNvSpPr/>
              <p:nvPr/>
            </p:nvSpPr>
            <p:spPr bwMode="auto">
              <a:xfrm>
                <a:off x="1280" y="2757"/>
                <a:ext cx="14" cy="16"/>
              </a:xfrm>
              <a:custGeom>
                <a:avLst/>
                <a:gdLst>
                  <a:gd name="T0" fmla="*/ 5 w 6"/>
                  <a:gd name="T1" fmla="*/ 4 h 7"/>
                  <a:gd name="T2" fmla="*/ 4 w 6"/>
                  <a:gd name="T3" fmla="*/ 5 h 7"/>
                  <a:gd name="T4" fmla="*/ 4 w 6"/>
                  <a:gd name="T5" fmla="*/ 5 h 7"/>
                  <a:gd name="T6" fmla="*/ 5 w 6"/>
                  <a:gd name="T7" fmla="*/ 5 h 7"/>
                  <a:gd name="T8" fmla="*/ 5 w 6"/>
                  <a:gd name="T9" fmla="*/ 3 h 7"/>
                  <a:gd name="T10" fmla="*/ 5 w 6"/>
                  <a:gd name="T11" fmla="*/ 3 h 7"/>
                  <a:gd name="T12" fmla="*/ 4 w 6"/>
                  <a:gd name="T13" fmla="*/ 4 h 7"/>
                  <a:gd name="T14" fmla="*/ 4 w 6"/>
                  <a:gd name="T15" fmla="*/ 3 h 7"/>
                  <a:gd name="T16" fmla="*/ 4 w 6"/>
                  <a:gd name="T17" fmla="*/ 4 h 7"/>
                  <a:gd name="T18" fmla="*/ 3 w 6"/>
                  <a:gd name="T19" fmla="*/ 4 h 7"/>
                  <a:gd name="T20" fmla="*/ 3 w 6"/>
                  <a:gd name="T21" fmla="*/ 5 h 7"/>
                  <a:gd name="T22" fmla="*/ 3 w 6"/>
                  <a:gd name="T23" fmla="*/ 3 h 7"/>
                  <a:gd name="T24" fmla="*/ 3 w 6"/>
                  <a:gd name="T25" fmla="*/ 3 h 7"/>
                  <a:gd name="T26" fmla="*/ 3 w 6"/>
                  <a:gd name="T27" fmla="*/ 3 h 7"/>
                  <a:gd name="T28" fmla="*/ 2 w 6"/>
                  <a:gd name="T29" fmla="*/ 4 h 7"/>
                  <a:gd name="T30" fmla="*/ 2 w 6"/>
                  <a:gd name="T31" fmla="*/ 5 h 7"/>
                  <a:gd name="T32" fmla="*/ 2 w 6"/>
                  <a:gd name="T33" fmla="*/ 3 h 7"/>
                  <a:gd name="T34" fmla="*/ 2 w 6"/>
                  <a:gd name="T35" fmla="*/ 3 h 7"/>
                  <a:gd name="T36" fmla="*/ 1 w 6"/>
                  <a:gd name="T37" fmla="*/ 3 h 7"/>
                  <a:gd name="T38" fmla="*/ 0 w 6"/>
                  <a:gd name="T39" fmla="*/ 5 h 7"/>
                  <a:gd name="T40" fmla="*/ 1 w 6"/>
                  <a:gd name="T41" fmla="*/ 5 h 7"/>
                  <a:gd name="T42" fmla="*/ 1 w 6"/>
                  <a:gd name="T43" fmla="*/ 4 h 7"/>
                  <a:gd name="T44" fmla="*/ 1 w 6"/>
                  <a:gd name="T45" fmla="*/ 5 h 7"/>
                  <a:gd name="T46" fmla="*/ 1 w 6"/>
                  <a:gd name="T47" fmla="*/ 5 h 7"/>
                  <a:gd name="T48" fmla="*/ 2 w 6"/>
                  <a:gd name="T49" fmla="*/ 5 h 7"/>
                  <a:gd name="T50" fmla="*/ 2 w 6"/>
                  <a:gd name="T51" fmla="*/ 4 h 7"/>
                  <a:gd name="T52" fmla="*/ 2 w 6"/>
                  <a:gd name="T53" fmla="*/ 5 h 7"/>
                  <a:gd name="T54" fmla="*/ 2 w 6"/>
                  <a:gd name="T55" fmla="*/ 5 h 7"/>
                  <a:gd name="T56" fmla="*/ 2 w 6"/>
                  <a:gd name="T57" fmla="*/ 6 h 7"/>
                  <a:gd name="T58" fmla="*/ 2 w 6"/>
                  <a:gd name="T59" fmla="*/ 6 h 7"/>
                  <a:gd name="T60" fmla="*/ 3 w 6"/>
                  <a:gd name="T61" fmla="*/ 4 h 7"/>
                  <a:gd name="T62" fmla="*/ 3 w 6"/>
                  <a:gd name="T63" fmla="*/ 5 h 7"/>
                  <a:gd name="T64" fmla="*/ 3 w 6"/>
                  <a:gd name="T65" fmla="*/ 5 h 7"/>
                  <a:gd name="T66" fmla="*/ 4 w 6"/>
                  <a:gd name="T67" fmla="*/ 5 h 7"/>
                  <a:gd name="T68" fmla="*/ 4 w 6"/>
                  <a:gd name="T69" fmla="*/ 5 h 7"/>
                  <a:gd name="T70" fmla="*/ 4 w 6"/>
                  <a:gd name="T71" fmla="*/ 3 h 7"/>
                  <a:gd name="T72" fmla="*/ 5 w 6"/>
                  <a:gd name="T73" fmla="*/ 4 h 7"/>
                  <a:gd name="T74" fmla="*/ 5 w 6"/>
                  <a:gd name="T75" fmla="*/ 5 h 7"/>
                  <a:gd name="T76" fmla="*/ 5 w 6"/>
                  <a:gd name="T77" fmla="*/ 4 h 7"/>
                  <a:gd name="T78" fmla="*/ 5 w 6"/>
                  <a:gd name="T79" fmla="*/ 3 h 7"/>
                  <a:gd name="T80" fmla="*/ 5 w 6"/>
                  <a:gd name="T81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6" h="7">
                    <a:moveTo>
                      <a:pt x="5" y="3"/>
                    </a:moveTo>
                    <a:cubicBezTo>
                      <a:pt x="5" y="3"/>
                      <a:pt x="5" y="3"/>
                      <a:pt x="5" y="4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5" y="4"/>
                      <a:pt x="4" y="4"/>
                      <a:pt x="4" y="5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5" y="4"/>
                      <a:pt x="4" y="5"/>
                      <a:pt x="4" y="5"/>
                    </a:cubicBezTo>
                    <a:cubicBezTo>
                      <a:pt x="5" y="5"/>
                      <a:pt x="5" y="4"/>
                      <a:pt x="5" y="4"/>
                    </a:cubicBezTo>
                    <a:cubicBezTo>
                      <a:pt x="5" y="4"/>
                      <a:pt x="5" y="5"/>
                      <a:pt x="5" y="5"/>
                    </a:cubicBezTo>
                    <a:cubicBezTo>
                      <a:pt x="5" y="5"/>
                      <a:pt x="5" y="4"/>
                      <a:pt x="5" y="4"/>
                    </a:cubicBezTo>
                    <a:cubicBezTo>
                      <a:pt x="5" y="4"/>
                      <a:pt x="5" y="7"/>
                      <a:pt x="5" y="3"/>
                    </a:cubicBezTo>
                    <a:cubicBezTo>
                      <a:pt x="5" y="3"/>
                      <a:pt x="5" y="4"/>
                      <a:pt x="5" y="3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5" y="2"/>
                      <a:pt x="5" y="3"/>
                      <a:pt x="5" y="2"/>
                    </a:cubicBezTo>
                    <a:cubicBezTo>
                      <a:pt x="5" y="4"/>
                      <a:pt x="4" y="2"/>
                      <a:pt x="4" y="4"/>
                    </a:cubicBezTo>
                    <a:cubicBezTo>
                      <a:pt x="4" y="3"/>
                      <a:pt x="4" y="4"/>
                      <a:pt x="4" y="3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4" y="3"/>
                      <a:pt x="4" y="4"/>
                      <a:pt x="4" y="3"/>
                    </a:cubicBezTo>
                    <a:cubicBezTo>
                      <a:pt x="4" y="3"/>
                      <a:pt x="4" y="4"/>
                      <a:pt x="4" y="4"/>
                    </a:cubicBezTo>
                    <a:cubicBezTo>
                      <a:pt x="4" y="4"/>
                      <a:pt x="4" y="4"/>
                      <a:pt x="4" y="3"/>
                    </a:cubicBezTo>
                    <a:cubicBezTo>
                      <a:pt x="4" y="4"/>
                      <a:pt x="4" y="3"/>
                      <a:pt x="3" y="4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3" y="4"/>
                      <a:pt x="3" y="5"/>
                      <a:pt x="3" y="5"/>
                    </a:cubicBezTo>
                    <a:cubicBezTo>
                      <a:pt x="3" y="4"/>
                      <a:pt x="3" y="5"/>
                      <a:pt x="3" y="4"/>
                    </a:cubicBezTo>
                    <a:cubicBezTo>
                      <a:pt x="3" y="4"/>
                      <a:pt x="3" y="4"/>
                      <a:pt x="3" y="3"/>
                    </a:cubicBezTo>
                    <a:cubicBezTo>
                      <a:pt x="3" y="3"/>
                      <a:pt x="3" y="3"/>
                      <a:pt x="3" y="4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3"/>
                      <a:pt x="3" y="4"/>
                      <a:pt x="3" y="4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4"/>
                      <a:pt x="2" y="3"/>
                      <a:pt x="2" y="3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3"/>
                      <a:pt x="2" y="5"/>
                      <a:pt x="2" y="4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5"/>
                      <a:pt x="2" y="3"/>
                      <a:pt x="2" y="3"/>
                    </a:cubicBezTo>
                    <a:cubicBezTo>
                      <a:pt x="2" y="3"/>
                      <a:pt x="2" y="3"/>
                      <a:pt x="2" y="4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3"/>
                      <a:pt x="1" y="5"/>
                      <a:pt x="1" y="4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2"/>
                      <a:pt x="1" y="3"/>
                    </a:cubicBezTo>
                    <a:cubicBezTo>
                      <a:pt x="1" y="4"/>
                      <a:pt x="0" y="5"/>
                      <a:pt x="0" y="5"/>
                    </a:cubicBezTo>
                    <a:cubicBezTo>
                      <a:pt x="1" y="5"/>
                      <a:pt x="1" y="4"/>
                      <a:pt x="1" y="4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4"/>
                      <a:pt x="1" y="4"/>
                    </a:cubicBezTo>
                    <a:cubicBezTo>
                      <a:pt x="1" y="4"/>
                      <a:pt x="1" y="4"/>
                      <a:pt x="1" y="5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1" y="4"/>
                      <a:pt x="1" y="6"/>
                      <a:pt x="1" y="5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1" y="5"/>
                      <a:pt x="1" y="5"/>
                      <a:pt x="2" y="5"/>
                    </a:cubicBezTo>
                    <a:cubicBezTo>
                      <a:pt x="1" y="5"/>
                      <a:pt x="2" y="5"/>
                      <a:pt x="2" y="6"/>
                    </a:cubicBezTo>
                    <a:cubicBezTo>
                      <a:pt x="2" y="5"/>
                      <a:pt x="2" y="4"/>
                      <a:pt x="2" y="4"/>
                    </a:cubicBezTo>
                    <a:cubicBezTo>
                      <a:pt x="2" y="5"/>
                      <a:pt x="2" y="5"/>
                      <a:pt x="2" y="6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2" y="6"/>
                      <a:pt x="2" y="5"/>
                      <a:pt x="2" y="5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3" y="6"/>
                      <a:pt x="3" y="4"/>
                      <a:pt x="3" y="5"/>
                    </a:cubicBezTo>
                    <a:cubicBezTo>
                      <a:pt x="3" y="5"/>
                      <a:pt x="3" y="5"/>
                      <a:pt x="3" y="4"/>
                    </a:cubicBezTo>
                    <a:cubicBezTo>
                      <a:pt x="3" y="4"/>
                      <a:pt x="3" y="5"/>
                      <a:pt x="3" y="5"/>
                    </a:cubicBezTo>
                    <a:cubicBezTo>
                      <a:pt x="3" y="4"/>
                      <a:pt x="3" y="5"/>
                      <a:pt x="3" y="5"/>
                    </a:cubicBezTo>
                    <a:cubicBezTo>
                      <a:pt x="3" y="5"/>
                      <a:pt x="3" y="5"/>
                      <a:pt x="3" y="6"/>
                    </a:cubicBezTo>
                    <a:cubicBezTo>
                      <a:pt x="3" y="6"/>
                      <a:pt x="3" y="5"/>
                      <a:pt x="3" y="5"/>
                    </a:cubicBezTo>
                    <a:cubicBezTo>
                      <a:pt x="3" y="6"/>
                      <a:pt x="3" y="6"/>
                      <a:pt x="3" y="6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4" y="6"/>
                      <a:pt x="4" y="4"/>
                      <a:pt x="4" y="3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5" y="4"/>
                      <a:pt x="5" y="5"/>
                      <a:pt x="5" y="4"/>
                    </a:cubicBezTo>
                    <a:cubicBezTo>
                      <a:pt x="5" y="4"/>
                      <a:pt x="5" y="5"/>
                      <a:pt x="5" y="5"/>
                    </a:cubicBezTo>
                    <a:cubicBezTo>
                      <a:pt x="5" y="4"/>
                      <a:pt x="5" y="6"/>
                      <a:pt x="5" y="4"/>
                    </a:cubicBezTo>
                    <a:cubicBezTo>
                      <a:pt x="5" y="4"/>
                      <a:pt x="5" y="3"/>
                      <a:pt x="5" y="4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5" y="3"/>
                      <a:pt x="5" y="4"/>
                      <a:pt x="5" y="3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6" y="0"/>
                      <a:pt x="5" y="5"/>
                      <a:pt x="5" y="3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34" name="Freeform 1980"/>
              <p:cNvSpPr/>
              <p:nvPr/>
            </p:nvSpPr>
            <p:spPr bwMode="auto">
              <a:xfrm>
                <a:off x="1289" y="2769"/>
                <a:ext cx="3" cy="0"/>
              </a:xfrm>
              <a:custGeom>
                <a:avLst/>
                <a:gdLst>
                  <a:gd name="T0" fmla="*/ 0 w 1"/>
                  <a:gd name="T1" fmla="*/ 1 w 1"/>
                  <a:gd name="T2" fmla="*/ 0 w 1"/>
                  <a:gd name="T3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35" name="Freeform 1981"/>
              <p:cNvSpPr/>
              <p:nvPr/>
            </p:nvSpPr>
            <p:spPr bwMode="auto">
              <a:xfrm>
                <a:off x="1289" y="2766"/>
                <a:ext cx="3" cy="3"/>
              </a:xfrm>
              <a:custGeom>
                <a:avLst/>
                <a:gdLst>
                  <a:gd name="T0" fmla="*/ 0 w 3"/>
                  <a:gd name="T1" fmla="*/ 3 h 3"/>
                  <a:gd name="T2" fmla="*/ 3 w 3"/>
                  <a:gd name="T3" fmla="*/ 0 h 3"/>
                  <a:gd name="T4" fmla="*/ 0 w 3"/>
                  <a:gd name="T5" fmla="*/ 3 h 3"/>
                  <a:gd name="T6" fmla="*/ 0 w 3"/>
                  <a:gd name="T7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3">
                    <a:moveTo>
                      <a:pt x="0" y="3"/>
                    </a:moveTo>
                    <a:lnTo>
                      <a:pt x="3" y="0"/>
                    </a:lnTo>
                    <a:lnTo>
                      <a:pt x="0" y="3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36" name="Freeform 1982"/>
              <p:cNvSpPr/>
              <p:nvPr/>
            </p:nvSpPr>
            <p:spPr bwMode="auto">
              <a:xfrm>
                <a:off x="1292" y="276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37" name="Rectangle 1983"/>
              <p:cNvSpPr>
                <a:spLocks noChangeArrowheads="1"/>
              </p:cNvSpPr>
              <p:nvPr/>
            </p:nvSpPr>
            <p:spPr bwMode="auto">
              <a:xfrm>
                <a:off x="1292" y="2764"/>
                <a:ext cx="1" cy="1"/>
              </a:xfrm>
              <a:prstGeom prst="rect">
                <a:avLst/>
              </a:pr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38" name="Freeform 1984"/>
              <p:cNvSpPr/>
              <p:nvPr/>
            </p:nvSpPr>
            <p:spPr bwMode="auto">
              <a:xfrm>
                <a:off x="1282" y="2762"/>
                <a:ext cx="7" cy="9"/>
              </a:xfrm>
              <a:custGeom>
                <a:avLst/>
                <a:gdLst>
                  <a:gd name="T0" fmla="*/ 1 w 3"/>
                  <a:gd name="T1" fmla="*/ 2 h 4"/>
                  <a:gd name="T2" fmla="*/ 1 w 3"/>
                  <a:gd name="T3" fmla="*/ 2 h 4"/>
                  <a:gd name="T4" fmla="*/ 1 w 3"/>
                  <a:gd name="T5" fmla="*/ 2 h 4"/>
                  <a:gd name="T6" fmla="*/ 0 w 3"/>
                  <a:gd name="T7" fmla="*/ 3 h 4"/>
                  <a:gd name="T8" fmla="*/ 2 w 3"/>
                  <a:gd name="T9" fmla="*/ 3 h 4"/>
                  <a:gd name="T10" fmla="*/ 1 w 3"/>
                  <a:gd name="T11" fmla="*/ 3 h 4"/>
                  <a:gd name="T12" fmla="*/ 2 w 3"/>
                  <a:gd name="T13" fmla="*/ 2 h 4"/>
                  <a:gd name="T14" fmla="*/ 2 w 3"/>
                  <a:gd name="T15" fmla="*/ 3 h 4"/>
                  <a:gd name="T16" fmla="*/ 2 w 3"/>
                  <a:gd name="T17" fmla="*/ 3 h 4"/>
                  <a:gd name="T18" fmla="*/ 2 w 3"/>
                  <a:gd name="T19" fmla="*/ 3 h 4"/>
                  <a:gd name="T20" fmla="*/ 2 w 3"/>
                  <a:gd name="T21" fmla="*/ 3 h 4"/>
                  <a:gd name="T22" fmla="*/ 2 w 3"/>
                  <a:gd name="T23" fmla="*/ 3 h 4"/>
                  <a:gd name="T24" fmla="*/ 3 w 3"/>
                  <a:gd name="T25" fmla="*/ 3 h 4"/>
                  <a:gd name="T26" fmla="*/ 3 w 3"/>
                  <a:gd name="T27" fmla="*/ 3 h 4"/>
                  <a:gd name="T28" fmla="*/ 3 w 3"/>
                  <a:gd name="T29" fmla="*/ 2 h 4"/>
                  <a:gd name="T30" fmla="*/ 3 w 3"/>
                  <a:gd name="T31" fmla="*/ 3 h 4"/>
                  <a:gd name="T32" fmla="*/ 3 w 3"/>
                  <a:gd name="T33" fmla="*/ 2 h 4"/>
                  <a:gd name="T34" fmla="*/ 3 w 3"/>
                  <a:gd name="T35" fmla="*/ 2 h 4"/>
                  <a:gd name="T36" fmla="*/ 3 w 3"/>
                  <a:gd name="T37" fmla="*/ 2 h 4"/>
                  <a:gd name="T38" fmla="*/ 3 w 3"/>
                  <a:gd name="T39" fmla="*/ 2 h 4"/>
                  <a:gd name="T40" fmla="*/ 3 w 3"/>
                  <a:gd name="T41" fmla="*/ 2 h 4"/>
                  <a:gd name="T42" fmla="*/ 3 w 3"/>
                  <a:gd name="T43" fmla="*/ 1 h 4"/>
                  <a:gd name="T44" fmla="*/ 3 w 3"/>
                  <a:gd name="T45" fmla="*/ 1 h 4"/>
                  <a:gd name="T46" fmla="*/ 3 w 3"/>
                  <a:gd name="T47" fmla="*/ 1 h 4"/>
                  <a:gd name="T48" fmla="*/ 3 w 3"/>
                  <a:gd name="T49" fmla="*/ 1 h 4"/>
                  <a:gd name="T50" fmla="*/ 3 w 3"/>
                  <a:gd name="T51" fmla="*/ 1 h 4"/>
                  <a:gd name="T52" fmla="*/ 2 w 3"/>
                  <a:gd name="T53" fmla="*/ 2 h 4"/>
                  <a:gd name="T54" fmla="*/ 2 w 3"/>
                  <a:gd name="T55" fmla="*/ 2 h 4"/>
                  <a:gd name="T56" fmla="*/ 3 w 3"/>
                  <a:gd name="T57" fmla="*/ 2 h 4"/>
                  <a:gd name="T58" fmla="*/ 2 w 3"/>
                  <a:gd name="T59" fmla="*/ 2 h 4"/>
                  <a:gd name="T60" fmla="*/ 3 w 3"/>
                  <a:gd name="T61" fmla="*/ 1 h 4"/>
                  <a:gd name="T62" fmla="*/ 2 w 3"/>
                  <a:gd name="T63" fmla="*/ 2 h 4"/>
                  <a:gd name="T64" fmla="*/ 2 w 3"/>
                  <a:gd name="T65" fmla="*/ 2 h 4"/>
                  <a:gd name="T66" fmla="*/ 2 w 3"/>
                  <a:gd name="T67" fmla="*/ 1 h 4"/>
                  <a:gd name="T68" fmla="*/ 2 w 3"/>
                  <a:gd name="T69" fmla="*/ 2 h 4"/>
                  <a:gd name="T70" fmla="*/ 1 w 3"/>
                  <a:gd name="T71" fmla="*/ 1 h 4"/>
                  <a:gd name="T72" fmla="*/ 1 w 3"/>
                  <a:gd name="T73" fmla="*/ 2 h 4"/>
                  <a:gd name="T74" fmla="*/ 1 w 3"/>
                  <a:gd name="T75" fmla="*/ 2 h 4"/>
                  <a:gd name="T76" fmla="*/ 1 w 3"/>
                  <a:gd name="T77" fmla="*/ 2 h 4"/>
                  <a:gd name="T78" fmla="*/ 1 w 3"/>
                  <a:gd name="T79" fmla="*/ 3 h 4"/>
                  <a:gd name="T80" fmla="*/ 1 w 3"/>
                  <a:gd name="T81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3" h="4">
                    <a:moveTo>
                      <a:pt x="1" y="2"/>
                    </a:move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0" y="2"/>
                      <a:pt x="1" y="2"/>
                    </a:cubicBezTo>
                    <a:cubicBezTo>
                      <a:pt x="0" y="3"/>
                      <a:pt x="0" y="2"/>
                      <a:pt x="0" y="3"/>
                    </a:cubicBezTo>
                    <a:cubicBezTo>
                      <a:pt x="1" y="3"/>
                      <a:pt x="1" y="4"/>
                      <a:pt x="2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2" y="2"/>
                      <a:pt x="1" y="4"/>
                      <a:pt x="2" y="2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4"/>
                      <a:pt x="2" y="2"/>
                      <a:pt x="2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3" y="2"/>
                      <a:pt x="3" y="2"/>
                      <a:pt x="3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3"/>
                      <a:pt x="3" y="2"/>
                      <a:pt x="3" y="2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3"/>
                      <a:pt x="3" y="4"/>
                      <a:pt x="3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1"/>
                      <a:pt x="3" y="2"/>
                      <a:pt x="3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4"/>
                      <a:pt x="3" y="2"/>
                      <a:pt x="3" y="2"/>
                    </a:cubicBezTo>
                    <a:cubicBezTo>
                      <a:pt x="3" y="2"/>
                      <a:pt x="3" y="2"/>
                      <a:pt x="3" y="1"/>
                    </a:cubicBezTo>
                    <a:cubicBezTo>
                      <a:pt x="3" y="0"/>
                      <a:pt x="3" y="2"/>
                      <a:pt x="3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2"/>
                      <a:pt x="2" y="2"/>
                      <a:pt x="2" y="2"/>
                    </a:cubicBezTo>
                    <a:cubicBezTo>
                      <a:pt x="3" y="2"/>
                      <a:pt x="2" y="3"/>
                      <a:pt x="2" y="2"/>
                    </a:cubicBezTo>
                    <a:cubicBezTo>
                      <a:pt x="2" y="2"/>
                      <a:pt x="2" y="2"/>
                      <a:pt x="3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2"/>
                      <a:pt x="3" y="1"/>
                      <a:pt x="3" y="1"/>
                    </a:cubicBezTo>
                    <a:cubicBezTo>
                      <a:pt x="2" y="1"/>
                      <a:pt x="3" y="1"/>
                      <a:pt x="2" y="2"/>
                    </a:cubicBezTo>
                    <a:cubicBezTo>
                      <a:pt x="2" y="1"/>
                      <a:pt x="2" y="1"/>
                      <a:pt x="2" y="2"/>
                    </a:cubicBezTo>
                    <a:cubicBezTo>
                      <a:pt x="2" y="2"/>
                      <a:pt x="2" y="1"/>
                      <a:pt x="2" y="1"/>
                    </a:cubicBezTo>
                    <a:cubicBezTo>
                      <a:pt x="2" y="1"/>
                      <a:pt x="2" y="1"/>
                      <a:pt x="2" y="2"/>
                    </a:cubicBezTo>
                    <a:cubicBezTo>
                      <a:pt x="1" y="2"/>
                      <a:pt x="1" y="2"/>
                      <a:pt x="1" y="1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3"/>
                      <a:pt x="1" y="1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3"/>
                      <a:pt x="1" y="3"/>
                    </a:cubicBezTo>
                    <a:cubicBezTo>
                      <a:pt x="1" y="2"/>
                      <a:pt x="1" y="2"/>
                      <a:pt x="1" y="2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39" name="Freeform 1985"/>
              <p:cNvSpPr/>
              <p:nvPr/>
            </p:nvSpPr>
            <p:spPr bwMode="auto">
              <a:xfrm>
                <a:off x="1282" y="2766"/>
                <a:ext cx="0" cy="3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  <a:gd name="T3" fmla="*/ 1 h 1"/>
                  <a:gd name="T4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0"/>
                      <a:pt x="0" y="1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40" name="Freeform 1986"/>
              <p:cNvSpPr/>
              <p:nvPr/>
            </p:nvSpPr>
            <p:spPr bwMode="auto">
              <a:xfrm>
                <a:off x="1277" y="2752"/>
                <a:ext cx="10" cy="19"/>
              </a:xfrm>
              <a:custGeom>
                <a:avLst/>
                <a:gdLst>
                  <a:gd name="T0" fmla="*/ 1 w 4"/>
                  <a:gd name="T1" fmla="*/ 6 h 8"/>
                  <a:gd name="T2" fmla="*/ 1 w 4"/>
                  <a:gd name="T3" fmla="*/ 7 h 8"/>
                  <a:gd name="T4" fmla="*/ 1 w 4"/>
                  <a:gd name="T5" fmla="*/ 7 h 8"/>
                  <a:gd name="T6" fmla="*/ 2 w 4"/>
                  <a:gd name="T7" fmla="*/ 6 h 8"/>
                  <a:gd name="T8" fmla="*/ 2 w 4"/>
                  <a:gd name="T9" fmla="*/ 7 h 8"/>
                  <a:gd name="T10" fmla="*/ 2 w 4"/>
                  <a:gd name="T11" fmla="*/ 6 h 8"/>
                  <a:gd name="T12" fmla="*/ 2 w 4"/>
                  <a:gd name="T13" fmla="*/ 7 h 8"/>
                  <a:gd name="T14" fmla="*/ 2 w 4"/>
                  <a:gd name="T15" fmla="*/ 6 h 8"/>
                  <a:gd name="T16" fmla="*/ 2 w 4"/>
                  <a:gd name="T17" fmla="*/ 6 h 8"/>
                  <a:gd name="T18" fmla="*/ 2 w 4"/>
                  <a:gd name="T19" fmla="*/ 6 h 8"/>
                  <a:gd name="T20" fmla="*/ 1 w 4"/>
                  <a:gd name="T21" fmla="*/ 7 h 8"/>
                  <a:gd name="T22" fmla="*/ 2 w 4"/>
                  <a:gd name="T23" fmla="*/ 6 h 8"/>
                  <a:gd name="T24" fmla="*/ 2 w 4"/>
                  <a:gd name="T25" fmla="*/ 5 h 8"/>
                  <a:gd name="T26" fmla="*/ 1 w 4"/>
                  <a:gd name="T27" fmla="*/ 6 h 8"/>
                  <a:gd name="T28" fmla="*/ 1 w 4"/>
                  <a:gd name="T29" fmla="*/ 6 h 8"/>
                  <a:gd name="T30" fmla="*/ 1 w 4"/>
                  <a:gd name="T31" fmla="*/ 5 h 8"/>
                  <a:gd name="T32" fmla="*/ 1 w 4"/>
                  <a:gd name="T33" fmla="*/ 6 h 8"/>
                  <a:gd name="T34" fmla="*/ 1 w 4"/>
                  <a:gd name="T35" fmla="*/ 7 h 8"/>
                  <a:gd name="T36" fmla="*/ 4 w 4"/>
                  <a:gd name="T37" fmla="*/ 5 h 8"/>
                  <a:gd name="T38" fmla="*/ 2 w 4"/>
                  <a:gd name="T39" fmla="*/ 2 h 8"/>
                  <a:gd name="T40" fmla="*/ 2 w 4"/>
                  <a:gd name="T41" fmla="*/ 3 h 8"/>
                  <a:gd name="T42" fmla="*/ 2 w 4"/>
                  <a:gd name="T43" fmla="*/ 3 h 8"/>
                  <a:gd name="T44" fmla="*/ 2 w 4"/>
                  <a:gd name="T45" fmla="*/ 1 h 8"/>
                  <a:gd name="T46" fmla="*/ 3 w 4"/>
                  <a:gd name="T47" fmla="*/ 2 h 8"/>
                  <a:gd name="T48" fmla="*/ 4 w 4"/>
                  <a:gd name="T49" fmla="*/ 6 h 8"/>
                  <a:gd name="T50" fmla="*/ 1 w 4"/>
                  <a:gd name="T51" fmla="*/ 7 h 8"/>
                  <a:gd name="T52" fmla="*/ 1 w 4"/>
                  <a:gd name="T53" fmla="*/ 6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4" h="8">
                    <a:moveTo>
                      <a:pt x="1" y="6"/>
                    </a:moveTo>
                    <a:cubicBezTo>
                      <a:pt x="1" y="7"/>
                      <a:pt x="1" y="7"/>
                      <a:pt x="1" y="7"/>
                    </a:cubicBezTo>
                    <a:cubicBezTo>
                      <a:pt x="1" y="7"/>
                      <a:pt x="1" y="7"/>
                      <a:pt x="1" y="7"/>
                    </a:cubicBezTo>
                    <a:cubicBezTo>
                      <a:pt x="1" y="7"/>
                      <a:pt x="2" y="7"/>
                      <a:pt x="2" y="6"/>
                    </a:cubicBezTo>
                    <a:cubicBezTo>
                      <a:pt x="2" y="7"/>
                      <a:pt x="2" y="7"/>
                      <a:pt x="2" y="7"/>
                    </a:cubicBezTo>
                    <a:cubicBezTo>
                      <a:pt x="2" y="7"/>
                      <a:pt x="2" y="7"/>
                      <a:pt x="2" y="6"/>
                    </a:cubicBezTo>
                    <a:cubicBezTo>
                      <a:pt x="2" y="6"/>
                      <a:pt x="2" y="7"/>
                      <a:pt x="2" y="7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2" y="5"/>
                      <a:pt x="2" y="7"/>
                      <a:pt x="1" y="7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2" y="6"/>
                      <a:pt x="1" y="6"/>
                      <a:pt x="2" y="5"/>
                    </a:cubicBezTo>
                    <a:cubicBezTo>
                      <a:pt x="2" y="5"/>
                      <a:pt x="1" y="6"/>
                      <a:pt x="1" y="6"/>
                    </a:cubicBezTo>
                    <a:cubicBezTo>
                      <a:pt x="1" y="6"/>
                      <a:pt x="1" y="6"/>
                      <a:pt x="1" y="6"/>
                    </a:cubicBezTo>
                    <a:cubicBezTo>
                      <a:pt x="1" y="7"/>
                      <a:pt x="2" y="6"/>
                      <a:pt x="1" y="5"/>
                    </a:cubicBezTo>
                    <a:cubicBezTo>
                      <a:pt x="1" y="6"/>
                      <a:pt x="1" y="6"/>
                      <a:pt x="1" y="6"/>
                    </a:cubicBezTo>
                    <a:cubicBezTo>
                      <a:pt x="1" y="6"/>
                      <a:pt x="1" y="6"/>
                      <a:pt x="1" y="7"/>
                    </a:cubicBezTo>
                    <a:cubicBezTo>
                      <a:pt x="1" y="6"/>
                      <a:pt x="1" y="8"/>
                      <a:pt x="4" y="5"/>
                    </a:cubicBezTo>
                    <a:cubicBezTo>
                      <a:pt x="3" y="1"/>
                      <a:pt x="2" y="3"/>
                      <a:pt x="2" y="2"/>
                    </a:cubicBezTo>
                    <a:cubicBezTo>
                      <a:pt x="2" y="2"/>
                      <a:pt x="2" y="3"/>
                      <a:pt x="2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2"/>
                      <a:pt x="2" y="2"/>
                      <a:pt x="2" y="1"/>
                    </a:cubicBezTo>
                    <a:cubicBezTo>
                      <a:pt x="2" y="1"/>
                      <a:pt x="2" y="1"/>
                      <a:pt x="3" y="2"/>
                    </a:cubicBezTo>
                    <a:cubicBezTo>
                      <a:pt x="2" y="3"/>
                      <a:pt x="4" y="0"/>
                      <a:pt x="4" y="6"/>
                    </a:cubicBezTo>
                    <a:cubicBezTo>
                      <a:pt x="0" y="8"/>
                      <a:pt x="1" y="7"/>
                      <a:pt x="1" y="7"/>
                    </a:cubicBezTo>
                    <a:cubicBezTo>
                      <a:pt x="1" y="7"/>
                      <a:pt x="1" y="6"/>
                      <a:pt x="1" y="6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41" name="Rectangle 1987"/>
              <p:cNvSpPr>
                <a:spLocks noChangeArrowheads="1"/>
              </p:cNvSpPr>
              <p:nvPr/>
            </p:nvSpPr>
            <p:spPr bwMode="auto">
              <a:xfrm>
                <a:off x="1280" y="2769"/>
                <a:ext cx="1" cy="1"/>
              </a:xfrm>
              <a:prstGeom prst="rect">
                <a:avLst/>
              </a:pr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42" name="Freeform 1988"/>
              <p:cNvSpPr/>
              <p:nvPr/>
            </p:nvSpPr>
            <p:spPr bwMode="auto">
              <a:xfrm>
                <a:off x="1301" y="2740"/>
                <a:ext cx="0" cy="3"/>
              </a:xfrm>
              <a:custGeom>
                <a:avLst/>
                <a:gdLst>
                  <a:gd name="T0" fmla="*/ 3 h 3"/>
                  <a:gd name="T1" fmla="*/ 0 h 3"/>
                  <a:gd name="T2" fmla="*/ 3 h 3"/>
                  <a:gd name="T3" fmla="*/ 3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3">
                    <a:moveTo>
                      <a:pt x="0" y="3"/>
                    </a:moveTo>
                    <a:lnTo>
                      <a:pt x="0" y="0"/>
                    </a:lnTo>
                    <a:lnTo>
                      <a:pt x="0" y="3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43" name="Freeform 1989"/>
              <p:cNvSpPr/>
              <p:nvPr/>
            </p:nvSpPr>
            <p:spPr bwMode="auto">
              <a:xfrm>
                <a:off x="1301" y="2735"/>
                <a:ext cx="0" cy="8"/>
              </a:xfrm>
              <a:custGeom>
                <a:avLst/>
                <a:gdLst>
                  <a:gd name="T0" fmla="*/ 0 h 3"/>
                  <a:gd name="T1" fmla="*/ 1 h 3"/>
                  <a:gd name="T2" fmla="*/ 3 h 3"/>
                  <a:gd name="T3" fmla="*/ 2 h 3"/>
                  <a:gd name="T4" fmla="*/ 2 h 3"/>
                  <a:gd name="T5" fmla="*/ 1 h 3"/>
                  <a:gd name="T6" fmla="*/ 1 h 3"/>
                  <a:gd name="T7" fmla="*/ 0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  <a:cxn ang="0">
                    <a:pos x="0" y="T6"/>
                  </a:cxn>
                  <a:cxn ang="0">
                    <a:pos x="0" y="T7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2"/>
                      <a:pt x="0" y="2"/>
                      <a:pt x="0" y="3"/>
                    </a:cubicBezTo>
                    <a:cubicBezTo>
                      <a:pt x="0" y="3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1"/>
                    </a:cubicBezTo>
                    <a:cubicBezTo>
                      <a:pt x="0" y="0"/>
                      <a:pt x="0" y="1"/>
                      <a:pt x="0" y="1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44" name="Freeform 1990"/>
              <p:cNvSpPr/>
              <p:nvPr/>
            </p:nvSpPr>
            <p:spPr bwMode="auto">
              <a:xfrm>
                <a:off x="1301" y="2738"/>
                <a:ext cx="0" cy="2"/>
              </a:xfrm>
              <a:custGeom>
                <a:avLst/>
                <a:gdLst>
                  <a:gd name="T0" fmla="*/ 2 h 2"/>
                  <a:gd name="T1" fmla="*/ 0 h 2"/>
                  <a:gd name="T2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45" name="Freeform 1991"/>
              <p:cNvSpPr/>
              <p:nvPr/>
            </p:nvSpPr>
            <p:spPr bwMode="auto">
              <a:xfrm>
                <a:off x="1299" y="2738"/>
                <a:ext cx="2" cy="5"/>
              </a:xfrm>
              <a:custGeom>
                <a:avLst/>
                <a:gdLst>
                  <a:gd name="T0" fmla="*/ 1 w 1"/>
                  <a:gd name="T1" fmla="*/ 1 h 2"/>
                  <a:gd name="T2" fmla="*/ 1 w 1"/>
                  <a:gd name="T3" fmla="*/ 0 h 2"/>
                  <a:gd name="T4" fmla="*/ 0 w 1"/>
                  <a:gd name="T5" fmla="*/ 2 h 2"/>
                  <a:gd name="T6" fmla="*/ 1 w 1"/>
                  <a:gd name="T7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1" y="1"/>
                    </a:moveTo>
                    <a:cubicBezTo>
                      <a:pt x="1" y="1"/>
                      <a:pt x="1" y="1"/>
                      <a:pt x="1" y="0"/>
                    </a:cubicBezTo>
                    <a:cubicBezTo>
                      <a:pt x="0" y="2"/>
                      <a:pt x="0" y="2"/>
                      <a:pt x="0" y="2"/>
                    </a:cubicBez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46" name="Freeform 1992"/>
              <p:cNvSpPr/>
              <p:nvPr/>
            </p:nvSpPr>
            <p:spPr bwMode="auto">
              <a:xfrm>
                <a:off x="1299" y="2740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47" name="Freeform 1993"/>
              <p:cNvSpPr/>
              <p:nvPr/>
            </p:nvSpPr>
            <p:spPr bwMode="auto">
              <a:xfrm>
                <a:off x="1299" y="2738"/>
                <a:ext cx="2" cy="5"/>
              </a:xfrm>
              <a:custGeom>
                <a:avLst/>
                <a:gdLst>
                  <a:gd name="T0" fmla="*/ 0 w 1"/>
                  <a:gd name="T1" fmla="*/ 1 h 2"/>
                  <a:gd name="T2" fmla="*/ 0 w 1"/>
                  <a:gd name="T3" fmla="*/ 1 h 2"/>
                  <a:gd name="T4" fmla="*/ 0 w 1"/>
                  <a:gd name="T5" fmla="*/ 1 h 2"/>
                  <a:gd name="T6" fmla="*/ 0 w 1"/>
                  <a:gd name="T7" fmla="*/ 0 h 2"/>
                  <a:gd name="T8" fmla="*/ 1 w 1"/>
                  <a:gd name="T9" fmla="*/ 0 h 2"/>
                  <a:gd name="T10" fmla="*/ 1 w 1"/>
                  <a:gd name="T11" fmla="*/ 0 h 2"/>
                  <a:gd name="T12" fmla="*/ 0 w 1"/>
                  <a:gd name="T13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" h="2">
                    <a:moveTo>
                      <a:pt x="0" y="1"/>
                    </a:moveTo>
                    <a:cubicBezTo>
                      <a:pt x="0" y="2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0"/>
                      <a:pt x="0" y="0"/>
                    </a:cubicBezTo>
                    <a:cubicBezTo>
                      <a:pt x="1" y="0"/>
                      <a:pt x="0" y="1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48" name="Freeform 1994"/>
              <p:cNvSpPr/>
              <p:nvPr/>
            </p:nvSpPr>
            <p:spPr bwMode="auto">
              <a:xfrm>
                <a:off x="1299" y="2740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49" name="Freeform 1995"/>
              <p:cNvSpPr/>
              <p:nvPr/>
            </p:nvSpPr>
            <p:spPr bwMode="auto">
              <a:xfrm>
                <a:off x="1299" y="2740"/>
                <a:ext cx="2" cy="0"/>
              </a:xfrm>
              <a:custGeom>
                <a:avLst/>
                <a:gdLst>
                  <a:gd name="T0" fmla="*/ 0 w 2"/>
                  <a:gd name="T1" fmla="*/ 0 w 2"/>
                  <a:gd name="T2" fmla="*/ 2 w 2"/>
                  <a:gd name="T3" fmla="*/ 0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50" name="Freeform 1996"/>
              <p:cNvSpPr/>
              <p:nvPr/>
            </p:nvSpPr>
            <p:spPr bwMode="auto">
              <a:xfrm>
                <a:off x="1299" y="2735"/>
                <a:ext cx="0" cy="5"/>
              </a:xfrm>
              <a:custGeom>
                <a:avLst/>
                <a:gdLst>
                  <a:gd name="T0" fmla="*/ 2 h 2"/>
                  <a:gd name="T1" fmla="*/ 1 h 2"/>
                  <a:gd name="T2" fmla="*/ 0 h 2"/>
                  <a:gd name="T3" fmla="*/ 0 h 2"/>
                  <a:gd name="T4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cubicBezTo>
                      <a:pt x="0" y="1"/>
                      <a:pt x="0" y="2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2"/>
                      <a:pt x="0" y="2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51" name="Freeform 1997"/>
              <p:cNvSpPr/>
              <p:nvPr/>
            </p:nvSpPr>
            <p:spPr bwMode="auto">
              <a:xfrm>
                <a:off x="1299" y="2733"/>
                <a:ext cx="0" cy="2"/>
              </a:xfrm>
              <a:custGeom>
                <a:avLst/>
                <a:gdLst>
                  <a:gd name="T0" fmla="*/ 0 h 2"/>
                  <a:gd name="T1" fmla="*/ 2 h 2"/>
                  <a:gd name="T2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52" name="Freeform 1998"/>
              <p:cNvSpPr/>
              <p:nvPr/>
            </p:nvSpPr>
            <p:spPr bwMode="auto">
              <a:xfrm>
                <a:off x="1296" y="2733"/>
                <a:ext cx="3" cy="5"/>
              </a:xfrm>
              <a:custGeom>
                <a:avLst/>
                <a:gdLst>
                  <a:gd name="T0" fmla="*/ 0 w 1"/>
                  <a:gd name="T1" fmla="*/ 2 h 2"/>
                  <a:gd name="T2" fmla="*/ 1 w 1"/>
                  <a:gd name="T3" fmla="*/ 1 h 2"/>
                  <a:gd name="T4" fmla="*/ 1 w 1"/>
                  <a:gd name="T5" fmla="*/ 2 h 2"/>
                  <a:gd name="T6" fmla="*/ 1 w 1"/>
                  <a:gd name="T7" fmla="*/ 2 h 2"/>
                  <a:gd name="T8" fmla="*/ 1 w 1"/>
                  <a:gd name="T9" fmla="*/ 2 h 2"/>
                  <a:gd name="T10" fmla="*/ 1 w 1"/>
                  <a:gd name="T11" fmla="*/ 2 h 2"/>
                  <a:gd name="T12" fmla="*/ 1 w 1"/>
                  <a:gd name="T13" fmla="*/ 2 h 2"/>
                  <a:gd name="T14" fmla="*/ 1 w 1"/>
                  <a:gd name="T15" fmla="*/ 1 h 2"/>
                  <a:gd name="T16" fmla="*/ 1 w 1"/>
                  <a:gd name="T17" fmla="*/ 1 h 2"/>
                  <a:gd name="T18" fmla="*/ 1 w 1"/>
                  <a:gd name="T19" fmla="*/ 1 h 2"/>
                  <a:gd name="T20" fmla="*/ 1 w 1"/>
                  <a:gd name="T21" fmla="*/ 0 h 2"/>
                  <a:gd name="T22" fmla="*/ 0 w 1"/>
                  <a:gd name="T23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2"/>
                      <a:pt x="1" y="2"/>
                    </a:cubicBezTo>
                    <a:cubicBezTo>
                      <a:pt x="1" y="2"/>
                      <a:pt x="1" y="1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2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0"/>
                      <a:pt x="1" y="0"/>
                    </a:cubicBezTo>
                    <a:cubicBezTo>
                      <a:pt x="1" y="0"/>
                      <a:pt x="1" y="2"/>
                      <a:pt x="0" y="2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53" name="Rectangle 1999"/>
              <p:cNvSpPr>
                <a:spLocks noChangeArrowheads="1"/>
              </p:cNvSpPr>
              <p:nvPr/>
            </p:nvSpPr>
            <p:spPr bwMode="auto">
              <a:xfrm>
                <a:off x="1299" y="2735"/>
                <a:ext cx="1" cy="1"/>
              </a:xfrm>
              <a:prstGeom prst="rect">
                <a:avLst/>
              </a:pr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54" name="Freeform 2000"/>
              <p:cNvSpPr/>
              <p:nvPr/>
            </p:nvSpPr>
            <p:spPr bwMode="auto">
              <a:xfrm>
                <a:off x="1296" y="2733"/>
                <a:ext cx="3" cy="5"/>
              </a:xfrm>
              <a:custGeom>
                <a:avLst/>
                <a:gdLst>
                  <a:gd name="T0" fmla="*/ 0 w 1"/>
                  <a:gd name="T1" fmla="*/ 2 h 2"/>
                  <a:gd name="T2" fmla="*/ 0 w 1"/>
                  <a:gd name="T3" fmla="*/ 2 h 2"/>
                  <a:gd name="T4" fmla="*/ 0 w 1"/>
                  <a:gd name="T5" fmla="*/ 2 h 2"/>
                  <a:gd name="T6" fmla="*/ 0 w 1"/>
                  <a:gd name="T7" fmla="*/ 1 h 2"/>
                  <a:gd name="T8" fmla="*/ 0 w 1"/>
                  <a:gd name="T9" fmla="*/ 2 h 2"/>
                  <a:gd name="T10" fmla="*/ 0 w 1"/>
                  <a:gd name="T11" fmla="*/ 0 h 2"/>
                  <a:gd name="T12" fmla="*/ 0 w 1"/>
                  <a:gd name="T13" fmla="*/ 1 h 2"/>
                  <a:gd name="T14" fmla="*/ 0 w 1"/>
                  <a:gd name="T15" fmla="*/ 1 h 2"/>
                  <a:gd name="T16" fmla="*/ 0 w 1"/>
                  <a:gd name="T17" fmla="*/ 1 h 2"/>
                  <a:gd name="T18" fmla="*/ 0 w 1"/>
                  <a:gd name="T19" fmla="*/ 1 h 2"/>
                  <a:gd name="T20" fmla="*/ 0 w 1"/>
                  <a:gd name="T21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0"/>
                      <a:pt x="0" y="2"/>
                      <a:pt x="0" y="2"/>
                    </a:cubicBezTo>
                    <a:cubicBezTo>
                      <a:pt x="0" y="1"/>
                      <a:pt x="0" y="1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0"/>
                      <a:pt x="0" y="0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2"/>
                      <a:pt x="0" y="2"/>
                      <a:pt x="0" y="2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55" name="Freeform 2001"/>
              <p:cNvSpPr/>
              <p:nvPr/>
            </p:nvSpPr>
            <p:spPr bwMode="auto">
              <a:xfrm>
                <a:off x="1296" y="2738"/>
                <a:ext cx="0" cy="2"/>
              </a:xfrm>
              <a:custGeom>
                <a:avLst/>
                <a:gdLst>
                  <a:gd name="T0" fmla="*/ 0 h 1"/>
                  <a:gd name="T1" fmla="*/ 0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56" name="Freeform 2002"/>
              <p:cNvSpPr/>
              <p:nvPr/>
            </p:nvSpPr>
            <p:spPr bwMode="auto">
              <a:xfrm>
                <a:off x="1296" y="273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57" name="Rectangle 2003"/>
              <p:cNvSpPr>
                <a:spLocks noChangeArrowheads="1"/>
              </p:cNvSpPr>
              <p:nvPr/>
            </p:nvSpPr>
            <p:spPr bwMode="auto">
              <a:xfrm>
                <a:off x="1296" y="2738"/>
                <a:ext cx="1" cy="1"/>
              </a:xfrm>
              <a:prstGeom prst="rect">
                <a:avLst/>
              </a:pr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58" name="Freeform 2004"/>
              <p:cNvSpPr/>
              <p:nvPr/>
            </p:nvSpPr>
            <p:spPr bwMode="auto">
              <a:xfrm>
                <a:off x="1287" y="2731"/>
                <a:ext cx="9" cy="9"/>
              </a:xfrm>
              <a:custGeom>
                <a:avLst/>
                <a:gdLst>
                  <a:gd name="T0" fmla="*/ 1 w 4"/>
                  <a:gd name="T1" fmla="*/ 1 h 4"/>
                  <a:gd name="T2" fmla="*/ 1 w 4"/>
                  <a:gd name="T3" fmla="*/ 1 h 4"/>
                  <a:gd name="T4" fmla="*/ 1 w 4"/>
                  <a:gd name="T5" fmla="*/ 2 h 4"/>
                  <a:gd name="T6" fmla="*/ 0 w 4"/>
                  <a:gd name="T7" fmla="*/ 3 h 4"/>
                  <a:gd name="T8" fmla="*/ 1 w 4"/>
                  <a:gd name="T9" fmla="*/ 2 h 4"/>
                  <a:gd name="T10" fmla="*/ 1 w 4"/>
                  <a:gd name="T11" fmla="*/ 3 h 4"/>
                  <a:gd name="T12" fmla="*/ 1 w 4"/>
                  <a:gd name="T13" fmla="*/ 3 h 4"/>
                  <a:gd name="T14" fmla="*/ 2 w 4"/>
                  <a:gd name="T15" fmla="*/ 3 h 4"/>
                  <a:gd name="T16" fmla="*/ 3 w 4"/>
                  <a:gd name="T17" fmla="*/ 3 h 4"/>
                  <a:gd name="T18" fmla="*/ 3 w 4"/>
                  <a:gd name="T19" fmla="*/ 2 h 4"/>
                  <a:gd name="T20" fmla="*/ 3 w 4"/>
                  <a:gd name="T21" fmla="*/ 3 h 4"/>
                  <a:gd name="T22" fmla="*/ 3 w 4"/>
                  <a:gd name="T23" fmla="*/ 3 h 4"/>
                  <a:gd name="T24" fmla="*/ 3 w 4"/>
                  <a:gd name="T25" fmla="*/ 3 h 4"/>
                  <a:gd name="T26" fmla="*/ 4 w 4"/>
                  <a:gd name="T27" fmla="*/ 2 h 4"/>
                  <a:gd name="T28" fmla="*/ 3 w 4"/>
                  <a:gd name="T29" fmla="*/ 3 h 4"/>
                  <a:gd name="T30" fmla="*/ 4 w 4"/>
                  <a:gd name="T31" fmla="*/ 3 h 4"/>
                  <a:gd name="T32" fmla="*/ 4 w 4"/>
                  <a:gd name="T33" fmla="*/ 2 h 4"/>
                  <a:gd name="T34" fmla="*/ 4 w 4"/>
                  <a:gd name="T35" fmla="*/ 1 h 4"/>
                  <a:gd name="T36" fmla="*/ 3 w 4"/>
                  <a:gd name="T37" fmla="*/ 2 h 4"/>
                  <a:gd name="T38" fmla="*/ 3 w 4"/>
                  <a:gd name="T39" fmla="*/ 2 h 4"/>
                  <a:gd name="T40" fmla="*/ 3 w 4"/>
                  <a:gd name="T41" fmla="*/ 1 h 4"/>
                  <a:gd name="T42" fmla="*/ 2 w 4"/>
                  <a:gd name="T43" fmla="*/ 2 h 4"/>
                  <a:gd name="T44" fmla="*/ 2 w 4"/>
                  <a:gd name="T45" fmla="*/ 2 h 4"/>
                  <a:gd name="T46" fmla="*/ 2 w 4"/>
                  <a:gd name="T47" fmla="*/ 2 h 4"/>
                  <a:gd name="T48" fmla="*/ 2 w 4"/>
                  <a:gd name="T49" fmla="*/ 2 h 4"/>
                  <a:gd name="T50" fmla="*/ 2 w 4"/>
                  <a:gd name="T51" fmla="*/ 3 h 4"/>
                  <a:gd name="T52" fmla="*/ 2 w 4"/>
                  <a:gd name="T53" fmla="*/ 1 h 4"/>
                  <a:gd name="T54" fmla="*/ 2 w 4"/>
                  <a:gd name="T55" fmla="*/ 2 h 4"/>
                  <a:gd name="T56" fmla="*/ 2 w 4"/>
                  <a:gd name="T57" fmla="*/ 2 h 4"/>
                  <a:gd name="T58" fmla="*/ 2 w 4"/>
                  <a:gd name="T59" fmla="*/ 1 h 4"/>
                  <a:gd name="T60" fmla="*/ 1 w 4"/>
                  <a:gd name="T61" fmla="*/ 2 h 4"/>
                  <a:gd name="T62" fmla="*/ 1 w 4"/>
                  <a:gd name="T63" fmla="*/ 2 h 4"/>
                  <a:gd name="T64" fmla="*/ 1 w 4"/>
                  <a:gd name="T65" fmla="*/ 2 h 4"/>
                  <a:gd name="T66" fmla="*/ 2 w 4"/>
                  <a:gd name="T67" fmla="*/ 1 h 4"/>
                  <a:gd name="T68" fmla="*/ 2 w 4"/>
                  <a:gd name="T69" fmla="*/ 0 h 4"/>
                  <a:gd name="T70" fmla="*/ 1 w 4"/>
                  <a:gd name="T71" fmla="*/ 2 h 4"/>
                  <a:gd name="T72" fmla="*/ 1 w 4"/>
                  <a:gd name="T73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4" h="4">
                    <a:moveTo>
                      <a:pt x="1" y="1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2"/>
                      <a:pt x="1" y="1"/>
                      <a:pt x="1" y="2"/>
                    </a:cubicBezTo>
                    <a:cubicBezTo>
                      <a:pt x="1" y="2"/>
                      <a:pt x="1" y="2"/>
                      <a:pt x="0" y="3"/>
                    </a:cubicBezTo>
                    <a:cubicBezTo>
                      <a:pt x="0" y="3"/>
                      <a:pt x="1" y="2"/>
                      <a:pt x="1" y="2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2"/>
                      <a:pt x="1" y="3"/>
                    </a:cubicBezTo>
                    <a:cubicBezTo>
                      <a:pt x="1" y="3"/>
                      <a:pt x="1" y="3"/>
                      <a:pt x="2" y="3"/>
                    </a:cubicBezTo>
                    <a:cubicBezTo>
                      <a:pt x="2" y="3"/>
                      <a:pt x="2" y="3"/>
                      <a:pt x="3" y="3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3"/>
                      <a:pt x="3" y="2"/>
                      <a:pt x="3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4"/>
                      <a:pt x="3" y="3"/>
                      <a:pt x="3" y="3"/>
                    </a:cubicBezTo>
                    <a:cubicBezTo>
                      <a:pt x="3" y="3"/>
                      <a:pt x="4" y="2"/>
                      <a:pt x="4" y="2"/>
                    </a:cubicBezTo>
                    <a:cubicBezTo>
                      <a:pt x="3" y="3"/>
                      <a:pt x="4" y="2"/>
                      <a:pt x="3" y="3"/>
                    </a:cubicBezTo>
                    <a:cubicBezTo>
                      <a:pt x="4" y="4"/>
                      <a:pt x="4" y="2"/>
                      <a:pt x="4" y="3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1"/>
                      <a:pt x="4" y="2"/>
                      <a:pt x="4" y="1"/>
                    </a:cubicBezTo>
                    <a:cubicBezTo>
                      <a:pt x="4" y="1"/>
                      <a:pt x="3" y="2"/>
                      <a:pt x="3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2"/>
                      <a:pt x="3" y="2"/>
                      <a:pt x="3" y="1"/>
                    </a:cubicBezTo>
                    <a:cubicBezTo>
                      <a:pt x="3" y="2"/>
                      <a:pt x="3" y="1"/>
                      <a:pt x="2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2"/>
                      <a:pt x="2" y="2"/>
                      <a:pt x="2" y="3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1"/>
                      <a:pt x="2" y="2"/>
                      <a:pt x="2" y="2"/>
                    </a:cubicBezTo>
                    <a:cubicBezTo>
                      <a:pt x="1" y="2"/>
                      <a:pt x="2" y="1"/>
                      <a:pt x="2" y="1"/>
                    </a:cubicBezTo>
                    <a:cubicBezTo>
                      <a:pt x="2" y="1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1"/>
                      <a:pt x="1" y="1"/>
                      <a:pt x="2" y="1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1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59" name="Rectangle 2005"/>
              <p:cNvSpPr>
                <a:spLocks noChangeArrowheads="1"/>
              </p:cNvSpPr>
              <p:nvPr/>
            </p:nvSpPr>
            <p:spPr bwMode="auto">
              <a:xfrm>
                <a:off x="1292" y="2731"/>
                <a:ext cx="1" cy="1"/>
              </a:xfrm>
              <a:prstGeom prst="rect">
                <a:avLst/>
              </a:pr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60" name="Freeform 2006"/>
              <p:cNvSpPr/>
              <p:nvPr/>
            </p:nvSpPr>
            <p:spPr bwMode="auto">
              <a:xfrm>
                <a:off x="1289" y="2731"/>
                <a:ext cx="0" cy="2"/>
              </a:xfrm>
              <a:custGeom>
                <a:avLst/>
                <a:gdLst>
                  <a:gd name="T0" fmla="*/ 2 h 2"/>
                  <a:gd name="T1" fmla="*/ 0 h 2"/>
                  <a:gd name="T2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61" name="Rectangle 2007"/>
              <p:cNvSpPr>
                <a:spLocks noChangeArrowheads="1"/>
              </p:cNvSpPr>
              <p:nvPr/>
            </p:nvSpPr>
            <p:spPr bwMode="auto">
              <a:xfrm>
                <a:off x="1289" y="2738"/>
                <a:ext cx="1" cy="1"/>
              </a:xfrm>
              <a:prstGeom prst="rect">
                <a:avLst/>
              </a:pr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62" name="Freeform 2008"/>
              <p:cNvSpPr/>
              <p:nvPr/>
            </p:nvSpPr>
            <p:spPr bwMode="auto">
              <a:xfrm>
                <a:off x="1292" y="2731"/>
                <a:ext cx="0" cy="2"/>
              </a:xfrm>
              <a:custGeom>
                <a:avLst/>
                <a:gdLst>
                  <a:gd name="T0" fmla="*/ 0 h 2"/>
                  <a:gd name="T1" fmla="*/ 2 h 2"/>
                  <a:gd name="T2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63" name="Freeform 2009"/>
              <p:cNvSpPr/>
              <p:nvPr/>
            </p:nvSpPr>
            <p:spPr bwMode="auto">
              <a:xfrm>
                <a:off x="1294" y="273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64" name="Rectangle 2010"/>
              <p:cNvSpPr>
                <a:spLocks noChangeArrowheads="1"/>
              </p:cNvSpPr>
              <p:nvPr/>
            </p:nvSpPr>
            <p:spPr bwMode="auto">
              <a:xfrm>
                <a:off x="1289" y="2731"/>
                <a:ext cx="3" cy="1"/>
              </a:xfrm>
              <a:prstGeom prst="rect">
                <a:avLst/>
              </a:pr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65" name="Freeform 2011"/>
              <p:cNvSpPr/>
              <p:nvPr/>
            </p:nvSpPr>
            <p:spPr bwMode="auto">
              <a:xfrm>
                <a:off x="1282" y="2731"/>
                <a:ext cx="7" cy="7"/>
              </a:xfrm>
              <a:custGeom>
                <a:avLst/>
                <a:gdLst>
                  <a:gd name="T0" fmla="*/ 1 w 3"/>
                  <a:gd name="T1" fmla="*/ 2 h 3"/>
                  <a:gd name="T2" fmla="*/ 1 w 3"/>
                  <a:gd name="T3" fmla="*/ 3 h 3"/>
                  <a:gd name="T4" fmla="*/ 2 w 3"/>
                  <a:gd name="T5" fmla="*/ 1 h 3"/>
                  <a:gd name="T6" fmla="*/ 1 w 3"/>
                  <a:gd name="T7" fmla="*/ 3 h 3"/>
                  <a:gd name="T8" fmla="*/ 2 w 3"/>
                  <a:gd name="T9" fmla="*/ 2 h 3"/>
                  <a:gd name="T10" fmla="*/ 2 w 3"/>
                  <a:gd name="T11" fmla="*/ 2 h 3"/>
                  <a:gd name="T12" fmla="*/ 3 w 3"/>
                  <a:gd name="T13" fmla="*/ 1 h 3"/>
                  <a:gd name="T14" fmla="*/ 2 w 3"/>
                  <a:gd name="T15" fmla="*/ 3 h 3"/>
                  <a:gd name="T16" fmla="*/ 2 w 3"/>
                  <a:gd name="T17" fmla="*/ 3 h 3"/>
                  <a:gd name="T18" fmla="*/ 2 w 3"/>
                  <a:gd name="T19" fmla="*/ 2 h 3"/>
                  <a:gd name="T20" fmla="*/ 3 w 3"/>
                  <a:gd name="T21" fmla="*/ 2 h 3"/>
                  <a:gd name="T22" fmla="*/ 3 w 3"/>
                  <a:gd name="T23" fmla="*/ 1 h 3"/>
                  <a:gd name="T24" fmla="*/ 3 w 3"/>
                  <a:gd name="T25" fmla="*/ 1 h 3"/>
                  <a:gd name="T26" fmla="*/ 3 w 3"/>
                  <a:gd name="T27" fmla="*/ 1 h 3"/>
                  <a:gd name="T28" fmla="*/ 3 w 3"/>
                  <a:gd name="T29" fmla="*/ 1 h 3"/>
                  <a:gd name="T30" fmla="*/ 3 w 3"/>
                  <a:gd name="T31" fmla="*/ 0 h 3"/>
                  <a:gd name="T32" fmla="*/ 3 w 3"/>
                  <a:gd name="T33" fmla="*/ 1 h 3"/>
                  <a:gd name="T34" fmla="*/ 3 w 3"/>
                  <a:gd name="T35" fmla="*/ 1 h 3"/>
                  <a:gd name="T36" fmla="*/ 2 w 3"/>
                  <a:gd name="T37" fmla="*/ 1 h 3"/>
                  <a:gd name="T38" fmla="*/ 3 w 3"/>
                  <a:gd name="T39" fmla="*/ 1 h 3"/>
                  <a:gd name="T40" fmla="*/ 2 w 3"/>
                  <a:gd name="T41" fmla="*/ 1 h 3"/>
                  <a:gd name="T42" fmla="*/ 2 w 3"/>
                  <a:gd name="T43" fmla="*/ 0 h 3"/>
                  <a:gd name="T44" fmla="*/ 2 w 3"/>
                  <a:gd name="T45" fmla="*/ 1 h 3"/>
                  <a:gd name="T46" fmla="*/ 2 w 3"/>
                  <a:gd name="T47" fmla="*/ 0 h 3"/>
                  <a:gd name="T48" fmla="*/ 2 w 3"/>
                  <a:gd name="T49" fmla="*/ 2 h 3"/>
                  <a:gd name="T50" fmla="*/ 2 w 3"/>
                  <a:gd name="T51" fmla="*/ 0 h 3"/>
                  <a:gd name="T52" fmla="*/ 2 w 3"/>
                  <a:gd name="T53" fmla="*/ 1 h 3"/>
                  <a:gd name="T54" fmla="*/ 2 w 3"/>
                  <a:gd name="T55" fmla="*/ 0 h 3"/>
                  <a:gd name="T56" fmla="*/ 1 w 3"/>
                  <a:gd name="T57" fmla="*/ 1 h 3"/>
                  <a:gd name="T58" fmla="*/ 1 w 3"/>
                  <a:gd name="T59" fmla="*/ 1 h 3"/>
                  <a:gd name="T60" fmla="*/ 1 w 3"/>
                  <a:gd name="T61" fmla="*/ 1 h 3"/>
                  <a:gd name="T62" fmla="*/ 1 w 3"/>
                  <a:gd name="T63" fmla="*/ 1 h 3"/>
                  <a:gd name="T64" fmla="*/ 1 w 3"/>
                  <a:gd name="T65" fmla="*/ 2 h 3"/>
                  <a:gd name="T66" fmla="*/ 1 w 3"/>
                  <a:gd name="T67" fmla="*/ 1 h 3"/>
                  <a:gd name="T68" fmla="*/ 1 w 3"/>
                  <a:gd name="T69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3" h="3">
                    <a:moveTo>
                      <a:pt x="1" y="2"/>
                    </a:moveTo>
                    <a:cubicBezTo>
                      <a:pt x="0" y="3"/>
                      <a:pt x="1" y="2"/>
                      <a:pt x="1" y="3"/>
                    </a:cubicBezTo>
                    <a:cubicBezTo>
                      <a:pt x="1" y="2"/>
                      <a:pt x="1" y="1"/>
                      <a:pt x="2" y="1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3"/>
                      <a:pt x="2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2"/>
                      <a:pt x="3" y="1"/>
                      <a:pt x="3" y="1"/>
                    </a:cubicBezTo>
                    <a:cubicBezTo>
                      <a:pt x="2" y="2"/>
                      <a:pt x="2" y="2"/>
                      <a:pt x="2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3"/>
                      <a:pt x="2" y="2"/>
                      <a:pt x="2" y="2"/>
                    </a:cubicBezTo>
                    <a:cubicBezTo>
                      <a:pt x="2" y="2"/>
                      <a:pt x="3" y="2"/>
                      <a:pt x="3" y="2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2" y="1"/>
                      <a:pt x="3" y="1"/>
                      <a:pt x="2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3" y="0"/>
                      <a:pt x="2" y="0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2" y="0"/>
                      <a:pt x="2" y="0"/>
                    </a:cubicBezTo>
                    <a:cubicBezTo>
                      <a:pt x="2" y="1"/>
                      <a:pt x="2" y="1"/>
                      <a:pt x="2" y="2"/>
                    </a:cubicBezTo>
                    <a:cubicBezTo>
                      <a:pt x="2" y="1"/>
                      <a:pt x="1" y="2"/>
                      <a:pt x="2" y="0"/>
                    </a:cubicBezTo>
                    <a:cubicBezTo>
                      <a:pt x="2" y="0"/>
                      <a:pt x="2" y="1"/>
                      <a:pt x="2" y="1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1"/>
                      <a:pt x="2" y="0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1"/>
                    </a:cubicBezTo>
                    <a:cubicBezTo>
                      <a:pt x="1" y="2"/>
                      <a:pt x="1" y="2"/>
                      <a:pt x="1" y="2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66" name="Freeform 2012"/>
              <p:cNvSpPr/>
              <p:nvPr/>
            </p:nvSpPr>
            <p:spPr bwMode="auto">
              <a:xfrm>
                <a:off x="1289" y="2731"/>
                <a:ext cx="0" cy="2"/>
              </a:xfrm>
              <a:custGeom>
                <a:avLst/>
                <a:gdLst>
                  <a:gd name="T0" fmla="*/ 0 h 2"/>
                  <a:gd name="T1" fmla="*/ 2 h 2"/>
                  <a:gd name="T2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67" name="Freeform 2013"/>
              <p:cNvSpPr/>
              <p:nvPr/>
            </p:nvSpPr>
            <p:spPr bwMode="auto">
              <a:xfrm>
                <a:off x="1280" y="2728"/>
                <a:ext cx="7" cy="7"/>
              </a:xfrm>
              <a:custGeom>
                <a:avLst/>
                <a:gdLst>
                  <a:gd name="T0" fmla="*/ 2 w 3"/>
                  <a:gd name="T1" fmla="*/ 2 h 3"/>
                  <a:gd name="T2" fmla="*/ 2 w 3"/>
                  <a:gd name="T3" fmla="*/ 1 h 3"/>
                  <a:gd name="T4" fmla="*/ 1 w 3"/>
                  <a:gd name="T5" fmla="*/ 3 h 3"/>
                  <a:gd name="T6" fmla="*/ 1 w 3"/>
                  <a:gd name="T7" fmla="*/ 3 h 3"/>
                  <a:gd name="T8" fmla="*/ 2 w 3"/>
                  <a:gd name="T9" fmla="*/ 1 h 3"/>
                  <a:gd name="T10" fmla="*/ 2 w 3"/>
                  <a:gd name="T11" fmla="*/ 1 h 3"/>
                  <a:gd name="T12" fmla="*/ 1 w 3"/>
                  <a:gd name="T13" fmla="*/ 2 h 3"/>
                  <a:gd name="T14" fmla="*/ 1 w 3"/>
                  <a:gd name="T15" fmla="*/ 2 h 3"/>
                  <a:gd name="T16" fmla="*/ 1 w 3"/>
                  <a:gd name="T17" fmla="*/ 2 h 3"/>
                  <a:gd name="T18" fmla="*/ 2 w 3"/>
                  <a:gd name="T19" fmla="*/ 1 h 3"/>
                  <a:gd name="T20" fmla="*/ 0 w 3"/>
                  <a:gd name="T21" fmla="*/ 3 h 3"/>
                  <a:gd name="T22" fmla="*/ 0 w 3"/>
                  <a:gd name="T23" fmla="*/ 3 h 3"/>
                  <a:gd name="T24" fmla="*/ 1 w 3"/>
                  <a:gd name="T25" fmla="*/ 2 h 3"/>
                  <a:gd name="T26" fmla="*/ 1 w 3"/>
                  <a:gd name="T27" fmla="*/ 2 h 3"/>
                  <a:gd name="T28" fmla="*/ 0 w 3"/>
                  <a:gd name="T29" fmla="*/ 3 h 3"/>
                  <a:gd name="T30" fmla="*/ 1 w 3"/>
                  <a:gd name="T31" fmla="*/ 3 h 3"/>
                  <a:gd name="T32" fmla="*/ 1 w 3"/>
                  <a:gd name="T33" fmla="*/ 3 h 3"/>
                  <a:gd name="T34" fmla="*/ 1 w 3"/>
                  <a:gd name="T35" fmla="*/ 3 h 3"/>
                  <a:gd name="T36" fmla="*/ 2 w 3"/>
                  <a:gd name="T37" fmla="*/ 2 h 3"/>
                  <a:gd name="T38" fmla="*/ 2 w 3"/>
                  <a:gd name="T39" fmla="*/ 2 h 3"/>
                  <a:gd name="T40" fmla="*/ 2 w 3"/>
                  <a:gd name="T41" fmla="*/ 1 h 3"/>
                  <a:gd name="T42" fmla="*/ 3 w 3"/>
                  <a:gd name="T43" fmla="*/ 1 h 3"/>
                  <a:gd name="T44" fmla="*/ 3 w 3"/>
                  <a:gd name="T45" fmla="*/ 1 h 3"/>
                  <a:gd name="T46" fmla="*/ 2 w 3"/>
                  <a:gd name="T47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3" h="3">
                    <a:moveTo>
                      <a:pt x="2" y="2"/>
                    </a:move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2" y="2"/>
                      <a:pt x="1" y="3"/>
                    </a:cubicBezTo>
                    <a:cubicBezTo>
                      <a:pt x="1" y="2"/>
                      <a:pt x="1" y="3"/>
                      <a:pt x="1" y="3"/>
                    </a:cubicBezTo>
                    <a:cubicBezTo>
                      <a:pt x="1" y="2"/>
                      <a:pt x="2" y="2"/>
                      <a:pt x="2" y="1"/>
                    </a:cubicBezTo>
                    <a:cubicBezTo>
                      <a:pt x="2" y="2"/>
                      <a:pt x="2" y="1"/>
                      <a:pt x="2" y="1"/>
                    </a:cubicBezTo>
                    <a:cubicBezTo>
                      <a:pt x="2" y="2"/>
                      <a:pt x="2" y="1"/>
                      <a:pt x="1" y="2"/>
                    </a:cubicBezTo>
                    <a:cubicBezTo>
                      <a:pt x="1" y="2"/>
                      <a:pt x="1" y="3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2" y="1"/>
                    </a:cubicBezTo>
                    <a:cubicBezTo>
                      <a:pt x="1" y="2"/>
                      <a:pt x="1" y="2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0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1" y="3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3" y="1"/>
                      <a:pt x="2" y="1"/>
                      <a:pt x="3" y="1"/>
                    </a:cubicBezTo>
                    <a:cubicBezTo>
                      <a:pt x="3" y="0"/>
                      <a:pt x="2" y="1"/>
                      <a:pt x="3" y="1"/>
                    </a:cubicBezTo>
                    <a:lnTo>
                      <a:pt x="2" y="2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68" name="Rectangle 2014"/>
              <p:cNvSpPr>
                <a:spLocks noChangeArrowheads="1"/>
              </p:cNvSpPr>
              <p:nvPr/>
            </p:nvSpPr>
            <p:spPr bwMode="auto">
              <a:xfrm>
                <a:off x="1285" y="2733"/>
                <a:ext cx="1" cy="1"/>
              </a:xfrm>
              <a:prstGeom prst="rect">
                <a:avLst/>
              </a:pr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69" name="Freeform 2015"/>
              <p:cNvSpPr/>
              <p:nvPr/>
            </p:nvSpPr>
            <p:spPr bwMode="auto">
              <a:xfrm>
                <a:off x="1282" y="2735"/>
                <a:ext cx="0" cy="3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1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70" name="Rectangle 2016"/>
              <p:cNvSpPr>
                <a:spLocks noChangeArrowheads="1"/>
              </p:cNvSpPr>
              <p:nvPr/>
            </p:nvSpPr>
            <p:spPr bwMode="auto">
              <a:xfrm>
                <a:off x="1282" y="2731"/>
                <a:ext cx="3" cy="1"/>
              </a:xfrm>
              <a:prstGeom prst="rect">
                <a:avLst/>
              </a:pr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71" name="Freeform 2017"/>
              <p:cNvSpPr/>
              <p:nvPr/>
            </p:nvSpPr>
            <p:spPr bwMode="auto">
              <a:xfrm>
                <a:off x="1275" y="2731"/>
                <a:ext cx="7" cy="9"/>
              </a:xfrm>
              <a:custGeom>
                <a:avLst/>
                <a:gdLst>
                  <a:gd name="T0" fmla="*/ 3 w 3"/>
                  <a:gd name="T1" fmla="*/ 0 h 4"/>
                  <a:gd name="T2" fmla="*/ 2 w 3"/>
                  <a:gd name="T3" fmla="*/ 2 h 4"/>
                  <a:gd name="T4" fmla="*/ 3 w 3"/>
                  <a:gd name="T5" fmla="*/ 1 h 4"/>
                  <a:gd name="T6" fmla="*/ 2 w 3"/>
                  <a:gd name="T7" fmla="*/ 2 h 4"/>
                  <a:gd name="T8" fmla="*/ 2 w 3"/>
                  <a:gd name="T9" fmla="*/ 1 h 4"/>
                  <a:gd name="T10" fmla="*/ 3 w 3"/>
                  <a:gd name="T11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" h="4">
                    <a:moveTo>
                      <a:pt x="3" y="0"/>
                    </a:moveTo>
                    <a:cubicBezTo>
                      <a:pt x="0" y="4"/>
                      <a:pt x="2" y="1"/>
                      <a:pt x="2" y="2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0"/>
                      <a:pt x="2" y="1"/>
                      <a:pt x="2" y="2"/>
                    </a:cubicBezTo>
                    <a:cubicBezTo>
                      <a:pt x="3" y="1"/>
                      <a:pt x="1" y="3"/>
                      <a:pt x="2" y="1"/>
                    </a:cubicBez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72" name="Freeform 2018"/>
              <p:cNvSpPr/>
              <p:nvPr/>
            </p:nvSpPr>
            <p:spPr bwMode="auto">
              <a:xfrm>
                <a:off x="1277" y="2731"/>
                <a:ext cx="10" cy="9"/>
              </a:xfrm>
              <a:custGeom>
                <a:avLst/>
                <a:gdLst>
                  <a:gd name="T0" fmla="*/ 1 w 4"/>
                  <a:gd name="T1" fmla="*/ 2 h 4"/>
                  <a:gd name="T2" fmla="*/ 1 w 4"/>
                  <a:gd name="T3" fmla="*/ 2 h 4"/>
                  <a:gd name="T4" fmla="*/ 1 w 4"/>
                  <a:gd name="T5" fmla="*/ 2 h 4"/>
                  <a:gd name="T6" fmla="*/ 1 w 4"/>
                  <a:gd name="T7" fmla="*/ 3 h 4"/>
                  <a:gd name="T8" fmla="*/ 1 w 4"/>
                  <a:gd name="T9" fmla="*/ 2 h 4"/>
                  <a:gd name="T10" fmla="*/ 2 w 4"/>
                  <a:gd name="T11" fmla="*/ 2 h 4"/>
                  <a:gd name="T12" fmla="*/ 2 w 4"/>
                  <a:gd name="T13" fmla="*/ 2 h 4"/>
                  <a:gd name="T14" fmla="*/ 2 w 4"/>
                  <a:gd name="T15" fmla="*/ 3 h 4"/>
                  <a:gd name="T16" fmla="*/ 2 w 4"/>
                  <a:gd name="T17" fmla="*/ 1 h 4"/>
                  <a:gd name="T18" fmla="*/ 2 w 4"/>
                  <a:gd name="T19" fmla="*/ 2 h 4"/>
                  <a:gd name="T20" fmla="*/ 2 w 4"/>
                  <a:gd name="T21" fmla="*/ 2 h 4"/>
                  <a:gd name="T22" fmla="*/ 2 w 4"/>
                  <a:gd name="T23" fmla="*/ 2 h 4"/>
                  <a:gd name="T24" fmla="*/ 2 w 4"/>
                  <a:gd name="T25" fmla="*/ 3 h 4"/>
                  <a:gd name="T26" fmla="*/ 2 w 4"/>
                  <a:gd name="T27" fmla="*/ 3 h 4"/>
                  <a:gd name="T28" fmla="*/ 2 w 4"/>
                  <a:gd name="T29" fmla="*/ 3 h 4"/>
                  <a:gd name="T30" fmla="*/ 3 w 4"/>
                  <a:gd name="T31" fmla="*/ 3 h 4"/>
                  <a:gd name="T32" fmla="*/ 3 w 4"/>
                  <a:gd name="T33" fmla="*/ 4 h 4"/>
                  <a:gd name="T34" fmla="*/ 3 w 4"/>
                  <a:gd name="T35" fmla="*/ 2 h 4"/>
                  <a:gd name="T36" fmla="*/ 4 w 4"/>
                  <a:gd name="T37" fmla="*/ 2 h 4"/>
                  <a:gd name="T38" fmla="*/ 3 w 4"/>
                  <a:gd name="T39" fmla="*/ 3 h 4"/>
                  <a:gd name="T40" fmla="*/ 4 w 4"/>
                  <a:gd name="T41" fmla="*/ 3 h 4"/>
                  <a:gd name="T42" fmla="*/ 3 w 4"/>
                  <a:gd name="T43" fmla="*/ 4 h 4"/>
                  <a:gd name="T44" fmla="*/ 4 w 4"/>
                  <a:gd name="T45" fmla="*/ 2 h 4"/>
                  <a:gd name="T46" fmla="*/ 4 w 4"/>
                  <a:gd name="T47" fmla="*/ 3 h 4"/>
                  <a:gd name="T48" fmla="*/ 4 w 4"/>
                  <a:gd name="T49" fmla="*/ 1 h 4"/>
                  <a:gd name="T50" fmla="*/ 4 w 4"/>
                  <a:gd name="T51" fmla="*/ 1 h 4"/>
                  <a:gd name="T52" fmla="*/ 3 w 4"/>
                  <a:gd name="T53" fmla="*/ 2 h 4"/>
                  <a:gd name="T54" fmla="*/ 3 w 4"/>
                  <a:gd name="T55" fmla="*/ 1 h 4"/>
                  <a:gd name="T56" fmla="*/ 3 w 4"/>
                  <a:gd name="T57" fmla="*/ 2 h 4"/>
                  <a:gd name="T58" fmla="*/ 3 w 4"/>
                  <a:gd name="T59" fmla="*/ 1 h 4"/>
                  <a:gd name="T60" fmla="*/ 3 w 4"/>
                  <a:gd name="T61" fmla="*/ 2 h 4"/>
                  <a:gd name="T62" fmla="*/ 3 w 4"/>
                  <a:gd name="T63" fmla="*/ 1 h 4"/>
                  <a:gd name="T64" fmla="*/ 2 w 4"/>
                  <a:gd name="T65" fmla="*/ 1 h 4"/>
                  <a:gd name="T66" fmla="*/ 2 w 4"/>
                  <a:gd name="T67" fmla="*/ 1 h 4"/>
                  <a:gd name="T68" fmla="*/ 1 w 4"/>
                  <a:gd name="T69" fmla="*/ 1 h 4"/>
                  <a:gd name="T70" fmla="*/ 1 w 4"/>
                  <a:gd name="T71" fmla="*/ 2 h 4"/>
                  <a:gd name="T72" fmla="*/ 2 w 4"/>
                  <a:gd name="T73" fmla="*/ 0 h 4"/>
                  <a:gd name="T74" fmla="*/ 1 w 4"/>
                  <a:gd name="T75" fmla="*/ 1 h 4"/>
                  <a:gd name="T76" fmla="*/ 1 w 4"/>
                  <a:gd name="T77" fmla="*/ 1 h 4"/>
                  <a:gd name="T78" fmla="*/ 1 w 4"/>
                  <a:gd name="T79" fmla="*/ 1 h 4"/>
                  <a:gd name="T80" fmla="*/ 1 w 4"/>
                  <a:gd name="T81" fmla="*/ 2 h 4"/>
                  <a:gd name="T82" fmla="*/ 1 w 4"/>
                  <a:gd name="T83" fmla="*/ 3 h 4"/>
                  <a:gd name="T84" fmla="*/ 1 w 4"/>
                  <a:gd name="T85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4" h="4">
                    <a:moveTo>
                      <a:pt x="1" y="2"/>
                    </a:move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3"/>
                      <a:pt x="1" y="2"/>
                    </a:cubicBezTo>
                    <a:cubicBezTo>
                      <a:pt x="1" y="3"/>
                      <a:pt x="1" y="2"/>
                      <a:pt x="1" y="3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3"/>
                      <a:pt x="2" y="2"/>
                      <a:pt x="2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2"/>
                      <a:pt x="2" y="2"/>
                      <a:pt x="2" y="3"/>
                    </a:cubicBezTo>
                    <a:cubicBezTo>
                      <a:pt x="2" y="3"/>
                      <a:pt x="2" y="2"/>
                      <a:pt x="2" y="1"/>
                    </a:cubicBezTo>
                    <a:cubicBezTo>
                      <a:pt x="2" y="2"/>
                      <a:pt x="3" y="1"/>
                      <a:pt x="2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3"/>
                      <a:pt x="2" y="2"/>
                      <a:pt x="2" y="2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3"/>
                      <a:pt x="3" y="2"/>
                      <a:pt x="2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3" y="3"/>
                      <a:pt x="3" y="3"/>
                      <a:pt x="3" y="2"/>
                    </a:cubicBezTo>
                    <a:cubicBezTo>
                      <a:pt x="3" y="4"/>
                      <a:pt x="4" y="2"/>
                      <a:pt x="4" y="2"/>
                    </a:cubicBezTo>
                    <a:cubicBezTo>
                      <a:pt x="3" y="3"/>
                      <a:pt x="3" y="2"/>
                      <a:pt x="3" y="3"/>
                    </a:cubicBezTo>
                    <a:cubicBezTo>
                      <a:pt x="4" y="2"/>
                      <a:pt x="3" y="3"/>
                      <a:pt x="4" y="3"/>
                    </a:cubicBezTo>
                    <a:cubicBezTo>
                      <a:pt x="3" y="4"/>
                      <a:pt x="4" y="3"/>
                      <a:pt x="3" y="4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4" y="3"/>
                      <a:pt x="4" y="2"/>
                      <a:pt x="4" y="1"/>
                    </a:cubicBezTo>
                    <a:cubicBezTo>
                      <a:pt x="4" y="2"/>
                      <a:pt x="4" y="2"/>
                      <a:pt x="4" y="1"/>
                    </a:cubicBezTo>
                    <a:cubicBezTo>
                      <a:pt x="3" y="2"/>
                      <a:pt x="3" y="1"/>
                      <a:pt x="3" y="2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1"/>
                      <a:pt x="3" y="2"/>
                      <a:pt x="3" y="2"/>
                    </a:cubicBezTo>
                    <a:cubicBezTo>
                      <a:pt x="3" y="2"/>
                      <a:pt x="3" y="1"/>
                      <a:pt x="3" y="1"/>
                    </a:cubicBezTo>
                    <a:cubicBezTo>
                      <a:pt x="3" y="1"/>
                      <a:pt x="3" y="1"/>
                      <a:pt x="3" y="2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1"/>
                      <a:pt x="2" y="2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1" y="3"/>
                      <a:pt x="1" y="1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1"/>
                      <a:pt x="2" y="0"/>
                    </a:cubicBezTo>
                    <a:cubicBezTo>
                      <a:pt x="1" y="1"/>
                      <a:pt x="2" y="0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2"/>
                      <a:pt x="1" y="2"/>
                    </a:cubicBezTo>
                    <a:cubicBezTo>
                      <a:pt x="1" y="1"/>
                      <a:pt x="0" y="4"/>
                      <a:pt x="1" y="3"/>
                    </a:cubicBezTo>
                    <a:cubicBezTo>
                      <a:pt x="1" y="3"/>
                      <a:pt x="1" y="2"/>
                      <a:pt x="1" y="2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73" name="Freeform 2019"/>
              <p:cNvSpPr/>
              <p:nvPr/>
            </p:nvSpPr>
            <p:spPr bwMode="auto">
              <a:xfrm>
                <a:off x="1282" y="2731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74" name="Freeform 2020"/>
              <p:cNvSpPr/>
              <p:nvPr/>
            </p:nvSpPr>
            <p:spPr bwMode="auto">
              <a:xfrm>
                <a:off x="1287" y="273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75" name="Rectangle 2021"/>
              <p:cNvSpPr>
                <a:spLocks noChangeArrowheads="1"/>
              </p:cNvSpPr>
              <p:nvPr/>
            </p:nvSpPr>
            <p:spPr bwMode="auto">
              <a:xfrm>
                <a:off x="1280" y="2733"/>
                <a:ext cx="1" cy="1"/>
              </a:xfrm>
              <a:prstGeom prst="rect">
                <a:avLst/>
              </a:pr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76" name="Rectangle 2022"/>
              <p:cNvSpPr>
                <a:spLocks noChangeArrowheads="1"/>
              </p:cNvSpPr>
              <p:nvPr/>
            </p:nvSpPr>
            <p:spPr bwMode="auto">
              <a:xfrm>
                <a:off x="1282" y="2731"/>
                <a:ext cx="1" cy="1"/>
              </a:xfrm>
              <a:prstGeom prst="rect">
                <a:avLst/>
              </a:pr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77" name="Freeform 2023"/>
              <p:cNvSpPr/>
              <p:nvPr/>
            </p:nvSpPr>
            <p:spPr bwMode="auto">
              <a:xfrm>
                <a:off x="1287" y="2738"/>
                <a:ext cx="0" cy="2"/>
              </a:xfrm>
              <a:custGeom>
                <a:avLst/>
                <a:gdLst>
                  <a:gd name="T0" fmla="*/ 2 h 2"/>
                  <a:gd name="T1" fmla="*/ 0 h 2"/>
                  <a:gd name="T2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78" name="Freeform 2024"/>
              <p:cNvSpPr/>
              <p:nvPr/>
            </p:nvSpPr>
            <p:spPr bwMode="auto">
              <a:xfrm>
                <a:off x="1292" y="2740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79" name="Freeform 2025"/>
              <p:cNvSpPr/>
              <p:nvPr/>
            </p:nvSpPr>
            <p:spPr bwMode="auto">
              <a:xfrm>
                <a:off x="1287" y="2731"/>
                <a:ext cx="9" cy="14"/>
              </a:xfrm>
              <a:custGeom>
                <a:avLst/>
                <a:gdLst>
                  <a:gd name="T0" fmla="*/ 2 w 4"/>
                  <a:gd name="T1" fmla="*/ 3 h 6"/>
                  <a:gd name="T2" fmla="*/ 1 w 4"/>
                  <a:gd name="T3" fmla="*/ 4 h 6"/>
                  <a:gd name="T4" fmla="*/ 1 w 4"/>
                  <a:gd name="T5" fmla="*/ 5 h 6"/>
                  <a:gd name="T6" fmla="*/ 2 w 4"/>
                  <a:gd name="T7" fmla="*/ 4 h 6"/>
                  <a:gd name="T8" fmla="*/ 3 w 4"/>
                  <a:gd name="T9" fmla="*/ 4 h 6"/>
                  <a:gd name="T10" fmla="*/ 3 w 4"/>
                  <a:gd name="T11" fmla="*/ 4 h 6"/>
                  <a:gd name="T12" fmla="*/ 4 w 4"/>
                  <a:gd name="T13" fmla="*/ 3 h 6"/>
                  <a:gd name="T14" fmla="*/ 4 w 4"/>
                  <a:gd name="T15" fmla="*/ 2 h 6"/>
                  <a:gd name="T16" fmla="*/ 3 w 4"/>
                  <a:gd name="T17" fmla="*/ 2 h 6"/>
                  <a:gd name="T18" fmla="*/ 3 w 4"/>
                  <a:gd name="T19" fmla="*/ 3 h 6"/>
                  <a:gd name="T20" fmla="*/ 3 w 4"/>
                  <a:gd name="T21" fmla="*/ 3 h 6"/>
                  <a:gd name="T22" fmla="*/ 3 w 4"/>
                  <a:gd name="T23" fmla="*/ 3 h 6"/>
                  <a:gd name="T24" fmla="*/ 2 w 4"/>
                  <a:gd name="T25" fmla="*/ 3 h 6"/>
                  <a:gd name="T26" fmla="*/ 2 w 4"/>
                  <a:gd name="T27" fmla="*/ 2 h 6"/>
                  <a:gd name="T28" fmla="*/ 2 w 4"/>
                  <a:gd name="T29" fmla="*/ 3 h 6"/>
                  <a:gd name="T30" fmla="*/ 1 w 4"/>
                  <a:gd name="T31" fmla="*/ 3 h 6"/>
                  <a:gd name="T32" fmla="*/ 1 w 4"/>
                  <a:gd name="T33" fmla="*/ 2 h 6"/>
                  <a:gd name="T34" fmla="*/ 1 w 4"/>
                  <a:gd name="T35" fmla="*/ 3 h 6"/>
                  <a:gd name="T36" fmla="*/ 0 w 4"/>
                  <a:gd name="T37" fmla="*/ 2 h 6"/>
                  <a:gd name="T38" fmla="*/ 1 w 4"/>
                  <a:gd name="T39" fmla="*/ 3 h 6"/>
                  <a:gd name="T40" fmla="*/ 1 w 4"/>
                  <a:gd name="T41" fmla="*/ 2 h 6"/>
                  <a:gd name="T42" fmla="*/ 0 w 4"/>
                  <a:gd name="T43" fmla="*/ 4 h 6"/>
                  <a:gd name="T44" fmla="*/ 1 w 4"/>
                  <a:gd name="T45" fmla="*/ 4 h 6"/>
                  <a:gd name="T46" fmla="*/ 1 w 4"/>
                  <a:gd name="T47" fmla="*/ 4 h 6"/>
                  <a:gd name="T48" fmla="*/ 1 w 4"/>
                  <a:gd name="T49" fmla="*/ 4 h 6"/>
                  <a:gd name="T50" fmla="*/ 2 w 4"/>
                  <a:gd name="T51" fmla="*/ 5 h 6"/>
                  <a:gd name="T52" fmla="*/ 2 w 4"/>
                  <a:gd name="T53" fmla="*/ 4 h 6"/>
                  <a:gd name="T54" fmla="*/ 2 w 4"/>
                  <a:gd name="T55" fmla="*/ 4 h 6"/>
                  <a:gd name="T56" fmla="*/ 2 w 4"/>
                  <a:gd name="T57" fmla="*/ 4 h 6"/>
                  <a:gd name="T58" fmla="*/ 2 w 4"/>
                  <a:gd name="T59" fmla="*/ 4 h 6"/>
                  <a:gd name="T60" fmla="*/ 3 w 4"/>
                  <a:gd name="T61" fmla="*/ 4 h 6"/>
                  <a:gd name="T62" fmla="*/ 3 w 4"/>
                  <a:gd name="T63" fmla="*/ 5 h 6"/>
                  <a:gd name="T64" fmla="*/ 3 w 4"/>
                  <a:gd name="T65" fmla="*/ 5 h 6"/>
                  <a:gd name="T66" fmla="*/ 3 w 4"/>
                  <a:gd name="T67" fmla="*/ 4 h 6"/>
                  <a:gd name="T68" fmla="*/ 4 w 4"/>
                  <a:gd name="T69" fmla="*/ 4 h 6"/>
                  <a:gd name="T70" fmla="*/ 3 w 4"/>
                  <a:gd name="T71" fmla="*/ 3 h 6"/>
                  <a:gd name="T72" fmla="*/ 3 w 4"/>
                  <a:gd name="T73" fmla="*/ 2 h 6"/>
                  <a:gd name="T74" fmla="*/ 3 w 4"/>
                  <a:gd name="T75" fmla="*/ 3 h 6"/>
                  <a:gd name="T76" fmla="*/ 3 w 4"/>
                  <a:gd name="T77" fmla="*/ 4 h 6"/>
                  <a:gd name="T78" fmla="*/ 3 w 4"/>
                  <a:gd name="T79" fmla="*/ 2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4" h="6">
                    <a:moveTo>
                      <a:pt x="2" y="2"/>
                    </a:moveTo>
                    <a:cubicBezTo>
                      <a:pt x="2" y="2"/>
                      <a:pt x="2" y="2"/>
                      <a:pt x="2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3"/>
                      <a:pt x="1" y="3"/>
                      <a:pt x="1" y="4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2" y="3"/>
                      <a:pt x="1" y="4"/>
                      <a:pt x="1" y="5"/>
                    </a:cubicBezTo>
                    <a:cubicBezTo>
                      <a:pt x="2" y="4"/>
                      <a:pt x="2" y="3"/>
                      <a:pt x="2" y="3"/>
                    </a:cubicBezTo>
                    <a:cubicBezTo>
                      <a:pt x="2" y="3"/>
                      <a:pt x="2" y="4"/>
                      <a:pt x="2" y="4"/>
                    </a:cubicBezTo>
                    <a:cubicBezTo>
                      <a:pt x="2" y="4"/>
                      <a:pt x="2" y="3"/>
                      <a:pt x="2" y="3"/>
                    </a:cubicBezTo>
                    <a:cubicBezTo>
                      <a:pt x="2" y="6"/>
                      <a:pt x="3" y="2"/>
                      <a:pt x="3" y="4"/>
                    </a:cubicBezTo>
                    <a:cubicBezTo>
                      <a:pt x="3" y="4"/>
                      <a:pt x="3" y="4"/>
                      <a:pt x="3" y="3"/>
                    </a:cubicBezTo>
                    <a:cubicBezTo>
                      <a:pt x="3" y="4"/>
                      <a:pt x="3" y="3"/>
                      <a:pt x="3" y="4"/>
                    </a:cubicBezTo>
                    <a:cubicBezTo>
                      <a:pt x="3" y="3"/>
                      <a:pt x="4" y="5"/>
                      <a:pt x="4" y="3"/>
                    </a:cubicBezTo>
                    <a:cubicBezTo>
                      <a:pt x="4" y="4"/>
                      <a:pt x="4" y="3"/>
                      <a:pt x="4" y="3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4" y="4"/>
                      <a:pt x="4" y="2"/>
                      <a:pt x="4" y="2"/>
                    </a:cubicBezTo>
                    <a:cubicBezTo>
                      <a:pt x="4" y="2"/>
                      <a:pt x="4" y="3"/>
                      <a:pt x="4" y="3"/>
                    </a:cubicBezTo>
                    <a:cubicBezTo>
                      <a:pt x="3" y="3"/>
                      <a:pt x="4" y="3"/>
                      <a:pt x="3" y="2"/>
                    </a:cubicBezTo>
                    <a:cubicBezTo>
                      <a:pt x="3" y="3"/>
                      <a:pt x="3" y="2"/>
                      <a:pt x="3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3"/>
                      <a:pt x="3" y="4"/>
                      <a:pt x="3" y="4"/>
                    </a:cubicBezTo>
                    <a:cubicBezTo>
                      <a:pt x="3" y="3"/>
                      <a:pt x="3" y="4"/>
                      <a:pt x="3" y="3"/>
                    </a:cubicBezTo>
                    <a:cubicBezTo>
                      <a:pt x="3" y="3"/>
                      <a:pt x="3" y="3"/>
                      <a:pt x="3" y="2"/>
                    </a:cubicBezTo>
                    <a:cubicBezTo>
                      <a:pt x="3" y="2"/>
                      <a:pt x="3" y="2"/>
                      <a:pt x="3" y="3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2"/>
                      <a:pt x="2" y="3"/>
                      <a:pt x="2" y="3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3"/>
                      <a:pt x="2" y="2"/>
                      <a:pt x="2" y="2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1"/>
                      <a:pt x="2" y="4"/>
                      <a:pt x="2" y="3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4"/>
                      <a:pt x="2" y="2"/>
                      <a:pt x="2" y="2"/>
                    </a:cubicBezTo>
                    <a:cubicBezTo>
                      <a:pt x="2" y="2"/>
                      <a:pt x="2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3"/>
                      <a:pt x="1" y="3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1"/>
                      <a:pt x="0" y="2"/>
                    </a:cubicBezTo>
                    <a:cubicBezTo>
                      <a:pt x="0" y="3"/>
                      <a:pt x="0" y="4"/>
                      <a:pt x="0" y="4"/>
                    </a:cubicBezTo>
                    <a:cubicBezTo>
                      <a:pt x="0" y="4"/>
                      <a:pt x="0" y="3"/>
                      <a:pt x="1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3"/>
                      <a:pt x="1" y="2"/>
                    </a:cubicBezTo>
                    <a:cubicBezTo>
                      <a:pt x="1" y="3"/>
                      <a:pt x="1" y="3"/>
                      <a:pt x="0" y="4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3"/>
                      <a:pt x="1" y="5"/>
                      <a:pt x="1" y="4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4"/>
                      <a:pt x="1" y="3"/>
                      <a:pt x="2" y="3"/>
                    </a:cubicBezTo>
                    <a:cubicBezTo>
                      <a:pt x="1" y="4"/>
                      <a:pt x="2" y="4"/>
                      <a:pt x="2" y="5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2" y="5"/>
                      <a:pt x="2" y="4"/>
                      <a:pt x="2" y="4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2" y="5"/>
                      <a:pt x="2" y="3"/>
                      <a:pt x="2" y="4"/>
                    </a:cubicBezTo>
                    <a:cubicBezTo>
                      <a:pt x="2" y="4"/>
                      <a:pt x="3" y="4"/>
                      <a:pt x="3" y="3"/>
                    </a:cubicBezTo>
                    <a:cubicBezTo>
                      <a:pt x="3" y="3"/>
                      <a:pt x="3" y="4"/>
                      <a:pt x="3" y="4"/>
                    </a:cubicBezTo>
                    <a:cubicBezTo>
                      <a:pt x="3" y="3"/>
                      <a:pt x="3" y="4"/>
                      <a:pt x="3" y="4"/>
                    </a:cubicBezTo>
                    <a:cubicBezTo>
                      <a:pt x="3" y="4"/>
                      <a:pt x="3" y="4"/>
                      <a:pt x="3" y="5"/>
                    </a:cubicBezTo>
                    <a:cubicBezTo>
                      <a:pt x="3" y="5"/>
                      <a:pt x="3" y="4"/>
                      <a:pt x="3" y="4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3" y="4"/>
                      <a:pt x="3" y="4"/>
                      <a:pt x="4" y="5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4" y="0"/>
                      <a:pt x="3" y="3"/>
                      <a:pt x="3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2"/>
                      <a:pt x="3" y="1"/>
                      <a:pt x="3" y="2"/>
                    </a:cubicBezTo>
                    <a:cubicBezTo>
                      <a:pt x="3" y="3"/>
                      <a:pt x="3" y="2"/>
                      <a:pt x="3" y="2"/>
                    </a:cubicBezTo>
                    <a:cubicBezTo>
                      <a:pt x="3" y="3"/>
                      <a:pt x="3" y="1"/>
                      <a:pt x="3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3"/>
                      <a:pt x="3" y="4"/>
                      <a:pt x="3" y="4"/>
                    </a:cubicBezTo>
                    <a:cubicBezTo>
                      <a:pt x="3" y="4"/>
                      <a:pt x="3" y="3"/>
                      <a:pt x="2" y="3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1"/>
                      <a:pt x="2" y="4"/>
                      <a:pt x="2" y="2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80" name="Freeform 2026"/>
              <p:cNvSpPr/>
              <p:nvPr/>
            </p:nvSpPr>
            <p:spPr bwMode="auto">
              <a:xfrm>
                <a:off x="1294" y="2733"/>
                <a:ext cx="0" cy="2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  <a:gd name="T3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81" name="Rectangle 2027"/>
              <p:cNvSpPr>
                <a:spLocks noChangeArrowheads="1"/>
              </p:cNvSpPr>
              <p:nvPr/>
            </p:nvSpPr>
            <p:spPr bwMode="auto">
              <a:xfrm>
                <a:off x="1294" y="2735"/>
                <a:ext cx="1" cy="1"/>
              </a:xfrm>
              <a:prstGeom prst="rect">
                <a:avLst/>
              </a:pr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82" name="Freeform 2028"/>
              <p:cNvSpPr/>
              <p:nvPr/>
            </p:nvSpPr>
            <p:spPr bwMode="auto">
              <a:xfrm>
                <a:off x="1292" y="273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83" name="Freeform 2029"/>
              <p:cNvSpPr/>
              <p:nvPr/>
            </p:nvSpPr>
            <p:spPr bwMode="auto">
              <a:xfrm>
                <a:off x="1292" y="2735"/>
                <a:ext cx="0" cy="3"/>
              </a:xfrm>
              <a:custGeom>
                <a:avLst/>
                <a:gdLst>
                  <a:gd name="T0" fmla="*/ 0 h 3"/>
                  <a:gd name="T1" fmla="*/ 3 h 3"/>
                  <a:gd name="T2" fmla="*/ 0 h 3"/>
                  <a:gd name="T3" fmla="*/ 0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lnTo>
                      <a:pt x="0" y="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84" name="Freeform 2030"/>
              <p:cNvSpPr/>
              <p:nvPr/>
            </p:nvSpPr>
            <p:spPr bwMode="auto">
              <a:xfrm>
                <a:off x="1280" y="2733"/>
                <a:ext cx="9" cy="10"/>
              </a:xfrm>
              <a:custGeom>
                <a:avLst/>
                <a:gdLst>
                  <a:gd name="T0" fmla="*/ 2 w 4"/>
                  <a:gd name="T1" fmla="*/ 1 h 4"/>
                  <a:gd name="T2" fmla="*/ 1 w 4"/>
                  <a:gd name="T3" fmla="*/ 2 h 4"/>
                  <a:gd name="T4" fmla="*/ 1 w 4"/>
                  <a:gd name="T5" fmla="*/ 1 h 4"/>
                  <a:gd name="T6" fmla="*/ 0 w 4"/>
                  <a:gd name="T7" fmla="*/ 2 h 4"/>
                  <a:gd name="T8" fmla="*/ 2 w 4"/>
                  <a:gd name="T9" fmla="*/ 2 h 4"/>
                  <a:gd name="T10" fmla="*/ 2 w 4"/>
                  <a:gd name="T11" fmla="*/ 3 h 4"/>
                  <a:gd name="T12" fmla="*/ 3 w 4"/>
                  <a:gd name="T13" fmla="*/ 2 h 4"/>
                  <a:gd name="T14" fmla="*/ 3 w 4"/>
                  <a:gd name="T15" fmla="*/ 3 h 4"/>
                  <a:gd name="T16" fmla="*/ 3 w 4"/>
                  <a:gd name="T17" fmla="*/ 3 h 4"/>
                  <a:gd name="T18" fmla="*/ 3 w 4"/>
                  <a:gd name="T19" fmla="*/ 3 h 4"/>
                  <a:gd name="T20" fmla="*/ 3 w 4"/>
                  <a:gd name="T21" fmla="*/ 3 h 4"/>
                  <a:gd name="T22" fmla="*/ 3 w 4"/>
                  <a:gd name="T23" fmla="*/ 3 h 4"/>
                  <a:gd name="T24" fmla="*/ 4 w 4"/>
                  <a:gd name="T25" fmla="*/ 3 h 4"/>
                  <a:gd name="T26" fmla="*/ 3 w 4"/>
                  <a:gd name="T27" fmla="*/ 3 h 4"/>
                  <a:gd name="T28" fmla="*/ 4 w 4"/>
                  <a:gd name="T29" fmla="*/ 3 h 4"/>
                  <a:gd name="T30" fmla="*/ 4 w 4"/>
                  <a:gd name="T31" fmla="*/ 3 h 4"/>
                  <a:gd name="T32" fmla="*/ 4 w 4"/>
                  <a:gd name="T33" fmla="*/ 2 h 4"/>
                  <a:gd name="T34" fmla="*/ 4 w 4"/>
                  <a:gd name="T35" fmla="*/ 2 h 4"/>
                  <a:gd name="T36" fmla="*/ 4 w 4"/>
                  <a:gd name="T37" fmla="*/ 2 h 4"/>
                  <a:gd name="T38" fmla="*/ 4 w 4"/>
                  <a:gd name="T39" fmla="*/ 2 h 4"/>
                  <a:gd name="T40" fmla="*/ 4 w 4"/>
                  <a:gd name="T41" fmla="*/ 2 h 4"/>
                  <a:gd name="T42" fmla="*/ 4 w 4"/>
                  <a:gd name="T43" fmla="*/ 2 h 4"/>
                  <a:gd name="T44" fmla="*/ 4 w 4"/>
                  <a:gd name="T45" fmla="*/ 1 h 4"/>
                  <a:gd name="T46" fmla="*/ 4 w 4"/>
                  <a:gd name="T47" fmla="*/ 1 h 4"/>
                  <a:gd name="T48" fmla="*/ 4 w 4"/>
                  <a:gd name="T49" fmla="*/ 1 h 4"/>
                  <a:gd name="T50" fmla="*/ 4 w 4"/>
                  <a:gd name="T51" fmla="*/ 2 h 4"/>
                  <a:gd name="T52" fmla="*/ 3 w 4"/>
                  <a:gd name="T53" fmla="*/ 3 h 4"/>
                  <a:gd name="T54" fmla="*/ 3 w 4"/>
                  <a:gd name="T55" fmla="*/ 2 h 4"/>
                  <a:gd name="T56" fmla="*/ 4 w 4"/>
                  <a:gd name="T57" fmla="*/ 2 h 4"/>
                  <a:gd name="T58" fmla="*/ 3 w 4"/>
                  <a:gd name="T59" fmla="*/ 2 h 4"/>
                  <a:gd name="T60" fmla="*/ 4 w 4"/>
                  <a:gd name="T61" fmla="*/ 1 h 4"/>
                  <a:gd name="T62" fmla="*/ 3 w 4"/>
                  <a:gd name="T63" fmla="*/ 2 h 4"/>
                  <a:gd name="T64" fmla="*/ 3 w 4"/>
                  <a:gd name="T65" fmla="*/ 2 h 4"/>
                  <a:gd name="T66" fmla="*/ 3 w 4"/>
                  <a:gd name="T67" fmla="*/ 1 h 4"/>
                  <a:gd name="T68" fmla="*/ 2 w 4"/>
                  <a:gd name="T69" fmla="*/ 2 h 4"/>
                  <a:gd name="T70" fmla="*/ 2 w 4"/>
                  <a:gd name="T71" fmla="*/ 1 h 4"/>
                  <a:gd name="T72" fmla="*/ 2 w 4"/>
                  <a:gd name="T73" fmla="*/ 2 h 4"/>
                  <a:gd name="T74" fmla="*/ 2 w 4"/>
                  <a:gd name="T75" fmla="*/ 1 h 4"/>
                  <a:gd name="T76" fmla="*/ 2 w 4"/>
                  <a:gd name="T77" fmla="*/ 1 h 4"/>
                  <a:gd name="T78" fmla="*/ 1 w 4"/>
                  <a:gd name="T79" fmla="*/ 2 h 4"/>
                  <a:gd name="T80" fmla="*/ 2 w 4"/>
                  <a:gd name="T81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4" h="4">
                    <a:moveTo>
                      <a:pt x="2" y="1"/>
                    </a:move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1"/>
                    </a:cubicBezTo>
                    <a:cubicBezTo>
                      <a:pt x="1" y="2"/>
                      <a:pt x="1" y="1"/>
                      <a:pt x="0" y="2"/>
                    </a:cubicBezTo>
                    <a:cubicBezTo>
                      <a:pt x="1" y="2"/>
                      <a:pt x="1" y="3"/>
                      <a:pt x="2" y="2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3" y="2"/>
                      <a:pt x="2" y="4"/>
                      <a:pt x="3" y="2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4"/>
                      <a:pt x="3" y="2"/>
                      <a:pt x="3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4" y="2"/>
                      <a:pt x="4" y="2"/>
                      <a:pt x="4" y="3"/>
                    </a:cubicBezTo>
                    <a:cubicBezTo>
                      <a:pt x="4" y="3"/>
                      <a:pt x="4" y="3"/>
                      <a:pt x="3" y="3"/>
                    </a:cubicBezTo>
                    <a:cubicBezTo>
                      <a:pt x="3" y="3"/>
                      <a:pt x="4" y="3"/>
                      <a:pt x="4" y="3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4" y="3"/>
                      <a:pt x="4" y="4"/>
                      <a:pt x="4" y="2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1"/>
                      <a:pt x="4" y="2"/>
                      <a:pt x="4" y="2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3" y="4"/>
                      <a:pt x="4" y="2"/>
                      <a:pt x="4" y="2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0"/>
                      <a:pt x="4" y="2"/>
                      <a:pt x="4" y="1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2"/>
                      <a:pt x="3" y="2"/>
                      <a:pt x="3" y="3"/>
                    </a:cubicBezTo>
                    <a:cubicBezTo>
                      <a:pt x="3" y="2"/>
                      <a:pt x="3" y="3"/>
                      <a:pt x="3" y="2"/>
                    </a:cubicBezTo>
                    <a:cubicBezTo>
                      <a:pt x="3" y="2"/>
                      <a:pt x="3" y="2"/>
                      <a:pt x="4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2"/>
                      <a:pt x="3" y="1"/>
                      <a:pt x="4" y="1"/>
                    </a:cubicBezTo>
                    <a:cubicBezTo>
                      <a:pt x="3" y="1"/>
                      <a:pt x="3" y="1"/>
                      <a:pt x="3" y="2"/>
                    </a:cubicBezTo>
                    <a:cubicBezTo>
                      <a:pt x="3" y="1"/>
                      <a:pt x="3" y="1"/>
                      <a:pt x="3" y="2"/>
                    </a:cubicBezTo>
                    <a:cubicBezTo>
                      <a:pt x="3" y="2"/>
                      <a:pt x="3" y="1"/>
                      <a:pt x="3" y="1"/>
                    </a:cubicBezTo>
                    <a:cubicBezTo>
                      <a:pt x="3" y="1"/>
                      <a:pt x="3" y="1"/>
                      <a:pt x="2" y="2"/>
                    </a:cubicBezTo>
                    <a:cubicBezTo>
                      <a:pt x="2" y="2"/>
                      <a:pt x="2" y="2"/>
                      <a:pt x="2" y="1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3"/>
                      <a:pt x="2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2" y="1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85" name="Freeform 2031"/>
              <p:cNvSpPr/>
              <p:nvPr/>
            </p:nvSpPr>
            <p:spPr bwMode="auto">
              <a:xfrm>
                <a:off x="1280" y="2735"/>
                <a:ext cx="2" cy="3"/>
              </a:xfrm>
              <a:custGeom>
                <a:avLst/>
                <a:gdLst>
                  <a:gd name="T0" fmla="*/ 0 w 1"/>
                  <a:gd name="T1" fmla="*/ 1 h 1"/>
                  <a:gd name="T2" fmla="*/ 1 w 1"/>
                  <a:gd name="T3" fmla="*/ 0 h 1"/>
                  <a:gd name="T4" fmla="*/ 0 w 1"/>
                  <a:gd name="T5" fmla="*/ 1 h 1"/>
                  <a:gd name="T6" fmla="*/ 0 w 1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86" name="Freeform 2032"/>
              <p:cNvSpPr/>
              <p:nvPr/>
            </p:nvSpPr>
            <p:spPr bwMode="auto">
              <a:xfrm>
                <a:off x="1273" y="2728"/>
                <a:ext cx="9" cy="10"/>
              </a:xfrm>
              <a:custGeom>
                <a:avLst/>
                <a:gdLst>
                  <a:gd name="T0" fmla="*/ 2 w 4"/>
                  <a:gd name="T1" fmla="*/ 2 h 4"/>
                  <a:gd name="T2" fmla="*/ 1 w 4"/>
                  <a:gd name="T3" fmla="*/ 2 h 4"/>
                  <a:gd name="T4" fmla="*/ 2 w 4"/>
                  <a:gd name="T5" fmla="*/ 4 h 4"/>
                  <a:gd name="T6" fmla="*/ 3 w 4"/>
                  <a:gd name="T7" fmla="*/ 3 h 4"/>
                  <a:gd name="T8" fmla="*/ 3 w 4"/>
                  <a:gd name="T9" fmla="*/ 4 h 4"/>
                  <a:gd name="T10" fmla="*/ 4 w 4"/>
                  <a:gd name="T11" fmla="*/ 4 h 4"/>
                  <a:gd name="T12" fmla="*/ 3 w 4"/>
                  <a:gd name="T13" fmla="*/ 4 h 4"/>
                  <a:gd name="T14" fmla="*/ 3 w 4"/>
                  <a:gd name="T15" fmla="*/ 3 h 4"/>
                  <a:gd name="T16" fmla="*/ 3 w 4"/>
                  <a:gd name="T17" fmla="*/ 3 h 4"/>
                  <a:gd name="T18" fmla="*/ 4 w 4"/>
                  <a:gd name="T19" fmla="*/ 3 h 4"/>
                  <a:gd name="T20" fmla="*/ 3 w 4"/>
                  <a:gd name="T21" fmla="*/ 4 h 4"/>
                  <a:gd name="T22" fmla="*/ 3 w 4"/>
                  <a:gd name="T23" fmla="*/ 3 h 4"/>
                  <a:gd name="T24" fmla="*/ 3 w 4"/>
                  <a:gd name="T25" fmla="*/ 2 h 4"/>
                  <a:gd name="T26" fmla="*/ 3 w 4"/>
                  <a:gd name="T27" fmla="*/ 3 h 4"/>
                  <a:gd name="T28" fmla="*/ 3 w 4"/>
                  <a:gd name="T29" fmla="*/ 3 h 4"/>
                  <a:gd name="T30" fmla="*/ 3 w 4"/>
                  <a:gd name="T31" fmla="*/ 2 h 4"/>
                  <a:gd name="T32" fmla="*/ 2 w 4"/>
                  <a:gd name="T33" fmla="*/ 1 h 4"/>
                  <a:gd name="T34" fmla="*/ 1 w 4"/>
                  <a:gd name="T35" fmla="*/ 1 h 4"/>
                  <a:gd name="T36" fmla="*/ 2 w 4"/>
                  <a:gd name="T37" fmla="*/ 1 h 4"/>
                  <a:gd name="T38" fmla="*/ 2 w 4"/>
                  <a:gd name="T39" fmla="*/ 1 h 4"/>
                  <a:gd name="T40" fmla="*/ 1 w 4"/>
                  <a:gd name="T41" fmla="*/ 0 h 4"/>
                  <a:gd name="T42" fmla="*/ 2 w 4"/>
                  <a:gd name="T43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4" h="4">
                    <a:moveTo>
                      <a:pt x="2" y="2"/>
                    </a:moveTo>
                    <a:cubicBezTo>
                      <a:pt x="1" y="2"/>
                      <a:pt x="1" y="2"/>
                      <a:pt x="1" y="2"/>
                    </a:cubicBezTo>
                    <a:cubicBezTo>
                      <a:pt x="2" y="3"/>
                      <a:pt x="3" y="4"/>
                      <a:pt x="2" y="4"/>
                    </a:cubicBezTo>
                    <a:cubicBezTo>
                      <a:pt x="2" y="4"/>
                      <a:pt x="3" y="4"/>
                      <a:pt x="3" y="3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3" y="4"/>
                      <a:pt x="3" y="4"/>
                      <a:pt x="4" y="4"/>
                    </a:cubicBezTo>
                    <a:cubicBezTo>
                      <a:pt x="4" y="3"/>
                      <a:pt x="3" y="4"/>
                      <a:pt x="3" y="4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4" y="2"/>
                      <a:pt x="3" y="4"/>
                      <a:pt x="3" y="4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3"/>
                      <a:pt x="3" y="3"/>
                      <a:pt x="3" y="2"/>
                    </a:cubicBezTo>
                    <a:cubicBezTo>
                      <a:pt x="3" y="2"/>
                      <a:pt x="3" y="3"/>
                      <a:pt x="3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2" y="3"/>
                      <a:pt x="3" y="3"/>
                      <a:pt x="3" y="2"/>
                    </a:cubicBezTo>
                    <a:cubicBezTo>
                      <a:pt x="3" y="3"/>
                      <a:pt x="2" y="2"/>
                      <a:pt x="2" y="1"/>
                    </a:cubicBezTo>
                    <a:cubicBezTo>
                      <a:pt x="2" y="2"/>
                      <a:pt x="1" y="1"/>
                      <a:pt x="1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1" y="1"/>
                      <a:pt x="1" y="0"/>
                    </a:cubicBezTo>
                    <a:cubicBezTo>
                      <a:pt x="0" y="1"/>
                      <a:pt x="2" y="2"/>
                      <a:pt x="2" y="2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87" name="Rectangle 2033"/>
              <p:cNvSpPr>
                <a:spLocks noChangeArrowheads="1"/>
              </p:cNvSpPr>
              <p:nvPr/>
            </p:nvSpPr>
            <p:spPr bwMode="auto">
              <a:xfrm>
                <a:off x="1275" y="2733"/>
                <a:ext cx="1" cy="1"/>
              </a:xfrm>
              <a:prstGeom prst="rect">
                <a:avLst/>
              </a:pr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88" name="Freeform 2034"/>
              <p:cNvSpPr/>
              <p:nvPr/>
            </p:nvSpPr>
            <p:spPr bwMode="auto">
              <a:xfrm>
                <a:off x="1304" y="2714"/>
                <a:ext cx="0" cy="2"/>
              </a:xfrm>
              <a:custGeom>
                <a:avLst/>
                <a:gdLst>
                  <a:gd name="T0" fmla="*/ 0 h 2"/>
                  <a:gd name="T1" fmla="*/ 0 h 2"/>
                  <a:gd name="T2" fmla="*/ 2 h 2"/>
                  <a:gd name="T3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89" name="Freeform 2035"/>
              <p:cNvSpPr/>
              <p:nvPr/>
            </p:nvSpPr>
            <p:spPr bwMode="auto">
              <a:xfrm>
                <a:off x="1301" y="2709"/>
                <a:ext cx="3" cy="7"/>
              </a:xfrm>
              <a:custGeom>
                <a:avLst/>
                <a:gdLst>
                  <a:gd name="T0" fmla="*/ 1 w 1"/>
                  <a:gd name="T1" fmla="*/ 0 h 3"/>
                  <a:gd name="T2" fmla="*/ 1 w 1"/>
                  <a:gd name="T3" fmla="*/ 1 h 3"/>
                  <a:gd name="T4" fmla="*/ 0 w 1"/>
                  <a:gd name="T5" fmla="*/ 3 h 3"/>
                  <a:gd name="T6" fmla="*/ 1 w 1"/>
                  <a:gd name="T7" fmla="*/ 1 h 3"/>
                  <a:gd name="T8" fmla="*/ 1 w 1"/>
                  <a:gd name="T9" fmla="*/ 2 h 3"/>
                  <a:gd name="T10" fmla="*/ 1 w 1"/>
                  <a:gd name="T11" fmla="*/ 1 h 3"/>
                  <a:gd name="T12" fmla="*/ 1 w 1"/>
                  <a:gd name="T13" fmla="*/ 1 h 3"/>
                  <a:gd name="T14" fmla="*/ 1 w 1"/>
                  <a:gd name="T1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" h="3">
                    <a:moveTo>
                      <a:pt x="1" y="0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2"/>
                      <a:pt x="1" y="2"/>
                      <a:pt x="0" y="3"/>
                    </a:cubicBezTo>
                    <a:cubicBezTo>
                      <a:pt x="0" y="3"/>
                      <a:pt x="1" y="2"/>
                      <a:pt x="1" y="1"/>
                    </a:cubicBezTo>
                    <a:cubicBezTo>
                      <a:pt x="1" y="1"/>
                      <a:pt x="1" y="2"/>
                      <a:pt x="1" y="2"/>
                    </a:cubicBezTo>
                    <a:cubicBezTo>
                      <a:pt x="1" y="1"/>
                      <a:pt x="1" y="2"/>
                      <a:pt x="1" y="1"/>
                    </a:cubicBezTo>
                    <a:cubicBezTo>
                      <a:pt x="1" y="0"/>
                      <a:pt x="1" y="1"/>
                      <a:pt x="1" y="1"/>
                    </a:cubicBez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90" name="Freeform 2036"/>
              <p:cNvSpPr/>
              <p:nvPr/>
            </p:nvSpPr>
            <p:spPr bwMode="auto">
              <a:xfrm>
                <a:off x="1304" y="2712"/>
                <a:ext cx="0" cy="2"/>
              </a:xfrm>
              <a:custGeom>
                <a:avLst/>
                <a:gdLst>
                  <a:gd name="T0" fmla="*/ 2 h 2"/>
                  <a:gd name="T1" fmla="*/ 0 h 2"/>
                  <a:gd name="T2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91" name="Freeform 2037"/>
              <p:cNvSpPr/>
              <p:nvPr/>
            </p:nvSpPr>
            <p:spPr bwMode="auto">
              <a:xfrm>
                <a:off x="1301" y="2712"/>
                <a:ext cx="3" cy="2"/>
              </a:xfrm>
              <a:custGeom>
                <a:avLst/>
                <a:gdLst>
                  <a:gd name="T0" fmla="*/ 0 w 1"/>
                  <a:gd name="T1" fmla="*/ 1 h 1"/>
                  <a:gd name="T2" fmla="*/ 1 w 1"/>
                  <a:gd name="T3" fmla="*/ 0 h 1"/>
                  <a:gd name="T4" fmla="*/ 0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0" y="1"/>
                      <a:pt x="1" y="0"/>
                      <a:pt x="1" y="0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92" name="Freeform 2038"/>
              <p:cNvSpPr/>
              <p:nvPr/>
            </p:nvSpPr>
            <p:spPr bwMode="auto">
              <a:xfrm>
                <a:off x="1301" y="271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93" name="Freeform 2039"/>
              <p:cNvSpPr/>
              <p:nvPr/>
            </p:nvSpPr>
            <p:spPr bwMode="auto">
              <a:xfrm>
                <a:off x="1301" y="2712"/>
                <a:ext cx="3" cy="2"/>
              </a:xfrm>
              <a:custGeom>
                <a:avLst/>
                <a:gdLst>
                  <a:gd name="T0" fmla="*/ 0 w 1"/>
                  <a:gd name="T1" fmla="*/ 1 h 1"/>
                  <a:gd name="T2" fmla="*/ 0 w 1"/>
                  <a:gd name="T3" fmla="*/ 1 h 1"/>
                  <a:gd name="T4" fmla="*/ 0 w 1"/>
                  <a:gd name="T5" fmla="*/ 1 h 1"/>
                  <a:gd name="T6" fmla="*/ 0 w 1"/>
                  <a:gd name="T7" fmla="*/ 0 h 1"/>
                  <a:gd name="T8" fmla="*/ 1 w 1"/>
                  <a:gd name="T9" fmla="*/ 0 h 1"/>
                  <a:gd name="T10" fmla="*/ 1 w 1"/>
                  <a:gd name="T11" fmla="*/ 0 h 1"/>
                  <a:gd name="T12" fmla="*/ 0 w 1"/>
                  <a:gd name="T13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0"/>
                      <a:pt x="0" y="0"/>
                    </a:cubicBezTo>
                    <a:cubicBezTo>
                      <a:pt x="1" y="0"/>
                      <a:pt x="0" y="1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94" name="Freeform 2040"/>
              <p:cNvSpPr/>
              <p:nvPr/>
            </p:nvSpPr>
            <p:spPr bwMode="auto">
              <a:xfrm>
                <a:off x="1301" y="271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95" name="Rectangle 2041"/>
              <p:cNvSpPr>
                <a:spLocks noChangeArrowheads="1"/>
              </p:cNvSpPr>
              <p:nvPr/>
            </p:nvSpPr>
            <p:spPr bwMode="auto">
              <a:xfrm>
                <a:off x="1301" y="2714"/>
                <a:ext cx="1" cy="1"/>
              </a:xfrm>
              <a:prstGeom prst="rect">
                <a:avLst/>
              </a:pr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96" name="Freeform 2042"/>
              <p:cNvSpPr/>
              <p:nvPr/>
            </p:nvSpPr>
            <p:spPr bwMode="auto">
              <a:xfrm>
                <a:off x="1301" y="2709"/>
                <a:ext cx="0" cy="5"/>
              </a:xfrm>
              <a:custGeom>
                <a:avLst/>
                <a:gdLst>
                  <a:gd name="T0" fmla="*/ 2 h 2"/>
                  <a:gd name="T1" fmla="*/ 1 h 2"/>
                  <a:gd name="T2" fmla="*/ 0 h 2"/>
                  <a:gd name="T3" fmla="*/ 0 h 2"/>
                  <a:gd name="T4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cubicBezTo>
                      <a:pt x="0" y="1"/>
                      <a:pt x="0" y="2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2"/>
                      <a:pt x="0" y="2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97" name="Freeform 2043"/>
              <p:cNvSpPr/>
              <p:nvPr/>
            </p:nvSpPr>
            <p:spPr bwMode="auto">
              <a:xfrm>
                <a:off x="1301" y="2707"/>
                <a:ext cx="0" cy="2"/>
              </a:xfrm>
              <a:custGeom>
                <a:avLst/>
                <a:gdLst>
                  <a:gd name="T0" fmla="*/ 0 h 2"/>
                  <a:gd name="T1" fmla="*/ 2 h 2"/>
                  <a:gd name="T2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98" name="Freeform 2044"/>
              <p:cNvSpPr/>
              <p:nvPr/>
            </p:nvSpPr>
            <p:spPr bwMode="auto">
              <a:xfrm>
                <a:off x="1301" y="2707"/>
                <a:ext cx="0" cy="5"/>
              </a:xfrm>
              <a:custGeom>
                <a:avLst/>
                <a:gdLst>
                  <a:gd name="T0" fmla="*/ 2 h 2"/>
                  <a:gd name="T1" fmla="*/ 1 h 2"/>
                  <a:gd name="T2" fmla="*/ 2 h 2"/>
                  <a:gd name="T3" fmla="*/ 2 h 2"/>
                  <a:gd name="T4" fmla="*/ 2 h 2"/>
                  <a:gd name="T5" fmla="*/ 2 h 2"/>
                  <a:gd name="T6" fmla="*/ 2 h 2"/>
                  <a:gd name="T7" fmla="*/ 1 h 2"/>
                  <a:gd name="T8" fmla="*/ 1 h 2"/>
                  <a:gd name="T9" fmla="*/ 1 h 2"/>
                  <a:gd name="T10" fmla="*/ 0 h 2"/>
                  <a:gd name="T11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  <a:cxn ang="0">
                    <a:pos x="0" y="T6"/>
                  </a:cxn>
                  <a:cxn ang="0">
                    <a:pos x="0" y="T7"/>
                  </a:cxn>
                  <a:cxn ang="0">
                    <a:pos x="0" y="T8"/>
                  </a:cxn>
                  <a:cxn ang="0">
                    <a:pos x="0" y="T9"/>
                  </a:cxn>
                  <a:cxn ang="0">
                    <a:pos x="0" y="T10"/>
                  </a:cxn>
                  <a:cxn ang="0">
                    <a:pos x="0" y="T11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2"/>
                      <a:pt x="0" y="2"/>
                    </a:cubicBezTo>
                    <a:cubicBezTo>
                      <a:pt x="0" y="2"/>
                      <a:pt x="0" y="1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2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0"/>
                      <a:pt x="0" y="0"/>
                    </a:cubicBezTo>
                    <a:cubicBezTo>
                      <a:pt x="0" y="0"/>
                      <a:pt x="0" y="2"/>
                      <a:pt x="0" y="2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99" name="Rectangle 2045"/>
              <p:cNvSpPr>
                <a:spLocks noChangeArrowheads="1"/>
              </p:cNvSpPr>
              <p:nvPr/>
            </p:nvSpPr>
            <p:spPr bwMode="auto">
              <a:xfrm>
                <a:off x="1301" y="2709"/>
                <a:ext cx="1" cy="1"/>
              </a:xfrm>
              <a:prstGeom prst="rect">
                <a:avLst/>
              </a:pr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00" name="Freeform 2046"/>
              <p:cNvSpPr/>
              <p:nvPr/>
            </p:nvSpPr>
            <p:spPr bwMode="auto">
              <a:xfrm>
                <a:off x="1299" y="2707"/>
                <a:ext cx="2" cy="5"/>
              </a:xfrm>
              <a:custGeom>
                <a:avLst/>
                <a:gdLst>
                  <a:gd name="T0" fmla="*/ 0 w 1"/>
                  <a:gd name="T1" fmla="*/ 2 h 2"/>
                  <a:gd name="T2" fmla="*/ 1 w 1"/>
                  <a:gd name="T3" fmla="*/ 2 h 2"/>
                  <a:gd name="T4" fmla="*/ 1 w 1"/>
                  <a:gd name="T5" fmla="*/ 2 h 2"/>
                  <a:gd name="T6" fmla="*/ 1 w 1"/>
                  <a:gd name="T7" fmla="*/ 1 h 2"/>
                  <a:gd name="T8" fmla="*/ 1 w 1"/>
                  <a:gd name="T9" fmla="*/ 2 h 2"/>
                  <a:gd name="T10" fmla="*/ 1 w 1"/>
                  <a:gd name="T11" fmla="*/ 0 h 2"/>
                  <a:gd name="T12" fmla="*/ 1 w 1"/>
                  <a:gd name="T13" fmla="*/ 1 h 2"/>
                  <a:gd name="T14" fmla="*/ 1 w 1"/>
                  <a:gd name="T15" fmla="*/ 1 h 2"/>
                  <a:gd name="T16" fmla="*/ 0 w 1"/>
                  <a:gd name="T17" fmla="*/ 1 h 2"/>
                  <a:gd name="T18" fmla="*/ 0 w 1"/>
                  <a:gd name="T19" fmla="*/ 1 h 2"/>
                  <a:gd name="T20" fmla="*/ 0 w 1"/>
                  <a:gd name="T21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1" y="2"/>
                      <a:pt x="1" y="2"/>
                    </a:cubicBezTo>
                    <a:cubicBezTo>
                      <a:pt x="0" y="1"/>
                      <a:pt x="1" y="1"/>
                      <a:pt x="1" y="0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1" y="1"/>
                      <a:pt x="1" y="1"/>
                    </a:cubicBezTo>
                    <a:cubicBezTo>
                      <a:pt x="1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2"/>
                      <a:pt x="0" y="2"/>
                      <a:pt x="0" y="2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01" name="Freeform 2047"/>
              <p:cNvSpPr/>
              <p:nvPr/>
            </p:nvSpPr>
            <p:spPr bwMode="auto">
              <a:xfrm>
                <a:off x="1299" y="2712"/>
                <a:ext cx="2" cy="2"/>
              </a:xfrm>
              <a:custGeom>
                <a:avLst/>
                <a:gdLst>
                  <a:gd name="T0" fmla="*/ 1 w 1"/>
                  <a:gd name="T1" fmla="*/ 0 h 1"/>
                  <a:gd name="T2" fmla="*/ 1 w 1"/>
                  <a:gd name="T3" fmla="*/ 0 h 1"/>
                  <a:gd name="T4" fmla="*/ 1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1"/>
                      <a:pt x="1" y="0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02" name="Freeform 2048"/>
              <p:cNvSpPr/>
              <p:nvPr/>
            </p:nvSpPr>
            <p:spPr bwMode="auto">
              <a:xfrm>
                <a:off x="1299" y="2709"/>
                <a:ext cx="2" cy="0"/>
              </a:xfrm>
              <a:custGeom>
                <a:avLst/>
                <a:gdLst>
                  <a:gd name="T0" fmla="*/ 0 w 2"/>
                  <a:gd name="T1" fmla="*/ 2 w 2"/>
                  <a:gd name="T2" fmla="*/ 0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03" name="Rectangle 2049"/>
              <p:cNvSpPr>
                <a:spLocks noChangeArrowheads="1"/>
              </p:cNvSpPr>
              <p:nvPr/>
            </p:nvSpPr>
            <p:spPr bwMode="auto">
              <a:xfrm>
                <a:off x="1299" y="2712"/>
                <a:ext cx="1" cy="1"/>
              </a:xfrm>
              <a:prstGeom prst="rect">
                <a:avLst/>
              </a:pr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04" name="Freeform 2050"/>
              <p:cNvSpPr/>
              <p:nvPr/>
            </p:nvSpPr>
            <p:spPr bwMode="auto">
              <a:xfrm>
                <a:off x="1294" y="2707"/>
                <a:ext cx="5" cy="7"/>
              </a:xfrm>
              <a:custGeom>
                <a:avLst/>
                <a:gdLst>
                  <a:gd name="T0" fmla="*/ 1 w 2"/>
                  <a:gd name="T1" fmla="*/ 0 h 3"/>
                  <a:gd name="T2" fmla="*/ 1 w 2"/>
                  <a:gd name="T3" fmla="*/ 1 h 3"/>
                  <a:gd name="T4" fmla="*/ 0 w 2"/>
                  <a:gd name="T5" fmla="*/ 1 h 3"/>
                  <a:gd name="T6" fmla="*/ 0 w 2"/>
                  <a:gd name="T7" fmla="*/ 2 h 3"/>
                  <a:gd name="T8" fmla="*/ 0 w 2"/>
                  <a:gd name="T9" fmla="*/ 2 h 3"/>
                  <a:gd name="T10" fmla="*/ 0 w 2"/>
                  <a:gd name="T11" fmla="*/ 2 h 3"/>
                  <a:gd name="T12" fmla="*/ 0 w 2"/>
                  <a:gd name="T13" fmla="*/ 2 h 3"/>
                  <a:gd name="T14" fmla="*/ 1 w 2"/>
                  <a:gd name="T15" fmla="*/ 2 h 3"/>
                  <a:gd name="T16" fmla="*/ 2 w 2"/>
                  <a:gd name="T17" fmla="*/ 2 h 3"/>
                  <a:gd name="T18" fmla="*/ 2 w 2"/>
                  <a:gd name="T19" fmla="*/ 1 h 3"/>
                  <a:gd name="T20" fmla="*/ 2 w 2"/>
                  <a:gd name="T21" fmla="*/ 2 h 3"/>
                  <a:gd name="T22" fmla="*/ 2 w 2"/>
                  <a:gd name="T23" fmla="*/ 2 h 3"/>
                  <a:gd name="T24" fmla="*/ 2 w 2"/>
                  <a:gd name="T25" fmla="*/ 2 h 3"/>
                  <a:gd name="T26" fmla="*/ 2 w 2"/>
                  <a:gd name="T27" fmla="*/ 1 h 3"/>
                  <a:gd name="T28" fmla="*/ 2 w 2"/>
                  <a:gd name="T29" fmla="*/ 2 h 3"/>
                  <a:gd name="T30" fmla="*/ 2 w 2"/>
                  <a:gd name="T31" fmla="*/ 2 h 3"/>
                  <a:gd name="T32" fmla="*/ 2 w 2"/>
                  <a:gd name="T33" fmla="*/ 1 h 3"/>
                  <a:gd name="T34" fmla="*/ 2 w 2"/>
                  <a:gd name="T35" fmla="*/ 0 h 3"/>
                  <a:gd name="T36" fmla="*/ 2 w 2"/>
                  <a:gd name="T37" fmla="*/ 2 h 3"/>
                  <a:gd name="T38" fmla="*/ 2 w 2"/>
                  <a:gd name="T39" fmla="*/ 1 h 3"/>
                  <a:gd name="T40" fmla="*/ 2 w 2"/>
                  <a:gd name="T41" fmla="*/ 0 h 3"/>
                  <a:gd name="T42" fmla="*/ 1 w 2"/>
                  <a:gd name="T43" fmla="*/ 1 h 3"/>
                  <a:gd name="T44" fmla="*/ 1 w 2"/>
                  <a:gd name="T45" fmla="*/ 1 h 3"/>
                  <a:gd name="T46" fmla="*/ 1 w 2"/>
                  <a:gd name="T47" fmla="*/ 1 h 3"/>
                  <a:gd name="T48" fmla="*/ 1 w 2"/>
                  <a:gd name="T49" fmla="*/ 1 h 3"/>
                  <a:gd name="T50" fmla="*/ 1 w 2"/>
                  <a:gd name="T51" fmla="*/ 2 h 3"/>
                  <a:gd name="T52" fmla="*/ 1 w 2"/>
                  <a:gd name="T53" fmla="*/ 0 h 3"/>
                  <a:gd name="T54" fmla="*/ 1 w 2"/>
                  <a:gd name="T55" fmla="*/ 1 h 3"/>
                  <a:gd name="T56" fmla="*/ 1 w 2"/>
                  <a:gd name="T57" fmla="*/ 1 h 3"/>
                  <a:gd name="T58" fmla="*/ 1 w 2"/>
                  <a:gd name="T59" fmla="*/ 0 h 3"/>
                  <a:gd name="T60" fmla="*/ 1 w 2"/>
                  <a:gd name="T61" fmla="*/ 1 h 3"/>
                  <a:gd name="T62" fmla="*/ 1 w 2"/>
                  <a:gd name="T63" fmla="*/ 1 h 3"/>
                  <a:gd name="T64" fmla="*/ 1 w 2"/>
                  <a:gd name="T65" fmla="*/ 1 h 3"/>
                  <a:gd name="T66" fmla="*/ 1 w 2"/>
                  <a:gd name="T67" fmla="*/ 0 h 3"/>
                  <a:gd name="T68" fmla="*/ 1 w 2"/>
                  <a:gd name="T69" fmla="*/ 0 h 3"/>
                  <a:gd name="T70" fmla="*/ 1 w 2"/>
                  <a:gd name="T71" fmla="*/ 1 h 3"/>
                  <a:gd name="T72" fmla="*/ 1 w 2"/>
                  <a:gd name="T73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2" h="3">
                    <a:moveTo>
                      <a:pt x="1" y="0"/>
                    </a:moveTo>
                    <a:cubicBezTo>
                      <a:pt x="1" y="0"/>
                      <a:pt x="1" y="1"/>
                      <a:pt x="1" y="1"/>
                    </a:cubicBezTo>
                    <a:cubicBezTo>
                      <a:pt x="1" y="1"/>
                      <a:pt x="1" y="1"/>
                      <a:pt x="0" y="1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1" y="2"/>
                      <a:pt x="0" y="2"/>
                    </a:cubicBezTo>
                    <a:cubicBezTo>
                      <a:pt x="0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2" y="2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2"/>
                      <a:pt x="2" y="1"/>
                      <a:pt x="2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3"/>
                      <a:pt x="2" y="2"/>
                      <a:pt x="2" y="2"/>
                    </a:cubicBezTo>
                    <a:cubicBezTo>
                      <a:pt x="2" y="2"/>
                      <a:pt x="2" y="1"/>
                      <a:pt x="2" y="1"/>
                    </a:cubicBezTo>
                    <a:cubicBezTo>
                      <a:pt x="2" y="2"/>
                      <a:pt x="2" y="1"/>
                      <a:pt x="2" y="2"/>
                    </a:cubicBezTo>
                    <a:cubicBezTo>
                      <a:pt x="2" y="3"/>
                      <a:pt x="2" y="1"/>
                      <a:pt x="2" y="2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0"/>
                      <a:pt x="2" y="1"/>
                      <a:pt x="2" y="0"/>
                    </a:cubicBezTo>
                    <a:cubicBezTo>
                      <a:pt x="2" y="0"/>
                      <a:pt x="2" y="1"/>
                      <a:pt x="2" y="2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1" y="1"/>
                      <a:pt x="2" y="0"/>
                    </a:cubicBezTo>
                    <a:cubicBezTo>
                      <a:pt x="2" y="1"/>
                      <a:pt x="2" y="0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2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0"/>
                    </a:cubicBezTo>
                    <a:cubicBezTo>
                      <a:pt x="1" y="0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2"/>
                      <a:pt x="1" y="1"/>
                      <a:pt x="1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05" name="Freeform 2051"/>
              <p:cNvSpPr/>
              <p:nvPr/>
            </p:nvSpPr>
            <p:spPr bwMode="auto">
              <a:xfrm>
                <a:off x="1296" y="2704"/>
                <a:ext cx="3" cy="3"/>
              </a:xfrm>
              <a:custGeom>
                <a:avLst/>
                <a:gdLst>
                  <a:gd name="T0" fmla="*/ 0 w 3"/>
                  <a:gd name="T1" fmla="*/ 3 h 3"/>
                  <a:gd name="T2" fmla="*/ 3 w 3"/>
                  <a:gd name="T3" fmla="*/ 0 h 3"/>
                  <a:gd name="T4" fmla="*/ 3 w 3"/>
                  <a:gd name="T5" fmla="*/ 0 h 3"/>
                  <a:gd name="T6" fmla="*/ 0 w 3"/>
                  <a:gd name="T7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3">
                    <a:moveTo>
                      <a:pt x="0" y="3"/>
                    </a:moveTo>
                    <a:lnTo>
                      <a:pt x="3" y="0"/>
                    </a:lnTo>
                    <a:lnTo>
                      <a:pt x="3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06" name="Freeform 2052"/>
              <p:cNvSpPr/>
              <p:nvPr/>
            </p:nvSpPr>
            <p:spPr bwMode="auto">
              <a:xfrm>
                <a:off x="1296" y="2707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07" name="Rectangle 2053"/>
              <p:cNvSpPr>
                <a:spLocks noChangeArrowheads="1"/>
              </p:cNvSpPr>
              <p:nvPr/>
            </p:nvSpPr>
            <p:spPr bwMode="auto">
              <a:xfrm>
                <a:off x="1294" y="2712"/>
                <a:ext cx="1" cy="1"/>
              </a:xfrm>
              <a:prstGeom prst="rect">
                <a:avLst/>
              </a:pr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08" name="Freeform 2054"/>
              <p:cNvSpPr/>
              <p:nvPr/>
            </p:nvSpPr>
            <p:spPr bwMode="auto">
              <a:xfrm>
                <a:off x="1296" y="2707"/>
                <a:ext cx="3" cy="0"/>
              </a:xfrm>
              <a:custGeom>
                <a:avLst/>
                <a:gdLst>
                  <a:gd name="T0" fmla="*/ 3 w 3"/>
                  <a:gd name="T1" fmla="*/ 0 w 3"/>
                  <a:gd name="T2" fmla="*/ 3 w 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3">
                    <a:moveTo>
                      <a:pt x="3" y="0"/>
                    </a:moveTo>
                    <a:lnTo>
                      <a:pt x="0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09" name="Freeform 2055"/>
              <p:cNvSpPr/>
              <p:nvPr/>
            </p:nvSpPr>
            <p:spPr bwMode="auto">
              <a:xfrm>
                <a:off x="1299" y="2707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10" name="Rectangle 2056"/>
              <p:cNvSpPr>
                <a:spLocks noChangeArrowheads="1"/>
              </p:cNvSpPr>
              <p:nvPr/>
            </p:nvSpPr>
            <p:spPr bwMode="auto">
              <a:xfrm>
                <a:off x="1296" y="2707"/>
                <a:ext cx="1" cy="1"/>
              </a:xfrm>
              <a:prstGeom prst="rect">
                <a:avLst/>
              </a:pr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11" name="Freeform 2057"/>
              <p:cNvSpPr/>
              <p:nvPr/>
            </p:nvSpPr>
            <p:spPr bwMode="auto">
              <a:xfrm>
                <a:off x="1289" y="2702"/>
                <a:ext cx="10" cy="17"/>
              </a:xfrm>
              <a:custGeom>
                <a:avLst/>
                <a:gdLst>
                  <a:gd name="T0" fmla="*/ 3 w 4"/>
                  <a:gd name="T1" fmla="*/ 4 h 7"/>
                  <a:gd name="T2" fmla="*/ 3 w 4"/>
                  <a:gd name="T3" fmla="*/ 4 h 7"/>
                  <a:gd name="T4" fmla="*/ 2 w 4"/>
                  <a:gd name="T5" fmla="*/ 5 h 7"/>
                  <a:gd name="T6" fmla="*/ 2 w 4"/>
                  <a:gd name="T7" fmla="*/ 4 h 7"/>
                  <a:gd name="T8" fmla="*/ 1 w 4"/>
                  <a:gd name="T9" fmla="*/ 5 h 7"/>
                  <a:gd name="T10" fmla="*/ 2 w 4"/>
                  <a:gd name="T11" fmla="*/ 4 h 7"/>
                  <a:gd name="T12" fmla="*/ 1 w 4"/>
                  <a:gd name="T13" fmla="*/ 5 h 7"/>
                  <a:gd name="T14" fmla="*/ 2 w 4"/>
                  <a:gd name="T15" fmla="*/ 4 h 7"/>
                  <a:gd name="T16" fmla="*/ 2 w 4"/>
                  <a:gd name="T17" fmla="*/ 4 h 7"/>
                  <a:gd name="T18" fmla="*/ 2 w 4"/>
                  <a:gd name="T19" fmla="*/ 4 h 7"/>
                  <a:gd name="T20" fmla="*/ 2 w 4"/>
                  <a:gd name="T21" fmla="*/ 3 h 7"/>
                  <a:gd name="T22" fmla="*/ 3 w 4"/>
                  <a:gd name="T23" fmla="*/ 2 h 7"/>
                  <a:gd name="T24" fmla="*/ 2 w 4"/>
                  <a:gd name="T25" fmla="*/ 3 h 7"/>
                  <a:gd name="T26" fmla="*/ 3 w 4"/>
                  <a:gd name="T27" fmla="*/ 2 h 7"/>
                  <a:gd name="T28" fmla="*/ 1 w 4"/>
                  <a:gd name="T29" fmla="*/ 5 h 7"/>
                  <a:gd name="T30" fmla="*/ 0 w 4"/>
                  <a:gd name="T31" fmla="*/ 6 h 7"/>
                  <a:gd name="T32" fmla="*/ 1 w 4"/>
                  <a:gd name="T33" fmla="*/ 5 h 7"/>
                  <a:gd name="T34" fmla="*/ 1 w 4"/>
                  <a:gd name="T35" fmla="*/ 6 h 7"/>
                  <a:gd name="T36" fmla="*/ 1 w 4"/>
                  <a:gd name="T37" fmla="*/ 5 h 7"/>
                  <a:gd name="T38" fmla="*/ 1 w 4"/>
                  <a:gd name="T39" fmla="*/ 6 h 7"/>
                  <a:gd name="T40" fmla="*/ 1 w 4"/>
                  <a:gd name="T41" fmla="*/ 5 h 7"/>
                  <a:gd name="T42" fmla="*/ 1 w 4"/>
                  <a:gd name="T43" fmla="*/ 6 h 7"/>
                  <a:gd name="T44" fmla="*/ 1 w 4"/>
                  <a:gd name="T45" fmla="*/ 6 h 7"/>
                  <a:gd name="T46" fmla="*/ 1 w 4"/>
                  <a:gd name="T47" fmla="*/ 6 h 7"/>
                  <a:gd name="T48" fmla="*/ 2 w 4"/>
                  <a:gd name="T49" fmla="*/ 5 h 7"/>
                  <a:gd name="T50" fmla="*/ 1 w 4"/>
                  <a:gd name="T51" fmla="*/ 6 h 7"/>
                  <a:gd name="T52" fmla="*/ 1 w 4"/>
                  <a:gd name="T53" fmla="*/ 6 h 7"/>
                  <a:gd name="T54" fmla="*/ 1 w 4"/>
                  <a:gd name="T55" fmla="*/ 6 h 7"/>
                  <a:gd name="T56" fmla="*/ 2 w 4"/>
                  <a:gd name="T57" fmla="*/ 6 h 7"/>
                  <a:gd name="T58" fmla="*/ 2 w 4"/>
                  <a:gd name="T59" fmla="*/ 5 h 7"/>
                  <a:gd name="T60" fmla="*/ 2 w 4"/>
                  <a:gd name="T61" fmla="*/ 5 h 7"/>
                  <a:gd name="T62" fmla="*/ 2 w 4"/>
                  <a:gd name="T63" fmla="*/ 5 h 7"/>
                  <a:gd name="T64" fmla="*/ 3 w 4"/>
                  <a:gd name="T65" fmla="*/ 5 h 7"/>
                  <a:gd name="T66" fmla="*/ 2 w 4"/>
                  <a:gd name="T67" fmla="*/ 5 h 7"/>
                  <a:gd name="T68" fmla="*/ 3 w 4"/>
                  <a:gd name="T69" fmla="*/ 4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4" h="7">
                    <a:moveTo>
                      <a:pt x="3" y="4"/>
                    </a:moveTo>
                    <a:cubicBezTo>
                      <a:pt x="3" y="4"/>
                      <a:pt x="3" y="4"/>
                      <a:pt x="3" y="4"/>
                    </a:cubicBezTo>
                    <a:cubicBezTo>
                      <a:pt x="2" y="4"/>
                      <a:pt x="2" y="5"/>
                      <a:pt x="2" y="5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4"/>
                      <a:pt x="2" y="4"/>
                      <a:pt x="1" y="5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4"/>
                      <a:pt x="1" y="6"/>
                      <a:pt x="1" y="5"/>
                    </a:cubicBezTo>
                    <a:cubicBezTo>
                      <a:pt x="1" y="5"/>
                      <a:pt x="1" y="5"/>
                      <a:pt x="2" y="4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1" y="5"/>
                      <a:pt x="2" y="4"/>
                      <a:pt x="2" y="4"/>
                    </a:cubicBezTo>
                    <a:cubicBezTo>
                      <a:pt x="2" y="4"/>
                      <a:pt x="2" y="3"/>
                      <a:pt x="2" y="3"/>
                    </a:cubicBezTo>
                    <a:cubicBezTo>
                      <a:pt x="2" y="3"/>
                      <a:pt x="3" y="3"/>
                      <a:pt x="3" y="2"/>
                    </a:cubicBezTo>
                    <a:cubicBezTo>
                      <a:pt x="3" y="3"/>
                      <a:pt x="3" y="2"/>
                      <a:pt x="2" y="3"/>
                    </a:cubicBezTo>
                    <a:cubicBezTo>
                      <a:pt x="3" y="2"/>
                      <a:pt x="3" y="3"/>
                      <a:pt x="3" y="2"/>
                    </a:cubicBezTo>
                    <a:cubicBezTo>
                      <a:pt x="2" y="4"/>
                      <a:pt x="4" y="0"/>
                      <a:pt x="1" y="5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1" y="6"/>
                      <a:pt x="1" y="5"/>
                      <a:pt x="1" y="5"/>
                    </a:cubicBezTo>
                    <a:cubicBezTo>
                      <a:pt x="1" y="6"/>
                      <a:pt x="1" y="6"/>
                      <a:pt x="1" y="6"/>
                    </a:cubicBezTo>
                    <a:cubicBezTo>
                      <a:pt x="1" y="5"/>
                      <a:pt x="1" y="6"/>
                      <a:pt x="1" y="5"/>
                    </a:cubicBezTo>
                    <a:cubicBezTo>
                      <a:pt x="1" y="6"/>
                      <a:pt x="1" y="6"/>
                      <a:pt x="1" y="6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1" y="5"/>
                      <a:pt x="0" y="7"/>
                      <a:pt x="1" y="6"/>
                    </a:cubicBezTo>
                    <a:cubicBezTo>
                      <a:pt x="1" y="6"/>
                      <a:pt x="1" y="6"/>
                      <a:pt x="1" y="6"/>
                    </a:cubicBezTo>
                    <a:cubicBezTo>
                      <a:pt x="1" y="5"/>
                      <a:pt x="1" y="6"/>
                      <a:pt x="1" y="6"/>
                    </a:cubicBezTo>
                    <a:cubicBezTo>
                      <a:pt x="1" y="5"/>
                      <a:pt x="2" y="5"/>
                      <a:pt x="2" y="5"/>
                    </a:cubicBezTo>
                    <a:cubicBezTo>
                      <a:pt x="1" y="5"/>
                      <a:pt x="2" y="5"/>
                      <a:pt x="1" y="6"/>
                    </a:cubicBezTo>
                    <a:cubicBezTo>
                      <a:pt x="1" y="6"/>
                      <a:pt x="1" y="5"/>
                      <a:pt x="1" y="6"/>
                    </a:cubicBezTo>
                    <a:cubicBezTo>
                      <a:pt x="1" y="6"/>
                      <a:pt x="1" y="6"/>
                      <a:pt x="1" y="6"/>
                    </a:cubicBezTo>
                    <a:cubicBezTo>
                      <a:pt x="2" y="5"/>
                      <a:pt x="1" y="6"/>
                      <a:pt x="2" y="6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2" y="5"/>
                      <a:pt x="2" y="5"/>
                      <a:pt x="3" y="5"/>
                    </a:cubicBezTo>
                    <a:cubicBezTo>
                      <a:pt x="3" y="4"/>
                      <a:pt x="2" y="5"/>
                      <a:pt x="2" y="5"/>
                    </a:cubicBezTo>
                    <a:cubicBezTo>
                      <a:pt x="2" y="5"/>
                      <a:pt x="3" y="4"/>
                      <a:pt x="3" y="4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12" name="Freeform 2058"/>
              <p:cNvSpPr/>
              <p:nvPr/>
            </p:nvSpPr>
            <p:spPr bwMode="auto">
              <a:xfrm>
                <a:off x="1289" y="2716"/>
                <a:ext cx="3" cy="0"/>
              </a:xfrm>
              <a:custGeom>
                <a:avLst/>
                <a:gdLst>
                  <a:gd name="T0" fmla="*/ 0 w 3"/>
                  <a:gd name="T1" fmla="*/ 3 w 3"/>
                  <a:gd name="T2" fmla="*/ 0 w 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3">
                    <a:moveTo>
                      <a:pt x="0" y="0"/>
                    </a:moveTo>
                    <a:lnTo>
                      <a:pt x="3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13" name="Freeform 2059"/>
              <p:cNvSpPr/>
              <p:nvPr/>
            </p:nvSpPr>
            <p:spPr bwMode="auto">
              <a:xfrm>
                <a:off x="1292" y="2712"/>
                <a:ext cx="7" cy="7"/>
              </a:xfrm>
              <a:custGeom>
                <a:avLst/>
                <a:gdLst>
                  <a:gd name="T0" fmla="*/ 1 w 3"/>
                  <a:gd name="T1" fmla="*/ 1 h 3"/>
                  <a:gd name="T2" fmla="*/ 1 w 3"/>
                  <a:gd name="T3" fmla="*/ 2 h 3"/>
                  <a:gd name="T4" fmla="*/ 2 w 3"/>
                  <a:gd name="T5" fmla="*/ 1 h 3"/>
                  <a:gd name="T6" fmla="*/ 2 w 3"/>
                  <a:gd name="T7" fmla="*/ 1 h 3"/>
                  <a:gd name="T8" fmla="*/ 1 w 3"/>
                  <a:gd name="T9" fmla="*/ 2 h 3"/>
                  <a:gd name="T10" fmla="*/ 1 w 3"/>
                  <a:gd name="T11" fmla="*/ 2 h 3"/>
                  <a:gd name="T12" fmla="*/ 2 w 3"/>
                  <a:gd name="T13" fmla="*/ 1 h 3"/>
                  <a:gd name="T14" fmla="*/ 2 w 3"/>
                  <a:gd name="T15" fmla="*/ 1 h 3"/>
                  <a:gd name="T16" fmla="*/ 2 w 3"/>
                  <a:gd name="T17" fmla="*/ 1 h 3"/>
                  <a:gd name="T18" fmla="*/ 1 w 3"/>
                  <a:gd name="T19" fmla="*/ 2 h 3"/>
                  <a:gd name="T20" fmla="*/ 3 w 3"/>
                  <a:gd name="T21" fmla="*/ 0 h 3"/>
                  <a:gd name="T22" fmla="*/ 3 w 3"/>
                  <a:gd name="T23" fmla="*/ 0 h 3"/>
                  <a:gd name="T24" fmla="*/ 2 w 3"/>
                  <a:gd name="T25" fmla="*/ 1 h 3"/>
                  <a:gd name="T26" fmla="*/ 2 w 3"/>
                  <a:gd name="T27" fmla="*/ 1 h 3"/>
                  <a:gd name="T28" fmla="*/ 3 w 3"/>
                  <a:gd name="T29" fmla="*/ 0 h 3"/>
                  <a:gd name="T30" fmla="*/ 2 w 3"/>
                  <a:gd name="T31" fmla="*/ 0 h 3"/>
                  <a:gd name="T32" fmla="*/ 2 w 3"/>
                  <a:gd name="T33" fmla="*/ 0 h 3"/>
                  <a:gd name="T34" fmla="*/ 2 w 3"/>
                  <a:gd name="T35" fmla="*/ 1 h 3"/>
                  <a:gd name="T36" fmla="*/ 1 w 3"/>
                  <a:gd name="T37" fmla="*/ 2 h 3"/>
                  <a:gd name="T38" fmla="*/ 1 w 3"/>
                  <a:gd name="T39" fmla="*/ 1 h 3"/>
                  <a:gd name="T40" fmla="*/ 1 w 3"/>
                  <a:gd name="T41" fmla="*/ 2 h 3"/>
                  <a:gd name="T42" fmla="*/ 0 w 3"/>
                  <a:gd name="T43" fmla="*/ 2 h 3"/>
                  <a:gd name="T44" fmla="*/ 0 w 3"/>
                  <a:gd name="T45" fmla="*/ 3 h 3"/>
                  <a:gd name="T46" fmla="*/ 1 w 3"/>
                  <a:gd name="T47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3" h="3">
                    <a:moveTo>
                      <a:pt x="1" y="1"/>
                    </a:move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1" y="2"/>
                      <a:pt x="2" y="2"/>
                      <a:pt x="1" y="2"/>
                    </a:cubicBezTo>
                    <a:cubicBezTo>
                      <a:pt x="2" y="1"/>
                      <a:pt x="2" y="2"/>
                      <a:pt x="3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3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1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1"/>
                      <a:pt x="1" y="2"/>
                      <a:pt x="1" y="1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0" y="2"/>
                      <a:pt x="1" y="2"/>
                      <a:pt x="0" y="2"/>
                    </a:cubicBezTo>
                    <a:cubicBezTo>
                      <a:pt x="0" y="3"/>
                      <a:pt x="1" y="2"/>
                      <a:pt x="0" y="3"/>
                    </a:cubicBez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14" name="Freeform 2060"/>
              <p:cNvSpPr/>
              <p:nvPr/>
            </p:nvSpPr>
            <p:spPr bwMode="auto">
              <a:xfrm>
                <a:off x="1294" y="2714"/>
                <a:ext cx="0" cy="2"/>
              </a:xfrm>
              <a:custGeom>
                <a:avLst/>
                <a:gdLst>
                  <a:gd name="T0" fmla="*/ 2 h 2"/>
                  <a:gd name="T1" fmla="*/ 0 h 2"/>
                  <a:gd name="T2" fmla="*/ 2 h 2"/>
                  <a:gd name="T3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15" name="Freeform 2061"/>
              <p:cNvSpPr/>
              <p:nvPr/>
            </p:nvSpPr>
            <p:spPr bwMode="auto">
              <a:xfrm>
                <a:off x="1296" y="2712"/>
                <a:ext cx="0" cy="2"/>
              </a:xfrm>
              <a:custGeom>
                <a:avLst/>
                <a:gdLst>
                  <a:gd name="T0" fmla="*/ 0 h 1"/>
                  <a:gd name="T1" fmla="*/ 0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16" name="Freeform 2062"/>
              <p:cNvSpPr/>
              <p:nvPr/>
            </p:nvSpPr>
            <p:spPr bwMode="auto">
              <a:xfrm>
                <a:off x="1294" y="2716"/>
                <a:ext cx="2" cy="0"/>
              </a:xfrm>
              <a:custGeom>
                <a:avLst/>
                <a:gdLst>
                  <a:gd name="T0" fmla="*/ 0 w 2"/>
                  <a:gd name="T1" fmla="*/ 0 w 2"/>
                  <a:gd name="T2" fmla="*/ 2 w 2"/>
                  <a:gd name="T3" fmla="*/ 0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17" name="Freeform 2063"/>
              <p:cNvSpPr/>
              <p:nvPr/>
            </p:nvSpPr>
            <p:spPr bwMode="auto">
              <a:xfrm>
                <a:off x="1296" y="2712"/>
                <a:ext cx="3" cy="4"/>
              </a:xfrm>
              <a:custGeom>
                <a:avLst/>
                <a:gdLst>
                  <a:gd name="T0" fmla="*/ 1 w 1"/>
                  <a:gd name="T1" fmla="*/ 0 h 2"/>
                  <a:gd name="T2" fmla="*/ 1 w 1"/>
                  <a:gd name="T3" fmla="*/ 0 h 2"/>
                  <a:gd name="T4" fmla="*/ 0 w 1"/>
                  <a:gd name="T5" fmla="*/ 2 h 2"/>
                  <a:gd name="T6" fmla="*/ 1 w 1"/>
                  <a:gd name="T7" fmla="*/ 1 h 2"/>
                  <a:gd name="T8" fmla="*/ 1 w 1"/>
                  <a:gd name="T9" fmla="*/ 1 h 2"/>
                  <a:gd name="T10" fmla="*/ 1 w 1"/>
                  <a:gd name="T11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cubicBezTo>
                      <a:pt x="1" y="0"/>
                      <a:pt x="1" y="1"/>
                      <a:pt x="1" y="0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1" y="1"/>
                      <a:pt x="1" y="1"/>
                    </a:cubicBezTo>
                    <a:cubicBezTo>
                      <a:pt x="0" y="1"/>
                      <a:pt x="1" y="1"/>
                      <a:pt x="1" y="1"/>
                    </a:cubicBez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18" name="Freeform 2064"/>
              <p:cNvSpPr/>
              <p:nvPr/>
            </p:nvSpPr>
            <p:spPr bwMode="auto">
              <a:xfrm>
                <a:off x="1294" y="2714"/>
                <a:ext cx="10" cy="7"/>
              </a:xfrm>
              <a:custGeom>
                <a:avLst/>
                <a:gdLst>
                  <a:gd name="T0" fmla="*/ 1 w 4"/>
                  <a:gd name="T1" fmla="*/ 1 h 3"/>
                  <a:gd name="T2" fmla="*/ 1 w 4"/>
                  <a:gd name="T3" fmla="*/ 1 h 3"/>
                  <a:gd name="T4" fmla="*/ 1 w 4"/>
                  <a:gd name="T5" fmla="*/ 1 h 3"/>
                  <a:gd name="T6" fmla="*/ 1 w 4"/>
                  <a:gd name="T7" fmla="*/ 2 h 3"/>
                  <a:gd name="T8" fmla="*/ 1 w 4"/>
                  <a:gd name="T9" fmla="*/ 2 h 3"/>
                  <a:gd name="T10" fmla="*/ 2 w 4"/>
                  <a:gd name="T11" fmla="*/ 1 h 3"/>
                  <a:gd name="T12" fmla="*/ 2 w 4"/>
                  <a:gd name="T13" fmla="*/ 1 h 3"/>
                  <a:gd name="T14" fmla="*/ 1 w 4"/>
                  <a:gd name="T15" fmla="*/ 2 h 3"/>
                  <a:gd name="T16" fmla="*/ 2 w 4"/>
                  <a:gd name="T17" fmla="*/ 0 h 3"/>
                  <a:gd name="T18" fmla="*/ 2 w 4"/>
                  <a:gd name="T19" fmla="*/ 1 h 3"/>
                  <a:gd name="T20" fmla="*/ 2 w 4"/>
                  <a:gd name="T21" fmla="*/ 1 h 3"/>
                  <a:gd name="T22" fmla="*/ 2 w 4"/>
                  <a:gd name="T23" fmla="*/ 1 h 3"/>
                  <a:gd name="T24" fmla="*/ 2 w 4"/>
                  <a:gd name="T25" fmla="*/ 2 h 3"/>
                  <a:gd name="T26" fmla="*/ 2 w 4"/>
                  <a:gd name="T27" fmla="*/ 2 h 3"/>
                  <a:gd name="T28" fmla="*/ 2 w 4"/>
                  <a:gd name="T29" fmla="*/ 2 h 3"/>
                  <a:gd name="T30" fmla="*/ 2 w 4"/>
                  <a:gd name="T31" fmla="*/ 2 h 3"/>
                  <a:gd name="T32" fmla="*/ 2 w 4"/>
                  <a:gd name="T33" fmla="*/ 3 h 3"/>
                  <a:gd name="T34" fmla="*/ 3 w 4"/>
                  <a:gd name="T35" fmla="*/ 1 h 3"/>
                  <a:gd name="T36" fmla="*/ 3 w 4"/>
                  <a:gd name="T37" fmla="*/ 1 h 3"/>
                  <a:gd name="T38" fmla="*/ 2 w 4"/>
                  <a:gd name="T39" fmla="*/ 2 h 3"/>
                  <a:gd name="T40" fmla="*/ 3 w 4"/>
                  <a:gd name="T41" fmla="*/ 2 h 3"/>
                  <a:gd name="T42" fmla="*/ 2 w 4"/>
                  <a:gd name="T43" fmla="*/ 3 h 3"/>
                  <a:gd name="T44" fmla="*/ 3 w 4"/>
                  <a:gd name="T45" fmla="*/ 2 h 3"/>
                  <a:gd name="T46" fmla="*/ 3 w 4"/>
                  <a:gd name="T47" fmla="*/ 2 h 3"/>
                  <a:gd name="T48" fmla="*/ 4 w 4"/>
                  <a:gd name="T49" fmla="*/ 1 h 3"/>
                  <a:gd name="T50" fmla="*/ 3 w 4"/>
                  <a:gd name="T51" fmla="*/ 0 h 3"/>
                  <a:gd name="T52" fmla="*/ 3 w 4"/>
                  <a:gd name="T53" fmla="*/ 1 h 3"/>
                  <a:gd name="T54" fmla="*/ 3 w 4"/>
                  <a:gd name="T55" fmla="*/ 0 h 3"/>
                  <a:gd name="T56" fmla="*/ 3 w 4"/>
                  <a:gd name="T57" fmla="*/ 1 h 3"/>
                  <a:gd name="T58" fmla="*/ 3 w 4"/>
                  <a:gd name="T59" fmla="*/ 0 h 3"/>
                  <a:gd name="T60" fmla="*/ 3 w 4"/>
                  <a:gd name="T61" fmla="*/ 1 h 3"/>
                  <a:gd name="T62" fmla="*/ 3 w 4"/>
                  <a:gd name="T63" fmla="*/ 0 h 3"/>
                  <a:gd name="T64" fmla="*/ 2 w 4"/>
                  <a:gd name="T65" fmla="*/ 0 h 3"/>
                  <a:gd name="T66" fmla="*/ 2 w 4"/>
                  <a:gd name="T67" fmla="*/ 1 h 3"/>
                  <a:gd name="T68" fmla="*/ 2 w 4"/>
                  <a:gd name="T69" fmla="*/ 0 h 3"/>
                  <a:gd name="T70" fmla="*/ 1 w 4"/>
                  <a:gd name="T71" fmla="*/ 1 h 3"/>
                  <a:gd name="T72" fmla="*/ 2 w 4"/>
                  <a:gd name="T73" fmla="*/ 0 h 3"/>
                  <a:gd name="T74" fmla="*/ 2 w 4"/>
                  <a:gd name="T75" fmla="*/ 0 h 3"/>
                  <a:gd name="T76" fmla="*/ 2 w 4"/>
                  <a:gd name="T77" fmla="*/ 0 h 3"/>
                  <a:gd name="T78" fmla="*/ 2 w 4"/>
                  <a:gd name="T79" fmla="*/ 0 h 3"/>
                  <a:gd name="T80" fmla="*/ 1 w 4"/>
                  <a:gd name="T81" fmla="*/ 1 h 3"/>
                  <a:gd name="T82" fmla="*/ 1 w 4"/>
                  <a:gd name="T83" fmla="*/ 2 h 3"/>
                  <a:gd name="T84" fmla="*/ 1 w 4"/>
                  <a:gd name="T85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4" h="3">
                    <a:moveTo>
                      <a:pt x="1" y="1"/>
                    </a:moveTo>
                    <a:cubicBezTo>
                      <a:pt x="1" y="1"/>
                      <a:pt x="2" y="1"/>
                      <a:pt x="1" y="1"/>
                    </a:cubicBezTo>
                    <a:cubicBezTo>
                      <a:pt x="1" y="1"/>
                      <a:pt x="1" y="2"/>
                      <a:pt x="1" y="1"/>
                    </a:cubicBezTo>
                    <a:cubicBezTo>
                      <a:pt x="1" y="2"/>
                      <a:pt x="1" y="1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2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2" y="1"/>
                      <a:pt x="1" y="2"/>
                    </a:cubicBezTo>
                    <a:cubicBezTo>
                      <a:pt x="2" y="2"/>
                      <a:pt x="2" y="1"/>
                      <a:pt x="2" y="0"/>
                    </a:cubicBezTo>
                    <a:cubicBezTo>
                      <a:pt x="2" y="1"/>
                      <a:pt x="3" y="0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2"/>
                      <a:pt x="2" y="1"/>
                      <a:pt x="2" y="1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3" y="2"/>
                      <a:pt x="2" y="2"/>
                      <a:pt x="3" y="1"/>
                    </a:cubicBezTo>
                    <a:cubicBezTo>
                      <a:pt x="2" y="3"/>
                      <a:pt x="3" y="1"/>
                      <a:pt x="3" y="1"/>
                    </a:cubicBezTo>
                    <a:cubicBezTo>
                      <a:pt x="3" y="2"/>
                      <a:pt x="3" y="2"/>
                      <a:pt x="2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2" y="3"/>
                      <a:pt x="3" y="2"/>
                      <a:pt x="2" y="3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2"/>
                      <a:pt x="4" y="1"/>
                      <a:pt x="4" y="1"/>
                    </a:cubicBezTo>
                    <a:cubicBezTo>
                      <a:pt x="3" y="1"/>
                      <a:pt x="3" y="1"/>
                      <a:pt x="3" y="0"/>
                    </a:cubicBezTo>
                    <a:cubicBezTo>
                      <a:pt x="3" y="1"/>
                      <a:pt x="3" y="0"/>
                      <a:pt x="3" y="1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3" y="0"/>
                      <a:pt x="3" y="1"/>
                      <a:pt x="3" y="1"/>
                    </a:cubicBezTo>
                    <a:cubicBezTo>
                      <a:pt x="3" y="1"/>
                      <a:pt x="3" y="1"/>
                      <a:pt x="3" y="0"/>
                    </a:cubicBezTo>
                    <a:cubicBezTo>
                      <a:pt x="3" y="0"/>
                      <a:pt x="3" y="1"/>
                      <a:pt x="3" y="1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3" y="0"/>
                      <a:pt x="2" y="1"/>
                      <a:pt x="2" y="0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0"/>
                      <a:pt x="1" y="2"/>
                      <a:pt x="2" y="0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1"/>
                      <a:pt x="2" y="0"/>
                      <a:pt x="2" y="0"/>
                    </a:cubicBezTo>
                    <a:cubicBezTo>
                      <a:pt x="1" y="0"/>
                      <a:pt x="1" y="1"/>
                      <a:pt x="1" y="1"/>
                    </a:cubicBezTo>
                    <a:cubicBezTo>
                      <a:pt x="2" y="0"/>
                      <a:pt x="0" y="3"/>
                      <a:pt x="1" y="2"/>
                    </a:cubicBez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19" name="Freeform 2065"/>
              <p:cNvSpPr/>
              <p:nvPr/>
            </p:nvSpPr>
            <p:spPr bwMode="auto">
              <a:xfrm>
                <a:off x="1299" y="2712"/>
                <a:ext cx="0" cy="2"/>
              </a:xfrm>
              <a:custGeom>
                <a:avLst/>
                <a:gdLst>
                  <a:gd name="T0" fmla="*/ 0 h 2"/>
                  <a:gd name="T1" fmla="*/ 2 h 2"/>
                  <a:gd name="T2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20" name="Freeform 2066"/>
              <p:cNvSpPr/>
              <p:nvPr/>
            </p:nvSpPr>
            <p:spPr bwMode="auto">
              <a:xfrm>
                <a:off x="1301" y="271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21" name="Rectangle 2067"/>
              <p:cNvSpPr>
                <a:spLocks noChangeArrowheads="1"/>
              </p:cNvSpPr>
              <p:nvPr/>
            </p:nvSpPr>
            <p:spPr bwMode="auto">
              <a:xfrm>
                <a:off x="1299" y="2714"/>
                <a:ext cx="1" cy="1"/>
              </a:xfrm>
              <a:prstGeom prst="rect">
                <a:avLst/>
              </a:pr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22" name="Rectangle 2068"/>
              <p:cNvSpPr>
                <a:spLocks noChangeArrowheads="1"/>
              </p:cNvSpPr>
              <p:nvPr/>
            </p:nvSpPr>
            <p:spPr bwMode="auto">
              <a:xfrm>
                <a:off x="1296" y="2716"/>
                <a:ext cx="1" cy="1"/>
              </a:xfrm>
              <a:prstGeom prst="rect">
                <a:avLst/>
              </a:pr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23" name="Freeform 2069"/>
              <p:cNvSpPr/>
              <p:nvPr/>
            </p:nvSpPr>
            <p:spPr bwMode="auto">
              <a:xfrm>
                <a:off x="1304" y="2714"/>
                <a:ext cx="0" cy="2"/>
              </a:xfrm>
              <a:custGeom>
                <a:avLst/>
                <a:gdLst>
                  <a:gd name="T0" fmla="*/ 0 h 2"/>
                  <a:gd name="T1" fmla="*/ 2 h 2"/>
                  <a:gd name="T2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24" name="Freeform 2070"/>
              <p:cNvSpPr/>
              <p:nvPr/>
            </p:nvSpPr>
            <p:spPr bwMode="auto">
              <a:xfrm>
                <a:off x="1301" y="2712"/>
                <a:ext cx="0" cy="2"/>
              </a:xfrm>
              <a:custGeom>
                <a:avLst/>
                <a:gdLst>
                  <a:gd name="T0" fmla="*/ 0 h 2"/>
                  <a:gd name="T1" fmla="*/ 2 h 2"/>
                  <a:gd name="T2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25" name="Freeform 2071"/>
              <p:cNvSpPr/>
              <p:nvPr/>
            </p:nvSpPr>
            <p:spPr bwMode="auto">
              <a:xfrm>
                <a:off x="1292" y="2709"/>
                <a:ext cx="12" cy="17"/>
              </a:xfrm>
              <a:custGeom>
                <a:avLst/>
                <a:gdLst>
                  <a:gd name="T0" fmla="*/ 1 w 5"/>
                  <a:gd name="T1" fmla="*/ 2 h 7"/>
                  <a:gd name="T2" fmla="*/ 1 w 5"/>
                  <a:gd name="T3" fmla="*/ 3 h 7"/>
                  <a:gd name="T4" fmla="*/ 0 w 5"/>
                  <a:gd name="T5" fmla="*/ 3 h 7"/>
                  <a:gd name="T6" fmla="*/ 1 w 5"/>
                  <a:gd name="T7" fmla="*/ 3 h 7"/>
                  <a:gd name="T8" fmla="*/ 1 w 5"/>
                  <a:gd name="T9" fmla="*/ 3 h 7"/>
                  <a:gd name="T10" fmla="*/ 2 w 5"/>
                  <a:gd name="T11" fmla="*/ 3 h 7"/>
                  <a:gd name="T12" fmla="*/ 2 w 5"/>
                  <a:gd name="T13" fmla="*/ 3 h 7"/>
                  <a:gd name="T14" fmla="*/ 2 w 5"/>
                  <a:gd name="T15" fmla="*/ 3 h 7"/>
                  <a:gd name="T16" fmla="*/ 2 w 5"/>
                  <a:gd name="T17" fmla="*/ 4 h 7"/>
                  <a:gd name="T18" fmla="*/ 3 w 5"/>
                  <a:gd name="T19" fmla="*/ 2 h 7"/>
                  <a:gd name="T20" fmla="*/ 3 w 5"/>
                  <a:gd name="T21" fmla="*/ 2 h 7"/>
                  <a:gd name="T22" fmla="*/ 3 w 5"/>
                  <a:gd name="T23" fmla="*/ 3 h 7"/>
                  <a:gd name="T24" fmla="*/ 3 w 5"/>
                  <a:gd name="T25" fmla="*/ 3 h 7"/>
                  <a:gd name="T26" fmla="*/ 4 w 5"/>
                  <a:gd name="T27" fmla="*/ 3 h 7"/>
                  <a:gd name="T28" fmla="*/ 4 w 5"/>
                  <a:gd name="T29" fmla="*/ 3 h 7"/>
                  <a:gd name="T30" fmla="*/ 4 w 5"/>
                  <a:gd name="T31" fmla="*/ 3 h 7"/>
                  <a:gd name="T32" fmla="*/ 4 w 5"/>
                  <a:gd name="T33" fmla="*/ 3 h 7"/>
                  <a:gd name="T34" fmla="*/ 4 w 5"/>
                  <a:gd name="T35" fmla="*/ 3 h 7"/>
                  <a:gd name="T36" fmla="*/ 4 w 5"/>
                  <a:gd name="T37" fmla="*/ 3 h 7"/>
                  <a:gd name="T38" fmla="*/ 4 w 5"/>
                  <a:gd name="T39" fmla="*/ 5 h 7"/>
                  <a:gd name="T40" fmla="*/ 5 w 5"/>
                  <a:gd name="T41" fmla="*/ 3 h 7"/>
                  <a:gd name="T42" fmla="*/ 5 w 5"/>
                  <a:gd name="T43" fmla="*/ 3 h 7"/>
                  <a:gd name="T44" fmla="*/ 4 w 5"/>
                  <a:gd name="T45" fmla="*/ 3 h 7"/>
                  <a:gd name="T46" fmla="*/ 5 w 5"/>
                  <a:gd name="T47" fmla="*/ 2 h 7"/>
                  <a:gd name="T48" fmla="*/ 5 w 5"/>
                  <a:gd name="T49" fmla="*/ 2 h 7"/>
                  <a:gd name="T50" fmla="*/ 4 w 5"/>
                  <a:gd name="T51" fmla="*/ 2 h 7"/>
                  <a:gd name="T52" fmla="*/ 4 w 5"/>
                  <a:gd name="T53" fmla="*/ 3 h 7"/>
                  <a:gd name="T54" fmla="*/ 4 w 5"/>
                  <a:gd name="T55" fmla="*/ 2 h 7"/>
                  <a:gd name="T56" fmla="*/ 4 w 5"/>
                  <a:gd name="T57" fmla="*/ 1 h 7"/>
                  <a:gd name="T58" fmla="*/ 4 w 5"/>
                  <a:gd name="T59" fmla="*/ 1 h 7"/>
                  <a:gd name="T60" fmla="*/ 4 w 5"/>
                  <a:gd name="T61" fmla="*/ 1 h 7"/>
                  <a:gd name="T62" fmla="*/ 3 w 5"/>
                  <a:gd name="T63" fmla="*/ 3 h 7"/>
                  <a:gd name="T64" fmla="*/ 3 w 5"/>
                  <a:gd name="T65" fmla="*/ 2 h 7"/>
                  <a:gd name="T66" fmla="*/ 4 w 5"/>
                  <a:gd name="T67" fmla="*/ 2 h 7"/>
                  <a:gd name="T68" fmla="*/ 4 w 5"/>
                  <a:gd name="T69" fmla="*/ 1 h 7"/>
                  <a:gd name="T70" fmla="*/ 4 w 5"/>
                  <a:gd name="T71" fmla="*/ 1 h 7"/>
                  <a:gd name="T72" fmla="*/ 2 w 5"/>
                  <a:gd name="T73" fmla="*/ 3 h 7"/>
                  <a:gd name="T74" fmla="*/ 3 w 5"/>
                  <a:gd name="T75" fmla="*/ 2 h 7"/>
                  <a:gd name="T76" fmla="*/ 3 w 5"/>
                  <a:gd name="T77" fmla="*/ 1 h 7"/>
                  <a:gd name="T78" fmla="*/ 2 w 5"/>
                  <a:gd name="T79" fmla="*/ 2 h 7"/>
                  <a:gd name="T80" fmla="*/ 2 w 5"/>
                  <a:gd name="T81" fmla="*/ 2 h 7"/>
                  <a:gd name="T82" fmla="*/ 2 w 5"/>
                  <a:gd name="T83" fmla="*/ 1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5" h="7">
                    <a:moveTo>
                      <a:pt x="2" y="1"/>
                    </a:moveTo>
                    <a:cubicBezTo>
                      <a:pt x="2" y="1"/>
                      <a:pt x="2" y="1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2"/>
                      <a:pt x="1" y="3"/>
                      <a:pt x="0" y="3"/>
                    </a:cubicBezTo>
                    <a:cubicBezTo>
                      <a:pt x="1" y="3"/>
                      <a:pt x="1" y="2"/>
                      <a:pt x="1" y="2"/>
                    </a:cubicBezTo>
                    <a:cubicBezTo>
                      <a:pt x="1" y="2"/>
                      <a:pt x="1" y="3"/>
                      <a:pt x="1" y="3"/>
                    </a:cubicBezTo>
                    <a:cubicBezTo>
                      <a:pt x="1" y="3"/>
                      <a:pt x="2" y="2"/>
                      <a:pt x="2" y="2"/>
                    </a:cubicBezTo>
                    <a:cubicBezTo>
                      <a:pt x="0" y="4"/>
                      <a:pt x="2" y="1"/>
                      <a:pt x="1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2"/>
                      <a:pt x="1" y="4"/>
                      <a:pt x="2" y="2"/>
                    </a:cubicBezTo>
                    <a:cubicBezTo>
                      <a:pt x="2" y="3"/>
                      <a:pt x="3" y="2"/>
                      <a:pt x="2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3"/>
                      <a:pt x="3" y="2"/>
                      <a:pt x="2" y="3"/>
                    </a:cubicBezTo>
                    <a:cubicBezTo>
                      <a:pt x="2" y="3"/>
                      <a:pt x="3" y="3"/>
                      <a:pt x="3" y="2"/>
                    </a:cubicBezTo>
                    <a:cubicBezTo>
                      <a:pt x="3" y="2"/>
                      <a:pt x="3" y="3"/>
                      <a:pt x="2" y="4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3"/>
                      <a:pt x="3" y="2"/>
                      <a:pt x="3" y="2"/>
                    </a:cubicBezTo>
                    <a:cubicBezTo>
                      <a:pt x="3" y="2"/>
                      <a:pt x="4" y="2"/>
                      <a:pt x="4" y="1"/>
                    </a:cubicBezTo>
                    <a:cubicBezTo>
                      <a:pt x="3" y="2"/>
                      <a:pt x="4" y="1"/>
                      <a:pt x="3" y="2"/>
                    </a:cubicBezTo>
                    <a:cubicBezTo>
                      <a:pt x="3" y="3"/>
                      <a:pt x="3" y="2"/>
                      <a:pt x="3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4"/>
                      <a:pt x="4" y="2"/>
                      <a:pt x="3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4" y="3"/>
                      <a:pt x="3" y="4"/>
                      <a:pt x="4" y="3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3" y="4"/>
                      <a:pt x="4" y="2"/>
                      <a:pt x="4" y="3"/>
                    </a:cubicBezTo>
                    <a:cubicBezTo>
                      <a:pt x="4" y="2"/>
                      <a:pt x="5" y="2"/>
                      <a:pt x="5" y="2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4" y="2"/>
                      <a:pt x="4" y="3"/>
                      <a:pt x="4" y="4"/>
                    </a:cubicBezTo>
                    <a:cubicBezTo>
                      <a:pt x="4" y="3"/>
                      <a:pt x="4" y="4"/>
                      <a:pt x="4" y="3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4" y="4"/>
                      <a:pt x="4" y="3"/>
                      <a:pt x="4" y="3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4" y="5"/>
                      <a:pt x="5" y="3"/>
                      <a:pt x="4" y="3"/>
                    </a:cubicBezTo>
                    <a:cubicBezTo>
                      <a:pt x="4" y="4"/>
                      <a:pt x="4" y="5"/>
                      <a:pt x="4" y="5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4" y="4"/>
                      <a:pt x="3" y="7"/>
                      <a:pt x="5" y="2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4" y="4"/>
                      <a:pt x="5" y="3"/>
                      <a:pt x="4" y="3"/>
                    </a:cubicBezTo>
                    <a:cubicBezTo>
                      <a:pt x="5" y="3"/>
                      <a:pt x="5" y="3"/>
                      <a:pt x="5" y="2"/>
                    </a:cubicBezTo>
                    <a:cubicBezTo>
                      <a:pt x="5" y="2"/>
                      <a:pt x="5" y="2"/>
                      <a:pt x="5" y="2"/>
                    </a:cubicBezTo>
                    <a:cubicBezTo>
                      <a:pt x="5" y="2"/>
                      <a:pt x="5" y="2"/>
                      <a:pt x="5" y="2"/>
                    </a:cubicBezTo>
                    <a:cubicBezTo>
                      <a:pt x="4" y="3"/>
                      <a:pt x="5" y="1"/>
                      <a:pt x="5" y="2"/>
                    </a:cubicBezTo>
                    <a:cubicBezTo>
                      <a:pt x="5" y="2"/>
                      <a:pt x="5" y="2"/>
                      <a:pt x="5" y="2"/>
                    </a:cubicBezTo>
                    <a:cubicBezTo>
                      <a:pt x="5" y="2"/>
                      <a:pt x="5" y="2"/>
                      <a:pt x="4" y="2"/>
                    </a:cubicBezTo>
                    <a:cubicBezTo>
                      <a:pt x="5" y="2"/>
                      <a:pt x="5" y="2"/>
                      <a:pt x="5" y="1"/>
                    </a:cubicBezTo>
                    <a:cubicBezTo>
                      <a:pt x="5" y="2"/>
                      <a:pt x="4" y="3"/>
                      <a:pt x="4" y="3"/>
                    </a:cubicBezTo>
                    <a:cubicBezTo>
                      <a:pt x="4" y="2"/>
                      <a:pt x="4" y="2"/>
                      <a:pt x="5" y="1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4" y="1"/>
                      <a:pt x="4" y="2"/>
                      <a:pt x="4" y="1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4" y="1"/>
                      <a:pt x="4" y="2"/>
                      <a:pt x="4" y="2"/>
                    </a:cubicBezTo>
                    <a:cubicBezTo>
                      <a:pt x="4" y="2"/>
                      <a:pt x="4" y="2"/>
                      <a:pt x="3" y="3"/>
                    </a:cubicBezTo>
                    <a:cubicBezTo>
                      <a:pt x="3" y="2"/>
                      <a:pt x="4" y="2"/>
                      <a:pt x="4" y="2"/>
                    </a:cubicBezTo>
                    <a:cubicBezTo>
                      <a:pt x="3" y="3"/>
                      <a:pt x="4" y="2"/>
                      <a:pt x="3" y="2"/>
                    </a:cubicBezTo>
                    <a:cubicBezTo>
                      <a:pt x="4" y="1"/>
                      <a:pt x="4" y="2"/>
                      <a:pt x="4" y="1"/>
                    </a:cubicBezTo>
                    <a:cubicBezTo>
                      <a:pt x="4" y="1"/>
                      <a:pt x="4" y="2"/>
                      <a:pt x="4" y="2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4" y="1"/>
                      <a:pt x="3" y="2"/>
                      <a:pt x="4" y="1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1"/>
                      <a:pt x="3" y="2"/>
                      <a:pt x="4" y="1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1"/>
                      <a:pt x="3" y="2"/>
                      <a:pt x="2" y="3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2"/>
                      <a:pt x="3" y="1"/>
                      <a:pt x="2" y="2"/>
                    </a:cubicBezTo>
                    <a:cubicBezTo>
                      <a:pt x="2" y="2"/>
                      <a:pt x="3" y="1"/>
                      <a:pt x="3" y="1"/>
                    </a:cubicBezTo>
                    <a:cubicBezTo>
                      <a:pt x="2" y="2"/>
                      <a:pt x="3" y="0"/>
                      <a:pt x="2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2"/>
                      <a:pt x="2" y="3"/>
                      <a:pt x="2" y="3"/>
                    </a:cubicBezTo>
                    <a:cubicBezTo>
                      <a:pt x="2" y="3"/>
                      <a:pt x="2" y="2"/>
                      <a:pt x="2" y="2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3" y="0"/>
                      <a:pt x="1" y="3"/>
                      <a:pt x="2" y="1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26" name="Freeform 2072"/>
              <p:cNvSpPr/>
              <p:nvPr/>
            </p:nvSpPr>
            <p:spPr bwMode="auto">
              <a:xfrm>
                <a:off x="1299" y="2712"/>
                <a:ext cx="0" cy="2"/>
              </a:xfrm>
              <a:custGeom>
                <a:avLst/>
                <a:gdLst>
                  <a:gd name="T0" fmla="*/ 1 h 1"/>
                  <a:gd name="T1" fmla="*/ 0 h 1"/>
                  <a:gd name="T2" fmla="*/ 0 h 1"/>
                  <a:gd name="T3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1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27" name="Rectangle 2073"/>
              <p:cNvSpPr>
                <a:spLocks noChangeArrowheads="1"/>
              </p:cNvSpPr>
              <p:nvPr/>
            </p:nvSpPr>
            <p:spPr bwMode="auto">
              <a:xfrm>
                <a:off x="1299" y="2712"/>
                <a:ext cx="1" cy="2"/>
              </a:xfrm>
              <a:prstGeom prst="rect">
                <a:avLst/>
              </a:pr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28" name="Freeform 2074"/>
              <p:cNvSpPr/>
              <p:nvPr/>
            </p:nvSpPr>
            <p:spPr bwMode="auto">
              <a:xfrm>
                <a:off x="1296" y="271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29" name="Freeform 2075"/>
              <p:cNvSpPr/>
              <p:nvPr/>
            </p:nvSpPr>
            <p:spPr bwMode="auto">
              <a:xfrm>
                <a:off x="1294" y="2712"/>
                <a:ext cx="0" cy="2"/>
              </a:xfrm>
              <a:custGeom>
                <a:avLst/>
                <a:gdLst>
                  <a:gd name="T0" fmla="*/ 0 h 2"/>
                  <a:gd name="T1" fmla="*/ 2 h 2"/>
                  <a:gd name="T2" fmla="*/ 0 h 2"/>
                  <a:gd name="T3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30" name="Freeform 2076"/>
              <p:cNvSpPr/>
              <p:nvPr/>
            </p:nvSpPr>
            <p:spPr bwMode="auto">
              <a:xfrm>
                <a:off x="1287" y="2712"/>
                <a:ext cx="9" cy="7"/>
              </a:xfrm>
              <a:custGeom>
                <a:avLst/>
                <a:gdLst>
                  <a:gd name="T0" fmla="*/ 1 w 4"/>
                  <a:gd name="T1" fmla="*/ 0 h 3"/>
                  <a:gd name="T2" fmla="*/ 1 w 4"/>
                  <a:gd name="T3" fmla="*/ 1 h 3"/>
                  <a:gd name="T4" fmla="*/ 1 w 4"/>
                  <a:gd name="T5" fmla="*/ 0 h 3"/>
                  <a:gd name="T6" fmla="*/ 0 w 4"/>
                  <a:gd name="T7" fmla="*/ 1 h 3"/>
                  <a:gd name="T8" fmla="*/ 1 w 4"/>
                  <a:gd name="T9" fmla="*/ 1 h 3"/>
                  <a:gd name="T10" fmla="*/ 1 w 4"/>
                  <a:gd name="T11" fmla="*/ 2 h 3"/>
                  <a:gd name="T12" fmla="*/ 2 w 4"/>
                  <a:gd name="T13" fmla="*/ 1 h 3"/>
                  <a:gd name="T14" fmla="*/ 1 w 4"/>
                  <a:gd name="T15" fmla="*/ 2 h 3"/>
                  <a:gd name="T16" fmla="*/ 2 w 4"/>
                  <a:gd name="T17" fmla="*/ 2 h 3"/>
                  <a:gd name="T18" fmla="*/ 2 w 4"/>
                  <a:gd name="T19" fmla="*/ 1 h 3"/>
                  <a:gd name="T20" fmla="*/ 2 w 4"/>
                  <a:gd name="T21" fmla="*/ 2 h 3"/>
                  <a:gd name="T22" fmla="*/ 2 w 4"/>
                  <a:gd name="T23" fmla="*/ 1 h 3"/>
                  <a:gd name="T24" fmla="*/ 2 w 4"/>
                  <a:gd name="T25" fmla="*/ 1 h 3"/>
                  <a:gd name="T26" fmla="*/ 2 w 4"/>
                  <a:gd name="T27" fmla="*/ 2 h 3"/>
                  <a:gd name="T28" fmla="*/ 2 w 4"/>
                  <a:gd name="T29" fmla="*/ 1 h 3"/>
                  <a:gd name="T30" fmla="*/ 2 w 4"/>
                  <a:gd name="T31" fmla="*/ 2 h 3"/>
                  <a:gd name="T32" fmla="*/ 3 w 4"/>
                  <a:gd name="T33" fmla="*/ 1 h 3"/>
                  <a:gd name="T34" fmla="*/ 3 w 4"/>
                  <a:gd name="T35" fmla="*/ 1 h 3"/>
                  <a:gd name="T36" fmla="*/ 3 w 4"/>
                  <a:gd name="T37" fmla="*/ 1 h 3"/>
                  <a:gd name="T38" fmla="*/ 3 w 4"/>
                  <a:gd name="T39" fmla="*/ 1 h 3"/>
                  <a:gd name="T40" fmla="*/ 2 w 4"/>
                  <a:gd name="T41" fmla="*/ 1 h 3"/>
                  <a:gd name="T42" fmla="*/ 3 w 4"/>
                  <a:gd name="T43" fmla="*/ 1 h 3"/>
                  <a:gd name="T44" fmla="*/ 3 w 4"/>
                  <a:gd name="T45" fmla="*/ 0 h 3"/>
                  <a:gd name="T46" fmla="*/ 3 w 4"/>
                  <a:gd name="T47" fmla="*/ 0 h 3"/>
                  <a:gd name="T48" fmla="*/ 3 w 4"/>
                  <a:gd name="T49" fmla="*/ 0 h 3"/>
                  <a:gd name="T50" fmla="*/ 3 w 4"/>
                  <a:gd name="T51" fmla="*/ 0 h 3"/>
                  <a:gd name="T52" fmla="*/ 2 w 4"/>
                  <a:gd name="T53" fmla="*/ 1 h 3"/>
                  <a:gd name="T54" fmla="*/ 2 w 4"/>
                  <a:gd name="T55" fmla="*/ 1 h 3"/>
                  <a:gd name="T56" fmla="*/ 3 w 4"/>
                  <a:gd name="T57" fmla="*/ 1 h 3"/>
                  <a:gd name="T58" fmla="*/ 2 w 4"/>
                  <a:gd name="T59" fmla="*/ 1 h 3"/>
                  <a:gd name="T60" fmla="*/ 3 w 4"/>
                  <a:gd name="T61" fmla="*/ 0 h 3"/>
                  <a:gd name="T62" fmla="*/ 2 w 4"/>
                  <a:gd name="T63" fmla="*/ 1 h 3"/>
                  <a:gd name="T64" fmla="*/ 2 w 4"/>
                  <a:gd name="T65" fmla="*/ 1 h 3"/>
                  <a:gd name="T66" fmla="*/ 2 w 4"/>
                  <a:gd name="T67" fmla="*/ 0 h 3"/>
                  <a:gd name="T68" fmla="*/ 2 w 4"/>
                  <a:gd name="T69" fmla="*/ 1 h 3"/>
                  <a:gd name="T70" fmla="*/ 2 w 4"/>
                  <a:gd name="T71" fmla="*/ 0 h 3"/>
                  <a:gd name="T72" fmla="*/ 1 w 4"/>
                  <a:gd name="T73" fmla="*/ 1 h 3"/>
                  <a:gd name="T74" fmla="*/ 1 w 4"/>
                  <a:gd name="T75" fmla="*/ 0 h 3"/>
                  <a:gd name="T76" fmla="*/ 1 w 4"/>
                  <a:gd name="T77" fmla="*/ 1 h 3"/>
                  <a:gd name="T78" fmla="*/ 1 w 4"/>
                  <a:gd name="T79" fmla="*/ 1 h 3"/>
                  <a:gd name="T80" fmla="*/ 1 w 4"/>
                  <a:gd name="T81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4" h="3">
                    <a:moveTo>
                      <a:pt x="1" y="0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0"/>
                    </a:cubicBezTo>
                    <a:cubicBezTo>
                      <a:pt x="0" y="1"/>
                      <a:pt x="1" y="0"/>
                      <a:pt x="0" y="1"/>
                    </a:cubicBezTo>
                    <a:cubicBezTo>
                      <a:pt x="1" y="1"/>
                      <a:pt x="1" y="2"/>
                      <a:pt x="1" y="1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2" y="1"/>
                      <a:pt x="1" y="3"/>
                      <a:pt x="2" y="1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2" y="1"/>
                      <a:pt x="2" y="2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2"/>
                      <a:pt x="2" y="1"/>
                      <a:pt x="2" y="1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2"/>
                      <a:pt x="2" y="3"/>
                      <a:pt x="3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0"/>
                      <a:pt x="3" y="1"/>
                      <a:pt x="3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2" y="2"/>
                      <a:pt x="3" y="1"/>
                      <a:pt x="2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4" y="0"/>
                      <a:pt x="2" y="1"/>
                      <a:pt x="3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3" y="1"/>
                      <a:pt x="2" y="1"/>
                      <a:pt x="2" y="1"/>
                    </a:cubicBezTo>
                    <a:cubicBezTo>
                      <a:pt x="2" y="1"/>
                      <a:pt x="2" y="2"/>
                      <a:pt x="2" y="1"/>
                    </a:cubicBezTo>
                    <a:cubicBezTo>
                      <a:pt x="2" y="1"/>
                      <a:pt x="2" y="1"/>
                      <a:pt x="3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3" y="0"/>
                      <a:pt x="3" y="0"/>
                    </a:cubicBezTo>
                    <a:cubicBezTo>
                      <a:pt x="3" y="0"/>
                      <a:pt x="3" y="0"/>
                      <a:pt x="2" y="1"/>
                    </a:cubicBezTo>
                    <a:cubicBezTo>
                      <a:pt x="3" y="0"/>
                      <a:pt x="2" y="0"/>
                      <a:pt x="2" y="1"/>
                    </a:cubicBezTo>
                    <a:cubicBezTo>
                      <a:pt x="2" y="1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1"/>
                    </a:cubicBezTo>
                    <a:cubicBezTo>
                      <a:pt x="1" y="1"/>
                      <a:pt x="2" y="1"/>
                      <a:pt x="2" y="0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2" y="0"/>
                      <a:pt x="1" y="0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0" y="1"/>
                      <a:pt x="1" y="1"/>
                    </a:cubicBezTo>
                    <a:cubicBezTo>
                      <a:pt x="1" y="1"/>
                      <a:pt x="1" y="1"/>
                      <a:pt x="1" y="0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31" name="Freeform 2077"/>
              <p:cNvSpPr/>
              <p:nvPr/>
            </p:nvSpPr>
            <p:spPr bwMode="auto">
              <a:xfrm>
                <a:off x="1287" y="2712"/>
                <a:ext cx="2" cy="4"/>
              </a:xfrm>
              <a:custGeom>
                <a:avLst/>
                <a:gdLst>
                  <a:gd name="T0" fmla="*/ 0 w 1"/>
                  <a:gd name="T1" fmla="*/ 1 h 2"/>
                  <a:gd name="T2" fmla="*/ 1 w 1"/>
                  <a:gd name="T3" fmla="*/ 1 h 2"/>
                  <a:gd name="T4" fmla="*/ 0 w 1"/>
                  <a:gd name="T5" fmla="*/ 1 h 2"/>
                  <a:gd name="T6" fmla="*/ 0 w 1"/>
                  <a:gd name="T7" fmla="*/ 1 h 2"/>
                  <a:gd name="T8" fmla="*/ 0 w 1"/>
                  <a:gd name="T9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2">
                    <a:moveTo>
                      <a:pt x="0" y="1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0" y="1"/>
                      <a:pt x="0" y="1"/>
                    </a:cubicBezTo>
                    <a:cubicBezTo>
                      <a:pt x="0" y="1"/>
                      <a:pt x="0" y="2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32" name="Freeform 2078"/>
              <p:cNvSpPr/>
              <p:nvPr/>
            </p:nvSpPr>
            <p:spPr bwMode="auto">
              <a:xfrm>
                <a:off x="1282" y="2712"/>
                <a:ext cx="7" cy="4"/>
              </a:xfrm>
              <a:custGeom>
                <a:avLst/>
                <a:gdLst>
                  <a:gd name="T0" fmla="*/ 1 w 3"/>
                  <a:gd name="T1" fmla="*/ 1 h 2"/>
                  <a:gd name="T2" fmla="*/ 1 w 3"/>
                  <a:gd name="T3" fmla="*/ 1 h 2"/>
                  <a:gd name="T4" fmla="*/ 1 w 3"/>
                  <a:gd name="T5" fmla="*/ 2 h 2"/>
                  <a:gd name="T6" fmla="*/ 2 w 3"/>
                  <a:gd name="T7" fmla="*/ 1 h 2"/>
                  <a:gd name="T8" fmla="*/ 2 w 3"/>
                  <a:gd name="T9" fmla="*/ 1 h 2"/>
                  <a:gd name="T10" fmla="*/ 2 w 3"/>
                  <a:gd name="T11" fmla="*/ 1 h 2"/>
                  <a:gd name="T12" fmla="*/ 2 w 3"/>
                  <a:gd name="T13" fmla="*/ 1 h 2"/>
                  <a:gd name="T14" fmla="*/ 2 w 3"/>
                  <a:gd name="T15" fmla="*/ 1 h 2"/>
                  <a:gd name="T16" fmla="*/ 2 w 3"/>
                  <a:gd name="T17" fmla="*/ 1 h 2"/>
                  <a:gd name="T18" fmla="*/ 3 w 3"/>
                  <a:gd name="T19" fmla="*/ 0 h 2"/>
                  <a:gd name="T20" fmla="*/ 2 w 3"/>
                  <a:gd name="T21" fmla="*/ 1 h 2"/>
                  <a:gd name="T22" fmla="*/ 2 w 3"/>
                  <a:gd name="T23" fmla="*/ 0 h 2"/>
                  <a:gd name="T24" fmla="*/ 2 w 3"/>
                  <a:gd name="T25" fmla="*/ 0 h 2"/>
                  <a:gd name="T26" fmla="*/ 2 w 3"/>
                  <a:gd name="T27" fmla="*/ 0 h 2"/>
                  <a:gd name="T28" fmla="*/ 2 w 3"/>
                  <a:gd name="T29" fmla="*/ 1 h 2"/>
                  <a:gd name="T30" fmla="*/ 2 w 3"/>
                  <a:gd name="T31" fmla="*/ 0 h 2"/>
                  <a:gd name="T32" fmla="*/ 2 w 3"/>
                  <a:gd name="T33" fmla="*/ 0 h 2"/>
                  <a:gd name="T34" fmla="*/ 1 w 3"/>
                  <a:gd name="T35" fmla="*/ 1 h 2"/>
                  <a:gd name="T36" fmla="*/ 1 w 3"/>
                  <a:gd name="T37" fmla="*/ 0 h 2"/>
                  <a:gd name="T38" fmla="*/ 2 w 3"/>
                  <a:gd name="T39" fmla="*/ 0 h 2"/>
                  <a:gd name="T40" fmla="*/ 0 w 3"/>
                  <a:gd name="T41" fmla="*/ 1 h 2"/>
                  <a:gd name="T42" fmla="*/ 1 w 3"/>
                  <a:gd name="T43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3" h="2">
                    <a:moveTo>
                      <a:pt x="1" y="1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2" y="1"/>
                      <a:pt x="1" y="2"/>
                    </a:cubicBezTo>
                    <a:cubicBezTo>
                      <a:pt x="1" y="2"/>
                      <a:pt x="2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2" y="2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3" y="0"/>
                      <a:pt x="2" y="1"/>
                      <a:pt x="2" y="1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2" y="1"/>
                      <a:pt x="2" y="1"/>
                    </a:cubicBezTo>
                    <a:cubicBezTo>
                      <a:pt x="1" y="1"/>
                      <a:pt x="2" y="0"/>
                      <a:pt x="2" y="0"/>
                    </a:cubicBezTo>
                    <a:cubicBezTo>
                      <a:pt x="2" y="0"/>
                      <a:pt x="1" y="1"/>
                      <a:pt x="2" y="0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1"/>
                      <a:pt x="1" y="1"/>
                      <a:pt x="0" y="1"/>
                    </a:cubicBezTo>
                    <a:cubicBezTo>
                      <a:pt x="0" y="2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33" name="Rectangle 2079"/>
              <p:cNvSpPr>
                <a:spLocks noChangeArrowheads="1"/>
              </p:cNvSpPr>
              <p:nvPr/>
            </p:nvSpPr>
            <p:spPr bwMode="auto">
              <a:xfrm>
                <a:off x="1285" y="2714"/>
                <a:ext cx="1" cy="1"/>
              </a:xfrm>
              <a:prstGeom prst="rect">
                <a:avLst/>
              </a:pr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34" name="Rectangle 2080"/>
              <p:cNvSpPr>
                <a:spLocks noChangeArrowheads="1"/>
              </p:cNvSpPr>
              <p:nvPr/>
            </p:nvSpPr>
            <p:spPr bwMode="auto">
              <a:xfrm>
                <a:off x="1249" y="2788"/>
                <a:ext cx="1" cy="1"/>
              </a:xfrm>
              <a:prstGeom prst="rect">
                <a:avLst/>
              </a:pr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35" name="Freeform 2081"/>
              <p:cNvSpPr/>
              <p:nvPr/>
            </p:nvSpPr>
            <p:spPr bwMode="auto">
              <a:xfrm>
                <a:off x="1249" y="2788"/>
                <a:ext cx="5" cy="0"/>
              </a:xfrm>
              <a:custGeom>
                <a:avLst/>
                <a:gdLst>
                  <a:gd name="T0" fmla="*/ 2 w 2"/>
                  <a:gd name="T1" fmla="*/ 2 w 2"/>
                  <a:gd name="T2" fmla="*/ 0 w 2"/>
                  <a:gd name="T3" fmla="*/ 1 w 2"/>
                  <a:gd name="T4" fmla="*/ 1 w 2"/>
                  <a:gd name="T5" fmla="*/ 2 w 2"/>
                  <a:gd name="T6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  <a:cxn ang="0">
                    <a:pos x="T6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0" y="0"/>
                      <a:pt x="1" y="0"/>
                      <a:pt x="0" y="0"/>
                    </a:cubicBezTo>
                    <a:cubicBezTo>
                      <a:pt x="0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1" y="0"/>
                    </a:cubicBezTo>
                    <a:cubicBezTo>
                      <a:pt x="1" y="0"/>
                      <a:pt x="1" y="0"/>
                      <a:pt x="2" y="0"/>
                    </a:cubicBezTo>
                    <a:cubicBezTo>
                      <a:pt x="2" y="0"/>
                      <a:pt x="1" y="0"/>
                      <a:pt x="2" y="0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36" name="Freeform 2082"/>
              <p:cNvSpPr/>
              <p:nvPr/>
            </p:nvSpPr>
            <p:spPr bwMode="auto">
              <a:xfrm>
                <a:off x="1251" y="278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37" name="Freeform 2083"/>
              <p:cNvSpPr/>
              <p:nvPr/>
            </p:nvSpPr>
            <p:spPr bwMode="auto">
              <a:xfrm>
                <a:off x="1249" y="2788"/>
                <a:ext cx="2" cy="0"/>
              </a:xfrm>
              <a:custGeom>
                <a:avLst/>
                <a:gdLst>
                  <a:gd name="T0" fmla="*/ 0 w 1"/>
                  <a:gd name="T1" fmla="*/ 1 w 1"/>
                  <a:gd name="T2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38" name="Freeform 2084"/>
              <p:cNvSpPr/>
              <p:nvPr/>
            </p:nvSpPr>
            <p:spPr bwMode="auto">
              <a:xfrm>
                <a:off x="1249" y="2788"/>
                <a:ext cx="2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39" name="Freeform 2085"/>
              <p:cNvSpPr/>
              <p:nvPr/>
            </p:nvSpPr>
            <p:spPr bwMode="auto">
              <a:xfrm>
                <a:off x="1249" y="2785"/>
                <a:ext cx="5" cy="3"/>
              </a:xfrm>
              <a:custGeom>
                <a:avLst/>
                <a:gdLst>
                  <a:gd name="T0" fmla="*/ 0 w 2"/>
                  <a:gd name="T1" fmla="*/ 0 h 1"/>
                  <a:gd name="T2" fmla="*/ 0 w 2"/>
                  <a:gd name="T3" fmla="*/ 1 h 1"/>
                  <a:gd name="T4" fmla="*/ 0 w 2"/>
                  <a:gd name="T5" fmla="*/ 1 h 1"/>
                  <a:gd name="T6" fmla="*/ 1 w 2"/>
                  <a:gd name="T7" fmla="*/ 1 h 1"/>
                  <a:gd name="T8" fmla="*/ 1 w 2"/>
                  <a:gd name="T9" fmla="*/ 1 h 1"/>
                  <a:gd name="T10" fmla="*/ 2 w 2"/>
                  <a:gd name="T11" fmla="*/ 1 h 1"/>
                  <a:gd name="T12" fmla="*/ 0 w 2"/>
                  <a:gd name="T13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" h="1">
                    <a:moveTo>
                      <a:pt x="0" y="0"/>
                    </a:move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2" y="1"/>
                      <a:pt x="1" y="1"/>
                    </a:cubicBezTo>
                    <a:cubicBezTo>
                      <a:pt x="2" y="1"/>
                      <a:pt x="1" y="1"/>
                      <a:pt x="1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40" name="Freeform 2086"/>
              <p:cNvSpPr/>
              <p:nvPr/>
            </p:nvSpPr>
            <p:spPr bwMode="auto">
              <a:xfrm>
                <a:off x="1251" y="278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41" name="Rectangle 2087"/>
              <p:cNvSpPr>
                <a:spLocks noChangeArrowheads="1"/>
              </p:cNvSpPr>
              <p:nvPr/>
            </p:nvSpPr>
            <p:spPr bwMode="auto">
              <a:xfrm>
                <a:off x="1249" y="2788"/>
                <a:ext cx="2" cy="1"/>
              </a:xfrm>
              <a:prstGeom prst="rect">
                <a:avLst/>
              </a:pr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42" name="Freeform 2088"/>
              <p:cNvSpPr/>
              <p:nvPr/>
            </p:nvSpPr>
            <p:spPr bwMode="auto">
              <a:xfrm>
                <a:off x="1249" y="2785"/>
                <a:ext cx="5" cy="0"/>
              </a:xfrm>
              <a:custGeom>
                <a:avLst/>
                <a:gdLst>
                  <a:gd name="T0" fmla="*/ 0 w 2"/>
                  <a:gd name="T1" fmla="*/ 1 w 2"/>
                  <a:gd name="T2" fmla="*/ 2 w 2"/>
                  <a:gd name="T3" fmla="*/ 2 w 2"/>
                  <a:gd name="T4" fmla="*/ 0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cubicBezTo>
                      <a:pt x="1" y="0"/>
                      <a:pt x="0" y="0"/>
                      <a:pt x="1" y="0"/>
                    </a:cubicBezTo>
                    <a:cubicBezTo>
                      <a:pt x="1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43" name="Freeform 2089"/>
              <p:cNvSpPr/>
              <p:nvPr/>
            </p:nvSpPr>
            <p:spPr bwMode="auto">
              <a:xfrm>
                <a:off x="1256" y="278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44" name="Freeform 2090"/>
              <p:cNvSpPr/>
              <p:nvPr/>
            </p:nvSpPr>
            <p:spPr bwMode="auto">
              <a:xfrm>
                <a:off x="1251" y="2783"/>
                <a:ext cx="7" cy="2"/>
              </a:xfrm>
              <a:custGeom>
                <a:avLst/>
                <a:gdLst>
                  <a:gd name="T0" fmla="*/ 0 w 3"/>
                  <a:gd name="T1" fmla="*/ 0 h 1"/>
                  <a:gd name="T2" fmla="*/ 1 w 3"/>
                  <a:gd name="T3" fmla="*/ 1 h 1"/>
                  <a:gd name="T4" fmla="*/ 0 w 3"/>
                  <a:gd name="T5" fmla="*/ 1 h 1"/>
                  <a:gd name="T6" fmla="*/ 1 w 3"/>
                  <a:gd name="T7" fmla="*/ 1 h 1"/>
                  <a:gd name="T8" fmla="*/ 0 w 3"/>
                  <a:gd name="T9" fmla="*/ 1 h 1"/>
                  <a:gd name="T10" fmla="*/ 1 w 3"/>
                  <a:gd name="T11" fmla="*/ 1 h 1"/>
                  <a:gd name="T12" fmla="*/ 0 w 3"/>
                  <a:gd name="T13" fmla="*/ 1 h 1"/>
                  <a:gd name="T14" fmla="*/ 1 w 3"/>
                  <a:gd name="T15" fmla="*/ 1 h 1"/>
                  <a:gd name="T16" fmla="*/ 1 w 3"/>
                  <a:gd name="T17" fmla="*/ 1 h 1"/>
                  <a:gd name="T18" fmla="*/ 2 w 3"/>
                  <a:gd name="T19" fmla="*/ 1 h 1"/>
                  <a:gd name="T20" fmla="*/ 3 w 3"/>
                  <a:gd name="T21" fmla="*/ 1 h 1"/>
                  <a:gd name="T22" fmla="*/ 0 w 3"/>
                  <a:gd name="T23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" h="1">
                    <a:moveTo>
                      <a:pt x="0" y="0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0" y="1"/>
                    </a:cubicBezTo>
                    <a:cubicBezTo>
                      <a:pt x="0" y="1"/>
                      <a:pt x="1" y="1"/>
                      <a:pt x="1" y="1"/>
                    </a:cubicBezTo>
                    <a:cubicBezTo>
                      <a:pt x="0" y="1"/>
                      <a:pt x="1" y="1"/>
                      <a:pt x="0" y="1"/>
                    </a:cubicBezTo>
                    <a:cubicBezTo>
                      <a:pt x="0" y="1"/>
                      <a:pt x="0" y="1"/>
                      <a:pt x="1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2" y="1"/>
                      <a:pt x="0" y="1"/>
                      <a:pt x="1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3" y="1"/>
                      <a:pt x="3" y="1"/>
                    </a:cubicBezTo>
                    <a:cubicBezTo>
                      <a:pt x="2" y="0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45" name="Freeform 2091"/>
              <p:cNvSpPr/>
              <p:nvPr/>
            </p:nvSpPr>
            <p:spPr bwMode="auto">
              <a:xfrm>
                <a:off x="1254" y="2783"/>
                <a:ext cx="2" cy="0"/>
              </a:xfrm>
              <a:custGeom>
                <a:avLst/>
                <a:gdLst>
                  <a:gd name="T0" fmla="*/ 0 w 2"/>
                  <a:gd name="T1" fmla="*/ 2 w 2"/>
                  <a:gd name="T2" fmla="*/ 0 w 2"/>
                  <a:gd name="T3" fmla="*/ 0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lnTo>
                      <a:pt x="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46" name="Freeform 2092"/>
              <p:cNvSpPr/>
              <p:nvPr/>
            </p:nvSpPr>
            <p:spPr bwMode="auto">
              <a:xfrm>
                <a:off x="1251" y="2783"/>
                <a:ext cx="7" cy="0"/>
              </a:xfrm>
              <a:custGeom>
                <a:avLst/>
                <a:gdLst>
                  <a:gd name="T0" fmla="*/ 0 w 3"/>
                  <a:gd name="T1" fmla="*/ 1 w 3"/>
                  <a:gd name="T2" fmla="*/ 0 w 3"/>
                  <a:gd name="T3" fmla="*/ 1 w 3"/>
                  <a:gd name="T4" fmla="*/ 0 w 3"/>
                  <a:gd name="T5" fmla="*/ 2 w 3"/>
                  <a:gd name="T6" fmla="*/ 2 w 3"/>
                  <a:gd name="T7" fmla="*/ 1 w 3"/>
                  <a:gd name="T8" fmla="*/ 1 w 3"/>
                  <a:gd name="T9" fmla="*/ 1 w 3"/>
                  <a:gd name="T10" fmla="*/ 0 w 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  <a:cxn ang="0">
                    <a:pos x="T6" y="0"/>
                  </a:cxn>
                  <a:cxn ang="0">
                    <a:pos x="T7" y="0"/>
                  </a:cxn>
                  <a:cxn ang="0">
                    <a:pos x="T8" y="0"/>
                  </a:cxn>
                  <a:cxn ang="0">
                    <a:pos x="T9" y="0"/>
                  </a:cxn>
                  <a:cxn ang="0">
                    <a:pos x="T10" y="0"/>
                  </a:cxn>
                </a:cxnLst>
                <a:rect l="0" t="0" r="r" b="b"/>
                <a:pathLst>
                  <a:path w="3">
                    <a:moveTo>
                      <a:pt x="0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2" y="0"/>
                      <a:pt x="1" y="0"/>
                      <a:pt x="0" y="0"/>
                    </a:cubicBezTo>
                    <a:cubicBezTo>
                      <a:pt x="1" y="0"/>
                      <a:pt x="1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3" y="0"/>
                      <a:pt x="2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47" name="Freeform 2093"/>
              <p:cNvSpPr/>
              <p:nvPr/>
            </p:nvSpPr>
            <p:spPr bwMode="auto">
              <a:xfrm>
                <a:off x="1251" y="278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48" name="Freeform 2094"/>
              <p:cNvSpPr/>
              <p:nvPr/>
            </p:nvSpPr>
            <p:spPr bwMode="auto">
              <a:xfrm>
                <a:off x="1254" y="278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49" name="Rectangle 2095"/>
              <p:cNvSpPr>
                <a:spLocks noChangeArrowheads="1"/>
              </p:cNvSpPr>
              <p:nvPr/>
            </p:nvSpPr>
            <p:spPr bwMode="auto">
              <a:xfrm>
                <a:off x="1251" y="2783"/>
                <a:ext cx="1" cy="1"/>
              </a:xfrm>
              <a:prstGeom prst="rect">
                <a:avLst/>
              </a:pr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50" name="Freeform 2096"/>
              <p:cNvSpPr/>
              <p:nvPr/>
            </p:nvSpPr>
            <p:spPr bwMode="auto">
              <a:xfrm>
                <a:off x="1249" y="2773"/>
                <a:ext cx="7" cy="10"/>
              </a:xfrm>
              <a:custGeom>
                <a:avLst/>
                <a:gdLst>
                  <a:gd name="T0" fmla="*/ 3 w 3"/>
                  <a:gd name="T1" fmla="*/ 0 h 4"/>
                  <a:gd name="T2" fmla="*/ 2 w 3"/>
                  <a:gd name="T3" fmla="*/ 0 h 4"/>
                  <a:gd name="T4" fmla="*/ 1 w 3"/>
                  <a:gd name="T5" fmla="*/ 0 h 4"/>
                  <a:gd name="T6" fmla="*/ 0 w 3"/>
                  <a:gd name="T7" fmla="*/ 0 h 4"/>
                  <a:gd name="T8" fmla="*/ 1 w 3"/>
                  <a:gd name="T9" fmla="*/ 0 h 4"/>
                  <a:gd name="T10" fmla="*/ 0 w 3"/>
                  <a:gd name="T11" fmla="*/ 0 h 4"/>
                  <a:gd name="T12" fmla="*/ 1 w 3"/>
                  <a:gd name="T13" fmla="*/ 1 h 4"/>
                  <a:gd name="T14" fmla="*/ 1 w 3"/>
                  <a:gd name="T15" fmla="*/ 1 h 4"/>
                  <a:gd name="T16" fmla="*/ 1 w 3"/>
                  <a:gd name="T17" fmla="*/ 3 h 4"/>
                  <a:gd name="T18" fmla="*/ 2 w 3"/>
                  <a:gd name="T19" fmla="*/ 3 h 4"/>
                  <a:gd name="T20" fmla="*/ 1 w 3"/>
                  <a:gd name="T21" fmla="*/ 3 h 4"/>
                  <a:gd name="T22" fmla="*/ 1 w 3"/>
                  <a:gd name="T23" fmla="*/ 3 h 4"/>
                  <a:gd name="T24" fmla="*/ 1 w 3"/>
                  <a:gd name="T25" fmla="*/ 3 h 4"/>
                  <a:gd name="T26" fmla="*/ 2 w 3"/>
                  <a:gd name="T27" fmla="*/ 3 h 4"/>
                  <a:gd name="T28" fmla="*/ 1 w 3"/>
                  <a:gd name="T29" fmla="*/ 3 h 4"/>
                  <a:gd name="T30" fmla="*/ 2 w 3"/>
                  <a:gd name="T31" fmla="*/ 4 h 4"/>
                  <a:gd name="T32" fmla="*/ 2 w 3"/>
                  <a:gd name="T33" fmla="*/ 3 h 4"/>
                  <a:gd name="T34" fmla="*/ 3 w 3"/>
                  <a:gd name="T35" fmla="*/ 4 h 4"/>
                  <a:gd name="T36" fmla="*/ 1 w 3"/>
                  <a:gd name="T37" fmla="*/ 3 h 4"/>
                  <a:gd name="T38" fmla="*/ 2 w 3"/>
                  <a:gd name="T39" fmla="*/ 3 h 4"/>
                  <a:gd name="T40" fmla="*/ 3 w 3"/>
                  <a:gd name="T41" fmla="*/ 2 h 4"/>
                  <a:gd name="T42" fmla="*/ 2 w 3"/>
                  <a:gd name="T43" fmla="*/ 2 h 4"/>
                  <a:gd name="T44" fmla="*/ 2 w 3"/>
                  <a:gd name="T45" fmla="*/ 2 h 4"/>
                  <a:gd name="T46" fmla="*/ 2 w 3"/>
                  <a:gd name="T47" fmla="*/ 2 h 4"/>
                  <a:gd name="T48" fmla="*/ 2 w 3"/>
                  <a:gd name="T49" fmla="*/ 2 h 4"/>
                  <a:gd name="T50" fmla="*/ 1 w 3"/>
                  <a:gd name="T51" fmla="*/ 1 h 4"/>
                  <a:gd name="T52" fmla="*/ 3 w 3"/>
                  <a:gd name="T53" fmla="*/ 1 h 4"/>
                  <a:gd name="T54" fmla="*/ 2 w 3"/>
                  <a:gd name="T55" fmla="*/ 1 h 4"/>
                  <a:gd name="T56" fmla="*/ 1 w 3"/>
                  <a:gd name="T57" fmla="*/ 1 h 4"/>
                  <a:gd name="T58" fmla="*/ 3 w 3"/>
                  <a:gd name="T59" fmla="*/ 1 h 4"/>
                  <a:gd name="T60" fmla="*/ 2 w 3"/>
                  <a:gd name="T61" fmla="*/ 1 h 4"/>
                  <a:gd name="T62" fmla="*/ 1 w 3"/>
                  <a:gd name="T63" fmla="*/ 1 h 4"/>
                  <a:gd name="T64" fmla="*/ 2 w 3"/>
                  <a:gd name="T65" fmla="*/ 0 h 4"/>
                  <a:gd name="T66" fmla="*/ 3 w 3"/>
                  <a:gd name="T67" fmla="*/ 1 h 4"/>
                  <a:gd name="T68" fmla="*/ 3 w 3"/>
                  <a:gd name="T69" fmla="*/ 0 h 4"/>
                  <a:gd name="T70" fmla="*/ 2 w 3"/>
                  <a:gd name="T71" fmla="*/ 0 h 4"/>
                  <a:gd name="T72" fmla="*/ 3 w 3"/>
                  <a:gd name="T73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3" h="4">
                    <a:moveTo>
                      <a:pt x="3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  <a:cubicBezTo>
                      <a:pt x="0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0" y="1"/>
                      <a:pt x="1" y="1"/>
                      <a:pt x="1" y="1"/>
                    </a:cubicBezTo>
                    <a:cubicBezTo>
                      <a:pt x="1" y="2"/>
                      <a:pt x="1" y="2"/>
                      <a:pt x="1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1" y="3"/>
                      <a:pt x="2" y="3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0" y="3"/>
                      <a:pt x="1" y="3"/>
                      <a:pt x="1" y="3"/>
                    </a:cubicBezTo>
                    <a:cubicBezTo>
                      <a:pt x="1" y="3"/>
                      <a:pt x="2" y="3"/>
                      <a:pt x="2" y="3"/>
                    </a:cubicBezTo>
                    <a:cubicBezTo>
                      <a:pt x="1" y="3"/>
                      <a:pt x="2" y="3"/>
                      <a:pt x="1" y="3"/>
                    </a:cubicBezTo>
                    <a:cubicBezTo>
                      <a:pt x="0" y="4"/>
                      <a:pt x="2" y="3"/>
                      <a:pt x="2" y="4"/>
                    </a:cubicBezTo>
                    <a:cubicBezTo>
                      <a:pt x="2" y="4"/>
                      <a:pt x="2" y="3"/>
                      <a:pt x="2" y="3"/>
                    </a:cubicBezTo>
                    <a:cubicBezTo>
                      <a:pt x="3" y="3"/>
                      <a:pt x="2" y="4"/>
                      <a:pt x="3" y="4"/>
                    </a:cubicBezTo>
                    <a:cubicBezTo>
                      <a:pt x="3" y="3"/>
                      <a:pt x="2" y="3"/>
                      <a:pt x="1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2"/>
                      <a:pt x="2" y="2"/>
                      <a:pt x="3" y="2"/>
                    </a:cubicBezTo>
                    <a:cubicBezTo>
                      <a:pt x="2" y="2"/>
                      <a:pt x="3" y="2"/>
                      <a:pt x="2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2"/>
                      <a:pt x="1" y="2"/>
                      <a:pt x="1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2" y="1"/>
                      <a:pt x="1" y="1"/>
                    </a:cubicBezTo>
                    <a:cubicBezTo>
                      <a:pt x="1" y="1"/>
                      <a:pt x="2" y="1"/>
                      <a:pt x="3" y="1"/>
                    </a:cubicBezTo>
                    <a:cubicBezTo>
                      <a:pt x="3" y="1"/>
                      <a:pt x="1" y="1"/>
                      <a:pt x="2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2" y="1"/>
                      <a:pt x="2" y="0"/>
                    </a:cubicBezTo>
                    <a:cubicBezTo>
                      <a:pt x="2" y="0"/>
                      <a:pt x="2" y="1"/>
                      <a:pt x="3" y="1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3" y="0"/>
                      <a:pt x="3" y="0"/>
                      <a:pt x="3" y="0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51" name="Freeform 2097"/>
              <p:cNvSpPr/>
              <p:nvPr/>
            </p:nvSpPr>
            <p:spPr bwMode="auto">
              <a:xfrm>
                <a:off x="1256" y="2773"/>
                <a:ext cx="0" cy="3"/>
              </a:xfrm>
              <a:custGeom>
                <a:avLst/>
                <a:gdLst>
                  <a:gd name="T0" fmla="*/ 0 h 3"/>
                  <a:gd name="T1" fmla="*/ 3 h 3"/>
                  <a:gd name="T2" fmla="*/ 0 h 3"/>
                  <a:gd name="T3" fmla="*/ 0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lnTo>
                      <a:pt x="0" y="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52" name="Freeform 2098"/>
              <p:cNvSpPr/>
              <p:nvPr/>
            </p:nvSpPr>
            <p:spPr bwMode="auto">
              <a:xfrm>
                <a:off x="1256" y="277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53" name="Rectangle 2099"/>
              <p:cNvSpPr>
                <a:spLocks noChangeArrowheads="1"/>
              </p:cNvSpPr>
              <p:nvPr/>
            </p:nvSpPr>
            <p:spPr bwMode="auto">
              <a:xfrm>
                <a:off x="1251" y="2776"/>
                <a:ext cx="1" cy="1"/>
              </a:xfrm>
              <a:prstGeom prst="rect">
                <a:avLst/>
              </a:pr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54" name="Freeform 2100"/>
              <p:cNvSpPr/>
              <p:nvPr/>
            </p:nvSpPr>
            <p:spPr bwMode="auto">
              <a:xfrm>
                <a:off x="1256" y="2776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55" name="Freeform 2101"/>
              <p:cNvSpPr/>
              <p:nvPr/>
            </p:nvSpPr>
            <p:spPr bwMode="auto">
              <a:xfrm>
                <a:off x="1256" y="277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56" name="Rectangle 2102"/>
              <p:cNvSpPr>
                <a:spLocks noChangeArrowheads="1"/>
              </p:cNvSpPr>
              <p:nvPr/>
            </p:nvSpPr>
            <p:spPr bwMode="auto">
              <a:xfrm>
                <a:off x="1256" y="2773"/>
                <a:ext cx="1" cy="1"/>
              </a:xfrm>
              <a:prstGeom prst="rect">
                <a:avLst/>
              </a:pr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57" name="Freeform 2103"/>
              <p:cNvSpPr/>
              <p:nvPr/>
            </p:nvSpPr>
            <p:spPr bwMode="auto">
              <a:xfrm>
                <a:off x="1247" y="2769"/>
                <a:ext cx="9" cy="4"/>
              </a:xfrm>
              <a:custGeom>
                <a:avLst/>
                <a:gdLst>
                  <a:gd name="T0" fmla="*/ 1 w 4"/>
                  <a:gd name="T1" fmla="*/ 0 h 2"/>
                  <a:gd name="T2" fmla="*/ 1 w 4"/>
                  <a:gd name="T3" fmla="*/ 0 h 2"/>
                  <a:gd name="T4" fmla="*/ 2 w 4"/>
                  <a:gd name="T5" fmla="*/ 1 h 2"/>
                  <a:gd name="T6" fmla="*/ 1 w 4"/>
                  <a:gd name="T7" fmla="*/ 1 h 2"/>
                  <a:gd name="T8" fmla="*/ 2 w 4"/>
                  <a:gd name="T9" fmla="*/ 1 h 2"/>
                  <a:gd name="T10" fmla="*/ 1 w 4"/>
                  <a:gd name="T11" fmla="*/ 1 h 2"/>
                  <a:gd name="T12" fmla="*/ 3 w 4"/>
                  <a:gd name="T13" fmla="*/ 2 h 2"/>
                  <a:gd name="T14" fmla="*/ 1 w 4"/>
                  <a:gd name="T15" fmla="*/ 2 h 2"/>
                  <a:gd name="T16" fmla="*/ 1 w 4"/>
                  <a:gd name="T17" fmla="*/ 2 h 2"/>
                  <a:gd name="T18" fmla="*/ 2 w 4"/>
                  <a:gd name="T19" fmla="*/ 2 h 2"/>
                  <a:gd name="T20" fmla="*/ 3 w 4"/>
                  <a:gd name="T21" fmla="*/ 2 h 2"/>
                  <a:gd name="T22" fmla="*/ 4 w 4"/>
                  <a:gd name="T23" fmla="*/ 2 h 2"/>
                  <a:gd name="T24" fmla="*/ 3 w 4"/>
                  <a:gd name="T25" fmla="*/ 2 h 2"/>
                  <a:gd name="T26" fmla="*/ 4 w 4"/>
                  <a:gd name="T27" fmla="*/ 2 h 2"/>
                  <a:gd name="T28" fmla="*/ 3 w 4"/>
                  <a:gd name="T29" fmla="*/ 2 h 2"/>
                  <a:gd name="T30" fmla="*/ 4 w 4"/>
                  <a:gd name="T31" fmla="*/ 2 h 2"/>
                  <a:gd name="T32" fmla="*/ 3 w 4"/>
                  <a:gd name="T33" fmla="*/ 1 h 2"/>
                  <a:gd name="T34" fmla="*/ 3 w 4"/>
                  <a:gd name="T35" fmla="*/ 1 h 2"/>
                  <a:gd name="T36" fmla="*/ 2 w 4"/>
                  <a:gd name="T37" fmla="*/ 1 h 2"/>
                  <a:gd name="T38" fmla="*/ 3 w 4"/>
                  <a:gd name="T39" fmla="*/ 1 h 2"/>
                  <a:gd name="T40" fmla="*/ 3 w 4"/>
                  <a:gd name="T41" fmla="*/ 1 h 2"/>
                  <a:gd name="T42" fmla="*/ 4 w 4"/>
                  <a:gd name="T43" fmla="*/ 1 h 2"/>
                  <a:gd name="T44" fmla="*/ 3 w 4"/>
                  <a:gd name="T45" fmla="*/ 1 h 2"/>
                  <a:gd name="T46" fmla="*/ 4 w 4"/>
                  <a:gd name="T47" fmla="*/ 1 h 2"/>
                  <a:gd name="T48" fmla="*/ 2 w 4"/>
                  <a:gd name="T49" fmla="*/ 1 h 2"/>
                  <a:gd name="T50" fmla="*/ 3 w 4"/>
                  <a:gd name="T51" fmla="*/ 1 h 2"/>
                  <a:gd name="T52" fmla="*/ 3 w 4"/>
                  <a:gd name="T53" fmla="*/ 0 h 2"/>
                  <a:gd name="T54" fmla="*/ 3 w 4"/>
                  <a:gd name="T55" fmla="*/ 0 h 2"/>
                  <a:gd name="T56" fmla="*/ 3 w 4"/>
                  <a:gd name="T57" fmla="*/ 0 h 2"/>
                  <a:gd name="T58" fmla="*/ 2 w 4"/>
                  <a:gd name="T59" fmla="*/ 0 h 2"/>
                  <a:gd name="T60" fmla="*/ 2 w 4"/>
                  <a:gd name="T61" fmla="*/ 0 h 2"/>
                  <a:gd name="T62" fmla="*/ 2 w 4"/>
                  <a:gd name="T63" fmla="*/ 0 h 2"/>
                  <a:gd name="T64" fmla="*/ 1 w 4"/>
                  <a:gd name="T65" fmla="*/ 0 h 2"/>
                  <a:gd name="T66" fmla="*/ 2 w 4"/>
                  <a:gd name="T67" fmla="*/ 0 h 2"/>
                  <a:gd name="T68" fmla="*/ 1 w 4"/>
                  <a:gd name="T6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4" h="2">
                    <a:moveTo>
                      <a:pt x="1" y="0"/>
                    </a:moveTo>
                    <a:cubicBezTo>
                      <a:pt x="0" y="0"/>
                      <a:pt x="1" y="0"/>
                      <a:pt x="1" y="0"/>
                    </a:cubicBezTo>
                    <a:cubicBezTo>
                      <a:pt x="1" y="1"/>
                      <a:pt x="2" y="1"/>
                      <a:pt x="2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2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3" y="1"/>
                      <a:pt x="3" y="2"/>
                    </a:cubicBezTo>
                    <a:cubicBezTo>
                      <a:pt x="2" y="1"/>
                      <a:pt x="2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2" y="2"/>
                      <a:pt x="2" y="2"/>
                    </a:cubicBezTo>
                    <a:cubicBezTo>
                      <a:pt x="2" y="2"/>
                      <a:pt x="3" y="2"/>
                      <a:pt x="3" y="2"/>
                    </a:cubicBezTo>
                    <a:cubicBezTo>
                      <a:pt x="3" y="2"/>
                      <a:pt x="3" y="2"/>
                      <a:pt x="4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2"/>
                      <a:pt x="3" y="2"/>
                      <a:pt x="4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3" y="2"/>
                      <a:pt x="3" y="2"/>
                      <a:pt x="3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1"/>
                      <a:pt x="3" y="1"/>
                      <a:pt x="2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1"/>
                      <a:pt x="4" y="1"/>
                      <a:pt x="4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1"/>
                      <a:pt x="3" y="1"/>
                      <a:pt x="4" y="1"/>
                    </a:cubicBezTo>
                    <a:cubicBezTo>
                      <a:pt x="3" y="1"/>
                      <a:pt x="2" y="1"/>
                      <a:pt x="2" y="1"/>
                    </a:cubicBezTo>
                    <a:cubicBezTo>
                      <a:pt x="3" y="1"/>
                      <a:pt x="2" y="1"/>
                      <a:pt x="3" y="1"/>
                    </a:cubicBezTo>
                    <a:cubicBezTo>
                      <a:pt x="3" y="1"/>
                      <a:pt x="3" y="1"/>
                      <a:pt x="3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2" y="0"/>
                      <a:pt x="4" y="0"/>
                      <a:pt x="3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1" y="0"/>
                    </a:cubicBezTo>
                    <a:cubicBezTo>
                      <a:pt x="1" y="0"/>
                      <a:pt x="2" y="0"/>
                      <a:pt x="2" y="0"/>
                    </a:cubicBezTo>
                    <a:cubicBezTo>
                      <a:pt x="2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58" name="Freeform 2104"/>
              <p:cNvSpPr/>
              <p:nvPr/>
            </p:nvSpPr>
            <p:spPr bwMode="auto">
              <a:xfrm>
                <a:off x="1254" y="2771"/>
                <a:ext cx="2" cy="2"/>
              </a:xfrm>
              <a:custGeom>
                <a:avLst/>
                <a:gdLst>
                  <a:gd name="T0" fmla="*/ 2 w 2"/>
                  <a:gd name="T1" fmla="*/ 2 h 2"/>
                  <a:gd name="T2" fmla="*/ 0 w 2"/>
                  <a:gd name="T3" fmla="*/ 0 h 2"/>
                  <a:gd name="T4" fmla="*/ 2 w 2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2">
                    <a:moveTo>
                      <a:pt x="2" y="2"/>
                    </a:moveTo>
                    <a:lnTo>
                      <a:pt x="0" y="0"/>
                    </a:lnTo>
                    <a:lnTo>
                      <a:pt x="2" y="2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59" name="Freeform 2105"/>
              <p:cNvSpPr/>
              <p:nvPr/>
            </p:nvSpPr>
            <p:spPr bwMode="auto">
              <a:xfrm>
                <a:off x="1247" y="2764"/>
                <a:ext cx="11" cy="5"/>
              </a:xfrm>
              <a:custGeom>
                <a:avLst/>
                <a:gdLst>
                  <a:gd name="T0" fmla="*/ 2 w 5"/>
                  <a:gd name="T1" fmla="*/ 2 h 2"/>
                  <a:gd name="T2" fmla="*/ 3 w 5"/>
                  <a:gd name="T3" fmla="*/ 2 h 2"/>
                  <a:gd name="T4" fmla="*/ 2 w 5"/>
                  <a:gd name="T5" fmla="*/ 2 h 2"/>
                  <a:gd name="T6" fmla="*/ 1 w 5"/>
                  <a:gd name="T7" fmla="*/ 1 h 2"/>
                  <a:gd name="T8" fmla="*/ 3 w 5"/>
                  <a:gd name="T9" fmla="*/ 1 h 2"/>
                  <a:gd name="T10" fmla="*/ 3 w 5"/>
                  <a:gd name="T11" fmla="*/ 1 h 2"/>
                  <a:gd name="T12" fmla="*/ 2 w 5"/>
                  <a:gd name="T13" fmla="*/ 1 h 2"/>
                  <a:gd name="T14" fmla="*/ 1 w 5"/>
                  <a:gd name="T15" fmla="*/ 1 h 2"/>
                  <a:gd name="T16" fmla="*/ 2 w 5"/>
                  <a:gd name="T17" fmla="*/ 1 h 2"/>
                  <a:gd name="T18" fmla="*/ 3 w 5"/>
                  <a:gd name="T19" fmla="*/ 1 h 2"/>
                  <a:gd name="T20" fmla="*/ 0 w 5"/>
                  <a:gd name="T21" fmla="*/ 1 h 2"/>
                  <a:gd name="T22" fmla="*/ 0 w 5"/>
                  <a:gd name="T23" fmla="*/ 1 h 2"/>
                  <a:gd name="T24" fmla="*/ 2 w 5"/>
                  <a:gd name="T25" fmla="*/ 1 h 2"/>
                  <a:gd name="T26" fmla="*/ 1 w 5"/>
                  <a:gd name="T27" fmla="*/ 1 h 2"/>
                  <a:gd name="T28" fmla="*/ 1 w 5"/>
                  <a:gd name="T29" fmla="*/ 1 h 2"/>
                  <a:gd name="T30" fmla="*/ 1 w 5"/>
                  <a:gd name="T31" fmla="*/ 2 h 2"/>
                  <a:gd name="T32" fmla="*/ 1 w 5"/>
                  <a:gd name="T33" fmla="*/ 2 h 2"/>
                  <a:gd name="T34" fmla="*/ 1 w 5"/>
                  <a:gd name="T35" fmla="*/ 2 h 2"/>
                  <a:gd name="T36" fmla="*/ 2 w 5"/>
                  <a:gd name="T37" fmla="*/ 2 h 2"/>
                  <a:gd name="T38" fmla="*/ 2 w 5"/>
                  <a:gd name="T39" fmla="*/ 2 h 2"/>
                  <a:gd name="T40" fmla="*/ 3 w 5"/>
                  <a:gd name="T41" fmla="*/ 2 h 2"/>
                  <a:gd name="T42" fmla="*/ 4 w 5"/>
                  <a:gd name="T43" fmla="*/ 2 h 2"/>
                  <a:gd name="T44" fmla="*/ 4 w 5"/>
                  <a:gd name="T45" fmla="*/ 2 h 2"/>
                  <a:gd name="T46" fmla="*/ 2 w 5"/>
                  <a:gd name="T4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5" h="2">
                    <a:moveTo>
                      <a:pt x="2" y="2"/>
                    </a:moveTo>
                    <a:cubicBezTo>
                      <a:pt x="2" y="1"/>
                      <a:pt x="3" y="2"/>
                      <a:pt x="3" y="2"/>
                    </a:cubicBezTo>
                    <a:cubicBezTo>
                      <a:pt x="3" y="1"/>
                      <a:pt x="2" y="2"/>
                      <a:pt x="2" y="2"/>
                    </a:cubicBezTo>
                    <a:cubicBezTo>
                      <a:pt x="2" y="1"/>
                      <a:pt x="1" y="1"/>
                      <a:pt x="1" y="1"/>
                    </a:cubicBezTo>
                    <a:cubicBezTo>
                      <a:pt x="2" y="1"/>
                      <a:pt x="3" y="1"/>
                      <a:pt x="3" y="1"/>
                    </a:cubicBezTo>
                    <a:cubicBezTo>
                      <a:pt x="2" y="1"/>
                      <a:pt x="3" y="1"/>
                      <a:pt x="3" y="1"/>
                    </a:cubicBezTo>
                    <a:cubicBezTo>
                      <a:pt x="2" y="1"/>
                      <a:pt x="3" y="1"/>
                      <a:pt x="2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3" y="1"/>
                      <a:pt x="2" y="1"/>
                      <a:pt x="3" y="1"/>
                    </a:cubicBezTo>
                    <a:cubicBezTo>
                      <a:pt x="2" y="1"/>
                      <a:pt x="2" y="0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1" y="1"/>
                      <a:pt x="2" y="1"/>
                    </a:cubicBezTo>
                    <a:cubicBezTo>
                      <a:pt x="1" y="1"/>
                      <a:pt x="2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0" y="1"/>
                      <a:pt x="0" y="1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2"/>
                      <a:pt x="3" y="2"/>
                      <a:pt x="2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2"/>
                      <a:pt x="3" y="2"/>
                      <a:pt x="4" y="2"/>
                    </a:cubicBezTo>
                    <a:cubicBezTo>
                      <a:pt x="5" y="2"/>
                      <a:pt x="3" y="2"/>
                      <a:pt x="4" y="2"/>
                    </a:cubicBezTo>
                    <a:lnTo>
                      <a:pt x="2" y="2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60" name="Freeform 2106"/>
              <p:cNvSpPr/>
              <p:nvPr/>
            </p:nvSpPr>
            <p:spPr bwMode="auto">
              <a:xfrm>
                <a:off x="1251" y="2769"/>
                <a:ext cx="3" cy="0"/>
              </a:xfrm>
              <a:custGeom>
                <a:avLst/>
                <a:gdLst>
                  <a:gd name="T0" fmla="*/ 3 w 3"/>
                  <a:gd name="T1" fmla="*/ 0 w 3"/>
                  <a:gd name="T2" fmla="*/ 3 w 3"/>
                  <a:gd name="T3" fmla="*/ 3 w 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3">
                    <a:moveTo>
                      <a:pt x="3" y="0"/>
                    </a:moveTo>
                    <a:lnTo>
                      <a:pt x="0" y="0"/>
                    </a:lnTo>
                    <a:lnTo>
                      <a:pt x="3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61" name="Freeform 2107"/>
              <p:cNvSpPr/>
              <p:nvPr/>
            </p:nvSpPr>
            <p:spPr bwMode="auto">
              <a:xfrm>
                <a:off x="1249" y="276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62" name="Rectangle 2108"/>
              <p:cNvSpPr>
                <a:spLocks noChangeArrowheads="1"/>
              </p:cNvSpPr>
              <p:nvPr/>
            </p:nvSpPr>
            <p:spPr bwMode="auto">
              <a:xfrm>
                <a:off x="1254" y="2766"/>
                <a:ext cx="1" cy="1"/>
              </a:xfrm>
              <a:prstGeom prst="rect">
                <a:avLst/>
              </a:pr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</p:grpSp>
        <p:grpSp>
          <p:nvGrpSpPr>
            <p:cNvPr id="1746" name="Group 2310"/>
            <p:cNvGrpSpPr/>
            <p:nvPr/>
          </p:nvGrpSpPr>
          <p:grpSpPr bwMode="auto">
            <a:xfrm>
              <a:off x="127" y="2321"/>
              <a:ext cx="1129" cy="969"/>
              <a:chOff x="127" y="2321"/>
              <a:chExt cx="1129" cy="969"/>
            </a:xfrm>
          </p:grpSpPr>
          <p:sp>
            <p:nvSpPr>
              <p:cNvPr id="1863" name="Freeform 2110"/>
              <p:cNvSpPr/>
              <p:nvPr/>
            </p:nvSpPr>
            <p:spPr bwMode="auto">
              <a:xfrm>
                <a:off x="1247" y="2764"/>
                <a:ext cx="4" cy="2"/>
              </a:xfrm>
              <a:custGeom>
                <a:avLst/>
                <a:gdLst>
                  <a:gd name="T0" fmla="*/ 0 w 2"/>
                  <a:gd name="T1" fmla="*/ 0 h 1"/>
                  <a:gd name="T2" fmla="*/ 0 w 2"/>
                  <a:gd name="T3" fmla="*/ 0 h 1"/>
                  <a:gd name="T4" fmla="*/ 2 w 2"/>
                  <a:gd name="T5" fmla="*/ 1 h 1"/>
                  <a:gd name="T6" fmla="*/ 1 w 2"/>
                  <a:gd name="T7" fmla="*/ 0 h 1"/>
                  <a:gd name="T8" fmla="*/ 1 w 2"/>
                  <a:gd name="T9" fmla="*/ 0 h 1"/>
                  <a:gd name="T10" fmla="*/ 0 w 2"/>
                  <a:gd name="T11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1">
                    <a:moveTo>
                      <a:pt x="0" y="0"/>
                    </a:moveTo>
                    <a:cubicBezTo>
                      <a:pt x="0" y="0"/>
                      <a:pt x="1" y="0"/>
                      <a:pt x="0" y="0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64" name="Freeform 2111"/>
              <p:cNvSpPr/>
              <p:nvPr/>
            </p:nvSpPr>
            <p:spPr bwMode="auto">
              <a:xfrm>
                <a:off x="1247" y="2754"/>
                <a:ext cx="9" cy="10"/>
              </a:xfrm>
              <a:custGeom>
                <a:avLst/>
                <a:gdLst>
                  <a:gd name="T0" fmla="*/ 2 w 4"/>
                  <a:gd name="T1" fmla="*/ 4 h 4"/>
                  <a:gd name="T2" fmla="*/ 2 w 4"/>
                  <a:gd name="T3" fmla="*/ 3 h 4"/>
                  <a:gd name="T4" fmla="*/ 3 w 4"/>
                  <a:gd name="T5" fmla="*/ 4 h 4"/>
                  <a:gd name="T6" fmla="*/ 3 w 4"/>
                  <a:gd name="T7" fmla="*/ 3 h 4"/>
                  <a:gd name="T8" fmla="*/ 3 w 4"/>
                  <a:gd name="T9" fmla="*/ 3 h 4"/>
                  <a:gd name="T10" fmla="*/ 3 w 4"/>
                  <a:gd name="T11" fmla="*/ 3 h 4"/>
                  <a:gd name="T12" fmla="*/ 2 w 4"/>
                  <a:gd name="T13" fmla="*/ 3 h 4"/>
                  <a:gd name="T14" fmla="*/ 3 w 4"/>
                  <a:gd name="T15" fmla="*/ 3 h 4"/>
                  <a:gd name="T16" fmla="*/ 1 w 4"/>
                  <a:gd name="T17" fmla="*/ 3 h 4"/>
                  <a:gd name="T18" fmla="*/ 2 w 4"/>
                  <a:gd name="T19" fmla="*/ 2 h 4"/>
                  <a:gd name="T20" fmla="*/ 2 w 4"/>
                  <a:gd name="T21" fmla="*/ 2 h 4"/>
                  <a:gd name="T22" fmla="*/ 2 w 4"/>
                  <a:gd name="T23" fmla="*/ 2 h 4"/>
                  <a:gd name="T24" fmla="*/ 3 w 4"/>
                  <a:gd name="T25" fmla="*/ 2 h 4"/>
                  <a:gd name="T26" fmla="*/ 3 w 4"/>
                  <a:gd name="T27" fmla="*/ 2 h 4"/>
                  <a:gd name="T28" fmla="*/ 3 w 4"/>
                  <a:gd name="T29" fmla="*/ 2 h 4"/>
                  <a:gd name="T30" fmla="*/ 3 w 4"/>
                  <a:gd name="T31" fmla="*/ 1 h 4"/>
                  <a:gd name="T32" fmla="*/ 3 w 4"/>
                  <a:gd name="T33" fmla="*/ 1 h 4"/>
                  <a:gd name="T34" fmla="*/ 2 w 4"/>
                  <a:gd name="T35" fmla="*/ 1 h 4"/>
                  <a:gd name="T36" fmla="*/ 2 w 4"/>
                  <a:gd name="T37" fmla="*/ 1 h 4"/>
                  <a:gd name="T38" fmla="*/ 3 w 4"/>
                  <a:gd name="T39" fmla="*/ 1 h 4"/>
                  <a:gd name="T40" fmla="*/ 2 w 4"/>
                  <a:gd name="T41" fmla="*/ 1 h 4"/>
                  <a:gd name="T42" fmla="*/ 3 w 4"/>
                  <a:gd name="T43" fmla="*/ 1 h 4"/>
                  <a:gd name="T44" fmla="*/ 2 w 4"/>
                  <a:gd name="T45" fmla="*/ 1 h 4"/>
                  <a:gd name="T46" fmla="*/ 2 w 4"/>
                  <a:gd name="T47" fmla="*/ 1 h 4"/>
                  <a:gd name="T48" fmla="*/ 1 w 4"/>
                  <a:gd name="T49" fmla="*/ 1 h 4"/>
                  <a:gd name="T50" fmla="*/ 1 w 4"/>
                  <a:gd name="T51" fmla="*/ 1 h 4"/>
                  <a:gd name="T52" fmla="*/ 2 w 4"/>
                  <a:gd name="T53" fmla="*/ 2 h 4"/>
                  <a:gd name="T54" fmla="*/ 1 w 4"/>
                  <a:gd name="T55" fmla="*/ 2 h 4"/>
                  <a:gd name="T56" fmla="*/ 2 w 4"/>
                  <a:gd name="T57" fmla="*/ 2 h 4"/>
                  <a:gd name="T58" fmla="*/ 1 w 4"/>
                  <a:gd name="T59" fmla="*/ 2 h 4"/>
                  <a:gd name="T60" fmla="*/ 2 w 4"/>
                  <a:gd name="T61" fmla="*/ 2 h 4"/>
                  <a:gd name="T62" fmla="*/ 0 w 4"/>
                  <a:gd name="T63" fmla="*/ 2 h 4"/>
                  <a:gd name="T64" fmla="*/ 1 w 4"/>
                  <a:gd name="T65" fmla="*/ 3 h 4"/>
                  <a:gd name="T66" fmla="*/ 2 w 4"/>
                  <a:gd name="T67" fmla="*/ 3 h 4"/>
                  <a:gd name="T68" fmla="*/ 2 w 4"/>
                  <a:gd name="T69" fmla="*/ 4 h 4"/>
                  <a:gd name="T70" fmla="*/ 2 w 4"/>
                  <a:gd name="T71" fmla="*/ 4 h 4"/>
                  <a:gd name="T72" fmla="*/ 1 w 4"/>
                  <a:gd name="T73" fmla="*/ 4 h 4"/>
                  <a:gd name="T74" fmla="*/ 1 w 4"/>
                  <a:gd name="T75" fmla="*/ 4 h 4"/>
                  <a:gd name="T76" fmla="*/ 1 w 4"/>
                  <a:gd name="T77" fmla="*/ 4 h 4"/>
                  <a:gd name="T78" fmla="*/ 1 w 4"/>
                  <a:gd name="T79" fmla="*/ 4 h 4"/>
                  <a:gd name="T80" fmla="*/ 3 w 4"/>
                  <a:gd name="T81" fmla="*/ 4 h 4"/>
                  <a:gd name="T82" fmla="*/ 4 w 4"/>
                  <a:gd name="T83" fmla="*/ 4 h 4"/>
                  <a:gd name="T84" fmla="*/ 2 w 4"/>
                  <a:gd name="T85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4" h="4">
                    <a:moveTo>
                      <a:pt x="2" y="4"/>
                    </a:moveTo>
                    <a:cubicBezTo>
                      <a:pt x="3" y="4"/>
                      <a:pt x="2" y="3"/>
                      <a:pt x="2" y="3"/>
                    </a:cubicBezTo>
                    <a:cubicBezTo>
                      <a:pt x="3" y="3"/>
                      <a:pt x="3" y="4"/>
                      <a:pt x="3" y="4"/>
                    </a:cubicBezTo>
                    <a:cubicBezTo>
                      <a:pt x="4" y="4"/>
                      <a:pt x="3" y="3"/>
                      <a:pt x="3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3"/>
                      <a:pt x="2" y="3"/>
                      <a:pt x="3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3"/>
                      <a:pt x="2" y="3"/>
                      <a:pt x="3" y="3"/>
                    </a:cubicBezTo>
                    <a:cubicBezTo>
                      <a:pt x="3" y="3"/>
                      <a:pt x="2" y="3"/>
                      <a:pt x="1" y="3"/>
                    </a:cubicBezTo>
                    <a:cubicBezTo>
                      <a:pt x="2" y="3"/>
                      <a:pt x="1" y="3"/>
                      <a:pt x="2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3" y="3"/>
                      <a:pt x="2" y="2"/>
                      <a:pt x="2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2"/>
                      <a:pt x="2" y="2"/>
                      <a:pt x="3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2"/>
                      <a:pt x="3" y="2"/>
                      <a:pt x="3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1"/>
                      <a:pt x="3" y="2"/>
                      <a:pt x="2" y="1"/>
                    </a:cubicBezTo>
                    <a:cubicBezTo>
                      <a:pt x="3" y="1"/>
                      <a:pt x="1" y="1"/>
                      <a:pt x="2" y="1"/>
                    </a:cubicBezTo>
                    <a:cubicBezTo>
                      <a:pt x="2" y="1"/>
                      <a:pt x="2" y="1"/>
                      <a:pt x="3" y="1"/>
                    </a:cubicBezTo>
                    <a:cubicBezTo>
                      <a:pt x="2" y="1"/>
                      <a:pt x="3" y="1"/>
                      <a:pt x="2" y="1"/>
                    </a:cubicBezTo>
                    <a:cubicBezTo>
                      <a:pt x="3" y="1"/>
                      <a:pt x="2" y="1"/>
                      <a:pt x="3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1" y="0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2" y="2"/>
                      <a:pt x="1" y="2"/>
                      <a:pt x="2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2" y="2"/>
                    </a:cubicBezTo>
                    <a:cubicBezTo>
                      <a:pt x="2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2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1" y="2"/>
                      <a:pt x="2" y="3"/>
                      <a:pt x="1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1" y="4"/>
                      <a:pt x="3" y="4"/>
                      <a:pt x="2" y="4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4"/>
                      <a:pt x="1" y="4"/>
                      <a:pt x="1" y="4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2" y="4"/>
                      <a:pt x="1" y="4"/>
                      <a:pt x="1" y="4"/>
                    </a:cubicBezTo>
                    <a:cubicBezTo>
                      <a:pt x="2" y="4"/>
                      <a:pt x="2" y="4"/>
                      <a:pt x="3" y="4"/>
                    </a:cubicBezTo>
                    <a:cubicBezTo>
                      <a:pt x="1" y="4"/>
                      <a:pt x="4" y="4"/>
                      <a:pt x="4" y="4"/>
                    </a:cubicBezTo>
                    <a:lnTo>
                      <a:pt x="2" y="4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65" name="Freeform 2112"/>
              <p:cNvSpPr/>
              <p:nvPr/>
            </p:nvSpPr>
            <p:spPr bwMode="auto">
              <a:xfrm>
                <a:off x="1247" y="2764"/>
                <a:ext cx="2" cy="0"/>
              </a:xfrm>
              <a:custGeom>
                <a:avLst/>
                <a:gdLst>
                  <a:gd name="T0" fmla="*/ 0 w 2"/>
                  <a:gd name="T1" fmla="*/ 2 w 2"/>
                  <a:gd name="T2" fmla="*/ 0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66" name="Freeform 2113"/>
              <p:cNvSpPr/>
              <p:nvPr/>
            </p:nvSpPr>
            <p:spPr bwMode="auto">
              <a:xfrm>
                <a:off x="1251" y="2754"/>
                <a:ext cx="0" cy="3"/>
              </a:xfrm>
              <a:custGeom>
                <a:avLst/>
                <a:gdLst>
                  <a:gd name="T0" fmla="*/ 1 h 1"/>
                  <a:gd name="T1" fmla="*/ 1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67" name="Rectangle 2114"/>
              <p:cNvSpPr>
                <a:spLocks noChangeArrowheads="1"/>
              </p:cNvSpPr>
              <p:nvPr/>
            </p:nvSpPr>
            <p:spPr bwMode="auto">
              <a:xfrm>
                <a:off x="1249" y="2764"/>
                <a:ext cx="1" cy="1"/>
              </a:xfrm>
              <a:prstGeom prst="rect">
                <a:avLst/>
              </a:pr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68" name="Freeform 2115"/>
              <p:cNvSpPr/>
              <p:nvPr/>
            </p:nvSpPr>
            <p:spPr bwMode="auto">
              <a:xfrm>
                <a:off x="1251" y="2764"/>
                <a:ext cx="3" cy="0"/>
              </a:xfrm>
              <a:custGeom>
                <a:avLst/>
                <a:gdLst>
                  <a:gd name="T0" fmla="*/ 3 w 3"/>
                  <a:gd name="T1" fmla="*/ 3 w 3"/>
                  <a:gd name="T2" fmla="*/ 0 w 3"/>
                  <a:gd name="T3" fmla="*/ 3 w 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3">
                    <a:moveTo>
                      <a:pt x="3" y="0"/>
                    </a:moveTo>
                    <a:lnTo>
                      <a:pt x="3" y="0"/>
                    </a:lnTo>
                    <a:lnTo>
                      <a:pt x="0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69" name="Freeform 2116"/>
              <p:cNvSpPr/>
              <p:nvPr/>
            </p:nvSpPr>
            <p:spPr bwMode="auto">
              <a:xfrm>
                <a:off x="1254" y="275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70" name="Freeform 2117"/>
              <p:cNvSpPr/>
              <p:nvPr/>
            </p:nvSpPr>
            <p:spPr bwMode="auto">
              <a:xfrm>
                <a:off x="1254" y="2752"/>
                <a:ext cx="2" cy="0"/>
              </a:xfrm>
              <a:custGeom>
                <a:avLst/>
                <a:gdLst>
                  <a:gd name="T0" fmla="*/ 2 w 2"/>
                  <a:gd name="T1" fmla="*/ 0 w 2"/>
                  <a:gd name="T2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71" name="Freeform 2118"/>
              <p:cNvSpPr/>
              <p:nvPr/>
            </p:nvSpPr>
            <p:spPr bwMode="auto">
              <a:xfrm>
                <a:off x="1244" y="2740"/>
                <a:ext cx="12" cy="14"/>
              </a:xfrm>
              <a:custGeom>
                <a:avLst/>
                <a:gdLst>
                  <a:gd name="T0" fmla="*/ 3 w 5"/>
                  <a:gd name="T1" fmla="*/ 0 h 6"/>
                  <a:gd name="T2" fmla="*/ 2 w 5"/>
                  <a:gd name="T3" fmla="*/ 0 h 6"/>
                  <a:gd name="T4" fmla="*/ 2 w 5"/>
                  <a:gd name="T5" fmla="*/ 0 h 6"/>
                  <a:gd name="T6" fmla="*/ 2 w 5"/>
                  <a:gd name="T7" fmla="*/ 1 h 6"/>
                  <a:gd name="T8" fmla="*/ 2 w 5"/>
                  <a:gd name="T9" fmla="*/ 1 h 6"/>
                  <a:gd name="T10" fmla="*/ 2 w 5"/>
                  <a:gd name="T11" fmla="*/ 2 h 6"/>
                  <a:gd name="T12" fmla="*/ 3 w 5"/>
                  <a:gd name="T13" fmla="*/ 2 h 6"/>
                  <a:gd name="T14" fmla="*/ 2 w 5"/>
                  <a:gd name="T15" fmla="*/ 3 h 6"/>
                  <a:gd name="T16" fmla="*/ 2 w 5"/>
                  <a:gd name="T17" fmla="*/ 3 h 6"/>
                  <a:gd name="T18" fmla="*/ 4 w 5"/>
                  <a:gd name="T19" fmla="*/ 3 h 6"/>
                  <a:gd name="T20" fmla="*/ 4 w 5"/>
                  <a:gd name="T21" fmla="*/ 4 h 6"/>
                  <a:gd name="T22" fmla="*/ 3 w 5"/>
                  <a:gd name="T23" fmla="*/ 4 h 6"/>
                  <a:gd name="T24" fmla="*/ 3 w 5"/>
                  <a:gd name="T25" fmla="*/ 4 h 6"/>
                  <a:gd name="T26" fmla="*/ 2 w 5"/>
                  <a:gd name="T27" fmla="*/ 5 h 6"/>
                  <a:gd name="T28" fmla="*/ 3 w 5"/>
                  <a:gd name="T29" fmla="*/ 5 h 6"/>
                  <a:gd name="T30" fmla="*/ 3 w 5"/>
                  <a:gd name="T31" fmla="*/ 5 h 6"/>
                  <a:gd name="T32" fmla="*/ 3 w 5"/>
                  <a:gd name="T33" fmla="*/ 5 h 6"/>
                  <a:gd name="T34" fmla="*/ 3 w 5"/>
                  <a:gd name="T35" fmla="*/ 6 h 6"/>
                  <a:gd name="T36" fmla="*/ 3 w 5"/>
                  <a:gd name="T37" fmla="*/ 6 h 6"/>
                  <a:gd name="T38" fmla="*/ 3 w 5"/>
                  <a:gd name="T39" fmla="*/ 6 h 6"/>
                  <a:gd name="T40" fmla="*/ 2 w 5"/>
                  <a:gd name="T41" fmla="*/ 6 h 6"/>
                  <a:gd name="T42" fmla="*/ 4 w 5"/>
                  <a:gd name="T43" fmla="*/ 6 h 6"/>
                  <a:gd name="T44" fmla="*/ 5 w 5"/>
                  <a:gd name="T45" fmla="*/ 6 h 6"/>
                  <a:gd name="T46" fmla="*/ 4 w 5"/>
                  <a:gd name="T47" fmla="*/ 6 h 6"/>
                  <a:gd name="T48" fmla="*/ 5 w 5"/>
                  <a:gd name="T49" fmla="*/ 5 h 6"/>
                  <a:gd name="T50" fmla="*/ 5 w 5"/>
                  <a:gd name="T51" fmla="*/ 5 h 6"/>
                  <a:gd name="T52" fmla="*/ 4 w 5"/>
                  <a:gd name="T53" fmla="*/ 5 h 6"/>
                  <a:gd name="T54" fmla="*/ 5 w 5"/>
                  <a:gd name="T55" fmla="*/ 5 h 6"/>
                  <a:gd name="T56" fmla="*/ 5 w 5"/>
                  <a:gd name="T57" fmla="*/ 4 h 6"/>
                  <a:gd name="T58" fmla="*/ 4 w 5"/>
                  <a:gd name="T59" fmla="*/ 4 h 6"/>
                  <a:gd name="T60" fmla="*/ 4 w 5"/>
                  <a:gd name="T61" fmla="*/ 4 h 6"/>
                  <a:gd name="T62" fmla="*/ 5 w 5"/>
                  <a:gd name="T63" fmla="*/ 4 h 6"/>
                  <a:gd name="T64" fmla="*/ 5 w 5"/>
                  <a:gd name="T65" fmla="*/ 3 h 6"/>
                  <a:gd name="T66" fmla="*/ 4 w 5"/>
                  <a:gd name="T67" fmla="*/ 3 h 6"/>
                  <a:gd name="T68" fmla="*/ 4 w 5"/>
                  <a:gd name="T69" fmla="*/ 3 h 6"/>
                  <a:gd name="T70" fmla="*/ 3 w 5"/>
                  <a:gd name="T71" fmla="*/ 2 h 6"/>
                  <a:gd name="T72" fmla="*/ 4 w 5"/>
                  <a:gd name="T73" fmla="*/ 2 h 6"/>
                  <a:gd name="T74" fmla="*/ 3 w 5"/>
                  <a:gd name="T75" fmla="*/ 1 h 6"/>
                  <a:gd name="T76" fmla="*/ 2 w 5"/>
                  <a:gd name="T77" fmla="*/ 1 h 6"/>
                  <a:gd name="T78" fmla="*/ 4 w 5"/>
                  <a:gd name="T79" fmla="*/ 1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5" h="6">
                    <a:moveTo>
                      <a:pt x="4" y="1"/>
                    </a:moveTo>
                    <a:cubicBezTo>
                      <a:pt x="4" y="1"/>
                      <a:pt x="4" y="0"/>
                      <a:pt x="3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3" y="0"/>
                      <a:pt x="2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3" y="0"/>
                      <a:pt x="2" y="0"/>
                      <a:pt x="2" y="0"/>
                    </a:cubicBezTo>
                    <a:cubicBezTo>
                      <a:pt x="2" y="0"/>
                      <a:pt x="3" y="1"/>
                      <a:pt x="3" y="1"/>
                    </a:cubicBezTo>
                    <a:cubicBezTo>
                      <a:pt x="3" y="1"/>
                      <a:pt x="2" y="1"/>
                      <a:pt x="2" y="1"/>
                    </a:cubicBezTo>
                    <a:cubicBezTo>
                      <a:pt x="2" y="1"/>
                      <a:pt x="3" y="1"/>
                      <a:pt x="3" y="1"/>
                    </a:cubicBezTo>
                    <a:cubicBezTo>
                      <a:pt x="0" y="0"/>
                      <a:pt x="4" y="1"/>
                      <a:pt x="2" y="1"/>
                    </a:cubicBezTo>
                    <a:cubicBezTo>
                      <a:pt x="2" y="1"/>
                      <a:pt x="2" y="2"/>
                      <a:pt x="3" y="2"/>
                    </a:cubicBezTo>
                    <a:cubicBezTo>
                      <a:pt x="2" y="2"/>
                      <a:pt x="3" y="2"/>
                      <a:pt x="2" y="2"/>
                    </a:cubicBezTo>
                    <a:cubicBezTo>
                      <a:pt x="3" y="2"/>
                      <a:pt x="1" y="2"/>
                      <a:pt x="3" y="2"/>
                    </a:cubicBezTo>
                    <a:cubicBezTo>
                      <a:pt x="2" y="2"/>
                      <a:pt x="3" y="2"/>
                      <a:pt x="3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2"/>
                      <a:pt x="3" y="3"/>
                      <a:pt x="2" y="3"/>
                    </a:cubicBezTo>
                    <a:cubicBezTo>
                      <a:pt x="2" y="3"/>
                      <a:pt x="3" y="3"/>
                      <a:pt x="3" y="3"/>
                    </a:cubicBezTo>
                    <a:cubicBezTo>
                      <a:pt x="3" y="3"/>
                      <a:pt x="3" y="3"/>
                      <a:pt x="2" y="3"/>
                    </a:cubicBezTo>
                    <a:cubicBezTo>
                      <a:pt x="3" y="3"/>
                      <a:pt x="2" y="3"/>
                      <a:pt x="3" y="3"/>
                    </a:cubicBezTo>
                    <a:cubicBezTo>
                      <a:pt x="3" y="3"/>
                      <a:pt x="3" y="3"/>
                      <a:pt x="4" y="3"/>
                    </a:cubicBezTo>
                    <a:cubicBezTo>
                      <a:pt x="3" y="3"/>
                      <a:pt x="4" y="3"/>
                      <a:pt x="4" y="4"/>
                    </a:cubicBezTo>
                    <a:cubicBezTo>
                      <a:pt x="3" y="4"/>
                      <a:pt x="4" y="4"/>
                      <a:pt x="4" y="4"/>
                    </a:cubicBezTo>
                    <a:cubicBezTo>
                      <a:pt x="3" y="3"/>
                      <a:pt x="3" y="3"/>
                      <a:pt x="2" y="3"/>
                    </a:cubicBezTo>
                    <a:cubicBezTo>
                      <a:pt x="2" y="3"/>
                      <a:pt x="2" y="3"/>
                      <a:pt x="3" y="4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4"/>
                      <a:pt x="3" y="4"/>
                      <a:pt x="3" y="4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3" y="4"/>
                      <a:pt x="2" y="4"/>
                      <a:pt x="2" y="5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2" y="4"/>
                      <a:pt x="4" y="5"/>
                      <a:pt x="3" y="5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4" y="5"/>
                      <a:pt x="3" y="5"/>
                      <a:pt x="2" y="5"/>
                    </a:cubicBezTo>
                    <a:cubicBezTo>
                      <a:pt x="3" y="5"/>
                      <a:pt x="2" y="5"/>
                      <a:pt x="3" y="5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2" y="5"/>
                      <a:pt x="4" y="5"/>
                      <a:pt x="3" y="6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2" y="6"/>
                      <a:pt x="1" y="6"/>
                      <a:pt x="3" y="6"/>
                    </a:cubicBezTo>
                    <a:cubicBezTo>
                      <a:pt x="3" y="6"/>
                      <a:pt x="4" y="6"/>
                      <a:pt x="4" y="6"/>
                    </a:cubicBezTo>
                    <a:cubicBezTo>
                      <a:pt x="4" y="6"/>
                      <a:pt x="3" y="6"/>
                      <a:pt x="3" y="6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2" y="6"/>
                      <a:pt x="3" y="6"/>
                      <a:pt x="3" y="6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4" y="6"/>
                      <a:pt x="5" y="6"/>
                      <a:pt x="5" y="5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4" y="5"/>
                      <a:pt x="4" y="5"/>
                      <a:pt x="5" y="5"/>
                    </a:cubicBezTo>
                    <a:cubicBezTo>
                      <a:pt x="4" y="5"/>
                      <a:pt x="3" y="5"/>
                      <a:pt x="3" y="5"/>
                    </a:cubicBezTo>
                    <a:cubicBezTo>
                      <a:pt x="4" y="5"/>
                      <a:pt x="4" y="5"/>
                      <a:pt x="5" y="5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4" y="5"/>
                      <a:pt x="4" y="4"/>
                      <a:pt x="4" y="5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5" y="5"/>
                      <a:pt x="4" y="4"/>
                      <a:pt x="5" y="4"/>
                    </a:cubicBezTo>
                    <a:cubicBezTo>
                      <a:pt x="5" y="4"/>
                      <a:pt x="5" y="4"/>
                      <a:pt x="5" y="5"/>
                    </a:cubicBezTo>
                    <a:cubicBezTo>
                      <a:pt x="5" y="4"/>
                      <a:pt x="4" y="4"/>
                      <a:pt x="4" y="4"/>
                    </a:cubicBezTo>
                    <a:cubicBezTo>
                      <a:pt x="4" y="4"/>
                      <a:pt x="4" y="4"/>
                      <a:pt x="3" y="4"/>
                    </a:cubicBezTo>
                    <a:cubicBezTo>
                      <a:pt x="3" y="4"/>
                      <a:pt x="4" y="4"/>
                      <a:pt x="4" y="4"/>
                    </a:cubicBezTo>
                    <a:cubicBezTo>
                      <a:pt x="3" y="4"/>
                      <a:pt x="4" y="4"/>
                      <a:pt x="4" y="4"/>
                    </a:cubicBezTo>
                    <a:cubicBezTo>
                      <a:pt x="5" y="4"/>
                      <a:pt x="4" y="4"/>
                      <a:pt x="5" y="4"/>
                    </a:cubicBezTo>
                    <a:cubicBezTo>
                      <a:pt x="5" y="4"/>
                      <a:pt x="4" y="4"/>
                      <a:pt x="4" y="3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5" y="3"/>
                      <a:pt x="4" y="3"/>
                      <a:pt x="5" y="3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4" y="3"/>
                      <a:pt x="4" y="3"/>
                      <a:pt x="5" y="3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5" y="3"/>
                      <a:pt x="4" y="2"/>
                      <a:pt x="3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2"/>
                      <a:pt x="5" y="2"/>
                      <a:pt x="4" y="2"/>
                    </a:cubicBezTo>
                    <a:cubicBezTo>
                      <a:pt x="3" y="2"/>
                      <a:pt x="4" y="2"/>
                      <a:pt x="4" y="2"/>
                    </a:cubicBezTo>
                    <a:cubicBezTo>
                      <a:pt x="3" y="2"/>
                      <a:pt x="5" y="2"/>
                      <a:pt x="3" y="1"/>
                    </a:cubicBezTo>
                    <a:cubicBezTo>
                      <a:pt x="3" y="1"/>
                      <a:pt x="3" y="1"/>
                      <a:pt x="3" y="2"/>
                    </a:cubicBezTo>
                    <a:cubicBezTo>
                      <a:pt x="3" y="2"/>
                      <a:pt x="3" y="1"/>
                      <a:pt x="2" y="1"/>
                    </a:cubicBezTo>
                    <a:cubicBezTo>
                      <a:pt x="2" y="1"/>
                      <a:pt x="3" y="1"/>
                      <a:pt x="3" y="1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5" y="1"/>
                      <a:pt x="2" y="1"/>
                      <a:pt x="4" y="1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72" name="Freeform 2119"/>
              <p:cNvSpPr/>
              <p:nvPr/>
            </p:nvSpPr>
            <p:spPr bwMode="auto">
              <a:xfrm>
                <a:off x="1254" y="2745"/>
                <a:ext cx="2" cy="0"/>
              </a:xfrm>
              <a:custGeom>
                <a:avLst/>
                <a:gdLst>
                  <a:gd name="T0" fmla="*/ 0 w 1"/>
                  <a:gd name="T1" fmla="*/ 1 w 1"/>
                  <a:gd name="T2" fmla="*/ 0 w 1"/>
                  <a:gd name="T3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73" name="Rectangle 2120"/>
              <p:cNvSpPr>
                <a:spLocks noChangeArrowheads="1"/>
              </p:cNvSpPr>
              <p:nvPr/>
            </p:nvSpPr>
            <p:spPr bwMode="auto">
              <a:xfrm>
                <a:off x="1254" y="2745"/>
                <a:ext cx="1" cy="1"/>
              </a:xfrm>
              <a:prstGeom prst="rect">
                <a:avLst/>
              </a:pr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74" name="Freeform 2121"/>
              <p:cNvSpPr/>
              <p:nvPr/>
            </p:nvSpPr>
            <p:spPr bwMode="auto">
              <a:xfrm>
                <a:off x="1254" y="2740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75" name="Rectangle 2122"/>
              <p:cNvSpPr>
                <a:spLocks noChangeArrowheads="1"/>
              </p:cNvSpPr>
              <p:nvPr/>
            </p:nvSpPr>
            <p:spPr bwMode="auto">
              <a:xfrm>
                <a:off x="1254" y="2740"/>
                <a:ext cx="1" cy="1"/>
              </a:xfrm>
              <a:prstGeom prst="rect">
                <a:avLst/>
              </a:pr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76" name="Freeform 2123"/>
              <p:cNvSpPr/>
              <p:nvPr/>
            </p:nvSpPr>
            <p:spPr bwMode="auto">
              <a:xfrm>
                <a:off x="1247" y="2731"/>
                <a:ext cx="9" cy="9"/>
              </a:xfrm>
              <a:custGeom>
                <a:avLst/>
                <a:gdLst>
                  <a:gd name="T0" fmla="*/ 2 w 4"/>
                  <a:gd name="T1" fmla="*/ 1 h 4"/>
                  <a:gd name="T2" fmla="*/ 2 w 4"/>
                  <a:gd name="T3" fmla="*/ 1 h 4"/>
                  <a:gd name="T4" fmla="*/ 2 w 4"/>
                  <a:gd name="T5" fmla="*/ 1 h 4"/>
                  <a:gd name="T6" fmla="*/ 1 w 4"/>
                  <a:gd name="T7" fmla="*/ 0 h 4"/>
                  <a:gd name="T8" fmla="*/ 2 w 4"/>
                  <a:gd name="T9" fmla="*/ 2 h 4"/>
                  <a:gd name="T10" fmla="*/ 1 w 4"/>
                  <a:gd name="T11" fmla="*/ 2 h 4"/>
                  <a:gd name="T12" fmla="*/ 2 w 4"/>
                  <a:gd name="T13" fmla="*/ 3 h 4"/>
                  <a:gd name="T14" fmla="*/ 1 w 4"/>
                  <a:gd name="T15" fmla="*/ 2 h 4"/>
                  <a:gd name="T16" fmla="*/ 1 w 4"/>
                  <a:gd name="T17" fmla="*/ 3 h 4"/>
                  <a:gd name="T18" fmla="*/ 1 w 4"/>
                  <a:gd name="T19" fmla="*/ 3 h 4"/>
                  <a:gd name="T20" fmla="*/ 1 w 4"/>
                  <a:gd name="T21" fmla="*/ 3 h 4"/>
                  <a:gd name="T22" fmla="*/ 1 w 4"/>
                  <a:gd name="T23" fmla="*/ 3 h 4"/>
                  <a:gd name="T24" fmla="*/ 1 w 4"/>
                  <a:gd name="T25" fmla="*/ 3 h 4"/>
                  <a:gd name="T26" fmla="*/ 1 w 4"/>
                  <a:gd name="T27" fmla="*/ 3 h 4"/>
                  <a:gd name="T28" fmla="*/ 2 w 4"/>
                  <a:gd name="T29" fmla="*/ 3 h 4"/>
                  <a:gd name="T30" fmla="*/ 1 w 4"/>
                  <a:gd name="T31" fmla="*/ 3 h 4"/>
                  <a:gd name="T32" fmla="*/ 2 w 4"/>
                  <a:gd name="T33" fmla="*/ 4 h 4"/>
                  <a:gd name="T34" fmla="*/ 2 w 4"/>
                  <a:gd name="T35" fmla="*/ 4 h 4"/>
                  <a:gd name="T36" fmla="*/ 2 w 4"/>
                  <a:gd name="T37" fmla="*/ 4 h 4"/>
                  <a:gd name="T38" fmla="*/ 2 w 4"/>
                  <a:gd name="T39" fmla="*/ 4 h 4"/>
                  <a:gd name="T40" fmla="*/ 2 w 4"/>
                  <a:gd name="T41" fmla="*/ 3 h 4"/>
                  <a:gd name="T42" fmla="*/ 3 w 4"/>
                  <a:gd name="T43" fmla="*/ 4 h 4"/>
                  <a:gd name="T44" fmla="*/ 3 w 4"/>
                  <a:gd name="T45" fmla="*/ 4 h 4"/>
                  <a:gd name="T46" fmla="*/ 3 w 4"/>
                  <a:gd name="T47" fmla="*/ 4 h 4"/>
                  <a:gd name="T48" fmla="*/ 3 w 4"/>
                  <a:gd name="T49" fmla="*/ 3 h 4"/>
                  <a:gd name="T50" fmla="*/ 3 w 4"/>
                  <a:gd name="T51" fmla="*/ 3 h 4"/>
                  <a:gd name="T52" fmla="*/ 2 w 4"/>
                  <a:gd name="T53" fmla="*/ 3 h 4"/>
                  <a:gd name="T54" fmla="*/ 2 w 4"/>
                  <a:gd name="T55" fmla="*/ 3 h 4"/>
                  <a:gd name="T56" fmla="*/ 2 w 4"/>
                  <a:gd name="T57" fmla="*/ 3 h 4"/>
                  <a:gd name="T58" fmla="*/ 2 w 4"/>
                  <a:gd name="T59" fmla="*/ 3 h 4"/>
                  <a:gd name="T60" fmla="*/ 3 w 4"/>
                  <a:gd name="T61" fmla="*/ 3 h 4"/>
                  <a:gd name="T62" fmla="*/ 2 w 4"/>
                  <a:gd name="T63" fmla="*/ 3 h 4"/>
                  <a:gd name="T64" fmla="*/ 2 w 4"/>
                  <a:gd name="T65" fmla="*/ 2 h 4"/>
                  <a:gd name="T66" fmla="*/ 3 w 4"/>
                  <a:gd name="T67" fmla="*/ 2 h 4"/>
                  <a:gd name="T68" fmla="*/ 2 w 4"/>
                  <a:gd name="T69" fmla="*/ 2 h 4"/>
                  <a:gd name="T70" fmla="*/ 3 w 4"/>
                  <a:gd name="T71" fmla="*/ 2 h 4"/>
                  <a:gd name="T72" fmla="*/ 2 w 4"/>
                  <a:gd name="T73" fmla="*/ 2 h 4"/>
                  <a:gd name="T74" fmla="*/ 2 w 4"/>
                  <a:gd name="T75" fmla="*/ 1 h 4"/>
                  <a:gd name="T76" fmla="*/ 2 w 4"/>
                  <a:gd name="T77" fmla="*/ 1 h 4"/>
                  <a:gd name="T78" fmla="*/ 1 w 4"/>
                  <a:gd name="T79" fmla="*/ 1 h 4"/>
                  <a:gd name="T80" fmla="*/ 2 w 4"/>
                  <a:gd name="T81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4" h="4">
                    <a:moveTo>
                      <a:pt x="2" y="1"/>
                    </a:move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0"/>
                      <a:pt x="3" y="1"/>
                      <a:pt x="1" y="0"/>
                    </a:cubicBezTo>
                    <a:cubicBezTo>
                      <a:pt x="1" y="1"/>
                      <a:pt x="1" y="1"/>
                      <a:pt x="2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2" y="2"/>
                      <a:pt x="0" y="2"/>
                      <a:pt x="2" y="3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0" y="2"/>
                      <a:pt x="2" y="3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2" y="3"/>
                      <a:pt x="2" y="3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2" y="3"/>
                      <a:pt x="2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4"/>
                      <a:pt x="0" y="3"/>
                      <a:pt x="2" y="4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3" y="4"/>
                      <a:pt x="2" y="4"/>
                      <a:pt x="2" y="4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0" y="3"/>
                      <a:pt x="2" y="4"/>
                      <a:pt x="2" y="3"/>
                    </a:cubicBezTo>
                    <a:cubicBezTo>
                      <a:pt x="2" y="4"/>
                      <a:pt x="2" y="4"/>
                      <a:pt x="3" y="4"/>
                    </a:cubicBezTo>
                    <a:cubicBezTo>
                      <a:pt x="4" y="4"/>
                      <a:pt x="2" y="3"/>
                      <a:pt x="3" y="4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3" y="4"/>
                      <a:pt x="3" y="3"/>
                      <a:pt x="3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3"/>
                      <a:pt x="2" y="3"/>
                      <a:pt x="2" y="3"/>
                    </a:cubicBezTo>
                    <a:cubicBezTo>
                      <a:pt x="2" y="3"/>
                      <a:pt x="1" y="3"/>
                      <a:pt x="2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3"/>
                      <a:pt x="3" y="3"/>
                      <a:pt x="3" y="3"/>
                    </a:cubicBezTo>
                    <a:cubicBezTo>
                      <a:pt x="3" y="3"/>
                      <a:pt x="3" y="3"/>
                      <a:pt x="2" y="3"/>
                    </a:cubicBezTo>
                    <a:cubicBezTo>
                      <a:pt x="3" y="3"/>
                      <a:pt x="3" y="3"/>
                      <a:pt x="2" y="2"/>
                    </a:cubicBezTo>
                    <a:cubicBezTo>
                      <a:pt x="2" y="2"/>
                      <a:pt x="3" y="2"/>
                      <a:pt x="3" y="2"/>
                    </a:cubicBezTo>
                    <a:cubicBezTo>
                      <a:pt x="3" y="2"/>
                      <a:pt x="3" y="2"/>
                      <a:pt x="2" y="2"/>
                    </a:cubicBezTo>
                    <a:cubicBezTo>
                      <a:pt x="2" y="2"/>
                      <a:pt x="2" y="2"/>
                      <a:pt x="3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1" y="1"/>
                      <a:pt x="3" y="2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1" y="1"/>
                      <a:pt x="1" y="1"/>
                    </a:cubicBezTo>
                    <a:cubicBezTo>
                      <a:pt x="2" y="1"/>
                      <a:pt x="2" y="1"/>
                      <a:pt x="2" y="1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77" name="Freeform 2124"/>
              <p:cNvSpPr/>
              <p:nvPr/>
            </p:nvSpPr>
            <p:spPr bwMode="auto">
              <a:xfrm>
                <a:off x="1249" y="2731"/>
                <a:ext cx="2" cy="2"/>
              </a:xfrm>
              <a:custGeom>
                <a:avLst/>
                <a:gdLst>
                  <a:gd name="T0" fmla="*/ 1 w 1"/>
                  <a:gd name="T1" fmla="*/ 0 h 1"/>
                  <a:gd name="T2" fmla="*/ 1 w 1"/>
                  <a:gd name="T3" fmla="*/ 1 h 1"/>
                  <a:gd name="T4" fmla="*/ 0 w 1"/>
                  <a:gd name="T5" fmla="*/ 0 h 1"/>
                  <a:gd name="T6" fmla="*/ 1 w 1"/>
                  <a:gd name="T7" fmla="*/ 0 h 1"/>
                  <a:gd name="T8" fmla="*/ 1 w 1"/>
                  <a:gd name="T9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78" name="Freeform 2125"/>
              <p:cNvSpPr/>
              <p:nvPr/>
            </p:nvSpPr>
            <p:spPr bwMode="auto">
              <a:xfrm>
                <a:off x="1249" y="2726"/>
                <a:ext cx="5" cy="5"/>
              </a:xfrm>
              <a:custGeom>
                <a:avLst/>
                <a:gdLst>
                  <a:gd name="T0" fmla="*/ 1 w 2"/>
                  <a:gd name="T1" fmla="*/ 1 h 2"/>
                  <a:gd name="T2" fmla="*/ 1 w 2"/>
                  <a:gd name="T3" fmla="*/ 1 h 2"/>
                  <a:gd name="T4" fmla="*/ 0 w 2"/>
                  <a:gd name="T5" fmla="*/ 1 h 2"/>
                  <a:gd name="T6" fmla="*/ 1 w 2"/>
                  <a:gd name="T7" fmla="*/ 2 h 2"/>
                  <a:gd name="T8" fmla="*/ 0 w 2"/>
                  <a:gd name="T9" fmla="*/ 2 h 2"/>
                  <a:gd name="T10" fmla="*/ 1 w 2"/>
                  <a:gd name="T11" fmla="*/ 2 h 2"/>
                  <a:gd name="T12" fmla="*/ 1 w 2"/>
                  <a:gd name="T13" fmla="*/ 2 h 2"/>
                  <a:gd name="T14" fmla="*/ 1 w 2"/>
                  <a:gd name="T15" fmla="*/ 2 h 2"/>
                  <a:gd name="T16" fmla="*/ 1 w 2"/>
                  <a:gd name="T17" fmla="*/ 2 h 2"/>
                  <a:gd name="T18" fmla="*/ 2 w 2"/>
                  <a:gd name="T19" fmla="*/ 2 h 2"/>
                  <a:gd name="T20" fmla="*/ 1 w 2"/>
                  <a:gd name="T21" fmla="*/ 1 h 2"/>
                  <a:gd name="T22" fmla="*/ 2 w 2"/>
                  <a:gd name="T23" fmla="*/ 2 h 2"/>
                  <a:gd name="T24" fmla="*/ 2 w 2"/>
                  <a:gd name="T25" fmla="*/ 2 h 2"/>
                  <a:gd name="T26" fmla="*/ 2 w 2"/>
                  <a:gd name="T27" fmla="*/ 2 h 2"/>
                  <a:gd name="T28" fmla="*/ 1 w 2"/>
                  <a:gd name="T29" fmla="*/ 1 h 2"/>
                  <a:gd name="T30" fmla="*/ 2 w 2"/>
                  <a:gd name="T31" fmla="*/ 2 h 2"/>
                  <a:gd name="T32" fmla="*/ 2 w 2"/>
                  <a:gd name="T33" fmla="*/ 1 h 2"/>
                  <a:gd name="T34" fmla="*/ 1 w 2"/>
                  <a:gd name="T35" fmla="*/ 0 h 2"/>
                  <a:gd name="T36" fmla="*/ 2 w 2"/>
                  <a:gd name="T37" fmla="*/ 1 h 2"/>
                  <a:gd name="T38" fmla="*/ 2 w 2"/>
                  <a:gd name="T39" fmla="*/ 1 h 2"/>
                  <a:gd name="T40" fmla="*/ 1 w 2"/>
                  <a:gd name="T41" fmla="*/ 0 h 2"/>
                  <a:gd name="T42" fmla="*/ 1 w 2"/>
                  <a:gd name="T43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" h="2">
                    <a:moveTo>
                      <a:pt x="1" y="1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0" y="1"/>
                    </a:cubicBezTo>
                    <a:cubicBezTo>
                      <a:pt x="0" y="1"/>
                      <a:pt x="1" y="2"/>
                      <a:pt x="1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1" y="2"/>
                      <a:pt x="0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2"/>
                      <a:pt x="0" y="1"/>
                      <a:pt x="1" y="1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2"/>
                      <a:pt x="1" y="2"/>
                      <a:pt x="2" y="2"/>
                    </a:cubicBezTo>
                    <a:cubicBezTo>
                      <a:pt x="2" y="2"/>
                      <a:pt x="2" y="1"/>
                      <a:pt x="2" y="2"/>
                    </a:cubicBezTo>
                    <a:cubicBezTo>
                      <a:pt x="2" y="2"/>
                      <a:pt x="1" y="1"/>
                      <a:pt x="1" y="1"/>
                    </a:cubicBezTo>
                    <a:cubicBezTo>
                      <a:pt x="1" y="1"/>
                      <a:pt x="2" y="2"/>
                      <a:pt x="2" y="2"/>
                    </a:cubicBezTo>
                    <a:cubicBezTo>
                      <a:pt x="2" y="1"/>
                      <a:pt x="1" y="1"/>
                      <a:pt x="2" y="1"/>
                    </a:cubicBezTo>
                    <a:cubicBezTo>
                      <a:pt x="1" y="1"/>
                      <a:pt x="1" y="0"/>
                      <a:pt x="1" y="0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0"/>
                      <a:pt x="1" y="0"/>
                      <a:pt x="1" y="0"/>
                    </a:cubicBezTo>
                    <a:cubicBezTo>
                      <a:pt x="0" y="0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79" name="Freeform 2126"/>
              <p:cNvSpPr/>
              <p:nvPr/>
            </p:nvSpPr>
            <p:spPr bwMode="auto">
              <a:xfrm>
                <a:off x="1251" y="2726"/>
                <a:ext cx="0" cy="2"/>
              </a:xfrm>
              <a:custGeom>
                <a:avLst/>
                <a:gdLst>
                  <a:gd name="T0" fmla="*/ 0 h 2"/>
                  <a:gd name="T1" fmla="*/ 2 h 2"/>
                  <a:gd name="T2" fmla="*/ 0 h 2"/>
                  <a:gd name="T3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80" name="Freeform 2127"/>
              <p:cNvSpPr/>
              <p:nvPr/>
            </p:nvSpPr>
            <p:spPr bwMode="auto">
              <a:xfrm>
                <a:off x="132" y="2466"/>
                <a:ext cx="939" cy="824"/>
              </a:xfrm>
              <a:custGeom>
                <a:avLst/>
                <a:gdLst>
                  <a:gd name="T0" fmla="*/ 298 w 395"/>
                  <a:gd name="T1" fmla="*/ 200 h 346"/>
                  <a:gd name="T2" fmla="*/ 283 w 395"/>
                  <a:gd name="T3" fmla="*/ 212 h 346"/>
                  <a:gd name="T4" fmla="*/ 264 w 395"/>
                  <a:gd name="T5" fmla="*/ 221 h 346"/>
                  <a:gd name="T6" fmla="*/ 261 w 395"/>
                  <a:gd name="T7" fmla="*/ 241 h 346"/>
                  <a:gd name="T8" fmla="*/ 257 w 395"/>
                  <a:gd name="T9" fmla="*/ 263 h 346"/>
                  <a:gd name="T10" fmla="*/ 226 w 395"/>
                  <a:gd name="T11" fmla="*/ 263 h 346"/>
                  <a:gd name="T12" fmla="*/ 197 w 395"/>
                  <a:gd name="T13" fmla="*/ 268 h 346"/>
                  <a:gd name="T14" fmla="*/ 190 w 395"/>
                  <a:gd name="T15" fmla="*/ 243 h 346"/>
                  <a:gd name="T16" fmla="*/ 191 w 395"/>
                  <a:gd name="T17" fmla="*/ 232 h 346"/>
                  <a:gd name="T18" fmla="*/ 191 w 395"/>
                  <a:gd name="T19" fmla="*/ 232 h 346"/>
                  <a:gd name="T20" fmla="*/ 208 w 395"/>
                  <a:gd name="T21" fmla="*/ 195 h 346"/>
                  <a:gd name="T22" fmla="*/ 183 w 395"/>
                  <a:gd name="T23" fmla="*/ 177 h 346"/>
                  <a:gd name="T24" fmla="*/ 182 w 395"/>
                  <a:gd name="T25" fmla="*/ 155 h 346"/>
                  <a:gd name="T26" fmla="*/ 219 w 395"/>
                  <a:gd name="T27" fmla="*/ 150 h 346"/>
                  <a:gd name="T28" fmla="*/ 221 w 395"/>
                  <a:gd name="T29" fmla="*/ 126 h 346"/>
                  <a:gd name="T30" fmla="*/ 215 w 395"/>
                  <a:gd name="T31" fmla="*/ 95 h 346"/>
                  <a:gd name="T32" fmla="*/ 210 w 395"/>
                  <a:gd name="T33" fmla="*/ 62 h 346"/>
                  <a:gd name="T34" fmla="*/ 190 w 395"/>
                  <a:gd name="T35" fmla="*/ 17 h 346"/>
                  <a:gd name="T36" fmla="*/ 180 w 395"/>
                  <a:gd name="T37" fmla="*/ 8 h 346"/>
                  <a:gd name="T38" fmla="*/ 130 w 395"/>
                  <a:gd name="T39" fmla="*/ 13 h 346"/>
                  <a:gd name="T40" fmla="*/ 107 w 395"/>
                  <a:gd name="T41" fmla="*/ 69 h 346"/>
                  <a:gd name="T42" fmla="*/ 98 w 395"/>
                  <a:gd name="T43" fmla="*/ 137 h 346"/>
                  <a:gd name="T44" fmla="*/ 82 w 395"/>
                  <a:gd name="T45" fmla="*/ 221 h 346"/>
                  <a:gd name="T46" fmla="*/ 74 w 395"/>
                  <a:gd name="T47" fmla="*/ 251 h 346"/>
                  <a:gd name="T48" fmla="*/ 63 w 395"/>
                  <a:gd name="T49" fmla="*/ 261 h 346"/>
                  <a:gd name="T50" fmla="*/ 35 w 395"/>
                  <a:gd name="T51" fmla="*/ 279 h 346"/>
                  <a:gd name="T52" fmla="*/ 15 w 395"/>
                  <a:gd name="T53" fmla="*/ 305 h 346"/>
                  <a:gd name="T54" fmla="*/ 1 w 395"/>
                  <a:gd name="T55" fmla="*/ 332 h 346"/>
                  <a:gd name="T56" fmla="*/ 4 w 395"/>
                  <a:gd name="T57" fmla="*/ 344 h 346"/>
                  <a:gd name="T58" fmla="*/ 17 w 395"/>
                  <a:gd name="T59" fmla="*/ 343 h 346"/>
                  <a:gd name="T60" fmla="*/ 47 w 395"/>
                  <a:gd name="T61" fmla="*/ 343 h 346"/>
                  <a:gd name="T62" fmla="*/ 107 w 395"/>
                  <a:gd name="T63" fmla="*/ 342 h 346"/>
                  <a:gd name="T64" fmla="*/ 149 w 395"/>
                  <a:gd name="T65" fmla="*/ 341 h 346"/>
                  <a:gd name="T66" fmla="*/ 197 w 395"/>
                  <a:gd name="T67" fmla="*/ 342 h 346"/>
                  <a:gd name="T68" fmla="*/ 239 w 395"/>
                  <a:gd name="T69" fmla="*/ 341 h 346"/>
                  <a:gd name="T70" fmla="*/ 289 w 395"/>
                  <a:gd name="T71" fmla="*/ 342 h 346"/>
                  <a:gd name="T72" fmla="*/ 311 w 395"/>
                  <a:gd name="T73" fmla="*/ 344 h 346"/>
                  <a:gd name="T74" fmla="*/ 331 w 395"/>
                  <a:gd name="T75" fmla="*/ 335 h 346"/>
                  <a:gd name="T76" fmla="*/ 358 w 395"/>
                  <a:gd name="T77" fmla="*/ 321 h 346"/>
                  <a:gd name="T78" fmla="*/ 379 w 395"/>
                  <a:gd name="T79" fmla="*/ 302 h 346"/>
                  <a:gd name="T80" fmla="*/ 389 w 395"/>
                  <a:gd name="T81" fmla="*/ 278 h 346"/>
                  <a:gd name="T82" fmla="*/ 364 w 395"/>
                  <a:gd name="T83" fmla="*/ 283 h 346"/>
                  <a:gd name="T84" fmla="*/ 394 w 395"/>
                  <a:gd name="T85" fmla="*/ 243 h 346"/>
                  <a:gd name="T86" fmla="*/ 386 w 395"/>
                  <a:gd name="T87" fmla="*/ 225 h 346"/>
                  <a:gd name="T88" fmla="*/ 360 w 395"/>
                  <a:gd name="T89" fmla="*/ 239 h 346"/>
                  <a:gd name="T90" fmla="*/ 371 w 395"/>
                  <a:gd name="T91" fmla="*/ 224 h 346"/>
                  <a:gd name="T92" fmla="*/ 379 w 395"/>
                  <a:gd name="T93" fmla="*/ 210 h 346"/>
                  <a:gd name="T94" fmla="*/ 385 w 395"/>
                  <a:gd name="T95" fmla="*/ 186 h 346"/>
                  <a:gd name="T96" fmla="*/ 367 w 395"/>
                  <a:gd name="T97" fmla="*/ 177 h 346"/>
                  <a:gd name="T98" fmla="*/ 350 w 395"/>
                  <a:gd name="T99" fmla="*/ 194 h 346"/>
                  <a:gd name="T100" fmla="*/ 353 w 395"/>
                  <a:gd name="T101" fmla="*/ 114 h 346"/>
                  <a:gd name="T102" fmla="*/ 357 w 395"/>
                  <a:gd name="T103" fmla="*/ 122 h 346"/>
                  <a:gd name="T104" fmla="*/ 361 w 395"/>
                  <a:gd name="T105" fmla="*/ 135 h 346"/>
                  <a:gd name="T106" fmla="*/ 363 w 395"/>
                  <a:gd name="T107" fmla="*/ 124 h 346"/>
                  <a:gd name="T108" fmla="*/ 345 w 395"/>
                  <a:gd name="T109" fmla="*/ 107 h 346"/>
                  <a:gd name="T110" fmla="*/ 331 w 395"/>
                  <a:gd name="T111" fmla="*/ 129 h 346"/>
                  <a:gd name="T112" fmla="*/ 329 w 395"/>
                  <a:gd name="T113" fmla="*/ 147 h 346"/>
                  <a:gd name="T114" fmla="*/ 324 w 395"/>
                  <a:gd name="T115" fmla="*/ 162 h 346"/>
                  <a:gd name="T116" fmla="*/ 298 w 395"/>
                  <a:gd name="T117" fmla="*/ 200 h 3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395" h="346">
                    <a:moveTo>
                      <a:pt x="298" y="200"/>
                    </a:moveTo>
                    <a:cubicBezTo>
                      <a:pt x="294" y="205"/>
                      <a:pt x="289" y="209"/>
                      <a:pt x="283" y="212"/>
                    </a:cubicBezTo>
                    <a:cubicBezTo>
                      <a:pt x="278" y="215"/>
                      <a:pt x="267" y="217"/>
                      <a:pt x="264" y="221"/>
                    </a:cubicBezTo>
                    <a:cubicBezTo>
                      <a:pt x="261" y="224"/>
                      <a:pt x="261" y="236"/>
                      <a:pt x="261" y="241"/>
                    </a:cubicBezTo>
                    <a:cubicBezTo>
                      <a:pt x="259" y="248"/>
                      <a:pt x="257" y="255"/>
                      <a:pt x="257" y="263"/>
                    </a:cubicBezTo>
                    <a:cubicBezTo>
                      <a:pt x="246" y="263"/>
                      <a:pt x="237" y="262"/>
                      <a:pt x="226" y="263"/>
                    </a:cubicBezTo>
                    <a:cubicBezTo>
                      <a:pt x="216" y="265"/>
                      <a:pt x="208" y="269"/>
                      <a:pt x="197" y="268"/>
                    </a:cubicBezTo>
                    <a:cubicBezTo>
                      <a:pt x="201" y="261"/>
                      <a:pt x="206" y="241"/>
                      <a:pt x="190" y="243"/>
                    </a:cubicBezTo>
                    <a:cubicBezTo>
                      <a:pt x="190" y="240"/>
                      <a:pt x="190" y="235"/>
                      <a:pt x="191" y="232"/>
                    </a:cubicBezTo>
                    <a:cubicBezTo>
                      <a:pt x="190" y="233"/>
                      <a:pt x="191" y="231"/>
                      <a:pt x="191" y="232"/>
                    </a:cubicBezTo>
                    <a:cubicBezTo>
                      <a:pt x="200" y="223"/>
                      <a:pt x="206" y="207"/>
                      <a:pt x="208" y="195"/>
                    </a:cubicBezTo>
                    <a:cubicBezTo>
                      <a:pt x="210" y="180"/>
                      <a:pt x="199" y="164"/>
                      <a:pt x="183" y="177"/>
                    </a:cubicBezTo>
                    <a:cubicBezTo>
                      <a:pt x="183" y="169"/>
                      <a:pt x="181" y="162"/>
                      <a:pt x="182" y="155"/>
                    </a:cubicBezTo>
                    <a:cubicBezTo>
                      <a:pt x="192" y="151"/>
                      <a:pt x="208" y="149"/>
                      <a:pt x="219" y="150"/>
                    </a:cubicBezTo>
                    <a:cubicBezTo>
                      <a:pt x="219" y="142"/>
                      <a:pt x="220" y="134"/>
                      <a:pt x="221" y="126"/>
                    </a:cubicBezTo>
                    <a:cubicBezTo>
                      <a:pt x="221" y="116"/>
                      <a:pt x="217" y="105"/>
                      <a:pt x="215" y="95"/>
                    </a:cubicBezTo>
                    <a:cubicBezTo>
                      <a:pt x="213" y="84"/>
                      <a:pt x="213" y="73"/>
                      <a:pt x="210" y="62"/>
                    </a:cubicBezTo>
                    <a:cubicBezTo>
                      <a:pt x="206" y="46"/>
                      <a:pt x="205" y="28"/>
                      <a:pt x="190" y="17"/>
                    </a:cubicBezTo>
                    <a:cubicBezTo>
                      <a:pt x="187" y="14"/>
                      <a:pt x="184" y="10"/>
                      <a:pt x="180" y="8"/>
                    </a:cubicBezTo>
                    <a:cubicBezTo>
                      <a:pt x="169" y="0"/>
                      <a:pt x="139" y="2"/>
                      <a:pt x="130" y="13"/>
                    </a:cubicBezTo>
                    <a:cubicBezTo>
                      <a:pt x="118" y="27"/>
                      <a:pt x="112" y="51"/>
                      <a:pt x="107" y="69"/>
                    </a:cubicBezTo>
                    <a:cubicBezTo>
                      <a:pt x="101" y="91"/>
                      <a:pt x="99" y="115"/>
                      <a:pt x="98" y="137"/>
                    </a:cubicBezTo>
                    <a:cubicBezTo>
                      <a:pt x="96" y="166"/>
                      <a:pt x="89" y="194"/>
                      <a:pt x="82" y="221"/>
                    </a:cubicBezTo>
                    <a:cubicBezTo>
                      <a:pt x="79" y="231"/>
                      <a:pt x="77" y="242"/>
                      <a:pt x="74" y="251"/>
                    </a:cubicBezTo>
                    <a:cubicBezTo>
                      <a:pt x="71" y="256"/>
                      <a:pt x="68" y="258"/>
                      <a:pt x="63" y="261"/>
                    </a:cubicBezTo>
                    <a:cubicBezTo>
                      <a:pt x="53" y="267"/>
                      <a:pt x="43" y="271"/>
                      <a:pt x="35" y="279"/>
                    </a:cubicBezTo>
                    <a:cubicBezTo>
                      <a:pt x="27" y="287"/>
                      <a:pt x="21" y="296"/>
                      <a:pt x="15" y="305"/>
                    </a:cubicBezTo>
                    <a:cubicBezTo>
                      <a:pt x="10" y="313"/>
                      <a:pt x="3" y="322"/>
                      <a:pt x="1" y="332"/>
                    </a:cubicBezTo>
                    <a:cubicBezTo>
                      <a:pt x="0" y="335"/>
                      <a:pt x="0" y="342"/>
                      <a:pt x="4" y="344"/>
                    </a:cubicBezTo>
                    <a:cubicBezTo>
                      <a:pt x="7" y="346"/>
                      <a:pt x="14" y="343"/>
                      <a:pt x="17" y="343"/>
                    </a:cubicBezTo>
                    <a:cubicBezTo>
                      <a:pt x="27" y="342"/>
                      <a:pt x="37" y="342"/>
                      <a:pt x="47" y="343"/>
                    </a:cubicBezTo>
                    <a:cubicBezTo>
                      <a:pt x="67" y="345"/>
                      <a:pt x="87" y="341"/>
                      <a:pt x="107" y="342"/>
                    </a:cubicBezTo>
                    <a:cubicBezTo>
                      <a:pt x="121" y="343"/>
                      <a:pt x="135" y="341"/>
                      <a:pt x="149" y="341"/>
                    </a:cubicBezTo>
                    <a:cubicBezTo>
                      <a:pt x="165" y="340"/>
                      <a:pt x="181" y="343"/>
                      <a:pt x="197" y="342"/>
                    </a:cubicBezTo>
                    <a:cubicBezTo>
                      <a:pt x="211" y="341"/>
                      <a:pt x="225" y="341"/>
                      <a:pt x="239" y="341"/>
                    </a:cubicBezTo>
                    <a:cubicBezTo>
                      <a:pt x="256" y="341"/>
                      <a:pt x="273" y="341"/>
                      <a:pt x="289" y="342"/>
                    </a:cubicBezTo>
                    <a:cubicBezTo>
                      <a:pt x="297" y="342"/>
                      <a:pt x="304" y="344"/>
                      <a:pt x="311" y="344"/>
                    </a:cubicBezTo>
                    <a:cubicBezTo>
                      <a:pt x="318" y="344"/>
                      <a:pt x="325" y="339"/>
                      <a:pt x="331" y="335"/>
                    </a:cubicBezTo>
                    <a:cubicBezTo>
                      <a:pt x="340" y="330"/>
                      <a:pt x="350" y="327"/>
                      <a:pt x="358" y="321"/>
                    </a:cubicBezTo>
                    <a:cubicBezTo>
                      <a:pt x="366" y="316"/>
                      <a:pt x="373" y="309"/>
                      <a:pt x="379" y="302"/>
                    </a:cubicBezTo>
                    <a:cubicBezTo>
                      <a:pt x="383" y="297"/>
                      <a:pt x="394" y="285"/>
                      <a:pt x="389" y="278"/>
                    </a:cubicBezTo>
                    <a:cubicBezTo>
                      <a:pt x="380" y="274"/>
                      <a:pt x="372" y="277"/>
                      <a:pt x="364" y="283"/>
                    </a:cubicBezTo>
                    <a:cubicBezTo>
                      <a:pt x="376" y="272"/>
                      <a:pt x="391" y="259"/>
                      <a:pt x="394" y="243"/>
                    </a:cubicBezTo>
                    <a:cubicBezTo>
                      <a:pt x="395" y="236"/>
                      <a:pt x="394" y="226"/>
                      <a:pt x="386" y="225"/>
                    </a:cubicBezTo>
                    <a:cubicBezTo>
                      <a:pt x="378" y="224"/>
                      <a:pt x="363" y="231"/>
                      <a:pt x="360" y="239"/>
                    </a:cubicBezTo>
                    <a:cubicBezTo>
                      <a:pt x="362" y="233"/>
                      <a:pt x="368" y="228"/>
                      <a:pt x="371" y="224"/>
                    </a:cubicBezTo>
                    <a:cubicBezTo>
                      <a:pt x="374" y="219"/>
                      <a:pt x="376" y="214"/>
                      <a:pt x="379" y="210"/>
                    </a:cubicBezTo>
                    <a:cubicBezTo>
                      <a:pt x="383" y="203"/>
                      <a:pt x="386" y="194"/>
                      <a:pt x="385" y="186"/>
                    </a:cubicBezTo>
                    <a:cubicBezTo>
                      <a:pt x="383" y="177"/>
                      <a:pt x="374" y="175"/>
                      <a:pt x="367" y="177"/>
                    </a:cubicBezTo>
                    <a:cubicBezTo>
                      <a:pt x="358" y="179"/>
                      <a:pt x="353" y="186"/>
                      <a:pt x="350" y="194"/>
                    </a:cubicBezTo>
                    <a:cubicBezTo>
                      <a:pt x="364" y="174"/>
                      <a:pt x="376" y="132"/>
                      <a:pt x="353" y="114"/>
                    </a:cubicBezTo>
                    <a:cubicBezTo>
                      <a:pt x="354" y="116"/>
                      <a:pt x="356" y="119"/>
                      <a:pt x="357" y="122"/>
                    </a:cubicBezTo>
                    <a:cubicBezTo>
                      <a:pt x="358" y="125"/>
                      <a:pt x="359" y="133"/>
                      <a:pt x="361" y="135"/>
                    </a:cubicBezTo>
                    <a:cubicBezTo>
                      <a:pt x="367" y="140"/>
                      <a:pt x="363" y="126"/>
                      <a:pt x="363" y="124"/>
                    </a:cubicBezTo>
                    <a:cubicBezTo>
                      <a:pt x="361" y="117"/>
                      <a:pt x="354" y="106"/>
                      <a:pt x="345" y="107"/>
                    </a:cubicBezTo>
                    <a:cubicBezTo>
                      <a:pt x="336" y="108"/>
                      <a:pt x="333" y="122"/>
                      <a:pt x="331" y="129"/>
                    </a:cubicBezTo>
                    <a:cubicBezTo>
                      <a:pt x="330" y="135"/>
                      <a:pt x="331" y="141"/>
                      <a:pt x="329" y="147"/>
                    </a:cubicBezTo>
                    <a:cubicBezTo>
                      <a:pt x="328" y="152"/>
                      <a:pt x="326" y="157"/>
                      <a:pt x="324" y="162"/>
                    </a:cubicBezTo>
                    <a:cubicBezTo>
                      <a:pt x="318" y="176"/>
                      <a:pt x="309" y="189"/>
                      <a:pt x="298" y="20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81" name="Freeform 2128"/>
              <p:cNvSpPr/>
              <p:nvPr/>
            </p:nvSpPr>
            <p:spPr bwMode="auto">
              <a:xfrm>
                <a:off x="624" y="2464"/>
                <a:ext cx="133" cy="152"/>
              </a:xfrm>
              <a:custGeom>
                <a:avLst/>
                <a:gdLst>
                  <a:gd name="T0" fmla="*/ 0 w 56"/>
                  <a:gd name="T1" fmla="*/ 49 h 64"/>
                  <a:gd name="T2" fmla="*/ 31 w 56"/>
                  <a:gd name="T3" fmla="*/ 28 h 64"/>
                  <a:gd name="T4" fmla="*/ 56 w 56"/>
                  <a:gd name="T5" fmla="*/ 17 h 64"/>
                  <a:gd name="T6" fmla="*/ 25 w 56"/>
                  <a:gd name="T7" fmla="*/ 48 h 64"/>
                  <a:gd name="T8" fmla="*/ 5 w 56"/>
                  <a:gd name="T9" fmla="*/ 64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6" h="64">
                    <a:moveTo>
                      <a:pt x="0" y="49"/>
                    </a:moveTo>
                    <a:cubicBezTo>
                      <a:pt x="13" y="44"/>
                      <a:pt x="21" y="37"/>
                      <a:pt x="31" y="28"/>
                    </a:cubicBezTo>
                    <a:cubicBezTo>
                      <a:pt x="35" y="24"/>
                      <a:pt x="55" y="0"/>
                      <a:pt x="56" y="17"/>
                    </a:cubicBezTo>
                    <a:cubicBezTo>
                      <a:pt x="56" y="29"/>
                      <a:pt x="33" y="42"/>
                      <a:pt x="25" y="48"/>
                    </a:cubicBezTo>
                    <a:cubicBezTo>
                      <a:pt x="18" y="53"/>
                      <a:pt x="9" y="57"/>
                      <a:pt x="5" y="64"/>
                    </a:cubicBezTo>
                  </a:path>
                </a:pathLst>
              </a:custGeom>
              <a:solidFill>
                <a:srgbClr val="E8CB3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82" name="Freeform 2129"/>
              <p:cNvSpPr/>
              <p:nvPr/>
            </p:nvSpPr>
            <p:spPr bwMode="auto">
              <a:xfrm>
                <a:off x="619" y="2483"/>
                <a:ext cx="143" cy="138"/>
              </a:xfrm>
              <a:custGeom>
                <a:avLst/>
                <a:gdLst>
                  <a:gd name="T0" fmla="*/ 34 w 60"/>
                  <a:gd name="T1" fmla="*/ 16 h 58"/>
                  <a:gd name="T2" fmla="*/ 32 w 60"/>
                  <a:gd name="T3" fmla="*/ 19 h 58"/>
                  <a:gd name="T4" fmla="*/ 1 w 60"/>
                  <a:gd name="T5" fmla="*/ 39 h 58"/>
                  <a:gd name="T6" fmla="*/ 1 w 60"/>
                  <a:gd name="T7" fmla="*/ 41 h 58"/>
                  <a:gd name="T8" fmla="*/ 3 w 60"/>
                  <a:gd name="T9" fmla="*/ 42 h 58"/>
                  <a:gd name="T10" fmla="*/ 34 w 60"/>
                  <a:gd name="T11" fmla="*/ 21 h 58"/>
                  <a:gd name="T12" fmla="*/ 37 w 60"/>
                  <a:gd name="T13" fmla="*/ 19 h 58"/>
                  <a:gd name="T14" fmla="*/ 54 w 60"/>
                  <a:gd name="T15" fmla="*/ 5 h 58"/>
                  <a:gd name="T16" fmla="*/ 56 w 60"/>
                  <a:gd name="T17" fmla="*/ 9 h 58"/>
                  <a:gd name="T18" fmla="*/ 32 w 60"/>
                  <a:gd name="T19" fmla="*/ 34 h 58"/>
                  <a:gd name="T20" fmla="*/ 26 w 60"/>
                  <a:gd name="T21" fmla="*/ 39 h 58"/>
                  <a:gd name="T22" fmla="*/ 19 w 60"/>
                  <a:gd name="T23" fmla="*/ 43 h 58"/>
                  <a:gd name="T24" fmla="*/ 5 w 60"/>
                  <a:gd name="T25" fmla="*/ 55 h 58"/>
                  <a:gd name="T26" fmla="*/ 6 w 60"/>
                  <a:gd name="T27" fmla="*/ 58 h 58"/>
                  <a:gd name="T28" fmla="*/ 8 w 60"/>
                  <a:gd name="T29" fmla="*/ 57 h 58"/>
                  <a:gd name="T30" fmla="*/ 21 w 60"/>
                  <a:gd name="T31" fmla="*/ 46 h 58"/>
                  <a:gd name="T32" fmla="*/ 28 w 60"/>
                  <a:gd name="T33" fmla="*/ 41 h 58"/>
                  <a:gd name="T34" fmla="*/ 34 w 60"/>
                  <a:gd name="T35" fmla="*/ 37 h 58"/>
                  <a:gd name="T36" fmla="*/ 59 w 60"/>
                  <a:gd name="T37" fmla="*/ 9 h 58"/>
                  <a:gd name="T38" fmla="*/ 56 w 60"/>
                  <a:gd name="T39" fmla="*/ 2 h 58"/>
                  <a:gd name="T40" fmla="*/ 34 w 60"/>
                  <a:gd name="T41" fmla="*/ 16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60" h="58">
                    <a:moveTo>
                      <a:pt x="34" y="16"/>
                    </a:moveTo>
                    <a:cubicBezTo>
                      <a:pt x="32" y="19"/>
                      <a:pt x="32" y="19"/>
                      <a:pt x="32" y="19"/>
                    </a:cubicBezTo>
                    <a:cubicBezTo>
                      <a:pt x="23" y="27"/>
                      <a:pt x="14" y="34"/>
                      <a:pt x="1" y="39"/>
                    </a:cubicBezTo>
                    <a:cubicBezTo>
                      <a:pt x="1" y="39"/>
                      <a:pt x="0" y="40"/>
                      <a:pt x="1" y="41"/>
                    </a:cubicBezTo>
                    <a:cubicBezTo>
                      <a:pt x="1" y="42"/>
                      <a:pt x="2" y="43"/>
                      <a:pt x="3" y="42"/>
                    </a:cubicBezTo>
                    <a:cubicBezTo>
                      <a:pt x="16" y="37"/>
                      <a:pt x="25" y="30"/>
                      <a:pt x="34" y="21"/>
                    </a:cubicBezTo>
                    <a:cubicBezTo>
                      <a:pt x="37" y="19"/>
                      <a:pt x="37" y="19"/>
                      <a:pt x="37" y="19"/>
                    </a:cubicBezTo>
                    <a:cubicBezTo>
                      <a:pt x="40" y="15"/>
                      <a:pt x="51" y="3"/>
                      <a:pt x="54" y="5"/>
                    </a:cubicBezTo>
                    <a:cubicBezTo>
                      <a:pt x="55" y="5"/>
                      <a:pt x="56" y="7"/>
                      <a:pt x="56" y="9"/>
                    </a:cubicBezTo>
                    <a:cubicBezTo>
                      <a:pt x="56" y="18"/>
                      <a:pt x="41" y="28"/>
                      <a:pt x="32" y="34"/>
                    </a:cubicBezTo>
                    <a:cubicBezTo>
                      <a:pt x="26" y="39"/>
                      <a:pt x="26" y="39"/>
                      <a:pt x="26" y="39"/>
                    </a:cubicBezTo>
                    <a:cubicBezTo>
                      <a:pt x="19" y="43"/>
                      <a:pt x="19" y="43"/>
                      <a:pt x="19" y="43"/>
                    </a:cubicBezTo>
                    <a:cubicBezTo>
                      <a:pt x="14" y="47"/>
                      <a:pt x="9" y="50"/>
                      <a:pt x="5" y="55"/>
                    </a:cubicBezTo>
                    <a:cubicBezTo>
                      <a:pt x="5" y="56"/>
                      <a:pt x="5" y="57"/>
                      <a:pt x="6" y="58"/>
                    </a:cubicBezTo>
                    <a:cubicBezTo>
                      <a:pt x="6" y="58"/>
                      <a:pt x="7" y="58"/>
                      <a:pt x="8" y="57"/>
                    </a:cubicBezTo>
                    <a:cubicBezTo>
                      <a:pt x="11" y="53"/>
                      <a:pt x="16" y="49"/>
                      <a:pt x="21" y="46"/>
                    </a:cubicBezTo>
                    <a:cubicBezTo>
                      <a:pt x="28" y="41"/>
                      <a:pt x="28" y="41"/>
                      <a:pt x="28" y="41"/>
                    </a:cubicBezTo>
                    <a:cubicBezTo>
                      <a:pt x="34" y="37"/>
                      <a:pt x="34" y="37"/>
                      <a:pt x="34" y="37"/>
                    </a:cubicBezTo>
                    <a:cubicBezTo>
                      <a:pt x="44" y="30"/>
                      <a:pt x="60" y="19"/>
                      <a:pt x="59" y="9"/>
                    </a:cubicBezTo>
                    <a:cubicBezTo>
                      <a:pt x="59" y="5"/>
                      <a:pt x="58" y="3"/>
                      <a:pt x="56" y="2"/>
                    </a:cubicBezTo>
                    <a:cubicBezTo>
                      <a:pt x="50" y="0"/>
                      <a:pt x="42" y="8"/>
                      <a:pt x="34" y="16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83" name="Freeform 2130"/>
              <p:cNvSpPr/>
              <p:nvPr/>
            </p:nvSpPr>
            <p:spPr bwMode="auto">
              <a:xfrm>
                <a:off x="633" y="2623"/>
                <a:ext cx="179" cy="53"/>
              </a:xfrm>
              <a:custGeom>
                <a:avLst/>
                <a:gdLst>
                  <a:gd name="T0" fmla="*/ 1 w 75"/>
                  <a:gd name="T1" fmla="*/ 3 h 22"/>
                  <a:gd name="T2" fmla="*/ 49 w 75"/>
                  <a:gd name="T3" fmla="*/ 3 h 22"/>
                  <a:gd name="T4" fmla="*/ 70 w 75"/>
                  <a:gd name="T5" fmla="*/ 4 h 22"/>
                  <a:gd name="T6" fmla="*/ 66 w 75"/>
                  <a:gd name="T7" fmla="*/ 14 h 22"/>
                  <a:gd name="T8" fmla="*/ 23 w 75"/>
                  <a:gd name="T9" fmla="*/ 18 h 22"/>
                  <a:gd name="T10" fmla="*/ 3 w 75"/>
                  <a:gd name="T11" fmla="*/ 22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5" h="22">
                    <a:moveTo>
                      <a:pt x="1" y="3"/>
                    </a:moveTo>
                    <a:cubicBezTo>
                      <a:pt x="16" y="13"/>
                      <a:pt x="34" y="5"/>
                      <a:pt x="49" y="3"/>
                    </a:cubicBezTo>
                    <a:cubicBezTo>
                      <a:pt x="54" y="3"/>
                      <a:pt x="66" y="0"/>
                      <a:pt x="70" y="4"/>
                    </a:cubicBezTo>
                    <a:cubicBezTo>
                      <a:pt x="75" y="9"/>
                      <a:pt x="70" y="12"/>
                      <a:pt x="66" y="14"/>
                    </a:cubicBezTo>
                    <a:cubicBezTo>
                      <a:pt x="55" y="19"/>
                      <a:pt x="35" y="18"/>
                      <a:pt x="23" y="18"/>
                    </a:cubicBezTo>
                    <a:cubicBezTo>
                      <a:pt x="19" y="19"/>
                      <a:pt x="0" y="19"/>
                      <a:pt x="3" y="22"/>
                    </a:cubicBezTo>
                  </a:path>
                </a:pathLst>
              </a:custGeom>
              <a:solidFill>
                <a:srgbClr val="E8CB3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84" name="Freeform 2131"/>
              <p:cNvSpPr/>
              <p:nvPr/>
            </p:nvSpPr>
            <p:spPr bwMode="auto">
              <a:xfrm>
                <a:off x="631" y="2621"/>
                <a:ext cx="178" cy="60"/>
              </a:xfrm>
              <a:custGeom>
                <a:avLst/>
                <a:gdLst>
                  <a:gd name="T0" fmla="*/ 53 w 75"/>
                  <a:gd name="T1" fmla="*/ 2 h 25"/>
                  <a:gd name="T2" fmla="*/ 50 w 75"/>
                  <a:gd name="T3" fmla="*/ 3 h 25"/>
                  <a:gd name="T4" fmla="*/ 38 w 75"/>
                  <a:gd name="T5" fmla="*/ 5 h 25"/>
                  <a:gd name="T6" fmla="*/ 3 w 75"/>
                  <a:gd name="T7" fmla="*/ 3 h 25"/>
                  <a:gd name="T8" fmla="*/ 1 w 75"/>
                  <a:gd name="T9" fmla="*/ 3 h 25"/>
                  <a:gd name="T10" fmla="*/ 1 w 75"/>
                  <a:gd name="T11" fmla="*/ 6 h 25"/>
                  <a:gd name="T12" fmla="*/ 39 w 75"/>
                  <a:gd name="T13" fmla="*/ 8 h 25"/>
                  <a:gd name="T14" fmla="*/ 51 w 75"/>
                  <a:gd name="T15" fmla="*/ 6 h 25"/>
                  <a:gd name="T16" fmla="*/ 53 w 75"/>
                  <a:gd name="T17" fmla="*/ 6 h 25"/>
                  <a:gd name="T18" fmla="*/ 70 w 75"/>
                  <a:gd name="T19" fmla="*/ 6 h 25"/>
                  <a:gd name="T20" fmla="*/ 71 w 75"/>
                  <a:gd name="T21" fmla="*/ 9 h 25"/>
                  <a:gd name="T22" fmla="*/ 66 w 75"/>
                  <a:gd name="T23" fmla="*/ 13 h 25"/>
                  <a:gd name="T24" fmla="*/ 34 w 75"/>
                  <a:gd name="T25" fmla="*/ 17 h 25"/>
                  <a:gd name="T26" fmla="*/ 24 w 75"/>
                  <a:gd name="T27" fmla="*/ 18 h 25"/>
                  <a:gd name="T28" fmla="*/ 22 w 75"/>
                  <a:gd name="T29" fmla="*/ 18 h 25"/>
                  <a:gd name="T30" fmla="*/ 2 w 75"/>
                  <a:gd name="T31" fmla="*/ 22 h 25"/>
                  <a:gd name="T32" fmla="*/ 3 w 75"/>
                  <a:gd name="T33" fmla="*/ 24 h 25"/>
                  <a:gd name="T34" fmla="*/ 5 w 75"/>
                  <a:gd name="T35" fmla="*/ 24 h 25"/>
                  <a:gd name="T36" fmla="*/ 6 w 75"/>
                  <a:gd name="T37" fmla="*/ 23 h 25"/>
                  <a:gd name="T38" fmla="*/ 6 w 75"/>
                  <a:gd name="T39" fmla="*/ 23 h 25"/>
                  <a:gd name="T40" fmla="*/ 22 w 75"/>
                  <a:gd name="T41" fmla="*/ 21 h 25"/>
                  <a:gd name="T42" fmla="*/ 24 w 75"/>
                  <a:gd name="T43" fmla="*/ 21 h 25"/>
                  <a:gd name="T44" fmla="*/ 34 w 75"/>
                  <a:gd name="T45" fmla="*/ 21 h 25"/>
                  <a:gd name="T46" fmla="*/ 67 w 75"/>
                  <a:gd name="T47" fmla="*/ 16 h 25"/>
                  <a:gd name="T48" fmla="*/ 75 w 75"/>
                  <a:gd name="T49" fmla="*/ 10 h 25"/>
                  <a:gd name="T50" fmla="*/ 75 w 75"/>
                  <a:gd name="T51" fmla="*/ 9 h 25"/>
                  <a:gd name="T52" fmla="*/ 72 w 75"/>
                  <a:gd name="T53" fmla="*/ 4 h 25"/>
                  <a:gd name="T54" fmla="*/ 53 w 75"/>
                  <a:gd name="T55" fmla="*/ 2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75" h="25">
                    <a:moveTo>
                      <a:pt x="53" y="2"/>
                    </a:moveTo>
                    <a:cubicBezTo>
                      <a:pt x="50" y="3"/>
                      <a:pt x="50" y="3"/>
                      <a:pt x="50" y="3"/>
                    </a:cubicBezTo>
                    <a:cubicBezTo>
                      <a:pt x="38" y="5"/>
                      <a:pt x="38" y="5"/>
                      <a:pt x="38" y="5"/>
                    </a:cubicBezTo>
                    <a:cubicBezTo>
                      <a:pt x="26" y="7"/>
                      <a:pt x="13" y="10"/>
                      <a:pt x="3" y="3"/>
                    </a:cubicBezTo>
                    <a:cubicBezTo>
                      <a:pt x="2" y="2"/>
                      <a:pt x="1" y="2"/>
                      <a:pt x="1" y="3"/>
                    </a:cubicBezTo>
                    <a:cubicBezTo>
                      <a:pt x="0" y="4"/>
                      <a:pt x="1" y="5"/>
                      <a:pt x="1" y="6"/>
                    </a:cubicBezTo>
                    <a:cubicBezTo>
                      <a:pt x="13" y="13"/>
                      <a:pt x="26" y="11"/>
                      <a:pt x="39" y="8"/>
                    </a:cubicBezTo>
                    <a:cubicBezTo>
                      <a:pt x="51" y="6"/>
                      <a:pt x="51" y="6"/>
                      <a:pt x="51" y="6"/>
                    </a:cubicBezTo>
                    <a:cubicBezTo>
                      <a:pt x="53" y="6"/>
                      <a:pt x="53" y="6"/>
                      <a:pt x="53" y="6"/>
                    </a:cubicBezTo>
                    <a:cubicBezTo>
                      <a:pt x="58" y="5"/>
                      <a:pt x="67" y="3"/>
                      <a:pt x="70" y="6"/>
                    </a:cubicBezTo>
                    <a:cubicBezTo>
                      <a:pt x="71" y="7"/>
                      <a:pt x="71" y="8"/>
                      <a:pt x="71" y="9"/>
                    </a:cubicBezTo>
                    <a:cubicBezTo>
                      <a:pt x="71" y="11"/>
                      <a:pt x="68" y="12"/>
                      <a:pt x="66" y="13"/>
                    </a:cubicBezTo>
                    <a:cubicBezTo>
                      <a:pt x="58" y="17"/>
                      <a:pt x="45" y="17"/>
                      <a:pt x="34" y="17"/>
                    </a:cubicBezTo>
                    <a:cubicBezTo>
                      <a:pt x="24" y="18"/>
                      <a:pt x="24" y="18"/>
                      <a:pt x="24" y="18"/>
                    </a:cubicBezTo>
                    <a:cubicBezTo>
                      <a:pt x="22" y="18"/>
                      <a:pt x="22" y="18"/>
                      <a:pt x="22" y="18"/>
                    </a:cubicBezTo>
                    <a:cubicBezTo>
                      <a:pt x="8" y="18"/>
                      <a:pt x="3" y="19"/>
                      <a:pt x="2" y="22"/>
                    </a:cubicBezTo>
                    <a:cubicBezTo>
                      <a:pt x="2" y="22"/>
                      <a:pt x="2" y="23"/>
                      <a:pt x="3" y="24"/>
                    </a:cubicBezTo>
                    <a:cubicBezTo>
                      <a:pt x="3" y="25"/>
                      <a:pt x="4" y="25"/>
                      <a:pt x="5" y="24"/>
                    </a:cubicBezTo>
                    <a:cubicBezTo>
                      <a:pt x="5" y="24"/>
                      <a:pt x="6" y="24"/>
                      <a:pt x="6" y="23"/>
                    </a:cubicBezTo>
                    <a:cubicBezTo>
                      <a:pt x="6" y="23"/>
                      <a:pt x="6" y="23"/>
                      <a:pt x="6" y="23"/>
                    </a:cubicBezTo>
                    <a:cubicBezTo>
                      <a:pt x="7" y="22"/>
                      <a:pt x="11" y="22"/>
                      <a:pt x="22" y="21"/>
                    </a:cubicBezTo>
                    <a:cubicBezTo>
                      <a:pt x="24" y="21"/>
                      <a:pt x="24" y="21"/>
                      <a:pt x="24" y="21"/>
                    </a:cubicBezTo>
                    <a:cubicBezTo>
                      <a:pt x="34" y="21"/>
                      <a:pt x="34" y="21"/>
                      <a:pt x="34" y="21"/>
                    </a:cubicBezTo>
                    <a:cubicBezTo>
                      <a:pt x="45" y="20"/>
                      <a:pt x="59" y="20"/>
                      <a:pt x="67" y="16"/>
                    </a:cubicBezTo>
                    <a:cubicBezTo>
                      <a:pt x="71" y="15"/>
                      <a:pt x="74" y="13"/>
                      <a:pt x="75" y="10"/>
                    </a:cubicBezTo>
                    <a:cubicBezTo>
                      <a:pt x="75" y="9"/>
                      <a:pt x="75" y="9"/>
                      <a:pt x="75" y="9"/>
                    </a:cubicBezTo>
                    <a:cubicBezTo>
                      <a:pt x="75" y="7"/>
                      <a:pt x="74" y="5"/>
                      <a:pt x="72" y="4"/>
                    </a:cubicBezTo>
                    <a:cubicBezTo>
                      <a:pt x="69" y="0"/>
                      <a:pt x="61" y="1"/>
                      <a:pt x="53" y="2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85" name="Freeform 2132"/>
              <p:cNvSpPr/>
              <p:nvPr/>
            </p:nvSpPr>
            <p:spPr bwMode="auto">
              <a:xfrm>
                <a:off x="222" y="2321"/>
                <a:ext cx="404" cy="352"/>
              </a:xfrm>
              <a:custGeom>
                <a:avLst/>
                <a:gdLst>
                  <a:gd name="T0" fmla="*/ 69 w 170"/>
                  <a:gd name="T1" fmla="*/ 140 h 148"/>
                  <a:gd name="T2" fmla="*/ 5 w 170"/>
                  <a:gd name="T3" fmla="*/ 113 h 148"/>
                  <a:gd name="T4" fmla="*/ 17 w 170"/>
                  <a:gd name="T5" fmla="*/ 83 h 148"/>
                  <a:gd name="T6" fmla="*/ 52 w 170"/>
                  <a:gd name="T7" fmla="*/ 78 h 148"/>
                  <a:gd name="T8" fmla="*/ 62 w 170"/>
                  <a:gd name="T9" fmla="*/ 28 h 148"/>
                  <a:gd name="T10" fmla="*/ 105 w 170"/>
                  <a:gd name="T11" fmla="*/ 41 h 148"/>
                  <a:gd name="T12" fmla="*/ 153 w 170"/>
                  <a:gd name="T13" fmla="*/ 17 h 148"/>
                  <a:gd name="T14" fmla="*/ 145 w 170"/>
                  <a:gd name="T15" fmla="*/ 75 h 148"/>
                  <a:gd name="T16" fmla="*/ 88 w 170"/>
                  <a:gd name="T17" fmla="*/ 81 h 148"/>
                  <a:gd name="T18" fmla="*/ 66 w 170"/>
                  <a:gd name="T19" fmla="*/ 142 h 1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70" h="148">
                    <a:moveTo>
                      <a:pt x="69" y="140"/>
                    </a:moveTo>
                    <a:cubicBezTo>
                      <a:pt x="42" y="148"/>
                      <a:pt x="17" y="139"/>
                      <a:pt x="5" y="113"/>
                    </a:cubicBezTo>
                    <a:cubicBezTo>
                      <a:pt x="0" y="100"/>
                      <a:pt x="5" y="88"/>
                      <a:pt x="17" y="83"/>
                    </a:cubicBezTo>
                    <a:cubicBezTo>
                      <a:pt x="25" y="80"/>
                      <a:pt x="45" y="74"/>
                      <a:pt x="52" y="78"/>
                    </a:cubicBezTo>
                    <a:cubicBezTo>
                      <a:pt x="36" y="68"/>
                      <a:pt x="50" y="38"/>
                      <a:pt x="62" y="28"/>
                    </a:cubicBezTo>
                    <a:cubicBezTo>
                      <a:pt x="72" y="18"/>
                      <a:pt x="109" y="18"/>
                      <a:pt x="105" y="41"/>
                    </a:cubicBezTo>
                    <a:cubicBezTo>
                      <a:pt x="101" y="19"/>
                      <a:pt x="138" y="0"/>
                      <a:pt x="153" y="17"/>
                    </a:cubicBezTo>
                    <a:cubicBezTo>
                      <a:pt x="168" y="33"/>
                      <a:pt x="170" y="70"/>
                      <a:pt x="145" y="75"/>
                    </a:cubicBezTo>
                    <a:cubicBezTo>
                      <a:pt x="125" y="59"/>
                      <a:pt x="105" y="63"/>
                      <a:pt x="88" y="81"/>
                    </a:cubicBezTo>
                    <a:cubicBezTo>
                      <a:pt x="72" y="100"/>
                      <a:pt x="74" y="121"/>
                      <a:pt x="66" y="142"/>
                    </a:cubicBezTo>
                  </a:path>
                </a:pathLst>
              </a:custGeom>
              <a:solidFill>
                <a:srgbClr val="ED515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86" name="Freeform 2133"/>
              <p:cNvSpPr/>
              <p:nvPr/>
            </p:nvSpPr>
            <p:spPr bwMode="auto">
              <a:xfrm>
                <a:off x="562" y="2876"/>
                <a:ext cx="7" cy="12"/>
              </a:xfrm>
              <a:custGeom>
                <a:avLst/>
                <a:gdLst>
                  <a:gd name="T0" fmla="*/ 1 w 3"/>
                  <a:gd name="T1" fmla="*/ 0 h 5"/>
                  <a:gd name="T2" fmla="*/ 0 w 3"/>
                  <a:gd name="T3" fmla="*/ 2 h 5"/>
                  <a:gd name="T4" fmla="*/ 0 w 3"/>
                  <a:gd name="T5" fmla="*/ 5 h 5"/>
                  <a:gd name="T6" fmla="*/ 1 w 3"/>
                  <a:gd name="T7" fmla="*/ 4 h 5"/>
                  <a:gd name="T8" fmla="*/ 3 w 3"/>
                  <a:gd name="T9" fmla="*/ 5 h 5"/>
                  <a:gd name="T10" fmla="*/ 3 w 3"/>
                  <a:gd name="T11" fmla="*/ 2 h 5"/>
                  <a:gd name="T12" fmla="*/ 1 w 3"/>
                  <a:gd name="T13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" h="5">
                    <a:moveTo>
                      <a:pt x="1" y="0"/>
                    </a:moveTo>
                    <a:cubicBezTo>
                      <a:pt x="0" y="0"/>
                      <a:pt x="0" y="1"/>
                      <a:pt x="0" y="2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4"/>
                      <a:pt x="0" y="4"/>
                      <a:pt x="1" y="4"/>
                    </a:cubicBezTo>
                    <a:cubicBezTo>
                      <a:pt x="2" y="4"/>
                      <a:pt x="3" y="4"/>
                      <a:pt x="3" y="5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1"/>
                      <a:pt x="2" y="0"/>
                      <a:pt x="1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87" name="Freeform 2134"/>
              <p:cNvSpPr/>
              <p:nvPr/>
            </p:nvSpPr>
            <p:spPr bwMode="auto">
              <a:xfrm>
                <a:off x="576" y="3019"/>
                <a:ext cx="12" cy="31"/>
              </a:xfrm>
              <a:custGeom>
                <a:avLst/>
                <a:gdLst>
                  <a:gd name="T0" fmla="*/ 2 w 5"/>
                  <a:gd name="T1" fmla="*/ 2 h 13"/>
                  <a:gd name="T2" fmla="*/ 0 w 5"/>
                  <a:gd name="T3" fmla="*/ 0 h 13"/>
                  <a:gd name="T4" fmla="*/ 2 w 5"/>
                  <a:gd name="T5" fmla="*/ 12 h 13"/>
                  <a:gd name="T6" fmla="*/ 3 w 5"/>
                  <a:gd name="T7" fmla="*/ 13 h 13"/>
                  <a:gd name="T8" fmla="*/ 5 w 5"/>
                  <a:gd name="T9" fmla="*/ 11 h 13"/>
                  <a:gd name="T10" fmla="*/ 4 w 5"/>
                  <a:gd name="T11" fmla="*/ 0 h 13"/>
                  <a:gd name="T12" fmla="*/ 2 w 5"/>
                  <a:gd name="T13" fmla="*/ 2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" h="13">
                    <a:moveTo>
                      <a:pt x="2" y="2"/>
                    </a:moveTo>
                    <a:cubicBezTo>
                      <a:pt x="1" y="2"/>
                      <a:pt x="0" y="1"/>
                      <a:pt x="0" y="0"/>
                    </a:cubicBezTo>
                    <a:cubicBezTo>
                      <a:pt x="2" y="12"/>
                      <a:pt x="2" y="12"/>
                      <a:pt x="2" y="12"/>
                    </a:cubicBezTo>
                    <a:cubicBezTo>
                      <a:pt x="2" y="12"/>
                      <a:pt x="2" y="13"/>
                      <a:pt x="3" y="13"/>
                    </a:cubicBezTo>
                    <a:cubicBezTo>
                      <a:pt x="4" y="13"/>
                      <a:pt x="5" y="12"/>
                      <a:pt x="5" y="11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4" y="1"/>
                      <a:pt x="3" y="2"/>
                      <a:pt x="2" y="2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88" name="Freeform 2135"/>
              <p:cNvSpPr>
                <a:spLocks noEditPoints="1"/>
              </p:cNvSpPr>
              <p:nvPr/>
            </p:nvSpPr>
            <p:spPr bwMode="auto">
              <a:xfrm>
                <a:off x="557" y="2819"/>
                <a:ext cx="205" cy="295"/>
              </a:xfrm>
              <a:custGeom>
                <a:avLst/>
                <a:gdLst>
                  <a:gd name="T0" fmla="*/ 85 w 86"/>
                  <a:gd name="T1" fmla="*/ 1 h 124"/>
                  <a:gd name="T2" fmla="*/ 71 w 86"/>
                  <a:gd name="T3" fmla="*/ 1 h 124"/>
                  <a:gd name="T4" fmla="*/ 44 w 86"/>
                  <a:gd name="T5" fmla="*/ 1 h 124"/>
                  <a:gd name="T6" fmla="*/ 2 w 86"/>
                  <a:gd name="T7" fmla="*/ 3 h 124"/>
                  <a:gd name="T8" fmla="*/ 0 w 86"/>
                  <a:gd name="T9" fmla="*/ 5 h 124"/>
                  <a:gd name="T10" fmla="*/ 1 w 86"/>
                  <a:gd name="T11" fmla="*/ 13 h 124"/>
                  <a:gd name="T12" fmla="*/ 1 w 86"/>
                  <a:gd name="T13" fmla="*/ 29 h 124"/>
                  <a:gd name="T14" fmla="*/ 2 w 86"/>
                  <a:gd name="T15" fmla="*/ 28 h 124"/>
                  <a:gd name="T16" fmla="*/ 1 w 86"/>
                  <a:gd name="T17" fmla="*/ 31 h 124"/>
                  <a:gd name="T18" fmla="*/ 3 w 86"/>
                  <a:gd name="T19" fmla="*/ 31 h 124"/>
                  <a:gd name="T20" fmla="*/ 5 w 86"/>
                  <a:gd name="T21" fmla="*/ 25 h 124"/>
                  <a:gd name="T22" fmla="*/ 4 w 86"/>
                  <a:gd name="T23" fmla="*/ 12 h 124"/>
                  <a:gd name="T24" fmla="*/ 4 w 86"/>
                  <a:gd name="T25" fmla="*/ 6 h 124"/>
                  <a:gd name="T26" fmla="*/ 44 w 86"/>
                  <a:gd name="T27" fmla="*/ 5 h 124"/>
                  <a:gd name="T28" fmla="*/ 71 w 86"/>
                  <a:gd name="T29" fmla="*/ 4 h 124"/>
                  <a:gd name="T30" fmla="*/ 83 w 86"/>
                  <a:gd name="T31" fmla="*/ 4 h 124"/>
                  <a:gd name="T32" fmla="*/ 82 w 86"/>
                  <a:gd name="T33" fmla="*/ 22 h 124"/>
                  <a:gd name="T34" fmla="*/ 74 w 86"/>
                  <a:gd name="T35" fmla="*/ 113 h 124"/>
                  <a:gd name="T36" fmla="*/ 39 w 86"/>
                  <a:gd name="T37" fmla="*/ 116 h 124"/>
                  <a:gd name="T38" fmla="*/ 17 w 86"/>
                  <a:gd name="T39" fmla="*/ 120 h 124"/>
                  <a:gd name="T40" fmla="*/ 15 w 86"/>
                  <a:gd name="T41" fmla="*/ 122 h 124"/>
                  <a:gd name="T42" fmla="*/ 17 w 86"/>
                  <a:gd name="T43" fmla="*/ 124 h 124"/>
                  <a:gd name="T44" fmla="*/ 39 w 86"/>
                  <a:gd name="T45" fmla="*/ 120 h 124"/>
                  <a:gd name="T46" fmla="*/ 75 w 86"/>
                  <a:gd name="T47" fmla="*/ 116 h 124"/>
                  <a:gd name="T48" fmla="*/ 77 w 86"/>
                  <a:gd name="T49" fmla="*/ 115 h 124"/>
                  <a:gd name="T50" fmla="*/ 86 w 86"/>
                  <a:gd name="T51" fmla="*/ 22 h 124"/>
                  <a:gd name="T52" fmla="*/ 86 w 86"/>
                  <a:gd name="T53" fmla="*/ 2 h 124"/>
                  <a:gd name="T54" fmla="*/ 86 w 86"/>
                  <a:gd name="T55" fmla="*/ 1 h 124"/>
                  <a:gd name="T56" fmla="*/ 85 w 86"/>
                  <a:gd name="T57" fmla="*/ 1 h 124"/>
                  <a:gd name="T58" fmla="*/ 76 w 86"/>
                  <a:gd name="T59" fmla="*/ 113 h 124"/>
                  <a:gd name="T60" fmla="*/ 76 w 86"/>
                  <a:gd name="T61" fmla="*/ 113 h 124"/>
                  <a:gd name="T62" fmla="*/ 76 w 86"/>
                  <a:gd name="T63" fmla="*/ 113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86" h="124">
                    <a:moveTo>
                      <a:pt x="85" y="1"/>
                    </a:moveTo>
                    <a:cubicBezTo>
                      <a:pt x="71" y="1"/>
                      <a:pt x="71" y="1"/>
                      <a:pt x="71" y="1"/>
                    </a:cubicBezTo>
                    <a:cubicBezTo>
                      <a:pt x="62" y="1"/>
                      <a:pt x="53" y="2"/>
                      <a:pt x="44" y="1"/>
                    </a:cubicBezTo>
                    <a:cubicBezTo>
                      <a:pt x="30" y="1"/>
                      <a:pt x="14" y="0"/>
                      <a:pt x="2" y="3"/>
                    </a:cubicBezTo>
                    <a:cubicBezTo>
                      <a:pt x="1" y="3"/>
                      <a:pt x="0" y="4"/>
                      <a:pt x="0" y="5"/>
                    </a:cubicBezTo>
                    <a:cubicBezTo>
                      <a:pt x="1" y="13"/>
                      <a:pt x="1" y="13"/>
                      <a:pt x="1" y="13"/>
                    </a:cubicBezTo>
                    <a:cubicBezTo>
                      <a:pt x="1" y="18"/>
                      <a:pt x="2" y="27"/>
                      <a:pt x="1" y="29"/>
                    </a:cubicBezTo>
                    <a:cubicBezTo>
                      <a:pt x="2" y="28"/>
                      <a:pt x="2" y="28"/>
                      <a:pt x="2" y="28"/>
                    </a:cubicBezTo>
                    <a:cubicBezTo>
                      <a:pt x="1" y="29"/>
                      <a:pt x="1" y="30"/>
                      <a:pt x="1" y="31"/>
                    </a:cubicBezTo>
                    <a:cubicBezTo>
                      <a:pt x="2" y="31"/>
                      <a:pt x="3" y="32"/>
                      <a:pt x="3" y="31"/>
                    </a:cubicBezTo>
                    <a:cubicBezTo>
                      <a:pt x="5" y="31"/>
                      <a:pt x="5" y="29"/>
                      <a:pt x="5" y="25"/>
                    </a:cubicBezTo>
                    <a:cubicBezTo>
                      <a:pt x="5" y="22"/>
                      <a:pt x="5" y="18"/>
                      <a:pt x="4" y="12"/>
                    </a:cubicBezTo>
                    <a:cubicBezTo>
                      <a:pt x="4" y="12"/>
                      <a:pt x="4" y="8"/>
                      <a:pt x="4" y="6"/>
                    </a:cubicBezTo>
                    <a:cubicBezTo>
                      <a:pt x="16" y="4"/>
                      <a:pt x="31" y="4"/>
                      <a:pt x="44" y="5"/>
                    </a:cubicBezTo>
                    <a:cubicBezTo>
                      <a:pt x="53" y="5"/>
                      <a:pt x="62" y="5"/>
                      <a:pt x="71" y="4"/>
                    </a:cubicBezTo>
                    <a:cubicBezTo>
                      <a:pt x="71" y="4"/>
                      <a:pt x="80" y="4"/>
                      <a:pt x="83" y="4"/>
                    </a:cubicBezTo>
                    <a:cubicBezTo>
                      <a:pt x="83" y="7"/>
                      <a:pt x="82" y="22"/>
                      <a:pt x="82" y="22"/>
                    </a:cubicBezTo>
                    <a:cubicBezTo>
                      <a:pt x="82" y="52"/>
                      <a:pt x="81" y="84"/>
                      <a:pt x="74" y="113"/>
                    </a:cubicBezTo>
                    <a:cubicBezTo>
                      <a:pt x="63" y="111"/>
                      <a:pt x="51" y="114"/>
                      <a:pt x="39" y="116"/>
                    </a:cubicBezTo>
                    <a:cubicBezTo>
                      <a:pt x="31" y="118"/>
                      <a:pt x="24" y="120"/>
                      <a:pt x="17" y="120"/>
                    </a:cubicBezTo>
                    <a:cubicBezTo>
                      <a:pt x="16" y="120"/>
                      <a:pt x="15" y="121"/>
                      <a:pt x="15" y="122"/>
                    </a:cubicBezTo>
                    <a:cubicBezTo>
                      <a:pt x="15" y="123"/>
                      <a:pt x="16" y="124"/>
                      <a:pt x="17" y="124"/>
                    </a:cubicBezTo>
                    <a:cubicBezTo>
                      <a:pt x="24" y="123"/>
                      <a:pt x="32" y="121"/>
                      <a:pt x="39" y="120"/>
                    </a:cubicBezTo>
                    <a:cubicBezTo>
                      <a:pt x="52" y="117"/>
                      <a:pt x="65" y="114"/>
                      <a:pt x="75" y="116"/>
                    </a:cubicBezTo>
                    <a:cubicBezTo>
                      <a:pt x="76" y="116"/>
                      <a:pt x="77" y="116"/>
                      <a:pt x="77" y="115"/>
                    </a:cubicBezTo>
                    <a:cubicBezTo>
                      <a:pt x="84" y="85"/>
                      <a:pt x="85" y="53"/>
                      <a:pt x="86" y="22"/>
                    </a:cubicBezTo>
                    <a:cubicBezTo>
                      <a:pt x="86" y="2"/>
                      <a:pt x="86" y="2"/>
                      <a:pt x="86" y="2"/>
                    </a:cubicBezTo>
                    <a:cubicBezTo>
                      <a:pt x="86" y="2"/>
                      <a:pt x="86" y="2"/>
                      <a:pt x="86" y="1"/>
                    </a:cubicBezTo>
                    <a:cubicBezTo>
                      <a:pt x="85" y="1"/>
                      <a:pt x="85" y="1"/>
                      <a:pt x="85" y="1"/>
                    </a:cubicBezTo>
                    <a:close/>
                    <a:moveTo>
                      <a:pt x="76" y="113"/>
                    </a:moveTo>
                    <a:cubicBezTo>
                      <a:pt x="76" y="113"/>
                      <a:pt x="76" y="113"/>
                      <a:pt x="76" y="113"/>
                    </a:cubicBezTo>
                    <a:cubicBezTo>
                      <a:pt x="76" y="113"/>
                      <a:pt x="76" y="113"/>
                      <a:pt x="76" y="113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89" name="Freeform 2136"/>
              <p:cNvSpPr/>
              <p:nvPr/>
            </p:nvSpPr>
            <p:spPr bwMode="auto">
              <a:xfrm>
                <a:off x="300" y="2452"/>
                <a:ext cx="362" cy="629"/>
              </a:xfrm>
              <a:custGeom>
                <a:avLst/>
                <a:gdLst>
                  <a:gd name="T0" fmla="*/ 40 w 152"/>
                  <a:gd name="T1" fmla="*/ 57 h 264"/>
                  <a:gd name="T2" fmla="*/ 27 w 152"/>
                  <a:gd name="T3" fmla="*/ 134 h 264"/>
                  <a:gd name="T4" fmla="*/ 25 w 152"/>
                  <a:gd name="T5" fmla="*/ 151 h 264"/>
                  <a:gd name="T6" fmla="*/ 0 w 152"/>
                  <a:gd name="T7" fmla="*/ 261 h 264"/>
                  <a:gd name="T8" fmla="*/ 1 w 152"/>
                  <a:gd name="T9" fmla="*/ 263 h 264"/>
                  <a:gd name="T10" fmla="*/ 3 w 152"/>
                  <a:gd name="T11" fmla="*/ 262 h 264"/>
                  <a:gd name="T12" fmla="*/ 29 w 152"/>
                  <a:gd name="T13" fmla="*/ 151 h 264"/>
                  <a:gd name="T14" fmla="*/ 31 w 152"/>
                  <a:gd name="T15" fmla="*/ 134 h 264"/>
                  <a:gd name="T16" fmla="*/ 44 w 152"/>
                  <a:gd name="T17" fmla="*/ 58 h 264"/>
                  <a:gd name="T18" fmla="*/ 94 w 152"/>
                  <a:gd name="T19" fmla="*/ 11 h 264"/>
                  <a:gd name="T20" fmla="*/ 141 w 152"/>
                  <a:gd name="T21" fmla="*/ 91 h 264"/>
                  <a:gd name="T22" fmla="*/ 143 w 152"/>
                  <a:gd name="T23" fmla="*/ 107 h 264"/>
                  <a:gd name="T24" fmla="*/ 146 w 152"/>
                  <a:gd name="T25" fmla="*/ 156 h 264"/>
                  <a:gd name="T26" fmla="*/ 147 w 152"/>
                  <a:gd name="T27" fmla="*/ 158 h 264"/>
                  <a:gd name="T28" fmla="*/ 149 w 152"/>
                  <a:gd name="T29" fmla="*/ 157 h 264"/>
                  <a:gd name="T30" fmla="*/ 147 w 152"/>
                  <a:gd name="T31" fmla="*/ 106 h 264"/>
                  <a:gd name="T32" fmla="*/ 145 w 152"/>
                  <a:gd name="T33" fmla="*/ 91 h 264"/>
                  <a:gd name="T34" fmla="*/ 95 w 152"/>
                  <a:gd name="T35" fmla="*/ 8 h 264"/>
                  <a:gd name="T36" fmla="*/ 40 w 152"/>
                  <a:gd name="T37" fmla="*/ 57 h 2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52" h="264">
                    <a:moveTo>
                      <a:pt x="40" y="57"/>
                    </a:moveTo>
                    <a:cubicBezTo>
                      <a:pt x="33" y="81"/>
                      <a:pt x="30" y="108"/>
                      <a:pt x="27" y="134"/>
                    </a:cubicBezTo>
                    <a:cubicBezTo>
                      <a:pt x="25" y="151"/>
                      <a:pt x="25" y="151"/>
                      <a:pt x="25" y="151"/>
                    </a:cubicBezTo>
                    <a:cubicBezTo>
                      <a:pt x="21" y="191"/>
                      <a:pt x="10" y="228"/>
                      <a:pt x="0" y="261"/>
                    </a:cubicBezTo>
                    <a:cubicBezTo>
                      <a:pt x="0" y="262"/>
                      <a:pt x="0" y="263"/>
                      <a:pt x="1" y="263"/>
                    </a:cubicBezTo>
                    <a:cubicBezTo>
                      <a:pt x="2" y="264"/>
                      <a:pt x="3" y="263"/>
                      <a:pt x="3" y="262"/>
                    </a:cubicBezTo>
                    <a:cubicBezTo>
                      <a:pt x="14" y="228"/>
                      <a:pt x="24" y="192"/>
                      <a:pt x="29" y="151"/>
                    </a:cubicBezTo>
                    <a:cubicBezTo>
                      <a:pt x="31" y="134"/>
                      <a:pt x="31" y="134"/>
                      <a:pt x="31" y="134"/>
                    </a:cubicBezTo>
                    <a:cubicBezTo>
                      <a:pt x="34" y="108"/>
                      <a:pt x="37" y="82"/>
                      <a:pt x="44" y="58"/>
                    </a:cubicBezTo>
                    <a:cubicBezTo>
                      <a:pt x="47" y="45"/>
                      <a:pt x="62" y="4"/>
                      <a:pt x="94" y="11"/>
                    </a:cubicBezTo>
                    <a:cubicBezTo>
                      <a:pt x="128" y="19"/>
                      <a:pt x="137" y="58"/>
                      <a:pt x="141" y="91"/>
                    </a:cubicBezTo>
                    <a:cubicBezTo>
                      <a:pt x="143" y="107"/>
                      <a:pt x="143" y="107"/>
                      <a:pt x="143" y="107"/>
                    </a:cubicBezTo>
                    <a:cubicBezTo>
                      <a:pt x="146" y="124"/>
                      <a:pt x="149" y="141"/>
                      <a:pt x="146" y="156"/>
                    </a:cubicBezTo>
                    <a:cubicBezTo>
                      <a:pt x="146" y="157"/>
                      <a:pt x="146" y="158"/>
                      <a:pt x="147" y="158"/>
                    </a:cubicBezTo>
                    <a:cubicBezTo>
                      <a:pt x="148" y="158"/>
                      <a:pt x="149" y="158"/>
                      <a:pt x="149" y="157"/>
                    </a:cubicBezTo>
                    <a:cubicBezTo>
                      <a:pt x="152" y="141"/>
                      <a:pt x="149" y="123"/>
                      <a:pt x="147" y="106"/>
                    </a:cubicBezTo>
                    <a:cubicBezTo>
                      <a:pt x="145" y="91"/>
                      <a:pt x="145" y="91"/>
                      <a:pt x="145" y="91"/>
                    </a:cubicBezTo>
                    <a:cubicBezTo>
                      <a:pt x="140" y="56"/>
                      <a:pt x="131" y="16"/>
                      <a:pt x="95" y="8"/>
                    </a:cubicBezTo>
                    <a:cubicBezTo>
                      <a:pt x="60" y="0"/>
                      <a:pt x="44" y="44"/>
                      <a:pt x="40" y="57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90" name="Freeform 2137"/>
              <p:cNvSpPr/>
              <p:nvPr/>
            </p:nvSpPr>
            <p:spPr bwMode="auto">
              <a:xfrm>
                <a:off x="476" y="2566"/>
                <a:ext cx="57" cy="36"/>
              </a:xfrm>
              <a:custGeom>
                <a:avLst/>
                <a:gdLst>
                  <a:gd name="T0" fmla="*/ 9 w 24"/>
                  <a:gd name="T1" fmla="*/ 2 h 15"/>
                  <a:gd name="T2" fmla="*/ 0 w 24"/>
                  <a:gd name="T3" fmla="*/ 13 h 15"/>
                  <a:gd name="T4" fmla="*/ 1 w 24"/>
                  <a:gd name="T5" fmla="*/ 15 h 15"/>
                  <a:gd name="T6" fmla="*/ 3 w 24"/>
                  <a:gd name="T7" fmla="*/ 13 h 15"/>
                  <a:gd name="T8" fmla="*/ 11 w 24"/>
                  <a:gd name="T9" fmla="*/ 5 h 15"/>
                  <a:gd name="T10" fmla="*/ 22 w 24"/>
                  <a:gd name="T11" fmla="*/ 6 h 15"/>
                  <a:gd name="T12" fmla="*/ 24 w 24"/>
                  <a:gd name="T13" fmla="*/ 5 h 15"/>
                  <a:gd name="T14" fmla="*/ 23 w 24"/>
                  <a:gd name="T15" fmla="*/ 3 h 15"/>
                  <a:gd name="T16" fmla="*/ 9 w 24"/>
                  <a:gd name="T17" fmla="*/ 2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15">
                    <a:moveTo>
                      <a:pt x="9" y="2"/>
                    </a:moveTo>
                    <a:cubicBezTo>
                      <a:pt x="5" y="4"/>
                      <a:pt x="1" y="8"/>
                      <a:pt x="0" y="13"/>
                    </a:cubicBezTo>
                    <a:cubicBezTo>
                      <a:pt x="0" y="14"/>
                      <a:pt x="0" y="15"/>
                      <a:pt x="1" y="15"/>
                    </a:cubicBezTo>
                    <a:cubicBezTo>
                      <a:pt x="2" y="15"/>
                      <a:pt x="3" y="14"/>
                      <a:pt x="3" y="13"/>
                    </a:cubicBezTo>
                    <a:cubicBezTo>
                      <a:pt x="4" y="10"/>
                      <a:pt x="7" y="7"/>
                      <a:pt x="11" y="5"/>
                    </a:cubicBezTo>
                    <a:cubicBezTo>
                      <a:pt x="15" y="4"/>
                      <a:pt x="19" y="4"/>
                      <a:pt x="22" y="6"/>
                    </a:cubicBezTo>
                    <a:cubicBezTo>
                      <a:pt x="22" y="6"/>
                      <a:pt x="23" y="6"/>
                      <a:pt x="24" y="5"/>
                    </a:cubicBezTo>
                    <a:cubicBezTo>
                      <a:pt x="24" y="5"/>
                      <a:pt x="24" y="3"/>
                      <a:pt x="23" y="3"/>
                    </a:cubicBezTo>
                    <a:cubicBezTo>
                      <a:pt x="20" y="0"/>
                      <a:pt x="14" y="0"/>
                      <a:pt x="9" y="2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91" name="Freeform 2138"/>
              <p:cNvSpPr/>
              <p:nvPr/>
            </p:nvSpPr>
            <p:spPr bwMode="auto">
              <a:xfrm>
                <a:off x="505" y="2602"/>
                <a:ext cx="50" cy="43"/>
              </a:xfrm>
              <a:custGeom>
                <a:avLst/>
                <a:gdLst>
                  <a:gd name="T0" fmla="*/ 9 w 21"/>
                  <a:gd name="T1" fmla="*/ 4 h 18"/>
                  <a:gd name="T2" fmla="*/ 13 w 21"/>
                  <a:gd name="T3" fmla="*/ 14 h 18"/>
                  <a:gd name="T4" fmla="*/ 9 w 21"/>
                  <a:gd name="T5" fmla="*/ 3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" h="18">
                    <a:moveTo>
                      <a:pt x="9" y="4"/>
                    </a:moveTo>
                    <a:cubicBezTo>
                      <a:pt x="0" y="5"/>
                      <a:pt x="5" y="18"/>
                      <a:pt x="13" y="14"/>
                    </a:cubicBezTo>
                    <a:cubicBezTo>
                      <a:pt x="21" y="11"/>
                      <a:pt x="17" y="0"/>
                      <a:pt x="9" y="3"/>
                    </a:cubicBezTo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92" name="Freeform 2139"/>
              <p:cNvSpPr/>
              <p:nvPr/>
            </p:nvSpPr>
            <p:spPr bwMode="auto">
              <a:xfrm>
                <a:off x="224" y="2335"/>
                <a:ext cx="402" cy="331"/>
              </a:xfrm>
              <a:custGeom>
                <a:avLst/>
                <a:gdLst>
                  <a:gd name="T0" fmla="*/ 125 w 169"/>
                  <a:gd name="T1" fmla="*/ 4 h 139"/>
                  <a:gd name="T2" fmla="*/ 104 w 169"/>
                  <a:gd name="T3" fmla="*/ 27 h 139"/>
                  <a:gd name="T4" fmla="*/ 95 w 169"/>
                  <a:gd name="T5" fmla="*/ 18 h 139"/>
                  <a:gd name="T6" fmla="*/ 61 w 169"/>
                  <a:gd name="T7" fmla="*/ 21 h 139"/>
                  <a:gd name="T8" fmla="*/ 43 w 169"/>
                  <a:gd name="T9" fmla="*/ 56 h 139"/>
                  <a:gd name="T10" fmla="*/ 43 w 169"/>
                  <a:gd name="T11" fmla="*/ 59 h 139"/>
                  <a:gd name="T12" fmla="*/ 47 w 169"/>
                  <a:gd name="T13" fmla="*/ 69 h 139"/>
                  <a:gd name="T14" fmla="*/ 21 w 169"/>
                  <a:gd name="T15" fmla="*/ 74 h 139"/>
                  <a:gd name="T16" fmla="*/ 5 w 169"/>
                  <a:gd name="T17" fmla="*/ 110 h 139"/>
                  <a:gd name="T18" fmla="*/ 42 w 169"/>
                  <a:gd name="T19" fmla="*/ 138 h 139"/>
                  <a:gd name="T20" fmla="*/ 67 w 169"/>
                  <a:gd name="T21" fmla="*/ 135 h 139"/>
                  <a:gd name="T22" fmla="*/ 68 w 169"/>
                  <a:gd name="T23" fmla="*/ 133 h 139"/>
                  <a:gd name="T24" fmla="*/ 65 w 169"/>
                  <a:gd name="T25" fmla="*/ 133 h 139"/>
                  <a:gd name="T26" fmla="*/ 42 w 169"/>
                  <a:gd name="T27" fmla="*/ 135 h 139"/>
                  <a:gd name="T28" fmla="*/ 8 w 169"/>
                  <a:gd name="T29" fmla="*/ 109 h 139"/>
                  <a:gd name="T30" fmla="*/ 22 w 169"/>
                  <a:gd name="T31" fmla="*/ 77 h 139"/>
                  <a:gd name="T32" fmla="*/ 54 w 169"/>
                  <a:gd name="T33" fmla="*/ 75 h 139"/>
                  <a:gd name="T34" fmla="*/ 54 w 169"/>
                  <a:gd name="T35" fmla="*/ 75 h 139"/>
                  <a:gd name="T36" fmla="*/ 54 w 169"/>
                  <a:gd name="T37" fmla="*/ 75 h 139"/>
                  <a:gd name="T38" fmla="*/ 56 w 169"/>
                  <a:gd name="T39" fmla="*/ 74 h 139"/>
                  <a:gd name="T40" fmla="*/ 56 w 169"/>
                  <a:gd name="T41" fmla="*/ 74 h 139"/>
                  <a:gd name="T42" fmla="*/ 56 w 169"/>
                  <a:gd name="T43" fmla="*/ 72 h 139"/>
                  <a:gd name="T44" fmla="*/ 55 w 169"/>
                  <a:gd name="T45" fmla="*/ 72 h 139"/>
                  <a:gd name="T46" fmla="*/ 55 w 169"/>
                  <a:gd name="T47" fmla="*/ 72 h 139"/>
                  <a:gd name="T48" fmla="*/ 46 w 169"/>
                  <a:gd name="T49" fmla="*/ 59 h 139"/>
                  <a:gd name="T50" fmla="*/ 63 w 169"/>
                  <a:gd name="T51" fmla="*/ 23 h 139"/>
                  <a:gd name="T52" fmla="*/ 93 w 169"/>
                  <a:gd name="T53" fmla="*/ 21 h 139"/>
                  <a:gd name="T54" fmla="*/ 102 w 169"/>
                  <a:gd name="T55" fmla="*/ 36 h 139"/>
                  <a:gd name="T56" fmla="*/ 102 w 169"/>
                  <a:gd name="T57" fmla="*/ 36 h 139"/>
                  <a:gd name="T58" fmla="*/ 102 w 169"/>
                  <a:gd name="T59" fmla="*/ 36 h 139"/>
                  <a:gd name="T60" fmla="*/ 104 w 169"/>
                  <a:gd name="T61" fmla="*/ 38 h 139"/>
                  <a:gd name="T62" fmla="*/ 106 w 169"/>
                  <a:gd name="T63" fmla="*/ 37 h 139"/>
                  <a:gd name="T64" fmla="*/ 106 w 169"/>
                  <a:gd name="T65" fmla="*/ 36 h 139"/>
                  <a:gd name="T66" fmla="*/ 106 w 169"/>
                  <a:gd name="T67" fmla="*/ 37 h 139"/>
                  <a:gd name="T68" fmla="*/ 126 w 169"/>
                  <a:gd name="T69" fmla="*/ 7 h 139"/>
                  <a:gd name="T70" fmla="*/ 154 w 169"/>
                  <a:gd name="T71" fmla="*/ 17 h 139"/>
                  <a:gd name="T72" fmla="*/ 158 w 169"/>
                  <a:gd name="T73" fmla="*/ 56 h 139"/>
                  <a:gd name="T74" fmla="*/ 144 w 169"/>
                  <a:gd name="T75" fmla="*/ 65 h 139"/>
                  <a:gd name="T76" fmla="*/ 142 w 169"/>
                  <a:gd name="T77" fmla="*/ 67 h 139"/>
                  <a:gd name="T78" fmla="*/ 143 w 169"/>
                  <a:gd name="T79" fmla="*/ 69 h 139"/>
                  <a:gd name="T80" fmla="*/ 161 w 169"/>
                  <a:gd name="T81" fmla="*/ 58 h 139"/>
                  <a:gd name="T82" fmla="*/ 157 w 169"/>
                  <a:gd name="T83" fmla="*/ 15 h 139"/>
                  <a:gd name="T84" fmla="*/ 125 w 169"/>
                  <a:gd name="T85" fmla="*/ 4 h 1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69" h="139">
                    <a:moveTo>
                      <a:pt x="125" y="4"/>
                    </a:moveTo>
                    <a:cubicBezTo>
                      <a:pt x="115" y="7"/>
                      <a:pt x="107" y="16"/>
                      <a:pt x="104" y="27"/>
                    </a:cubicBezTo>
                    <a:cubicBezTo>
                      <a:pt x="102" y="24"/>
                      <a:pt x="99" y="20"/>
                      <a:pt x="95" y="18"/>
                    </a:cubicBezTo>
                    <a:cubicBezTo>
                      <a:pt x="84" y="13"/>
                      <a:pt x="69" y="14"/>
                      <a:pt x="61" y="21"/>
                    </a:cubicBezTo>
                    <a:cubicBezTo>
                      <a:pt x="53" y="27"/>
                      <a:pt x="43" y="43"/>
                      <a:pt x="43" y="56"/>
                    </a:cubicBezTo>
                    <a:cubicBezTo>
                      <a:pt x="43" y="57"/>
                      <a:pt x="43" y="58"/>
                      <a:pt x="43" y="59"/>
                    </a:cubicBezTo>
                    <a:cubicBezTo>
                      <a:pt x="43" y="63"/>
                      <a:pt x="45" y="66"/>
                      <a:pt x="47" y="69"/>
                    </a:cubicBezTo>
                    <a:cubicBezTo>
                      <a:pt x="38" y="68"/>
                      <a:pt x="28" y="71"/>
                      <a:pt x="21" y="74"/>
                    </a:cubicBezTo>
                    <a:cubicBezTo>
                      <a:pt x="6" y="79"/>
                      <a:pt x="0" y="93"/>
                      <a:pt x="5" y="110"/>
                    </a:cubicBezTo>
                    <a:cubicBezTo>
                      <a:pt x="10" y="125"/>
                      <a:pt x="27" y="138"/>
                      <a:pt x="42" y="138"/>
                    </a:cubicBezTo>
                    <a:cubicBezTo>
                      <a:pt x="42" y="138"/>
                      <a:pt x="64" y="139"/>
                      <a:pt x="67" y="135"/>
                    </a:cubicBezTo>
                    <a:cubicBezTo>
                      <a:pt x="68" y="135"/>
                      <a:pt x="68" y="134"/>
                      <a:pt x="68" y="133"/>
                    </a:cubicBezTo>
                    <a:cubicBezTo>
                      <a:pt x="67" y="132"/>
                      <a:pt x="66" y="132"/>
                      <a:pt x="65" y="133"/>
                    </a:cubicBezTo>
                    <a:cubicBezTo>
                      <a:pt x="64" y="135"/>
                      <a:pt x="50" y="135"/>
                      <a:pt x="42" y="135"/>
                    </a:cubicBezTo>
                    <a:cubicBezTo>
                      <a:pt x="28" y="134"/>
                      <a:pt x="13" y="122"/>
                      <a:pt x="8" y="109"/>
                    </a:cubicBezTo>
                    <a:cubicBezTo>
                      <a:pt x="3" y="94"/>
                      <a:pt x="8" y="82"/>
                      <a:pt x="22" y="77"/>
                    </a:cubicBezTo>
                    <a:cubicBezTo>
                      <a:pt x="31" y="74"/>
                      <a:pt x="44" y="69"/>
                      <a:pt x="54" y="75"/>
                    </a:cubicBezTo>
                    <a:cubicBezTo>
                      <a:pt x="54" y="75"/>
                      <a:pt x="54" y="75"/>
                      <a:pt x="54" y="75"/>
                    </a:cubicBezTo>
                    <a:cubicBezTo>
                      <a:pt x="54" y="75"/>
                      <a:pt x="54" y="75"/>
                      <a:pt x="54" y="75"/>
                    </a:cubicBezTo>
                    <a:cubicBezTo>
                      <a:pt x="55" y="75"/>
                      <a:pt x="56" y="75"/>
                      <a:pt x="56" y="74"/>
                    </a:cubicBezTo>
                    <a:cubicBezTo>
                      <a:pt x="56" y="74"/>
                      <a:pt x="56" y="74"/>
                      <a:pt x="56" y="74"/>
                    </a:cubicBezTo>
                    <a:cubicBezTo>
                      <a:pt x="56" y="73"/>
                      <a:pt x="56" y="72"/>
                      <a:pt x="56" y="72"/>
                    </a:cubicBezTo>
                    <a:cubicBezTo>
                      <a:pt x="55" y="72"/>
                      <a:pt x="55" y="72"/>
                      <a:pt x="55" y="72"/>
                    </a:cubicBezTo>
                    <a:cubicBezTo>
                      <a:pt x="55" y="72"/>
                      <a:pt x="55" y="72"/>
                      <a:pt x="55" y="72"/>
                    </a:cubicBezTo>
                    <a:cubicBezTo>
                      <a:pt x="50" y="69"/>
                      <a:pt x="47" y="65"/>
                      <a:pt x="46" y="59"/>
                    </a:cubicBezTo>
                    <a:cubicBezTo>
                      <a:pt x="45" y="47"/>
                      <a:pt x="54" y="30"/>
                      <a:pt x="63" y="23"/>
                    </a:cubicBezTo>
                    <a:cubicBezTo>
                      <a:pt x="70" y="17"/>
                      <a:pt x="84" y="17"/>
                      <a:pt x="93" y="21"/>
                    </a:cubicBezTo>
                    <a:cubicBezTo>
                      <a:pt x="97" y="23"/>
                      <a:pt x="103" y="28"/>
                      <a:pt x="102" y="36"/>
                    </a:cubicBezTo>
                    <a:cubicBezTo>
                      <a:pt x="102" y="36"/>
                      <a:pt x="102" y="36"/>
                      <a:pt x="102" y="36"/>
                    </a:cubicBezTo>
                    <a:cubicBezTo>
                      <a:pt x="102" y="36"/>
                      <a:pt x="102" y="36"/>
                      <a:pt x="102" y="36"/>
                    </a:cubicBezTo>
                    <a:cubicBezTo>
                      <a:pt x="102" y="37"/>
                      <a:pt x="103" y="38"/>
                      <a:pt x="104" y="38"/>
                    </a:cubicBezTo>
                    <a:cubicBezTo>
                      <a:pt x="105" y="38"/>
                      <a:pt x="106" y="37"/>
                      <a:pt x="106" y="37"/>
                    </a:cubicBezTo>
                    <a:cubicBezTo>
                      <a:pt x="106" y="37"/>
                      <a:pt x="106" y="37"/>
                      <a:pt x="106" y="36"/>
                    </a:cubicBezTo>
                    <a:cubicBezTo>
                      <a:pt x="106" y="37"/>
                      <a:pt x="106" y="37"/>
                      <a:pt x="106" y="37"/>
                    </a:cubicBezTo>
                    <a:cubicBezTo>
                      <a:pt x="106" y="23"/>
                      <a:pt x="114" y="11"/>
                      <a:pt x="126" y="7"/>
                    </a:cubicBezTo>
                    <a:cubicBezTo>
                      <a:pt x="136" y="4"/>
                      <a:pt x="146" y="7"/>
                      <a:pt x="154" y="17"/>
                    </a:cubicBezTo>
                    <a:cubicBezTo>
                      <a:pt x="163" y="28"/>
                      <a:pt x="165" y="45"/>
                      <a:pt x="158" y="56"/>
                    </a:cubicBezTo>
                    <a:cubicBezTo>
                      <a:pt x="155" y="62"/>
                      <a:pt x="152" y="67"/>
                      <a:pt x="144" y="65"/>
                    </a:cubicBezTo>
                    <a:cubicBezTo>
                      <a:pt x="143" y="65"/>
                      <a:pt x="142" y="66"/>
                      <a:pt x="142" y="67"/>
                    </a:cubicBezTo>
                    <a:cubicBezTo>
                      <a:pt x="142" y="68"/>
                      <a:pt x="143" y="69"/>
                      <a:pt x="143" y="69"/>
                    </a:cubicBezTo>
                    <a:cubicBezTo>
                      <a:pt x="153" y="70"/>
                      <a:pt x="157" y="64"/>
                      <a:pt x="161" y="58"/>
                    </a:cubicBezTo>
                    <a:cubicBezTo>
                      <a:pt x="169" y="45"/>
                      <a:pt x="167" y="27"/>
                      <a:pt x="157" y="15"/>
                    </a:cubicBezTo>
                    <a:cubicBezTo>
                      <a:pt x="148" y="4"/>
                      <a:pt x="136" y="0"/>
                      <a:pt x="125" y="4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93" name="Freeform 2140"/>
              <p:cNvSpPr/>
              <p:nvPr/>
            </p:nvSpPr>
            <p:spPr bwMode="auto">
              <a:xfrm>
                <a:off x="127" y="2869"/>
                <a:ext cx="509" cy="414"/>
              </a:xfrm>
              <a:custGeom>
                <a:avLst/>
                <a:gdLst>
                  <a:gd name="T0" fmla="*/ 164 w 214"/>
                  <a:gd name="T1" fmla="*/ 25 h 174"/>
                  <a:gd name="T2" fmla="*/ 156 w 214"/>
                  <a:gd name="T3" fmla="*/ 33 h 174"/>
                  <a:gd name="T4" fmla="*/ 83 w 214"/>
                  <a:gd name="T5" fmla="*/ 82 h 174"/>
                  <a:gd name="T6" fmla="*/ 76 w 214"/>
                  <a:gd name="T7" fmla="*/ 85 h 174"/>
                  <a:gd name="T8" fmla="*/ 31 w 214"/>
                  <a:gd name="T9" fmla="*/ 112 h 174"/>
                  <a:gd name="T10" fmla="*/ 1 w 214"/>
                  <a:gd name="T11" fmla="*/ 167 h 174"/>
                  <a:gd name="T12" fmla="*/ 4 w 214"/>
                  <a:gd name="T13" fmla="*/ 174 h 174"/>
                  <a:gd name="T14" fmla="*/ 6 w 214"/>
                  <a:gd name="T15" fmla="*/ 173 h 174"/>
                  <a:gd name="T16" fmla="*/ 6 w 214"/>
                  <a:gd name="T17" fmla="*/ 171 h 174"/>
                  <a:gd name="T18" fmla="*/ 4 w 214"/>
                  <a:gd name="T19" fmla="*/ 167 h 174"/>
                  <a:gd name="T20" fmla="*/ 34 w 214"/>
                  <a:gd name="T21" fmla="*/ 115 h 174"/>
                  <a:gd name="T22" fmla="*/ 78 w 214"/>
                  <a:gd name="T23" fmla="*/ 88 h 174"/>
                  <a:gd name="T24" fmla="*/ 85 w 214"/>
                  <a:gd name="T25" fmla="*/ 85 h 174"/>
                  <a:gd name="T26" fmla="*/ 158 w 214"/>
                  <a:gd name="T27" fmla="*/ 35 h 174"/>
                  <a:gd name="T28" fmla="*/ 166 w 214"/>
                  <a:gd name="T29" fmla="*/ 27 h 174"/>
                  <a:gd name="T30" fmla="*/ 199 w 214"/>
                  <a:gd name="T31" fmla="*/ 4 h 174"/>
                  <a:gd name="T32" fmla="*/ 206 w 214"/>
                  <a:gd name="T33" fmla="*/ 8 h 174"/>
                  <a:gd name="T34" fmla="*/ 209 w 214"/>
                  <a:gd name="T35" fmla="*/ 28 h 174"/>
                  <a:gd name="T36" fmla="*/ 167 w 214"/>
                  <a:gd name="T37" fmla="*/ 82 h 174"/>
                  <a:gd name="T38" fmla="*/ 167 w 214"/>
                  <a:gd name="T39" fmla="*/ 82 h 174"/>
                  <a:gd name="T40" fmla="*/ 166 w 214"/>
                  <a:gd name="T41" fmla="*/ 84 h 174"/>
                  <a:gd name="T42" fmla="*/ 166 w 214"/>
                  <a:gd name="T43" fmla="*/ 85 h 174"/>
                  <a:gd name="T44" fmla="*/ 168 w 214"/>
                  <a:gd name="T45" fmla="*/ 86 h 174"/>
                  <a:gd name="T46" fmla="*/ 168 w 214"/>
                  <a:gd name="T47" fmla="*/ 86 h 174"/>
                  <a:gd name="T48" fmla="*/ 169 w 214"/>
                  <a:gd name="T49" fmla="*/ 86 h 174"/>
                  <a:gd name="T50" fmla="*/ 169 w 214"/>
                  <a:gd name="T51" fmla="*/ 86 h 174"/>
                  <a:gd name="T52" fmla="*/ 169 w 214"/>
                  <a:gd name="T53" fmla="*/ 86 h 174"/>
                  <a:gd name="T54" fmla="*/ 176 w 214"/>
                  <a:gd name="T55" fmla="*/ 82 h 174"/>
                  <a:gd name="T56" fmla="*/ 199 w 214"/>
                  <a:gd name="T57" fmla="*/ 76 h 174"/>
                  <a:gd name="T58" fmla="*/ 203 w 214"/>
                  <a:gd name="T59" fmla="*/ 84 h 174"/>
                  <a:gd name="T60" fmla="*/ 176 w 214"/>
                  <a:gd name="T61" fmla="*/ 117 h 174"/>
                  <a:gd name="T62" fmla="*/ 164 w 214"/>
                  <a:gd name="T63" fmla="*/ 125 h 174"/>
                  <a:gd name="T64" fmla="*/ 164 w 214"/>
                  <a:gd name="T65" fmla="*/ 127 h 174"/>
                  <a:gd name="T66" fmla="*/ 166 w 214"/>
                  <a:gd name="T67" fmla="*/ 128 h 174"/>
                  <a:gd name="T68" fmla="*/ 198 w 214"/>
                  <a:gd name="T69" fmla="*/ 124 h 174"/>
                  <a:gd name="T70" fmla="*/ 198 w 214"/>
                  <a:gd name="T71" fmla="*/ 136 h 174"/>
                  <a:gd name="T72" fmla="*/ 161 w 214"/>
                  <a:gd name="T73" fmla="*/ 171 h 174"/>
                  <a:gd name="T74" fmla="*/ 161 w 214"/>
                  <a:gd name="T75" fmla="*/ 173 h 174"/>
                  <a:gd name="T76" fmla="*/ 163 w 214"/>
                  <a:gd name="T77" fmla="*/ 174 h 174"/>
                  <a:gd name="T78" fmla="*/ 201 w 214"/>
                  <a:gd name="T79" fmla="*/ 137 h 174"/>
                  <a:gd name="T80" fmla="*/ 200 w 214"/>
                  <a:gd name="T81" fmla="*/ 122 h 174"/>
                  <a:gd name="T82" fmla="*/ 176 w 214"/>
                  <a:gd name="T83" fmla="*/ 121 h 174"/>
                  <a:gd name="T84" fmla="*/ 178 w 214"/>
                  <a:gd name="T85" fmla="*/ 120 h 174"/>
                  <a:gd name="T86" fmla="*/ 206 w 214"/>
                  <a:gd name="T87" fmla="*/ 86 h 174"/>
                  <a:gd name="T88" fmla="*/ 206 w 214"/>
                  <a:gd name="T89" fmla="*/ 84 h 174"/>
                  <a:gd name="T90" fmla="*/ 201 w 214"/>
                  <a:gd name="T91" fmla="*/ 73 h 174"/>
                  <a:gd name="T92" fmla="*/ 183 w 214"/>
                  <a:gd name="T93" fmla="*/ 75 h 174"/>
                  <a:gd name="T94" fmla="*/ 212 w 214"/>
                  <a:gd name="T95" fmla="*/ 29 h 174"/>
                  <a:gd name="T96" fmla="*/ 214 w 214"/>
                  <a:gd name="T97" fmla="*/ 20 h 174"/>
                  <a:gd name="T98" fmla="*/ 209 w 214"/>
                  <a:gd name="T99" fmla="*/ 6 h 174"/>
                  <a:gd name="T100" fmla="*/ 199 w 214"/>
                  <a:gd name="T101" fmla="*/ 1 h 174"/>
                  <a:gd name="T102" fmla="*/ 164 w 214"/>
                  <a:gd name="T103" fmla="*/ 25 h 1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214" h="174">
                    <a:moveTo>
                      <a:pt x="164" y="25"/>
                    </a:moveTo>
                    <a:cubicBezTo>
                      <a:pt x="156" y="33"/>
                      <a:pt x="156" y="33"/>
                      <a:pt x="156" y="33"/>
                    </a:cubicBezTo>
                    <a:cubicBezTo>
                      <a:pt x="135" y="50"/>
                      <a:pt x="111" y="69"/>
                      <a:pt x="83" y="82"/>
                    </a:cubicBezTo>
                    <a:cubicBezTo>
                      <a:pt x="76" y="85"/>
                      <a:pt x="76" y="85"/>
                      <a:pt x="76" y="85"/>
                    </a:cubicBezTo>
                    <a:cubicBezTo>
                      <a:pt x="60" y="93"/>
                      <a:pt x="45" y="100"/>
                      <a:pt x="31" y="112"/>
                    </a:cubicBezTo>
                    <a:cubicBezTo>
                      <a:pt x="24" y="119"/>
                      <a:pt x="0" y="152"/>
                      <a:pt x="1" y="167"/>
                    </a:cubicBezTo>
                    <a:cubicBezTo>
                      <a:pt x="1" y="170"/>
                      <a:pt x="2" y="172"/>
                      <a:pt x="4" y="174"/>
                    </a:cubicBezTo>
                    <a:cubicBezTo>
                      <a:pt x="4" y="174"/>
                      <a:pt x="5" y="174"/>
                      <a:pt x="6" y="173"/>
                    </a:cubicBezTo>
                    <a:cubicBezTo>
                      <a:pt x="7" y="173"/>
                      <a:pt x="6" y="171"/>
                      <a:pt x="6" y="171"/>
                    </a:cubicBezTo>
                    <a:cubicBezTo>
                      <a:pt x="5" y="170"/>
                      <a:pt x="4" y="169"/>
                      <a:pt x="4" y="167"/>
                    </a:cubicBezTo>
                    <a:cubicBezTo>
                      <a:pt x="4" y="153"/>
                      <a:pt x="26" y="121"/>
                      <a:pt x="34" y="115"/>
                    </a:cubicBezTo>
                    <a:cubicBezTo>
                      <a:pt x="47" y="103"/>
                      <a:pt x="61" y="96"/>
                      <a:pt x="78" y="88"/>
                    </a:cubicBezTo>
                    <a:cubicBezTo>
                      <a:pt x="85" y="85"/>
                      <a:pt x="85" y="85"/>
                      <a:pt x="85" y="85"/>
                    </a:cubicBezTo>
                    <a:cubicBezTo>
                      <a:pt x="113" y="72"/>
                      <a:pt x="137" y="52"/>
                      <a:pt x="158" y="35"/>
                    </a:cubicBezTo>
                    <a:cubicBezTo>
                      <a:pt x="166" y="27"/>
                      <a:pt x="166" y="27"/>
                      <a:pt x="166" y="27"/>
                    </a:cubicBezTo>
                    <a:cubicBezTo>
                      <a:pt x="175" y="18"/>
                      <a:pt x="189" y="4"/>
                      <a:pt x="199" y="4"/>
                    </a:cubicBezTo>
                    <a:cubicBezTo>
                      <a:pt x="202" y="4"/>
                      <a:pt x="204" y="6"/>
                      <a:pt x="206" y="8"/>
                    </a:cubicBezTo>
                    <a:cubicBezTo>
                      <a:pt x="210" y="13"/>
                      <a:pt x="211" y="20"/>
                      <a:pt x="209" y="28"/>
                    </a:cubicBezTo>
                    <a:cubicBezTo>
                      <a:pt x="204" y="50"/>
                      <a:pt x="180" y="77"/>
                      <a:pt x="167" y="82"/>
                    </a:cubicBezTo>
                    <a:cubicBezTo>
                      <a:pt x="167" y="82"/>
                      <a:pt x="167" y="82"/>
                      <a:pt x="167" y="82"/>
                    </a:cubicBezTo>
                    <a:cubicBezTo>
                      <a:pt x="167" y="83"/>
                      <a:pt x="166" y="83"/>
                      <a:pt x="166" y="84"/>
                    </a:cubicBezTo>
                    <a:cubicBezTo>
                      <a:pt x="166" y="84"/>
                      <a:pt x="166" y="84"/>
                      <a:pt x="166" y="85"/>
                    </a:cubicBezTo>
                    <a:cubicBezTo>
                      <a:pt x="167" y="85"/>
                      <a:pt x="168" y="86"/>
                      <a:pt x="168" y="86"/>
                    </a:cubicBezTo>
                    <a:cubicBezTo>
                      <a:pt x="168" y="86"/>
                      <a:pt x="168" y="86"/>
                      <a:pt x="168" y="86"/>
                    </a:cubicBezTo>
                    <a:cubicBezTo>
                      <a:pt x="169" y="86"/>
                      <a:pt x="169" y="86"/>
                      <a:pt x="169" y="86"/>
                    </a:cubicBezTo>
                    <a:cubicBezTo>
                      <a:pt x="169" y="86"/>
                      <a:pt x="169" y="86"/>
                      <a:pt x="169" y="86"/>
                    </a:cubicBezTo>
                    <a:cubicBezTo>
                      <a:pt x="169" y="86"/>
                      <a:pt x="169" y="86"/>
                      <a:pt x="169" y="86"/>
                    </a:cubicBezTo>
                    <a:cubicBezTo>
                      <a:pt x="169" y="85"/>
                      <a:pt x="176" y="82"/>
                      <a:pt x="176" y="82"/>
                    </a:cubicBezTo>
                    <a:cubicBezTo>
                      <a:pt x="184" y="78"/>
                      <a:pt x="194" y="73"/>
                      <a:pt x="199" y="76"/>
                    </a:cubicBezTo>
                    <a:cubicBezTo>
                      <a:pt x="201" y="77"/>
                      <a:pt x="202" y="80"/>
                      <a:pt x="203" y="84"/>
                    </a:cubicBezTo>
                    <a:cubicBezTo>
                      <a:pt x="204" y="99"/>
                      <a:pt x="189" y="108"/>
                      <a:pt x="176" y="117"/>
                    </a:cubicBezTo>
                    <a:cubicBezTo>
                      <a:pt x="172" y="120"/>
                      <a:pt x="168" y="123"/>
                      <a:pt x="164" y="125"/>
                    </a:cubicBezTo>
                    <a:cubicBezTo>
                      <a:pt x="164" y="126"/>
                      <a:pt x="163" y="127"/>
                      <a:pt x="164" y="127"/>
                    </a:cubicBezTo>
                    <a:cubicBezTo>
                      <a:pt x="164" y="128"/>
                      <a:pt x="165" y="128"/>
                      <a:pt x="166" y="128"/>
                    </a:cubicBezTo>
                    <a:cubicBezTo>
                      <a:pt x="178" y="123"/>
                      <a:pt x="193" y="120"/>
                      <a:pt x="198" y="124"/>
                    </a:cubicBezTo>
                    <a:cubicBezTo>
                      <a:pt x="200" y="126"/>
                      <a:pt x="200" y="130"/>
                      <a:pt x="198" y="136"/>
                    </a:cubicBezTo>
                    <a:cubicBezTo>
                      <a:pt x="191" y="154"/>
                      <a:pt x="176" y="163"/>
                      <a:pt x="161" y="171"/>
                    </a:cubicBezTo>
                    <a:cubicBezTo>
                      <a:pt x="161" y="171"/>
                      <a:pt x="160" y="172"/>
                      <a:pt x="161" y="173"/>
                    </a:cubicBezTo>
                    <a:cubicBezTo>
                      <a:pt x="161" y="174"/>
                      <a:pt x="162" y="174"/>
                      <a:pt x="163" y="174"/>
                    </a:cubicBezTo>
                    <a:cubicBezTo>
                      <a:pt x="178" y="166"/>
                      <a:pt x="194" y="156"/>
                      <a:pt x="201" y="137"/>
                    </a:cubicBezTo>
                    <a:cubicBezTo>
                      <a:pt x="203" y="130"/>
                      <a:pt x="203" y="125"/>
                      <a:pt x="200" y="122"/>
                    </a:cubicBezTo>
                    <a:cubicBezTo>
                      <a:pt x="195" y="117"/>
                      <a:pt x="185" y="119"/>
                      <a:pt x="176" y="121"/>
                    </a:cubicBezTo>
                    <a:cubicBezTo>
                      <a:pt x="177" y="121"/>
                      <a:pt x="177" y="120"/>
                      <a:pt x="178" y="120"/>
                    </a:cubicBezTo>
                    <a:cubicBezTo>
                      <a:pt x="191" y="111"/>
                      <a:pt x="206" y="102"/>
                      <a:pt x="206" y="86"/>
                    </a:cubicBezTo>
                    <a:cubicBezTo>
                      <a:pt x="206" y="85"/>
                      <a:pt x="206" y="85"/>
                      <a:pt x="206" y="84"/>
                    </a:cubicBezTo>
                    <a:cubicBezTo>
                      <a:pt x="205" y="79"/>
                      <a:pt x="204" y="75"/>
                      <a:pt x="201" y="73"/>
                    </a:cubicBezTo>
                    <a:cubicBezTo>
                      <a:pt x="196" y="71"/>
                      <a:pt x="189" y="72"/>
                      <a:pt x="183" y="75"/>
                    </a:cubicBezTo>
                    <a:cubicBezTo>
                      <a:pt x="195" y="64"/>
                      <a:pt x="208" y="46"/>
                      <a:pt x="212" y="29"/>
                    </a:cubicBezTo>
                    <a:cubicBezTo>
                      <a:pt x="213" y="26"/>
                      <a:pt x="214" y="23"/>
                      <a:pt x="214" y="20"/>
                    </a:cubicBezTo>
                    <a:cubicBezTo>
                      <a:pt x="214" y="15"/>
                      <a:pt x="212" y="10"/>
                      <a:pt x="209" y="6"/>
                    </a:cubicBezTo>
                    <a:cubicBezTo>
                      <a:pt x="206" y="3"/>
                      <a:pt x="203" y="1"/>
                      <a:pt x="199" y="1"/>
                    </a:cubicBezTo>
                    <a:cubicBezTo>
                      <a:pt x="188" y="0"/>
                      <a:pt x="174" y="15"/>
                      <a:pt x="164" y="25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94" name="Freeform 2141"/>
              <p:cNvSpPr/>
              <p:nvPr/>
            </p:nvSpPr>
            <p:spPr bwMode="auto">
              <a:xfrm>
                <a:off x="747" y="2719"/>
                <a:ext cx="324" cy="569"/>
              </a:xfrm>
              <a:custGeom>
                <a:avLst/>
                <a:gdLst>
                  <a:gd name="T0" fmla="*/ 87 w 136"/>
                  <a:gd name="T1" fmla="*/ 1 h 239"/>
                  <a:gd name="T2" fmla="*/ 72 w 136"/>
                  <a:gd name="T3" fmla="*/ 18 h 239"/>
                  <a:gd name="T4" fmla="*/ 1 w 136"/>
                  <a:gd name="T5" fmla="*/ 116 h 239"/>
                  <a:gd name="T6" fmla="*/ 0 w 136"/>
                  <a:gd name="T7" fmla="*/ 119 h 239"/>
                  <a:gd name="T8" fmla="*/ 2 w 136"/>
                  <a:gd name="T9" fmla="*/ 120 h 239"/>
                  <a:gd name="T10" fmla="*/ 76 w 136"/>
                  <a:gd name="T11" fmla="*/ 19 h 239"/>
                  <a:gd name="T12" fmla="*/ 88 w 136"/>
                  <a:gd name="T13" fmla="*/ 4 h 239"/>
                  <a:gd name="T14" fmla="*/ 101 w 136"/>
                  <a:gd name="T15" fmla="*/ 16 h 239"/>
                  <a:gd name="T16" fmla="*/ 104 w 136"/>
                  <a:gd name="T17" fmla="*/ 33 h 239"/>
                  <a:gd name="T18" fmla="*/ 93 w 136"/>
                  <a:gd name="T19" fmla="*/ 80 h 239"/>
                  <a:gd name="T20" fmla="*/ 86 w 136"/>
                  <a:gd name="T21" fmla="*/ 92 h 239"/>
                  <a:gd name="T22" fmla="*/ 86 w 136"/>
                  <a:gd name="T23" fmla="*/ 93 h 239"/>
                  <a:gd name="T24" fmla="*/ 87 w 136"/>
                  <a:gd name="T25" fmla="*/ 94 h 239"/>
                  <a:gd name="T26" fmla="*/ 89 w 136"/>
                  <a:gd name="T27" fmla="*/ 94 h 239"/>
                  <a:gd name="T28" fmla="*/ 95 w 136"/>
                  <a:gd name="T29" fmla="*/ 83 h 239"/>
                  <a:gd name="T30" fmla="*/ 115 w 136"/>
                  <a:gd name="T31" fmla="*/ 70 h 239"/>
                  <a:gd name="T32" fmla="*/ 124 w 136"/>
                  <a:gd name="T33" fmla="*/ 79 h 239"/>
                  <a:gd name="T34" fmla="*/ 124 w 136"/>
                  <a:gd name="T35" fmla="*/ 85 h 239"/>
                  <a:gd name="T36" fmla="*/ 102 w 136"/>
                  <a:gd name="T37" fmla="*/ 128 h 239"/>
                  <a:gd name="T38" fmla="*/ 94 w 136"/>
                  <a:gd name="T39" fmla="*/ 136 h 239"/>
                  <a:gd name="T40" fmla="*/ 93 w 136"/>
                  <a:gd name="T41" fmla="*/ 137 h 239"/>
                  <a:gd name="T42" fmla="*/ 94 w 136"/>
                  <a:gd name="T43" fmla="*/ 138 h 239"/>
                  <a:gd name="T44" fmla="*/ 96 w 136"/>
                  <a:gd name="T45" fmla="*/ 138 h 239"/>
                  <a:gd name="T46" fmla="*/ 104 w 136"/>
                  <a:gd name="T47" fmla="*/ 131 h 239"/>
                  <a:gd name="T48" fmla="*/ 127 w 136"/>
                  <a:gd name="T49" fmla="*/ 123 h 239"/>
                  <a:gd name="T50" fmla="*/ 133 w 136"/>
                  <a:gd name="T51" fmla="*/ 132 h 239"/>
                  <a:gd name="T52" fmla="*/ 107 w 136"/>
                  <a:gd name="T53" fmla="*/ 170 h 239"/>
                  <a:gd name="T54" fmla="*/ 100 w 136"/>
                  <a:gd name="T55" fmla="*/ 176 h 239"/>
                  <a:gd name="T56" fmla="*/ 100 w 136"/>
                  <a:gd name="T57" fmla="*/ 178 h 239"/>
                  <a:gd name="T58" fmla="*/ 102 w 136"/>
                  <a:gd name="T59" fmla="*/ 178 h 239"/>
                  <a:gd name="T60" fmla="*/ 103 w 136"/>
                  <a:gd name="T61" fmla="*/ 178 h 239"/>
                  <a:gd name="T62" fmla="*/ 129 w 136"/>
                  <a:gd name="T63" fmla="*/ 174 h 239"/>
                  <a:gd name="T64" fmla="*/ 112 w 136"/>
                  <a:gd name="T65" fmla="*/ 199 h 239"/>
                  <a:gd name="T66" fmla="*/ 111 w 136"/>
                  <a:gd name="T67" fmla="*/ 200 h 239"/>
                  <a:gd name="T68" fmla="*/ 76 w 136"/>
                  <a:gd name="T69" fmla="*/ 225 h 239"/>
                  <a:gd name="T70" fmla="*/ 69 w 136"/>
                  <a:gd name="T71" fmla="*/ 228 h 239"/>
                  <a:gd name="T72" fmla="*/ 50 w 136"/>
                  <a:gd name="T73" fmla="*/ 235 h 239"/>
                  <a:gd name="T74" fmla="*/ 49 w 136"/>
                  <a:gd name="T75" fmla="*/ 237 h 239"/>
                  <a:gd name="T76" fmla="*/ 51 w 136"/>
                  <a:gd name="T77" fmla="*/ 239 h 239"/>
                  <a:gd name="T78" fmla="*/ 70 w 136"/>
                  <a:gd name="T79" fmla="*/ 231 h 239"/>
                  <a:gd name="T80" fmla="*/ 77 w 136"/>
                  <a:gd name="T81" fmla="*/ 228 h 239"/>
                  <a:gd name="T82" fmla="*/ 114 w 136"/>
                  <a:gd name="T83" fmla="*/ 203 h 239"/>
                  <a:gd name="T84" fmla="*/ 114 w 136"/>
                  <a:gd name="T85" fmla="*/ 202 h 239"/>
                  <a:gd name="T86" fmla="*/ 132 w 136"/>
                  <a:gd name="T87" fmla="*/ 173 h 239"/>
                  <a:gd name="T88" fmla="*/ 112 w 136"/>
                  <a:gd name="T89" fmla="*/ 170 h 239"/>
                  <a:gd name="T90" fmla="*/ 136 w 136"/>
                  <a:gd name="T91" fmla="*/ 134 h 239"/>
                  <a:gd name="T92" fmla="*/ 136 w 136"/>
                  <a:gd name="T93" fmla="*/ 132 h 239"/>
                  <a:gd name="T94" fmla="*/ 128 w 136"/>
                  <a:gd name="T95" fmla="*/ 119 h 239"/>
                  <a:gd name="T96" fmla="*/ 111 w 136"/>
                  <a:gd name="T97" fmla="*/ 122 h 239"/>
                  <a:gd name="T98" fmla="*/ 128 w 136"/>
                  <a:gd name="T99" fmla="*/ 85 h 239"/>
                  <a:gd name="T100" fmla="*/ 127 w 136"/>
                  <a:gd name="T101" fmla="*/ 78 h 239"/>
                  <a:gd name="T102" fmla="*/ 115 w 136"/>
                  <a:gd name="T103" fmla="*/ 67 h 239"/>
                  <a:gd name="T104" fmla="*/ 99 w 136"/>
                  <a:gd name="T105" fmla="*/ 74 h 239"/>
                  <a:gd name="T106" fmla="*/ 107 w 136"/>
                  <a:gd name="T107" fmla="*/ 33 h 239"/>
                  <a:gd name="T108" fmla="*/ 104 w 136"/>
                  <a:gd name="T109" fmla="*/ 14 h 239"/>
                  <a:gd name="T110" fmla="*/ 87 w 136"/>
                  <a:gd name="T111" fmla="*/ 1 h 2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136" h="239">
                    <a:moveTo>
                      <a:pt x="87" y="1"/>
                    </a:moveTo>
                    <a:cubicBezTo>
                      <a:pt x="80" y="2"/>
                      <a:pt x="74" y="8"/>
                      <a:pt x="72" y="18"/>
                    </a:cubicBezTo>
                    <a:cubicBezTo>
                      <a:pt x="62" y="73"/>
                      <a:pt x="38" y="105"/>
                      <a:pt x="1" y="116"/>
                    </a:cubicBezTo>
                    <a:cubicBezTo>
                      <a:pt x="1" y="117"/>
                      <a:pt x="0" y="118"/>
                      <a:pt x="0" y="119"/>
                    </a:cubicBezTo>
                    <a:cubicBezTo>
                      <a:pt x="1" y="119"/>
                      <a:pt x="2" y="120"/>
                      <a:pt x="2" y="120"/>
                    </a:cubicBezTo>
                    <a:cubicBezTo>
                      <a:pt x="41" y="108"/>
                      <a:pt x="65" y="75"/>
                      <a:pt x="76" y="19"/>
                    </a:cubicBezTo>
                    <a:cubicBezTo>
                      <a:pt x="77" y="11"/>
                      <a:pt x="82" y="5"/>
                      <a:pt x="88" y="4"/>
                    </a:cubicBezTo>
                    <a:cubicBezTo>
                      <a:pt x="93" y="4"/>
                      <a:pt x="98" y="8"/>
                      <a:pt x="101" y="16"/>
                    </a:cubicBezTo>
                    <a:cubicBezTo>
                      <a:pt x="103" y="20"/>
                      <a:pt x="104" y="27"/>
                      <a:pt x="104" y="33"/>
                    </a:cubicBezTo>
                    <a:cubicBezTo>
                      <a:pt x="104" y="49"/>
                      <a:pt x="99" y="67"/>
                      <a:pt x="93" y="80"/>
                    </a:cubicBezTo>
                    <a:cubicBezTo>
                      <a:pt x="90" y="84"/>
                      <a:pt x="87" y="89"/>
                      <a:pt x="86" y="92"/>
                    </a:cubicBezTo>
                    <a:cubicBezTo>
                      <a:pt x="86" y="92"/>
                      <a:pt x="86" y="93"/>
                      <a:pt x="86" y="93"/>
                    </a:cubicBezTo>
                    <a:cubicBezTo>
                      <a:pt x="86" y="93"/>
                      <a:pt x="87" y="94"/>
                      <a:pt x="87" y="94"/>
                    </a:cubicBezTo>
                    <a:cubicBezTo>
                      <a:pt x="88" y="95"/>
                      <a:pt x="89" y="94"/>
                      <a:pt x="89" y="94"/>
                    </a:cubicBezTo>
                    <a:cubicBezTo>
                      <a:pt x="91" y="91"/>
                      <a:pt x="93" y="87"/>
                      <a:pt x="95" y="83"/>
                    </a:cubicBezTo>
                    <a:cubicBezTo>
                      <a:pt x="101" y="76"/>
                      <a:pt x="109" y="70"/>
                      <a:pt x="115" y="70"/>
                    </a:cubicBezTo>
                    <a:cubicBezTo>
                      <a:pt x="119" y="70"/>
                      <a:pt x="122" y="73"/>
                      <a:pt x="124" y="79"/>
                    </a:cubicBezTo>
                    <a:cubicBezTo>
                      <a:pt x="124" y="81"/>
                      <a:pt x="124" y="83"/>
                      <a:pt x="124" y="85"/>
                    </a:cubicBezTo>
                    <a:cubicBezTo>
                      <a:pt x="124" y="100"/>
                      <a:pt x="112" y="117"/>
                      <a:pt x="102" y="128"/>
                    </a:cubicBezTo>
                    <a:cubicBezTo>
                      <a:pt x="98" y="131"/>
                      <a:pt x="95" y="134"/>
                      <a:pt x="94" y="136"/>
                    </a:cubicBezTo>
                    <a:cubicBezTo>
                      <a:pt x="94" y="136"/>
                      <a:pt x="93" y="137"/>
                      <a:pt x="93" y="137"/>
                    </a:cubicBezTo>
                    <a:cubicBezTo>
                      <a:pt x="93" y="138"/>
                      <a:pt x="94" y="138"/>
                      <a:pt x="94" y="138"/>
                    </a:cubicBezTo>
                    <a:cubicBezTo>
                      <a:pt x="95" y="139"/>
                      <a:pt x="96" y="139"/>
                      <a:pt x="96" y="138"/>
                    </a:cubicBezTo>
                    <a:cubicBezTo>
                      <a:pt x="99" y="137"/>
                      <a:pt x="101" y="134"/>
                      <a:pt x="104" y="131"/>
                    </a:cubicBezTo>
                    <a:cubicBezTo>
                      <a:pt x="111" y="125"/>
                      <a:pt x="121" y="121"/>
                      <a:pt x="127" y="123"/>
                    </a:cubicBezTo>
                    <a:cubicBezTo>
                      <a:pt x="130" y="124"/>
                      <a:pt x="132" y="127"/>
                      <a:pt x="133" y="132"/>
                    </a:cubicBezTo>
                    <a:cubicBezTo>
                      <a:pt x="134" y="148"/>
                      <a:pt x="119" y="160"/>
                      <a:pt x="107" y="170"/>
                    </a:cubicBezTo>
                    <a:cubicBezTo>
                      <a:pt x="100" y="176"/>
                      <a:pt x="100" y="176"/>
                      <a:pt x="100" y="176"/>
                    </a:cubicBezTo>
                    <a:cubicBezTo>
                      <a:pt x="99" y="176"/>
                      <a:pt x="99" y="177"/>
                      <a:pt x="100" y="178"/>
                    </a:cubicBezTo>
                    <a:cubicBezTo>
                      <a:pt x="100" y="178"/>
                      <a:pt x="101" y="179"/>
                      <a:pt x="102" y="178"/>
                    </a:cubicBezTo>
                    <a:cubicBezTo>
                      <a:pt x="103" y="178"/>
                      <a:pt x="103" y="178"/>
                      <a:pt x="103" y="178"/>
                    </a:cubicBezTo>
                    <a:cubicBezTo>
                      <a:pt x="109" y="175"/>
                      <a:pt x="125" y="167"/>
                      <a:pt x="129" y="174"/>
                    </a:cubicBezTo>
                    <a:cubicBezTo>
                      <a:pt x="132" y="181"/>
                      <a:pt x="117" y="195"/>
                      <a:pt x="112" y="199"/>
                    </a:cubicBezTo>
                    <a:cubicBezTo>
                      <a:pt x="111" y="200"/>
                      <a:pt x="111" y="200"/>
                      <a:pt x="111" y="200"/>
                    </a:cubicBezTo>
                    <a:cubicBezTo>
                      <a:pt x="99" y="212"/>
                      <a:pt x="87" y="220"/>
                      <a:pt x="76" y="225"/>
                    </a:cubicBezTo>
                    <a:cubicBezTo>
                      <a:pt x="69" y="228"/>
                      <a:pt x="69" y="228"/>
                      <a:pt x="69" y="228"/>
                    </a:cubicBezTo>
                    <a:cubicBezTo>
                      <a:pt x="62" y="231"/>
                      <a:pt x="55" y="235"/>
                      <a:pt x="50" y="235"/>
                    </a:cubicBezTo>
                    <a:cubicBezTo>
                      <a:pt x="50" y="235"/>
                      <a:pt x="49" y="236"/>
                      <a:pt x="49" y="237"/>
                    </a:cubicBezTo>
                    <a:cubicBezTo>
                      <a:pt x="49" y="238"/>
                      <a:pt x="50" y="239"/>
                      <a:pt x="51" y="239"/>
                    </a:cubicBezTo>
                    <a:cubicBezTo>
                      <a:pt x="56" y="238"/>
                      <a:pt x="64" y="235"/>
                      <a:pt x="70" y="231"/>
                    </a:cubicBezTo>
                    <a:cubicBezTo>
                      <a:pt x="77" y="228"/>
                      <a:pt x="77" y="228"/>
                      <a:pt x="77" y="228"/>
                    </a:cubicBezTo>
                    <a:cubicBezTo>
                      <a:pt x="89" y="223"/>
                      <a:pt x="101" y="214"/>
                      <a:pt x="114" y="203"/>
                    </a:cubicBezTo>
                    <a:cubicBezTo>
                      <a:pt x="114" y="202"/>
                      <a:pt x="114" y="202"/>
                      <a:pt x="114" y="202"/>
                    </a:cubicBezTo>
                    <a:cubicBezTo>
                      <a:pt x="121" y="196"/>
                      <a:pt x="136" y="182"/>
                      <a:pt x="132" y="173"/>
                    </a:cubicBezTo>
                    <a:cubicBezTo>
                      <a:pt x="128" y="166"/>
                      <a:pt x="120" y="167"/>
                      <a:pt x="112" y="170"/>
                    </a:cubicBezTo>
                    <a:cubicBezTo>
                      <a:pt x="124" y="161"/>
                      <a:pt x="136" y="149"/>
                      <a:pt x="136" y="134"/>
                    </a:cubicBezTo>
                    <a:cubicBezTo>
                      <a:pt x="136" y="133"/>
                      <a:pt x="136" y="133"/>
                      <a:pt x="136" y="132"/>
                    </a:cubicBezTo>
                    <a:cubicBezTo>
                      <a:pt x="135" y="123"/>
                      <a:pt x="131" y="120"/>
                      <a:pt x="128" y="119"/>
                    </a:cubicBezTo>
                    <a:cubicBezTo>
                      <a:pt x="123" y="118"/>
                      <a:pt x="117" y="120"/>
                      <a:pt x="111" y="122"/>
                    </a:cubicBezTo>
                    <a:cubicBezTo>
                      <a:pt x="120" y="111"/>
                      <a:pt x="128" y="97"/>
                      <a:pt x="128" y="85"/>
                    </a:cubicBezTo>
                    <a:cubicBezTo>
                      <a:pt x="128" y="83"/>
                      <a:pt x="128" y="80"/>
                      <a:pt x="127" y="78"/>
                    </a:cubicBezTo>
                    <a:cubicBezTo>
                      <a:pt x="125" y="69"/>
                      <a:pt x="119" y="67"/>
                      <a:pt x="115" y="67"/>
                    </a:cubicBezTo>
                    <a:cubicBezTo>
                      <a:pt x="110" y="67"/>
                      <a:pt x="104" y="70"/>
                      <a:pt x="99" y="74"/>
                    </a:cubicBezTo>
                    <a:cubicBezTo>
                      <a:pt x="104" y="62"/>
                      <a:pt x="107" y="47"/>
                      <a:pt x="107" y="33"/>
                    </a:cubicBezTo>
                    <a:cubicBezTo>
                      <a:pt x="107" y="26"/>
                      <a:pt x="106" y="20"/>
                      <a:pt x="104" y="14"/>
                    </a:cubicBezTo>
                    <a:cubicBezTo>
                      <a:pt x="100" y="5"/>
                      <a:pt x="94" y="0"/>
                      <a:pt x="87" y="1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95" name="Freeform 2142"/>
              <p:cNvSpPr/>
              <p:nvPr/>
            </p:nvSpPr>
            <p:spPr bwMode="auto">
              <a:xfrm>
                <a:off x="431" y="3102"/>
                <a:ext cx="3" cy="2"/>
              </a:xfrm>
              <a:custGeom>
                <a:avLst/>
                <a:gdLst>
                  <a:gd name="T0" fmla="*/ 0 w 3"/>
                  <a:gd name="T1" fmla="*/ 2 h 2"/>
                  <a:gd name="T2" fmla="*/ 3 w 3"/>
                  <a:gd name="T3" fmla="*/ 2 h 2"/>
                  <a:gd name="T4" fmla="*/ 0 w 3"/>
                  <a:gd name="T5" fmla="*/ 0 h 2"/>
                  <a:gd name="T6" fmla="*/ 0 w 3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2">
                    <a:moveTo>
                      <a:pt x="0" y="2"/>
                    </a:moveTo>
                    <a:lnTo>
                      <a:pt x="3" y="2"/>
                    </a:ln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96" name="Freeform 2143"/>
              <p:cNvSpPr/>
              <p:nvPr/>
            </p:nvSpPr>
            <p:spPr bwMode="auto">
              <a:xfrm>
                <a:off x="434" y="3102"/>
                <a:ext cx="0" cy="10"/>
              </a:xfrm>
              <a:custGeom>
                <a:avLst/>
                <a:gdLst>
                  <a:gd name="T0" fmla="*/ 4 h 4"/>
                  <a:gd name="T1" fmla="*/ 4 h 4"/>
                  <a:gd name="T2" fmla="*/ 0 h 4"/>
                  <a:gd name="T3" fmla="*/ 2 h 4"/>
                  <a:gd name="T4" fmla="*/ 2 h 4"/>
                  <a:gd name="T5" fmla="*/ 3 h 4"/>
                  <a:gd name="T6" fmla="*/ 3 h 4"/>
                  <a:gd name="T7" fmla="*/ 4 h 4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  <a:cxn ang="0">
                    <a:pos x="0" y="T6"/>
                  </a:cxn>
                  <a:cxn ang="0">
                    <a:pos x="0" y="T7"/>
                  </a:cxn>
                </a:cxnLst>
                <a:rect l="0" t="0" r="r" b="b"/>
                <a:pathLst>
                  <a:path h="4">
                    <a:moveTo>
                      <a:pt x="0" y="4"/>
                    </a:moveTo>
                    <a:cubicBezTo>
                      <a:pt x="0" y="4"/>
                      <a:pt x="0" y="4"/>
                      <a:pt x="0" y="4"/>
                    </a:cubicBezTo>
                    <a:cubicBezTo>
                      <a:pt x="0" y="1"/>
                      <a:pt x="0" y="2"/>
                      <a:pt x="0" y="0"/>
                    </a:cubicBezTo>
                    <a:cubicBezTo>
                      <a:pt x="0" y="1"/>
                      <a:pt x="0" y="1"/>
                      <a:pt x="0" y="2"/>
                    </a:cubicBezTo>
                    <a:cubicBezTo>
                      <a:pt x="0" y="2"/>
                      <a:pt x="0" y="1"/>
                      <a:pt x="0" y="2"/>
                    </a:cubicBezTo>
                    <a:cubicBezTo>
                      <a:pt x="0" y="2"/>
                      <a:pt x="0" y="2"/>
                      <a:pt x="0" y="3"/>
                    </a:cubicBezTo>
                    <a:cubicBezTo>
                      <a:pt x="0" y="4"/>
                      <a:pt x="0" y="3"/>
                      <a:pt x="0" y="3"/>
                    </a:cubicBez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97" name="Freeform 2144"/>
              <p:cNvSpPr/>
              <p:nvPr/>
            </p:nvSpPr>
            <p:spPr bwMode="auto">
              <a:xfrm>
                <a:off x="434" y="3107"/>
                <a:ext cx="0" cy="2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98" name="Freeform 2145"/>
              <p:cNvSpPr/>
              <p:nvPr/>
            </p:nvSpPr>
            <p:spPr bwMode="auto">
              <a:xfrm>
                <a:off x="434" y="3104"/>
                <a:ext cx="0" cy="3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99" name="Freeform 2146"/>
              <p:cNvSpPr/>
              <p:nvPr/>
            </p:nvSpPr>
            <p:spPr bwMode="auto">
              <a:xfrm>
                <a:off x="434" y="310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00" name="Freeform 2147"/>
              <p:cNvSpPr/>
              <p:nvPr/>
            </p:nvSpPr>
            <p:spPr bwMode="auto">
              <a:xfrm>
                <a:off x="434" y="3104"/>
                <a:ext cx="2" cy="5"/>
              </a:xfrm>
              <a:custGeom>
                <a:avLst/>
                <a:gdLst>
                  <a:gd name="T0" fmla="*/ 0 w 1"/>
                  <a:gd name="T1" fmla="*/ 0 h 2"/>
                  <a:gd name="T2" fmla="*/ 0 w 1"/>
                  <a:gd name="T3" fmla="*/ 0 h 2"/>
                  <a:gd name="T4" fmla="*/ 0 w 1"/>
                  <a:gd name="T5" fmla="*/ 0 h 2"/>
                  <a:gd name="T6" fmla="*/ 0 w 1"/>
                  <a:gd name="T7" fmla="*/ 2 h 2"/>
                  <a:gd name="T8" fmla="*/ 0 w 1"/>
                  <a:gd name="T9" fmla="*/ 1 h 2"/>
                  <a:gd name="T10" fmla="*/ 1 w 1"/>
                  <a:gd name="T11" fmla="*/ 2 h 2"/>
                  <a:gd name="T12" fmla="*/ 0 w 1"/>
                  <a:gd name="T13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" h="2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1" y="2"/>
                      <a:pt x="0" y="2"/>
                    </a:cubicBezTo>
                    <a:cubicBezTo>
                      <a:pt x="0" y="2"/>
                      <a:pt x="0" y="1"/>
                      <a:pt x="0" y="1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01" name="Freeform 2148"/>
              <p:cNvSpPr/>
              <p:nvPr/>
            </p:nvSpPr>
            <p:spPr bwMode="auto">
              <a:xfrm>
                <a:off x="434" y="3104"/>
                <a:ext cx="0" cy="3"/>
              </a:xfrm>
              <a:custGeom>
                <a:avLst/>
                <a:gdLst>
                  <a:gd name="T0" fmla="*/ 0 h 1"/>
                  <a:gd name="T1" fmla="*/ 0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02" name="Freeform 2149"/>
              <p:cNvSpPr/>
              <p:nvPr/>
            </p:nvSpPr>
            <p:spPr bwMode="auto">
              <a:xfrm>
                <a:off x="434" y="3104"/>
                <a:ext cx="0" cy="3"/>
              </a:xfrm>
              <a:custGeom>
                <a:avLst/>
                <a:gdLst>
                  <a:gd name="T0" fmla="*/ 0 h 3"/>
                  <a:gd name="T1" fmla="*/ 0 h 3"/>
                  <a:gd name="T2" fmla="*/ 3 h 3"/>
                  <a:gd name="T3" fmla="*/ 0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lnTo>
                      <a:pt x="0" y="0"/>
                    </a:lnTo>
                    <a:lnTo>
                      <a:pt x="0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03" name="Freeform 2150"/>
              <p:cNvSpPr/>
              <p:nvPr/>
            </p:nvSpPr>
            <p:spPr bwMode="auto">
              <a:xfrm>
                <a:off x="434" y="3104"/>
                <a:ext cx="2" cy="8"/>
              </a:xfrm>
              <a:custGeom>
                <a:avLst/>
                <a:gdLst>
                  <a:gd name="T0" fmla="*/ 1 w 1"/>
                  <a:gd name="T1" fmla="*/ 0 h 3"/>
                  <a:gd name="T2" fmla="*/ 1 w 1"/>
                  <a:gd name="T3" fmla="*/ 1 h 3"/>
                  <a:gd name="T4" fmla="*/ 1 w 1"/>
                  <a:gd name="T5" fmla="*/ 3 h 3"/>
                  <a:gd name="T6" fmla="*/ 1 w 1"/>
                  <a:gd name="T7" fmla="*/ 2 h 3"/>
                  <a:gd name="T8" fmla="*/ 1 w 1"/>
                  <a:gd name="T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3">
                    <a:moveTo>
                      <a:pt x="1" y="0"/>
                    </a:moveTo>
                    <a:cubicBezTo>
                      <a:pt x="1" y="2"/>
                      <a:pt x="0" y="0"/>
                      <a:pt x="1" y="1"/>
                    </a:cubicBezTo>
                    <a:cubicBezTo>
                      <a:pt x="1" y="1"/>
                      <a:pt x="1" y="2"/>
                      <a:pt x="1" y="3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1"/>
                      <a:pt x="1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04" name="Freeform 2151"/>
              <p:cNvSpPr/>
              <p:nvPr/>
            </p:nvSpPr>
            <p:spPr bwMode="auto">
              <a:xfrm>
                <a:off x="436" y="311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05" name="Freeform 2152"/>
              <p:cNvSpPr/>
              <p:nvPr/>
            </p:nvSpPr>
            <p:spPr bwMode="auto">
              <a:xfrm>
                <a:off x="436" y="3107"/>
                <a:ext cx="2" cy="9"/>
              </a:xfrm>
              <a:custGeom>
                <a:avLst/>
                <a:gdLst>
                  <a:gd name="T0" fmla="*/ 1 w 1"/>
                  <a:gd name="T1" fmla="*/ 0 h 4"/>
                  <a:gd name="T2" fmla="*/ 1 w 1"/>
                  <a:gd name="T3" fmla="*/ 2 h 4"/>
                  <a:gd name="T4" fmla="*/ 0 w 1"/>
                  <a:gd name="T5" fmla="*/ 1 h 4"/>
                  <a:gd name="T6" fmla="*/ 0 w 1"/>
                  <a:gd name="T7" fmla="*/ 1 h 4"/>
                  <a:gd name="T8" fmla="*/ 0 w 1"/>
                  <a:gd name="T9" fmla="*/ 0 h 4"/>
                  <a:gd name="T10" fmla="*/ 0 w 1"/>
                  <a:gd name="T11" fmla="*/ 1 h 4"/>
                  <a:gd name="T12" fmla="*/ 0 w 1"/>
                  <a:gd name="T13" fmla="*/ 0 h 4"/>
                  <a:gd name="T14" fmla="*/ 0 w 1"/>
                  <a:gd name="T15" fmla="*/ 2 h 4"/>
                  <a:gd name="T16" fmla="*/ 0 w 1"/>
                  <a:gd name="T17" fmla="*/ 2 h 4"/>
                  <a:gd name="T18" fmla="*/ 0 w 1"/>
                  <a:gd name="T19" fmla="*/ 3 h 4"/>
                  <a:gd name="T20" fmla="*/ 1 w 1"/>
                  <a:gd name="T21" fmla="*/ 4 h 4"/>
                  <a:gd name="T22" fmla="*/ 1 w 1"/>
                  <a:gd name="T23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" h="4">
                    <a:moveTo>
                      <a:pt x="1" y="0"/>
                    </a:moveTo>
                    <a:cubicBezTo>
                      <a:pt x="1" y="2"/>
                      <a:pt x="1" y="2"/>
                      <a:pt x="1" y="2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1"/>
                      <a:pt x="0" y="1"/>
                    </a:cubicBezTo>
                    <a:cubicBezTo>
                      <a:pt x="0" y="0"/>
                      <a:pt x="0" y="1"/>
                      <a:pt x="0" y="0"/>
                    </a:cubicBezTo>
                    <a:cubicBezTo>
                      <a:pt x="0" y="0"/>
                      <a:pt x="0" y="0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1"/>
                      <a:pt x="0" y="2"/>
                    </a:cubicBezTo>
                    <a:cubicBezTo>
                      <a:pt x="0" y="2"/>
                      <a:pt x="0" y="2"/>
                      <a:pt x="0" y="3"/>
                    </a:cubicBezTo>
                    <a:cubicBezTo>
                      <a:pt x="0" y="2"/>
                      <a:pt x="1" y="4"/>
                      <a:pt x="1" y="4"/>
                    </a:cubicBezTo>
                    <a:cubicBezTo>
                      <a:pt x="1" y="3"/>
                      <a:pt x="1" y="1"/>
                      <a:pt x="1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06" name="Rectangle 2153"/>
              <p:cNvSpPr>
                <a:spLocks noChangeArrowheads="1"/>
              </p:cNvSpPr>
              <p:nvPr/>
            </p:nvSpPr>
            <p:spPr bwMode="auto">
              <a:xfrm>
                <a:off x="438" y="3112"/>
                <a:ext cx="1" cy="1"/>
              </a:xfrm>
              <a:prstGeom prst="rect">
                <a:avLst/>
              </a:pr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07" name="Freeform 2154"/>
              <p:cNvSpPr/>
              <p:nvPr/>
            </p:nvSpPr>
            <p:spPr bwMode="auto">
              <a:xfrm>
                <a:off x="438" y="3104"/>
                <a:ext cx="3" cy="12"/>
              </a:xfrm>
              <a:custGeom>
                <a:avLst/>
                <a:gdLst>
                  <a:gd name="T0" fmla="*/ 0 w 1"/>
                  <a:gd name="T1" fmla="*/ 1 h 5"/>
                  <a:gd name="T2" fmla="*/ 0 w 1"/>
                  <a:gd name="T3" fmla="*/ 2 h 5"/>
                  <a:gd name="T4" fmla="*/ 0 w 1"/>
                  <a:gd name="T5" fmla="*/ 1 h 5"/>
                  <a:gd name="T6" fmla="*/ 0 w 1"/>
                  <a:gd name="T7" fmla="*/ 2 h 5"/>
                  <a:gd name="T8" fmla="*/ 0 w 1"/>
                  <a:gd name="T9" fmla="*/ 2 h 5"/>
                  <a:gd name="T10" fmla="*/ 0 w 1"/>
                  <a:gd name="T11" fmla="*/ 4 h 5"/>
                  <a:gd name="T12" fmla="*/ 0 w 1"/>
                  <a:gd name="T13" fmla="*/ 3 h 5"/>
                  <a:gd name="T14" fmla="*/ 0 w 1"/>
                  <a:gd name="T15" fmla="*/ 3 h 5"/>
                  <a:gd name="T16" fmla="*/ 0 w 1"/>
                  <a:gd name="T17" fmla="*/ 2 h 5"/>
                  <a:gd name="T18" fmla="*/ 0 w 1"/>
                  <a:gd name="T19" fmla="*/ 2 h 5"/>
                  <a:gd name="T20" fmla="*/ 0 w 1"/>
                  <a:gd name="T21" fmla="*/ 1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" h="5">
                    <a:moveTo>
                      <a:pt x="0" y="1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2"/>
                      <a:pt x="0" y="2"/>
                    </a:cubicBezTo>
                    <a:cubicBezTo>
                      <a:pt x="0" y="4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4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1" y="5"/>
                      <a:pt x="0" y="3"/>
                      <a:pt x="0" y="3"/>
                    </a:cubicBezTo>
                    <a:cubicBezTo>
                      <a:pt x="0" y="3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0" y="0"/>
                      <a:pt x="0" y="1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08" name="Freeform 2155"/>
              <p:cNvSpPr/>
              <p:nvPr/>
            </p:nvSpPr>
            <p:spPr bwMode="auto">
              <a:xfrm>
                <a:off x="436" y="3104"/>
                <a:ext cx="2" cy="3"/>
              </a:xfrm>
              <a:custGeom>
                <a:avLst/>
                <a:gdLst>
                  <a:gd name="T0" fmla="*/ 1 w 1"/>
                  <a:gd name="T1" fmla="*/ 1 h 1"/>
                  <a:gd name="T2" fmla="*/ 1 w 1"/>
                  <a:gd name="T3" fmla="*/ 1 h 1"/>
                  <a:gd name="T4" fmla="*/ 1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0" y="0"/>
                      <a:pt x="1" y="1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09" name="Freeform 2156"/>
              <p:cNvSpPr/>
              <p:nvPr/>
            </p:nvSpPr>
            <p:spPr bwMode="auto">
              <a:xfrm>
                <a:off x="438" y="311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10" name="Freeform 2157"/>
              <p:cNvSpPr/>
              <p:nvPr/>
            </p:nvSpPr>
            <p:spPr bwMode="auto">
              <a:xfrm>
                <a:off x="438" y="3107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11" name="Freeform 2158"/>
              <p:cNvSpPr/>
              <p:nvPr/>
            </p:nvSpPr>
            <p:spPr bwMode="auto">
              <a:xfrm>
                <a:off x="438" y="3102"/>
                <a:ext cx="10" cy="12"/>
              </a:xfrm>
              <a:custGeom>
                <a:avLst/>
                <a:gdLst>
                  <a:gd name="T0" fmla="*/ 4 w 4"/>
                  <a:gd name="T1" fmla="*/ 4 h 5"/>
                  <a:gd name="T2" fmla="*/ 4 w 4"/>
                  <a:gd name="T3" fmla="*/ 3 h 5"/>
                  <a:gd name="T4" fmla="*/ 4 w 4"/>
                  <a:gd name="T5" fmla="*/ 2 h 5"/>
                  <a:gd name="T6" fmla="*/ 3 w 4"/>
                  <a:gd name="T7" fmla="*/ 0 h 5"/>
                  <a:gd name="T8" fmla="*/ 3 w 4"/>
                  <a:gd name="T9" fmla="*/ 1 h 5"/>
                  <a:gd name="T10" fmla="*/ 3 w 4"/>
                  <a:gd name="T11" fmla="*/ 0 h 5"/>
                  <a:gd name="T12" fmla="*/ 2 w 4"/>
                  <a:gd name="T13" fmla="*/ 1 h 5"/>
                  <a:gd name="T14" fmla="*/ 2 w 4"/>
                  <a:gd name="T15" fmla="*/ 1 h 5"/>
                  <a:gd name="T16" fmla="*/ 1 w 4"/>
                  <a:gd name="T17" fmla="*/ 1 h 5"/>
                  <a:gd name="T18" fmla="*/ 1 w 4"/>
                  <a:gd name="T19" fmla="*/ 3 h 5"/>
                  <a:gd name="T20" fmla="*/ 1 w 4"/>
                  <a:gd name="T21" fmla="*/ 2 h 5"/>
                  <a:gd name="T22" fmla="*/ 1 w 4"/>
                  <a:gd name="T23" fmla="*/ 2 h 5"/>
                  <a:gd name="T24" fmla="*/ 0 w 4"/>
                  <a:gd name="T25" fmla="*/ 1 h 5"/>
                  <a:gd name="T26" fmla="*/ 1 w 4"/>
                  <a:gd name="T27" fmla="*/ 3 h 5"/>
                  <a:gd name="T28" fmla="*/ 0 w 4"/>
                  <a:gd name="T29" fmla="*/ 1 h 5"/>
                  <a:gd name="T30" fmla="*/ 0 w 4"/>
                  <a:gd name="T31" fmla="*/ 3 h 5"/>
                  <a:gd name="T32" fmla="*/ 1 w 4"/>
                  <a:gd name="T33" fmla="*/ 4 h 5"/>
                  <a:gd name="T34" fmla="*/ 1 w 4"/>
                  <a:gd name="T35" fmla="*/ 5 h 5"/>
                  <a:gd name="T36" fmla="*/ 1 w 4"/>
                  <a:gd name="T37" fmla="*/ 2 h 5"/>
                  <a:gd name="T38" fmla="*/ 1 w 4"/>
                  <a:gd name="T39" fmla="*/ 3 h 5"/>
                  <a:gd name="T40" fmla="*/ 2 w 4"/>
                  <a:gd name="T41" fmla="*/ 4 h 5"/>
                  <a:gd name="T42" fmla="*/ 2 w 4"/>
                  <a:gd name="T43" fmla="*/ 2 h 5"/>
                  <a:gd name="T44" fmla="*/ 2 w 4"/>
                  <a:gd name="T45" fmla="*/ 3 h 5"/>
                  <a:gd name="T46" fmla="*/ 2 w 4"/>
                  <a:gd name="T47" fmla="*/ 2 h 5"/>
                  <a:gd name="T48" fmla="*/ 2 w 4"/>
                  <a:gd name="T49" fmla="*/ 3 h 5"/>
                  <a:gd name="T50" fmla="*/ 2 w 4"/>
                  <a:gd name="T51" fmla="*/ 1 h 5"/>
                  <a:gd name="T52" fmla="*/ 3 w 4"/>
                  <a:gd name="T53" fmla="*/ 4 h 5"/>
                  <a:gd name="T54" fmla="*/ 3 w 4"/>
                  <a:gd name="T55" fmla="*/ 3 h 5"/>
                  <a:gd name="T56" fmla="*/ 3 w 4"/>
                  <a:gd name="T57" fmla="*/ 2 h 5"/>
                  <a:gd name="T58" fmla="*/ 3 w 4"/>
                  <a:gd name="T59" fmla="*/ 4 h 5"/>
                  <a:gd name="T60" fmla="*/ 3 w 4"/>
                  <a:gd name="T61" fmla="*/ 2 h 5"/>
                  <a:gd name="T62" fmla="*/ 3 w 4"/>
                  <a:gd name="T63" fmla="*/ 2 h 5"/>
                  <a:gd name="T64" fmla="*/ 3 w 4"/>
                  <a:gd name="T65" fmla="*/ 2 h 5"/>
                  <a:gd name="T66" fmla="*/ 4 w 4"/>
                  <a:gd name="T67" fmla="*/ 4 h 5"/>
                  <a:gd name="T68" fmla="*/ 4 w 4"/>
                  <a:gd name="T69" fmla="*/ 4 h 5"/>
                  <a:gd name="T70" fmla="*/ 4 w 4"/>
                  <a:gd name="T71" fmla="*/ 2 h 5"/>
                  <a:gd name="T72" fmla="*/ 4 w 4"/>
                  <a:gd name="T73" fmla="*/ 4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4" h="5">
                    <a:moveTo>
                      <a:pt x="4" y="4"/>
                    </a:moveTo>
                    <a:cubicBezTo>
                      <a:pt x="4" y="3"/>
                      <a:pt x="4" y="3"/>
                      <a:pt x="4" y="3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3" y="1"/>
                      <a:pt x="3" y="1"/>
                      <a:pt x="3" y="0"/>
                    </a:cubicBezTo>
                    <a:cubicBezTo>
                      <a:pt x="3" y="0"/>
                      <a:pt x="3" y="1"/>
                      <a:pt x="3" y="1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3" y="1"/>
                      <a:pt x="3" y="1"/>
                      <a:pt x="2" y="1"/>
                    </a:cubicBezTo>
                    <a:cubicBezTo>
                      <a:pt x="2" y="0"/>
                      <a:pt x="2" y="1"/>
                      <a:pt x="2" y="1"/>
                    </a:cubicBezTo>
                    <a:cubicBezTo>
                      <a:pt x="2" y="1"/>
                      <a:pt x="1" y="2"/>
                      <a:pt x="1" y="1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2"/>
                      <a:pt x="1" y="3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0" y="0"/>
                      <a:pt x="1" y="2"/>
                      <a:pt x="0" y="1"/>
                    </a:cubicBezTo>
                    <a:cubicBezTo>
                      <a:pt x="0" y="2"/>
                      <a:pt x="1" y="3"/>
                      <a:pt x="1" y="3"/>
                    </a:cubicBezTo>
                    <a:cubicBezTo>
                      <a:pt x="0" y="2"/>
                      <a:pt x="1" y="3"/>
                      <a:pt x="0" y="1"/>
                    </a:cubicBezTo>
                    <a:cubicBezTo>
                      <a:pt x="0" y="1"/>
                      <a:pt x="1" y="3"/>
                      <a:pt x="0" y="3"/>
                    </a:cubicBezTo>
                    <a:cubicBezTo>
                      <a:pt x="1" y="4"/>
                      <a:pt x="1" y="3"/>
                      <a:pt x="1" y="4"/>
                    </a:cubicBezTo>
                    <a:cubicBezTo>
                      <a:pt x="1" y="5"/>
                      <a:pt x="1" y="4"/>
                      <a:pt x="1" y="5"/>
                    </a:cubicBezTo>
                    <a:cubicBezTo>
                      <a:pt x="1" y="5"/>
                      <a:pt x="1" y="3"/>
                      <a:pt x="1" y="2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2"/>
                      <a:pt x="2" y="2"/>
                      <a:pt x="2" y="4"/>
                    </a:cubicBezTo>
                    <a:cubicBezTo>
                      <a:pt x="2" y="3"/>
                      <a:pt x="3" y="4"/>
                      <a:pt x="2" y="2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2"/>
                      <a:pt x="2" y="3"/>
                      <a:pt x="2" y="3"/>
                    </a:cubicBezTo>
                    <a:cubicBezTo>
                      <a:pt x="2" y="2"/>
                      <a:pt x="2" y="2"/>
                      <a:pt x="2" y="1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3"/>
                      <a:pt x="3" y="2"/>
                      <a:pt x="3" y="2"/>
                    </a:cubicBezTo>
                    <a:cubicBezTo>
                      <a:pt x="3" y="2"/>
                      <a:pt x="3" y="3"/>
                      <a:pt x="3" y="4"/>
                    </a:cubicBezTo>
                    <a:cubicBezTo>
                      <a:pt x="3" y="4"/>
                      <a:pt x="3" y="2"/>
                      <a:pt x="3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1"/>
                      <a:pt x="3" y="2"/>
                      <a:pt x="3" y="2"/>
                    </a:cubicBezTo>
                    <a:cubicBezTo>
                      <a:pt x="4" y="3"/>
                      <a:pt x="3" y="3"/>
                      <a:pt x="4" y="4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4"/>
                      <a:pt x="4" y="3"/>
                      <a:pt x="4" y="4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12" name="Rectangle 2159"/>
              <p:cNvSpPr>
                <a:spLocks noChangeArrowheads="1"/>
              </p:cNvSpPr>
              <p:nvPr/>
            </p:nvSpPr>
            <p:spPr bwMode="auto">
              <a:xfrm>
                <a:off x="448" y="3112"/>
                <a:ext cx="1" cy="2"/>
              </a:xfrm>
              <a:prstGeom prst="rect">
                <a:avLst/>
              </a:pr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13" name="Freeform 2160"/>
              <p:cNvSpPr/>
              <p:nvPr/>
            </p:nvSpPr>
            <p:spPr bwMode="auto">
              <a:xfrm>
                <a:off x="448" y="311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14" name="Rectangle 2161"/>
              <p:cNvSpPr>
                <a:spLocks noChangeArrowheads="1"/>
              </p:cNvSpPr>
              <p:nvPr/>
            </p:nvSpPr>
            <p:spPr bwMode="auto">
              <a:xfrm>
                <a:off x="443" y="3104"/>
                <a:ext cx="1" cy="1"/>
              </a:xfrm>
              <a:prstGeom prst="rect">
                <a:avLst/>
              </a:pr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15" name="Freeform 2162"/>
              <p:cNvSpPr/>
              <p:nvPr/>
            </p:nvSpPr>
            <p:spPr bwMode="auto">
              <a:xfrm>
                <a:off x="445" y="3112"/>
                <a:ext cx="0" cy="2"/>
              </a:xfrm>
              <a:custGeom>
                <a:avLst/>
                <a:gdLst>
                  <a:gd name="T0" fmla="*/ 2 h 2"/>
                  <a:gd name="T1" fmla="*/ 0 h 2"/>
                  <a:gd name="T2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16" name="Freeform 2163"/>
              <p:cNvSpPr/>
              <p:nvPr/>
            </p:nvSpPr>
            <p:spPr bwMode="auto">
              <a:xfrm>
                <a:off x="443" y="3112"/>
                <a:ext cx="2" cy="2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1 h 1"/>
                  <a:gd name="T4" fmla="*/ 0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17" name="Rectangle 2164"/>
              <p:cNvSpPr>
                <a:spLocks noChangeArrowheads="1"/>
              </p:cNvSpPr>
              <p:nvPr/>
            </p:nvSpPr>
            <p:spPr bwMode="auto">
              <a:xfrm>
                <a:off x="448" y="3112"/>
                <a:ext cx="1" cy="1"/>
              </a:xfrm>
              <a:prstGeom prst="rect">
                <a:avLst/>
              </a:pr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18" name="Freeform 2165"/>
              <p:cNvSpPr/>
              <p:nvPr/>
            </p:nvSpPr>
            <p:spPr bwMode="auto">
              <a:xfrm>
                <a:off x="445" y="3097"/>
                <a:ext cx="8" cy="15"/>
              </a:xfrm>
              <a:custGeom>
                <a:avLst/>
                <a:gdLst>
                  <a:gd name="T0" fmla="*/ 2 w 3"/>
                  <a:gd name="T1" fmla="*/ 1 h 6"/>
                  <a:gd name="T2" fmla="*/ 1 w 3"/>
                  <a:gd name="T3" fmla="*/ 1 h 6"/>
                  <a:gd name="T4" fmla="*/ 2 w 3"/>
                  <a:gd name="T5" fmla="*/ 3 h 6"/>
                  <a:gd name="T6" fmla="*/ 1 w 3"/>
                  <a:gd name="T7" fmla="*/ 1 h 6"/>
                  <a:gd name="T8" fmla="*/ 1 w 3"/>
                  <a:gd name="T9" fmla="*/ 3 h 6"/>
                  <a:gd name="T10" fmla="*/ 1 w 3"/>
                  <a:gd name="T11" fmla="*/ 2 h 6"/>
                  <a:gd name="T12" fmla="*/ 1 w 3"/>
                  <a:gd name="T13" fmla="*/ 4 h 6"/>
                  <a:gd name="T14" fmla="*/ 0 w 3"/>
                  <a:gd name="T15" fmla="*/ 2 h 6"/>
                  <a:gd name="T16" fmla="*/ 0 w 3"/>
                  <a:gd name="T17" fmla="*/ 2 h 6"/>
                  <a:gd name="T18" fmla="*/ 0 w 3"/>
                  <a:gd name="T19" fmla="*/ 2 h 6"/>
                  <a:gd name="T20" fmla="*/ 1 w 3"/>
                  <a:gd name="T21" fmla="*/ 4 h 6"/>
                  <a:gd name="T22" fmla="*/ 1 w 3"/>
                  <a:gd name="T23" fmla="*/ 5 h 6"/>
                  <a:gd name="T24" fmla="*/ 1 w 3"/>
                  <a:gd name="T25" fmla="*/ 4 h 6"/>
                  <a:gd name="T26" fmla="*/ 1 w 3"/>
                  <a:gd name="T27" fmla="*/ 5 h 6"/>
                  <a:gd name="T28" fmla="*/ 1 w 3"/>
                  <a:gd name="T29" fmla="*/ 4 h 6"/>
                  <a:gd name="T30" fmla="*/ 2 w 3"/>
                  <a:gd name="T31" fmla="*/ 5 h 6"/>
                  <a:gd name="T32" fmla="*/ 1 w 3"/>
                  <a:gd name="T33" fmla="*/ 4 h 6"/>
                  <a:gd name="T34" fmla="*/ 1 w 3"/>
                  <a:gd name="T35" fmla="*/ 5 h 6"/>
                  <a:gd name="T36" fmla="*/ 1 w 3"/>
                  <a:gd name="T37" fmla="*/ 4 h 6"/>
                  <a:gd name="T38" fmla="*/ 2 w 3"/>
                  <a:gd name="T39" fmla="*/ 5 h 6"/>
                  <a:gd name="T40" fmla="*/ 1 w 3"/>
                  <a:gd name="T41" fmla="*/ 4 h 6"/>
                  <a:gd name="T42" fmla="*/ 2 w 3"/>
                  <a:gd name="T43" fmla="*/ 5 h 6"/>
                  <a:gd name="T44" fmla="*/ 2 w 3"/>
                  <a:gd name="T45" fmla="*/ 4 h 6"/>
                  <a:gd name="T46" fmla="*/ 2 w 3"/>
                  <a:gd name="T47" fmla="*/ 5 h 6"/>
                  <a:gd name="T48" fmla="*/ 1 w 3"/>
                  <a:gd name="T49" fmla="*/ 3 h 6"/>
                  <a:gd name="T50" fmla="*/ 2 w 3"/>
                  <a:gd name="T51" fmla="*/ 4 h 6"/>
                  <a:gd name="T52" fmla="*/ 2 w 3"/>
                  <a:gd name="T53" fmla="*/ 4 h 6"/>
                  <a:gd name="T54" fmla="*/ 2 w 3"/>
                  <a:gd name="T55" fmla="*/ 4 h 6"/>
                  <a:gd name="T56" fmla="*/ 2 w 3"/>
                  <a:gd name="T57" fmla="*/ 3 h 6"/>
                  <a:gd name="T58" fmla="*/ 2 w 3"/>
                  <a:gd name="T59" fmla="*/ 3 h 6"/>
                  <a:gd name="T60" fmla="*/ 2 w 3"/>
                  <a:gd name="T61" fmla="*/ 2 h 6"/>
                  <a:gd name="T62" fmla="*/ 2 w 3"/>
                  <a:gd name="T63" fmla="*/ 3 h 6"/>
                  <a:gd name="T64" fmla="*/ 2 w 3"/>
                  <a:gd name="T65" fmla="*/ 1 h 6"/>
                  <a:gd name="T66" fmla="*/ 2 w 3"/>
                  <a:gd name="T67" fmla="*/ 2 h 6"/>
                  <a:gd name="T68" fmla="*/ 2 w 3"/>
                  <a:gd name="T69" fmla="*/ 1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3" h="6">
                    <a:moveTo>
                      <a:pt x="2" y="1"/>
                    </a:moveTo>
                    <a:cubicBezTo>
                      <a:pt x="1" y="0"/>
                      <a:pt x="1" y="1"/>
                      <a:pt x="1" y="1"/>
                    </a:cubicBezTo>
                    <a:cubicBezTo>
                      <a:pt x="1" y="1"/>
                      <a:pt x="2" y="3"/>
                      <a:pt x="2" y="3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0" y="1"/>
                      <a:pt x="1" y="3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2" y="5"/>
                      <a:pt x="1" y="4"/>
                    </a:cubicBezTo>
                    <a:cubicBezTo>
                      <a:pt x="1" y="3"/>
                      <a:pt x="1" y="3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3"/>
                      <a:pt x="0" y="2"/>
                    </a:cubicBezTo>
                    <a:cubicBezTo>
                      <a:pt x="0" y="3"/>
                      <a:pt x="1" y="4"/>
                      <a:pt x="1" y="4"/>
                    </a:cubicBezTo>
                    <a:cubicBezTo>
                      <a:pt x="1" y="4"/>
                      <a:pt x="1" y="5"/>
                      <a:pt x="1" y="5"/>
                    </a:cubicBezTo>
                    <a:cubicBezTo>
                      <a:pt x="1" y="5"/>
                      <a:pt x="1" y="5"/>
                      <a:pt x="1" y="4"/>
                    </a:cubicBezTo>
                    <a:cubicBezTo>
                      <a:pt x="1" y="5"/>
                      <a:pt x="1" y="4"/>
                      <a:pt x="1" y="5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5"/>
                      <a:pt x="1" y="5"/>
                      <a:pt x="2" y="5"/>
                    </a:cubicBezTo>
                    <a:cubicBezTo>
                      <a:pt x="1" y="5"/>
                      <a:pt x="1" y="4"/>
                      <a:pt x="1" y="4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1" y="4"/>
                      <a:pt x="2" y="5"/>
                      <a:pt x="1" y="4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2" y="4"/>
                      <a:pt x="2" y="6"/>
                      <a:pt x="2" y="5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4"/>
                      <a:pt x="2" y="5"/>
                      <a:pt x="2" y="5"/>
                    </a:cubicBezTo>
                    <a:cubicBezTo>
                      <a:pt x="2" y="4"/>
                      <a:pt x="2" y="3"/>
                      <a:pt x="1" y="3"/>
                    </a:cubicBezTo>
                    <a:cubicBezTo>
                      <a:pt x="2" y="4"/>
                      <a:pt x="1" y="2"/>
                      <a:pt x="2" y="4"/>
                    </a:cubicBezTo>
                    <a:cubicBezTo>
                      <a:pt x="2" y="5"/>
                      <a:pt x="2" y="4"/>
                      <a:pt x="2" y="4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3"/>
                      <a:pt x="3" y="5"/>
                      <a:pt x="2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3"/>
                      <a:pt x="2" y="3"/>
                      <a:pt x="2" y="2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2"/>
                      <a:pt x="2" y="2"/>
                      <a:pt x="2" y="1"/>
                    </a:cubicBezTo>
                    <a:cubicBezTo>
                      <a:pt x="2" y="1"/>
                      <a:pt x="2" y="2"/>
                      <a:pt x="2" y="2"/>
                    </a:cubicBezTo>
                    <a:cubicBezTo>
                      <a:pt x="2" y="2"/>
                      <a:pt x="1" y="1"/>
                      <a:pt x="2" y="1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19" name="Freeform 2166"/>
              <p:cNvSpPr/>
              <p:nvPr/>
            </p:nvSpPr>
            <p:spPr bwMode="auto">
              <a:xfrm>
                <a:off x="448" y="3109"/>
                <a:ext cx="2" cy="0"/>
              </a:xfrm>
              <a:custGeom>
                <a:avLst/>
                <a:gdLst>
                  <a:gd name="T0" fmla="*/ 2 w 2"/>
                  <a:gd name="T1" fmla="*/ 0 w 2"/>
                  <a:gd name="T2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20" name="Freeform 2167"/>
              <p:cNvSpPr/>
              <p:nvPr/>
            </p:nvSpPr>
            <p:spPr bwMode="auto">
              <a:xfrm>
                <a:off x="450" y="3095"/>
                <a:ext cx="5" cy="17"/>
              </a:xfrm>
              <a:custGeom>
                <a:avLst/>
                <a:gdLst>
                  <a:gd name="T0" fmla="*/ 1 w 2"/>
                  <a:gd name="T1" fmla="*/ 4 h 7"/>
                  <a:gd name="T2" fmla="*/ 1 w 2"/>
                  <a:gd name="T3" fmla="*/ 5 h 7"/>
                  <a:gd name="T4" fmla="*/ 0 w 2"/>
                  <a:gd name="T5" fmla="*/ 3 h 7"/>
                  <a:gd name="T6" fmla="*/ 0 w 2"/>
                  <a:gd name="T7" fmla="*/ 2 h 7"/>
                  <a:gd name="T8" fmla="*/ 1 w 2"/>
                  <a:gd name="T9" fmla="*/ 4 h 7"/>
                  <a:gd name="T10" fmla="*/ 1 w 2"/>
                  <a:gd name="T11" fmla="*/ 4 h 7"/>
                  <a:gd name="T12" fmla="*/ 1 w 2"/>
                  <a:gd name="T13" fmla="*/ 3 h 7"/>
                  <a:gd name="T14" fmla="*/ 1 w 2"/>
                  <a:gd name="T15" fmla="*/ 2 h 7"/>
                  <a:gd name="T16" fmla="*/ 1 w 2"/>
                  <a:gd name="T17" fmla="*/ 3 h 7"/>
                  <a:gd name="T18" fmla="*/ 1 w 2"/>
                  <a:gd name="T19" fmla="*/ 4 h 7"/>
                  <a:gd name="T20" fmla="*/ 0 w 2"/>
                  <a:gd name="T21" fmla="*/ 0 h 7"/>
                  <a:gd name="T22" fmla="*/ 0 w 2"/>
                  <a:gd name="T23" fmla="*/ 1 h 7"/>
                  <a:gd name="T24" fmla="*/ 1 w 2"/>
                  <a:gd name="T25" fmla="*/ 2 h 7"/>
                  <a:gd name="T26" fmla="*/ 1 w 2"/>
                  <a:gd name="T27" fmla="*/ 2 h 7"/>
                  <a:gd name="T28" fmla="*/ 0 w 2"/>
                  <a:gd name="T29" fmla="*/ 1 h 7"/>
                  <a:gd name="T30" fmla="*/ 0 w 2"/>
                  <a:gd name="T31" fmla="*/ 1 h 7"/>
                  <a:gd name="T32" fmla="*/ 0 w 2"/>
                  <a:gd name="T33" fmla="*/ 1 h 7"/>
                  <a:gd name="T34" fmla="*/ 0 w 2"/>
                  <a:gd name="T35" fmla="*/ 2 h 7"/>
                  <a:gd name="T36" fmla="*/ 1 w 2"/>
                  <a:gd name="T37" fmla="*/ 4 h 7"/>
                  <a:gd name="T38" fmla="*/ 0 w 2"/>
                  <a:gd name="T39" fmla="*/ 3 h 7"/>
                  <a:gd name="T40" fmla="*/ 1 w 2"/>
                  <a:gd name="T41" fmla="*/ 5 h 7"/>
                  <a:gd name="T42" fmla="*/ 1 w 2"/>
                  <a:gd name="T43" fmla="*/ 6 h 7"/>
                  <a:gd name="T44" fmla="*/ 1 w 2"/>
                  <a:gd name="T45" fmla="*/ 6 h 7"/>
                  <a:gd name="T46" fmla="*/ 1 w 2"/>
                  <a:gd name="T47" fmla="*/ 4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2" h="7">
                    <a:moveTo>
                      <a:pt x="1" y="4"/>
                    </a:moveTo>
                    <a:cubicBezTo>
                      <a:pt x="1" y="4"/>
                      <a:pt x="1" y="4"/>
                      <a:pt x="1" y="5"/>
                    </a:cubicBezTo>
                    <a:cubicBezTo>
                      <a:pt x="1" y="4"/>
                      <a:pt x="1" y="4"/>
                      <a:pt x="0" y="3"/>
                    </a:cubicBezTo>
                    <a:cubicBezTo>
                      <a:pt x="1" y="3"/>
                      <a:pt x="0" y="2"/>
                      <a:pt x="0" y="2"/>
                    </a:cubicBezTo>
                    <a:cubicBezTo>
                      <a:pt x="0" y="3"/>
                      <a:pt x="1" y="4"/>
                      <a:pt x="1" y="4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4"/>
                      <a:pt x="1" y="4"/>
                      <a:pt x="1" y="3"/>
                    </a:cubicBezTo>
                    <a:cubicBezTo>
                      <a:pt x="0" y="2"/>
                      <a:pt x="0" y="2"/>
                      <a:pt x="1" y="2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4"/>
                      <a:pt x="1" y="3"/>
                      <a:pt x="1" y="4"/>
                    </a:cubicBezTo>
                    <a:cubicBezTo>
                      <a:pt x="1" y="3"/>
                      <a:pt x="1" y="3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ubicBezTo>
                      <a:pt x="1" y="1"/>
                      <a:pt x="1" y="2"/>
                      <a:pt x="1" y="2"/>
                    </a:cubicBezTo>
                    <a:cubicBezTo>
                      <a:pt x="1" y="2"/>
                      <a:pt x="1" y="3"/>
                      <a:pt x="1" y="2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4"/>
                      <a:pt x="1" y="4"/>
                      <a:pt x="0" y="3"/>
                    </a:cubicBezTo>
                    <a:cubicBezTo>
                      <a:pt x="1" y="4"/>
                      <a:pt x="1" y="5"/>
                      <a:pt x="1" y="5"/>
                    </a:cubicBezTo>
                    <a:cubicBezTo>
                      <a:pt x="1" y="5"/>
                      <a:pt x="1" y="5"/>
                      <a:pt x="1" y="6"/>
                    </a:cubicBezTo>
                    <a:cubicBezTo>
                      <a:pt x="2" y="7"/>
                      <a:pt x="1" y="5"/>
                      <a:pt x="1" y="6"/>
                    </a:cubicBezTo>
                    <a:lnTo>
                      <a:pt x="1" y="4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21" name="Freeform 2168"/>
              <p:cNvSpPr/>
              <p:nvPr/>
            </p:nvSpPr>
            <p:spPr bwMode="auto">
              <a:xfrm>
                <a:off x="450" y="3104"/>
                <a:ext cx="3" cy="3"/>
              </a:xfrm>
              <a:custGeom>
                <a:avLst/>
                <a:gdLst>
                  <a:gd name="T0" fmla="*/ 3 w 3"/>
                  <a:gd name="T1" fmla="*/ 3 h 3"/>
                  <a:gd name="T2" fmla="*/ 0 w 3"/>
                  <a:gd name="T3" fmla="*/ 0 h 3"/>
                  <a:gd name="T4" fmla="*/ 0 w 3"/>
                  <a:gd name="T5" fmla="*/ 0 h 3"/>
                  <a:gd name="T6" fmla="*/ 3 w 3"/>
                  <a:gd name="T7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3">
                    <a:moveTo>
                      <a:pt x="3" y="3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3" y="3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22" name="Freeform 2169"/>
              <p:cNvSpPr/>
              <p:nvPr/>
            </p:nvSpPr>
            <p:spPr bwMode="auto">
              <a:xfrm>
                <a:off x="448" y="3097"/>
                <a:ext cx="2" cy="3"/>
              </a:xfrm>
              <a:custGeom>
                <a:avLst/>
                <a:gdLst>
                  <a:gd name="T0" fmla="*/ 0 w 1"/>
                  <a:gd name="T1" fmla="*/ 0 h 1"/>
                  <a:gd name="T2" fmla="*/ 1 w 1"/>
                  <a:gd name="T3" fmla="*/ 1 h 1"/>
                  <a:gd name="T4" fmla="*/ 0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0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23" name="Freeform 2170"/>
              <p:cNvSpPr/>
              <p:nvPr/>
            </p:nvSpPr>
            <p:spPr bwMode="auto">
              <a:xfrm>
                <a:off x="453" y="3104"/>
                <a:ext cx="2" cy="0"/>
              </a:xfrm>
              <a:custGeom>
                <a:avLst/>
                <a:gdLst>
                  <a:gd name="T0" fmla="*/ 1 w 1"/>
                  <a:gd name="T1" fmla="*/ 1 w 1"/>
                  <a:gd name="T2" fmla="*/ 0 w 1"/>
                  <a:gd name="T3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24" name="Freeform 2171"/>
              <p:cNvSpPr/>
              <p:nvPr/>
            </p:nvSpPr>
            <p:spPr bwMode="auto">
              <a:xfrm>
                <a:off x="450" y="3095"/>
                <a:ext cx="5" cy="7"/>
              </a:xfrm>
              <a:custGeom>
                <a:avLst/>
                <a:gdLst>
                  <a:gd name="T0" fmla="*/ 0 w 2"/>
                  <a:gd name="T1" fmla="*/ 0 h 3"/>
                  <a:gd name="T2" fmla="*/ 0 w 2"/>
                  <a:gd name="T3" fmla="*/ 0 h 3"/>
                  <a:gd name="T4" fmla="*/ 1 w 2"/>
                  <a:gd name="T5" fmla="*/ 3 h 3"/>
                  <a:gd name="T6" fmla="*/ 1 w 2"/>
                  <a:gd name="T7" fmla="*/ 1 h 3"/>
                  <a:gd name="T8" fmla="*/ 1 w 2"/>
                  <a:gd name="T9" fmla="*/ 1 h 3"/>
                  <a:gd name="T10" fmla="*/ 0 w 2"/>
                  <a:gd name="T11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3">
                    <a:moveTo>
                      <a:pt x="0" y="0"/>
                    </a:moveTo>
                    <a:cubicBezTo>
                      <a:pt x="0" y="0"/>
                      <a:pt x="1" y="1"/>
                      <a:pt x="0" y="0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2" y="3"/>
                      <a:pt x="1" y="1"/>
                      <a:pt x="1" y="1"/>
                    </a:cubicBezTo>
                    <a:cubicBezTo>
                      <a:pt x="1" y="2"/>
                      <a:pt x="1" y="1"/>
                      <a:pt x="1" y="1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25" name="Freeform 2172"/>
              <p:cNvSpPr/>
              <p:nvPr/>
            </p:nvSpPr>
            <p:spPr bwMode="auto">
              <a:xfrm>
                <a:off x="453" y="3093"/>
                <a:ext cx="9" cy="14"/>
              </a:xfrm>
              <a:custGeom>
                <a:avLst/>
                <a:gdLst>
                  <a:gd name="T0" fmla="*/ 1 w 4"/>
                  <a:gd name="T1" fmla="*/ 4 h 6"/>
                  <a:gd name="T2" fmla="*/ 1 w 4"/>
                  <a:gd name="T3" fmla="*/ 4 h 6"/>
                  <a:gd name="T4" fmla="*/ 2 w 4"/>
                  <a:gd name="T5" fmla="*/ 4 h 6"/>
                  <a:gd name="T6" fmla="*/ 2 w 4"/>
                  <a:gd name="T7" fmla="*/ 5 h 6"/>
                  <a:gd name="T8" fmla="*/ 2 w 4"/>
                  <a:gd name="T9" fmla="*/ 4 h 6"/>
                  <a:gd name="T10" fmla="*/ 2 w 4"/>
                  <a:gd name="T11" fmla="*/ 4 h 6"/>
                  <a:gd name="T12" fmla="*/ 1 w 4"/>
                  <a:gd name="T13" fmla="*/ 3 h 6"/>
                  <a:gd name="T14" fmla="*/ 3 w 4"/>
                  <a:gd name="T15" fmla="*/ 4 h 6"/>
                  <a:gd name="T16" fmla="*/ 1 w 4"/>
                  <a:gd name="T17" fmla="*/ 2 h 6"/>
                  <a:gd name="T18" fmla="*/ 2 w 4"/>
                  <a:gd name="T19" fmla="*/ 3 h 6"/>
                  <a:gd name="T20" fmla="*/ 2 w 4"/>
                  <a:gd name="T21" fmla="*/ 3 h 6"/>
                  <a:gd name="T22" fmla="*/ 2 w 4"/>
                  <a:gd name="T23" fmla="*/ 3 h 6"/>
                  <a:gd name="T24" fmla="*/ 3 w 4"/>
                  <a:gd name="T25" fmla="*/ 4 h 6"/>
                  <a:gd name="T26" fmla="*/ 3 w 4"/>
                  <a:gd name="T27" fmla="*/ 4 h 6"/>
                  <a:gd name="T28" fmla="*/ 3 w 4"/>
                  <a:gd name="T29" fmla="*/ 4 h 6"/>
                  <a:gd name="T30" fmla="*/ 3 w 4"/>
                  <a:gd name="T31" fmla="*/ 3 h 6"/>
                  <a:gd name="T32" fmla="*/ 4 w 4"/>
                  <a:gd name="T33" fmla="*/ 4 h 6"/>
                  <a:gd name="T34" fmla="*/ 2 w 4"/>
                  <a:gd name="T35" fmla="*/ 2 h 6"/>
                  <a:gd name="T36" fmla="*/ 3 w 4"/>
                  <a:gd name="T37" fmla="*/ 2 h 6"/>
                  <a:gd name="T38" fmla="*/ 4 w 4"/>
                  <a:gd name="T39" fmla="*/ 3 h 6"/>
                  <a:gd name="T40" fmla="*/ 3 w 4"/>
                  <a:gd name="T41" fmla="*/ 2 h 6"/>
                  <a:gd name="T42" fmla="*/ 4 w 4"/>
                  <a:gd name="T43" fmla="*/ 4 h 6"/>
                  <a:gd name="T44" fmla="*/ 3 w 4"/>
                  <a:gd name="T45" fmla="*/ 2 h 6"/>
                  <a:gd name="T46" fmla="*/ 3 w 4"/>
                  <a:gd name="T47" fmla="*/ 2 h 6"/>
                  <a:gd name="T48" fmla="*/ 2 w 4"/>
                  <a:gd name="T49" fmla="*/ 0 h 6"/>
                  <a:gd name="T50" fmla="*/ 2 w 4"/>
                  <a:gd name="T51" fmla="*/ 1 h 6"/>
                  <a:gd name="T52" fmla="*/ 2 w 4"/>
                  <a:gd name="T53" fmla="*/ 2 h 6"/>
                  <a:gd name="T54" fmla="*/ 2 w 4"/>
                  <a:gd name="T55" fmla="*/ 1 h 6"/>
                  <a:gd name="T56" fmla="*/ 2 w 4"/>
                  <a:gd name="T57" fmla="*/ 2 h 6"/>
                  <a:gd name="T58" fmla="*/ 1 w 4"/>
                  <a:gd name="T59" fmla="*/ 1 h 6"/>
                  <a:gd name="T60" fmla="*/ 2 w 4"/>
                  <a:gd name="T61" fmla="*/ 2 h 6"/>
                  <a:gd name="T62" fmla="*/ 1 w 4"/>
                  <a:gd name="T63" fmla="*/ 1 h 6"/>
                  <a:gd name="T64" fmla="*/ 0 w 4"/>
                  <a:gd name="T65" fmla="*/ 2 h 6"/>
                  <a:gd name="T66" fmla="*/ 1 w 4"/>
                  <a:gd name="T67" fmla="*/ 3 h 6"/>
                  <a:gd name="T68" fmla="*/ 1 w 4"/>
                  <a:gd name="T69" fmla="*/ 3 h 6"/>
                  <a:gd name="T70" fmla="*/ 1 w 4"/>
                  <a:gd name="T71" fmla="*/ 4 h 6"/>
                  <a:gd name="T72" fmla="*/ 0 w 4"/>
                  <a:gd name="T73" fmla="*/ 2 h 6"/>
                  <a:gd name="T74" fmla="*/ 0 w 4"/>
                  <a:gd name="T75" fmla="*/ 2 h 6"/>
                  <a:gd name="T76" fmla="*/ 0 w 4"/>
                  <a:gd name="T77" fmla="*/ 2 h 6"/>
                  <a:gd name="T78" fmla="*/ 0 w 4"/>
                  <a:gd name="T79" fmla="*/ 2 h 6"/>
                  <a:gd name="T80" fmla="*/ 1 w 4"/>
                  <a:gd name="T81" fmla="*/ 5 h 6"/>
                  <a:gd name="T82" fmla="*/ 2 w 4"/>
                  <a:gd name="T83" fmla="*/ 5 h 6"/>
                  <a:gd name="T84" fmla="*/ 1 w 4"/>
                  <a:gd name="T85" fmla="*/ 4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4" h="6">
                    <a:moveTo>
                      <a:pt x="1" y="4"/>
                    </a:moveTo>
                    <a:cubicBezTo>
                      <a:pt x="1" y="4"/>
                      <a:pt x="1" y="3"/>
                      <a:pt x="1" y="4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5"/>
                      <a:pt x="2" y="4"/>
                      <a:pt x="2" y="5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4"/>
                      <a:pt x="1" y="3"/>
                      <a:pt x="2" y="4"/>
                    </a:cubicBezTo>
                    <a:cubicBezTo>
                      <a:pt x="2" y="3"/>
                      <a:pt x="2" y="3"/>
                      <a:pt x="1" y="3"/>
                    </a:cubicBezTo>
                    <a:cubicBezTo>
                      <a:pt x="2" y="4"/>
                      <a:pt x="2" y="4"/>
                      <a:pt x="3" y="4"/>
                    </a:cubicBezTo>
                    <a:cubicBezTo>
                      <a:pt x="2" y="4"/>
                      <a:pt x="2" y="3"/>
                      <a:pt x="1" y="2"/>
                    </a:cubicBezTo>
                    <a:cubicBezTo>
                      <a:pt x="2" y="3"/>
                      <a:pt x="1" y="2"/>
                      <a:pt x="2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3" y="4"/>
                      <a:pt x="2" y="3"/>
                      <a:pt x="2" y="3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3" y="4"/>
                      <a:pt x="2" y="3"/>
                      <a:pt x="3" y="4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3" y="3"/>
                      <a:pt x="3" y="4"/>
                      <a:pt x="3" y="3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3" y="3"/>
                      <a:pt x="3" y="4"/>
                      <a:pt x="2" y="2"/>
                    </a:cubicBezTo>
                    <a:cubicBezTo>
                      <a:pt x="4" y="4"/>
                      <a:pt x="2" y="1"/>
                      <a:pt x="3" y="2"/>
                    </a:cubicBezTo>
                    <a:cubicBezTo>
                      <a:pt x="3" y="3"/>
                      <a:pt x="3" y="2"/>
                      <a:pt x="4" y="3"/>
                    </a:cubicBezTo>
                    <a:cubicBezTo>
                      <a:pt x="3" y="2"/>
                      <a:pt x="3" y="3"/>
                      <a:pt x="3" y="2"/>
                    </a:cubicBezTo>
                    <a:cubicBezTo>
                      <a:pt x="4" y="3"/>
                      <a:pt x="3" y="2"/>
                      <a:pt x="4" y="4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4" y="2"/>
                      <a:pt x="4" y="2"/>
                      <a:pt x="3" y="2"/>
                    </a:cubicBezTo>
                    <a:cubicBezTo>
                      <a:pt x="3" y="2"/>
                      <a:pt x="2" y="0"/>
                      <a:pt x="2" y="0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3" y="2"/>
                      <a:pt x="2" y="1"/>
                      <a:pt x="2" y="2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2" y="2"/>
                      <a:pt x="2" y="2"/>
                    </a:cubicBezTo>
                    <a:cubicBezTo>
                      <a:pt x="2" y="2"/>
                      <a:pt x="2" y="1"/>
                      <a:pt x="1" y="1"/>
                    </a:cubicBezTo>
                    <a:cubicBezTo>
                      <a:pt x="1" y="1"/>
                      <a:pt x="2" y="1"/>
                      <a:pt x="2" y="2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2"/>
                      <a:pt x="0" y="2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2"/>
                      <a:pt x="2" y="5"/>
                      <a:pt x="1" y="3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3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1" y="3"/>
                      <a:pt x="0" y="3"/>
                      <a:pt x="0" y="2"/>
                    </a:cubicBezTo>
                    <a:cubicBezTo>
                      <a:pt x="0" y="3"/>
                      <a:pt x="1" y="4"/>
                      <a:pt x="1" y="5"/>
                    </a:cubicBezTo>
                    <a:cubicBezTo>
                      <a:pt x="1" y="3"/>
                      <a:pt x="2" y="6"/>
                      <a:pt x="2" y="5"/>
                    </a:cubicBezTo>
                    <a:cubicBezTo>
                      <a:pt x="2" y="5"/>
                      <a:pt x="2" y="4"/>
                      <a:pt x="1" y="4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26" name="Freeform 2173"/>
              <p:cNvSpPr/>
              <p:nvPr/>
            </p:nvSpPr>
            <p:spPr bwMode="auto">
              <a:xfrm>
                <a:off x="453" y="3095"/>
                <a:ext cx="0" cy="2"/>
              </a:xfrm>
              <a:custGeom>
                <a:avLst/>
                <a:gdLst>
                  <a:gd name="T0" fmla="*/ 0 h 2"/>
                  <a:gd name="T1" fmla="*/ 2 h 2"/>
                  <a:gd name="T2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27" name="Freeform 2174"/>
              <p:cNvSpPr/>
              <p:nvPr/>
            </p:nvSpPr>
            <p:spPr bwMode="auto">
              <a:xfrm>
                <a:off x="460" y="3097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28" name="Rectangle 2175"/>
              <p:cNvSpPr>
                <a:spLocks noChangeArrowheads="1"/>
              </p:cNvSpPr>
              <p:nvPr/>
            </p:nvSpPr>
            <p:spPr bwMode="auto">
              <a:xfrm>
                <a:off x="453" y="3097"/>
                <a:ext cx="1" cy="1"/>
              </a:xfrm>
              <a:prstGeom prst="rect">
                <a:avLst/>
              </a:pr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29" name="Rectangle 2176"/>
              <p:cNvSpPr>
                <a:spLocks noChangeArrowheads="1"/>
              </p:cNvSpPr>
              <p:nvPr/>
            </p:nvSpPr>
            <p:spPr bwMode="auto">
              <a:xfrm>
                <a:off x="455" y="3102"/>
                <a:ext cx="1" cy="1"/>
              </a:xfrm>
              <a:prstGeom prst="rect">
                <a:avLst/>
              </a:pr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30" name="Freeform 2177"/>
              <p:cNvSpPr/>
              <p:nvPr/>
            </p:nvSpPr>
            <p:spPr bwMode="auto">
              <a:xfrm>
                <a:off x="462" y="3097"/>
                <a:ext cx="2" cy="3"/>
              </a:xfrm>
              <a:custGeom>
                <a:avLst/>
                <a:gdLst>
                  <a:gd name="T0" fmla="*/ 2 w 2"/>
                  <a:gd name="T1" fmla="*/ 3 h 3"/>
                  <a:gd name="T2" fmla="*/ 0 w 2"/>
                  <a:gd name="T3" fmla="*/ 0 h 3"/>
                  <a:gd name="T4" fmla="*/ 2 w 2"/>
                  <a:gd name="T5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3">
                    <a:moveTo>
                      <a:pt x="2" y="3"/>
                    </a:moveTo>
                    <a:lnTo>
                      <a:pt x="0" y="0"/>
                    </a:lnTo>
                    <a:lnTo>
                      <a:pt x="2" y="3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31" name="Freeform 2178"/>
              <p:cNvSpPr/>
              <p:nvPr/>
            </p:nvSpPr>
            <p:spPr bwMode="auto">
              <a:xfrm>
                <a:off x="467" y="3097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32" name="Freeform 2179"/>
              <p:cNvSpPr/>
              <p:nvPr/>
            </p:nvSpPr>
            <p:spPr bwMode="auto">
              <a:xfrm>
                <a:off x="457" y="3081"/>
                <a:ext cx="17" cy="19"/>
              </a:xfrm>
              <a:custGeom>
                <a:avLst/>
                <a:gdLst>
                  <a:gd name="T0" fmla="*/ 5 w 7"/>
                  <a:gd name="T1" fmla="*/ 2 h 8"/>
                  <a:gd name="T2" fmla="*/ 3 w 7"/>
                  <a:gd name="T3" fmla="*/ 1 h 8"/>
                  <a:gd name="T4" fmla="*/ 2 w 7"/>
                  <a:gd name="T5" fmla="*/ 1 h 8"/>
                  <a:gd name="T6" fmla="*/ 3 w 7"/>
                  <a:gd name="T7" fmla="*/ 2 h 8"/>
                  <a:gd name="T8" fmla="*/ 3 w 7"/>
                  <a:gd name="T9" fmla="*/ 2 h 8"/>
                  <a:gd name="T10" fmla="*/ 2 w 7"/>
                  <a:gd name="T11" fmla="*/ 2 h 8"/>
                  <a:gd name="T12" fmla="*/ 3 w 7"/>
                  <a:gd name="T13" fmla="*/ 3 h 8"/>
                  <a:gd name="T14" fmla="*/ 3 w 7"/>
                  <a:gd name="T15" fmla="*/ 3 h 8"/>
                  <a:gd name="T16" fmla="*/ 2 w 7"/>
                  <a:gd name="T17" fmla="*/ 3 h 8"/>
                  <a:gd name="T18" fmla="*/ 4 w 7"/>
                  <a:gd name="T19" fmla="*/ 5 h 8"/>
                  <a:gd name="T20" fmla="*/ 4 w 7"/>
                  <a:gd name="T21" fmla="*/ 5 h 8"/>
                  <a:gd name="T22" fmla="*/ 3 w 7"/>
                  <a:gd name="T23" fmla="*/ 5 h 8"/>
                  <a:gd name="T24" fmla="*/ 3 w 7"/>
                  <a:gd name="T25" fmla="*/ 5 h 8"/>
                  <a:gd name="T26" fmla="*/ 2 w 7"/>
                  <a:gd name="T27" fmla="*/ 5 h 8"/>
                  <a:gd name="T28" fmla="*/ 2 w 7"/>
                  <a:gd name="T29" fmla="*/ 5 h 8"/>
                  <a:gd name="T30" fmla="*/ 3 w 7"/>
                  <a:gd name="T31" fmla="*/ 6 h 8"/>
                  <a:gd name="T32" fmla="*/ 2 w 7"/>
                  <a:gd name="T33" fmla="*/ 5 h 8"/>
                  <a:gd name="T34" fmla="*/ 2 w 7"/>
                  <a:gd name="T35" fmla="*/ 6 h 8"/>
                  <a:gd name="T36" fmla="*/ 1 w 7"/>
                  <a:gd name="T37" fmla="*/ 6 h 8"/>
                  <a:gd name="T38" fmla="*/ 2 w 7"/>
                  <a:gd name="T39" fmla="*/ 6 h 8"/>
                  <a:gd name="T40" fmla="*/ 1 w 7"/>
                  <a:gd name="T41" fmla="*/ 6 h 8"/>
                  <a:gd name="T42" fmla="*/ 3 w 7"/>
                  <a:gd name="T43" fmla="*/ 8 h 8"/>
                  <a:gd name="T44" fmla="*/ 3 w 7"/>
                  <a:gd name="T45" fmla="*/ 8 h 8"/>
                  <a:gd name="T46" fmla="*/ 3 w 7"/>
                  <a:gd name="T47" fmla="*/ 7 h 8"/>
                  <a:gd name="T48" fmla="*/ 4 w 7"/>
                  <a:gd name="T49" fmla="*/ 8 h 8"/>
                  <a:gd name="T50" fmla="*/ 4 w 7"/>
                  <a:gd name="T51" fmla="*/ 7 h 8"/>
                  <a:gd name="T52" fmla="*/ 4 w 7"/>
                  <a:gd name="T53" fmla="*/ 7 h 8"/>
                  <a:gd name="T54" fmla="*/ 4 w 7"/>
                  <a:gd name="T55" fmla="*/ 7 h 8"/>
                  <a:gd name="T56" fmla="*/ 4 w 7"/>
                  <a:gd name="T57" fmla="*/ 7 h 8"/>
                  <a:gd name="T58" fmla="*/ 4 w 7"/>
                  <a:gd name="T59" fmla="*/ 6 h 8"/>
                  <a:gd name="T60" fmla="*/ 4 w 7"/>
                  <a:gd name="T61" fmla="*/ 6 h 8"/>
                  <a:gd name="T62" fmla="*/ 5 w 7"/>
                  <a:gd name="T63" fmla="*/ 6 h 8"/>
                  <a:gd name="T64" fmla="*/ 5 w 7"/>
                  <a:gd name="T65" fmla="*/ 6 h 8"/>
                  <a:gd name="T66" fmla="*/ 4 w 7"/>
                  <a:gd name="T67" fmla="*/ 5 h 8"/>
                  <a:gd name="T68" fmla="*/ 4 w 7"/>
                  <a:gd name="T69" fmla="*/ 5 h 8"/>
                  <a:gd name="T70" fmla="*/ 4 w 7"/>
                  <a:gd name="T71" fmla="*/ 4 h 8"/>
                  <a:gd name="T72" fmla="*/ 5 w 7"/>
                  <a:gd name="T73" fmla="*/ 4 h 8"/>
                  <a:gd name="T74" fmla="*/ 5 w 7"/>
                  <a:gd name="T75" fmla="*/ 3 h 8"/>
                  <a:gd name="T76" fmla="*/ 3 w 7"/>
                  <a:gd name="T77" fmla="*/ 3 h 8"/>
                  <a:gd name="T78" fmla="*/ 5 w 7"/>
                  <a:gd name="T7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7" h="8">
                    <a:moveTo>
                      <a:pt x="6" y="3"/>
                    </a:moveTo>
                    <a:cubicBezTo>
                      <a:pt x="6" y="3"/>
                      <a:pt x="5" y="3"/>
                      <a:pt x="5" y="2"/>
                    </a:cubicBezTo>
                    <a:cubicBezTo>
                      <a:pt x="5" y="2"/>
                      <a:pt x="5" y="2"/>
                      <a:pt x="5" y="2"/>
                    </a:cubicBezTo>
                    <a:cubicBezTo>
                      <a:pt x="5" y="2"/>
                      <a:pt x="4" y="2"/>
                      <a:pt x="3" y="1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4" y="2"/>
                      <a:pt x="3" y="1"/>
                      <a:pt x="2" y="1"/>
                    </a:cubicBezTo>
                    <a:cubicBezTo>
                      <a:pt x="3" y="1"/>
                      <a:pt x="4" y="2"/>
                      <a:pt x="4" y="2"/>
                    </a:cubicBezTo>
                    <a:cubicBezTo>
                      <a:pt x="4" y="2"/>
                      <a:pt x="3" y="2"/>
                      <a:pt x="3" y="2"/>
                    </a:cubicBezTo>
                    <a:cubicBezTo>
                      <a:pt x="3" y="2"/>
                      <a:pt x="4" y="3"/>
                      <a:pt x="4" y="3"/>
                    </a:cubicBezTo>
                    <a:cubicBezTo>
                      <a:pt x="1" y="0"/>
                      <a:pt x="5" y="4"/>
                      <a:pt x="3" y="2"/>
                    </a:cubicBezTo>
                    <a:cubicBezTo>
                      <a:pt x="3" y="2"/>
                      <a:pt x="3" y="2"/>
                      <a:pt x="3" y="3"/>
                    </a:cubicBezTo>
                    <a:cubicBezTo>
                      <a:pt x="3" y="2"/>
                      <a:pt x="3" y="3"/>
                      <a:pt x="2" y="2"/>
                    </a:cubicBezTo>
                    <a:cubicBezTo>
                      <a:pt x="4" y="4"/>
                      <a:pt x="1" y="2"/>
                      <a:pt x="4" y="4"/>
                    </a:cubicBezTo>
                    <a:cubicBezTo>
                      <a:pt x="3" y="3"/>
                      <a:pt x="4" y="4"/>
                      <a:pt x="3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2" y="3"/>
                      <a:pt x="4" y="4"/>
                      <a:pt x="3" y="3"/>
                    </a:cubicBezTo>
                    <a:cubicBezTo>
                      <a:pt x="2" y="3"/>
                      <a:pt x="3" y="4"/>
                      <a:pt x="4" y="4"/>
                    </a:cubicBezTo>
                    <a:cubicBezTo>
                      <a:pt x="3" y="4"/>
                      <a:pt x="3" y="4"/>
                      <a:pt x="2" y="3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3" y="4"/>
                      <a:pt x="4" y="4"/>
                      <a:pt x="4" y="5"/>
                    </a:cubicBezTo>
                    <a:cubicBezTo>
                      <a:pt x="4" y="5"/>
                      <a:pt x="5" y="6"/>
                      <a:pt x="5" y="6"/>
                    </a:cubicBezTo>
                    <a:cubicBezTo>
                      <a:pt x="3" y="5"/>
                      <a:pt x="5" y="6"/>
                      <a:pt x="4" y="5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2" y="4"/>
                      <a:pt x="2" y="4"/>
                      <a:pt x="3" y="5"/>
                    </a:cubicBezTo>
                    <a:cubicBezTo>
                      <a:pt x="3" y="4"/>
                      <a:pt x="2" y="4"/>
                      <a:pt x="2" y="4"/>
                    </a:cubicBezTo>
                    <a:cubicBezTo>
                      <a:pt x="2" y="3"/>
                      <a:pt x="3" y="5"/>
                      <a:pt x="3" y="5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3" y="5"/>
                      <a:pt x="2" y="4"/>
                      <a:pt x="2" y="5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1" y="4"/>
                      <a:pt x="3" y="6"/>
                      <a:pt x="2" y="5"/>
                    </a:cubicBezTo>
                    <a:cubicBezTo>
                      <a:pt x="3" y="6"/>
                      <a:pt x="3" y="7"/>
                      <a:pt x="3" y="7"/>
                    </a:cubicBezTo>
                    <a:cubicBezTo>
                      <a:pt x="3" y="6"/>
                      <a:pt x="3" y="6"/>
                      <a:pt x="3" y="6"/>
                    </a:cubicBezTo>
                    <a:cubicBezTo>
                      <a:pt x="3" y="7"/>
                      <a:pt x="2" y="5"/>
                      <a:pt x="1" y="4"/>
                    </a:cubicBezTo>
                    <a:cubicBezTo>
                      <a:pt x="2" y="5"/>
                      <a:pt x="1" y="5"/>
                      <a:pt x="2" y="5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1" y="5"/>
                      <a:pt x="3" y="7"/>
                      <a:pt x="2" y="6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1" y="5"/>
                      <a:pt x="0" y="5"/>
                      <a:pt x="1" y="6"/>
                    </a:cubicBezTo>
                    <a:cubicBezTo>
                      <a:pt x="1" y="7"/>
                      <a:pt x="2" y="8"/>
                      <a:pt x="3" y="8"/>
                    </a:cubicBezTo>
                    <a:cubicBezTo>
                      <a:pt x="3" y="8"/>
                      <a:pt x="2" y="7"/>
                      <a:pt x="2" y="6"/>
                    </a:cubicBezTo>
                    <a:cubicBezTo>
                      <a:pt x="2" y="7"/>
                      <a:pt x="2" y="7"/>
                      <a:pt x="2" y="7"/>
                    </a:cubicBezTo>
                    <a:cubicBezTo>
                      <a:pt x="2" y="6"/>
                      <a:pt x="2" y="6"/>
                      <a:pt x="1" y="6"/>
                    </a:cubicBezTo>
                    <a:cubicBezTo>
                      <a:pt x="1" y="5"/>
                      <a:pt x="2" y="6"/>
                      <a:pt x="2" y="6"/>
                    </a:cubicBezTo>
                    <a:cubicBezTo>
                      <a:pt x="2" y="7"/>
                      <a:pt x="2" y="7"/>
                      <a:pt x="3" y="8"/>
                    </a:cubicBezTo>
                    <a:cubicBezTo>
                      <a:pt x="3" y="7"/>
                      <a:pt x="3" y="7"/>
                      <a:pt x="3" y="7"/>
                    </a:cubicBezTo>
                    <a:cubicBezTo>
                      <a:pt x="3" y="8"/>
                      <a:pt x="3" y="7"/>
                      <a:pt x="3" y="8"/>
                    </a:cubicBezTo>
                    <a:cubicBezTo>
                      <a:pt x="2" y="7"/>
                      <a:pt x="4" y="8"/>
                      <a:pt x="4" y="8"/>
                    </a:cubicBezTo>
                    <a:cubicBezTo>
                      <a:pt x="3" y="7"/>
                      <a:pt x="3" y="7"/>
                      <a:pt x="3" y="7"/>
                    </a:cubicBezTo>
                    <a:cubicBezTo>
                      <a:pt x="3" y="7"/>
                      <a:pt x="3" y="7"/>
                      <a:pt x="3" y="7"/>
                    </a:cubicBezTo>
                    <a:cubicBezTo>
                      <a:pt x="4" y="7"/>
                      <a:pt x="3" y="7"/>
                      <a:pt x="4" y="8"/>
                    </a:cubicBezTo>
                    <a:cubicBezTo>
                      <a:pt x="4" y="7"/>
                      <a:pt x="3" y="6"/>
                      <a:pt x="3" y="6"/>
                    </a:cubicBezTo>
                    <a:cubicBezTo>
                      <a:pt x="4" y="7"/>
                      <a:pt x="3" y="6"/>
                      <a:pt x="4" y="7"/>
                    </a:cubicBezTo>
                    <a:cubicBezTo>
                      <a:pt x="3" y="6"/>
                      <a:pt x="4" y="7"/>
                      <a:pt x="4" y="6"/>
                    </a:cubicBezTo>
                    <a:cubicBezTo>
                      <a:pt x="3" y="6"/>
                      <a:pt x="4" y="6"/>
                      <a:pt x="4" y="7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4" y="7"/>
                      <a:pt x="4" y="6"/>
                      <a:pt x="4" y="7"/>
                    </a:cubicBezTo>
                    <a:cubicBezTo>
                      <a:pt x="5" y="7"/>
                      <a:pt x="5" y="7"/>
                      <a:pt x="5" y="7"/>
                    </a:cubicBezTo>
                    <a:cubicBezTo>
                      <a:pt x="5" y="7"/>
                      <a:pt x="3" y="5"/>
                      <a:pt x="4" y="6"/>
                    </a:cubicBezTo>
                    <a:cubicBezTo>
                      <a:pt x="4" y="6"/>
                      <a:pt x="4" y="6"/>
                      <a:pt x="3" y="5"/>
                    </a:cubicBezTo>
                    <a:cubicBezTo>
                      <a:pt x="3" y="5"/>
                      <a:pt x="4" y="6"/>
                      <a:pt x="4" y="6"/>
                    </a:cubicBezTo>
                    <a:cubicBezTo>
                      <a:pt x="3" y="5"/>
                      <a:pt x="4" y="6"/>
                      <a:pt x="4" y="5"/>
                    </a:cubicBezTo>
                    <a:cubicBezTo>
                      <a:pt x="5" y="6"/>
                      <a:pt x="4" y="5"/>
                      <a:pt x="5" y="6"/>
                    </a:cubicBezTo>
                    <a:cubicBezTo>
                      <a:pt x="5" y="7"/>
                      <a:pt x="4" y="5"/>
                      <a:pt x="5" y="6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5" y="6"/>
                      <a:pt x="4" y="5"/>
                      <a:pt x="5" y="6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5" y="5"/>
                      <a:pt x="5" y="5"/>
                      <a:pt x="5" y="6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6" y="6"/>
                      <a:pt x="5" y="4"/>
                      <a:pt x="4" y="3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5" y="4"/>
                      <a:pt x="6" y="5"/>
                      <a:pt x="5" y="4"/>
                    </a:cubicBezTo>
                    <a:cubicBezTo>
                      <a:pt x="4" y="4"/>
                      <a:pt x="5" y="4"/>
                      <a:pt x="6" y="5"/>
                    </a:cubicBezTo>
                    <a:cubicBezTo>
                      <a:pt x="4" y="3"/>
                      <a:pt x="7" y="5"/>
                      <a:pt x="5" y="3"/>
                    </a:cubicBezTo>
                    <a:cubicBezTo>
                      <a:pt x="5" y="3"/>
                      <a:pt x="4" y="3"/>
                      <a:pt x="4" y="3"/>
                    </a:cubicBezTo>
                    <a:cubicBezTo>
                      <a:pt x="4" y="3"/>
                      <a:pt x="3" y="3"/>
                      <a:pt x="3" y="3"/>
                    </a:cubicBezTo>
                    <a:cubicBezTo>
                      <a:pt x="3" y="2"/>
                      <a:pt x="4" y="3"/>
                      <a:pt x="4" y="3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7" y="5"/>
                      <a:pt x="3" y="2"/>
                      <a:pt x="6" y="3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33" name="Freeform 2180"/>
              <p:cNvSpPr/>
              <p:nvPr/>
            </p:nvSpPr>
            <p:spPr bwMode="auto">
              <a:xfrm>
                <a:off x="469" y="3090"/>
                <a:ext cx="3" cy="3"/>
              </a:xfrm>
              <a:custGeom>
                <a:avLst/>
                <a:gdLst>
                  <a:gd name="T0" fmla="*/ 0 w 1"/>
                  <a:gd name="T1" fmla="*/ 0 h 1"/>
                  <a:gd name="T2" fmla="*/ 1 w 1"/>
                  <a:gd name="T3" fmla="*/ 1 h 1"/>
                  <a:gd name="T4" fmla="*/ 0 w 1"/>
                  <a:gd name="T5" fmla="*/ 1 h 1"/>
                  <a:gd name="T6" fmla="*/ 0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34" name="Rectangle 2181"/>
              <p:cNvSpPr>
                <a:spLocks noChangeArrowheads="1"/>
              </p:cNvSpPr>
              <p:nvPr/>
            </p:nvSpPr>
            <p:spPr bwMode="auto">
              <a:xfrm>
                <a:off x="469" y="3090"/>
                <a:ext cx="1" cy="3"/>
              </a:xfrm>
              <a:prstGeom prst="rect">
                <a:avLst/>
              </a:pr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35" name="Freeform 2182"/>
              <p:cNvSpPr/>
              <p:nvPr/>
            </p:nvSpPr>
            <p:spPr bwMode="auto">
              <a:xfrm>
                <a:off x="469" y="3088"/>
                <a:ext cx="3" cy="0"/>
              </a:xfrm>
              <a:custGeom>
                <a:avLst/>
                <a:gdLst>
                  <a:gd name="T0" fmla="*/ 1 w 1"/>
                  <a:gd name="T1" fmla="*/ 1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1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36" name="Rectangle 2183"/>
              <p:cNvSpPr>
                <a:spLocks noChangeArrowheads="1"/>
              </p:cNvSpPr>
              <p:nvPr/>
            </p:nvSpPr>
            <p:spPr bwMode="auto">
              <a:xfrm>
                <a:off x="469" y="3085"/>
                <a:ext cx="1" cy="1"/>
              </a:xfrm>
              <a:prstGeom prst="rect">
                <a:avLst/>
              </a:pr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37" name="Freeform 2184"/>
              <p:cNvSpPr/>
              <p:nvPr/>
            </p:nvSpPr>
            <p:spPr bwMode="auto">
              <a:xfrm>
                <a:off x="460" y="3076"/>
                <a:ext cx="14" cy="9"/>
              </a:xfrm>
              <a:custGeom>
                <a:avLst/>
                <a:gdLst>
                  <a:gd name="T0" fmla="*/ 4 w 6"/>
                  <a:gd name="T1" fmla="*/ 1 h 4"/>
                  <a:gd name="T2" fmla="*/ 3 w 6"/>
                  <a:gd name="T3" fmla="*/ 1 h 4"/>
                  <a:gd name="T4" fmla="*/ 4 w 6"/>
                  <a:gd name="T5" fmla="*/ 1 h 4"/>
                  <a:gd name="T6" fmla="*/ 2 w 6"/>
                  <a:gd name="T7" fmla="*/ 0 h 4"/>
                  <a:gd name="T8" fmla="*/ 3 w 6"/>
                  <a:gd name="T9" fmla="*/ 2 h 4"/>
                  <a:gd name="T10" fmla="*/ 2 w 6"/>
                  <a:gd name="T11" fmla="*/ 1 h 4"/>
                  <a:gd name="T12" fmla="*/ 3 w 6"/>
                  <a:gd name="T13" fmla="*/ 2 h 4"/>
                  <a:gd name="T14" fmla="*/ 2 w 6"/>
                  <a:gd name="T15" fmla="*/ 2 h 4"/>
                  <a:gd name="T16" fmla="*/ 2 w 6"/>
                  <a:gd name="T17" fmla="*/ 2 h 4"/>
                  <a:gd name="T18" fmla="*/ 3 w 6"/>
                  <a:gd name="T19" fmla="*/ 2 h 4"/>
                  <a:gd name="T20" fmla="*/ 2 w 6"/>
                  <a:gd name="T21" fmla="*/ 2 h 4"/>
                  <a:gd name="T22" fmla="*/ 2 w 6"/>
                  <a:gd name="T23" fmla="*/ 3 h 4"/>
                  <a:gd name="T24" fmla="*/ 3 w 6"/>
                  <a:gd name="T25" fmla="*/ 3 h 4"/>
                  <a:gd name="T26" fmla="*/ 2 w 6"/>
                  <a:gd name="T27" fmla="*/ 3 h 4"/>
                  <a:gd name="T28" fmla="*/ 3 w 6"/>
                  <a:gd name="T29" fmla="*/ 3 h 4"/>
                  <a:gd name="T30" fmla="*/ 2 w 6"/>
                  <a:gd name="T31" fmla="*/ 2 h 4"/>
                  <a:gd name="T32" fmla="*/ 3 w 6"/>
                  <a:gd name="T33" fmla="*/ 3 h 4"/>
                  <a:gd name="T34" fmla="*/ 4 w 6"/>
                  <a:gd name="T35" fmla="*/ 4 h 4"/>
                  <a:gd name="T36" fmla="*/ 3 w 6"/>
                  <a:gd name="T37" fmla="*/ 3 h 4"/>
                  <a:gd name="T38" fmla="*/ 3 w 6"/>
                  <a:gd name="T39" fmla="*/ 3 h 4"/>
                  <a:gd name="T40" fmla="*/ 3 w 6"/>
                  <a:gd name="T41" fmla="*/ 3 h 4"/>
                  <a:gd name="T42" fmla="*/ 4 w 6"/>
                  <a:gd name="T43" fmla="*/ 4 h 4"/>
                  <a:gd name="T44" fmla="*/ 5 w 6"/>
                  <a:gd name="T45" fmla="*/ 4 h 4"/>
                  <a:gd name="T46" fmla="*/ 5 w 6"/>
                  <a:gd name="T47" fmla="*/ 4 h 4"/>
                  <a:gd name="T48" fmla="*/ 5 w 6"/>
                  <a:gd name="T49" fmla="*/ 4 h 4"/>
                  <a:gd name="T50" fmla="*/ 4 w 6"/>
                  <a:gd name="T51" fmla="*/ 3 h 4"/>
                  <a:gd name="T52" fmla="*/ 3 w 6"/>
                  <a:gd name="T53" fmla="*/ 3 h 4"/>
                  <a:gd name="T54" fmla="*/ 3 w 6"/>
                  <a:gd name="T55" fmla="*/ 2 h 4"/>
                  <a:gd name="T56" fmla="*/ 4 w 6"/>
                  <a:gd name="T57" fmla="*/ 3 h 4"/>
                  <a:gd name="T58" fmla="*/ 3 w 6"/>
                  <a:gd name="T59" fmla="*/ 3 h 4"/>
                  <a:gd name="T60" fmla="*/ 5 w 6"/>
                  <a:gd name="T61" fmla="*/ 3 h 4"/>
                  <a:gd name="T62" fmla="*/ 3 w 6"/>
                  <a:gd name="T63" fmla="*/ 3 h 4"/>
                  <a:gd name="T64" fmla="*/ 4 w 6"/>
                  <a:gd name="T65" fmla="*/ 2 h 4"/>
                  <a:gd name="T66" fmla="*/ 4 w 6"/>
                  <a:gd name="T67" fmla="*/ 3 h 4"/>
                  <a:gd name="T68" fmla="*/ 3 w 6"/>
                  <a:gd name="T69" fmla="*/ 2 h 4"/>
                  <a:gd name="T70" fmla="*/ 4 w 6"/>
                  <a:gd name="T71" fmla="*/ 2 h 4"/>
                  <a:gd name="T72" fmla="*/ 3 w 6"/>
                  <a:gd name="T73" fmla="*/ 2 h 4"/>
                  <a:gd name="T74" fmla="*/ 4 w 6"/>
                  <a:gd name="T75" fmla="*/ 1 h 4"/>
                  <a:gd name="T76" fmla="*/ 4 w 6"/>
                  <a:gd name="T77" fmla="*/ 1 h 4"/>
                  <a:gd name="T78" fmla="*/ 2 w 6"/>
                  <a:gd name="T79" fmla="*/ 1 h 4"/>
                  <a:gd name="T80" fmla="*/ 4 w 6"/>
                  <a:gd name="T81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6" h="4">
                    <a:moveTo>
                      <a:pt x="4" y="1"/>
                    </a:moveTo>
                    <a:cubicBezTo>
                      <a:pt x="3" y="1"/>
                      <a:pt x="3" y="1"/>
                      <a:pt x="3" y="1"/>
                    </a:cubicBezTo>
                    <a:cubicBezTo>
                      <a:pt x="3" y="1"/>
                      <a:pt x="3" y="1"/>
                      <a:pt x="4" y="1"/>
                    </a:cubicBezTo>
                    <a:cubicBezTo>
                      <a:pt x="2" y="1"/>
                      <a:pt x="4" y="1"/>
                      <a:pt x="2" y="0"/>
                    </a:cubicBezTo>
                    <a:cubicBezTo>
                      <a:pt x="2" y="1"/>
                      <a:pt x="1" y="1"/>
                      <a:pt x="3" y="2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3" y="2"/>
                      <a:pt x="0" y="1"/>
                      <a:pt x="3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1" y="1"/>
                      <a:pt x="3" y="3"/>
                      <a:pt x="2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2" y="2"/>
                      <a:pt x="2" y="3"/>
                      <a:pt x="2" y="3"/>
                    </a:cubicBezTo>
                    <a:cubicBezTo>
                      <a:pt x="2" y="2"/>
                      <a:pt x="3" y="3"/>
                      <a:pt x="3" y="3"/>
                    </a:cubicBezTo>
                    <a:cubicBezTo>
                      <a:pt x="2" y="3"/>
                      <a:pt x="2" y="3"/>
                      <a:pt x="2" y="2"/>
                    </a:cubicBezTo>
                    <a:cubicBezTo>
                      <a:pt x="2" y="3"/>
                      <a:pt x="1" y="2"/>
                      <a:pt x="3" y="3"/>
                    </a:cubicBezTo>
                    <a:cubicBezTo>
                      <a:pt x="3" y="4"/>
                      <a:pt x="4" y="4"/>
                      <a:pt x="4" y="4"/>
                    </a:cubicBezTo>
                    <a:cubicBezTo>
                      <a:pt x="4" y="4"/>
                      <a:pt x="4" y="4"/>
                      <a:pt x="3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1" y="2"/>
                      <a:pt x="4" y="4"/>
                      <a:pt x="3" y="3"/>
                    </a:cubicBezTo>
                    <a:cubicBezTo>
                      <a:pt x="4" y="3"/>
                      <a:pt x="4" y="3"/>
                      <a:pt x="4" y="4"/>
                    </a:cubicBezTo>
                    <a:cubicBezTo>
                      <a:pt x="6" y="4"/>
                      <a:pt x="3" y="3"/>
                      <a:pt x="5" y="4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4" y="3"/>
                      <a:pt x="3" y="3"/>
                      <a:pt x="3" y="3"/>
                    </a:cubicBezTo>
                    <a:cubicBezTo>
                      <a:pt x="4" y="3"/>
                      <a:pt x="2" y="2"/>
                      <a:pt x="3" y="2"/>
                    </a:cubicBezTo>
                    <a:cubicBezTo>
                      <a:pt x="4" y="3"/>
                      <a:pt x="3" y="3"/>
                      <a:pt x="4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3"/>
                      <a:pt x="4" y="3"/>
                      <a:pt x="5" y="3"/>
                    </a:cubicBezTo>
                    <a:cubicBezTo>
                      <a:pt x="4" y="3"/>
                      <a:pt x="4" y="3"/>
                      <a:pt x="3" y="3"/>
                    </a:cubicBezTo>
                    <a:cubicBezTo>
                      <a:pt x="4" y="3"/>
                      <a:pt x="4" y="3"/>
                      <a:pt x="4" y="2"/>
                    </a:cubicBezTo>
                    <a:cubicBezTo>
                      <a:pt x="4" y="2"/>
                      <a:pt x="4" y="3"/>
                      <a:pt x="4" y="3"/>
                    </a:cubicBezTo>
                    <a:cubicBezTo>
                      <a:pt x="5" y="3"/>
                      <a:pt x="4" y="2"/>
                      <a:pt x="3" y="2"/>
                    </a:cubicBezTo>
                    <a:cubicBezTo>
                      <a:pt x="3" y="2"/>
                      <a:pt x="3" y="2"/>
                      <a:pt x="4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2" y="1"/>
                      <a:pt x="4" y="2"/>
                      <a:pt x="4" y="1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4" y="1"/>
                      <a:pt x="2" y="1"/>
                      <a:pt x="2" y="1"/>
                    </a:cubicBezTo>
                    <a:cubicBezTo>
                      <a:pt x="3" y="1"/>
                      <a:pt x="3" y="1"/>
                      <a:pt x="4" y="1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38" name="Freeform 2185"/>
              <p:cNvSpPr/>
              <p:nvPr/>
            </p:nvSpPr>
            <p:spPr bwMode="auto">
              <a:xfrm>
                <a:off x="464" y="3076"/>
                <a:ext cx="5" cy="2"/>
              </a:xfrm>
              <a:custGeom>
                <a:avLst/>
                <a:gdLst>
                  <a:gd name="T0" fmla="*/ 0 w 2"/>
                  <a:gd name="T1" fmla="*/ 0 h 1"/>
                  <a:gd name="T2" fmla="*/ 1 w 2"/>
                  <a:gd name="T3" fmla="*/ 1 h 1"/>
                  <a:gd name="T4" fmla="*/ 0 w 2"/>
                  <a:gd name="T5" fmla="*/ 0 h 1"/>
                  <a:gd name="T6" fmla="*/ 0 w 2"/>
                  <a:gd name="T7" fmla="*/ 0 h 1"/>
                  <a:gd name="T8" fmla="*/ 0 w 2"/>
                  <a:gd name="T9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1">
                    <a:moveTo>
                      <a:pt x="0" y="0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2" y="1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39" name="Freeform 2186"/>
              <p:cNvSpPr/>
              <p:nvPr/>
            </p:nvSpPr>
            <p:spPr bwMode="auto">
              <a:xfrm>
                <a:off x="460" y="3073"/>
                <a:ext cx="12" cy="5"/>
              </a:xfrm>
              <a:custGeom>
                <a:avLst/>
                <a:gdLst>
                  <a:gd name="T0" fmla="*/ 3 w 5"/>
                  <a:gd name="T1" fmla="*/ 1 h 2"/>
                  <a:gd name="T2" fmla="*/ 2 w 5"/>
                  <a:gd name="T3" fmla="*/ 0 h 2"/>
                  <a:gd name="T4" fmla="*/ 1 w 5"/>
                  <a:gd name="T5" fmla="*/ 1 h 2"/>
                  <a:gd name="T6" fmla="*/ 3 w 5"/>
                  <a:gd name="T7" fmla="*/ 1 h 2"/>
                  <a:gd name="T8" fmla="*/ 2 w 5"/>
                  <a:gd name="T9" fmla="*/ 1 h 2"/>
                  <a:gd name="T10" fmla="*/ 3 w 5"/>
                  <a:gd name="T11" fmla="*/ 1 h 2"/>
                  <a:gd name="T12" fmla="*/ 2 w 5"/>
                  <a:gd name="T13" fmla="*/ 1 h 2"/>
                  <a:gd name="T14" fmla="*/ 3 w 5"/>
                  <a:gd name="T15" fmla="*/ 1 h 2"/>
                  <a:gd name="T16" fmla="*/ 3 w 5"/>
                  <a:gd name="T17" fmla="*/ 1 h 2"/>
                  <a:gd name="T18" fmla="*/ 4 w 5"/>
                  <a:gd name="T19" fmla="*/ 2 h 2"/>
                  <a:gd name="T20" fmla="*/ 2 w 5"/>
                  <a:gd name="T21" fmla="*/ 1 h 2"/>
                  <a:gd name="T22" fmla="*/ 4 w 5"/>
                  <a:gd name="T23" fmla="*/ 1 h 2"/>
                  <a:gd name="T24" fmla="*/ 4 w 5"/>
                  <a:gd name="T25" fmla="*/ 1 h 2"/>
                  <a:gd name="T26" fmla="*/ 4 w 5"/>
                  <a:gd name="T27" fmla="*/ 1 h 2"/>
                  <a:gd name="T28" fmla="*/ 3 w 5"/>
                  <a:gd name="T29" fmla="*/ 1 h 2"/>
                  <a:gd name="T30" fmla="*/ 4 w 5"/>
                  <a:gd name="T31" fmla="*/ 1 h 2"/>
                  <a:gd name="T32" fmla="*/ 4 w 5"/>
                  <a:gd name="T33" fmla="*/ 1 h 2"/>
                  <a:gd name="T34" fmla="*/ 2 w 5"/>
                  <a:gd name="T35" fmla="*/ 0 h 2"/>
                  <a:gd name="T36" fmla="*/ 3 w 5"/>
                  <a:gd name="T37" fmla="*/ 1 h 2"/>
                  <a:gd name="T38" fmla="*/ 4 w 5"/>
                  <a:gd name="T39" fmla="*/ 1 h 2"/>
                  <a:gd name="T40" fmla="*/ 1 w 5"/>
                  <a:gd name="T41" fmla="*/ 0 h 2"/>
                  <a:gd name="T42" fmla="*/ 3 w 5"/>
                  <a:gd name="T43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5" h="2">
                    <a:moveTo>
                      <a:pt x="3" y="1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2" y="1"/>
                      <a:pt x="2" y="1"/>
                      <a:pt x="1" y="1"/>
                    </a:cubicBezTo>
                    <a:cubicBezTo>
                      <a:pt x="1" y="1"/>
                      <a:pt x="3" y="1"/>
                      <a:pt x="3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1" y="1"/>
                      <a:pt x="3" y="1"/>
                    </a:cubicBezTo>
                    <a:cubicBezTo>
                      <a:pt x="3" y="2"/>
                      <a:pt x="2" y="1"/>
                      <a:pt x="2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5" y="2"/>
                      <a:pt x="2" y="1"/>
                      <a:pt x="2" y="1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4" y="1"/>
                      <a:pt x="3" y="1"/>
                      <a:pt x="4" y="1"/>
                    </a:cubicBezTo>
                    <a:cubicBezTo>
                      <a:pt x="4" y="1"/>
                      <a:pt x="3" y="1"/>
                      <a:pt x="4" y="1"/>
                    </a:cubicBezTo>
                    <a:cubicBezTo>
                      <a:pt x="4" y="1"/>
                      <a:pt x="3" y="1"/>
                      <a:pt x="3" y="1"/>
                    </a:cubicBezTo>
                    <a:cubicBezTo>
                      <a:pt x="2" y="0"/>
                      <a:pt x="3" y="1"/>
                      <a:pt x="4" y="1"/>
                    </a:cubicBezTo>
                    <a:cubicBezTo>
                      <a:pt x="3" y="1"/>
                      <a:pt x="3" y="0"/>
                      <a:pt x="4" y="1"/>
                    </a:cubicBezTo>
                    <a:cubicBezTo>
                      <a:pt x="3" y="0"/>
                      <a:pt x="2" y="0"/>
                      <a:pt x="2" y="0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1"/>
                      <a:pt x="4" y="1"/>
                      <a:pt x="4" y="1"/>
                    </a:cubicBezTo>
                    <a:cubicBezTo>
                      <a:pt x="3" y="0"/>
                      <a:pt x="2" y="0"/>
                      <a:pt x="1" y="0"/>
                    </a:cubicBezTo>
                    <a:cubicBezTo>
                      <a:pt x="0" y="0"/>
                      <a:pt x="3" y="1"/>
                      <a:pt x="3" y="1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40" name="Rectangle 2187"/>
              <p:cNvSpPr>
                <a:spLocks noChangeArrowheads="1"/>
              </p:cNvSpPr>
              <p:nvPr/>
            </p:nvSpPr>
            <p:spPr bwMode="auto">
              <a:xfrm>
                <a:off x="464" y="3073"/>
                <a:ext cx="1" cy="1"/>
              </a:xfrm>
              <a:prstGeom prst="rect">
                <a:avLst/>
              </a:pr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41" name="Freeform 2188"/>
              <p:cNvSpPr/>
              <p:nvPr/>
            </p:nvSpPr>
            <p:spPr bwMode="auto">
              <a:xfrm>
                <a:off x="267" y="3171"/>
                <a:ext cx="0" cy="2"/>
              </a:xfrm>
              <a:custGeom>
                <a:avLst/>
                <a:gdLst>
                  <a:gd name="T0" fmla="*/ 2 h 2"/>
                  <a:gd name="T1" fmla="*/ 2 h 2"/>
                  <a:gd name="T2" fmla="*/ 0 h 2"/>
                  <a:gd name="T3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42" name="Freeform 2189"/>
              <p:cNvSpPr/>
              <p:nvPr/>
            </p:nvSpPr>
            <p:spPr bwMode="auto">
              <a:xfrm>
                <a:off x="265" y="3171"/>
                <a:ext cx="5" cy="10"/>
              </a:xfrm>
              <a:custGeom>
                <a:avLst/>
                <a:gdLst>
                  <a:gd name="T0" fmla="*/ 0 w 2"/>
                  <a:gd name="T1" fmla="*/ 4 h 4"/>
                  <a:gd name="T2" fmla="*/ 0 w 2"/>
                  <a:gd name="T3" fmla="*/ 4 h 4"/>
                  <a:gd name="T4" fmla="*/ 2 w 2"/>
                  <a:gd name="T5" fmla="*/ 0 h 4"/>
                  <a:gd name="T6" fmla="*/ 0 w 2"/>
                  <a:gd name="T7" fmla="*/ 2 h 4"/>
                  <a:gd name="T8" fmla="*/ 1 w 2"/>
                  <a:gd name="T9" fmla="*/ 2 h 4"/>
                  <a:gd name="T10" fmla="*/ 0 w 2"/>
                  <a:gd name="T11" fmla="*/ 3 h 4"/>
                  <a:gd name="T12" fmla="*/ 1 w 2"/>
                  <a:gd name="T13" fmla="*/ 3 h 4"/>
                  <a:gd name="T14" fmla="*/ 0 w 2"/>
                  <a:gd name="T15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4">
                    <a:moveTo>
                      <a:pt x="0" y="4"/>
                    </a:moveTo>
                    <a:cubicBezTo>
                      <a:pt x="0" y="4"/>
                      <a:pt x="0" y="4"/>
                      <a:pt x="0" y="4"/>
                    </a:cubicBezTo>
                    <a:cubicBezTo>
                      <a:pt x="1" y="1"/>
                      <a:pt x="1" y="2"/>
                      <a:pt x="2" y="0"/>
                    </a:cubicBezTo>
                    <a:cubicBezTo>
                      <a:pt x="1" y="1"/>
                      <a:pt x="1" y="1"/>
                      <a:pt x="0" y="2"/>
                    </a:cubicBezTo>
                    <a:cubicBezTo>
                      <a:pt x="0" y="2"/>
                      <a:pt x="1" y="1"/>
                      <a:pt x="1" y="2"/>
                    </a:cubicBezTo>
                    <a:cubicBezTo>
                      <a:pt x="1" y="2"/>
                      <a:pt x="0" y="2"/>
                      <a:pt x="0" y="3"/>
                    </a:cubicBezTo>
                    <a:cubicBezTo>
                      <a:pt x="0" y="4"/>
                      <a:pt x="0" y="3"/>
                      <a:pt x="1" y="3"/>
                    </a:cubicBez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43" name="Freeform 2190"/>
              <p:cNvSpPr/>
              <p:nvPr/>
            </p:nvSpPr>
            <p:spPr bwMode="auto">
              <a:xfrm>
                <a:off x="267" y="3176"/>
                <a:ext cx="0" cy="2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44" name="Freeform 2191"/>
              <p:cNvSpPr/>
              <p:nvPr/>
            </p:nvSpPr>
            <p:spPr bwMode="auto">
              <a:xfrm>
                <a:off x="267" y="3173"/>
                <a:ext cx="3" cy="5"/>
              </a:xfrm>
              <a:custGeom>
                <a:avLst/>
                <a:gdLst>
                  <a:gd name="T0" fmla="*/ 1 w 1"/>
                  <a:gd name="T1" fmla="*/ 1 h 2"/>
                  <a:gd name="T2" fmla="*/ 0 w 1"/>
                  <a:gd name="T3" fmla="*/ 2 h 2"/>
                  <a:gd name="T4" fmla="*/ 1 w 1"/>
                  <a:gd name="T5" fmla="*/ 0 h 2"/>
                  <a:gd name="T6" fmla="*/ 1 w 1"/>
                  <a:gd name="T7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1" y="1"/>
                    </a:moveTo>
                    <a:cubicBezTo>
                      <a:pt x="1" y="1"/>
                      <a:pt x="0" y="1"/>
                      <a:pt x="0" y="2"/>
                    </a:cubicBezTo>
                    <a:cubicBezTo>
                      <a:pt x="1" y="0"/>
                      <a:pt x="1" y="0"/>
                      <a:pt x="1" y="0"/>
                    </a:cubicBez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45" name="Freeform 2192"/>
              <p:cNvSpPr/>
              <p:nvPr/>
            </p:nvSpPr>
            <p:spPr bwMode="auto">
              <a:xfrm>
                <a:off x="270" y="3176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46" name="Freeform 2193"/>
              <p:cNvSpPr/>
              <p:nvPr/>
            </p:nvSpPr>
            <p:spPr bwMode="auto">
              <a:xfrm>
                <a:off x="267" y="3173"/>
                <a:ext cx="5" cy="8"/>
              </a:xfrm>
              <a:custGeom>
                <a:avLst/>
                <a:gdLst>
                  <a:gd name="T0" fmla="*/ 2 w 2"/>
                  <a:gd name="T1" fmla="*/ 1 h 3"/>
                  <a:gd name="T2" fmla="*/ 1 w 2"/>
                  <a:gd name="T3" fmla="*/ 1 h 3"/>
                  <a:gd name="T4" fmla="*/ 1 w 2"/>
                  <a:gd name="T5" fmla="*/ 1 h 3"/>
                  <a:gd name="T6" fmla="*/ 1 w 2"/>
                  <a:gd name="T7" fmla="*/ 2 h 3"/>
                  <a:gd name="T8" fmla="*/ 1 w 2"/>
                  <a:gd name="T9" fmla="*/ 2 h 3"/>
                  <a:gd name="T10" fmla="*/ 0 w 2"/>
                  <a:gd name="T11" fmla="*/ 3 h 3"/>
                  <a:gd name="T12" fmla="*/ 2 w 2"/>
                  <a:gd name="T13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" h="3">
                    <a:moveTo>
                      <a:pt x="2" y="1"/>
                    </a:moveTo>
                    <a:cubicBezTo>
                      <a:pt x="2" y="0"/>
                      <a:pt x="2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2"/>
                      <a:pt x="1" y="2"/>
                    </a:cubicBezTo>
                    <a:cubicBezTo>
                      <a:pt x="1" y="2"/>
                      <a:pt x="1" y="1"/>
                      <a:pt x="1" y="2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1" y="3"/>
                      <a:pt x="1" y="1"/>
                      <a:pt x="2" y="1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47" name="Freeform 2194"/>
              <p:cNvSpPr/>
              <p:nvPr/>
            </p:nvSpPr>
            <p:spPr bwMode="auto">
              <a:xfrm>
                <a:off x="270" y="3176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48" name="Rectangle 2195"/>
              <p:cNvSpPr>
                <a:spLocks noChangeArrowheads="1"/>
              </p:cNvSpPr>
              <p:nvPr/>
            </p:nvSpPr>
            <p:spPr bwMode="auto">
              <a:xfrm>
                <a:off x="270" y="3176"/>
                <a:ext cx="1" cy="1"/>
              </a:xfrm>
              <a:prstGeom prst="rect">
                <a:avLst/>
              </a:pr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49" name="Freeform 2196"/>
              <p:cNvSpPr/>
              <p:nvPr/>
            </p:nvSpPr>
            <p:spPr bwMode="auto">
              <a:xfrm>
                <a:off x="270" y="3176"/>
                <a:ext cx="2" cy="7"/>
              </a:xfrm>
              <a:custGeom>
                <a:avLst/>
                <a:gdLst>
                  <a:gd name="T0" fmla="*/ 1 w 1"/>
                  <a:gd name="T1" fmla="*/ 0 h 3"/>
                  <a:gd name="T2" fmla="*/ 0 w 1"/>
                  <a:gd name="T3" fmla="*/ 1 h 3"/>
                  <a:gd name="T4" fmla="*/ 0 w 1"/>
                  <a:gd name="T5" fmla="*/ 3 h 3"/>
                  <a:gd name="T6" fmla="*/ 1 w 1"/>
                  <a:gd name="T7" fmla="*/ 2 h 3"/>
                  <a:gd name="T8" fmla="*/ 1 w 1"/>
                  <a:gd name="T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3">
                    <a:moveTo>
                      <a:pt x="1" y="0"/>
                    </a:moveTo>
                    <a:cubicBezTo>
                      <a:pt x="1" y="1"/>
                      <a:pt x="1" y="0"/>
                      <a:pt x="0" y="1"/>
                    </a:cubicBezTo>
                    <a:cubicBezTo>
                      <a:pt x="1" y="1"/>
                      <a:pt x="1" y="2"/>
                      <a:pt x="0" y="3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1"/>
                      <a:pt x="1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50" name="Freeform 2197"/>
              <p:cNvSpPr/>
              <p:nvPr/>
            </p:nvSpPr>
            <p:spPr bwMode="auto">
              <a:xfrm>
                <a:off x="272" y="318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51" name="Freeform 2198"/>
              <p:cNvSpPr/>
              <p:nvPr/>
            </p:nvSpPr>
            <p:spPr bwMode="auto">
              <a:xfrm>
                <a:off x="272" y="3178"/>
                <a:ext cx="5" cy="10"/>
              </a:xfrm>
              <a:custGeom>
                <a:avLst/>
                <a:gdLst>
                  <a:gd name="T0" fmla="*/ 2 w 2"/>
                  <a:gd name="T1" fmla="*/ 0 h 4"/>
                  <a:gd name="T2" fmla="*/ 1 w 2"/>
                  <a:gd name="T3" fmla="*/ 2 h 4"/>
                  <a:gd name="T4" fmla="*/ 1 w 2"/>
                  <a:gd name="T5" fmla="*/ 1 h 4"/>
                  <a:gd name="T6" fmla="*/ 1 w 2"/>
                  <a:gd name="T7" fmla="*/ 1 h 4"/>
                  <a:gd name="T8" fmla="*/ 1 w 2"/>
                  <a:gd name="T9" fmla="*/ 0 h 4"/>
                  <a:gd name="T10" fmla="*/ 0 w 2"/>
                  <a:gd name="T11" fmla="*/ 1 h 4"/>
                  <a:gd name="T12" fmla="*/ 0 w 2"/>
                  <a:gd name="T13" fmla="*/ 0 h 4"/>
                  <a:gd name="T14" fmla="*/ 0 w 2"/>
                  <a:gd name="T15" fmla="*/ 2 h 4"/>
                  <a:gd name="T16" fmla="*/ 0 w 2"/>
                  <a:gd name="T17" fmla="*/ 2 h 4"/>
                  <a:gd name="T18" fmla="*/ 0 w 2"/>
                  <a:gd name="T19" fmla="*/ 3 h 4"/>
                  <a:gd name="T20" fmla="*/ 1 w 2"/>
                  <a:gd name="T21" fmla="*/ 4 h 4"/>
                  <a:gd name="T22" fmla="*/ 2 w 2"/>
                  <a:gd name="T23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" h="4">
                    <a:moveTo>
                      <a:pt x="2" y="0"/>
                    </a:moveTo>
                    <a:cubicBezTo>
                      <a:pt x="1" y="2"/>
                      <a:pt x="1" y="2"/>
                      <a:pt x="1" y="2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2"/>
                      <a:pt x="1" y="1"/>
                    </a:cubicBezTo>
                    <a:cubicBezTo>
                      <a:pt x="1" y="0"/>
                      <a:pt x="1" y="1"/>
                      <a:pt x="1" y="0"/>
                    </a:cubicBezTo>
                    <a:cubicBezTo>
                      <a:pt x="1" y="0"/>
                      <a:pt x="1" y="0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1"/>
                      <a:pt x="0" y="2"/>
                    </a:cubicBezTo>
                    <a:cubicBezTo>
                      <a:pt x="0" y="2"/>
                      <a:pt x="0" y="3"/>
                      <a:pt x="0" y="3"/>
                    </a:cubicBezTo>
                    <a:cubicBezTo>
                      <a:pt x="0" y="2"/>
                      <a:pt x="0" y="4"/>
                      <a:pt x="1" y="4"/>
                    </a:cubicBezTo>
                    <a:cubicBezTo>
                      <a:pt x="1" y="4"/>
                      <a:pt x="1" y="1"/>
                      <a:pt x="2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52" name="Freeform 2199"/>
              <p:cNvSpPr/>
              <p:nvPr/>
            </p:nvSpPr>
            <p:spPr bwMode="auto">
              <a:xfrm>
                <a:off x="274" y="3183"/>
                <a:ext cx="3" cy="2"/>
              </a:xfrm>
              <a:custGeom>
                <a:avLst/>
                <a:gdLst>
                  <a:gd name="T0" fmla="*/ 0 w 3"/>
                  <a:gd name="T1" fmla="*/ 0 h 2"/>
                  <a:gd name="T2" fmla="*/ 0 w 3"/>
                  <a:gd name="T3" fmla="*/ 2 h 2"/>
                  <a:gd name="T4" fmla="*/ 3 w 3"/>
                  <a:gd name="T5" fmla="*/ 0 h 2"/>
                  <a:gd name="T6" fmla="*/ 0 w 3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2">
                    <a:moveTo>
                      <a:pt x="0" y="0"/>
                    </a:moveTo>
                    <a:lnTo>
                      <a:pt x="0" y="2"/>
                    </a:lnTo>
                    <a:lnTo>
                      <a:pt x="3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53" name="Freeform 2200"/>
              <p:cNvSpPr/>
              <p:nvPr/>
            </p:nvSpPr>
            <p:spPr bwMode="auto">
              <a:xfrm>
                <a:off x="277" y="3178"/>
                <a:ext cx="2" cy="10"/>
              </a:xfrm>
              <a:custGeom>
                <a:avLst/>
                <a:gdLst>
                  <a:gd name="T0" fmla="*/ 0 w 1"/>
                  <a:gd name="T1" fmla="*/ 0 h 4"/>
                  <a:gd name="T2" fmla="*/ 0 w 1"/>
                  <a:gd name="T3" fmla="*/ 1 h 4"/>
                  <a:gd name="T4" fmla="*/ 0 w 1"/>
                  <a:gd name="T5" fmla="*/ 0 h 4"/>
                  <a:gd name="T6" fmla="*/ 0 w 1"/>
                  <a:gd name="T7" fmla="*/ 2 h 4"/>
                  <a:gd name="T8" fmla="*/ 0 w 1"/>
                  <a:gd name="T9" fmla="*/ 1 h 4"/>
                  <a:gd name="T10" fmla="*/ 0 w 1"/>
                  <a:gd name="T11" fmla="*/ 3 h 4"/>
                  <a:gd name="T12" fmla="*/ 0 w 1"/>
                  <a:gd name="T13" fmla="*/ 3 h 4"/>
                  <a:gd name="T14" fmla="*/ 1 w 1"/>
                  <a:gd name="T15" fmla="*/ 3 h 4"/>
                  <a:gd name="T16" fmla="*/ 1 w 1"/>
                  <a:gd name="T17" fmla="*/ 2 h 4"/>
                  <a:gd name="T18" fmla="*/ 1 w 1"/>
                  <a:gd name="T19" fmla="*/ 2 h 4"/>
                  <a:gd name="T20" fmla="*/ 0 w 1"/>
                  <a:gd name="T21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" h="4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2"/>
                    </a:cubicBezTo>
                    <a:cubicBezTo>
                      <a:pt x="0" y="3"/>
                      <a:pt x="0" y="1"/>
                      <a:pt x="0" y="1"/>
                    </a:cubicBezTo>
                    <a:cubicBezTo>
                      <a:pt x="1" y="2"/>
                      <a:pt x="0" y="2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4"/>
                      <a:pt x="1" y="3"/>
                      <a:pt x="1" y="3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54" name="Freeform 2201"/>
              <p:cNvSpPr/>
              <p:nvPr/>
            </p:nvSpPr>
            <p:spPr bwMode="auto">
              <a:xfrm>
                <a:off x="277" y="317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55" name="Freeform 2202"/>
              <p:cNvSpPr/>
              <p:nvPr/>
            </p:nvSpPr>
            <p:spPr bwMode="auto">
              <a:xfrm>
                <a:off x="279" y="3183"/>
                <a:ext cx="0" cy="2"/>
              </a:xfrm>
              <a:custGeom>
                <a:avLst/>
                <a:gdLst>
                  <a:gd name="T0" fmla="*/ 0 h 2"/>
                  <a:gd name="T1" fmla="*/ 2 h 2"/>
                  <a:gd name="T2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56" name="Freeform 2203"/>
              <p:cNvSpPr/>
              <p:nvPr/>
            </p:nvSpPr>
            <p:spPr bwMode="auto">
              <a:xfrm>
                <a:off x="279" y="3178"/>
                <a:ext cx="0" cy="3"/>
              </a:xfrm>
              <a:custGeom>
                <a:avLst/>
                <a:gdLst>
                  <a:gd name="T0" fmla="*/ 1 h 1"/>
                  <a:gd name="T1" fmla="*/ 1 h 1"/>
                  <a:gd name="T2" fmla="*/ 0 h 1"/>
                  <a:gd name="T3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1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57" name="Freeform 2204"/>
              <p:cNvSpPr/>
              <p:nvPr/>
            </p:nvSpPr>
            <p:spPr bwMode="auto">
              <a:xfrm>
                <a:off x="279" y="3176"/>
                <a:ext cx="21" cy="12"/>
              </a:xfrm>
              <a:custGeom>
                <a:avLst/>
                <a:gdLst>
                  <a:gd name="T0" fmla="*/ 9 w 9"/>
                  <a:gd name="T1" fmla="*/ 3 h 5"/>
                  <a:gd name="T2" fmla="*/ 8 w 9"/>
                  <a:gd name="T3" fmla="*/ 3 h 5"/>
                  <a:gd name="T4" fmla="*/ 9 w 9"/>
                  <a:gd name="T5" fmla="*/ 1 h 5"/>
                  <a:gd name="T6" fmla="*/ 8 w 9"/>
                  <a:gd name="T7" fmla="*/ 0 h 5"/>
                  <a:gd name="T8" fmla="*/ 8 w 9"/>
                  <a:gd name="T9" fmla="*/ 1 h 5"/>
                  <a:gd name="T10" fmla="*/ 8 w 9"/>
                  <a:gd name="T11" fmla="*/ 0 h 5"/>
                  <a:gd name="T12" fmla="*/ 6 w 9"/>
                  <a:gd name="T13" fmla="*/ 1 h 5"/>
                  <a:gd name="T14" fmla="*/ 6 w 9"/>
                  <a:gd name="T15" fmla="*/ 1 h 5"/>
                  <a:gd name="T16" fmla="*/ 2 w 9"/>
                  <a:gd name="T17" fmla="*/ 1 h 5"/>
                  <a:gd name="T18" fmla="*/ 2 w 9"/>
                  <a:gd name="T19" fmla="*/ 3 h 5"/>
                  <a:gd name="T20" fmla="*/ 2 w 9"/>
                  <a:gd name="T21" fmla="*/ 2 h 5"/>
                  <a:gd name="T22" fmla="*/ 2 w 9"/>
                  <a:gd name="T23" fmla="*/ 2 h 5"/>
                  <a:gd name="T24" fmla="*/ 1 w 9"/>
                  <a:gd name="T25" fmla="*/ 1 h 5"/>
                  <a:gd name="T26" fmla="*/ 1 w 9"/>
                  <a:gd name="T27" fmla="*/ 3 h 5"/>
                  <a:gd name="T28" fmla="*/ 1 w 9"/>
                  <a:gd name="T29" fmla="*/ 1 h 5"/>
                  <a:gd name="T30" fmla="*/ 0 w 9"/>
                  <a:gd name="T31" fmla="*/ 2 h 5"/>
                  <a:gd name="T32" fmla="*/ 1 w 9"/>
                  <a:gd name="T33" fmla="*/ 4 h 5"/>
                  <a:gd name="T34" fmla="*/ 0 w 9"/>
                  <a:gd name="T35" fmla="*/ 4 h 5"/>
                  <a:gd name="T36" fmla="*/ 3 w 9"/>
                  <a:gd name="T37" fmla="*/ 2 h 5"/>
                  <a:gd name="T38" fmla="*/ 3 w 9"/>
                  <a:gd name="T39" fmla="*/ 3 h 5"/>
                  <a:gd name="T40" fmla="*/ 4 w 9"/>
                  <a:gd name="T41" fmla="*/ 4 h 5"/>
                  <a:gd name="T42" fmla="*/ 5 w 9"/>
                  <a:gd name="T43" fmla="*/ 2 h 5"/>
                  <a:gd name="T44" fmla="*/ 5 w 9"/>
                  <a:gd name="T45" fmla="*/ 3 h 5"/>
                  <a:gd name="T46" fmla="*/ 5 w 9"/>
                  <a:gd name="T47" fmla="*/ 2 h 5"/>
                  <a:gd name="T48" fmla="*/ 5 w 9"/>
                  <a:gd name="T49" fmla="*/ 3 h 5"/>
                  <a:gd name="T50" fmla="*/ 5 w 9"/>
                  <a:gd name="T51" fmla="*/ 1 h 5"/>
                  <a:gd name="T52" fmla="*/ 6 w 9"/>
                  <a:gd name="T53" fmla="*/ 4 h 5"/>
                  <a:gd name="T54" fmla="*/ 6 w 9"/>
                  <a:gd name="T55" fmla="*/ 3 h 5"/>
                  <a:gd name="T56" fmla="*/ 6 w 9"/>
                  <a:gd name="T57" fmla="*/ 2 h 5"/>
                  <a:gd name="T58" fmla="*/ 7 w 9"/>
                  <a:gd name="T59" fmla="*/ 4 h 5"/>
                  <a:gd name="T60" fmla="*/ 7 w 9"/>
                  <a:gd name="T61" fmla="*/ 2 h 5"/>
                  <a:gd name="T62" fmla="*/ 7 w 9"/>
                  <a:gd name="T63" fmla="*/ 1 h 5"/>
                  <a:gd name="T64" fmla="*/ 8 w 9"/>
                  <a:gd name="T65" fmla="*/ 2 h 5"/>
                  <a:gd name="T66" fmla="*/ 8 w 9"/>
                  <a:gd name="T67" fmla="*/ 3 h 5"/>
                  <a:gd name="T68" fmla="*/ 8 w 9"/>
                  <a:gd name="T69" fmla="*/ 4 h 5"/>
                  <a:gd name="T70" fmla="*/ 8 w 9"/>
                  <a:gd name="T71" fmla="*/ 2 h 5"/>
                  <a:gd name="T72" fmla="*/ 9 w 9"/>
                  <a:gd name="T73" fmla="*/ 3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9" h="5">
                    <a:moveTo>
                      <a:pt x="9" y="3"/>
                    </a:moveTo>
                    <a:cubicBezTo>
                      <a:pt x="9" y="3"/>
                      <a:pt x="9" y="2"/>
                      <a:pt x="8" y="3"/>
                    </a:cubicBezTo>
                    <a:cubicBezTo>
                      <a:pt x="8" y="2"/>
                      <a:pt x="9" y="2"/>
                      <a:pt x="9" y="1"/>
                    </a:cubicBezTo>
                    <a:cubicBezTo>
                      <a:pt x="8" y="1"/>
                      <a:pt x="8" y="0"/>
                      <a:pt x="8" y="0"/>
                    </a:cubicBezTo>
                    <a:cubicBezTo>
                      <a:pt x="8" y="0"/>
                      <a:pt x="8" y="1"/>
                      <a:pt x="8" y="1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7" y="0"/>
                      <a:pt x="7" y="1"/>
                      <a:pt x="6" y="1"/>
                    </a:cubicBezTo>
                    <a:cubicBezTo>
                      <a:pt x="6" y="0"/>
                      <a:pt x="6" y="1"/>
                      <a:pt x="6" y="1"/>
                    </a:cubicBezTo>
                    <a:cubicBezTo>
                      <a:pt x="5" y="1"/>
                      <a:pt x="4" y="2"/>
                      <a:pt x="2" y="1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2"/>
                      <a:pt x="2" y="3"/>
                      <a:pt x="2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0"/>
                      <a:pt x="1" y="2"/>
                      <a:pt x="1" y="1"/>
                    </a:cubicBezTo>
                    <a:cubicBezTo>
                      <a:pt x="1" y="2"/>
                      <a:pt x="1" y="3"/>
                      <a:pt x="1" y="3"/>
                    </a:cubicBezTo>
                    <a:cubicBezTo>
                      <a:pt x="1" y="1"/>
                      <a:pt x="1" y="3"/>
                      <a:pt x="1" y="1"/>
                    </a:cubicBezTo>
                    <a:cubicBezTo>
                      <a:pt x="0" y="1"/>
                      <a:pt x="1" y="3"/>
                      <a:pt x="0" y="2"/>
                    </a:cubicBezTo>
                    <a:cubicBezTo>
                      <a:pt x="0" y="3"/>
                      <a:pt x="1" y="3"/>
                      <a:pt x="1" y="4"/>
                    </a:cubicBezTo>
                    <a:cubicBezTo>
                      <a:pt x="1" y="4"/>
                      <a:pt x="0" y="3"/>
                      <a:pt x="0" y="4"/>
                    </a:cubicBezTo>
                    <a:cubicBezTo>
                      <a:pt x="1" y="5"/>
                      <a:pt x="2" y="3"/>
                      <a:pt x="3" y="2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2"/>
                      <a:pt x="4" y="2"/>
                      <a:pt x="4" y="4"/>
                    </a:cubicBezTo>
                    <a:cubicBezTo>
                      <a:pt x="4" y="3"/>
                      <a:pt x="5" y="4"/>
                      <a:pt x="5" y="2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5" y="2"/>
                      <a:pt x="5" y="2"/>
                      <a:pt x="5" y="2"/>
                    </a:cubicBezTo>
                    <a:cubicBezTo>
                      <a:pt x="5" y="2"/>
                      <a:pt x="5" y="3"/>
                      <a:pt x="5" y="3"/>
                    </a:cubicBezTo>
                    <a:cubicBezTo>
                      <a:pt x="5" y="2"/>
                      <a:pt x="5" y="2"/>
                      <a:pt x="5" y="1"/>
                    </a:cubicBezTo>
                    <a:cubicBezTo>
                      <a:pt x="6" y="2"/>
                      <a:pt x="6" y="3"/>
                      <a:pt x="6" y="4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6" y="3"/>
                      <a:pt x="6" y="2"/>
                      <a:pt x="6" y="2"/>
                    </a:cubicBezTo>
                    <a:cubicBezTo>
                      <a:pt x="6" y="2"/>
                      <a:pt x="7" y="3"/>
                      <a:pt x="7" y="4"/>
                    </a:cubicBezTo>
                    <a:cubicBezTo>
                      <a:pt x="7" y="4"/>
                      <a:pt x="7" y="2"/>
                      <a:pt x="7" y="2"/>
                    </a:cubicBezTo>
                    <a:cubicBezTo>
                      <a:pt x="7" y="1"/>
                      <a:pt x="7" y="1"/>
                      <a:pt x="7" y="1"/>
                    </a:cubicBezTo>
                    <a:cubicBezTo>
                      <a:pt x="7" y="1"/>
                      <a:pt x="8" y="2"/>
                      <a:pt x="8" y="2"/>
                    </a:cubicBezTo>
                    <a:cubicBezTo>
                      <a:pt x="8" y="3"/>
                      <a:pt x="8" y="3"/>
                      <a:pt x="8" y="3"/>
                    </a:cubicBezTo>
                    <a:cubicBezTo>
                      <a:pt x="8" y="4"/>
                      <a:pt x="8" y="4"/>
                      <a:pt x="8" y="4"/>
                    </a:cubicBezTo>
                    <a:cubicBezTo>
                      <a:pt x="8" y="2"/>
                      <a:pt x="8" y="2"/>
                      <a:pt x="8" y="2"/>
                    </a:cubicBezTo>
                    <a:cubicBezTo>
                      <a:pt x="8" y="3"/>
                      <a:pt x="9" y="3"/>
                      <a:pt x="9" y="3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58" name="Freeform 2205"/>
              <p:cNvSpPr/>
              <p:nvPr/>
            </p:nvSpPr>
            <p:spPr bwMode="auto">
              <a:xfrm>
                <a:off x="298" y="3185"/>
                <a:ext cx="0" cy="3"/>
              </a:xfrm>
              <a:custGeom>
                <a:avLst/>
                <a:gdLst>
                  <a:gd name="T0" fmla="*/ 0 h 3"/>
                  <a:gd name="T1" fmla="*/ 3 h 3"/>
                  <a:gd name="T2" fmla="*/ 0 h 3"/>
                  <a:gd name="T3" fmla="*/ 0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lnTo>
                      <a:pt x="0" y="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59" name="Freeform 2206"/>
              <p:cNvSpPr/>
              <p:nvPr/>
            </p:nvSpPr>
            <p:spPr bwMode="auto">
              <a:xfrm>
                <a:off x="300" y="318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60" name="Freeform 2207"/>
              <p:cNvSpPr/>
              <p:nvPr/>
            </p:nvSpPr>
            <p:spPr bwMode="auto">
              <a:xfrm>
                <a:off x="293" y="3176"/>
                <a:ext cx="3" cy="2"/>
              </a:xfrm>
              <a:custGeom>
                <a:avLst/>
                <a:gdLst>
                  <a:gd name="T0" fmla="*/ 0 w 3"/>
                  <a:gd name="T1" fmla="*/ 0 h 2"/>
                  <a:gd name="T2" fmla="*/ 0 w 3"/>
                  <a:gd name="T3" fmla="*/ 2 h 2"/>
                  <a:gd name="T4" fmla="*/ 3 w 3"/>
                  <a:gd name="T5" fmla="*/ 2 h 2"/>
                  <a:gd name="T6" fmla="*/ 0 w 3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2">
                    <a:moveTo>
                      <a:pt x="0" y="0"/>
                    </a:moveTo>
                    <a:lnTo>
                      <a:pt x="0" y="2"/>
                    </a:lnTo>
                    <a:lnTo>
                      <a:pt x="3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61" name="Freeform 2208"/>
              <p:cNvSpPr/>
              <p:nvPr/>
            </p:nvSpPr>
            <p:spPr bwMode="auto">
              <a:xfrm>
                <a:off x="293" y="3185"/>
                <a:ext cx="3" cy="3"/>
              </a:xfrm>
              <a:custGeom>
                <a:avLst/>
                <a:gdLst>
                  <a:gd name="T0" fmla="*/ 3 w 3"/>
                  <a:gd name="T1" fmla="*/ 3 h 3"/>
                  <a:gd name="T2" fmla="*/ 0 w 3"/>
                  <a:gd name="T3" fmla="*/ 0 h 3"/>
                  <a:gd name="T4" fmla="*/ 3 w 3"/>
                  <a:gd name="T5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3">
                    <a:moveTo>
                      <a:pt x="3" y="3"/>
                    </a:moveTo>
                    <a:lnTo>
                      <a:pt x="0" y="0"/>
                    </a:lnTo>
                    <a:lnTo>
                      <a:pt x="3" y="3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62" name="Freeform 2209"/>
              <p:cNvSpPr/>
              <p:nvPr/>
            </p:nvSpPr>
            <p:spPr bwMode="auto">
              <a:xfrm>
                <a:off x="291" y="3185"/>
                <a:ext cx="0" cy="3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63" name="Rectangle 2210"/>
              <p:cNvSpPr>
                <a:spLocks noChangeArrowheads="1"/>
              </p:cNvSpPr>
              <p:nvPr/>
            </p:nvSpPr>
            <p:spPr bwMode="auto">
              <a:xfrm>
                <a:off x="300" y="3185"/>
                <a:ext cx="1" cy="1"/>
              </a:xfrm>
              <a:prstGeom prst="rect">
                <a:avLst/>
              </a:pr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64" name="Freeform 2211"/>
              <p:cNvSpPr/>
              <p:nvPr/>
            </p:nvSpPr>
            <p:spPr bwMode="auto">
              <a:xfrm>
                <a:off x="300" y="3169"/>
                <a:ext cx="10" cy="14"/>
              </a:xfrm>
              <a:custGeom>
                <a:avLst/>
                <a:gdLst>
                  <a:gd name="T0" fmla="*/ 3 w 4"/>
                  <a:gd name="T1" fmla="*/ 1 h 6"/>
                  <a:gd name="T2" fmla="*/ 2 w 4"/>
                  <a:gd name="T3" fmla="*/ 1 h 6"/>
                  <a:gd name="T4" fmla="*/ 3 w 4"/>
                  <a:gd name="T5" fmla="*/ 3 h 6"/>
                  <a:gd name="T6" fmla="*/ 2 w 4"/>
                  <a:gd name="T7" fmla="*/ 1 h 6"/>
                  <a:gd name="T8" fmla="*/ 1 w 4"/>
                  <a:gd name="T9" fmla="*/ 3 h 6"/>
                  <a:gd name="T10" fmla="*/ 1 w 4"/>
                  <a:gd name="T11" fmla="*/ 2 h 6"/>
                  <a:gd name="T12" fmla="*/ 1 w 4"/>
                  <a:gd name="T13" fmla="*/ 5 h 6"/>
                  <a:gd name="T14" fmla="*/ 0 w 4"/>
                  <a:gd name="T15" fmla="*/ 2 h 6"/>
                  <a:gd name="T16" fmla="*/ 0 w 4"/>
                  <a:gd name="T17" fmla="*/ 2 h 6"/>
                  <a:gd name="T18" fmla="*/ 0 w 4"/>
                  <a:gd name="T19" fmla="*/ 3 h 6"/>
                  <a:gd name="T20" fmla="*/ 0 w 4"/>
                  <a:gd name="T21" fmla="*/ 5 h 6"/>
                  <a:gd name="T22" fmla="*/ 0 w 4"/>
                  <a:gd name="T23" fmla="*/ 6 h 6"/>
                  <a:gd name="T24" fmla="*/ 1 w 4"/>
                  <a:gd name="T25" fmla="*/ 5 h 6"/>
                  <a:gd name="T26" fmla="*/ 1 w 4"/>
                  <a:gd name="T27" fmla="*/ 6 h 6"/>
                  <a:gd name="T28" fmla="*/ 1 w 4"/>
                  <a:gd name="T29" fmla="*/ 5 h 6"/>
                  <a:gd name="T30" fmla="*/ 1 w 4"/>
                  <a:gd name="T31" fmla="*/ 6 h 6"/>
                  <a:gd name="T32" fmla="*/ 1 w 4"/>
                  <a:gd name="T33" fmla="*/ 5 h 6"/>
                  <a:gd name="T34" fmla="*/ 1 w 4"/>
                  <a:gd name="T35" fmla="*/ 5 h 6"/>
                  <a:gd name="T36" fmla="*/ 1 w 4"/>
                  <a:gd name="T37" fmla="*/ 4 h 6"/>
                  <a:gd name="T38" fmla="*/ 2 w 4"/>
                  <a:gd name="T39" fmla="*/ 5 h 6"/>
                  <a:gd name="T40" fmla="*/ 1 w 4"/>
                  <a:gd name="T41" fmla="*/ 4 h 6"/>
                  <a:gd name="T42" fmla="*/ 3 w 4"/>
                  <a:gd name="T43" fmla="*/ 5 h 6"/>
                  <a:gd name="T44" fmla="*/ 3 w 4"/>
                  <a:gd name="T45" fmla="*/ 4 h 6"/>
                  <a:gd name="T46" fmla="*/ 2 w 4"/>
                  <a:gd name="T47" fmla="*/ 5 h 6"/>
                  <a:gd name="T48" fmla="*/ 2 w 4"/>
                  <a:gd name="T49" fmla="*/ 3 h 6"/>
                  <a:gd name="T50" fmla="*/ 3 w 4"/>
                  <a:gd name="T51" fmla="*/ 5 h 6"/>
                  <a:gd name="T52" fmla="*/ 4 w 4"/>
                  <a:gd name="T53" fmla="*/ 4 h 6"/>
                  <a:gd name="T54" fmla="*/ 4 w 4"/>
                  <a:gd name="T55" fmla="*/ 4 h 6"/>
                  <a:gd name="T56" fmla="*/ 4 w 4"/>
                  <a:gd name="T57" fmla="*/ 3 h 6"/>
                  <a:gd name="T58" fmla="*/ 4 w 4"/>
                  <a:gd name="T59" fmla="*/ 3 h 6"/>
                  <a:gd name="T60" fmla="*/ 3 w 4"/>
                  <a:gd name="T61" fmla="*/ 2 h 6"/>
                  <a:gd name="T62" fmla="*/ 4 w 4"/>
                  <a:gd name="T63" fmla="*/ 3 h 6"/>
                  <a:gd name="T64" fmla="*/ 3 w 4"/>
                  <a:gd name="T65" fmla="*/ 1 h 6"/>
                  <a:gd name="T66" fmla="*/ 3 w 4"/>
                  <a:gd name="T67" fmla="*/ 2 h 6"/>
                  <a:gd name="T68" fmla="*/ 3 w 4"/>
                  <a:gd name="T69" fmla="*/ 1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4" h="6">
                    <a:moveTo>
                      <a:pt x="3" y="1"/>
                    </a:moveTo>
                    <a:cubicBezTo>
                      <a:pt x="2" y="0"/>
                      <a:pt x="2" y="1"/>
                      <a:pt x="2" y="1"/>
                    </a:cubicBezTo>
                    <a:cubicBezTo>
                      <a:pt x="2" y="1"/>
                      <a:pt x="3" y="3"/>
                      <a:pt x="3" y="3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1" y="1"/>
                      <a:pt x="1" y="1"/>
                      <a:pt x="1" y="3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0" y="3"/>
                      <a:pt x="1" y="6"/>
                      <a:pt x="1" y="5"/>
                    </a:cubicBezTo>
                    <a:cubicBezTo>
                      <a:pt x="1" y="3"/>
                      <a:pt x="0" y="4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3"/>
                      <a:pt x="0" y="3"/>
                    </a:cubicBezTo>
                    <a:cubicBezTo>
                      <a:pt x="0" y="4"/>
                      <a:pt x="0" y="4"/>
                      <a:pt x="0" y="5"/>
                    </a:cubicBezTo>
                    <a:cubicBezTo>
                      <a:pt x="0" y="5"/>
                      <a:pt x="0" y="5"/>
                      <a:pt x="0" y="6"/>
                    </a:cubicBezTo>
                    <a:cubicBezTo>
                      <a:pt x="0" y="5"/>
                      <a:pt x="1" y="6"/>
                      <a:pt x="1" y="5"/>
                    </a:cubicBezTo>
                    <a:cubicBezTo>
                      <a:pt x="1" y="5"/>
                      <a:pt x="0" y="5"/>
                      <a:pt x="1" y="6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1" y="5"/>
                      <a:pt x="1" y="6"/>
                      <a:pt x="1" y="6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1" y="5"/>
                      <a:pt x="2" y="5"/>
                      <a:pt x="1" y="4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2" y="5"/>
                      <a:pt x="3" y="6"/>
                      <a:pt x="3" y="5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2" y="4"/>
                      <a:pt x="3" y="5"/>
                      <a:pt x="2" y="5"/>
                    </a:cubicBezTo>
                    <a:cubicBezTo>
                      <a:pt x="2" y="4"/>
                      <a:pt x="2" y="3"/>
                      <a:pt x="2" y="3"/>
                    </a:cubicBezTo>
                    <a:cubicBezTo>
                      <a:pt x="2" y="4"/>
                      <a:pt x="2" y="3"/>
                      <a:pt x="3" y="5"/>
                    </a:cubicBezTo>
                    <a:cubicBezTo>
                      <a:pt x="3" y="5"/>
                      <a:pt x="3" y="4"/>
                      <a:pt x="4" y="4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3" y="3"/>
                      <a:pt x="4" y="5"/>
                      <a:pt x="4" y="3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3" y="3"/>
                      <a:pt x="3" y="3"/>
                      <a:pt x="3" y="2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3" y="2"/>
                      <a:pt x="4" y="2"/>
                      <a:pt x="3" y="1"/>
                    </a:cubicBezTo>
                    <a:cubicBezTo>
                      <a:pt x="3" y="1"/>
                      <a:pt x="3" y="2"/>
                      <a:pt x="3" y="2"/>
                    </a:cubicBezTo>
                    <a:cubicBezTo>
                      <a:pt x="3" y="2"/>
                      <a:pt x="3" y="1"/>
                      <a:pt x="3" y="1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65" name="Freeform 2212"/>
              <p:cNvSpPr/>
              <p:nvPr/>
            </p:nvSpPr>
            <p:spPr bwMode="auto">
              <a:xfrm>
                <a:off x="303" y="3181"/>
                <a:ext cx="0" cy="2"/>
              </a:xfrm>
              <a:custGeom>
                <a:avLst/>
                <a:gdLst>
                  <a:gd name="T0" fmla="*/ 2 h 2"/>
                  <a:gd name="T1" fmla="*/ 0 h 2"/>
                  <a:gd name="T2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66" name="Freeform 2213"/>
              <p:cNvSpPr/>
              <p:nvPr/>
            </p:nvSpPr>
            <p:spPr bwMode="auto">
              <a:xfrm>
                <a:off x="310" y="3164"/>
                <a:ext cx="7" cy="19"/>
              </a:xfrm>
              <a:custGeom>
                <a:avLst/>
                <a:gdLst>
                  <a:gd name="T0" fmla="*/ 1 w 3"/>
                  <a:gd name="T1" fmla="*/ 4 h 8"/>
                  <a:gd name="T2" fmla="*/ 2 w 3"/>
                  <a:gd name="T3" fmla="*/ 5 h 8"/>
                  <a:gd name="T4" fmla="*/ 1 w 3"/>
                  <a:gd name="T5" fmla="*/ 3 h 8"/>
                  <a:gd name="T6" fmla="*/ 1 w 3"/>
                  <a:gd name="T7" fmla="*/ 3 h 8"/>
                  <a:gd name="T8" fmla="*/ 2 w 3"/>
                  <a:gd name="T9" fmla="*/ 4 h 8"/>
                  <a:gd name="T10" fmla="*/ 2 w 3"/>
                  <a:gd name="T11" fmla="*/ 5 h 8"/>
                  <a:gd name="T12" fmla="*/ 2 w 3"/>
                  <a:gd name="T13" fmla="*/ 3 h 8"/>
                  <a:gd name="T14" fmla="*/ 1 w 3"/>
                  <a:gd name="T15" fmla="*/ 2 h 8"/>
                  <a:gd name="T16" fmla="*/ 2 w 3"/>
                  <a:gd name="T17" fmla="*/ 3 h 8"/>
                  <a:gd name="T18" fmla="*/ 3 w 3"/>
                  <a:gd name="T19" fmla="*/ 4 h 8"/>
                  <a:gd name="T20" fmla="*/ 1 w 3"/>
                  <a:gd name="T21" fmla="*/ 0 h 8"/>
                  <a:gd name="T22" fmla="*/ 1 w 3"/>
                  <a:gd name="T23" fmla="*/ 1 h 8"/>
                  <a:gd name="T24" fmla="*/ 2 w 3"/>
                  <a:gd name="T25" fmla="*/ 2 h 8"/>
                  <a:gd name="T26" fmla="*/ 2 w 3"/>
                  <a:gd name="T27" fmla="*/ 2 h 8"/>
                  <a:gd name="T28" fmla="*/ 1 w 3"/>
                  <a:gd name="T29" fmla="*/ 1 h 8"/>
                  <a:gd name="T30" fmla="*/ 0 w 3"/>
                  <a:gd name="T31" fmla="*/ 2 h 8"/>
                  <a:gd name="T32" fmla="*/ 0 w 3"/>
                  <a:gd name="T33" fmla="*/ 2 h 8"/>
                  <a:gd name="T34" fmla="*/ 0 w 3"/>
                  <a:gd name="T35" fmla="*/ 3 h 8"/>
                  <a:gd name="T36" fmla="*/ 1 w 3"/>
                  <a:gd name="T37" fmla="*/ 5 h 8"/>
                  <a:gd name="T38" fmla="*/ 0 w 3"/>
                  <a:gd name="T39" fmla="*/ 4 h 8"/>
                  <a:gd name="T40" fmla="*/ 1 w 3"/>
                  <a:gd name="T41" fmla="*/ 6 h 8"/>
                  <a:gd name="T42" fmla="*/ 1 w 3"/>
                  <a:gd name="T43" fmla="*/ 7 h 8"/>
                  <a:gd name="T44" fmla="*/ 2 w 3"/>
                  <a:gd name="T45" fmla="*/ 6 h 8"/>
                  <a:gd name="T46" fmla="*/ 1 w 3"/>
                  <a:gd name="T47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3" h="8">
                    <a:moveTo>
                      <a:pt x="1" y="4"/>
                    </a:moveTo>
                    <a:cubicBezTo>
                      <a:pt x="1" y="4"/>
                      <a:pt x="1" y="5"/>
                      <a:pt x="2" y="5"/>
                    </a:cubicBezTo>
                    <a:cubicBezTo>
                      <a:pt x="2" y="5"/>
                      <a:pt x="1" y="4"/>
                      <a:pt x="1" y="3"/>
                    </a:cubicBezTo>
                    <a:cubicBezTo>
                      <a:pt x="1" y="4"/>
                      <a:pt x="1" y="3"/>
                      <a:pt x="1" y="3"/>
                    </a:cubicBezTo>
                    <a:cubicBezTo>
                      <a:pt x="1" y="3"/>
                      <a:pt x="2" y="4"/>
                      <a:pt x="2" y="4"/>
                    </a:cubicBezTo>
                    <a:cubicBezTo>
                      <a:pt x="2" y="4"/>
                      <a:pt x="2" y="5"/>
                      <a:pt x="2" y="5"/>
                    </a:cubicBezTo>
                    <a:cubicBezTo>
                      <a:pt x="2" y="4"/>
                      <a:pt x="2" y="4"/>
                      <a:pt x="2" y="3"/>
                    </a:cubicBezTo>
                    <a:cubicBezTo>
                      <a:pt x="1" y="3"/>
                      <a:pt x="1" y="2"/>
                      <a:pt x="1" y="2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4"/>
                      <a:pt x="2" y="3"/>
                      <a:pt x="3" y="4"/>
                    </a:cubicBezTo>
                    <a:cubicBezTo>
                      <a:pt x="2" y="3"/>
                      <a:pt x="3" y="2"/>
                      <a:pt x="1" y="0"/>
                    </a:cubicBezTo>
                    <a:cubicBezTo>
                      <a:pt x="1" y="0"/>
                      <a:pt x="1" y="1"/>
                      <a:pt x="1" y="1"/>
                    </a:cubicBezTo>
                    <a:cubicBezTo>
                      <a:pt x="2" y="1"/>
                      <a:pt x="2" y="2"/>
                      <a:pt x="2" y="2"/>
                    </a:cubicBezTo>
                    <a:cubicBezTo>
                      <a:pt x="2" y="2"/>
                      <a:pt x="2" y="3"/>
                      <a:pt x="2" y="2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0" y="1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1" y="4"/>
                      <a:pt x="1" y="5"/>
                      <a:pt x="0" y="4"/>
                    </a:cubicBezTo>
                    <a:cubicBezTo>
                      <a:pt x="1" y="5"/>
                      <a:pt x="1" y="5"/>
                      <a:pt x="1" y="6"/>
                    </a:cubicBezTo>
                    <a:cubicBezTo>
                      <a:pt x="1" y="6"/>
                      <a:pt x="1" y="5"/>
                      <a:pt x="1" y="7"/>
                    </a:cubicBezTo>
                    <a:cubicBezTo>
                      <a:pt x="2" y="8"/>
                      <a:pt x="1" y="5"/>
                      <a:pt x="2" y="6"/>
                    </a:cubicBezTo>
                    <a:lnTo>
                      <a:pt x="1" y="4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67" name="Rectangle 2214"/>
              <p:cNvSpPr>
                <a:spLocks noChangeArrowheads="1"/>
              </p:cNvSpPr>
              <p:nvPr/>
            </p:nvSpPr>
            <p:spPr bwMode="auto">
              <a:xfrm>
                <a:off x="310" y="3176"/>
                <a:ext cx="2" cy="1"/>
              </a:xfrm>
              <a:prstGeom prst="rect">
                <a:avLst/>
              </a:pr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68" name="Freeform 2215"/>
              <p:cNvSpPr/>
              <p:nvPr/>
            </p:nvSpPr>
            <p:spPr bwMode="auto">
              <a:xfrm>
                <a:off x="308" y="3169"/>
                <a:ext cx="2" cy="2"/>
              </a:xfrm>
              <a:custGeom>
                <a:avLst/>
                <a:gdLst>
                  <a:gd name="T0" fmla="*/ 0 w 1"/>
                  <a:gd name="T1" fmla="*/ 0 h 1"/>
                  <a:gd name="T2" fmla="*/ 1 w 1"/>
                  <a:gd name="T3" fmla="*/ 1 h 1"/>
                  <a:gd name="T4" fmla="*/ 0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0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69" name="Freeform 2216"/>
              <p:cNvSpPr/>
              <p:nvPr/>
            </p:nvSpPr>
            <p:spPr bwMode="auto">
              <a:xfrm>
                <a:off x="317" y="3171"/>
                <a:ext cx="0" cy="2"/>
              </a:xfrm>
              <a:custGeom>
                <a:avLst/>
                <a:gdLst>
                  <a:gd name="T0" fmla="*/ 2 h 2"/>
                  <a:gd name="T1" fmla="*/ 2 h 2"/>
                  <a:gd name="T2" fmla="*/ 0 h 2"/>
                  <a:gd name="T3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70" name="Freeform 2217"/>
              <p:cNvSpPr/>
              <p:nvPr/>
            </p:nvSpPr>
            <p:spPr bwMode="auto">
              <a:xfrm>
                <a:off x="312" y="3164"/>
                <a:ext cx="5" cy="7"/>
              </a:xfrm>
              <a:custGeom>
                <a:avLst/>
                <a:gdLst>
                  <a:gd name="T0" fmla="*/ 1 w 2"/>
                  <a:gd name="T1" fmla="*/ 0 h 3"/>
                  <a:gd name="T2" fmla="*/ 0 w 2"/>
                  <a:gd name="T3" fmla="*/ 0 h 3"/>
                  <a:gd name="T4" fmla="*/ 2 w 2"/>
                  <a:gd name="T5" fmla="*/ 3 h 3"/>
                  <a:gd name="T6" fmla="*/ 1 w 2"/>
                  <a:gd name="T7" fmla="*/ 1 h 3"/>
                  <a:gd name="T8" fmla="*/ 1 w 2"/>
                  <a:gd name="T9" fmla="*/ 1 h 3"/>
                  <a:gd name="T10" fmla="*/ 1 w 2"/>
                  <a:gd name="T11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3">
                    <a:moveTo>
                      <a:pt x="1" y="0"/>
                    </a:moveTo>
                    <a:cubicBezTo>
                      <a:pt x="1" y="0"/>
                      <a:pt x="1" y="1"/>
                      <a:pt x="0" y="0"/>
                    </a:cubicBezTo>
                    <a:cubicBezTo>
                      <a:pt x="1" y="1"/>
                      <a:pt x="1" y="2"/>
                      <a:pt x="2" y="3"/>
                    </a:cubicBezTo>
                    <a:cubicBezTo>
                      <a:pt x="2" y="3"/>
                      <a:pt x="1" y="1"/>
                      <a:pt x="1" y="1"/>
                    </a:cubicBezTo>
                    <a:cubicBezTo>
                      <a:pt x="2" y="1"/>
                      <a:pt x="1" y="0"/>
                      <a:pt x="1" y="1"/>
                    </a:cubicBez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71" name="Freeform 2218"/>
              <p:cNvSpPr/>
              <p:nvPr/>
            </p:nvSpPr>
            <p:spPr bwMode="auto">
              <a:xfrm>
                <a:off x="315" y="3150"/>
                <a:ext cx="16" cy="23"/>
              </a:xfrm>
              <a:custGeom>
                <a:avLst/>
                <a:gdLst>
                  <a:gd name="T0" fmla="*/ 3 w 7"/>
                  <a:gd name="T1" fmla="*/ 7 h 10"/>
                  <a:gd name="T2" fmla="*/ 3 w 7"/>
                  <a:gd name="T3" fmla="*/ 7 h 10"/>
                  <a:gd name="T4" fmla="*/ 3 w 7"/>
                  <a:gd name="T5" fmla="*/ 8 h 10"/>
                  <a:gd name="T6" fmla="*/ 4 w 7"/>
                  <a:gd name="T7" fmla="*/ 8 h 10"/>
                  <a:gd name="T8" fmla="*/ 4 w 7"/>
                  <a:gd name="T9" fmla="*/ 7 h 10"/>
                  <a:gd name="T10" fmla="*/ 4 w 7"/>
                  <a:gd name="T11" fmla="*/ 6 h 10"/>
                  <a:gd name="T12" fmla="*/ 3 w 7"/>
                  <a:gd name="T13" fmla="*/ 5 h 10"/>
                  <a:gd name="T14" fmla="*/ 5 w 7"/>
                  <a:gd name="T15" fmla="*/ 6 h 10"/>
                  <a:gd name="T16" fmla="*/ 3 w 7"/>
                  <a:gd name="T17" fmla="*/ 5 h 10"/>
                  <a:gd name="T18" fmla="*/ 4 w 7"/>
                  <a:gd name="T19" fmla="*/ 5 h 10"/>
                  <a:gd name="T20" fmla="*/ 4 w 7"/>
                  <a:gd name="T21" fmla="*/ 5 h 10"/>
                  <a:gd name="T22" fmla="*/ 4 w 7"/>
                  <a:gd name="T23" fmla="*/ 4 h 10"/>
                  <a:gd name="T24" fmla="*/ 5 w 7"/>
                  <a:gd name="T25" fmla="*/ 5 h 10"/>
                  <a:gd name="T26" fmla="*/ 6 w 7"/>
                  <a:gd name="T27" fmla="*/ 4 h 10"/>
                  <a:gd name="T28" fmla="*/ 6 w 7"/>
                  <a:gd name="T29" fmla="*/ 4 h 10"/>
                  <a:gd name="T30" fmla="*/ 6 w 7"/>
                  <a:gd name="T31" fmla="*/ 3 h 10"/>
                  <a:gd name="T32" fmla="*/ 6 w 7"/>
                  <a:gd name="T33" fmla="*/ 3 h 10"/>
                  <a:gd name="T34" fmla="*/ 4 w 7"/>
                  <a:gd name="T35" fmla="*/ 2 h 10"/>
                  <a:gd name="T36" fmla="*/ 4 w 7"/>
                  <a:gd name="T37" fmla="*/ 2 h 10"/>
                  <a:gd name="T38" fmla="*/ 6 w 7"/>
                  <a:gd name="T39" fmla="*/ 2 h 10"/>
                  <a:gd name="T40" fmla="*/ 5 w 7"/>
                  <a:gd name="T41" fmla="*/ 2 h 10"/>
                  <a:gd name="T42" fmla="*/ 7 w 7"/>
                  <a:gd name="T43" fmla="*/ 1 h 10"/>
                  <a:gd name="T44" fmla="*/ 5 w 7"/>
                  <a:gd name="T45" fmla="*/ 1 h 10"/>
                  <a:gd name="T46" fmla="*/ 4 w 7"/>
                  <a:gd name="T47" fmla="*/ 1 h 10"/>
                  <a:gd name="T48" fmla="*/ 3 w 7"/>
                  <a:gd name="T49" fmla="*/ 1 h 10"/>
                  <a:gd name="T50" fmla="*/ 3 w 7"/>
                  <a:gd name="T51" fmla="*/ 2 h 10"/>
                  <a:gd name="T52" fmla="*/ 4 w 7"/>
                  <a:gd name="T53" fmla="*/ 3 h 10"/>
                  <a:gd name="T54" fmla="*/ 3 w 7"/>
                  <a:gd name="T55" fmla="*/ 3 h 10"/>
                  <a:gd name="T56" fmla="*/ 4 w 7"/>
                  <a:gd name="T57" fmla="*/ 3 h 10"/>
                  <a:gd name="T58" fmla="*/ 3 w 7"/>
                  <a:gd name="T59" fmla="*/ 3 h 10"/>
                  <a:gd name="T60" fmla="*/ 4 w 7"/>
                  <a:gd name="T61" fmla="*/ 3 h 10"/>
                  <a:gd name="T62" fmla="*/ 2 w 7"/>
                  <a:gd name="T63" fmla="*/ 3 h 10"/>
                  <a:gd name="T64" fmla="*/ 1 w 7"/>
                  <a:gd name="T65" fmla="*/ 5 h 10"/>
                  <a:gd name="T66" fmla="*/ 2 w 7"/>
                  <a:gd name="T67" fmla="*/ 6 h 10"/>
                  <a:gd name="T68" fmla="*/ 2 w 7"/>
                  <a:gd name="T69" fmla="*/ 7 h 10"/>
                  <a:gd name="T70" fmla="*/ 2 w 7"/>
                  <a:gd name="T71" fmla="*/ 8 h 10"/>
                  <a:gd name="T72" fmla="*/ 1 w 7"/>
                  <a:gd name="T73" fmla="*/ 6 h 10"/>
                  <a:gd name="T74" fmla="*/ 1 w 7"/>
                  <a:gd name="T75" fmla="*/ 6 h 10"/>
                  <a:gd name="T76" fmla="*/ 1 w 7"/>
                  <a:gd name="T77" fmla="*/ 7 h 10"/>
                  <a:gd name="T78" fmla="*/ 0 w 7"/>
                  <a:gd name="T79" fmla="*/ 7 h 10"/>
                  <a:gd name="T80" fmla="*/ 3 w 7"/>
                  <a:gd name="T81" fmla="*/ 9 h 10"/>
                  <a:gd name="T82" fmla="*/ 4 w 7"/>
                  <a:gd name="T83" fmla="*/ 9 h 10"/>
                  <a:gd name="T84" fmla="*/ 3 w 7"/>
                  <a:gd name="T85" fmla="*/ 7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7" h="10">
                    <a:moveTo>
                      <a:pt x="3" y="7"/>
                    </a:moveTo>
                    <a:cubicBezTo>
                      <a:pt x="3" y="7"/>
                      <a:pt x="3" y="7"/>
                      <a:pt x="3" y="7"/>
                    </a:cubicBezTo>
                    <a:cubicBezTo>
                      <a:pt x="3" y="7"/>
                      <a:pt x="4" y="8"/>
                      <a:pt x="3" y="8"/>
                    </a:cubicBezTo>
                    <a:cubicBezTo>
                      <a:pt x="4" y="8"/>
                      <a:pt x="3" y="7"/>
                      <a:pt x="4" y="8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4" y="7"/>
                      <a:pt x="3" y="6"/>
                      <a:pt x="4" y="6"/>
                    </a:cubicBezTo>
                    <a:cubicBezTo>
                      <a:pt x="4" y="6"/>
                      <a:pt x="4" y="6"/>
                      <a:pt x="3" y="5"/>
                    </a:cubicBezTo>
                    <a:cubicBezTo>
                      <a:pt x="4" y="6"/>
                      <a:pt x="4" y="6"/>
                      <a:pt x="5" y="6"/>
                    </a:cubicBezTo>
                    <a:cubicBezTo>
                      <a:pt x="5" y="6"/>
                      <a:pt x="3" y="5"/>
                      <a:pt x="3" y="5"/>
                    </a:cubicBezTo>
                    <a:cubicBezTo>
                      <a:pt x="4" y="5"/>
                      <a:pt x="3" y="4"/>
                      <a:pt x="4" y="5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5" y="5"/>
                      <a:pt x="4" y="4"/>
                      <a:pt x="4" y="4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5" y="5"/>
                      <a:pt x="5" y="4"/>
                      <a:pt x="6" y="4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5" y="4"/>
                      <a:pt x="6" y="3"/>
                      <a:pt x="6" y="3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5" y="2"/>
                      <a:pt x="6" y="3"/>
                      <a:pt x="4" y="2"/>
                    </a:cubicBezTo>
                    <a:cubicBezTo>
                      <a:pt x="6" y="3"/>
                      <a:pt x="3" y="2"/>
                      <a:pt x="4" y="2"/>
                    </a:cubicBezTo>
                    <a:cubicBezTo>
                      <a:pt x="5" y="2"/>
                      <a:pt x="5" y="2"/>
                      <a:pt x="6" y="2"/>
                    </a:cubicBezTo>
                    <a:cubicBezTo>
                      <a:pt x="5" y="2"/>
                      <a:pt x="5" y="2"/>
                      <a:pt x="5" y="2"/>
                    </a:cubicBezTo>
                    <a:cubicBezTo>
                      <a:pt x="6" y="2"/>
                      <a:pt x="5" y="1"/>
                      <a:pt x="7" y="1"/>
                    </a:cubicBezTo>
                    <a:cubicBezTo>
                      <a:pt x="5" y="1"/>
                      <a:pt x="5" y="1"/>
                      <a:pt x="5" y="1"/>
                    </a:cubicBezTo>
                    <a:cubicBezTo>
                      <a:pt x="5" y="1"/>
                      <a:pt x="6" y="0"/>
                      <a:pt x="4" y="1"/>
                    </a:cubicBezTo>
                    <a:cubicBezTo>
                      <a:pt x="6" y="0"/>
                      <a:pt x="3" y="1"/>
                      <a:pt x="3" y="1"/>
                    </a:cubicBezTo>
                    <a:cubicBezTo>
                      <a:pt x="3" y="1"/>
                      <a:pt x="3" y="2"/>
                      <a:pt x="3" y="2"/>
                    </a:cubicBezTo>
                    <a:cubicBezTo>
                      <a:pt x="4" y="3"/>
                      <a:pt x="3" y="3"/>
                      <a:pt x="4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3"/>
                      <a:pt x="3" y="3"/>
                      <a:pt x="4" y="3"/>
                    </a:cubicBezTo>
                    <a:cubicBezTo>
                      <a:pt x="4" y="3"/>
                      <a:pt x="3" y="3"/>
                      <a:pt x="3" y="3"/>
                    </a:cubicBezTo>
                    <a:cubicBezTo>
                      <a:pt x="3" y="3"/>
                      <a:pt x="3" y="3"/>
                      <a:pt x="4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3" y="4"/>
                      <a:pt x="3" y="5"/>
                      <a:pt x="1" y="5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2" y="6"/>
                      <a:pt x="4" y="8"/>
                      <a:pt x="2" y="7"/>
                    </a:cubicBezTo>
                    <a:cubicBezTo>
                      <a:pt x="2" y="8"/>
                      <a:pt x="2" y="8"/>
                      <a:pt x="2" y="8"/>
                    </a:cubicBezTo>
                    <a:cubicBezTo>
                      <a:pt x="2" y="7"/>
                      <a:pt x="1" y="7"/>
                      <a:pt x="1" y="6"/>
                    </a:cubicBezTo>
                    <a:cubicBezTo>
                      <a:pt x="1" y="6"/>
                      <a:pt x="0" y="6"/>
                      <a:pt x="1" y="6"/>
                    </a:cubicBezTo>
                    <a:cubicBezTo>
                      <a:pt x="1" y="7"/>
                      <a:pt x="1" y="7"/>
                      <a:pt x="1" y="7"/>
                    </a:cubicBezTo>
                    <a:cubicBezTo>
                      <a:pt x="2" y="7"/>
                      <a:pt x="1" y="7"/>
                      <a:pt x="0" y="7"/>
                    </a:cubicBezTo>
                    <a:cubicBezTo>
                      <a:pt x="1" y="8"/>
                      <a:pt x="2" y="8"/>
                      <a:pt x="3" y="9"/>
                    </a:cubicBezTo>
                    <a:cubicBezTo>
                      <a:pt x="2" y="7"/>
                      <a:pt x="4" y="10"/>
                      <a:pt x="4" y="9"/>
                    </a:cubicBezTo>
                    <a:cubicBezTo>
                      <a:pt x="4" y="8"/>
                      <a:pt x="3" y="8"/>
                      <a:pt x="3" y="7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72" name="Freeform 2219"/>
              <p:cNvSpPr/>
              <p:nvPr/>
            </p:nvSpPr>
            <p:spPr bwMode="auto">
              <a:xfrm>
                <a:off x="315" y="3164"/>
                <a:ext cx="2" cy="0"/>
              </a:xfrm>
              <a:custGeom>
                <a:avLst/>
                <a:gdLst>
                  <a:gd name="T0" fmla="*/ 0 w 2"/>
                  <a:gd name="T1" fmla="*/ 2 w 2"/>
                  <a:gd name="T2" fmla="*/ 0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73" name="Freeform 2220"/>
              <p:cNvSpPr/>
              <p:nvPr/>
            </p:nvSpPr>
            <p:spPr bwMode="auto">
              <a:xfrm>
                <a:off x="324" y="315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74" name="Rectangle 2221"/>
              <p:cNvSpPr>
                <a:spLocks noChangeArrowheads="1"/>
              </p:cNvSpPr>
              <p:nvPr/>
            </p:nvSpPr>
            <p:spPr bwMode="auto">
              <a:xfrm>
                <a:off x="315" y="3166"/>
                <a:ext cx="1" cy="1"/>
              </a:xfrm>
              <a:prstGeom prst="rect">
                <a:avLst/>
              </a:pr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75" name="Freeform 2222"/>
              <p:cNvSpPr/>
              <p:nvPr/>
            </p:nvSpPr>
            <p:spPr bwMode="auto">
              <a:xfrm>
                <a:off x="319" y="3169"/>
                <a:ext cx="0" cy="2"/>
              </a:xfrm>
              <a:custGeom>
                <a:avLst/>
                <a:gdLst>
                  <a:gd name="T0" fmla="*/ 2 h 2"/>
                  <a:gd name="T1" fmla="*/ 2 h 2"/>
                  <a:gd name="T2" fmla="*/ 0 h 2"/>
                  <a:gd name="T3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76" name="Freeform 2223"/>
              <p:cNvSpPr/>
              <p:nvPr/>
            </p:nvSpPr>
            <p:spPr bwMode="auto">
              <a:xfrm>
                <a:off x="327" y="3154"/>
                <a:ext cx="0" cy="3"/>
              </a:xfrm>
              <a:custGeom>
                <a:avLst/>
                <a:gdLst>
                  <a:gd name="T0" fmla="*/ 3 h 3"/>
                  <a:gd name="T1" fmla="*/ 0 h 3"/>
                  <a:gd name="T2" fmla="*/ 3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3">
                    <a:moveTo>
                      <a:pt x="0" y="3"/>
                    </a:moveTo>
                    <a:lnTo>
                      <a:pt x="0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77" name="Freeform 2224"/>
              <p:cNvSpPr/>
              <p:nvPr/>
            </p:nvSpPr>
            <p:spPr bwMode="auto">
              <a:xfrm>
                <a:off x="336" y="3157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78" name="Freeform 2225"/>
              <p:cNvSpPr/>
              <p:nvPr/>
            </p:nvSpPr>
            <p:spPr bwMode="auto">
              <a:xfrm>
                <a:off x="324" y="3140"/>
                <a:ext cx="34" cy="19"/>
              </a:xfrm>
              <a:custGeom>
                <a:avLst/>
                <a:gdLst>
                  <a:gd name="T0" fmla="*/ 14 w 14"/>
                  <a:gd name="T1" fmla="*/ 3 h 8"/>
                  <a:gd name="T2" fmla="*/ 13 w 14"/>
                  <a:gd name="T3" fmla="*/ 2 h 8"/>
                  <a:gd name="T4" fmla="*/ 12 w 14"/>
                  <a:gd name="T5" fmla="*/ 1 h 8"/>
                  <a:gd name="T6" fmla="*/ 12 w 14"/>
                  <a:gd name="T7" fmla="*/ 2 h 8"/>
                  <a:gd name="T8" fmla="*/ 11 w 14"/>
                  <a:gd name="T9" fmla="*/ 3 h 8"/>
                  <a:gd name="T10" fmla="*/ 10 w 14"/>
                  <a:gd name="T11" fmla="*/ 3 h 8"/>
                  <a:gd name="T12" fmla="*/ 9 w 14"/>
                  <a:gd name="T13" fmla="*/ 4 h 8"/>
                  <a:gd name="T14" fmla="*/ 9 w 14"/>
                  <a:gd name="T15" fmla="*/ 4 h 8"/>
                  <a:gd name="T16" fmla="*/ 8 w 14"/>
                  <a:gd name="T17" fmla="*/ 4 h 8"/>
                  <a:gd name="T18" fmla="*/ 8 w 14"/>
                  <a:gd name="T19" fmla="*/ 6 h 8"/>
                  <a:gd name="T20" fmla="*/ 7 w 14"/>
                  <a:gd name="T21" fmla="*/ 6 h 8"/>
                  <a:gd name="T22" fmla="*/ 6 w 14"/>
                  <a:gd name="T23" fmla="*/ 5 h 8"/>
                  <a:gd name="T24" fmla="*/ 6 w 14"/>
                  <a:gd name="T25" fmla="*/ 5 h 8"/>
                  <a:gd name="T26" fmla="*/ 5 w 14"/>
                  <a:gd name="T27" fmla="*/ 4 h 8"/>
                  <a:gd name="T28" fmla="*/ 4 w 14"/>
                  <a:gd name="T29" fmla="*/ 5 h 8"/>
                  <a:gd name="T30" fmla="*/ 3 w 14"/>
                  <a:gd name="T31" fmla="*/ 6 h 8"/>
                  <a:gd name="T32" fmla="*/ 3 w 14"/>
                  <a:gd name="T33" fmla="*/ 5 h 8"/>
                  <a:gd name="T34" fmla="*/ 3 w 14"/>
                  <a:gd name="T35" fmla="*/ 5 h 8"/>
                  <a:gd name="T36" fmla="*/ 1 w 14"/>
                  <a:gd name="T37" fmla="*/ 4 h 8"/>
                  <a:gd name="T38" fmla="*/ 2 w 14"/>
                  <a:gd name="T39" fmla="*/ 5 h 8"/>
                  <a:gd name="T40" fmla="*/ 2 w 14"/>
                  <a:gd name="T41" fmla="*/ 4 h 8"/>
                  <a:gd name="T42" fmla="*/ 2 w 14"/>
                  <a:gd name="T43" fmla="*/ 7 h 8"/>
                  <a:gd name="T44" fmla="*/ 2 w 14"/>
                  <a:gd name="T45" fmla="*/ 7 h 8"/>
                  <a:gd name="T46" fmla="*/ 3 w 14"/>
                  <a:gd name="T47" fmla="*/ 7 h 8"/>
                  <a:gd name="T48" fmla="*/ 3 w 14"/>
                  <a:gd name="T49" fmla="*/ 8 h 8"/>
                  <a:gd name="T50" fmla="*/ 4 w 14"/>
                  <a:gd name="T51" fmla="*/ 8 h 8"/>
                  <a:gd name="T52" fmla="*/ 5 w 14"/>
                  <a:gd name="T53" fmla="*/ 7 h 8"/>
                  <a:gd name="T54" fmla="*/ 5 w 14"/>
                  <a:gd name="T55" fmla="*/ 8 h 8"/>
                  <a:gd name="T56" fmla="*/ 5 w 14"/>
                  <a:gd name="T57" fmla="*/ 8 h 8"/>
                  <a:gd name="T58" fmla="*/ 6 w 14"/>
                  <a:gd name="T59" fmla="*/ 7 h 8"/>
                  <a:gd name="T60" fmla="*/ 7 w 14"/>
                  <a:gd name="T61" fmla="*/ 7 h 8"/>
                  <a:gd name="T62" fmla="*/ 7 w 14"/>
                  <a:gd name="T63" fmla="*/ 8 h 8"/>
                  <a:gd name="T64" fmla="*/ 8 w 14"/>
                  <a:gd name="T65" fmla="*/ 8 h 8"/>
                  <a:gd name="T66" fmla="*/ 8 w 14"/>
                  <a:gd name="T67" fmla="*/ 7 h 8"/>
                  <a:gd name="T68" fmla="*/ 9 w 14"/>
                  <a:gd name="T69" fmla="*/ 6 h 8"/>
                  <a:gd name="T70" fmla="*/ 10 w 14"/>
                  <a:gd name="T71" fmla="*/ 5 h 8"/>
                  <a:gd name="T72" fmla="*/ 11 w 14"/>
                  <a:gd name="T73" fmla="*/ 5 h 8"/>
                  <a:gd name="T74" fmla="*/ 12 w 14"/>
                  <a:gd name="T75" fmla="*/ 5 h 8"/>
                  <a:gd name="T76" fmla="*/ 11 w 14"/>
                  <a:gd name="T77" fmla="*/ 3 h 8"/>
                  <a:gd name="T78" fmla="*/ 12 w 14"/>
                  <a:gd name="T79" fmla="*/ 5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4" h="8">
                    <a:moveTo>
                      <a:pt x="14" y="5"/>
                    </a:moveTo>
                    <a:cubicBezTo>
                      <a:pt x="14" y="5"/>
                      <a:pt x="14" y="4"/>
                      <a:pt x="14" y="3"/>
                    </a:cubicBezTo>
                    <a:cubicBezTo>
                      <a:pt x="14" y="4"/>
                      <a:pt x="14" y="4"/>
                      <a:pt x="14" y="4"/>
                    </a:cubicBezTo>
                    <a:cubicBezTo>
                      <a:pt x="14" y="3"/>
                      <a:pt x="13" y="2"/>
                      <a:pt x="13" y="2"/>
                    </a:cubicBezTo>
                    <a:cubicBezTo>
                      <a:pt x="13" y="2"/>
                      <a:pt x="13" y="2"/>
                      <a:pt x="13" y="2"/>
                    </a:cubicBezTo>
                    <a:cubicBezTo>
                      <a:pt x="13" y="3"/>
                      <a:pt x="12" y="1"/>
                      <a:pt x="12" y="1"/>
                    </a:cubicBezTo>
                    <a:cubicBezTo>
                      <a:pt x="12" y="2"/>
                      <a:pt x="13" y="4"/>
                      <a:pt x="13" y="3"/>
                    </a:cubicBezTo>
                    <a:cubicBezTo>
                      <a:pt x="12" y="3"/>
                      <a:pt x="12" y="3"/>
                      <a:pt x="12" y="2"/>
                    </a:cubicBezTo>
                    <a:cubicBezTo>
                      <a:pt x="12" y="2"/>
                      <a:pt x="12" y="4"/>
                      <a:pt x="12" y="4"/>
                    </a:cubicBezTo>
                    <a:cubicBezTo>
                      <a:pt x="11" y="0"/>
                      <a:pt x="12" y="5"/>
                      <a:pt x="11" y="3"/>
                    </a:cubicBezTo>
                    <a:cubicBezTo>
                      <a:pt x="11" y="3"/>
                      <a:pt x="10" y="3"/>
                      <a:pt x="10" y="4"/>
                    </a:cubicBezTo>
                    <a:cubicBezTo>
                      <a:pt x="10" y="3"/>
                      <a:pt x="10" y="4"/>
                      <a:pt x="10" y="3"/>
                    </a:cubicBezTo>
                    <a:cubicBezTo>
                      <a:pt x="10" y="5"/>
                      <a:pt x="9" y="2"/>
                      <a:pt x="9" y="5"/>
                    </a:cubicBezTo>
                    <a:cubicBezTo>
                      <a:pt x="9" y="4"/>
                      <a:pt x="9" y="5"/>
                      <a:pt x="9" y="4"/>
                    </a:cubicBezTo>
                    <a:cubicBezTo>
                      <a:pt x="9" y="4"/>
                      <a:pt x="9" y="4"/>
                      <a:pt x="9" y="4"/>
                    </a:cubicBezTo>
                    <a:cubicBezTo>
                      <a:pt x="9" y="3"/>
                      <a:pt x="9" y="5"/>
                      <a:pt x="9" y="4"/>
                    </a:cubicBezTo>
                    <a:cubicBezTo>
                      <a:pt x="8" y="4"/>
                      <a:pt x="9" y="5"/>
                      <a:pt x="9" y="6"/>
                    </a:cubicBezTo>
                    <a:cubicBezTo>
                      <a:pt x="8" y="5"/>
                      <a:pt x="8" y="5"/>
                      <a:pt x="8" y="4"/>
                    </a:cubicBezTo>
                    <a:cubicBezTo>
                      <a:pt x="8" y="5"/>
                      <a:pt x="8" y="5"/>
                      <a:pt x="8" y="5"/>
                    </a:cubicBezTo>
                    <a:cubicBezTo>
                      <a:pt x="8" y="5"/>
                      <a:pt x="8" y="6"/>
                      <a:pt x="8" y="6"/>
                    </a:cubicBezTo>
                    <a:cubicBezTo>
                      <a:pt x="7" y="6"/>
                      <a:pt x="7" y="7"/>
                      <a:pt x="7" y="8"/>
                    </a:cubicBezTo>
                    <a:cubicBezTo>
                      <a:pt x="7" y="6"/>
                      <a:pt x="7" y="8"/>
                      <a:pt x="7" y="6"/>
                    </a:cubicBezTo>
                    <a:cubicBezTo>
                      <a:pt x="7" y="5"/>
                      <a:pt x="7" y="6"/>
                      <a:pt x="8" y="4"/>
                    </a:cubicBezTo>
                    <a:cubicBezTo>
                      <a:pt x="7" y="4"/>
                      <a:pt x="7" y="4"/>
                      <a:pt x="6" y="5"/>
                    </a:cubicBezTo>
                    <a:cubicBezTo>
                      <a:pt x="6" y="5"/>
                      <a:pt x="7" y="4"/>
                      <a:pt x="6" y="4"/>
                    </a:cubicBezTo>
                    <a:cubicBezTo>
                      <a:pt x="6" y="3"/>
                      <a:pt x="6" y="6"/>
                      <a:pt x="6" y="5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5" y="5"/>
                      <a:pt x="5" y="4"/>
                      <a:pt x="5" y="4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5" y="3"/>
                      <a:pt x="4" y="6"/>
                      <a:pt x="4" y="5"/>
                    </a:cubicBezTo>
                    <a:cubicBezTo>
                      <a:pt x="4" y="6"/>
                      <a:pt x="3" y="7"/>
                      <a:pt x="3" y="7"/>
                    </a:cubicBezTo>
                    <a:cubicBezTo>
                      <a:pt x="3" y="6"/>
                      <a:pt x="3" y="6"/>
                      <a:pt x="3" y="6"/>
                    </a:cubicBezTo>
                    <a:cubicBezTo>
                      <a:pt x="3" y="7"/>
                      <a:pt x="4" y="4"/>
                      <a:pt x="4" y="4"/>
                    </a:cubicBezTo>
                    <a:cubicBezTo>
                      <a:pt x="4" y="4"/>
                      <a:pt x="3" y="4"/>
                      <a:pt x="3" y="5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3" y="3"/>
                      <a:pt x="3" y="6"/>
                      <a:pt x="3" y="5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2" y="4"/>
                      <a:pt x="2" y="3"/>
                      <a:pt x="1" y="4"/>
                    </a:cubicBezTo>
                    <a:cubicBezTo>
                      <a:pt x="0" y="5"/>
                      <a:pt x="0" y="7"/>
                      <a:pt x="0" y="7"/>
                    </a:cubicBezTo>
                    <a:cubicBezTo>
                      <a:pt x="1" y="7"/>
                      <a:pt x="1" y="5"/>
                      <a:pt x="2" y="5"/>
                    </a:cubicBezTo>
                    <a:cubicBezTo>
                      <a:pt x="1" y="6"/>
                      <a:pt x="1" y="6"/>
                      <a:pt x="1" y="6"/>
                    </a:cubicBezTo>
                    <a:cubicBezTo>
                      <a:pt x="2" y="5"/>
                      <a:pt x="2" y="5"/>
                      <a:pt x="2" y="4"/>
                    </a:cubicBezTo>
                    <a:cubicBezTo>
                      <a:pt x="2" y="4"/>
                      <a:pt x="2" y="5"/>
                      <a:pt x="2" y="5"/>
                    </a:cubicBezTo>
                    <a:cubicBezTo>
                      <a:pt x="2" y="6"/>
                      <a:pt x="2" y="6"/>
                      <a:pt x="2" y="7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2" y="7"/>
                      <a:pt x="2" y="7"/>
                      <a:pt x="2" y="7"/>
                    </a:cubicBezTo>
                    <a:cubicBezTo>
                      <a:pt x="2" y="6"/>
                      <a:pt x="2" y="8"/>
                      <a:pt x="3" y="7"/>
                    </a:cubicBezTo>
                    <a:cubicBezTo>
                      <a:pt x="3" y="7"/>
                      <a:pt x="3" y="7"/>
                      <a:pt x="3" y="7"/>
                    </a:cubicBezTo>
                    <a:cubicBezTo>
                      <a:pt x="3" y="6"/>
                      <a:pt x="3" y="7"/>
                      <a:pt x="3" y="6"/>
                    </a:cubicBezTo>
                    <a:cubicBezTo>
                      <a:pt x="3" y="7"/>
                      <a:pt x="3" y="7"/>
                      <a:pt x="3" y="8"/>
                    </a:cubicBezTo>
                    <a:cubicBezTo>
                      <a:pt x="3" y="7"/>
                      <a:pt x="4" y="6"/>
                      <a:pt x="4" y="6"/>
                    </a:cubicBezTo>
                    <a:cubicBezTo>
                      <a:pt x="4" y="7"/>
                      <a:pt x="4" y="7"/>
                      <a:pt x="4" y="8"/>
                    </a:cubicBezTo>
                    <a:cubicBezTo>
                      <a:pt x="4" y="6"/>
                      <a:pt x="5" y="7"/>
                      <a:pt x="5" y="7"/>
                    </a:cubicBezTo>
                    <a:cubicBezTo>
                      <a:pt x="5" y="6"/>
                      <a:pt x="5" y="7"/>
                      <a:pt x="5" y="7"/>
                    </a:cubicBezTo>
                    <a:cubicBezTo>
                      <a:pt x="5" y="7"/>
                      <a:pt x="5" y="7"/>
                      <a:pt x="5" y="7"/>
                    </a:cubicBezTo>
                    <a:cubicBezTo>
                      <a:pt x="5" y="8"/>
                      <a:pt x="5" y="8"/>
                      <a:pt x="5" y="8"/>
                    </a:cubicBezTo>
                    <a:cubicBezTo>
                      <a:pt x="5" y="8"/>
                      <a:pt x="5" y="8"/>
                      <a:pt x="5" y="8"/>
                    </a:cubicBezTo>
                    <a:cubicBezTo>
                      <a:pt x="5" y="8"/>
                      <a:pt x="5" y="7"/>
                      <a:pt x="5" y="8"/>
                    </a:cubicBezTo>
                    <a:cubicBezTo>
                      <a:pt x="5" y="8"/>
                      <a:pt x="5" y="8"/>
                      <a:pt x="5" y="8"/>
                    </a:cubicBezTo>
                    <a:cubicBezTo>
                      <a:pt x="5" y="8"/>
                      <a:pt x="6" y="6"/>
                      <a:pt x="6" y="7"/>
                    </a:cubicBezTo>
                    <a:cubicBezTo>
                      <a:pt x="6" y="7"/>
                      <a:pt x="6" y="7"/>
                      <a:pt x="6" y="5"/>
                    </a:cubicBezTo>
                    <a:cubicBezTo>
                      <a:pt x="6" y="6"/>
                      <a:pt x="6" y="7"/>
                      <a:pt x="7" y="7"/>
                    </a:cubicBezTo>
                    <a:cubicBezTo>
                      <a:pt x="7" y="5"/>
                      <a:pt x="7" y="7"/>
                      <a:pt x="7" y="6"/>
                    </a:cubicBezTo>
                    <a:cubicBezTo>
                      <a:pt x="7" y="8"/>
                      <a:pt x="7" y="7"/>
                      <a:pt x="7" y="8"/>
                    </a:cubicBezTo>
                    <a:cubicBezTo>
                      <a:pt x="7" y="8"/>
                      <a:pt x="7" y="7"/>
                      <a:pt x="8" y="7"/>
                    </a:cubicBezTo>
                    <a:cubicBezTo>
                      <a:pt x="8" y="8"/>
                      <a:pt x="8" y="8"/>
                      <a:pt x="8" y="8"/>
                    </a:cubicBezTo>
                    <a:cubicBezTo>
                      <a:pt x="8" y="8"/>
                      <a:pt x="8" y="7"/>
                      <a:pt x="8" y="8"/>
                    </a:cubicBezTo>
                    <a:cubicBezTo>
                      <a:pt x="8" y="7"/>
                      <a:pt x="8" y="7"/>
                      <a:pt x="8" y="7"/>
                    </a:cubicBezTo>
                    <a:cubicBezTo>
                      <a:pt x="8" y="7"/>
                      <a:pt x="8" y="7"/>
                      <a:pt x="9" y="8"/>
                    </a:cubicBezTo>
                    <a:cubicBezTo>
                      <a:pt x="9" y="6"/>
                      <a:pt x="9" y="6"/>
                      <a:pt x="9" y="6"/>
                    </a:cubicBezTo>
                    <a:cubicBezTo>
                      <a:pt x="9" y="8"/>
                      <a:pt x="10" y="6"/>
                      <a:pt x="10" y="4"/>
                    </a:cubicBezTo>
                    <a:cubicBezTo>
                      <a:pt x="10" y="5"/>
                      <a:pt x="10" y="5"/>
                      <a:pt x="10" y="5"/>
                    </a:cubicBezTo>
                    <a:cubicBezTo>
                      <a:pt x="10" y="6"/>
                      <a:pt x="10" y="6"/>
                      <a:pt x="10" y="6"/>
                    </a:cubicBezTo>
                    <a:cubicBezTo>
                      <a:pt x="10" y="6"/>
                      <a:pt x="11" y="7"/>
                      <a:pt x="11" y="5"/>
                    </a:cubicBezTo>
                    <a:cubicBezTo>
                      <a:pt x="11" y="5"/>
                      <a:pt x="11" y="6"/>
                      <a:pt x="11" y="6"/>
                    </a:cubicBezTo>
                    <a:cubicBezTo>
                      <a:pt x="11" y="4"/>
                      <a:pt x="13" y="7"/>
                      <a:pt x="12" y="5"/>
                    </a:cubicBezTo>
                    <a:cubicBezTo>
                      <a:pt x="12" y="5"/>
                      <a:pt x="11" y="4"/>
                      <a:pt x="11" y="4"/>
                    </a:cubicBezTo>
                    <a:cubicBezTo>
                      <a:pt x="11" y="4"/>
                      <a:pt x="11" y="3"/>
                      <a:pt x="11" y="3"/>
                    </a:cubicBezTo>
                    <a:cubicBezTo>
                      <a:pt x="11" y="3"/>
                      <a:pt x="12" y="4"/>
                      <a:pt x="12" y="4"/>
                    </a:cubicBezTo>
                    <a:cubicBezTo>
                      <a:pt x="12" y="5"/>
                      <a:pt x="12" y="5"/>
                      <a:pt x="12" y="5"/>
                    </a:cubicBezTo>
                    <a:cubicBezTo>
                      <a:pt x="14" y="7"/>
                      <a:pt x="12" y="3"/>
                      <a:pt x="14" y="5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79" name="Freeform 2226"/>
              <p:cNvSpPr/>
              <p:nvPr/>
            </p:nvSpPr>
            <p:spPr bwMode="auto">
              <a:xfrm>
                <a:off x="348" y="3154"/>
                <a:ext cx="0" cy="3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  <a:gd name="T3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80" name="Rectangle 2227"/>
              <p:cNvSpPr>
                <a:spLocks noChangeArrowheads="1"/>
              </p:cNvSpPr>
              <p:nvPr/>
            </p:nvSpPr>
            <p:spPr bwMode="auto">
              <a:xfrm>
                <a:off x="348" y="3154"/>
                <a:ext cx="1" cy="1"/>
              </a:xfrm>
              <a:prstGeom prst="rect">
                <a:avLst/>
              </a:pr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81" name="Freeform 2228"/>
              <p:cNvSpPr/>
              <p:nvPr/>
            </p:nvSpPr>
            <p:spPr bwMode="auto">
              <a:xfrm>
                <a:off x="358" y="3150"/>
                <a:ext cx="2" cy="0"/>
              </a:xfrm>
              <a:custGeom>
                <a:avLst/>
                <a:gdLst>
                  <a:gd name="T0" fmla="*/ 0 w 1"/>
                  <a:gd name="T1" fmla="*/ 0 w 1"/>
                  <a:gd name="T2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1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82" name="Freeform 2229"/>
              <p:cNvSpPr/>
              <p:nvPr/>
            </p:nvSpPr>
            <p:spPr bwMode="auto">
              <a:xfrm>
                <a:off x="358" y="3147"/>
                <a:ext cx="0" cy="3"/>
              </a:xfrm>
              <a:custGeom>
                <a:avLst/>
                <a:gdLst>
                  <a:gd name="T0" fmla="*/ 3 h 3"/>
                  <a:gd name="T1" fmla="*/ 0 h 3"/>
                  <a:gd name="T2" fmla="*/ 3 h 3"/>
                  <a:gd name="T3" fmla="*/ 3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3">
                    <a:moveTo>
                      <a:pt x="0" y="3"/>
                    </a:moveTo>
                    <a:lnTo>
                      <a:pt x="0" y="0"/>
                    </a:lnTo>
                    <a:lnTo>
                      <a:pt x="0" y="3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83" name="Freeform 2230"/>
              <p:cNvSpPr/>
              <p:nvPr/>
            </p:nvSpPr>
            <p:spPr bwMode="auto">
              <a:xfrm>
                <a:off x="353" y="3131"/>
                <a:ext cx="12" cy="19"/>
              </a:xfrm>
              <a:custGeom>
                <a:avLst/>
                <a:gdLst>
                  <a:gd name="T0" fmla="*/ 4 w 5"/>
                  <a:gd name="T1" fmla="*/ 2 h 8"/>
                  <a:gd name="T2" fmla="*/ 4 w 5"/>
                  <a:gd name="T3" fmla="*/ 1 h 8"/>
                  <a:gd name="T4" fmla="*/ 4 w 5"/>
                  <a:gd name="T5" fmla="*/ 1 h 8"/>
                  <a:gd name="T6" fmla="*/ 3 w 5"/>
                  <a:gd name="T7" fmla="*/ 0 h 8"/>
                  <a:gd name="T8" fmla="*/ 3 w 5"/>
                  <a:gd name="T9" fmla="*/ 3 h 8"/>
                  <a:gd name="T10" fmla="*/ 2 w 5"/>
                  <a:gd name="T11" fmla="*/ 3 h 8"/>
                  <a:gd name="T12" fmla="*/ 3 w 5"/>
                  <a:gd name="T13" fmla="*/ 4 h 8"/>
                  <a:gd name="T14" fmla="*/ 1 w 5"/>
                  <a:gd name="T15" fmla="*/ 3 h 8"/>
                  <a:gd name="T16" fmla="*/ 1 w 5"/>
                  <a:gd name="T17" fmla="*/ 4 h 8"/>
                  <a:gd name="T18" fmla="*/ 2 w 5"/>
                  <a:gd name="T19" fmla="*/ 5 h 8"/>
                  <a:gd name="T20" fmla="*/ 2 w 5"/>
                  <a:gd name="T21" fmla="*/ 4 h 8"/>
                  <a:gd name="T22" fmla="*/ 2 w 5"/>
                  <a:gd name="T23" fmla="*/ 5 h 8"/>
                  <a:gd name="T24" fmla="*/ 2 w 5"/>
                  <a:gd name="T25" fmla="*/ 5 h 8"/>
                  <a:gd name="T26" fmla="*/ 1 w 5"/>
                  <a:gd name="T27" fmla="*/ 5 h 8"/>
                  <a:gd name="T28" fmla="*/ 2 w 5"/>
                  <a:gd name="T29" fmla="*/ 5 h 8"/>
                  <a:gd name="T30" fmla="*/ 1 w 5"/>
                  <a:gd name="T31" fmla="*/ 5 h 8"/>
                  <a:gd name="T32" fmla="*/ 1 w 5"/>
                  <a:gd name="T33" fmla="*/ 6 h 8"/>
                  <a:gd name="T34" fmla="*/ 2 w 5"/>
                  <a:gd name="T35" fmla="*/ 7 h 8"/>
                  <a:gd name="T36" fmla="*/ 2 w 5"/>
                  <a:gd name="T37" fmla="*/ 6 h 8"/>
                  <a:gd name="T38" fmla="*/ 2 w 5"/>
                  <a:gd name="T39" fmla="*/ 6 h 8"/>
                  <a:gd name="T40" fmla="*/ 2 w 5"/>
                  <a:gd name="T41" fmla="*/ 5 h 8"/>
                  <a:gd name="T42" fmla="*/ 3 w 5"/>
                  <a:gd name="T43" fmla="*/ 7 h 8"/>
                  <a:gd name="T44" fmla="*/ 4 w 5"/>
                  <a:gd name="T45" fmla="*/ 7 h 8"/>
                  <a:gd name="T46" fmla="*/ 4 w 5"/>
                  <a:gd name="T47" fmla="*/ 7 h 8"/>
                  <a:gd name="T48" fmla="*/ 4 w 5"/>
                  <a:gd name="T49" fmla="*/ 6 h 8"/>
                  <a:gd name="T50" fmla="*/ 3 w 5"/>
                  <a:gd name="T51" fmla="*/ 6 h 8"/>
                  <a:gd name="T52" fmla="*/ 2 w 5"/>
                  <a:gd name="T53" fmla="*/ 5 h 8"/>
                  <a:gd name="T54" fmla="*/ 2 w 5"/>
                  <a:gd name="T55" fmla="*/ 4 h 8"/>
                  <a:gd name="T56" fmla="*/ 3 w 5"/>
                  <a:gd name="T57" fmla="*/ 5 h 8"/>
                  <a:gd name="T58" fmla="*/ 3 w 5"/>
                  <a:gd name="T59" fmla="*/ 5 h 8"/>
                  <a:gd name="T60" fmla="*/ 4 w 5"/>
                  <a:gd name="T61" fmla="*/ 6 h 8"/>
                  <a:gd name="T62" fmla="*/ 3 w 5"/>
                  <a:gd name="T63" fmla="*/ 5 h 8"/>
                  <a:gd name="T64" fmla="*/ 4 w 5"/>
                  <a:gd name="T65" fmla="*/ 4 h 8"/>
                  <a:gd name="T66" fmla="*/ 4 w 5"/>
                  <a:gd name="T67" fmla="*/ 4 h 8"/>
                  <a:gd name="T68" fmla="*/ 4 w 5"/>
                  <a:gd name="T69" fmla="*/ 4 h 8"/>
                  <a:gd name="T70" fmla="*/ 5 w 5"/>
                  <a:gd name="T71" fmla="*/ 3 h 8"/>
                  <a:gd name="T72" fmla="*/ 4 w 5"/>
                  <a:gd name="T73" fmla="*/ 3 h 8"/>
                  <a:gd name="T74" fmla="*/ 4 w 5"/>
                  <a:gd name="T75" fmla="*/ 2 h 8"/>
                  <a:gd name="T76" fmla="*/ 4 w 5"/>
                  <a:gd name="T77" fmla="*/ 2 h 8"/>
                  <a:gd name="T78" fmla="*/ 3 w 5"/>
                  <a:gd name="T79" fmla="*/ 1 h 8"/>
                  <a:gd name="T80" fmla="*/ 4 w 5"/>
                  <a:gd name="T81" fmla="*/ 2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5" h="8">
                    <a:moveTo>
                      <a:pt x="4" y="2"/>
                    </a:moveTo>
                    <a:cubicBezTo>
                      <a:pt x="4" y="1"/>
                      <a:pt x="4" y="1"/>
                      <a:pt x="4" y="1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3" y="1"/>
                      <a:pt x="5" y="1"/>
                      <a:pt x="3" y="0"/>
                    </a:cubicBezTo>
                    <a:cubicBezTo>
                      <a:pt x="3" y="1"/>
                      <a:pt x="2" y="2"/>
                      <a:pt x="3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3" y="4"/>
                      <a:pt x="0" y="2"/>
                      <a:pt x="3" y="4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3" y="5"/>
                      <a:pt x="1" y="4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1" y="5"/>
                      <a:pt x="2" y="5"/>
                      <a:pt x="1" y="5"/>
                    </a:cubicBezTo>
                    <a:cubicBezTo>
                      <a:pt x="1" y="4"/>
                      <a:pt x="2" y="5"/>
                      <a:pt x="2" y="5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1" y="5"/>
                      <a:pt x="0" y="4"/>
                      <a:pt x="1" y="6"/>
                    </a:cubicBezTo>
                    <a:cubicBezTo>
                      <a:pt x="2" y="7"/>
                      <a:pt x="2" y="7"/>
                      <a:pt x="2" y="7"/>
                    </a:cubicBezTo>
                    <a:cubicBezTo>
                      <a:pt x="3" y="7"/>
                      <a:pt x="2" y="7"/>
                      <a:pt x="2" y="6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1" y="4"/>
                      <a:pt x="2" y="6"/>
                      <a:pt x="2" y="5"/>
                    </a:cubicBezTo>
                    <a:cubicBezTo>
                      <a:pt x="2" y="6"/>
                      <a:pt x="2" y="6"/>
                      <a:pt x="3" y="7"/>
                    </a:cubicBezTo>
                    <a:cubicBezTo>
                      <a:pt x="4" y="8"/>
                      <a:pt x="2" y="5"/>
                      <a:pt x="4" y="7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4" y="7"/>
                      <a:pt x="4" y="6"/>
                      <a:pt x="4" y="6"/>
                    </a:cubicBezTo>
                    <a:cubicBezTo>
                      <a:pt x="3" y="6"/>
                      <a:pt x="3" y="6"/>
                      <a:pt x="3" y="6"/>
                    </a:cubicBezTo>
                    <a:cubicBezTo>
                      <a:pt x="3" y="6"/>
                      <a:pt x="2" y="5"/>
                      <a:pt x="2" y="5"/>
                    </a:cubicBezTo>
                    <a:cubicBezTo>
                      <a:pt x="3" y="5"/>
                      <a:pt x="2" y="4"/>
                      <a:pt x="2" y="4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3" y="5"/>
                      <a:pt x="4" y="5"/>
                      <a:pt x="4" y="6"/>
                    </a:cubicBezTo>
                    <a:cubicBezTo>
                      <a:pt x="4" y="5"/>
                      <a:pt x="4" y="5"/>
                      <a:pt x="3" y="5"/>
                    </a:cubicBezTo>
                    <a:cubicBezTo>
                      <a:pt x="4" y="5"/>
                      <a:pt x="4" y="4"/>
                      <a:pt x="4" y="4"/>
                    </a:cubicBezTo>
                    <a:cubicBezTo>
                      <a:pt x="4" y="4"/>
                      <a:pt x="5" y="4"/>
                      <a:pt x="4" y="4"/>
                    </a:cubicBezTo>
                    <a:cubicBezTo>
                      <a:pt x="5" y="4"/>
                      <a:pt x="4" y="4"/>
                      <a:pt x="4" y="4"/>
                    </a:cubicBezTo>
                    <a:cubicBezTo>
                      <a:pt x="3" y="3"/>
                      <a:pt x="4" y="3"/>
                      <a:pt x="5" y="3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3" y="2"/>
                      <a:pt x="5" y="3"/>
                      <a:pt x="4" y="2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2"/>
                      <a:pt x="3" y="1"/>
                      <a:pt x="3" y="1"/>
                    </a:cubicBezTo>
                    <a:cubicBezTo>
                      <a:pt x="4" y="2"/>
                      <a:pt x="4" y="2"/>
                      <a:pt x="4" y="2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84" name="Freeform 2231"/>
              <p:cNvSpPr/>
              <p:nvPr/>
            </p:nvSpPr>
            <p:spPr bwMode="auto">
              <a:xfrm>
                <a:off x="358" y="3131"/>
                <a:ext cx="4" cy="2"/>
              </a:xfrm>
              <a:custGeom>
                <a:avLst/>
                <a:gdLst>
                  <a:gd name="T0" fmla="*/ 1 w 2"/>
                  <a:gd name="T1" fmla="*/ 0 h 1"/>
                  <a:gd name="T2" fmla="*/ 2 w 2"/>
                  <a:gd name="T3" fmla="*/ 1 h 1"/>
                  <a:gd name="T4" fmla="*/ 1 w 2"/>
                  <a:gd name="T5" fmla="*/ 0 h 1"/>
                  <a:gd name="T6" fmla="*/ 1 w 2"/>
                  <a:gd name="T7" fmla="*/ 0 h 1"/>
                  <a:gd name="T8" fmla="*/ 1 w 2"/>
                  <a:gd name="T9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1">
                    <a:moveTo>
                      <a:pt x="1" y="0"/>
                    </a:move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1" y="0"/>
                      <a:pt x="1" y="0"/>
                    </a:cubicBezTo>
                    <a:cubicBezTo>
                      <a:pt x="1" y="0"/>
                      <a:pt x="0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85" name="Freeform 2232"/>
              <p:cNvSpPr/>
              <p:nvPr/>
            </p:nvSpPr>
            <p:spPr bwMode="auto">
              <a:xfrm>
                <a:off x="358" y="3123"/>
                <a:ext cx="7" cy="8"/>
              </a:xfrm>
              <a:custGeom>
                <a:avLst/>
                <a:gdLst>
                  <a:gd name="T0" fmla="*/ 2 w 3"/>
                  <a:gd name="T1" fmla="*/ 1 h 3"/>
                  <a:gd name="T2" fmla="*/ 1 w 3"/>
                  <a:gd name="T3" fmla="*/ 1 h 3"/>
                  <a:gd name="T4" fmla="*/ 0 w 3"/>
                  <a:gd name="T5" fmla="*/ 2 h 3"/>
                  <a:gd name="T6" fmla="*/ 2 w 3"/>
                  <a:gd name="T7" fmla="*/ 3 h 3"/>
                  <a:gd name="T8" fmla="*/ 1 w 3"/>
                  <a:gd name="T9" fmla="*/ 3 h 3"/>
                  <a:gd name="T10" fmla="*/ 2 w 3"/>
                  <a:gd name="T11" fmla="*/ 3 h 3"/>
                  <a:gd name="T12" fmla="*/ 1 w 3"/>
                  <a:gd name="T13" fmla="*/ 3 h 3"/>
                  <a:gd name="T14" fmla="*/ 2 w 3"/>
                  <a:gd name="T15" fmla="*/ 3 h 3"/>
                  <a:gd name="T16" fmla="*/ 2 w 3"/>
                  <a:gd name="T17" fmla="*/ 3 h 3"/>
                  <a:gd name="T18" fmla="*/ 2 w 3"/>
                  <a:gd name="T19" fmla="*/ 3 h 3"/>
                  <a:gd name="T20" fmla="*/ 1 w 3"/>
                  <a:gd name="T21" fmla="*/ 2 h 3"/>
                  <a:gd name="T22" fmla="*/ 3 w 3"/>
                  <a:gd name="T23" fmla="*/ 3 h 3"/>
                  <a:gd name="T24" fmla="*/ 3 w 3"/>
                  <a:gd name="T25" fmla="*/ 2 h 3"/>
                  <a:gd name="T26" fmla="*/ 3 w 3"/>
                  <a:gd name="T27" fmla="*/ 2 h 3"/>
                  <a:gd name="T28" fmla="*/ 2 w 3"/>
                  <a:gd name="T29" fmla="*/ 2 h 3"/>
                  <a:gd name="T30" fmla="*/ 3 w 3"/>
                  <a:gd name="T31" fmla="*/ 2 h 3"/>
                  <a:gd name="T32" fmla="*/ 3 w 3"/>
                  <a:gd name="T33" fmla="*/ 1 h 3"/>
                  <a:gd name="T34" fmla="*/ 1 w 3"/>
                  <a:gd name="T35" fmla="*/ 0 h 3"/>
                  <a:gd name="T36" fmla="*/ 2 w 3"/>
                  <a:gd name="T37" fmla="*/ 1 h 3"/>
                  <a:gd name="T38" fmla="*/ 3 w 3"/>
                  <a:gd name="T39" fmla="*/ 0 h 3"/>
                  <a:gd name="T40" fmla="*/ 1 w 3"/>
                  <a:gd name="T41" fmla="*/ 0 h 3"/>
                  <a:gd name="T42" fmla="*/ 2 w 3"/>
                  <a:gd name="T43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3" h="3">
                    <a:moveTo>
                      <a:pt x="2" y="1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2"/>
                      <a:pt x="0" y="2"/>
                    </a:cubicBezTo>
                    <a:cubicBezTo>
                      <a:pt x="0" y="2"/>
                      <a:pt x="1" y="2"/>
                      <a:pt x="2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0" y="3"/>
                      <a:pt x="2" y="3"/>
                    </a:cubicBezTo>
                    <a:cubicBezTo>
                      <a:pt x="2" y="3"/>
                      <a:pt x="1" y="3"/>
                      <a:pt x="1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3" y="3"/>
                      <a:pt x="0" y="2"/>
                      <a:pt x="1" y="2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2"/>
                      <a:pt x="2" y="2"/>
                      <a:pt x="3" y="2"/>
                    </a:cubicBezTo>
                    <a:cubicBezTo>
                      <a:pt x="3" y="2"/>
                      <a:pt x="2" y="2"/>
                      <a:pt x="3" y="2"/>
                    </a:cubicBezTo>
                    <a:cubicBezTo>
                      <a:pt x="3" y="2"/>
                      <a:pt x="2" y="2"/>
                      <a:pt x="2" y="2"/>
                    </a:cubicBezTo>
                    <a:cubicBezTo>
                      <a:pt x="1" y="1"/>
                      <a:pt x="3" y="2"/>
                      <a:pt x="3" y="2"/>
                    </a:cubicBezTo>
                    <a:cubicBezTo>
                      <a:pt x="2" y="1"/>
                      <a:pt x="2" y="1"/>
                      <a:pt x="3" y="1"/>
                    </a:cubicBezTo>
                    <a:cubicBezTo>
                      <a:pt x="2" y="1"/>
                      <a:pt x="1" y="0"/>
                      <a:pt x="1" y="0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3" y="1"/>
                      <a:pt x="3" y="1"/>
                      <a:pt x="3" y="0"/>
                    </a:cubicBezTo>
                    <a:cubicBezTo>
                      <a:pt x="2" y="0"/>
                      <a:pt x="1" y="0"/>
                      <a:pt x="1" y="0"/>
                    </a:cubicBezTo>
                    <a:cubicBezTo>
                      <a:pt x="0" y="0"/>
                      <a:pt x="2" y="1"/>
                      <a:pt x="2" y="1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86" name="Rectangle 2233"/>
              <p:cNvSpPr>
                <a:spLocks noChangeArrowheads="1"/>
              </p:cNvSpPr>
              <p:nvPr/>
            </p:nvSpPr>
            <p:spPr bwMode="auto">
              <a:xfrm>
                <a:off x="360" y="3126"/>
                <a:ext cx="1" cy="1"/>
              </a:xfrm>
              <a:prstGeom prst="rect">
                <a:avLst/>
              </a:pr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87" name="Freeform 2234"/>
              <p:cNvSpPr/>
              <p:nvPr/>
            </p:nvSpPr>
            <p:spPr bwMode="auto">
              <a:xfrm>
                <a:off x="379" y="3202"/>
                <a:ext cx="2" cy="2"/>
              </a:xfrm>
              <a:custGeom>
                <a:avLst/>
                <a:gdLst>
                  <a:gd name="T0" fmla="*/ 0 w 2"/>
                  <a:gd name="T1" fmla="*/ 2 h 2"/>
                  <a:gd name="T2" fmla="*/ 0 w 2"/>
                  <a:gd name="T3" fmla="*/ 2 h 2"/>
                  <a:gd name="T4" fmla="*/ 2 w 2"/>
                  <a:gd name="T5" fmla="*/ 0 h 2"/>
                  <a:gd name="T6" fmla="*/ 0 w 2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0" y="2"/>
                    </a:moveTo>
                    <a:lnTo>
                      <a:pt x="0" y="2"/>
                    </a:lnTo>
                    <a:lnTo>
                      <a:pt x="2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88" name="Freeform 2235"/>
              <p:cNvSpPr/>
              <p:nvPr/>
            </p:nvSpPr>
            <p:spPr bwMode="auto">
              <a:xfrm>
                <a:off x="379" y="3202"/>
                <a:ext cx="2" cy="10"/>
              </a:xfrm>
              <a:custGeom>
                <a:avLst/>
                <a:gdLst>
                  <a:gd name="T0" fmla="*/ 1 w 1"/>
                  <a:gd name="T1" fmla="*/ 4 h 4"/>
                  <a:gd name="T2" fmla="*/ 1 w 1"/>
                  <a:gd name="T3" fmla="*/ 4 h 4"/>
                  <a:gd name="T4" fmla="*/ 1 w 1"/>
                  <a:gd name="T5" fmla="*/ 0 h 4"/>
                  <a:gd name="T6" fmla="*/ 0 w 1"/>
                  <a:gd name="T7" fmla="*/ 2 h 4"/>
                  <a:gd name="T8" fmla="*/ 1 w 1"/>
                  <a:gd name="T9" fmla="*/ 2 h 4"/>
                  <a:gd name="T10" fmla="*/ 0 w 1"/>
                  <a:gd name="T11" fmla="*/ 3 h 4"/>
                  <a:gd name="T12" fmla="*/ 1 w 1"/>
                  <a:gd name="T13" fmla="*/ 3 h 4"/>
                  <a:gd name="T14" fmla="*/ 1 w 1"/>
                  <a:gd name="T15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" h="4">
                    <a:moveTo>
                      <a:pt x="1" y="4"/>
                    </a:moveTo>
                    <a:cubicBezTo>
                      <a:pt x="1" y="4"/>
                      <a:pt x="1" y="4"/>
                      <a:pt x="1" y="4"/>
                    </a:cubicBezTo>
                    <a:cubicBezTo>
                      <a:pt x="1" y="1"/>
                      <a:pt x="1" y="2"/>
                      <a:pt x="1" y="0"/>
                    </a:cubicBezTo>
                    <a:cubicBezTo>
                      <a:pt x="1" y="1"/>
                      <a:pt x="0" y="1"/>
                      <a:pt x="0" y="2"/>
                    </a:cubicBezTo>
                    <a:cubicBezTo>
                      <a:pt x="0" y="2"/>
                      <a:pt x="1" y="1"/>
                      <a:pt x="1" y="2"/>
                    </a:cubicBezTo>
                    <a:cubicBezTo>
                      <a:pt x="1" y="2"/>
                      <a:pt x="0" y="2"/>
                      <a:pt x="0" y="3"/>
                    </a:cubicBezTo>
                    <a:cubicBezTo>
                      <a:pt x="0" y="4"/>
                      <a:pt x="1" y="3"/>
                      <a:pt x="1" y="3"/>
                    </a:cubicBezTo>
                    <a:lnTo>
                      <a:pt x="1" y="4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89" name="Freeform 2236"/>
              <p:cNvSpPr/>
              <p:nvPr/>
            </p:nvSpPr>
            <p:spPr bwMode="auto">
              <a:xfrm>
                <a:off x="381" y="3207"/>
                <a:ext cx="0" cy="2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90" name="Freeform 2237"/>
              <p:cNvSpPr/>
              <p:nvPr/>
            </p:nvSpPr>
            <p:spPr bwMode="auto">
              <a:xfrm>
                <a:off x="381" y="3204"/>
                <a:ext cx="0" cy="3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91" name="Freeform 2238"/>
              <p:cNvSpPr/>
              <p:nvPr/>
            </p:nvSpPr>
            <p:spPr bwMode="auto">
              <a:xfrm>
                <a:off x="384" y="320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92" name="Freeform 2239"/>
              <p:cNvSpPr/>
              <p:nvPr/>
            </p:nvSpPr>
            <p:spPr bwMode="auto">
              <a:xfrm>
                <a:off x="381" y="3204"/>
                <a:ext cx="3" cy="8"/>
              </a:xfrm>
              <a:custGeom>
                <a:avLst/>
                <a:gdLst>
                  <a:gd name="T0" fmla="*/ 1 w 1"/>
                  <a:gd name="T1" fmla="*/ 0 h 3"/>
                  <a:gd name="T2" fmla="*/ 1 w 1"/>
                  <a:gd name="T3" fmla="*/ 0 h 3"/>
                  <a:gd name="T4" fmla="*/ 1 w 1"/>
                  <a:gd name="T5" fmla="*/ 0 h 3"/>
                  <a:gd name="T6" fmla="*/ 1 w 1"/>
                  <a:gd name="T7" fmla="*/ 2 h 3"/>
                  <a:gd name="T8" fmla="*/ 0 w 1"/>
                  <a:gd name="T9" fmla="*/ 2 h 3"/>
                  <a:gd name="T10" fmla="*/ 1 w 1"/>
                  <a:gd name="T11" fmla="*/ 3 h 3"/>
                  <a:gd name="T12" fmla="*/ 1 w 1"/>
                  <a:gd name="T13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" h="3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1"/>
                      <a:pt x="1" y="2"/>
                      <a:pt x="1" y="2"/>
                    </a:cubicBezTo>
                    <a:cubicBezTo>
                      <a:pt x="0" y="2"/>
                      <a:pt x="1" y="1"/>
                      <a:pt x="0" y="2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2"/>
                      <a:pt x="1" y="1"/>
                      <a:pt x="1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93" name="Freeform 2240"/>
              <p:cNvSpPr/>
              <p:nvPr/>
            </p:nvSpPr>
            <p:spPr bwMode="auto">
              <a:xfrm>
                <a:off x="384" y="3204"/>
                <a:ext cx="0" cy="3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94" name="Rectangle 2241"/>
              <p:cNvSpPr>
                <a:spLocks noChangeArrowheads="1"/>
              </p:cNvSpPr>
              <p:nvPr/>
            </p:nvSpPr>
            <p:spPr bwMode="auto">
              <a:xfrm>
                <a:off x="381" y="3204"/>
                <a:ext cx="1" cy="3"/>
              </a:xfrm>
              <a:prstGeom prst="rect">
                <a:avLst/>
              </a:pr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95" name="Freeform 2242"/>
              <p:cNvSpPr/>
              <p:nvPr/>
            </p:nvSpPr>
            <p:spPr bwMode="auto">
              <a:xfrm>
                <a:off x="384" y="3204"/>
                <a:ext cx="2" cy="8"/>
              </a:xfrm>
              <a:custGeom>
                <a:avLst/>
                <a:gdLst>
                  <a:gd name="T0" fmla="*/ 0 w 1"/>
                  <a:gd name="T1" fmla="*/ 0 h 3"/>
                  <a:gd name="T2" fmla="*/ 0 w 1"/>
                  <a:gd name="T3" fmla="*/ 1 h 3"/>
                  <a:gd name="T4" fmla="*/ 0 w 1"/>
                  <a:gd name="T5" fmla="*/ 3 h 3"/>
                  <a:gd name="T6" fmla="*/ 1 w 1"/>
                  <a:gd name="T7" fmla="*/ 3 h 3"/>
                  <a:gd name="T8" fmla="*/ 0 w 1"/>
                  <a:gd name="T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3">
                    <a:moveTo>
                      <a:pt x="0" y="0"/>
                    </a:moveTo>
                    <a:cubicBezTo>
                      <a:pt x="0" y="2"/>
                      <a:pt x="0" y="0"/>
                      <a:pt x="0" y="1"/>
                    </a:cubicBezTo>
                    <a:cubicBezTo>
                      <a:pt x="0" y="1"/>
                      <a:pt x="0" y="2"/>
                      <a:pt x="0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2"/>
                      <a:pt x="1" y="1"/>
                      <a:pt x="0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96" name="Freeform 2243"/>
              <p:cNvSpPr/>
              <p:nvPr/>
            </p:nvSpPr>
            <p:spPr bwMode="auto">
              <a:xfrm>
                <a:off x="386" y="321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97" name="Freeform 2244"/>
              <p:cNvSpPr/>
              <p:nvPr/>
            </p:nvSpPr>
            <p:spPr bwMode="auto">
              <a:xfrm>
                <a:off x="386" y="3207"/>
                <a:ext cx="2" cy="9"/>
              </a:xfrm>
              <a:custGeom>
                <a:avLst/>
                <a:gdLst>
                  <a:gd name="T0" fmla="*/ 1 w 1"/>
                  <a:gd name="T1" fmla="*/ 0 h 4"/>
                  <a:gd name="T2" fmla="*/ 1 w 1"/>
                  <a:gd name="T3" fmla="*/ 2 h 4"/>
                  <a:gd name="T4" fmla="*/ 1 w 1"/>
                  <a:gd name="T5" fmla="*/ 1 h 4"/>
                  <a:gd name="T6" fmla="*/ 0 w 1"/>
                  <a:gd name="T7" fmla="*/ 1 h 4"/>
                  <a:gd name="T8" fmla="*/ 0 w 1"/>
                  <a:gd name="T9" fmla="*/ 0 h 4"/>
                  <a:gd name="T10" fmla="*/ 0 w 1"/>
                  <a:gd name="T11" fmla="*/ 1 h 4"/>
                  <a:gd name="T12" fmla="*/ 0 w 1"/>
                  <a:gd name="T13" fmla="*/ 0 h 4"/>
                  <a:gd name="T14" fmla="*/ 0 w 1"/>
                  <a:gd name="T15" fmla="*/ 2 h 4"/>
                  <a:gd name="T16" fmla="*/ 0 w 1"/>
                  <a:gd name="T17" fmla="*/ 2 h 4"/>
                  <a:gd name="T18" fmla="*/ 0 w 1"/>
                  <a:gd name="T19" fmla="*/ 3 h 4"/>
                  <a:gd name="T20" fmla="*/ 1 w 1"/>
                  <a:gd name="T21" fmla="*/ 4 h 4"/>
                  <a:gd name="T22" fmla="*/ 1 w 1"/>
                  <a:gd name="T23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" h="4">
                    <a:moveTo>
                      <a:pt x="1" y="0"/>
                    </a:moveTo>
                    <a:cubicBezTo>
                      <a:pt x="1" y="2"/>
                      <a:pt x="1" y="2"/>
                      <a:pt x="1" y="2"/>
                    </a:cubicBezTo>
                    <a:cubicBezTo>
                      <a:pt x="1" y="1"/>
                      <a:pt x="0" y="1"/>
                      <a:pt x="1" y="1"/>
                    </a:cubicBezTo>
                    <a:cubicBezTo>
                      <a:pt x="0" y="1"/>
                      <a:pt x="0" y="2"/>
                      <a:pt x="0" y="1"/>
                    </a:cubicBezTo>
                    <a:cubicBezTo>
                      <a:pt x="0" y="0"/>
                      <a:pt x="1" y="1"/>
                      <a:pt x="0" y="0"/>
                    </a:cubicBezTo>
                    <a:cubicBezTo>
                      <a:pt x="0" y="0"/>
                      <a:pt x="0" y="0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3"/>
                      <a:pt x="0" y="1"/>
                      <a:pt x="0" y="2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1" y="4"/>
                      <a:pt x="1" y="4"/>
                    </a:cubicBezTo>
                    <a:cubicBezTo>
                      <a:pt x="1" y="4"/>
                      <a:pt x="1" y="1"/>
                      <a:pt x="1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98" name="Freeform 2245"/>
              <p:cNvSpPr/>
              <p:nvPr/>
            </p:nvSpPr>
            <p:spPr bwMode="auto">
              <a:xfrm>
                <a:off x="388" y="3212"/>
                <a:ext cx="0" cy="2"/>
              </a:xfrm>
              <a:custGeom>
                <a:avLst/>
                <a:gdLst>
                  <a:gd name="T0" fmla="*/ 0 h 2"/>
                  <a:gd name="T1" fmla="*/ 2 h 2"/>
                  <a:gd name="T2" fmla="*/ 0 h 2"/>
                  <a:gd name="T3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99" name="Freeform 2246"/>
              <p:cNvSpPr/>
              <p:nvPr/>
            </p:nvSpPr>
            <p:spPr bwMode="auto">
              <a:xfrm>
                <a:off x="388" y="3207"/>
                <a:ext cx="3" cy="9"/>
              </a:xfrm>
              <a:custGeom>
                <a:avLst/>
                <a:gdLst>
                  <a:gd name="T0" fmla="*/ 0 w 1"/>
                  <a:gd name="T1" fmla="*/ 0 h 4"/>
                  <a:gd name="T2" fmla="*/ 0 w 1"/>
                  <a:gd name="T3" fmla="*/ 1 h 4"/>
                  <a:gd name="T4" fmla="*/ 0 w 1"/>
                  <a:gd name="T5" fmla="*/ 0 h 4"/>
                  <a:gd name="T6" fmla="*/ 0 w 1"/>
                  <a:gd name="T7" fmla="*/ 2 h 4"/>
                  <a:gd name="T8" fmla="*/ 1 w 1"/>
                  <a:gd name="T9" fmla="*/ 1 h 4"/>
                  <a:gd name="T10" fmla="*/ 1 w 1"/>
                  <a:gd name="T11" fmla="*/ 3 h 4"/>
                  <a:gd name="T12" fmla="*/ 1 w 1"/>
                  <a:gd name="T13" fmla="*/ 3 h 4"/>
                  <a:gd name="T14" fmla="*/ 1 w 1"/>
                  <a:gd name="T15" fmla="*/ 2 h 4"/>
                  <a:gd name="T16" fmla="*/ 1 w 1"/>
                  <a:gd name="T17" fmla="*/ 2 h 4"/>
                  <a:gd name="T18" fmla="*/ 1 w 1"/>
                  <a:gd name="T19" fmla="*/ 1 h 4"/>
                  <a:gd name="T20" fmla="*/ 0 w 1"/>
                  <a:gd name="T21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" h="4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2"/>
                    </a:cubicBezTo>
                    <a:cubicBezTo>
                      <a:pt x="1" y="3"/>
                      <a:pt x="1" y="1"/>
                      <a:pt x="1" y="1"/>
                    </a:cubicBezTo>
                    <a:cubicBezTo>
                      <a:pt x="1" y="1"/>
                      <a:pt x="1" y="2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4"/>
                      <a:pt x="1" y="3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00" name="Freeform 2247"/>
              <p:cNvSpPr/>
              <p:nvPr/>
            </p:nvSpPr>
            <p:spPr bwMode="auto">
              <a:xfrm>
                <a:off x="388" y="3207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01" name="Freeform 2248"/>
              <p:cNvSpPr/>
              <p:nvPr/>
            </p:nvSpPr>
            <p:spPr bwMode="auto">
              <a:xfrm>
                <a:off x="391" y="321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02" name="Freeform 2249"/>
              <p:cNvSpPr/>
              <p:nvPr/>
            </p:nvSpPr>
            <p:spPr bwMode="auto">
              <a:xfrm>
                <a:off x="391" y="3207"/>
                <a:ext cx="0" cy="2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  <a:gd name="T3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03" name="Freeform 2250"/>
              <p:cNvSpPr/>
              <p:nvPr/>
            </p:nvSpPr>
            <p:spPr bwMode="auto">
              <a:xfrm>
                <a:off x="391" y="3200"/>
                <a:ext cx="16" cy="14"/>
              </a:xfrm>
              <a:custGeom>
                <a:avLst/>
                <a:gdLst>
                  <a:gd name="T0" fmla="*/ 7 w 7"/>
                  <a:gd name="T1" fmla="*/ 3 h 6"/>
                  <a:gd name="T2" fmla="*/ 7 w 7"/>
                  <a:gd name="T3" fmla="*/ 2 h 6"/>
                  <a:gd name="T4" fmla="*/ 6 w 7"/>
                  <a:gd name="T5" fmla="*/ 1 h 6"/>
                  <a:gd name="T6" fmla="*/ 5 w 7"/>
                  <a:gd name="T7" fmla="*/ 0 h 6"/>
                  <a:gd name="T8" fmla="*/ 5 w 7"/>
                  <a:gd name="T9" fmla="*/ 1 h 6"/>
                  <a:gd name="T10" fmla="*/ 5 w 7"/>
                  <a:gd name="T11" fmla="*/ 0 h 6"/>
                  <a:gd name="T12" fmla="*/ 4 w 7"/>
                  <a:gd name="T13" fmla="*/ 1 h 6"/>
                  <a:gd name="T14" fmla="*/ 4 w 7"/>
                  <a:gd name="T15" fmla="*/ 2 h 6"/>
                  <a:gd name="T16" fmla="*/ 1 w 7"/>
                  <a:gd name="T17" fmla="*/ 2 h 6"/>
                  <a:gd name="T18" fmla="*/ 2 w 7"/>
                  <a:gd name="T19" fmla="*/ 4 h 6"/>
                  <a:gd name="T20" fmla="*/ 1 w 7"/>
                  <a:gd name="T21" fmla="*/ 3 h 6"/>
                  <a:gd name="T22" fmla="*/ 1 w 7"/>
                  <a:gd name="T23" fmla="*/ 3 h 6"/>
                  <a:gd name="T24" fmla="*/ 1 w 7"/>
                  <a:gd name="T25" fmla="*/ 3 h 6"/>
                  <a:gd name="T26" fmla="*/ 1 w 7"/>
                  <a:gd name="T27" fmla="*/ 4 h 6"/>
                  <a:gd name="T28" fmla="*/ 0 w 7"/>
                  <a:gd name="T29" fmla="*/ 3 h 6"/>
                  <a:gd name="T30" fmla="*/ 0 w 7"/>
                  <a:gd name="T31" fmla="*/ 4 h 6"/>
                  <a:gd name="T32" fmla="*/ 1 w 7"/>
                  <a:gd name="T33" fmla="*/ 5 h 6"/>
                  <a:gd name="T34" fmla="*/ 1 w 7"/>
                  <a:gd name="T35" fmla="*/ 6 h 6"/>
                  <a:gd name="T36" fmla="*/ 2 w 7"/>
                  <a:gd name="T37" fmla="*/ 3 h 6"/>
                  <a:gd name="T38" fmla="*/ 2 w 7"/>
                  <a:gd name="T39" fmla="*/ 4 h 6"/>
                  <a:gd name="T40" fmla="*/ 4 w 7"/>
                  <a:gd name="T41" fmla="*/ 4 h 6"/>
                  <a:gd name="T42" fmla="*/ 4 w 7"/>
                  <a:gd name="T43" fmla="*/ 3 h 6"/>
                  <a:gd name="T44" fmla="*/ 4 w 7"/>
                  <a:gd name="T45" fmla="*/ 3 h 6"/>
                  <a:gd name="T46" fmla="*/ 4 w 7"/>
                  <a:gd name="T47" fmla="*/ 3 h 6"/>
                  <a:gd name="T48" fmla="*/ 4 w 7"/>
                  <a:gd name="T49" fmla="*/ 3 h 6"/>
                  <a:gd name="T50" fmla="*/ 4 w 7"/>
                  <a:gd name="T51" fmla="*/ 2 h 6"/>
                  <a:gd name="T52" fmla="*/ 5 w 7"/>
                  <a:gd name="T53" fmla="*/ 4 h 6"/>
                  <a:gd name="T54" fmla="*/ 5 w 7"/>
                  <a:gd name="T55" fmla="*/ 3 h 6"/>
                  <a:gd name="T56" fmla="*/ 5 w 7"/>
                  <a:gd name="T57" fmla="*/ 2 h 6"/>
                  <a:gd name="T58" fmla="*/ 6 w 7"/>
                  <a:gd name="T59" fmla="*/ 4 h 6"/>
                  <a:gd name="T60" fmla="*/ 5 w 7"/>
                  <a:gd name="T61" fmla="*/ 2 h 6"/>
                  <a:gd name="T62" fmla="*/ 5 w 7"/>
                  <a:gd name="T63" fmla="*/ 2 h 6"/>
                  <a:gd name="T64" fmla="*/ 6 w 7"/>
                  <a:gd name="T65" fmla="*/ 2 h 6"/>
                  <a:gd name="T66" fmla="*/ 6 w 7"/>
                  <a:gd name="T67" fmla="*/ 3 h 6"/>
                  <a:gd name="T68" fmla="*/ 7 w 7"/>
                  <a:gd name="T69" fmla="*/ 4 h 6"/>
                  <a:gd name="T70" fmla="*/ 6 w 7"/>
                  <a:gd name="T71" fmla="*/ 2 h 6"/>
                  <a:gd name="T72" fmla="*/ 7 w 7"/>
                  <a:gd name="T73" fmla="*/ 3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7" h="6">
                    <a:moveTo>
                      <a:pt x="7" y="3"/>
                    </a:moveTo>
                    <a:cubicBezTo>
                      <a:pt x="7" y="2"/>
                      <a:pt x="7" y="2"/>
                      <a:pt x="7" y="2"/>
                    </a:cubicBezTo>
                    <a:cubicBezTo>
                      <a:pt x="6" y="2"/>
                      <a:pt x="6" y="2"/>
                      <a:pt x="6" y="1"/>
                    </a:cubicBezTo>
                    <a:cubicBezTo>
                      <a:pt x="6" y="1"/>
                      <a:pt x="6" y="0"/>
                      <a:pt x="5" y="0"/>
                    </a:cubicBezTo>
                    <a:cubicBezTo>
                      <a:pt x="5" y="0"/>
                      <a:pt x="6" y="1"/>
                      <a:pt x="5" y="1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5" y="0"/>
                      <a:pt x="5" y="1"/>
                      <a:pt x="4" y="1"/>
                    </a:cubicBezTo>
                    <a:cubicBezTo>
                      <a:pt x="4" y="1"/>
                      <a:pt x="4" y="1"/>
                      <a:pt x="4" y="2"/>
                    </a:cubicBezTo>
                    <a:cubicBezTo>
                      <a:pt x="3" y="1"/>
                      <a:pt x="3" y="3"/>
                      <a:pt x="1" y="2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3"/>
                      <a:pt x="2" y="4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1"/>
                      <a:pt x="1" y="3"/>
                      <a:pt x="1" y="3"/>
                    </a:cubicBezTo>
                    <a:cubicBezTo>
                      <a:pt x="1" y="3"/>
                      <a:pt x="1" y="4"/>
                      <a:pt x="1" y="4"/>
                    </a:cubicBezTo>
                    <a:cubicBezTo>
                      <a:pt x="1" y="3"/>
                      <a:pt x="1" y="5"/>
                      <a:pt x="0" y="3"/>
                    </a:cubicBezTo>
                    <a:cubicBezTo>
                      <a:pt x="0" y="2"/>
                      <a:pt x="1" y="4"/>
                      <a:pt x="0" y="4"/>
                    </a:cubicBezTo>
                    <a:cubicBezTo>
                      <a:pt x="1" y="5"/>
                      <a:pt x="1" y="4"/>
                      <a:pt x="1" y="5"/>
                    </a:cubicBezTo>
                    <a:cubicBezTo>
                      <a:pt x="1" y="6"/>
                      <a:pt x="1" y="5"/>
                      <a:pt x="1" y="6"/>
                    </a:cubicBezTo>
                    <a:cubicBezTo>
                      <a:pt x="1" y="6"/>
                      <a:pt x="2" y="4"/>
                      <a:pt x="2" y="3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3"/>
                      <a:pt x="3" y="3"/>
                      <a:pt x="4" y="4"/>
                    </a:cubicBezTo>
                    <a:cubicBezTo>
                      <a:pt x="3" y="4"/>
                      <a:pt x="4" y="5"/>
                      <a:pt x="4" y="3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4" y="3"/>
                      <a:pt x="4" y="4"/>
                      <a:pt x="4" y="3"/>
                    </a:cubicBezTo>
                    <a:cubicBezTo>
                      <a:pt x="4" y="3"/>
                      <a:pt x="4" y="2"/>
                      <a:pt x="4" y="2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5" y="3"/>
                      <a:pt x="5" y="2"/>
                      <a:pt x="5" y="2"/>
                    </a:cubicBezTo>
                    <a:cubicBezTo>
                      <a:pt x="5" y="2"/>
                      <a:pt x="5" y="3"/>
                      <a:pt x="6" y="4"/>
                    </a:cubicBezTo>
                    <a:cubicBezTo>
                      <a:pt x="6" y="4"/>
                      <a:pt x="5" y="2"/>
                      <a:pt x="5" y="2"/>
                    </a:cubicBezTo>
                    <a:cubicBezTo>
                      <a:pt x="5" y="2"/>
                      <a:pt x="5" y="2"/>
                      <a:pt x="5" y="2"/>
                    </a:cubicBezTo>
                    <a:cubicBezTo>
                      <a:pt x="5" y="1"/>
                      <a:pt x="6" y="2"/>
                      <a:pt x="6" y="2"/>
                    </a:cubicBezTo>
                    <a:cubicBezTo>
                      <a:pt x="7" y="3"/>
                      <a:pt x="6" y="3"/>
                      <a:pt x="6" y="3"/>
                    </a:cubicBezTo>
                    <a:cubicBezTo>
                      <a:pt x="7" y="3"/>
                      <a:pt x="7" y="3"/>
                      <a:pt x="7" y="4"/>
                    </a:cubicBezTo>
                    <a:cubicBezTo>
                      <a:pt x="6" y="2"/>
                      <a:pt x="6" y="2"/>
                      <a:pt x="6" y="2"/>
                    </a:cubicBezTo>
                    <a:cubicBezTo>
                      <a:pt x="7" y="3"/>
                      <a:pt x="7" y="3"/>
                      <a:pt x="7" y="3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04" name="Rectangle 2251"/>
              <p:cNvSpPr>
                <a:spLocks noChangeArrowheads="1"/>
              </p:cNvSpPr>
              <p:nvPr/>
            </p:nvSpPr>
            <p:spPr bwMode="auto">
              <a:xfrm>
                <a:off x="407" y="3209"/>
                <a:ext cx="1" cy="1"/>
              </a:xfrm>
              <a:prstGeom prst="rect">
                <a:avLst/>
              </a:pr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05" name="Freeform 2252"/>
              <p:cNvSpPr/>
              <p:nvPr/>
            </p:nvSpPr>
            <p:spPr bwMode="auto">
              <a:xfrm>
                <a:off x="407" y="3207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06" name="Rectangle 2253"/>
              <p:cNvSpPr>
                <a:spLocks noChangeArrowheads="1"/>
              </p:cNvSpPr>
              <p:nvPr/>
            </p:nvSpPr>
            <p:spPr bwMode="auto">
              <a:xfrm>
                <a:off x="400" y="3202"/>
                <a:ext cx="1" cy="1"/>
              </a:xfrm>
              <a:prstGeom prst="rect">
                <a:avLst/>
              </a:pr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07" name="Freeform 2254"/>
              <p:cNvSpPr/>
              <p:nvPr/>
            </p:nvSpPr>
            <p:spPr bwMode="auto">
              <a:xfrm>
                <a:off x="403" y="3209"/>
                <a:ext cx="2" cy="3"/>
              </a:xfrm>
              <a:custGeom>
                <a:avLst/>
                <a:gdLst>
                  <a:gd name="T0" fmla="*/ 1 w 1"/>
                  <a:gd name="T1" fmla="*/ 1 h 1"/>
                  <a:gd name="T2" fmla="*/ 0 w 1"/>
                  <a:gd name="T3" fmla="*/ 0 h 1"/>
                  <a:gd name="T4" fmla="*/ 1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08" name="Freeform 2255"/>
              <p:cNvSpPr/>
              <p:nvPr/>
            </p:nvSpPr>
            <p:spPr bwMode="auto">
              <a:xfrm>
                <a:off x="400" y="3209"/>
                <a:ext cx="0" cy="3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09" name="Rectangle 2256"/>
              <p:cNvSpPr>
                <a:spLocks noChangeArrowheads="1"/>
              </p:cNvSpPr>
              <p:nvPr/>
            </p:nvSpPr>
            <p:spPr bwMode="auto">
              <a:xfrm>
                <a:off x="407" y="3207"/>
                <a:ext cx="1" cy="2"/>
              </a:xfrm>
              <a:prstGeom prst="rect">
                <a:avLst/>
              </a:pr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10" name="Freeform 2257"/>
              <p:cNvSpPr/>
              <p:nvPr/>
            </p:nvSpPr>
            <p:spPr bwMode="auto">
              <a:xfrm>
                <a:off x="405" y="3193"/>
                <a:ext cx="10" cy="11"/>
              </a:xfrm>
              <a:custGeom>
                <a:avLst/>
                <a:gdLst>
                  <a:gd name="T0" fmla="*/ 2 w 4"/>
                  <a:gd name="T1" fmla="*/ 1 h 5"/>
                  <a:gd name="T2" fmla="*/ 1 w 4"/>
                  <a:gd name="T3" fmla="*/ 1 h 5"/>
                  <a:gd name="T4" fmla="*/ 2 w 4"/>
                  <a:gd name="T5" fmla="*/ 3 h 5"/>
                  <a:gd name="T6" fmla="*/ 1 w 4"/>
                  <a:gd name="T7" fmla="*/ 1 h 5"/>
                  <a:gd name="T8" fmla="*/ 1 w 4"/>
                  <a:gd name="T9" fmla="*/ 3 h 5"/>
                  <a:gd name="T10" fmla="*/ 0 w 4"/>
                  <a:gd name="T11" fmla="*/ 2 h 5"/>
                  <a:gd name="T12" fmla="*/ 1 w 4"/>
                  <a:gd name="T13" fmla="*/ 4 h 5"/>
                  <a:gd name="T14" fmla="*/ 0 w 4"/>
                  <a:gd name="T15" fmla="*/ 2 h 5"/>
                  <a:gd name="T16" fmla="*/ 0 w 4"/>
                  <a:gd name="T17" fmla="*/ 2 h 5"/>
                  <a:gd name="T18" fmla="*/ 0 w 4"/>
                  <a:gd name="T19" fmla="*/ 3 h 5"/>
                  <a:gd name="T20" fmla="*/ 1 w 4"/>
                  <a:gd name="T21" fmla="*/ 4 h 5"/>
                  <a:gd name="T22" fmla="*/ 1 w 4"/>
                  <a:gd name="T23" fmla="*/ 5 h 5"/>
                  <a:gd name="T24" fmla="*/ 1 w 4"/>
                  <a:gd name="T25" fmla="*/ 4 h 5"/>
                  <a:gd name="T26" fmla="*/ 2 w 4"/>
                  <a:gd name="T27" fmla="*/ 5 h 5"/>
                  <a:gd name="T28" fmla="*/ 1 w 4"/>
                  <a:gd name="T29" fmla="*/ 4 h 5"/>
                  <a:gd name="T30" fmla="*/ 2 w 4"/>
                  <a:gd name="T31" fmla="*/ 5 h 5"/>
                  <a:gd name="T32" fmla="*/ 2 w 4"/>
                  <a:gd name="T33" fmla="*/ 4 h 5"/>
                  <a:gd name="T34" fmla="*/ 2 w 4"/>
                  <a:gd name="T35" fmla="*/ 4 h 5"/>
                  <a:gd name="T36" fmla="*/ 1 w 4"/>
                  <a:gd name="T37" fmla="*/ 3 h 5"/>
                  <a:gd name="T38" fmla="*/ 2 w 4"/>
                  <a:gd name="T39" fmla="*/ 4 h 5"/>
                  <a:gd name="T40" fmla="*/ 2 w 4"/>
                  <a:gd name="T41" fmla="*/ 4 h 5"/>
                  <a:gd name="T42" fmla="*/ 3 w 4"/>
                  <a:gd name="T43" fmla="*/ 4 h 5"/>
                  <a:gd name="T44" fmla="*/ 3 w 4"/>
                  <a:gd name="T45" fmla="*/ 4 h 5"/>
                  <a:gd name="T46" fmla="*/ 3 w 4"/>
                  <a:gd name="T47" fmla="*/ 4 h 5"/>
                  <a:gd name="T48" fmla="*/ 1 w 4"/>
                  <a:gd name="T49" fmla="*/ 2 h 5"/>
                  <a:gd name="T50" fmla="*/ 3 w 4"/>
                  <a:gd name="T51" fmla="*/ 4 h 5"/>
                  <a:gd name="T52" fmla="*/ 3 w 4"/>
                  <a:gd name="T53" fmla="*/ 3 h 5"/>
                  <a:gd name="T54" fmla="*/ 4 w 4"/>
                  <a:gd name="T55" fmla="*/ 3 h 5"/>
                  <a:gd name="T56" fmla="*/ 3 w 4"/>
                  <a:gd name="T57" fmla="*/ 2 h 5"/>
                  <a:gd name="T58" fmla="*/ 3 w 4"/>
                  <a:gd name="T59" fmla="*/ 2 h 5"/>
                  <a:gd name="T60" fmla="*/ 3 w 4"/>
                  <a:gd name="T61" fmla="*/ 2 h 5"/>
                  <a:gd name="T62" fmla="*/ 3 w 4"/>
                  <a:gd name="T63" fmla="*/ 2 h 5"/>
                  <a:gd name="T64" fmla="*/ 2 w 4"/>
                  <a:gd name="T65" fmla="*/ 1 h 5"/>
                  <a:gd name="T66" fmla="*/ 2 w 4"/>
                  <a:gd name="T67" fmla="*/ 2 h 5"/>
                  <a:gd name="T68" fmla="*/ 2 w 4"/>
                  <a:gd name="T69" fmla="*/ 1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4" h="5">
                    <a:moveTo>
                      <a:pt x="2" y="1"/>
                    </a:moveTo>
                    <a:cubicBezTo>
                      <a:pt x="1" y="0"/>
                      <a:pt x="1" y="1"/>
                      <a:pt x="1" y="1"/>
                    </a:cubicBezTo>
                    <a:cubicBezTo>
                      <a:pt x="1" y="1"/>
                      <a:pt x="2" y="2"/>
                      <a:pt x="2" y="3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0" y="1"/>
                      <a:pt x="1" y="3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2" y="5"/>
                      <a:pt x="1" y="4"/>
                    </a:cubicBezTo>
                    <a:cubicBezTo>
                      <a:pt x="1" y="3"/>
                      <a:pt x="1" y="3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3"/>
                      <a:pt x="0" y="3"/>
                    </a:cubicBezTo>
                    <a:cubicBezTo>
                      <a:pt x="0" y="3"/>
                      <a:pt x="1" y="4"/>
                      <a:pt x="1" y="4"/>
                    </a:cubicBezTo>
                    <a:cubicBezTo>
                      <a:pt x="1" y="4"/>
                      <a:pt x="1" y="5"/>
                      <a:pt x="1" y="5"/>
                    </a:cubicBezTo>
                    <a:cubicBezTo>
                      <a:pt x="1" y="5"/>
                      <a:pt x="1" y="5"/>
                      <a:pt x="1" y="4"/>
                    </a:cubicBezTo>
                    <a:cubicBezTo>
                      <a:pt x="2" y="5"/>
                      <a:pt x="1" y="5"/>
                      <a:pt x="2" y="5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2" y="4"/>
                      <a:pt x="2" y="5"/>
                      <a:pt x="2" y="5"/>
                    </a:cubicBezTo>
                    <a:cubicBezTo>
                      <a:pt x="2" y="5"/>
                      <a:pt x="2" y="4"/>
                      <a:pt x="2" y="4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4"/>
                      <a:pt x="2" y="4"/>
                      <a:pt x="1" y="3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4"/>
                      <a:pt x="4" y="5"/>
                      <a:pt x="3" y="4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2" y="3"/>
                      <a:pt x="3" y="4"/>
                      <a:pt x="3" y="4"/>
                    </a:cubicBezTo>
                    <a:cubicBezTo>
                      <a:pt x="2" y="4"/>
                      <a:pt x="2" y="3"/>
                      <a:pt x="1" y="2"/>
                    </a:cubicBezTo>
                    <a:cubicBezTo>
                      <a:pt x="2" y="3"/>
                      <a:pt x="2" y="2"/>
                      <a:pt x="3" y="4"/>
                    </a:cubicBezTo>
                    <a:cubicBezTo>
                      <a:pt x="3" y="4"/>
                      <a:pt x="3" y="3"/>
                      <a:pt x="3" y="3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3" y="2"/>
                      <a:pt x="4" y="4"/>
                      <a:pt x="3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2" y="1"/>
                      <a:pt x="2" y="2"/>
                    </a:cubicBezTo>
                    <a:cubicBezTo>
                      <a:pt x="2" y="1"/>
                      <a:pt x="1" y="0"/>
                      <a:pt x="2" y="1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11" name="Freeform 2258"/>
              <p:cNvSpPr/>
              <p:nvPr/>
            </p:nvSpPr>
            <p:spPr bwMode="auto">
              <a:xfrm>
                <a:off x="410" y="3202"/>
                <a:ext cx="0" cy="2"/>
              </a:xfrm>
              <a:custGeom>
                <a:avLst/>
                <a:gdLst>
                  <a:gd name="T0" fmla="*/ 2 h 2"/>
                  <a:gd name="T1" fmla="*/ 0 h 2"/>
                  <a:gd name="T2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12" name="Freeform 2259"/>
              <p:cNvSpPr/>
              <p:nvPr/>
            </p:nvSpPr>
            <p:spPr bwMode="auto">
              <a:xfrm>
                <a:off x="410" y="3188"/>
                <a:ext cx="9" cy="14"/>
              </a:xfrm>
              <a:custGeom>
                <a:avLst/>
                <a:gdLst>
                  <a:gd name="T0" fmla="*/ 2 w 4"/>
                  <a:gd name="T1" fmla="*/ 3 h 6"/>
                  <a:gd name="T2" fmla="*/ 3 w 4"/>
                  <a:gd name="T3" fmla="*/ 4 h 6"/>
                  <a:gd name="T4" fmla="*/ 1 w 4"/>
                  <a:gd name="T5" fmla="*/ 2 h 6"/>
                  <a:gd name="T6" fmla="*/ 1 w 4"/>
                  <a:gd name="T7" fmla="*/ 2 h 6"/>
                  <a:gd name="T8" fmla="*/ 2 w 4"/>
                  <a:gd name="T9" fmla="*/ 3 h 6"/>
                  <a:gd name="T10" fmla="*/ 3 w 4"/>
                  <a:gd name="T11" fmla="*/ 3 h 6"/>
                  <a:gd name="T12" fmla="*/ 2 w 4"/>
                  <a:gd name="T13" fmla="*/ 2 h 6"/>
                  <a:gd name="T14" fmla="*/ 1 w 4"/>
                  <a:gd name="T15" fmla="*/ 1 h 6"/>
                  <a:gd name="T16" fmla="*/ 2 w 4"/>
                  <a:gd name="T17" fmla="*/ 2 h 6"/>
                  <a:gd name="T18" fmla="*/ 3 w 4"/>
                  <a:gd name="T19" fmla="*/ 3 h 6"/>
                  <a:gd name="T20" fmla="*/ 0 w 4"/>
                  <a:gd name="T21" fmla="*/ 0 h 6"/>
                  <a:gd name="T22" fmla="*/ 0 w 4"/>
                  <a:gd name="T23" fmla="*/ 0 h 6"/>
                  <a:gd name="T24" fmla="*/ 2 w 4"/>
                  <a:gd name="T25" fmla="*/ 1 h 6"/>
                  <a:gd name="T26" fmla="*/ 1 w 4"/>
                  <a:gd name="T27" fmla="*/ 1 h 6"/>
                  <a:gd name="T28" fmla="*/ 0 w 4"/>
                  <a:gd name="T29" fmla="*/ 0 h 6"/>
                  <a:gd name="T30" fmla="*/ 0 w 4"/>
                  <a:gd name="T31" fmla="*/ 2 h 6"/>
                  <a:gd name="T32" fmla="*/ 0 w 4"/>
                  <a:gd name="T33" fmla="*/ 1 h 6"/>
                  <a:gd name="T34" fmla="*/ 0 w 4"/>
                  <a:gd name="T35" fmla="*/ 2 h 6"/>
                  <a:gd name="T36" fmla="*/ 2 w 4"/>
                  <a:gd name="T37" fmla="*/ 3 h 6"/>
                  <a:gd name="T38" fmla="*/ 1 w 4"/>
                  <a:gd name="T39" fmla="*/ 3 h 6"/>
                  <a:gd name="T40" fmla="*/ 2 w 4"/>
                  <a:gd name="T41" fmla="*/ 4 h 6"/>
                  <a:gd name="T42" fmla="*/ 3 w 4"/>
                  <a:gd name="T43" fmla="*/ 5 h 6"/>
                  <a:gd name="T44" fmla="*/ 3 w 4"/>
                  <a:gd name="T45" fmla="*/ 4 h 6"/>
                  <a:gd name="T46" fmla="*/ 2 w 4"/>
                  <a:gd name="T47" fmla="*/ 3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4" h="6">
                    <a:moveTo>
                      <a:pt x="2" y="3"/>
                    </a:moveTo>
                    <a:cubicBezTo>
                      <a:pt x="2" y="3"/>
                      <a:pt x="2" y="4"/>
                      <a:pt x="3" y="4"/>
                    </a:cubicBezTo>
                    <a:cubicBezTo>
                      <a:pt x="2" y="3"/>
                      <a:pt x="1" y="3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2" y="3"/>
                      <a:pt x="2" y="3"/>
                    </a:cubicBezTo>
                    <a:cubicBezTo>
                      <a:pt x="2" y="3"/>
                      <a:pt x="3" y="3"/>
                      <a:pt x="3" y="3"/>
                    </a:cubicBezTo>
                    <a:cubicBezTo>
                      <a:pt x="2" y="3"/>
                      <a:pt x="3" y="2"/>
                      <a:pt x="2" y="2"/>
                    </a:cubicBezTo>
                    <a:cubicBezTo>
                      <a:pt x="1" y="2"/>
                      <a:pt x="1" y="1"/>
                      <a:pt x="1" y="1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2"/>
                      <a:pt x="2" y="2"/>
                      <a:pt x="3" y="3"/>
                    </a:cubicBezTo>
                    <a:cubicBezTo>
                      <a:pt x="2" y="1"/>
                      <a:pt x="2" y="1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1"/>
                      <a:pt x="2" y="1"/>
                    </a:cubicBezTo>
                    <a:cubicBezTo>
                      <a:pt x="1" y="1"/>
                      <a:pt x="2" y="1"/>
                      <a:pt x="1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2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3"/>
                      <a:pt x="2" y="3"/>
                      <a:pt x="1" y="3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3" y="5"/>
                      <a:pt x="2" y="4"/>
                      <a:pt x="3" y="5"/>
                    </a:cubicBezTo>
                    <a:cubicBezTo>
                      <a:pt x="4" y="6"/>
                      <a:pt x="2" y="4"/>
                      <a:pt x="3" y="4"/>
                    </a:cubicBezTo>
                    <a:lnTo>
                      <a:pt x="2" y="3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13" name="Freeform 2260"/>
              <p:cNvSpPr/>
              <p:nvPr/>
            </p:nvSpPr>
            <p:spPr bwMode="auto">
              <a:xfrm>
                <a:off x="412" y="3195"/>
                <a:ext cx="3" cy="2"/>
              </a:xfrm>
              <a:custGeom>
                <a:avLst/>
                <a:gdLst>
                  <a:gd name="T0" fmla="*/ 3 w 3"/>
                  <a:gd name="T1" fmla="*/ 2 h 2"/>
                  <a:gd name="T2" fmla="*/ 0 w 3"/>
                  <a:gd name="T3" fmla="*/ 0 h 2"/>
                  <a:gd name="T4" fmla="*/ 0 w 3"/>
                  <a:gd name="T5" fmla="*/ 2 h 2"/>
                  <a:gd name="T6" fmla="*/ 3 w 3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2">
                    <a:moveTo>
                      <a:pt x="3" y="2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3" y="2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14" name="Freeform 2261"/>
              <p:cNvSpPr/>
              <p:nvPr/>
            </p:nvSpPr>
            <p:spPr bwMode="auto">
              <a:xfrm>
                <a:off x="407" y="3193"/>
                <a:ext cx="3" cy="0"/>
              </a:xfrm>
              <a:custGeom>
                <a:avLst/>
                <a:gdLst>
                  <a:gd name="T0" fmla="*/ 0 w 1"/>
                  <a:gd name="T1" fmla="*/ 1 w 1"/>
                  <a:gd name="T2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15" name="Freeform 2262"/>
              <p:cNvSpPr/>
              <p:nvPr/>
            </p:nvSpPr>
            <p:spPr bwMode="auto">
              <a:xfrm>
                <a:off x="417" y="319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16" name="Freeform 2263"/>
              <p:cNvSpPr/>
              <p:nvPr/>
            </p:nvSpPr>
            <p:spPr bwMode="auto">
              <a:xfrm>
                <a:off x="410" y="3185"/>
                <a:ext cx="7" cy="5"/>
              </a:xfrm>
              <a:custGeom>
                <a:avLst/>
                <a:gdLst>
                  <a:gd name="T0" fmla="*/ 0 w 3"/>
                  <a:gd name="T1" fmla="*/ 0 h 2"/>
                  <a:gd name="T2" fmla="*/ 0 w 3"/>
                  <a:gd name="T3" fmla="*/ 1 h 2"/>
                  <a:gd name="T4" fmla="*/ 3 w 3"/>
                  <a:gd name="T5" fmla="*/ 2 h 2"/>
                  <a:gd name="T6" fmla="*/ 1 w 3"/>
                  <a:gd name="T7" fmla="*/ 1 h 2"/>
                  <a:gd name="T8" fmla="*/ 1 w 3"/>
                  <a:gd name="T9" fmla="*/ 1 h 2"/>
                  <a:gd name="T10" fmla="*/ 0 w 3"/>
                  <a:gd name="T11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" h="2">
                    <a:moveTo>
                      <a:pt x="0" y="0"/>
                    </a:moveTo>
                    <a:cubicBezTo>
                      <a:pt x="0" y="0"/>
                      <a:pt x="1" y="1"/>
                      <a:pt x="0" y="1"/>
                    </a:cubicBezTo>
                    <a:cubicBezTo>
                      <a:pt x="1" y="1"/>
                      <a:pt x="2" y="2"/>
                      <a:pt x="3" y="2"/>
                    </a:cubicBezTo>
                    <a:cubicBezTo>
                      <a:pt x="3" y="2"/>
                      <a:pt x="1" y="1"/>
                      <a:pt x="1" y="1"/>
                    </a:cubicBezTo>
                    <a:cubicBezTo>
                      <a:pt x="2" y="1"/>
                      <a:pt x="1" y="1"/>
                      <a:pt x="1" y="1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17" name="Freeform 2264"/>
              <p:cNvSpPr/>
              <p:nvPr/>
            </p:nvSpPr>
            <p:spPr bwMode="auto">
              <a:xfrm>
                <a:off x="410" y="3181"/>
                <a:ext cx="12" cy="12"/>
              </a:xfrm>
              <a:custGeom>
                <a:avLst/>
                <a:gdLst>
                  <a:gd name="T0" fmla="*/ 3 w 5"/>
                  <a:gd name="T1" fmla="*/ 1 h 5"/>
                  <a:gd name="T2" fmla="*/ 2 w 5"/>
                  <a:gd name="T3" fmla="*/ 1 h 5"/>
                  <a:gd name="T4" fmla="*/ 3 w 5"/>
                  <a:gd name="T5" fmla="*/ 1 h 5"/>
                  <a:gd name="T6" fmla="*/ 3 w 5"/>
                  <a:gd name="T7" fmla="*/ 0 h 5"/>
                  <a:gd name="T8" fmla="*/ 2 w 5"/>
                  <a:gd name="T9" fmla="*/ 1 h 5"/>
                  <a:gd name="T10" fmla="*/ 2 w 5"/>
                  <a:gd name="T11" fmla="*/ 1 h 5"/>
                  <a:gd name="T12" fmla="*/ 1 w 5"/>
                  <a:gd name="T13" fmla="*/ 2 h 5"/>
                  <a:gd name="T14" fmla="*/ 1 w 5"/>
                  <a:gd name="T15" fmla="*/ 5 h 5"/>
                  <a:gd name="T16" fmla="*/ 1 w 5"/>
                  <a:gd name="T17" fmla="*/ 2 h 5"/>
                  <a:gd name="T18" fmla="*/ 2 w 5"/>
                  <a:gd name="T19" fmla="*/ 3 h 5"/>
                  <a:gd name="T20" fmla="*/ 2 w 5"/>
                  <a:gd name="T21" fmla="*/ 3 h 5"/>
                  <a:gd name="T22" fmla="*/ 2 w 5"/>
                  <a:gd name="T23" fmla="*/ 3 h 5"/>
                  <a:gd name="T24" fmla="*/ 2 w 5"/>
                  <a:gd name="T25" fmla="*/ 4 h 5"/>
                  <a:gd name="T26" fmla="*/ 3 w 5"/>
                  <a:gd name="T27" fmla="*/ 4 h 5"/>
                  <a:gd name="T28" fmla="*/ 3 w 5"/>
                  <a:gd name="T29" fmla="*/ 5 h 5"/>
                  <a:gd name="T30" fmla="*/ 4 w 5"/>
                  <a:gd name="T31" fmla="*/ 4 h 5"/>
                  <a:gd name="T32" fmla="*/ 4 w 5"/>
                  <a:gd name="T33" fmla="*/ 4 h 5"/>
                  <a:gd name="T34" fmla="*/ 4 w 5"/>
                  <a:gd name="T35" fmla="*/ 2 h 5"/>
                  <a:gd name="T36" fmla="*/ 4 w 5"/>
                  <a:gd name="T37" fmla="*/ 2 h 5"/>
                  <a:gd name="T38" fmla="*/ 4 w 5"/>
                  <a:gd name="T39" fmla="*/ 4 h 5"/>
                  <a:gd name="T40" fmla="*/ 4 w 5"/>
                  <a:gd name="T41" fmla="*/ 3 h 5"/>
                  <a:gd name="T42" fmla="*/ 4 w 5"/>
                  <a:gd name="T43" fmla="*/ 5 h 5"/>
                  <a:gd name="T44" fmla="*/ 5 w 5"/>
                  <a:gd name="T45" fmla="*/ 2 h 5"/>
                  <a:gd name="T46" fmla="*/ 5 w 5"/>
                  <a:gd name="T47" fmla="*/ 3 h 5"/>
                  <a:gd name="T48" fmla="*/ 5 w 5"/>
                  <a:gd name="T49" fmla="*/ 1 h 5"/>
                  <a:gd name="T50" fmla="*/ 3 w 5"/>
                  <a:gd name="T51" fmla="*/ 1 h 5"/>
                  <a:gd name="T52" fmla="*/ 3 w 5"/>
                  <a:gd name="T53" fmla="*/ 2 h 5"/>
                  <a:gd name="T54" fmla="*/ 3 w 5"/>
                  <a:gd name="T55" fmla="*/ 1 h 5"/>
                  <a:gd name="T56" fmla="*/ 3 w 5"/>
                  <a:gd name="T57" fmla="*/ 2 h 5"/>
                  <a:gd name="T58" fmla="*/ 3 w 5"/>
                  <a:gd name="T59" fmla="*/ 1 h 5"/>
                  <a:gd name="T60" fmla="*/ 3 w 5"/>
                  <a:gd name="T61" fmla="*/ 2 h 5"/>
                  <a:gd name="T62" fmla="*/ 3 w 5"/>
                  <a:gd name="T63" fmla="*/ 1 h 5"/>
                  <a:gd name="T64" fmla="*/ 1 w 5"/>
                  <a:gd name="T65" fmla="*/ 3 h 5"/>
                  <a:gd name="T66" fmla="*/ 1 w 5"/>
                  <a:gd name="T67" fmla="*/ 2 h 5"/>
                  <a:gd name="T68" fmla="*/ 2 w 5"/>
                  <a:gd name="T69" fmla="*/ 3 h 5"/>
                  <a:gd name="T70" fmla="*/ 3 w 5"/>
                  <a:gd name="T71" fmla="*/ 2 h 5"/>
                  <a:gd name="T72" fmla="*/ 1 w 5"/>
                  <a:gd name="T73" fmla="*/ 4 h 5"/>
                  <a:gd name="T74" fmla="*/ 1 w 5"/>
                  <a:gd name="T75" fmla="*/ 3 h 5"/>
                  <a:gd name="T76" fmla="*/ 2 w 5"/>
                  <a:gd name="T77" fmla="*/ 3 h 5"/>
                  <a:gd name="T78" fmla="*/ 1 w 5"/>
                  <a:gd name="T79" fmla="*/ 3 h 5"/>
                  <a:gd name="T80" fmla="*/ 4 w 5"/>
                  <a:gd name="T81" fmla="*/ 4 h 5"/>
                  <a:gd name="T82" fmla="*/ 4 w 5"/>
                  <a:gd name="T83" fmla="*/ 0 h 5"/>
                  <a:gd name="T84" fmla="*/ 3 w 5"/>
                  <a:gd name="T85" fmla="*/ 1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5" h="5">
                    <a:moveTo>
                      <a:pt x="3" y="1"/>
                    </a:moveTo>
                    <a:cubicBezTo>
                      <a:pt x="2" y="1"/>
                      <a:pt x="2" y="2"/>
                      <a:pt x="2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0"/>
                      <a:pt x="2" y="1"/>
                      <a:pt x="3" y="0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0"/>
                      <a:pt x="2" y="2"/>
                      <a:pt x="2" y="1"/>
                    </a:cubicBezTo>
                    <a:cubicBezTo>
                      <a:pt x="2" y="1"/>
                      <a:pt x="0" y="1"/>
                      <a:pt x="1" y="2"/>
                    </a:cubicBezTo>
                    <a:cubicBezTo>
                      <a:pt x="1" y="4"/>
                      <a:pt x="1" y="3"/>
                      <a:pt x="1" y="5"/>
                    </a:cubicBezTo>
                    <a:cubicBezTo>
                      <a:pt x="1" y="4"/>
                      <a:pt x="1" y="3"/>
                      <a:pt x="1" y="2"/>
                    </a:cubicBezTo>
                    <a:cubicBezTo>
                      <a:pt x="2" y="3"/>
                      <a:pt x="2" y="2"/>
                      <a:pt x="2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4"/>
                      <a:pt x="2" y="3"/>
                      <a:pt x="2" y="3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4"/>
                      <a:pt x="2" y="3"/>
                      <a:pt x="3" y="4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3" y="4"/>
                      <a:pt x="3" y="4"/>
                      <a:pt x="4" y="4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4" y="3"/>
                      <a:pt x="3" y="4"/>
                      <a:pt x="4" y="2"/>
                    </a:cubicBezTo>
                    <a:cubicBezTo>
                      <a:pt x="4" y="4"/>
                      <a:pt x="4" y="1"/>
                      <a:pt x="4" y="2"/>
                    </a:cubicBezTo>
                    <a:cubicBezTo>
                      <a:pt x="4" y="3"/>
                      <a:pt x="4" y="3"/>
                      <a:pt x="4" y="4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4" y="4"/>
                      <a:pt x="4" y="3"/>
                      <a:pt x="4" y="5"/>
                    </a:cubicBezTo>
                    <a:cubicBezTo>
                      <a:pt x="5" y="2"/>
                      <a:pt x="5" y="2"/>
                      <a:pt x="5" y="2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5" y="3"/>
                      <a:pt x="5" y="1"/>
                      <a:pt x="5" y="1"/>
                    </a:cubicBezTo>
                    <a:cubicBezTo>
                      <a:pt x="4" y="1"/>
                      <a:pt x="4" y="2"/>
                      <a:pt x="3" y="1"/>
                    </a:cubicBezTo>
                    <a:cubicBezTo>
                      <a:pt x="3" y="3"/>
                      <a:pt x="3" y="1"/>
                      <a:pt x="3" y="2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1"/>
                      <a:pt x="3" y="2"/>
                      <a:pt x="3" y="2"/>
                    </a:cubicBezTo>
                    <a:cubicBezTo>
                      <a:pt x="3" y="2"/>
                      <a:pt x="3" y="2"/>
                      <a:pt x="3" y="1"/>
                    </a:cubicBezTo>
                    <a:cubicBezTo>
                      <a:pt x="3" y="1"/>
                      <a:pt x="3" y="1"/>
                      <a:pt x="3" y="2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2" y="1"/>
                      <a:pt x="0" y="2"/>
                      <a:pt x="1" y="3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3"/>
                      <a:pt x="3" y="1"/>
                      <a:pt x="2" y="3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2" y="2"/>
                      <a:pt x="2" y="3"/>
                      <a:pt x="1" y="4"/>
                    </a:cubicBezTo>
                    <a:cubicBezTo>
                      <a:pt x="2" y="5"/>
                      <a:pt x="1" y="2"/>
                      <a:pt x="1" y="3"/>
                    </a:cubicBezTo>
                    <a:cubicBezTo>
                      <a:pt x="2" y="3"/>
                      <a:pt x="2" y="2"/>
                      <a:pt x="2" y="3"/>
                    </a:cubicBezTo>
                    <a:cubicBezTo>
                      <a:pt x="3" y="3"/>
                      <a:pt x="2" y="3"/>
                      <a:pt x="1" y="3"/>
                    </a:cubicBezTo>
                    <a:cubicBezTo>
                      <a:pt x="2" y="3"/>
                      <a:pt x="3" y="4"/>
                      <a:pt x="4" y="4"/>
                    </a:cubicBezTo>
                    <a:cubicBezTo>
                      <a:pt x="1" y="0"/>
                      <a:pt x="5" y="1"/>
                      <a:pt x="4" y="0"/>
                    </a:cubicBezTo>
                    <a:cubicBezTo>
                      <a:pt x="3" y="0"/>
                      <a:pt x="3" y="1"/>
                      <a:pt x="3" y="1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18" name="Freeform 2265"/>
              <p:cNvSpPr/>
              <p:nvPr/>
            </p:nvSpPr>
            <p:spPr bwMode="auto">
              <a:xfrm>
                <a:off x="412" y="3190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19" name="Freeform 2266"/>
              <p:cNvSpPr/>
              <p:nvPr/>
            </p:nvSpPr>
            <p:spPr bwMode="auto">
              <a:xfrm>
                <a:off x="422" y="3185"/>
                <a:ext cx="0" cy="3"/>
              </a:xfrm>
              <a:custGeom>
                <a:avLst/>
                <a:gdLst>
                  <a:gd name="T0" fmla="*/ 1 h 1"/>
                  <a:gd name="T1" fmla="*/ 1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20" name="Rectangle 2267"/>
              <p:cNvSpPr>
                <a:spLocks noChangeArrowheads="1"/>
              </p:cNvSpPr>
              <p:nvPr/>
            </p:nvSpPr>
            <p:spPr bwMode="auto">
              <a:xfrm>
                <a:off x="412" y="3188"/>
                <a:ext cx="1" cy="1"/>
              </a:xfrm>
              <a:prstGeom prst="rect">
                <a:avLst/>
              </a:pr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21" name="Freeform 2268"/>
              <p:cNvSpPr/>
              <p:nvPr/>
            </p:nvSpPr>
            <p:spPr bwMode="auto">
              <a:xfrm>
                <a:off x="417" y="3190"/>
                <a:ext cx="2" cy="0"/>
              </a:xfrm>
              <a:custGeom>
                <a:avLst/>
                <a:gdLst>
                  <a:gd name="T0" fmla="*/ 2 w 2"/>
                  <a:gd name="T1" fmla="*/ 2 w 2"/>
                  <a:gd name="T2" fmla="*/ 0 w 2"/>
                  <a:gd name="T3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2" y="0"/>
                    </a:ln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22" name="Freeform 2269"/>
              <p:cNvSpPr/>
              <p:nvPr/>
            </p:nvSpPr>
            <p:spPr bwMode="auto">
              <a:xfrm>
                <a:off x="424" y="3188"/>
                <a:ext cx="0" cy="2"/>
              </a:xfrm>
              <a:custGeom>
                <a:avLst/>
                <a:gdLst>
                  <a:gd name="T0" fmla="*/ 2 h 2"/>
                  <a:gd name="T1" fmla="*/ 0 h 2"/>
                  <a:gd name="T2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23" name="Freeform 2270"/>
              <p:cNvSpPr/>
              <p:nvPr/>
            </p:nvSpPr>
            <p:spPr bwMode="auto">
              <a:xfrm>
                <a:off x="431" y="3190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24" name="Freeform 2271"/>
              <p:cNvSpPr/>
              <p:nvPr/>
            </p:nvSpPr>
            <p:spPr bwMode="auto">
              <a:xfrm>
                <a:off x="422" y="3169"/>
                <a:ext cx="23" cy="24"/>
              </a:xfrm>
              <a:custGeom>
                <a:avLst/>
                <a:gdLst>
                  <a:gd name="T0" fmla="*/ 9 w 10"/>
                  <a:gd name="T1" fmla="*/ 3 h 10"/>
                  <a:gd name="T2" fmla="*/ 8 w 10"/>
                  <a:gd name="T3" fmla="*/ 1 h 10"/>
                  <a:gd name="T4" fmla="*/ 7 w 10"/>
                  <a:gd name="T5" fmla="*/ 1 h 10"/>
                  <a:gd name="T6" fmla="*/ 7 w 10"/>
                  <a:gd name="T7" fmla="*/ 2 h 10"/>
                  <a:gd name="T8" fmla="*/ 7 w 10"/>
                  <a:gd name="T9" fmla="*/ 3 h 10"/>
                  <a:gd name="T10" fmla="*/ 6 w 10"/>
                  <a:gd name="T11" fmla="*/ 3 h 10"/>
                  <a:gd name="T12" fmla="*/ 6 w 10"/>
                  <a:gd name="T13" fmla="*/ 5 h 10"/>
                  <a:gd name="T14" fmla="*/ 6 w 10"/>
                  <a:gd name="T15" fmla="*/ 4 h 10"/>
                  <a:gd name="T16" fmla="*/ 5 w 10"/>
                  <a:gd name="T17" fmla="*/ 4 h 10"/>
                  <a:gd name="T18" fmla="*/ 6 w 10"/>
                  <a:gd name="T19" fmla="*/ 6 h 10"/>
                  <a:gd name="T20" fmla="*/ 5 w 10"/>
                  <a:gd name="T21" fmla="*/ 7 h 10"/>
                  <a:gd name="T22" fmla="*/ 5 w 10"/>
                  <a:gd name="T23" fmla="*/ 6 h 10"/>
                  <a:gd name="T24" fmla="*/ 4 w 10"/>
                  <a:gd name="T25" fmla="*/ 6 h 10"/>
                  <a:gd name="T26" fmla="*/ 3 w 10"/>
                  <a:gd name="T27" fmla="*/ 6 h 10"/>
                  <a:gd name="T28" fmla="*/ 3 w 10"/>
                  <a:gd name="T29" fmla="*/ 7 h 10"/>
                  <a:gd name="T30" fmla="*/ 2 w 10"/>
                  <a:gd name="T31" fmla="*/ 8 h 10"/>
                  <a:gd name="T32" fmla="*/ 2 w 10"/>
                  <a:gd name="T33" fmla="*/ 7 h 10"/>
                  <a:gd name="T34" fmla="*/ 2 w 10"/>
                  <a:gd name="T35" fmla="*/ 7 h 10"/>
                  <a:gd name="T36" fmla="*/ 0 w 10"/>
                  <a:gd name="T37" fmla="*/ 7 h 10"/>
                  <a:gd name="T38" fmla="*/ 1 w 10"/>
                  <a:gd name="T39" fmla="*/ 7 h 10"/>
                  <a:gd name="T40" fmla="*/ 1 w 10"/>
                  <a:gd name="T41" fmla="*/ 6 h 10"/>
                  <a:gd name="T42" fmla="*/ 2 w 10"/>
                  <a:gd name="T43" fmla="*/ 9 h 10"/>
                  <a:gd name="T44" fmla="*/ 2 w 10"/>
                  <a:gd name="T45" fmla="*/ 10 h 10"/>
                  <a:gd name="T46" fmla="*/ 2 w 10"/>
                  <a:gd name="T47" fmla="*/ 9 h 10"/>
                  <a:gd name="T48" fmla="*/ 3 w 10"/>
                  <a:gd name="T49" fmla="*/ 10 h 10"/>
                  <a:gd name="T50" fmla="*/ 4 w 10"/>
                  <a:gd name="T51" fmla="*/ 9 h 10"/>
                  <a:gd name="T52" fmla="*/ 4 w 10"/>
                  <a:gd name="T53" fmla="*/ 9 h 10"/>
                  <a:gd name="T54" fmla="*/ 4 w 10"/>
                  <a:gd name="T55" fmla="*/ 9 h 10"/>
                  <a:gd name="T56" fmla="*/ 5 w 10"/>
                  <a:gd name="T57" fmla="*/ 9 h 10"/>
                  <a:gd name="T58" fmla="*/ 5 w 10"/>
                  <a:gd name="T59" fmla="*/ 8 h 10"/>
                  <a:gd name="T60" fmla="*/ 5 w 10"/>
                  <a:gd name="T61" fmla="*/ 7 h 10"/>
                  <a:gd name="T62" fmla="*/ 6 w 10"/>
                  <a:gd name="T63" fmla="*/ 8 h 10"/>
                  <a:gd name="T64" fmla="*/ 7 w 10"/>
                  <a:gd name="T65" fmla="*/ 8 h 10"/>
                  <a:gd name="T66" fmla="*/ 6 w 10"/>
                  <a:gd name="T67" fmla="*/ 7 h 10"/>
                  <a:gd name="T68" fmla="*/ 7 w 10"/>
                  <a:gd name="T69" fmla="*/ 6 h 10"/>
                  <a:gd name="T70" fmla="*/ 7 w 10"/>
                  <a:gd name="T71" fmla="*/ 5 h 10"/>
                  <a:gd name="T72" fmla="*/ 8 w 10"/>
                  <a:gd name="T73" fmla="*/ 5 h 10"/>
                  <a:gd name="T74" fmla="*/ 8 w 10"/>
                  <a:gd name="T75" fmla="*/ 4 h 10"/>
                  <a:gd name="T76" fmla="*/ 7 w 10"/>
                  <a:gd name="T77" fmla="*/ 3 h 10"/>
                  <a:gd name="T78" fmla="*/ 9 w 10"/>
                  <a:gd name="T79" fmla="*/ 5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0" h="10">
                    <a:moveTo>
                      <a:pt x="10" y="4"/>
                    </a:moveTo>
                    <a:cubicBezTo>
                      <a:pt x="10" y="4"/>
                      <a:pt x="10" y="3"/>
                      <a:pt x="9" y="3"/>
                    </a:cubicBezTo>
                    <a:cubicBezTo>
                      <a:pt x="9" y="3"/>
                      <a:pt x="9" y="3"/>
                      <a:pt x="9" y="3"/>
                    </a:cubicBezTo>
                    <a:cubicBezTo>
                      <a:pt x="9" y="3"/>
                      <a:pt x="9" y="2"/>
                      <a:pt x="8" y="1"/>
                    </a:cubicBezTo>
                    <a:cubicBezTo>
                      <a:pt x="8" y="2"/>
                      <a:pt x="8" y="2"/>
                      <a:pt x="8" y="2"/>
                    </a:cubicBezTo>
                    <a:cubicBezTo>
                      <a:pt x="9" y="2"/>
                      <a:pt x="7" y="1"/>
                      <a:pt x="7" y="1"/>
                    </a:cubicBezTo>
                    <a:cubicBezTo>
                      <a:pt x="7" y="1"/>
                      <a:pt x="9" y="3"/>
                      <a:pt x="8" y="3"/>
                    </a:cubicBezTo>
                    <a:cubicBezTo>
                      <a:pt x="8" y="3"/>
                      <a:pt x="8" y="2"/>
                      <a:pt x="7" y="2"/>
                    </a:cubicBezTo>
                    <a:cubicBezTo>
                      <a:pt x="7" y="2"/>
                      <a:pt x="8" y="3"/>
                      <a:pt x="8" y="4"/>
                    </a:cubicBezTo>
                    <a:cubicBezTo>
                      <a:pt x="5" y="0"/>
                      <a:pt x="9" y="5"/>
                      <a:pt x="7" y="3"/>
                    </a:cubicBezTo>
                    <a:cubicBezTo>
                      <a:pt x="7" y="3"/>
                      <a:pt x="7" y="3"/>
                      <a:pt x="7" y="4"/>
                    </a:cubicBezTo>
                    <a:cubicBezTo>
                      <a:pt x="6" y="3"/>
                      <a:pt x="7" y="4"/>
                      <a:pt x="6" y="3"/>
                    </a:cubicBezTo>
                    <a:cubicBezTo>
                      <a:pt x="7" y="5"/>
                      <a:pt x="5" y="2"/>
                      <a:pt x="7" y="5"/>
                    </a:cubicBezTo>
                    <a:cubicBezTo>
                      <a:pt x="6" y="4"/>
                      <a:pt x="7" y="5"/>
                      <a:pt x="6" y="5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5" y="4"/>
                      <a:pt x="6" y="5"/>
                      <a:pt x="6" y="4"/>
                    </a:cubicBezTo>
                    <a:cubicBezTo>
                      <a:pt x="5" y="4"/>
                      <a:pt x="6" y="5"/>
                      <a:pt x="6" y="6"/>
                    </a:cubicBezTo>
                    <a:cubicBezTo>
                      <a:pt x="6" y="6"/>
                      <a:pt x="6" y="5"/>
                      <a:pt x="5" y="4"/>
                    </a:cubicBezTo>
                    <a:cubicBezTo>
                      <a:pt x="6" y="5"/>
                      <a:pt x="5" y="5"/>
                      <a:pt x="5" y="6"/>
                    </a:cubicBezTo>
                    <a:cubicBezTo>
                      <a:pt x="5" y="6"/>
                      <a:pt x="6" y="6"/>
                      <a:pt x="6" y="6"/>
                    </a:cubicBezTo>
                    <a:cubicBezTo>
                      <a:pt x="5" y="6"/>
                      <a:pt x="6" y="7"/>
                      <a:pt x="6" y="8"/>
                    </a:cubicBezTo>
                    <a:cubicBezTo>
                      <a:pt x="5" y="7"/>
                      <a:pt x="6" y="8"/>
                      <a:pt x="5" y="7"/>
                    </a:cubicBezTo>
                    <a:cubicBezTo>
                      <a:pt x="5" y="6"/>
                      <a:pt x="5" y="6"/>
                      <a:pt x="5" y="5"/>
                    </a:cubicBezTo>
                    <a:cubicBezTo>
                      <a:pt x="5" y="5"/>
                      <a:pt x="5" y="5"/>
                      <a:pt x="5" y="6"/>
                    </a:cubicBezTo>
                    <a:cubicBezTo>
                      <a:pt x="4" y="6"/>
                      <a:pt x="4" y="5"/>
                      <a:pt x="4" y="5"/>
                    </a:cubicBezTo>
                    <a:cubicBezTo>
                      <a:pt x="4" y="4"/>
                      <a:pt x="4" y="7"/>
                      <a:pt x="4" y="6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4" y="7"/>
                      <a:pt x="3" y="5"/>
                      <a:pt x="3" y="6"/>
                    </a:cubicBezTo>
                    <a:cubicBezTo>
                      <a:pt x="3" y="7"/>
                      <a:pt x="3" y="7"/>
                      <a:pt x="3" y="7"/>
                    </a:cubicBezTo>
                    <a:cubicBezTo>
                      <a:pt x="3" y="5"/>
                      <a:pt x="3" y="8"/>
                      <a:pt x="3" y="7"/>
                    </a:cubicBezTo>
                    <a:cubicBezTo>
                      <a:pt x="3" y="8"/>
                      <a:pt x="3" y="9"/>
                      <a:pt x="3" y="9"/>
                    </a:cubicBezTo>
                    <a:cubicBezTo>
                      <a:pt x="2" y="8"/>
                      <a:pt x="2" y="8"/>
                      <a:pt x="2" y="8"/>
                    </a:cubicBezTo>
                    <a:cubicBezTo>
                      <a:pt x="3" y="9"/>
                      <a:pt x="2" y="6"/>
                      <a:pt x="2" y="6"/>
                    </a:cubicBezTo>
                    <a:cubicBezTo>
                      <a:pt x="2" y="7"/>
                      <a:pt x="2" y="6"/>
                      <a:pt x="2" y="7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2" y="6"/>
                      <a:pt x="2" y="8"/>
                      <a:pt x="2" y="7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1" y="7"/>
                      <a:pt x="0" y="5"/>
                      <a:pt x="0" y="7"/>
                    </a:cubicBezTo>
                    <a:cubicBezTo>
                      <a:pt x="0" y="8"/>
                      <a:pt x="1" y="9"/>
                      <a:pt x="1" y="10"/>
                    </a:cubicBezTo>
                    <a:cubicBezTo>
                      <a:pt x="1" y="9"/>
                      <a:pt x="1" y="8"/>
                      <a:pt x="1" y="7"/>
                    </a:cubicBezTo>
                    <a:cubicBezTo>
                      <a:pt x="1" y="8"/>
                      <a:pt x="1" y="8"/>
                      <a:pt x="1" y="8"/>
                    </a:cubicBezTo>
                    <a:cubicBezTo>
                      <a:pt x="1" y="8"/>
                      <a:pt x="1" y="7"/>
                      <a:pt x="1" y="6"/>
                    </a:cubicBezTo>
                    <a:cubicBezTo>
                      <a:pt x="1" y="6"/>
                      <a:pt x="1" y="8"/>
                      <a:pt x="1" y="7"/>
                    </a:cubicBezTo>
                    <a:cubicBezTo>
                      <a:pt x="2" y="8"/>
                      <a:pt x="1" y="8"/>
                      <a:pt x="2" y="9"/>
                    </a:cubicBezTo>
                    <a:cubicBezTo>
                      <a:pt x="2" y="9"/>
                      <a:pt x="2" y="9"/>
                      <a:pt x="2" y="9"/>
                    </a:cubicBezTo>
                    <a:cubicBezTo>
                      <a:pt x="2" y="9"/>
                      <a:pt x="2" y="9"/>
                      <a:pt x="2" y="10"/>
                    </a:cubicBezTo>
                    <a:cubicBezTo>
                      <a:pt x="2" y="8"/>
                      <a:pt x="2" y="10"/>
                      <a:pt x="3" y="9"/>
                    </a:cubicBezTo>
                    <a:cubicBezTo>
                      <a:pt x="2" y="9"/>
                      <a:pt x="2" y="9"/>
                      <a:pt x="2" y="9"/>
                    </a:cubicBezTo>
                    <a:cubicBezTo>
                      <a:pt x="2" y="9"/>
                      <a:pt x="2" y="9"/>
                      <a:pt x="2" y="8"/>
                    </a:cubicBezTo>
                    <a:cubicBezTo>
                      <a:pt x="3" y="9"/>
                      <a:pt x="3" y="9"/>
                      <a:pt x="3" y="10"/>
                    </a:cubicBezTo>
                    <a:cubicBezTo>
                      <a:pt x="3" y="9"/>
                      <a:pt x="3" y="8"/>
                      <a:pt x="3" y="8"/>
                    </a:cubicBezTo>
                    <a:cubicBezTo>
                      <a:pt x="3" y="9"/>
                      <a:pt x="3" y="8"/>
                      <a:pt x="4" y="9"/>
                    </a:cubicBezTo>
                    <a:cubicBezTo>
                      <a:pt x="3" y="8"/>
                      <a:pt x="4" y="9"/>
                      <a:pt x="4" y="8"/>
                    </a:cubicBezTo>
                    <a:cubicBezTo>
                      <a:pt x="4" y="8"/>
                      <a:pt x="4" y="8"/>
                      <a:pt x="4" y="9"/>
                    </a:cubicBezTo>
                    <a:cubicBezTo>
                      <a:pt x="4" y="9"/>
                      <a:pt x="4" y="9"/>
                      <a:pt x="4" y="9"/>
                    </a:cubicBezTo>
                    <a:cubicBezTo>
                      <a:pt x="4" y="9"/>
                      <a:pt x="4" y="9"/>
                      <a:pt x="4" y="9"/>
                    </a:cubicBezTo>
                    <a:cubicBezTo>
                      <a:pt x="4" y="9"/>
                      <a:pt x="4" y="9"/>
                      <a:pt x="4" y="9"/>
                    </a:cubicBezTo>
                    <a:cubicBezTo>
                      <a:pt x="5" y="9"/>
                      <a:pt x="4" y="8"/>
                      <a:pt x="5" y="9"/>
                    </a:cubicBezTo>
                    <a:cubicBezTo>
                      <a:pt x="5" y="9"/>
                      <a:pt x="5" y="9"/>
                      <a:pt x="5" y="9"/>
                    </a:cubicBezTo>
                    <a:cubicBezTo>
                      <a:pt x="5" y="9"/>
                      <a:pt x="4" y="7"/>
                      <a:pt x="5" y="8"/>
                    </a:cubicBezTo>
                    <a:cubicBezTo>
                      <a:pt x="5" y="8"/>
                      <a:pt x="5" y="7"/>
                      <a:pt x="4" y="6"/>
                    </a:cubicBezTo>
                    <a:cubicBezTo>
                      <a:pt x="5" y="7"/>
                      <a:pt x="5" y="8"/>
                      <a:pt x="5" y="7"/>
                    </a:cubicBezTo>
                    <a:cubicBezTo>
                      <a:pt x="5" y="6"/>
                      <a:pt x="6" y="8"/>
                      <a:pt x="5" y="7"/>
                    </a:cubicBezTo>
                    <a:cubicBezTo>
                      <a:pt x="6" y="8"/>
                      <a:pt x="6" y="7"/>
                      <a:pt x="6" y="8"/>
                    </a:cubicBezTo>
                    <a:cubicBezTo>
                      <a:pt x="6" y="9"/>
                      <a:pt x="6" y="7"/>
                      <a:pt x="6" y="7"/>
                    </a:cubicBezTo>
                    <a:cubicBezTo>
                      <a:pt x="7" y="8"/>
                      <a:pt x="7" y="8"/>
                      <a:pt x="7" y="8"/>
                    </a:cubicBezTo>
                    <a:cubicBezTo>
                      <a:pt x="6" y="8"/>
                      <a:pt x="6" y="7"/>
                      <a:pt x="7" y="8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7" y="7"/>
                      <a:pt x="7" y="7"/>
                      <a:pt x="7" y="8"/>
                    </a:cubicBezTo>
                    <a:cubicBezTo>
                      <a:pt x="7" y="6"/>
                      <a:pt x="7" y="6"/>
                      <a:pt x="7" y="6"/>
                    </a:cubicBezTo>
                    <a:cubicBezTo>
                      <a:pt x="8" y="8"/>
                      <a:pt x="7" y="6"/>
                      <a:pt x="7" y="5"/>
                    </a:cubicBezTo>
                    <a:cubicBezTo>
                      <a:pt x="7" y="5"/>
                      <a:pt x="7" y="5"/>
                      <a:pt x="7" y="5"/>
                    </a:cubicBezTo>
                    <a:cubicBezTo>
                      <a:pt x="8" y="6"/>
                      <a:pt x="8" y="6"/>
                      <a:pt x="8" y="6"/>
                    </a:cubicBezTo>
                    <a:cubicBezTo>
                      <a:pt x="8" y="6"/>
                      <a:pt x="8" y="6"/>
                      <a:pt x="8" y="5"/>
                    </a:cubicBezTo>
                    <a:cubicBezTo>
                      <a:pt x="8" y="5"/>
                      <a:pt x="8" y="6"/>
                      <a:pt x="9" y="6"/>
                    </a:cubicBezTo>
                    <a:cubicBezTo>
                      <a:pt x="8" y="4"/>
                      <a:pt x="10" y="7"/>
                      <a:pt x="8" y="4"/>
                    </a:cubicBezTo>
                    <a:cubicBezTo>
                      <a:pt x="8" y="4"/>
                      <a:pt x="8" y="4"/>
                      <a:pt x="8" y="4"/>
                    </a:cubicBezTo>
                    <a:cubicBezTo>
                      <a:pt x="7" y="4"/>
                      <a:pt x="7" y="3"/>
                      <a:pt x="7" y="3"/>
                    </a:cubicBezTo>
                    <a:cubicBezTo>
                      <a:pt x="7" y="3"/>
                      <a:pt x="8" y="4"/>
                      <a:pt x="8" y="3"/>
                    </a:cubicBezTo>
                    <a:cubicBezTo>
                      <a:pt x="9" y="5"/>
                      <a:pt x="9" y="5"/>
                      <a:pt x="9" y="5"/>
                    </a:cubicBezTo>
                    <a:cubicBezTo>
                      <a:pt x="10" y="6"/>
                      <a:pt x="8" y="2"/>
                      <a:pt x="10" y="4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25" name="Freeform 2272"/>
              <p:cNvSpPr/>
              <p:nvPr/>
            </p:nvSpPr>
            <p:spPr bwMode="auto">
              <a:xfrm>
                <a:off x="438" y="3183"/>
                <a:ext cx="3" cy="2"/>
              </a:xfrm>
              <a:custGeom>
                <a:avLst/>
                <a:gdLst>
                  <a:gd name="T0" fmla="*/ 0 w 1"/>
                  <a:gd name="T1" fmla="*/ 0 h 1"/>
                  <a:gd name="T2" fmla="*/ 1 w 1"/>
                  <a:gd name="T3" fmla="*/ 1 h 1"/>
                  <a:gd name="T4" fmla="*/ 1 w 1"/>
                  <a:gd name="T5" fmla="*/ 0 h 1"/>
                  <a:gd name="T6" fmla="*/ 0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26" name="Rectangle 2273"/>
              <p:cNvSpPr>
                <a:spLocks noChangeArrowheads="1"/>
              </p:cNvSpPr>
              <p:nvPr/>
            </p:nvSpPr>
            <p:spPr bwMode="auto">
              <a:xfrm>
                <a:off x="441" y="3183"/>
                <a:ext cx="1" cy="1"/>
              </a:xfrm>
              <a:prstGeom prst="rect">
                <a:avLst/>
              </a:pr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27" name="Freeform 2274"/>
              <p:cNvSpPr/>
              <p:nvPr/>
            </p:nvSpPr>
            <p:spPr bwMode="auto">
              <a:xfrm>
                <a:off x="445" y="3176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28" name="Freeform 2275"/>
              <p:cNvSpPr/>
              <p:nvPr/>
            </p:nvSpPr>
            <p:spPr bwMode="auto">
              <a:xfrm>
                <a:off x="443" y="3176"/>
                <a:ext cx="2" cy="0"/>
              </a:xfrm>
              <a:custGeom>
                <a:avLst/>
                <a:gdLst>
                  <a:gd name="T0" fmla="*/ 2 w 2"/>
                  <a:gd name="T1" fmla="*/ 0 w 2"/>
                  <a:gd name="T2" fmla="*/ 2 w 2"/>
                  <a:gd name="T3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29" name="Freeform 2276"/>
              <p:cNvSpPr/>
              <p:nvPr/>
            </p:nvSpPr>
            <p:spPr bwMode="auto">
              <a:xfrm>
                <a:off x="438" y="3162"/>
                <a:ext cx="10" cy="14"/>
              </a:xfrm>
              <a:custGeom>
                <a:avLst/>
                <a:gdLst>
                  <a:gd name="T0" fmla="*/ 3 w 4"/>
                  <a:gd name="T1" fmla="*/ 1 h 6"/>
                  <a:gd name="T2" fmla="*/ 2 w 4"/>
                  <a:gd name="T3" fmla="*/ 1 h 6"/>
                  <a:gd name="T4" fmla="*/ 3 w 4"/>
                  <a:gd name="T5" fmla="*/ 1 h 6"/>
                  <a:gd name="T6" fmla="*/ 2 w 4"/>
                  <a:gd name="T7" fmla="*/ 0 h 6"/>
                  <a:gd name="T8" fmla="*/ 2 w 4"/>
                  <a:gd name="T9" fmla="*/ 2 h 6"/>
                  <a:gd name="T10" fmla="*/ 1 w 4"/>
                  <a:gd name="T11" fmla="*/ 2 h 6"/>
                  <a:gd name="T12" fmla="*/ 2 w 4"/>
                  <a:gd name="T13" fmla="*/ 3 h 6"/>
                  <a:gd name="T14" fmla="*/ 1 w 4"/>
                  <a:gd name="T15" fmla="*/ 2 h 6"/>
                  <a:gd name="T16" fmla="*/ 1 w 4"/>
                  <a:gd name="T17" fmla="*/ 3 h 6"/>
                  <a:gd name="T18" fmla="*/ 2 w 4"/>
                  <a:gd name="T19" fmla="*/ 3 h 6"/>
                  <a:gd name="T20" fmla="*/ 1 w 4"/>
                  <a:gd name="T21" fmla="*/ 3 h 6"/>
                  <a:gd name="T22" fmla="*/ 2 w 4"/>
                  <a:gd name="T23" fmla="*/ 3 h 6"/>
                  <a:gd name="T24" fmla="*/ 1 w 4"/>
                  <a:gd name="T25" fmla="*/ 4 h 6"/>
                  <a:gd name="T26" fmla="*/ 1 w 4"/>
                  <a:gd name="T27" fmla="*/ 3 h 6"/>
                  <a:gd name="T28" fmla="*/ 2 w 4"/>
                  <a:gd name="T29" fmla="*/ 4 h 6"/>
                  <a:gd name="T30" fmla="*/ 1 w 4"/>
                  <a:gd name="T31" fmla="*/ 3 h 6"/>
                  <a:gd name="T32" fmla="*/ 1 w 4"/>
                  <a:gd name="T33" fmla="*/ 5 h 6"/>
                  <a:gd name="T34" fmla="*/ 2 w 4"/>
                  <a:gd name="T35" fmla="*/ 5 h 6"/>
                  <a:gd name="T36" fmla="*/ 2 w 4"/>
                  <a:gd name="T37" fmla="*/ 4 h 6"/>
                  <a:gd name="T38" fmla="*/ 2 w 4"/>
                  <a:gd name="T39" fmla="*/ 5 h 6"/>
                  <a:gd name="T40" fmla="*/ 2 w 4"/>
                  <a:gd name="T41" fmla="*/ 4 h 6"/>
                  <a:gd name="T42" fmla="*/ 3 w 4"/>
                  <a:gd name="T43" fmla="*/ 5 h 6"/>
                  <a:gd name="T44" fmla="*/ 4 w 4"/>
                  <a:gd name="T45" fmla="*/ 5 h 6"/>
                  <a:gd name="T46" fmla="*/ 4 w 4"/>
                  <a:gd name="T47" fmla="*/ 5 h 6"/>
                  <a:gd name="T48" fmla="*/ 4 w 4"/>
                  <a:gd name="T49" fmla="*/ 5 h 6"/>
                  <a:gd name="T50" fmla="*/ 3 w 4"/>
                  <a:gd name="T51" fmla="*/ 4 h 6"/>
                  <a:gd name="T52" fmla="*/ 2 w 4"/>
                  <a:gd name="T53" fmla="*/ 3 h 6"/>
                  <a:gd name="T54" fmla="*/ 2 w 4"/>
                  <a:gd name="T55" fmla="*/ 3 h 6"/>
                  <a:gd name="T56" fmla="*/ 3 w 4"/>
                  <a:gd name="T57" fmla="*/ 4 h 6"/>
                  <a:gd name="T58" fmla="*/ 3 w 4"/>
                  <a:gd name="T59" fmla="*/ 4 h 6"/>
                  <a:gd name="T60" fmla="*/ 4 w 4"/>
                  <a:gd name="T61" fmla="*/ 4 h 6"/>
                  <a:gd name="T62" fmla="*/ 3 w 4"/>
                  <a:gd name="T63" fmla="*/ 4 h 6"/>
                  <a:gd name="T64" fmla="*/ 3 w 4"/>
                  <a:gd name="T65" fmla="*/ 3 h 6"/>
                  <a:gd name="T66" fmla="*/ 4 w 4"/>
                  <a:gd name="T67" fmla="*/ 3 h 6"/>
                  <a:gd name="T68" fmla="*/ 3 w 4"/>
                  <a:gd name="T69" fmla="*/ 2 h 6"/>
                  <a:gd name="T70" fmla="*/ 4 w 4"/>
                  <a:gd name="T71" fmla="*/ 2 h 6"/>
                  <a:gd name="T72" fmla="*/ 3 w 4"/>
                  <a:gd name="T73" fmla="*/ 2 h 6"/>
                  <a:gd name="T74" fmla="*/ 3 w 4"/>
                  <a:gd name="T75" fmla="*/ 1 h 6"/>
                  <a:gd name="T76" fmla="*/ 3 w 4"/>
                  <a:gd name="T77" fmla="*/ 1 h 6"/>
                  <a:gd name="T78" fmla="*/ 2 w 4"/>
                  <a:gd name="T79" fmla="*/ 0 h 6"/>
                  <a:gd name="T80" fmla="*/ 3 w 4"/>
                  <a:gd name="T81" fmla="*/ 1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4" h="6">
                    <a:moveTo>
                      <a:pt x="3" y="1"/>
                    </a:moveTo>
                    <a:cubicBezTo>
                      <a:pt x="2" y="1"/>
                      <a:pt x="2" y="1"/>
                      <a:pt x="2" y="1"/>
                    </a:cubicBezTo>
                    <a:cubicBezTo>
                      <a:pt x="3" y="1"/>
                      <a:pt x="2" y="0"/>
                      <a:pt x="3" y="1"/>
                    </a:cubicBezTo>
                    <a:cubicBezTo>
                      <a:pt x="2" y="0"/>
                      <a:pt x="3" y="0"/>
                      <a:pt x="2" y="0"/>
                    </a:cubicBezTo>
                    <a:cubicBezTo>
                      <a:pt x="2" y="1"/>
                      <a:pt x="1" y="1"/>
                      <a:pt x="2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3" y="3"/>
                      <a:pt x="0" y="2"/>
                      <a:pt x="2" y="3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0" y="2"/>
                      <a:pt x="3" y="4"/>
                      <a:pt x="1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4"/>
                      <a:pt x="2" y="4"/>
                      <a:pt x="1" y="4"/>
                    </a:cubicBezTo>
                    <a:cubicBezTo>
                      <a:pt x="1" y="3"/>
                      <a:pt x="1" y="4"/>
                      <a:pt x="1" y="3"/>
                    </a:cubicBezTo>
                    <a:cubicBezTo>
                      <a:pt x="1" y="3"/>
                      <a:pt x="2" y="4"/>
                      <a:pt x="2" y="4"/>
                    </a:cubicBezTo>
                    <a:cubicBezTo>
                      <a:pt x="1" y="4"/>
                      <a:pt x="1" y="4"/>
                      <a:pt x="1" y="3"/>
                    </a:cubicBezTo>
                    <a:cubicBezTo>
                      <a:pt x="1" y="4"/>
                      <a:pt x="0" y="3"/>
                      <a:pt x="1" y="5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3" y="6"/>
                      <a:pt x="2" y="5"/>
                      <a:pt x="2" y="4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0" y="3"/>
                      <a:pt x="2" y="5"/>
                      <a:pt x="2" y="4"/>
                    </a:cubicBezTo>
                    <a:cubicBezTo>
                      <a:pt x="2" y="5"/>
                      <a:pt x="2" y="5"/>
                      <a:pt x="3" y="5"/>
                    </a:cubicBezTo>
                    <a:cubicBezTo>
                      <a:pt x="4" y="6"/>
                      <a:pt x="2" y="4"/>
                      <a:pt x="4" y="5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3" y="4"/>
                      <a:pt x="2" y="4"/>
                      <a:pt x="2" y="3"/>
                    </a:cubicBezTo>
                    <a:cubicBezTo>
                      <a:pt x="3" y="4"/>
                      <a:pt x="1" y="3"/>
                      <a:pt x="2" y="3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3" y="4"/>
                      <a:pt x="4" y="4"/>
                      <a:pt x="4" y="4"/>
                    </a:cubicBezTo>
                    <a:cubicBezTo>
                      <a:pt x="4" y="4"/>
                      <a:pt x="4" y="4"/>
                      <a:pt x="3" y="4"/>
                    </a:cubicBezTo>
                    <a:cubicBezTo>
                      <a:pt x="4" y="4"/>
                      <a:pt x="4" y="3"/>
                      <a:pt x="3" y="3"/>
                    </a:cubicBezTo>
                    <a:cubicBezTo>
                      <a:pt x="3" y="3"/>
                      <a:pt x="4" y="3"/>
                      <a:pt x="4" y="3"/>
                    </a:cubicBezTo>
                    <a:cubicBezTo>
                      <a:pt x="4" y="3"/>
                      <a:pt x="4" y="3"/>
                      <a:pt x="3" y="2"/>
                    </a:cubicBezTo>
                    <a:cubicBezTo>
                      <a:pt x="2" y="2"/>
                      <a:pt x="3" y="2"/>
                      <a:pt x="4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2" y="1"/>
                      <a:pt x="4" y="2"/>
                      <a:pt x="3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1"/>
                      <a:pt x="2" y="0"/>
                      <a:pt x="2" y="0"/>
                    </a:cubicBezTo>
                    <a:cubicBezTo>
                      <a:pt x="3" y="1"/>
                      <a:pt x="3" y="1"/>
                      <a:pt x="3" y="1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30" name="Freeform 2277"/>
              <p:cNvSpPr/>
              <p:nvPr/>
            </p:nvSpPr>
            <p:spPr bwMode="auto">
              <a:xfrm>
                <a:off x="441" y="3159"/>
                <a:ext cx="4" cy="3"/>
              </a:xfrm>
              <a:custGeom>
                <a:avLst/>
                <a:gdLst>
                  <a:gd name="T0" fmla="*/ 1 w 2"/>
                  <a:gd name="T1" fmla="*/ 1 h 1"/>
                  <a:gd name="T2" fmla="*/ 2 w 2"/>
                  <a:gd name="T3" fmla="*/ 1 h 1"/>
                  <a:gd name="T4" fmla="*/ 0 w 2"/>
                  <a:gd name="T5" fmla="*/ 0 h 1"/>
                  <a:gd name="T6" fmla="*/ 1 w 2"/>
                  <a:gd name="T7" fmla="*/ 1 h 1"/>
                  <a:gd name="T8" fmla="*/ 1 w 2"/>
                  <a:gd name="T9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1">
                    <a:moveTo>
                      <a:pt x="1" y="1"/>
                    </a:move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1" y="1"/>
                      <a:pt x="0" y="0"/>
                    </a:cubicBezTo>
                    <a:cubicBezTo>
                      <a:pt x="1" y="1"/>
                      <a:pt x="0" y="0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31" name="Freeform 2278"/>
              <p:cNvSpPr/>
              <p:nvPr/>
            </p:nvSpPr>
            <p:spPr bwMode="auto">
              <a:xfrm>
                <a:off x="438" y="3154"/>
                <a:ext cx="10" cy="8"/>
              </a:xfrm>
              <a:custGeom>
                <a:avLst/>
                <a:gdLst>
                  <a:gd name="T0" fmla="*/ 2 w 4"/>
                  <a:gd name="T1" fmla="*/ 1 h 3"/>
                  <a:gd name="T2" fmla="*/ 2 w 4"/>
                  <a:gd name="T3" fmla="*/ 1 h 3"/>
                  <a:gd name="T4" fmla="*/ 1 w 4"/>
                  <a:gd name="T5" fmla="*/ 2 h 3"/>
                  <a:gd name="T6" fmla="*/ 3 w 4"/>
                  <a:gd name="T7" fmla="*/ 2 h 3"/>
                  <a:gd name="T8" fmla="*/ 2 w 4"/>
                  <a:gd name="T9" fmla="*/ 2 h 3"/>
                  <a:gd name="T10" fmla="*/ 3 w 4"/>
                  <a:gd name="T11" fmla="*/ 3 h 3"/>
                  <a:gd name="T12" fmla="*/ 2 w 4"/>
                  <a:gd name="T13" fmla="*/ 2 h 3"/>
                  <a:gd name="T14" fmla="*/ 3 w 4"/>
                  <a:gd name="T15" fmla="*/ 3 h 3"/>
                  <a:gd name="T16" fmla="*/ 3 w 4"/>
                  <a:gd name="T17" fmla="*/ 2 h 3"/>
                  <a:gd name="T18" fmla="*/ 3 w 4"/>
                  <a:gd name="T19" fmla="*/ 3 h 3"/>
                  <a:gd name="T20" fmla="*/ 2 w 4"/>
                  <a:gd name="T21" fmla="*/ 2 h 3"/>
                  <a:gd name="T22" fmla="*/ 3 w 4"/>
                  <a:gd name="T23" fmla="*/ 2 h 3"/>
                  <a:gd name="T24" fmla="*/ 4 w 4"/>
                  <a:gd name="T25" fmla="*/ 2 h 3"/>
                  <a:gd name="T26" fmla="*/ 4 w 4"/>
                  <a:gd name="T27" fmla="*/ 2 h 3"/>
                  <a:gd name="T28" fmla="*/ 2 w 4"/>
                  <a:gd name="T29" fmla="*/ 2 h 3"/>
                  <a:gd name="T30" fmla="*/ 4 w 4"/>
                  <a:gd name="T31" fmla="*/ 2 h 3"/>
                  <a:gd name="T32" fmla="*/ 4 w 4"/>
                  <a:gd name="T33" fmla="*/ 1 h 3"/>
                  <a:gd name="T34" fmla="*/ 2 w 4"/>
                  <a:gd name="T35" fmla="*/ 0 h 3"/>
                  <a:gd name="T36" fmla="*/ 3 w 4"/>
                  <a:gd name="T37" fmla="*/ 1 h 3"/>
                  <a:gd name="T38" fmla="*/ 3 w 4"/>
                  <a:gd name="T39" fmla="*/ 1 h 3"/>
                  <a:gd name="T40" fmla="*/ 1 w 4"/>
                  <a:gd name="T41" fmla="*/ 0 h 3"/>
                  <a:gd name="T42" fmla="*/ 2 w 4"/>
                  <a:gd name="T43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4" h="3">
                    <a:moveTo>
                      <a:pt x="2" y="1"/>
                    </a:move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2" y="2"/>
                      <a:pt x="1" y="2"/>
                    </a:cubicBezTo>
                    <a:cubicBezTo>
                      <a:pt x="1" y="2"/>
                      <a:pt x="2" y="2"/>
                      <a:pt x="3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2"/>
                      <a:pt x="1" y="2"/>
                      <a:pt x="3" y="3"/>
                    </a:cubicBezTo>
                    <a:cubicBezTo>
                      <a:pt x="3" y="3"/>
                      <a:pt x="2" y="2"/>
                      <a:pt x="2" y="2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4" y="3"/>
                      <a:pt x="1" y="2"/>
                      <a:pt x="2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2"/>
                      <a:pt x="3" y="2"/>
                      <a:pt x="4" y="2"/>
                    </a:cubicBezTo>
                    <a:cubicBezTo>
                      <a:pt x="4" y="2"/>
                      <a:pt x="3" y="2"/>
                      <a:pt x="4" y="2"/>
                    </a:cubicBezTo>
                    <a:cubicBezTo>
                      <a:pt x="3" y="2"/>
                      <a:pt x="3" y="2"/>
                      <a:pt x="2" y="2"/>
                    </a:cubicBezTo>
                    <a:cubicBezTo>
                      <a:pt x="1" y="1"/>
                      <a:pt x="3" y="2"/>
                      <a:pt x="4" y="2"/>
                    </a:cubicBezTo>
                    <a:cubicBezTo>
                      <a:pt x="3" y="1"/>
                      <a:pt x="2" y="1"/>
                      <a:pt x="4" y="1"/>
                    </a:cubicBezTo>
                    <a:cubicBezTo>
                      <a:pt x="3" y="1"/>
                      <a:pt x="2" y="1"/>
                      <a:pt x="2" y="0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1"/>
                      <a:pt x="4" y="1"/>
                      <a:pt x="3" y="1"/>
                    </a:cubicBezTo>
                    <a:cubicBezTo>
                      <a:pt x="3" y="1"/>
                      <a:pt x="2" y="0"/>
                      <a:pt x="1" y="0"/>
                    </a:cubicBezTo>
                    <a:cubicBezTo>
                      <a:pt x="0" y="0"/>
                      <a:pt x="3" y="1"/>
                      <a:pt x="2" y="1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32" name="Rectangle 2279"/>
              <p:cNvSpPr>
                <a:spLocks noChangeArrowheads="1"/>
              </p:cNvSpPr>
              <p:nvPr/>
            </p:nvSpPr>
            <p:spPr bwMode="auto">
              <a:xfrm>
                <a:off x="441" y="3157"/>
                <a:ext cx="2" cy="1"/>
              </a:xfrm>
              <a:prstGeom prst="rect">
                <a:avLst/>
              </a:pr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33" name="Freeform 2280"/>
              <p:cNvSpPr/>
              <p:nvPr/>
            </p:nvSpPr>
            <p:spPr bwMode="auto">
              <a:xfrm>
                <a:off x="850" y="3004"/>
                <a:ext cx="2" cy="3"/>
              </a:xfrm>
              <a:custGeom>
                <a:avLst/>
                <a:gdLst>
                  <a:gd name="T0" fmla="*/ 0 w 2"/>
                  <a:gd name="T1" fmla="*/ 3 h 3"/>
                  <a:gd name="T2" fmla="*/ 0 w 2"/>
                  <a:gd name="T3" fmla="*/ 3 h 3"/>
                  <a:gd name="T4" fmla="*/ 2 w 2"/>
                  <a:gd name="T5" fmla="*/ 0 h 3"/>
                  <a:gd name="T6" fmla="*/ 0 w 2"/>
                  <a:gd name="T7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3">
                    <a:moveTo>
                      <a:pt x="0" y="3"/>
                    </a:moveTo>
                    <a:lnTo>
                      <a:pt x="0" y="3"/>
                    </a:lnTo>
                    <a:lnTo>
                      <a:pt x="2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34" name="Freeform 2281"/>
              <p:cNvSpPr/>
              <p:nvPr/>
            </p:nvSpPr>
            <p:spPr bwMode="auto">
              <a:xfrm>
                <a:off x="850" y="3004"/>
                <a:ext cx="2" cy="10"/>
              </a:xfrm>
              <a:custGeom>
                <a:avLst/>
                <a:gdLst>
                  <a:gd name="T0" fmla="*/ 0 w 1"/>
                  <a:gd name="T1" fmla="*/ 4 h 4"/>
                  <a:gd name="T2" fmla="*/ 0 w 1"/>
                  <a:gd name="T3" fmla="*/ 4 h 4"/>
                  <a:gd name="T4" fmla="*/ 1 w 1"/>
                  <a:gd name="T5" fmla="*/ 0 h 4"/>
                  <a:gd name="T6" fmla="*/ 0 w 1"/>
                  <a:gd name="T7" fmla="*/ 2 h 4"/>
                  <a:gd name="T8" fmla="*/ 1 w 1"/>
                  <a:gd name="T9" fmla="*/ 2 h 4"/>
                  <a:gd name="T10" fmla="*/ 0 w 1"/>
                  <a:gd name="T11" fmla="*/ 3 h 4"/>
                  <a:gd name="T12" fmla="*/ 0 w 1"/>
                  <a:gd name="T13" fmla="*/ 3 h 4"/>
                  <a:gd name="T14" fmla="*/ 0 w 1"/>
                  <a:gd name="T15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" h="4">
                    <a:moveTo>
                      <a:pt x="0" y="4"/>
                    </a:moveTo>
                    <a:cubicBezTo>
                      <a:pt x="0" y="4"/>
                      <a:pt x="0" y="4"/>
                      <a:pt x="0" y="4"/>
                    </a:cubicBezTo>
                    <a:cubicBezTo>
                      <a:pt x="1" y="1"/>
                      <a:pt x="1" y="2"/>
                      <a:pt x="1" y="0"/>
                    </a:cubicBezTo>
                    <a:cubicBezTo>
                      <a:pt x="1" y="1"/>
                      <a:pt x="0" y="1"/>
                      <a:pt x="0" y="2"/>
                    </a:cubicBezTo>
                    <a:cubicBezTo>
                      <a:pt x="0" y="2"/>
                      <a:pt x="1" y="1"/>
                      <a:pt x="1" y="2"/>
                    </a:cubicBezTo>
                    <a:cubicBezTo>
                      <a:pt x="0" y="2"/>
                      <a:pt x="0" y="2"/>
                      <a:pt x="0" y="3"/>
                    </a:cubicBezTo>
                    <a:cubicBezTo>
                      <a:pt x="0" y="4"/>
                      <a:pt x="0" y="2"/>
                      <a:pt x="0" y="3"/>
                    </a:cubicBez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35" name="Freeform 2282"/>
              <p:cNvSpPr/>
              <p:nvPr/>
            </p:nvSpPr>
            <p:spPr bwMode="auto">
              <a:xfrm>
                <a:off x="852" y="3009"/>
                <a:ext cx="0" cy="3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36" name="Freeform 2283"/>
              <p:cNvSpPr/>
              <p:nvPr/>
            </p:nvSpPr>
            <p:spPr bwMode="auto">
              <a:xfrm>
                <a:off x="852" y="3007"/>
                <a:ext cx="2" cy="2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1 h 1"/>
                  <a:gd name="T4" fmla="*/ 1 w 1"/>
                  <a:gd name="T5" fmla="*/ 0 h 1"/>
                  <a:gd name="T6" fmla="*/ 0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0"/>
                      <a:pt x="1" y="0"/>
                      <a:pt x="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37" name="Freeform 2284"/>
              <p:cNvSpPr/>
              <p:nvPr/>
            </p:nvSpPr>
            <p:spPr bwMode="auto">
              <a:xfrm>
                <a:off x="854" y="3007"/>
                <a:ext cx="0" cy="2"/>
              </a:xfrm>
              <a:custGeom>
                <a:avLst/>
                <a:gdLst>
                  <a:gd name="T0" fmla="*/ 1 h 1"/>
                  <a:gd name="T1" fmla="*/ 1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1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38" name="Freeform 2285"/>
              <p:cNvSpPr/>
              <p:nvPr/>
            </p:nvSpPr>
            <p:spPr bwMode="auto">
              <a:xfrm>
                <a:off x="852" y="3007"/>
                <a:ext cx="2" cy="7"/>
              </a:xfrm>
              <a:custGeom>
                <a:avLst/>
                <a:gdLst>
                  <a:gd name="T0" fmla="*/ 1 w 1"/>
                  <a:gd name="T1" fmla="*/ 1 h 3"/>
                  <a:gd name="T2" fmla="*/ 1 w 1"/>
                  <a:gd name="T3" fmla="*/ 1 h 3"/>
                  <a:gd name="T4" fmla="*/ 1 w 1"/>
                  <a:gd name="T5" fmla="*/ 1 h 3"/>
                  <a:gd name="T6" fmla="*/ 1 w 1"/>
                  <a:gd name="T7" fmla="*/ 2 h 3"/>
                  <a:gd name="T8" fmla="*/ 0 w 1"/>
                  <a:gd name="T9" fmla="*/ 2 h 3"/>
                  <a:gd name="T10" fmla="*/ 0 w 1"/>
                  <a:gd name="T11" fmla="*/ 3 h 3"/>
                  <a:gd name="T12" fmla="*/ 1 w 1"/>
                  <a:gd name="T13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" h="3">
                    <a:moveTo>
                      <a:pt x="1" y="1"/>
                    </a:moveTo>
                    <a:cubicBezTo>
                      <a:pt x="1" y="0"/>
                      <a:pt x="1" y="0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2"/>
                      <a:pt x="1" y="2"/>
                    </a:cubicBezTo>
                    <a:cubicBezTo>
                      <a:pt x="0" y="2"/>
                      <a:pt x="1" y="1"/>
                      <a:pt x="0" y="2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1" y="3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39" name="Freeform 2286"/>
              <p:cNvSpPr/>
              <p:nvPr/>
            </p:nvSpPr>
            <p:spPr bwMode="auto">
              <a:xfrm>
                <a:off x="854" y="300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40" name="Freeform 2287"/>
              <p:cNvSpPr/>
              <p:nvPr/>
            </p:nvSpPr>
            <p:spPr bwMode="auto">
              <a:xfrm>
                <a:off x="852" y="3007"/>
                <a:ext cx="2" cy="2"/>
              </a:xfrm>
              <a:custGeom>
                <a:avLst/>
                <a:gdLst>
                  <a:gd name="T0" fmla="*/ 2 w 2"/>
                  <a:gd name="T1" fmla="*/ 0 h 2"/>
                  <a:gd name="T2" fmla="*/ 0 w 2"/>
                  <a:gd name="T3" fmla="*/ 2 h 2"/>
                  <a:gd name="T4" fmla="*/ 0 w 2"/>
                  <a:gd name="T5" fmla="*/ 2 h 2"/>
                  <a:gd name="T6" fmla="*/ 2 w 2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lnTo>
                      <a:pt x="0" y="2"/>
                    </a:lnTo>
                    <a:lnTo>
                      <a:pt x="0" y="2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41" name="Freeform 2288"/>
              <p:cNvSpPr/>
              <p:nvPr/>
            </p:nvSpPr>
            <p:spPr bwMode="auto">
              <a:xfrm>
                <a:off x="854" y="3007"/>
                <a:ext cx="3" cy="9"/>
              </a:xfrm>
              <a:custGeom>
                <a:avLst/>
                <a:gdLst>
                  <a:gd name="T0" fmla="*/ 1 w 1"/>
                  <a:gd name="T1" fmla="*/ 1 h 4"/>
                  <a:gd name="T2" fmla="*/ 0 w 1"/>
                  <a:gd name="T3" fmla="*/ 2 h 4"/>
                  <a:gd name="T4" fmla="*/ 0 w 1"/>
                  <a:gd name="T5" fmla="*/ 4 h 4"/>
                  <a:gd name="T6" fmla="*/ 1 w 1"/>
                  <a:gd name="T7" fmla="*/ 3 h 4"/>
                  <a:gd name="T8" fmla="*/ 1 w 1"/>
                  <a:gd name="T9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4">
                    <a:moveTo>
                      <a:pt x="1" y="1"/>
                    </a:moveTo>
                    <a:cubicBezTo>
                      <a:pt x="0" y="2"/>
                      <a:pt x="0" y="0"/>
                      <a:pt x="0" y="2"/>
                    </a:cubicBezTo>
                    <a:cubicBezTo>
                      <a:pt x="0" y="2"/>
                      <a:pt x="0" y="3"/>
                      <a:pt x="0" y="4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42" name="Freeform 2289"/>
              <p:cNvSpPr/>
              <p:nvPr/>
            </p:nvSpPr>
            <p:spPr bwMode="auto">
              <a:xfrm>
                <a:off x="857" y="3016"/>
                <a:ext cx="0" cy="3"/>
              </a:xfrm>
              <a:custGeom>
                <a:avLst/>
                <a:gdLst>
                  <a:gd name="T0" fmla="*/ 3 h 3"/>
                  <a:gd name="T1" fmla="*/ 0 h 3"/>
                  <a:gd name="T2" fmla="*/ 3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3">
                    <a:moveTo>
                      <a:pt x="0" y="3"/>
                    </a:moveTo>
                    <a:lnTo>
                      <a:pt x="0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43" name="Freeform 2290"/>
              <p:cNvSpPr/>
              <p:nvPr/>
            </p:nvSpPr>
            <p:spPr bwMode="auto">
              <a:xfrm>
                <a:off x="857" y="3012"/>
                <a:ext cx="2" cy="9"/>
              </a:xfrm>
              <a:custGeom>
                <a:avLst/>
                <a:gdLst>
                  <a:gd name="T0" fmla="*/ 1 w 1"/>
                  <a:gd name="T1" fmla="*/ 0 h 4"/>
                  <a:gd name="T2" fmla="*/ 1 w 1"/>
                  <a:gd name="T3" fmla="*/ 2 h 4"/>
                  <a:gd name="T4" fmla="*/ 1 w 1"/>
                  <a:gd name="T5" fmla="*/ 0 h 4"/>
                  <a:gd name="T6" fmla="*/ 0 w 1"/>
                  <a:gd name="T7" fmla="*/ 1 h 4"/>
                  <a:gd name="T8" fmla="*/ 1 w 1"/>
                  <a:gd name="T9" fmla="*/ 0 h 4"/>
                  <a:gd name="T10" fmla="*/ 0 w 1"/>
                  <a:gd name="T11" fmla="*/ 1 h 4"/>
                  <a:gd name="T12" fmla="*/ 0 w 1"/>
                  <a:gd name="T13" fmla="*/ 0 h 4"/>
                  <a:gd name="T14" fmla="*/ 0 w 1"/>
                  <a:gd name="T15" fmla="*/ 2 h 4"/>
                  <a:gd name="T16" fmla="*/ 0 w 1"/>
                  <a:gd name="T17" fmla="*/ 1 h 4"/>
                  <a:gd name="T18" fmla="*/ 0 w 1"/>
                  <a:gd name="T19" fmla="*/ 2 h 4"/>
                  <a:gd name="T20" fmla="*/ 1 w 1"/>
                  <a:gd name="T21" fmla="*/ 3 h 4"/>
                  <a:gd name="T22" fmla="*/ 1 w 1"/>
                  <a:gd name="T23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" h="4">
                    <a:moveTo>
                      <a:pt x="1" y="0"/>
                    </a:moveTo>
                    <a:cubicBezTo>
                      <a:pt x="1" y="2"/>
                      <a:pt x="1" y="2"/>
                      <a:pt x="1" y="2"/>
                    </a:cubicBezTo>
                    <a:cubicBezTo>
                      <a:pt x="1" y="1"/>
                      <a:pt x="1" y="1"/>
                      <a:pt x="1" y="0"/>
                    </a:cubicBezTo>
                    <a:cubicBezTo>
                      <a:pt x="1" y="0"/>
                      <a:pt x="1" y="1"/>
                      <a:pt x="0" y="1"/>
                    </a:cubicBezTo>
                    <a:cubicBezTo>
                      <a:pt x="0" y="0"/>
                      <a:pt x="1" y="1"/>
                      <a:pt x="1" y="0"/>
                    </a:cubicBezTo>
                    <a:cubicBezTo>
                      <a:pt x="1" y="0"/>
                      <a:pt x="0" y="0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0"/>
                      <a:pt x="0" y="1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1" y="4"/>
                      <a:pt x="1" y="3"/>
                    </a:cubicBezTo>
                    <a:cubicBezTo>
                      <a:pt x="1" y="3"/>
                      <a:pt x="1" y="1"/>
                      <a:pt x="1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44" name="Freeform 2291"/>
              <p:cNvSpPr/>
              <p:nvPr/>
            </p:nvSpPr>
            <p:spPr bwMode="auto">
              <a:xfrm>
                <a:off x="861" y="3014"/>
                <a:ext cx="0" cy="2"/>
              </a:xfrm>
              <a:custGeom>
                <a:avLst/>
                <a:gdLst>
                  <a:gd name="T0" fmla="*/ 2 h 2"/>
                  <a:gd name="T1" fmla="*/ 2 h 2"/>
                  <a:gd name="T2" fmla="*/ 0 h 2"/>
                  <a:gd name="T3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45" name="Freeform 2292"/>
              <p:cNvSpPr/>
              <p:nvPr/>
            </p:nvSpPr>
            <p:spPr bwMode="auto">
              <a:xfrm>
                <a:off x="861" y="3009"/>
                <a:ext cx="3" cy="12"/>
              </a:xfrm>
              <a:custGeom>
                <a:avLst/>
                <a:gdLst>
                  <a:gd name="T0" fmla="*/ 0 w 1"/>
                  <a:gd name="T1" fmla="*/ 0 h 5"/>
                  <a:gd name="T2" fmla="*/ 0 w 1"/>
                  <a:gd name="T3" fmla="*/ 1 h 5"/>
                  <a:gd name="T4" fmla="*/ 0 w 1"/>
                  <a:gd name="T5" fmla="*/ 1 h 5"/>
                  <a:gd name="T6" fmla="*/ 0 w 1"/>
                  <a:gd name="T7" fmla="*/ 2 h 5"/>
                  <a:gd name="T8" fmla="*/ 0 w 1"/>
                  <a:gd name="T9" fmla="*/ 1 h 5"/>
                  <a:gd name="T10" fmla="*/ 1 w 1"/>
                  <a:gd name="T11" fmla="*/ 3 h 5"/>
                  <a:gd name="T12" fmla="*/ 0 w 1"/>
                  <a:gd name="T13" fmla="*/ 3 h 5"/>
                  <a:gd name="T14" fmla="*/ 1 w 1"/>
                  <a:gd name="T15" fmla="*/ 3 h 5"/>
                  <a:gd name="T16" fmla="*/ 1 w 1"/>
                  <a:gd name="T17" fmla="*/ 2 h 5"/>
                  <a:gd name="T18" fmla="*/ 1 w 1"/>
                  <a:gd name="T19" fmla="*/ 2 h 5"/>
                  <a:gd name="T20" fmla="*/ 0 w 1"/>
                  <a:gd name="T21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" h="5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2"/>
                      <a:pt x="0" y="2"/>
                    </a:cubicBezTo>
                    <a:cubicBezTo>
                      <a:pt x="0" y="3"/>
                      <a:pt x="0" y="2"/>
                      <a:pt x="0" y="1"/>
                    </a:cubicBezTo>
                    <a:cubicBezTo>
                      <a:pt x="1" y="2"/>
                      <a:pt x="0" y="2"/>
                      <a:pt x="1" y="3"/>
                    </a:cubicBezTo>
                    <a:cubicBezTo>
                      <a:pt x="1" y="3"/>
                      <a:pt x="1" y="3"/>
                      <a:pt x="0" y="3"/>
                    </a:cubicBezTo>
                    <a:cubicBezTo>
                      <a:pt x="1" y="5"/>
                      <a:pt x="1" y="3"/>
                      <a:pt x="1" y="3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46" name="Freeform 2293"/>
              <p:cNvSpPr/>
              <p:nvPr/>
            </p:nvSpPr>
            <p:spPr bwMode="auto">
              <a:xfrm>
                <a:off x="859" y="3009"/>
                <a:ext cx="2" cy="3"/>
              </a:xfrm>
              <a:custGeom>
                <a:avLst/>
                <a:gdLst>
                  <a:gd name="T0" fmla="*/ 0 w 1"/>
                  <a:gd name="T1" fmla="*/ 1 h 1"/>
                  <a:gd name="T2" fmla="*/ 1 w 1"/>
                  <a:gd name="T3" fmla="*/ 1 h 1"/>
                  <a:gd name="T4" fmla="*/ 0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1" y="0"/>
                      <a:pt x="1" y="0"/>
                      <a:pt x="1" y="1"/>
                    </a:cubicBezTo>
                    <a:cubicBezTo>
                      <a:pt x="1" y="0"/>
                      <a:pt x="0" y="0"/>
                      <a:pt x="0" y="1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47" name="Freeform 2294"/>
              <p:cNvSpPr/>
              <p:nvPr/>
            </p:nvSpPr>
            <p:spPr bwMode="auto">
              <a:xfrm>
                <a:off x="864" y="3014"/>
                <a:ext cx="0" cy="2"/>
              </a:xfrm>
              <a:custGeom>
                <a:avLst/>
                <a:gdLst>
                  <a:gd name="T0" fmla="*/ 0 h 2"/>
                  <a:gd name="T1" fmla="*/ 2 h 2"/>
                  <a:gd name="T2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48" name="Freeform 2295"/>
              <p:cNvSpPr/>
              <p:nvPr/>
            </p:nvSpPr>
            <p:spPr bwMode="auto">
              <a:xfrm>
                <a:off x="864" y="3009"/>
                <a:ext cx="0" cy="3"/>
              </a:xfrm>
              <a:custGeom>
                <a:avLst/>
                <a:gdLst>
                  <a:gd name="T0" fmla="*/ 1 h 1"/>
                  <a:gd name="T1" fmla="*/ 1 h 1"/>
                  <a:gd name="T2" fmla="*/ 0 h 1"/>
                  <a:gd name="T3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1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49" name="Freeform 2296"/>
              <p:cNvSpPr/>
              <p:nvPr/>
            </p:nvSpPr>
            <p:spPr bwMode="auto">
              <a:xfrm>
                <a:off x="864" y="3000"/>
                <a:ext cx="19" cy="19"/>
              </a:xfrm>
              <a:custGeom>
                <a:avLst/>
                <a:gdLst>
                  <a:gd name="T0" fmla="*/ 8 w 8"/>
                  <a:gd name="T1" fmla="*/ 2 h 8"/>
                  <a:gd name="T2" fmla="*/ 8 w 8"/>
                  <a:gd name="T3" fmla="*/ 2 h 8"/>
                  <a:gd name="T4" fmla="*/ 7 w 8"/>
                  <a:gd name="T5" fmla="*/ 1 h 8"/>
                  <a:gd name="T6" fmla="*/ 6 w 8"/>
                  <a:gd name="T7" fmla="*/ 0 h 8"/>
                  <a:gd name="T8" fmla="*/ 6 w 8"/>
                  <a:gd name="T9" fmla="*/ 1 h 8"/>
                  <a:gd name="T10" fmla="*/ 5 w 8"/>
                  <a:gd name="T11" fmla="*/ 0 h 8"/>
                  <a:gd name="T12" fmla="*/ 5 w 8"/>
                  <a:gd name="T13" fmla="*/ 1 h 8"/>
                  <a:gd name="T14" fmla="*/ 4 w 8"/>
                  <a:gd name="T15" fmla="*/ 2 h 8"/>
                  <a:gd name="T16" fmla="*/ 2 w 8"/>
                  <a:gd name="T17" fmla="*/ 3 h 8"/>
                  <a:gd name="T18" fmla="*/ 2 w 8"/>
                  <a:gd name="T19" fmla="*/ 5 h 8"/>
                  <a:gd name="T20" fmla="*/ 1 w 8"/>
                  <a:gd name="T21" fmla="*/ 4 h 8"/>
                  <a:gd name="T22" fmla="*/ 2 w 8"/>
                  <a:gd name="T23" fmla="*/ 4 h 8"/>
                  <a:gd name="T24" fmla="*/ 1 w 8"/>
                  <a:gd name="T25" fmla="*/ 4 h 8"/>
                  <a:gd name="T26" fmla="*/ 1 w 8"/>
                  <a:gd name="T27" fmla="*/ 6 h 8"/>
                  <a:gd name="T28" fmla="*/ 0 w 8"/>
                  <a:gd name="T29" fmla="*/ 4 h 8"/>
                  <a:gd name="T30" fmla="*/ 0 w 8"/>
                  <a:gd name="T31" fmla="*/ 5 h 8"/>
                  <a:gd name="T32" fmla="*/ 1 w 8"/>
                  <a:gd name="T33" fmla="*/ 6 h 8"/>
                  <a:gd name="T34" fmla="*/ 1 w 8"/>
                  <a:gd name="T35" fmla="*/ 7 h 8"/>
                  <a:gd name="T36" fmla="*/ 2 w 8"/>
                  <a:gd name="T37" fmla="*/ 4 h 8"/>
                  <a:gd name="T38" fmla="*/ 3 w 8"/>
                  <a:gd name="T39" fmla="*/ 5 h 8"/>
                  <a:gd name="T40" fmla="*/ 4 w 8"/>
                  <a:gd name="T41" fmla="*/ 5 h 8"/>
                  <a:gd name="T42" fmla="*/ 4 w 8"/>
                  <a:gd name="T43" fmla="*/ 4 h 8"/>
                  <a:gd name="T44" fmla="*/ 5 w 8"/>
                  <a:gd name="T45" fmla="*/ 4 h 8"/>
                  <a:gd name="T46" fmla="*/ 4 w 8"/>
                  <a:gd name="T47" fmla="*/ 3 h 8"/>
                  <a:gd name="T48" fmla="*/ 5 w 8"/>
                  <a:gd name="T49" fmla="*/ 4 h 8"/>
                  <a:gd name="T50" fmla="*/ 4 w 8"/>
                  <a:gd name="T51" fmla="*/ 2 h 8"/>
                  <a:gd name="T52" fmla="*/ 6 w 8"/>
                  <a:gd name="T53" fmla="*/ 4 h 8"/>
                  <a:gd name="T54" fmla="*/ 6 w 8"/>
                  <a:gd name="T55" fmla="*/ 3 h 8"/>
                  <a:gd name="T56" fmla="*/ 5 w 8"/>
                  <a:gd name="T57" fmla="*/ 2 h 8"/>
                  <a:gd name="T58" fmla="*/ 6 w 8"/>
                  <a:gd name="T59" fmla="*/ 4 h 8"/>
                  <a:gd name="T60" fmla="*/ 6 w 8"/>
                  <a:gd name="T61" fmla="*/ 2 h 8"/>
                  <a:gd name="T62" fmla="*/ 6 w 8"/>
                  <a:gd name="T63" fmla="*/ 2 h 8"/>
                  <a:gd name="T64" fmla="*/ 7 w 8"/>
                  <a:gd name="T65" fmla="*/ 2 h 8"/>
                  <a:gd name="T66" fmla="*/ 7 w 8"/>
                  <a:gd name="T67" fmla="*/ 3 h 8"/>
                  <a:gd name="T68" fmla="*/ 8 w 8"/>
                  <a:gd name="T69" fmla="*/ 4 h 8"/>
                  <a:gd name="T70" fmla="*/ 7 w 8"/>
                  <a:gd name="T71" fmla="*/ 2 h 8"/>
                  <a:gd name="T72" fmla="*/ 8 w 8"/>
                  <a:gd name="T73" fmla="*/ 2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8" h="8">
                    <a:moveTo>
                      <a:pt x="8" y="2"/>
                    </a:moveTo>
                    <a:cubicBezTo>
                      <a:pt x="8" y="2"/>
                      <a:pt x="8" y="2"/>
                      <a:pt x="8" y="2"/>
                    </a:cubicBezTo>
                    <a:cubicBezTo>
                      <a:pt x="7" y="1"/>
                      <a:pt x="7" y="1"/>
                      <a:pt x="7" y="1"/>
                    </a:cubicBezTo>
                    <a:cubicBezTo>
                      <a:pt x="7" y="1"/>
                      <a:pt x="6" y="0"/>
                      <a:pt x="6" y="0"/>
                    </a:cubicBezTo>
                    <a:cubicBezTo>
                      <a:pt x="6" y="0"/>
                      <a:pt x="6" y="1"/>
                      <a:pt x="6" y="1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5" y="1"/>
                      <a:pt x="5" y="2"/>
                      <a:pt x="5" y="1"/>
                    </a:cubicBezTo>
                    <a:cubicBezTo>
                      <a:pt x="4" y="1"/>
                      <a:pt x="5" y="2"/>
                      <a:pt x="4" y="2"/>
                    </a:cubicBezTo>
                    <a:cubicBezTo>
                      <a:pt x="4" y="2"/>
                      <a:pt x="3" y="4"/>
                      <a:pt x="2" y="3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2" y="4"/>
                      <a:pt x="2" y="5"/>
                      <a:pt x="1" y="4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1" y="3"/>
                      <a:pt x="1" y="4"/>
                      <a:pt x="1" y="4"/>
                    </a:cubicBezTo>
                    <a:cubicBezTo>
                      <a:pt x="1" y="4"/>
                      <a:pt x="1" y="5"/>
                      <a:pt x="1" y="6"/>
                    </a:cubicBezTo>
                    <a:cubicBezTo>
                      <a:pt x="1" y="4"/>
                      <a:pt x="1" y="6"/>
                      <a:pt x="0" y="4"/>
                    </a:cubicBezTo>
                    <a:cubicBezTo>
                      <a:pt x="0" y="4"/>
                      <a:pt x="1" y="5"/>
                      <a:pt x="0" y="5"/>
                    </a:cubicBezTo>
                    <a:cubicBezTo>
                      <a:pt x="0" y="6"/>
                      <a:pt x="1" y="6"/>
                      <a:pt x="1" y="6"/>
                    </a:cubicBezTo>
                    <a:cubicBezTo>
                      <a:pt x="1" y="7"/>
                      <a:pt x="1" y="6"/>
                      <a:pt x="1" y="7"/>
                    </a:cubicBezTo>
                    <a:cubicBezTo>
                      <a:pt x="2" y="8"/>
                      <a:pt x="2" y="5"/>
                      <a:pt x="2" y="4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3" y="4"/>
                      <a:pt x="3" y="4"/>
                      <a:pt x="4" y="5"/>
                    </a:cubicBezTo>
                    <a:cubicBezTo>
                      <a:pt x="4" y="4"/>
                      <a:pt x="5" y="5"/>
                      <a:pt x="4" y="4"/>
                    </a:cubicBezTo>
                    <a:cubicBezTo>
                      <a:pt x="4" y="4"/>
                      <a:pt x="4" y="4"/>
                      <a:pt x="5" y="4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4" y="3"/>
                      <a:pt x="5" y="4"/>
                      <a:pt x="5" y="4"/>
                    </a:cubicBezTo>
                    <a:cubicBezTo>
                      <a:pt x="5" y="3"/>
                      <a:pt x="4" y="3"/>
                      <a:pt x="4" y="2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6" y="3"/>
                      <a:pt x="5" y="3"/>
                      <a:pt x="5" y="2"/>
                    </a:cubicBezTo>
                    <a:cubicBezTo>
                      <a:pt x="5" y="2"/>
                      <a:pt x="6" y="3"/>
                      <a:pt x="6" y="4"/>
                    </a:cubicBezTo>
                    <a:cubicBezTo>
                      <a:pt x="7" y="4"/>
                      <a:pt x="6" y="2"/>
                      <a:pt x="6" y="2"/>
                    </a:cubicBezTo>
                    <a:cubicBezTo>
                      <a:pt x="6" y="2"/>
                      <a:pt x="6" y="2"/>
                      <a:pt x="6" y="2"/>
                    </a:cubicBezTo>
                    <a:cubicBezTo>
                      <a:pt x="6" y="1"/>
                      <a:pt x="6" y="2"/>
                      <a:pt x="7" y="2"/>
                    </a:cubicBezTo>
                    <a:cubicBezTo>
                      <a:pt x="8" y="2"/>
                      <a:pt x="7" y="3"/>
                      <a:pt x="7" y="3"/>
                    </a:cubicBezTo>
                    <a:cubicBezTo>
                      <a:pt x="8" y="3"/>
                      <a:pt x="8" y="3"/>
                      <a:pt x="8" y="4"/>
                    </a:cubicBezTo>
                    <a:cubicBezTo>
                      <a:pt x="7" y="2"/>
                      <a:pt x="7" y="2"/>
                      <a:pt x="7" y="2"/>
                    </a:cubicBezTo>
                    <a:cubicBezTo>
                      <a:pt x="8" y="3"/>
                      <a:pt x="8" y="2"/>
                      <a:pt x="8" y="2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50" name="Rectangle 2297"/>
              <p:cNvSpPr>
                <a:spLocks noChangeArrowheads="1"/>
              </p:cNvSpPr>
              <p:nvPr/>
            </p:nvSpPr>
            <p:spPr bwMode="auto">
              <a:xfrm>
                <a:off x="883" y="3009"/>
                <a:ext cx="1" cy="1"/>
              </a:xfrm>
              <a:prstGeom prst="rect">
                <a:avLst/>
              </a:pr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51" name="Freeform 2298"/>
              <p:cNvSpPr/>
              <p:nvPr/>
            </p:nvSpPr>
            <p:spPr bwMode="auto">
              <a:xfrm>
                <a:off x="883" y="300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52" name="Rectangle 2299"/>
              <p:cNvSpPr>
                <a:spLocks noChangeArrowheads="1"/>
              </p:cNvSpPr>
              <p:nvPr/>
            </p:nvSpPr>
            <p:spPr bwMode="auto">
              <a:xfrm>
                <a:off x="876" y="3002"/>
                <a:ext cx="1" cy="1"/>
              </a:xfrm>
              <a:prstGeom prst="rect">
                <a:avLst/>
              </a:pr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53" name="Freeform 2300"/>
              <p:cNvSpPr/>
              <p:nvPr/>
            </p:nvSpPr>
            <p:spPr bwMode="auto">
              <a:xfrm>
                <a:off x="878" y="3009"/>
                <a:ext cx="2" cy="3"/>
              </a:xfrm>
              <a:custGeom>
                <a:avLst/>
                <a:gdLst>
                  <a:gd name="T0" fmla="*/ 1 w 1"/>
                  <a:gd name="T1" fmla="*/ 1 h 1"/>
                  <a:gd name="T2" fmla="*/ 0 w 1"/>
                  <a:gd name="T3" fmla="*/ 0 h 1"/>
                  <a:gd name="T4" fmla="*/ 1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54" name="Freeform 2301"/>
              <p:cNvSpPr/>
              <p:nvPr/>
            </p:nvSpPr>
            <p:spPr bwMode="auto">
              <a:xfrm>
                <a:off x="876" y="3012"/>
                <a:ext cx="0" cy="2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55" name="Rectangle 2302"/>
              <p:cNvSpPr>
                <a:spLocks noChangeArrowheads="1"/>
              </p:cNvSpPr>
              <p:nvPr/>
            </p:nvSpPr>
            <p:spPr bwMode="auto">
              <a:xfrm>
                <a:off x="883" y="3007"/>
                <a:ext cx="1" cy="1"/>
              </a:xfrm>
              <a:prstGeom prst="rect">
                <a:avLst/>
              </a:pr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56" name="Freeform 2303"/>
              <p:cNvSpPr/>
              <p:nvPr/>
            </p:nvSpPr>
            <p:spPr bwMode="auto">
              <a:xfrm>
                <a:off x="878" y="2990"/>
                <a:ext cx="12" cy="14"/>
              </a:xfrm>
              <a:custGeom>
                <a:avLst/>
                <a:gdLst>
                  <a:gd name="T0" fmla="*/ 2 w 5"/>
                  <a:gd name="T1" fmla="*/ 1 h 6"/>
                  <a:gd name="T2" fmla="*/ 1 w 5"/>
                  <a:gd name="T3" fmla="*/ 1 h 6"/>
                  <a:gd name="T4" fmla="*/ 3 w 5"/>
                  <a:gd name="T5" fmla="*/ 3 h 6"/>
                  <a:gd name="T6" fmla="*/ 1 w 5"/>
                  <a:gd name="T7" fmla="*/ 1 h 6"/>
                  <a:gd name="T8" fmla="*/ 2 w 5"/>
                  <a:gd name="T9" fmla="*/ 3 h 6"/>
                  <a:gd name="T10" fmla="*/ 1 w 5"/>
                  <a:gd name="T11" fmla="*/ 3 h 6"/>
                  <a:gd name="T12" fmla="*/ 2 w 5"/>
                  <a:gd name="T13" fmla="*/ 5 h 6"/>
                  <a:gd name="T14" fmla="*/ 0 w 5"/>
                  <a:gd name="T15" fmla="*/ 3 h 6"/>
                  <a:gd name="T16" fmla="*/ 0 w 5"/>
                  <a:gd name="T17" fmla="*/ 3 h 6"/>
                  <a:gd name="T18" fmla="*/ 0 w 5"/>
                  <a:gd name="T19" fmla="*/ 4 h 6"/>
                  <a:gd name="T20" fmla="*/ 1 w 5"/>
                  <a:gd name="T21" fmla="*/ 5 h 6"/>
                  <a:gd name="T22" fmla="*/ 2 w 5"/>
                  <a:gd name="T23" fmla="*/ 6 h 6"/>
                  <a:gd name="T24" fmla="*/ 2 w 5"/>
                  <a:gd name="T25" fmla="*/ 5 h 6"/>
                  <a:gd name="T26" fmla="*/ 3 w 5"/>
                  <a:gd name="T27" fmla="*/ 6 h 6"/>
                  <a:gd name="T28" fmla="*/ 2 w 5"/>
                  <a:gd name="T29" fmla="*/ 5 h 6"/>
                  <a:gd name="T30" fmla="*/ 3 w 5"/>
                  <a:gd name="T31" fmla="*/ 5 h 6"/>
                  <a:gd name="T32" fmla="*/ 3 w 5"/>
                  <a:gd name="T33" fmla="*/ 5 h 6"/>
                  <a:gd name="T34" fmla="*/ 3 w 5"/>
                  <a:gd name="T35" fmla="*/ 5 h 6"/>
                  <a:gd name="T36" fmla="*/ 2 w 5"/>
                  <a:gd name="T37" fmla="*/ 4 h 6"/>
                  <a:gd name="T38" fmla="*/ 3 w 5"/>
                  <a:gd name="T39" fmla="*/ 5 h 6"/>
                  <a:gd name="T40" fmla="*/ 3 w 5"/>
                  <a:gd name="T41" fmla="*/ 4 h 6"/>
                  <a:gd name="T42" fmla="*/ 4 w 5"/>
                  <a:gd name="T43" fmla="*/ 4 h 6"/>
                  <a:gd name="T44" fmla="*/ 3 w 5"/>
                  <a:gd name="T45" fmla="*/ 4 h 6"/>
                  <a:gd name="T46" fmla="*/ 4 w 5"/>
                  <a:gd name="T47" fmla="*/ 4 h 6"/>
                  <a:gd name="T48" fmla="*/ 2 w 5"/>
                  <a:gd name="T49" fmla="*/ 3 h 6"/>
                  <a:gd name="T50" fmla="*/ 4 w 5"/>
                  <a:gd name="T51" fmla="*/ 4 h 6"/>
                  <a:gd name="T52" fmla="*/ 4 w 5"/>
                  <a:gd name="T53" fmla="*/ 3 h 6"/>
                  <a:gd name="T54" fmla="*/ 4 w 5"/>
                  <a:gd name="T55" fmla="*/ 3 h 6"/>
                  <a:gd name="T56" fmla="*/ 4 w 5"/>
                  <a:gd name="T57" fmla="*/ 2 h 6"/>
                  <a:gd name="T58" fmla="*/ 4 w 5"/>
                  <a:gd name="T59" fmla="*/ 2 h 6"/>
                  <a:gd name="T60" fmla="*/ 3 w 5"/>
                  <a:gd name="T61" fmla="*/ 2 h 6"/>
                  <a:gd name="T62" fmla="*/ 4 w 5"/>
                  <a:gd name="T63" fmla="*/ 2 h 6"/>
                  <a:gd name="T64" fmla="*/ 2 w 5"/>
                  <a:gd name="T65" fmla="*/ 1 h 6"/>
                  <a:gd name="T66" fmla="*/ 3 w 5"/>
                  <a:gd name="T67" fmla="*/ 2 h 6"/>
                  <a:gd name="T68" fmla="*/ 2 w 5"/>
                  <a:gd name="T69" fmla="*/ 1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5" h="6">
                    <a:moveTo>
                      <a:pt x="2" y="1"/>
                    </a:moveTo>
                    <a:cubicBezTo>
                      <a:pt x="1" y="0"/>
                      <a:pt x="1" y="1"/>
                      <a:pt x="1" y="1"/>
                    </a:cubicBezTo>
                    <a:cubicBezTo>
                      <a:pt x="1" y="1"/>
                      <a:pt x="3" y="2"/>
                      <a:pt x="3" y="3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2"/>
                      <a:pt x="0" y="2"/>
                      <a:pt x="2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3" y="5"/>
                      <a:pt x="2" y="5"/>
                    </a:cubicBezTo>
                    <a:cubicBezTo>
                      <a:pt x="1" y="4"/>
                      <a:pt x="1" y="4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0" y="4"/>
                      <a:pt x="0" y="4"/>
                    </a:cubicBezTo>
                    <a:cubicBezTo>
                      <a:pt x="1" y="4"/>
                      <a:pt x="1" y="5"/>
                      <a:pt x="1" y="5"/>
                    </a:cubicBezTo>
                    <a:cubicBezTo>
                      <a:pt x="1" y="5"/>
                      <a:pt x="2" y="6"/>
                      <a:pt x="2" y="6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3" y="5"/>
                      <a:pt x="2" y="5"/>
                      <a:pt x="3" y="6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3" y="5"/>
                      <a:pt x="3" y="6"/>
                      <a:pt x="3" y="5"/>
                    </a:cubicBezTo>
                    <a:cubicBezTo>
                      <a:pt x="3" y="5"/>
                      <a:pt x="2" y="5"/>
                      <a:pt x="3" y="5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3" y="5"/>
                      <a:pt x="3" y="5"/>
                      <a:pt x="2" y="4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3" y="4"/>
                      <a:pt x="5" y="5"/>
                      <a:pt x="4" y="4"/>
                    </a:cubicBezTo>
                    <a:cubicBezTo>
                      <a:pt x="4" y="4"/>
                      <a:pt x="4" y="4"/>
                      <a:pt x="3" y="4"/>
                    </a:cubicBezTo>
                    <a:cubicBezTo>
                      <a:pt x="3" y="3"/>
                      <a:pt x="4" y="4"/>
                      <a:pt x="4" y="4"/>
                    </a:cubicBezTo>
                    <a:cubicBezTo>
                      <a:pt x="3" y="4"/>
                      <a:pt x="3" y="3"/>
                      <a:pt x="2" y="3"/>
                    </a:cubicBezTo>
                    <a:cubicBezTo>
                      <a:pt x="3" y="3"/>
                      <a:pt x="2" y="2"/>
                      <a:pt x="4" y="4"/>
                    </a:cubicBezTo>
                    <a:cubicBezTo>
                      <a:pt x="4" y="3"/>
                      <a:pt x="3" y="3"/>
                      <a:pt x="4" y="3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3" y="2"/>
                      <a:pt x="5" y="3"/>
                      <a:pt x="4" y="2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3" y="1"/>
                      <a:pt x="3" y="1"/>
                      <a:pt x="2" y="1"/>
                    </a:cubicBezTo>
                    <a:cubicBezTo>
                      <a:pt x="2" y="1"/>
                      <a:pt x="3" y="1"/>
                      <a:pt x="3" y="2"/>
                    </a:cubicBezTo>
                    <a:cubicBezTo>
                      <a:pt x="3" y="1"/>
                      <a:pt x="2" y="1"/>
                      <a:pt x="2" y="1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57" name="Freeform 2304"/>
              <p:cNvSpPr/>
              <p:nvPr/>
            </p:nvSpPr>
            <p:spPr bwMode="auto">
              <a:xfrm>
                <a:off x="885" y="300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58" name="Freeform 2305"/>
              <p:cNvSpPr/>
              <p:nvPr/>
            </p:nvSpPr>
            <p:spPr bwMode="auto">
              <a:xfrm>
                <a:off x="883" y="2983"/>
                <a:ext cx="12" cy="14"/>
              </a:xfrm>
              <a:custGeom>
                <a:avLst/>
                <a:gdLst>
                  <a:gd name="T0" fmla="*/ 2 w 5"/>
                  <a:gd name="T1" fmla="*/ 4 h 6"/>
                  <a:gd name="T2" fmla="*/ 3 w 5"/>
                  <a:gd name="T3" fmla="*/ 4 h 6"/>
                  <a:gd name="T4" fmla="*/ 1 w 5"/>
                  <a:gd name="T5" fmla="*/ 3 h 6"/>
                  <a:gd name="T6" fmla="*/ 1 w 5"/>
                  <a:gd name="T7" fmla="*/ 2 h 6"/>
                  <a:gd name="T8" fmla="*/ 3 w 5"/>
                  <a:gd name="T9" fmla="*/ 3 h 6"/>
                  <a:gd name="T10" fmla="*/ 3 w 5"/>
                  <a:gd name="T11" fmla="*/ 3 h 6"/>
                  <a:gd name="T12" fmla="*/ 2 w 5"/>
                  <a:gd name="T13" fmla="*/ 3 h 6"/>
                  <a:gd name="T14" fmla="*/ 2 w 5"/>
                  <a:gd name="T15" fmla="*/ 2 h 6"/>
                  <a:gd name="T16" fmla="*/ 2 w 5"/>
                  <a:gd name="T17" fmla="*/ 2 h 6"/>
                  <a:gd name="T18" fmla="*/ 4 w 5"/>
                  <a:gd name="T19" fmla="*/ 3 h 6"/>
                  <a:gd name="T20" fmla="*/ 0 w 5"/>
                  <a:gd name="T21" fmla="*/ 0 h 6"/>
                  <a:gd name="T22" fmla="*/ 1 w 5"/>
                  <a:gd name="T23" fmla="*/ 1 h 6"/>
                  <a:gd name="T24" fmla="*/ 2 w 5"/>
                  <a:gd name="T25" fmla="*/ 1 h 6"/>
                  <a:gd name="T26" fmla="*/ 2 w 5"/>
                  <a:gd name="T27" fmla="*/ 1 h 6"/>
                  <a:gd name="T28" fmla="*/ 1 w 5"/>
                  <a:gd name="T29" fmla="*/ 1 h 6"/>
                  <a:gd name="T30" fmla="*/ 0 w 5"/>
                  <a:gd name="T31" fmla="*/ 3 h 6"/>
                  <a:gd name="T32" fmla="*/ 0 w 5"/>
                  <a:gd name="T33" fmla="*/ 2 h 6"/>
                  <a:gd name="T34" fmla="*/ 1 w 5"/>
                  <a:gd name="T35" fmla="*/ 3 h 6"/>
                  <a:gd name="T36" fmla="*/ 2 w 5"/>
                  <a:gd name="T37" fmla="*/ 4 h 6"/>
                  <a:gd name="T38" fmla="*/ 2 w 5"/>
                  <a:gd name="T39" fmla="*/ 4 h 6"/>
                  <a:gd name="T40" fmla="*/ 3 w 5"/>
                  <a:gd name="T41" fmla="*/ 5 h 6"/>
                  <a:gd name="T42" fmla="*/ 4 w 5"/>
                  <a:gd name="T43" fmla="*/ 5 h 6"/>
                  <a:gd name="T44" fmla="*/ 4 w 5"/>
                  <a:gd name="T45" fmla="*/ 5 h 6"/>
                  <a:gd name="T46" fmla="*/ 2 w 5"/>
                  <a:gd name="T47" fmla="*/ 4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5" h="6">
                    <a:moveTo>
                      <a:pt x="2" y="4"/>
                    </a:moveTo>
                    <a:cubicBezTo>
                      <a:pt x="2" y="4"/>
                      <a:pt x="3" y="4"/>
                      <a:pt x="3" y="4"/>
                    </a:cubicBezTo>
                    <a:cubicBezTo>
                      <a:pt x="3" y="4"/>
                      <a:pt x="2" y="4"/>
                      <a:pt x="1" y="3"/>
                    </a:cubicBezTo>
                    <a:cubicBezTo>
                      <a:pt x="2" y="3"/>
                      <a:pt x="1" y="2"/>
                      <a:pt x="1" y="2"/>
                    </a:cubicBezTo>
                    <a:cubicBezTo>
                      <a:pt x="1" y="3"/>
                      <a:pt x="3" y="3"/>
                      <a:pt x="3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3"/>
                      <a:pt x="3" y="3"/>
                      <a:pt x="2" y="3"/>
                    </a:cubicBezTo>
                    <a:cubicBezTo>
                      <a:pt x="1" y="2"/>
                      <a:pt x="1" y="2"/>
                      <a:pt x="2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3" y="3"/>
                      <a:pt x="3" y="2"/>
                      <a:pt x="4" y="3"/>
                    </a:cubicBezTo>
                    <a:cubicBezTo>
                      <a:pt x="2" y="2"/>
                      <a:pt x="3" y="1"/>
                      <a:pt x="0" y="0"/>
                    </a:cubicBezTo>
                    <a:cubicBezTo>
                      <a:pt x="0" y="0"/>
                      <a:pt x="1" y="1"/>
                      <a:pt x="1" y="1"/>
                    </a:cubicBezTo>
                    <a:cubicBezTo>
                      <a:pt x="1" y="1"/>
                      <a:pt x="2" y="1"/>
                      <a:pt x="2" y="1"/>
                    </a:cubicBezTo>
                    <a:cubicBezTo>
                      <a:pt x="2" y="1"/>
                      <a:pt x="2" y="2"/>
                      <a:pt x="2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0" y="1"/>
                      <a:pt x="0" y="2"/>
                      <a:pt x="0" y="3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4"/>
                      <a:pt x="3" y="4"/>
                      <a:pt x="3" y="5"/>
                    </a:cubicBezTo>
                    <a:cubicBezTo>
                      <a:pt x="3" y="5"/>
                      <a:pt x="3" y="5"/>
                      <a:pt x="4" y="5"/>
                    </a:cubicBezTo>
                    <a:cubicBezTo>
                      <a:pt x="5" y="6"/>
                      <a:pt x="3" y="5"/>
                      <a:pt x="4" y="5"/>
                    </a:cubicBezTo>
                    <a:lnTo>
                      <a:pt x="2" y="4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59" name="Freeform 2306"/>
              <p:cNvSpPr/>
              <p:nvPr/>
            </p:nvSpPr>
            <p:spPr bwMode="auto">
              <a:xfrm>
                <a:off x="888" y="2993"/>
                <a:ext cx="2" cy="2"/>
              </a:xfrm>
              <a:custGeom>
                <a:avLst/>
                <a:gdLst>
                  <a:gd name="T0" fmla="*/ 2 w 2"/>
                  <a:gd name="T1" fmla="*/ 2 h 2"/>
                  <a:gd name="T2" fmla="*/ 0 w 2"/>
                  <a:gd name="T3" fmla="*/ 0 h 2"/>
                  <a:gd name="T4" fmla="*/ 0 w 2"/>
                  <a:gd name="T5" fmla="*/ 2 h 2"/>
                  <a:gd name="T6" fmla="*/ 2 w 2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2" y="2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2" y="2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60" name="Freeform 2307"/>
              <p:cNvSpPr/>
              <p:nvPr/>
            </p:nvSpPr>
            <p:spPr bwMode="auto">
              <a:xfrm>
                <a:off x="883" y="2990"/>
                <a:ext cx="2" cy="0"/>
              </a:xfrm>
              <a:custGeom>
                <a:avLst/>
                <a:gdLst>
                  <a:gd name="T0" fmla="*/ 0 w 1"/>
                  <a:gd name="T1" fmla="*/ 0 w 1"/>
                  <a:gd name="T2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61" name="Freeform 2308"/>
              <p:cNvSpPr/>
              <p:nvPr/>
            </p:nvSpPr>
            <p:spPr bwMode="auto">
              <a:xfrm>
                <a:off x="890" y="2988"/>
                <a:ext cx="2" cy="2"/>
              </a:xfrm>
              <a:custGeom>
                <a:avLst/>
                <a:gdLst>
                  <a:gd name="T0" fmla="*/ 1 w 1"/>
                  <a:gd name="T1" fmla="*/ 1 h 1"/>
                  <a:gd name="T2" fmla="*/ 1 w 1"/>
                  <a:gd name="T3" fmla="*/ 0 h 1"/>
                  <a:gd name="T4" fmla="*/ 0 w 1"/>
                  <a:gd name="T5" fmla="*/ 0 h 1"/>
                  <a:gd name="T6" fmla="*/ 1 w 1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62" name="Freeform 2309"/>
              <p:cNvSpPr/>
              <p:nvPr/>
            </p:nvSpPr>
            <p:spPr bwMode="auto">
              <a:xfrm>
                <a:off x="883" y="2981"/>
                <a:ext cx="7" cy="4"/>
              </a:xfrm>
              <a:custGeom>
                <a:avLst/>
                <a:gdLst>
                  <a:gd name="T0" fmla="*/ 1 w 3"/>
                  <a:gd name="T1" fmla="*/ 0 h 2"/>
                  <a:gd name="T2" fmla="*/ 0 w 3"/>
                  <a:gd name="T3" fmla="*/ 1 h 2"/>
                  <a:gd name="T4" fmla="*/ 3 w 3"/>
                  <a:gd name="T5" fmla="*/ 2 h 2"/>
                  <a:gd name="T6" fmla="*/ 1 w 3"/>
                  <a:gd name="T7" fmla="*/ 1 h 2"/>
                  <a:gd name="T8" fmla="*/ 2 w 3"/>
                  <a:gd name="T9" fmla="*/ 1 h 2"/>
                  <a:gd name="T10" fmla="*/ 1 w 3"/>
                  <a:gd name="T11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" h="2">
                    <a:moveTo>
                      <a:pt x="1" y="0"/>
                    </a:moveTo>
                    <a:cubicBezTo>
                      <a:pt x="1" y="1"/>
                      <a:pt x="1" y="1"/>
                      <a:pt x="0" y="1"/>
                    </a:cubicBezTo>
                    <a:cubicBezTo>
                      <a:pt x="1" y="2"/>
                      <a:pt x="2" y="2"/>
                      <a:pt x="3" y="2"/>
                    </a:cubicBezTo>
                    <a:cubicBezTo>
                      <a:pt x="3" y="2"/>
                      <a:pt x="2" y="2"/>
                      <a:pt x="1" y="1"/>
                    </a:cubicBezTo>
                    <a:cubicBezTo>
                      <a:pt x="2" y="2"/>
                      <a:pt x="1" y="1"/>
                      <a:pt x="2" y="1"/>
                    </a:cubicBez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</p:grpSp>
        <p:sp>
          <p:nvSpPr>
            <p:cNvPr id="1747" name="Freeform 2311"/>
            <p:cNvSpPr/>
            <p:nvPr/>
          </p:nvSpPr>
          <p:spPr bwMode="auto">
            <a:xfrm>
              <a:off x="883" y="2969"/>
              <a:ext cx="14" cy="16"/>
            </a:xfrm>
            <a:custGeom>
              <a:avLst/>
              <a:gdLst>
                <a:gd name="T0" fmla="*/ 4 w 6"/>
                <a:gd name="T1" fmla="*/ 6 h 7"/>
                <a:gd name="T2" fmla="*/ 4 w 6"/>
                <a:gd name="T3" fmla="*/ 5 h 7"/>
                <a:gd name="T4" fmla="*/ 5 w 6"/>
                <a:gd name="T5" fmla="*/ 6 h 7"/>
                <a:gd name="T6" fmla="*/ 5 w 6"/>
                <a:gd name="T7" fmla="*/ 6 h 7"/>
                <a:gd name="T8" fmla="*/ 5 w 6"/>
                <a:gd name="T9" fmla="*/ 5 h 7"/>
                <a:gd name="T10" fmla="*/ 5 w 6"/>
                <a:gd name="T11" fmla="*/ 5 h 7"/>
                <a:gd name="T12" fmla="*/ 4 w 6"/>
                <a:gd name="T13" fmla="*/ 4 h 7"/>
                <a:gd name="T14" fmla="*/ 6 w 6"/>
                <a:gd name="T15" fmla="*/ 4 h 7"/>
                <a:gd name="T16" fmla="*/ 3 w 6"/>
                <a:gd name="T17" fmla="*/ 4 h 7"/>
                <a:gd name="T18" fmla="*/ 4 w 6"/>
                <a:gd name="T19" fmla="*/ 3 h 7"/>
                <a:gd name="T20" fmla="*/ 4 w 6"/>
                <a:gd name="T21" fmla="*/ 3 h 7"/>
                <a:gd name="T22" fmla="*/ 4 w 6"/>
                <a:gd name="T23" fmla="*/ 3 h 7"/>
                <a:gd name="T24" fmla="*/ 5 w 6"/>
                <a:gd name="T25" fmla="*/ 3 h 7"/>
                <a:gd name="T26" fmla="*/ 5 w 6"/>
                <a:gd name="T27" fmla="*/ 2 h 7"/>
                <a:gd name="T28" fmla="*/ 6 w 6"/>
                <a:gd name="T29" fmla="*/ 2 h 7"/>
                <a:gd name="T30" fmla="*/ 6 w 6"/>
                <a:gd name="T31" fmla="*/ 2 h 7"/>
                <a:gd name="T32" fmla="*/ 3 w 6"/>
                <a:gd name="T33" fmla="*/ 3 h 7"/>
                <a:gd name="T34" fmla="*/ 3 w 6"/>
                <a:gd name="T35" fmla="*/ 4 h 7"/>
                <a:gd name="T36" fmla="*/ 4 w 6"/>
                <a:gd name="T37" fmla="*/ 2 h 7"/>
                <a:gd name="T38" fmla="*/ 5 w 6"/>
                <a:gd name="T39" fmla="*/ 2 h 7"/>
                <a:gd name="T40" fmla="*/ 4 w 6"/>
                <a:gd name="T41" fmla="*/ 3 h 7"/>
                <a:gd name="T42" fmla="*/ 4 w 6"/>
                <a:gd name="T43" fmla="*/ 3 h 7"/>
                <a:gd name="T44" fmla="*/ 4 w 6"/>
                <a:gd name="T45" fmla="*/ 4 h 7"/>
                <a:gd name="T46" fmla="*/ 5 w 6"/>
                <a:gd name="T47" fmla="*/ 2 h 7"/>
                <a:gd name="T48" fmla="*/ 6 w 6"/>
                <a:gd name="T49" fmla="*/ 3 h 7"/>
                <a:gd name="T50" fmla="*/ 6 w 6"/>
                <a:gd name="T51" fmla="*/ 1 h 7"/>
                <a:gd name="T52" fmla="*/ 4 w 6"/>
                <a:gd name="T53" fmla="*/ 0 h 7"/>
                <a:gd name="T54" fmla="*/ 4 w 6"/>
                <a:gd name="T55" fmla="*/ 2 h 7"/>
                <a:gd name="T56" fmla="*/ 2 w 6"/>
                <a:gd name="T57" fmla="*/ 2 h 7"/>
                <a:gd name="T58" fmla="*/ 4 w 6"/>
                <a:gd name="T59" fmla="*/ 2 h 7"/>
                <a:gd name="T60" fmla="*/ 2 w 6"/>
                <a:gd name="T61" fmla="*/ 2 h 7"/>
                <a:gd name="T62" fmla="*/ 4 w 6"/>
                <a:gd name="T63" fmla="*/ 2 h 7"/>
                <a:gd name="T64" fmla="*/ 2 w 6"/>
                <a:gd name="T65" fmla="*/ 2 h 7"/>
                <a:gd name="T66" fmla="*/ 2 w 6"/>
                <a:gd name="T67" fmla="*/ 5 h 7"/>
                <a:gd name="T68" fmla="*/ 3 w 6"/>
                <a:gd name="T69" fmla="*/ 5 h 7"/>
                <a:gd name="T70" fmla="*/ 3 w 6"/>
                <a:gd name="T71" fmla="*/ 6 h 7"/>
                <a:gd name="T72" fmla="*/ 4 w 6"/>
                <a:gd name="T73" fmla="*/ 6 h 7"/>
                <a:gd name="T74" fmla="*/ 1 w 6"/>
                <a:gd name="T75" fmla="*/ 5 h 7"/>
                <a:gd name="T76" fmla="*/ 2 w 6"/>
                <a:gd name="T77" fmla="*/ 6 h 7"/>
                <a:gd name="T78" fmla="*/ 2 w 6"/>
                <a:gd name="T79" fmla="*/ 6 h 7"/>
                <a:gd name="T80" fmla="*/ 2 w 6"/>
                <a:gd name="T81" fmla="*/ 6 h 7"/>
                <a:gd name="T82" fmla="*/ 4 w 6"/>
                <a:gd name="T83" fmla="*/ 7 h 7"/>
                <a:gd name="T84" fmla="*/ 6 w 6"/>
                <a:gd name="T85" fmla="*/ 6 h 7"/>
                <a:gd name="T86" fmla="*/ 4 w 6"/>
                <a:gd name="T87" fmla="*/ 6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6" h="7">
                  <a:moveTo>
                    <a:pt x="4" y="6"/>
                  </a:moveTo>
                  <a:cubicBezTo>
                    <a:pt x="4" y="6"/>
                    <a:pt x="4" y="5"/>
                    <a:pt x="4" y="5"/>
                  </a:cubicBezTo>
                  <a:cubicBezTo>
                    <a:pt x="5" y="5"/>
                    <a:pt x="5" y="6"/>
                    <a:pt x="5" y="6"/>
                  </a:cubicBezTo>
                  <a:cubicBezTo>
                    <a:pt x="6" y="6"/>
                    <a:pt x="4" y="5"/>
                    <a:pt x="5" y="6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5" y="5"/>
                    <a:pt x="4" y="5"/>
                    <a:pt x="5" y="5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5" y="4"/>
                    <a:pt x="5" y="4"/>
                    <a:pt x="6" y="4"/>
                  </a:cubicBezTo>
                  <a:cubicBezTo>
                    <a:pt x="5" y="4"/>
                    <a:pt x="4" y="4"/>
                    <a:pt x="3" y="4"/>
                  </a:cubicBezTo>
                  <a:cubicBezTo>
                    <a:pt x="4" y="3"/>
                    <a:pt x="3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6" y="3"/>
                    <a:pt x="4" y="3"/>
                    <a:pt x="4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3"/>
                    <a:pt x="5" y="2"/>
                    <a:pt x="5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0" y="5"/>
                    <a:pt x="4" y="3"/>
                    <a:pt x="3" y="3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4" y="3"/>
                    <a:pt x="3" y="3"/>
                    <a:pt x="4" y="2"/>
                  </a:cubicBezTo>
                  <a:cubicBezTo>
                    <a:pt x="3" y="4"/>
                    <a:pt x="5" y="1"/>
                    <a:pt x="5" y="2"/>
                  </a:cubicBezTo>
                  <a:cubicBezTo>
                    <a:pt x="4" y="3"/>
                    <a:pt x="4" y="2"/>
                    <a:pt x="4" y="3"/>
                  </a:cubicBezTo>
                  <a:cubicBezTo>
                    <a:pt x="4" y="2"/>
                    <a:pt x="4" y="3"/>
                    <a:pt x="4" y="3"/>
                  </a:cubicBezTo>
                  <a:cubicBezTo>
                    <a:pt x="4" y="4"/>
                    <a:pt x="5" y="3"/>
                    <a:pt x="4" y="4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3"/>
                    <a:pt x="5" y="3"/>
                    <a:pt x="6" y="3"/>
                  </a:cubicBezTo>
                  <a:cubicBezTo>
                    <a:pt x="5" y="3"/>
                    <a:pt x="6" y="1"/>
                    <a:pt x="6" y="1"/>
                  </a:cubicBezTo>
                  <a:cubicBezTo>
                    <a:pt x="5" y="1"/>
                    <a:pt x="5" y="1"/>
                    <a:pt x="4" y="0"/>
                  </a:cubicBezTo>
                  <a:cubicBezTo>
                    <a:pt x="4" y="1"/>
                    <a:pt x="3" y="1"/>
                    <a:pt x="4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3" y="2"/>
                    <a:pt x="3" y="2"/>
                    <a:pt x="4" y="2"/>
                  </a:cubicBezTo>
                  <a:cubicBezTo>
                    <a:pt x="4" y="2"/>
                    <a:pt x="3" y="2"/>
                    <a:pt x="2" y="2"/>
                  </a:cubicBezTo>
                  <a:cubicBezTo>
                    <a:pt x="2" y="2"/>
                    <a:pt x="3" y="2"/>
                    <a:pt x="4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3"/>
                    <a:pt x="3" y="4"/>
                    <a:pt x="2" y="5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2" y="5"/>
                    <a:pt x="5" y="6"/>
                    <a:pt x="3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3" y="6"/>
                    <a:pt x="2" y="6"/>
                    <a:pt x="1" y="5"/>
                  </a:cubicBezTo>
                  <a:cubicBezTo>
                    <a:pt x="2" y="6"/>
                    <a:pt x="1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3" y="6"/>
                    <a:pt x="2" y="6"/>
                    <a:pt x="2" y="6"/>
                  </a:cubicBezTo>
                  <a:cubicBezTo>
                    <a:pt x="2" y="7"/>
                    <a:pt x="3" y="6"/>
                    <a:pt x="4" y="7"/>
                  </a:cubicBezTo>
                  <a:cubicBezTo>
                    <a:pt x="3" y="6"/>
                    <a:pt x="6" y="7"/>
                    <a:pt x="6" y="6"/>
                  </a:cubicBezTo>
                  <a:cubicBezTo>
                    <a:pt x="5" y="6"/>
                    <a:pt x="5" y="6"/>
                    <a:pt x="4" y="6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48" name="Freeform 2312"/>
            <p:cNvSpPr/>
            <p:nvPr/>
          </p:nvSpPr>
          <p:spPr bwMode="auto">
            <a:xfrm>
              <a:off x="885" y="2981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49" name="Freeform 2313"/>
            <p:cNvSpPr/>
            <p:nvPr/>
          </p:nvSpPr>
          <p:spPr bwMode="auto">
            <a:xfrm>
              <a:off x="897" y="2973"/>
              <a:ext cx="0" cy="3"/>
            </a:xfrm>
            <a:custGeom>
              <a:avLst/>
              <a:gdLst>
                <a:gd name="T0" fmla="*/ 1 h 1"/>
                <a:gd name="T1" fmla="*/ 1 h 1"/>
                <a:gd name="T2" fmla="*/ 1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50" name="Rectangle 2314"/>
            <p:cNvSpPr>
              <a:spLocks noChangeArrowheads="1"/>
            </p:cNvSpPr>
            <p:nvPr/>
          </p:nvSpPr>
          <p:spPr bwMode="auto">
            <a:xfrm>
              <a:off x="888" y="2983"/>
              <a:ext cx="1" cy="1"/>
            </a:xfrm>
            <a:prstGeom prst="rect">
              <a:avLst/>
            </a:pr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51" name="Rectangle 2315"/>
            <p:cNvSpPr>
              <a:spLocks noChangeArrowheads="1"/>
            </p:cNvSpPr>
            <p:nvPr/>
          </p:nvSpPr>
          <p:spPr bwMode="auto">
            <a:xfrm>
              <a:off x="892" y="2985"/>
              <a:ext cx="1" cy="1"/>
            </a:xfrm>
            <a:prstGeom prst="rect">
              <a:avLst/>
            </a:pr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52" name="Freeform 2316"/>
            <p:cNvSpPr/>
            <p:nvPr/>
          </p:nvSpPr>
          <p:spPr bwMode="auto">
            <a:xfrm>
              <a:off x="899" y="2978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53" name="Freeform 2317"/>
            <p:cNvSpPr/>
            <p:nvPr/>
          </p:nvSpPr>
          <p:spPr bwMode="auto">
            <a:xfrm>
              <a:off x="909" y="2978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54" name="Freeform 2318"/>
            <p:cNvSpPr/>
            <p:nvPr/>
          </p:nvSpPr>
          <p:spPr bwMode="auto">
            <a:xfrm>
              <a:off x="897" y="2954"/>
              <a:ext cx="26" cy="27"/>
            </a:xfrm>
            <a:custGeom>
              <a:avLst/>
              <a:gdLst>
                <a:gd name="T0" fmla="*/ 9 w 11"/>
                <a:gd name="T1" fmla="*/ 1 h 11"/>
                <a:gd name="T2" fmla="*/ 7 w 11"/>
                <a:gd name="T3" fmla="*/ 0 h 11"/>
                <a:gd name="T4" fmla="*/ 6 w 11"/>
                <a:gd name="T5" fmla="*/ 0 h 11"/>
                <a:gd name="T6" fmla="*/ 7 w 11"/>
                <a:gd name="T7" fmla="*/ 1 h 11"/>
                <a:gd name="T8" fmla="*/ 7 w 11"/>
                <a:gd name="T9" fmla="*/ 3 h 11"/>
                <a:gd name="T10" fmla="*/ 6 w 11"/>
                <a:gd name="T11" fmla="*/ 3 h 11"/>
                <a:gd name="T12" fmla="*/ 6 w 11"/>
                <a:gd name="T13" fmla="*/ 5 h 11"/>
                <a:gd name="T14" fmla="*/ 6 w 11"/>
                <a:gd name="T15" fmla="*/ 5 h 11"/>
                <a:gd name="T16" fmla="*/ 5 w 11"/>
                <a:gd name="T17" fmla="*/ 5 h 11"/>
                <a:gd name="T18" fmla="*/ 7 w 11"/>
                <a:gd name="T19" fmla="*/ 7 h 11"/>
                <a:gd name="T20" fmla="*/ 6 w 11"/>
                <a:gd name="T21" fmla="*/ 7 h 11"/>
                <a:gd name="T22" fmla="*/ 5 w 11"/>
                <a:gd name="T23" fmla="*/ 7 h 11"/>
                <a:gd name="T24" fmla="*/ 4 w 11"/>
                <a:gd name="T25" fmla="*/ 7 h 11"/>
                <a:gd name="T26" fmla="*/ 3 w 11"/>
                <a:gd name="T27" fmla="*/ 7 h 11"/>
                <a:gd name="T28" fmla="*/ 3 w 11"/>
                <a:gd name="T29" fmla="*/ 8 h 11"/>
                <a:gd name="T30" fmla="*/ 3 w 11"/>
                <a:gd name="T31" fmla="*/ 9 h 11"/>
                <a:gd name="T32" fmla="*/ 2 w 11"/>
                <a:gd name="T33" fmla="*/ 8 h 11"/>
                <a:gd name="T34" fmla="*/ 2 w 11"/>
                <a:gd name="T35" fmla="*/ 8 h 11"/>
                <a:gd name="T36" fmla="*/ 0 w 11"/>
                <a:gd name="T37" fmla="*/ 8 h 11"/>
                <a:gd name="T38" fmla="*/ 1 w 11"/>
                <a:gd name="T39" fmla="*/ 9 h 11"/>
                <a:gd name="T40" fmla="*/ 1 w 11"/>
                <a:gd name="T41" fmla="*/ 8 h 11"/>
                <a:gd name="T42" fmla="*/ 1 w 11"/>
                <a:gd name="T43" fmla="*/ 11 h 11"/>
                <a:gd name="T44" fmla="*/ 2 w 11"/>
                <a:gd name="T45" fmla="*/ 11 h 11"/>
                <a:gd name="T46" fmla="*/ 2 w 11"/>
                <a:gd name="T47" fmla="*/ 11 h 11"/>
                <a:gd name="T48" fmla="*/ 3 w 11"/>
                <a:gd name="T49" fmla="*/ 11 h 11"/>
                <a:gd name="T50" fmla="*/ 4 w 11"/>
                <a:gd name="T51" fmla="*/ 11 h 11"/>
                <a:gd name="T52" fmla="*/ 5 w 11"/>
                <a:gd name="T53" fmla="*/ 10 h 11"/>
                <a:gd name="T54" fmla="*/ 5 w 11"/>
                <a:gd name="T55" fmla="*/ 10 h 11"/>
                <a:gd name="T56" fmla="*/ 5 w 11"/>
                <a:gd name="T57" fmla="*/ 10 h 11"/>
                <a:gd name="T58" fmla="*/ 6 w 11"/>
                <a:gd name="T59" fmla="*/ 9 h 11"/>
                <a:gd name="T60" fmla="*/ 6 w 11"/>
                <a:gd name="T61" fmla="*/ 8 h 11"/>
                <a:gd name="T62" fmla="*/ 7 w 11"/>
                <a:gd name="T63" fmla="*/ 9 h 11"/>
                <a:gd name="T64" fmla="*/ 8 w 11"/>
                <a:gd name="T65" fmla="*/ 8 h 11"/>
                <a:gd name="T66" fmla="*/ 7 w 11"/>
                <a:gd name="T67" fmla="*/ 7 h 11"/>
                <a:gd name="T68" fmla="*/ 7 w 11"/>
                <a:gd name="T69" fmla="*/ 6 h 11"/>
                <a:gd name="T70" fmla="*/ 8 w 11"/>
                <a:gd name="T71" fmla="*/ 5 h 11"/>
                <a:gd name="T72" fmla="*/ 8 w 11"/>
                <a:gd name="T73" fmla="*/ 5 h 11"/>
                <a:gd name="T74" fmla="*/ 9 w 11"/>
                <a:gd name="T75" fmla="*/ 3 h 11"/>
                <a:gd name="T76" fmla="*/ 7 w 11"/>
                <a:gd name="T77" fmla="*/ 3 h 11"/>
                <a:gd name="T78" fmla="*/ 9 w 11"/>
                <a:gd name="T79" fmla="*/ 4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1" h="11">
                  <a:moveTo>
                    <a:pt x="10" y="2"/>
                  </a:moveTo>
                  <a:cubicBezTo>
                    <a:pt x="10" y="2"/>
                    <a:pt x="10" y="2"/>
                    <a:pt x="9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8" y="1"/>
                    <a:pt x="7" y="0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9" y="1"/>
                    <a:pt x="7" y="0"/>
                    <a:pt x="6" y="0"/>
                  </a:cubicBezTo>
                  <a:cubicBezTo>
                    <a:pt x="7" y="1"/>
                    <a:pt x="9" y="2"/>
                    <a:pt x="8" y="2"/>
                  </a:cubicBezTo>
                  <a:cubicBezTo>
                    <a:pt x="8" y="2"/>
                    <a:pt x="8" y="2"/>
                    <a:pt x="7" y="1"/>
                  </a:cubicBezTo>
                  <a:cubicBezTo>
                    <a:pt x="7" y="1"/>
                    <a:pt x="8" y="2"/>
                    <a:pt x="8" y="3"/>
                  </a:cubicBezTo>
                  <a:cubicBezTo>
                    <a:pt x="5" y="1"/>
                    <a:pt x="9" y="4"/>
                    <a:pt x="7" y="3"/>
                  </a:cubicBezTo>
                  <a:cubicBezTo>
                    <a:pt x="7" y="3"/>
                    <a:pt x="6" y="3"/>
                    <a:pt x="7" y="4"/>
                  </a:cubicBezTo>
                  <a:cubicBezTo>
                    <a:pt x="6" y="3"/>
                    <a:pt x="7" y="4"/>
                    <a:pt x="6" y="3"/>
                  </a:cubicBezTo>
                  <a:cubicBezTo>
                    <a:pt x="8" y="5"/>
                    <a:pt x="5" y="3"/>
                    <a:pt x="7" y="5"/>
                  </a:cubicBezTo>
                  <a:cubicBezTo>
                    <a:pt x="6" y="5"/>
                    <a:pt x="7" y="5"/>
                    <a:pt x="6" y="5"/>
                  </a:cubicBezTo>
                  <a:cubicBezTo>
                    <a:pt x="6" y="5"/>
                    <a:pt x="6" y="5"/>
                    <a:pt x="6" y="4"/>
                  </a:cubicBezTo>
                  <a:cubicBezTo>
                    <a:pt x="6" y="4"/>
                    <a:pt x="7" y="6"/>
                    <a:pt x="6" y="5"/>
                  </a:cubicBezTo>
                  <a:cubicBezTo>
                    <a:pt x="5" y="5"/>
                    <a:pt x="6" y="5"/>
                    <a:pt x="7" y="6"/>
                  </a:cubicBezTo>
                  <a:cubicBezTo>
                    <a:pt x="6" y="6"/>
                    <a:pt x="6" y="6"/>
                    <a:pt x="5" y="5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6" y="6"/>
                    <a:pt x="6" y="6"/>
                    <a:pt x="7" y="7"/>
                  </a:cubicBezTo>
                  <a:cubicBezTo>
                    <a:pt x="6" y="7"/>
                    <a:pt x="7" y="8"/>
                    <a:pt x="7" y="8"/>
                  </a:cubicBezTo>
                  <a:cubicBezTo>
                    <a:pt x="6" y="7"/>
                    <a:pt x="7" y="8"/>
                    <a:pt x="6" y="7"/>
                  </a:cubicBezTo>
                  <a:cubicBezTo>
                    <a:pt x="6" y="7"/>
                    <a:pt x="6" y="7"/>
                    <a:pt x="5" y="6"/>
                  </a:cubicBezTo>
                  <a:cubicBezTo>
                    <a:pt x="5" y="6"/>
                    <a:pt x="5" y="6"/>
                    <a:pt x="5" y="7"/>
                  </a:cubicBezTo>
                  <a:cubicBezTo>
                    <a:pt x="5" y="7"/>
                    <a:pt x="5" y="6"/>
                    <a:pt x="4" y="6"/>
                  </a:cubicBezTo>
                  <a:cubicBezTo>
                    <a:pt x="4" y="6"/>
                    <a:pt x="5" y="8"/>
                    <a:pt x="4" y="7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8"/>
                    <a:pt x="3" y="7"/>
                    <a:pt x="3" y="7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3" y="6"/>
                    <a:pt x="4" y="9"/>
                    <a:pt x="3" y="8"/>
                  </a:cubicBezTo>
                  <a:cubicBezTo>
                    <a:pt x="3" y="9"/>
                    <a:pt x="3" y="10"/>
                    <a:pt x="3" y="10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3" y="10"/>
                    <a:pt x="3" y="8"/>
                    <a:pt x="3" y="7"/>
                  </a:cubicBezTo>
                  <a:cubicBezTo>
                    <a:pt x="3" y="8"/>
                    <a:pt x="2" y="7"/>
                    <a:pt x="2" y="8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9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1" y="8"/>
                    <a:pt x="1" y="6"/>
                    <a:pt x="0" y="8"/>
                  </a:cubicBezTo>
                  <a:cubicBezTo>
                    <a:pt x="0" y="9"/>
                    <a:pt x="0" y="10"/>
                    <a:pt x="0" y="11"/>
                  </a:cubicBezTo>
                  <a:cubicBezTo>
                    <a:pt x="0" y="10"/>
                    <a:pt x="1" y="9"/>
                    <a:pt x="1" y="9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1" y="9"/>
                    <a:pt x="1" y="8"/>
                    <a:pt x="1" y="8"/>
                  </a:cubicBezTo>
                  <a:cubicBezTo>
                    <a:pt x="1" y="7"/>
                    <a:pt x="1" y="9"/>
                    <a:pt x="1" y="8"/>
                  </a:cubicBezTo>
                  <a:cubicBezTo>
                    <a:pt x="1" y="9"/>
                    <a:pt x="1" y="10"/>
                    <a:pt x="1" y="11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1" y="11"/>
                    <a:pt x="2" y="10"/>
                    <a:pt x="2" y="11"/>
                  </a:cubicBezTo>
                  <a:cubicBezTo>
                    <a:pt x="2" y="9"/>
                    <a:pt x="2" y="11"/>
                    <a:pt x="3" y="11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2" y="10"/>
                    <a:pt x="3" y="10"/>
                    <a:pt x="3" y="10"/>
                  </a:cubicBezTo>
                  <a:cubicBezTo>
                    <a:pt x="3" y="11"/>
                    <a:pt x="3" y="10"/>
                    <a:pt x="3" y="11"/>
                  </a:cubicBezTo>
                  <a:cubicBezTo>
                    <a:pt x="3" y="10"/>
                    <a:pt x="3" y="9"/>
                    <a:pt x="3" y="9"/>
                  </a:cubicBezTo>
                  <a:cubicBezTo>
                    <a:pt x="4" y="10"/>
                    <a:pt x="4" y="10"/>
                    <a:pt x="4" y="11"/>
                  </a:cubicBezTo>
                  <a:cubicBezTo>
                    <a:pt x="4" y="9"/>
                    <a:pt x="5" y="10"/>
                    <a:pt x="5" y="9"/>
                  </a:cubicBezTo>
                  <a:cubicBezTo>
                    <a:pt x="5" y="9"/>
                    <a:pt x="5" y="9"/>
                    <a:pt x="5" y="10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5" y="10"/>
                    <a:pt x="5" y="9"/>
                    <a:pt x="5" y="10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6" y="10"/>
                    <a:pt x="5" y="8"/>
                    <a:pt x="6" y="9"/>
                  </a:cubicBezTo>
                  <a:cubicBezTo>
                    <a:pt x="6" y="8"/>
                    <a:pt x="6" y="8"/>
                    <a:pt x="5" y="7"/>
                  </a:cubicBezTo>
                  <a:cubicBezTo>
                    <a:pt x="5" y="7"/>
                    <a:pt x="6" y="8"/>
                    <a:pt x="6" y="8"/>
                  </a:cubicBezTo>
                  <a:cubicBezTo>
                    <a:pt x="5" y="7"/>
                    <a:pt x="7" y="8"/>
                    <a:pt x="6" y="7"/>
                  </a:cubicBezTo>
                  <a:cubicBezTo>
                    <a:pt x="7" y="9"/>
                    <a:pt x="6" y="8"/>
                    <a:pt x="7" y="9"/>
                  </a:cubicBezTo>
                  <a:cubicBezTo>
                    <a:pt x="8" y="9"/>
                    <a:pt x="7" y="8"/>
                    <a:pt x="7" y="8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8" y="8"/>
                    <a:pt x="7" y="7"/>
                    <a:pt x="8" y="8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9" y="7"/>
                    <a:pt x="8" y="6"/>
                    <a:pt x="7" y="5"/>
                  </a:cubicBezTo>
                  <a:cubicBezTo>
                    <a:pt x="7" y="4"/>
                    <a:pt x="7" y="5"/>
                    <a:pt x="8" y="5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8" y="5"/>
                    <a:pt x="9" y="5"/>
                    <a:pt x="8" y="5"/>
                  </a:cubicBezTo>
                  <a:cubicBezTo>
                    <a:pt x="8" y="4"/>
                    <a:pt x="9" y="5"/>
                    <a:pt x="9" y="5"/>
                  </a:cubicBezTo>
                  <a:cubicBezTo>
                    <a:pt x="8" y="4"/>
                    <a:pt x="11" y="5"/>
                    <a:pt x="9" y="3"/>
                  </a:cubicBezTo>
                  <a:cubicBezTo>
                    <a:pt x="9" y="3"/>
                    <a:pt x="8" y="3"/>
                    <a:pt x="8" y="4"/>
                  </a:cubicBezTo>
                  <a:cubicBezTo>
                    <a:pt x="8" y="3"/>
                    <a:pt x="7" y="3"/>
                    <a:pt x="7" y="3"/>
                  </a:cubicBezTo>
                  <a:cubicBezTo>
                    <a:pt x="7" y="3"/>
                    <a:pt x="8" y="3"/>
                    <a:pt x="8" y="3"/>
                  </a:cubicBezTo>
                  <a:cubicBezTo>
                    <a:pt x="9" y="4"/>
                    <a:pt x="9" y="4"/>
                    <a:pt x="9" y="4"/>
                  </a:cubicBezTo>
                  <a:cubicBezTo>
                    <a:pt x="11" y="4"/>
                    <a:pt x="7" y="2"/>
                    <a:pt x="10" y="2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55" name="Freeform 2319"/>
            <p:cNvSpPr/>
            <p:nvPr/>
          </p:nvSpPr>
          <p:spPr bwMode="auto">
            <a:xfrm>
              <a:off x="916" y="2969"/>
              <a:ext cx="2" cy="0"/>
            </a:xfrm>
            <a:custGeom>
              <a:avLst/>
              <a:gdLst>
                <a:gd name="T0" fmla="*/ 0 w 1"/>
                <a:gd name="T1" fmla="*/ 1 w 1"/>
                <a:gd name="T2" fmla="*/ 0 w 1"/>
                <a:gd name="T3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56" name="Rectangle 2320"/>
            <p:cNvSpPr>
              <a:spLocks noChangeArrowheads="1"/>
            </p:cNvSpPr>
            <p:nvPr/>
          </p:nvSpPr>
          <p:spPr bwMode="auto">
            <a:xfrm>
              <a:off x="916" y="2966"/>
              <a:ext cx="1" cy="3"/>
            </a:xfrm>
            <a:prstGeom prst="rect">
              <a:avLst/>
            </a:pr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57" name="Freeform 2321"/>
            <p:cNvSpPr/>
            <p:nvPr/>
          </p:nvSpPr>
          <p:spPr bwMode="auto">
            <a:xfrm>
              <a:off x="921" y="2957"/>
              <a:ext cx="0" cy="2"/>
            </a:xfrm>
            <a:custGeom>
              <a:avLst/>
              <a:gdLst>
                <a:gd name="T0" fmla="*/ 1 h 1"/>
                <a:gd name="T1" fmla="*/ 0 h 1"/>
                <a:gd name="T2" fmla="*/ 1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cubicBezTo>
                    <a:pt x="0" y="1"/>
                    <a:pt x="0" y="1"/>
                    <a:pt x="0" y="0"/>
                  </a:cubicBezTo>
                  <a:cubicBezTo>
                    <a:pt x="0" y="0"/>
                    <a:pt x="0" y="0"/>
                    <a:pt x="0" y="1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58" name="Freeform 2322"/>
            <p:cNvSpPr/>
            <p:nvPr/>
          </p:nvSpPr>
          <p:spPr bwMode="auto">
            <a:xfrm>
              <a:off x="918" y="2957"/>
              <a:ext cx="3" cy="0"/>
            </a:xfrm>
            <a:custGeom>
              <a:avLst/>
              <a:gdLst>
                <a:gd name="T0" fmla="*/ 3 w 3"/>
                <a:gd name="T1" fmla="*/ 0 w 3"/>
                <a:gd name="T2" fmla="*/ 3 w 3"/>
                <a:gd name="T3" fmla="*/ 3 w 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3">
                  <a:moveTo>
                    <a:pt x="3" y="0"/>
                  </a:moveTo>
                  <a:lnTo>
                    <a:pt x="0" y="0"/>
                  </a:lnTo>
                  <a:lnTo>
                    <a:pt x="3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59" name="Freeform 2323"/>
            <p:cNvSpPr/>
            <p:nvPr/>
          </p:nvSpPr>
          <p:spPr bwMode="auto">
            <a:xfrm>
              <a:off x="909" y="2940"/>
              <a:ext cx="14" cy="17"/>
            </a:xfrm>
            <a:custGeom>
              <a:avLst/>
              <a:gdLst>
                <a:gd name="T0" fmla="*/ 4 w 6"/>
                <a:gd name="T1" fmla="*/ 1 h 7"/>
                <a:gd name="T2" fmla="*/ 3 w 6"/>
                <a:gd name="T3" fmla="*/ 1 h 7"/>
                <a:gd name="T4" fmla="*/ 4 w 6"/>
                <a:gd name="T5" fmla="*/ 1 h 7"/>
                <a:gd name="T6" fmla="*/ 2 w 6"/>
                <a:gd name="T7" fmla="*/ 1 h 7"/>
                <a:gd name="T8" fmla="*/ 3 w 6"/>
                <a:gd name="T9" fmla="*/ 3 h 7"/>
                <a:gd name="T10" fmla="*/ 2 w 6"/>
                <a:gd name="T11" fmla="*/ 3 h 7"/>
                <a:gd name="T12" fmla="*/ 3 w 6"/>
                <a:gd name="T13" fmla="*/ 4 h 7"/>
                <a:gd name="T14" fmla="*/ 2 w 6"/>
                <a:gd name="T15" fmla="*/ 4 h 7"/>
                <a:gd name="T16" fmla="*/ 2 w 6"/>
                <a:gd name="T17" fmla="*/ 5 h 7"/>
                <a:gd name="T18" fmla="*/ 3 w 6"/>
                <a:gd name="T19" fmla="*/ 5 h 7"/>
                <a:gd name="T20" fmla="*/ 3 w 6"/>
                <a:gd name="T21" fmla="*/ 5 h 7"/>
                <a:gd name="T22" fmla="*/ 3 w 6"/>
                <a:gd name="T23" fmla="*/ 5 h 7"/>
                <a:gd name="T24" fmla="*/ 3 w 6"/>
                <a:gd name="T25" fmla="*/ 5 h 7"/>
                <a:gd name="T26" fmla="*/ 3 w 6"/>
                <a:gd name="T27" fmla="*/ 5 h 7"/>
                <a:gd name="T28" fmla="*/ 3 w 6"/>
                <a:gd name="T29" fmla="*/ 6 h 7"/>
                <a:gd name="T30" fmla="*/ 2 w 6"/>
                <a:gd name="T31" fmla="*/ 5 h 7"/>
                <a:gd name="T32" fmla="*/ 3 w 6"/>
                <a:gd name="T33" fmla="*/ 7 h 7"/>
                <a:gd name="T34" fmla="*/ 4 w 6"/>
                <a:gd name="T35" fmla="*/ 7 h 7"/>
                <a:gd name="T36" fmla="*/ 4 w 6"/>
                <a:gd name="T37" fmla="*/ 6 h 7"/>
                <a:gd name="T38" fmla="*/ 4 w 6"/>
                <a:gd name="T39" fmla="*/ 6 h 7"/>
                <a:gd name="T40" fmla="*/ 3 w 6"/>
                <a:gd name="T41" fmla="*/ 5 h 7"/>
                <a:gd name="T42" fmla="*/ 5 w 6"/>
                <a:gd name="T43" fmla="*/ 6 h 7"/>
                <a:gd name="T44" fmla="*/ 6 w 6"/>
                <a:gd name="T45" fmla="*/ 6 h 7"/>
                <a:gd name="T46" fmla="*/ 6 w 6"/>
                <a:gd name="T47" fmla="*/ 6 h 7"/>
                <a:gd name="T48" fmla="*/ 5 w 6"/>
                <a:gd name="T49" fmla="*/ 5 h 7"/>
                <a:gd name="T50" fmla="*/ 5 w 6"/>
                <a:gd name="T51" fmla="*/ 5 h 7"/>
                <a:gd name="T52" fmla="*/ 3 w 6"/>
                <a:gd name="T53" fmla="*/ 5 h 7"/>
                <a:gd name="T54" fmla="*/ 3 w 6"/>
                <a:gd name="T55" fmla="*/ 5 h 7"/>
                <a:gd name="T56" fmla="*/ 4 w 6"/>
                <a:gd name="T57" fmla="*/ 5 h 7"/>
                <a:gd name="T58" fmla="*/ 4 w 6"/>
                <a:gd name="T59" fmla="*/ 5 h 7"/>
                <a:gd name="T60" fmla="*/ 5 w 6"/>
                <a:gd name="T61" fmla="*/ 5 h 7"/>
                <a:gd name="T62" fmla="*/ 4 w 6"/>
                <a:gd name="T63" fmla="*/ 4 h 7"/>
                <a:gd name="T64" fmla="*/ 4 w 6"/>
                <a:gd name="T65" fmla="*/ 3 h 7"/>
                <a:gd name="T66" fmla="*/ 5 w 6"/>
                <a:gd name="T67" fmla="*/ 4 h 7"/>
                <a:gd name="T68" fmla="*/ 4 w 6"/>
                <a:gd name="T69" fmla="*/ 3 h 7"/>
                <a:gd name="T70" fmla="*/ 5 w 6"/>
                <a:gd name="T71" fmla="*/ 2 h 7"/>
                <a:gd name="T72" fmla="*/ 4 w 6"/>
                <a:gd name="T73" fmla="*/ 2 h 7"/>
                <a:gd name="T74" fmla="*/ 4 w 6"/>
                <a:gd name="T75" fmla="*/ 2 h 7"/>
                <a:gd name="T76" fmla="*/ 4 w 6"/>
                <a:gd name="T77" fmla="*/ 2 h 7"/>
                <a:gd name="T78" fmla="*/ 3 w 6"/>
                <a:gd name="T79" fmla="*/ 1 h 7"/>
                <a:gd name="T80" fmla="*/ 4 w 6"/>
                <a:gd name="T81" fmla="*/ 1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6" h="7">
                  <a:moveTo>
                    <a:pt x="4" y="1"/>
                  </a:moveTo>
                  <a:cubicBezTo>
                    <a:pt x="3" y="1"/>
                    <a:pt x="3" y="1"/>
                    <a:pt x="3" y="1"/>
                  </a:cubicBezTo>
                  <a:cubicBezTo>
                    <a:pt x="4" y="1"/>
                    <a:pt x="3" y="1"/>
                    <a:pt x="4" y="1"/>
                  </a:cubicBezTo>
                  <a:cubicBezTo>
                    <a:pt x="3" y="1"/>
                    <a:pt x="4" y="0"/>
                    <a:pt x="2" y="1"/>
                  </a:cubicBezTo>
                  <a:cubicBezTo>
                    <a:pt x="3" y="1"/>
                    <a:pt x="2" y="2"/>
                    <a:pt x="3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4" y="4"/>
                    <a:pt x="0" y="3"/>
                    <a:pt x="3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1" y="4"/>
                    <a:pt x="4" y="5"/>
                    <a:pt x="2" y="5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2" y="5"/>
                    <a:pt x="3" y="5"/>
                    <a:pt x="3" y="5"/>
                  </a:cubicBezTo>
                  <a:cubicBezTo>
                    <a:pt x="2" y="5"/>
                    <a:pt x="3" y="5"/>
                    <a:pt x="3" y="6"/>
                  </a:cubicBezTo>
                  <a:cubicBezTo>
                    <a:pt x="3" y="6"/>
                    <a:pt x="2" y="5"/>
                    <a:pt x="2" y="5"/>
                  </a:cubicBezTo>
                  <a:cubicBezTo>
                    <a:pt x="3" y="6"/>
                    <a:pt x="1" y="5"/>
                    <a:pt x="3" y="7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5" y="7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1" y="5"/>
                    <a:pt x="4" y="6"/>
                    <a:pt x="3" y="5"/>
                  </a:cubicBezTo>
                  <a:cubicBezTo>
                    <a:pt x="4" y="6"/>
                    <a:pt x="4" y="6"/>
                    <a:pt x="5" y="6"/>
                  </a:cubicBezTo>
                  <a:cubicBezTo>
                    <a:pt x="6" y="6"/>
                    <a:pt x="3" y="5"/>
                    <a:pt x="6" y="6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6" y="6"/>
                    <a:pt x="6" y="5"/>
                    <a:pt x="5" y="5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4" y="5"/>
                    <a:pt x="4" y="5"/>
                    <a:pt x="3" y="5"/>
                  </a:cubicBezTo>
                  <a:cubicBezTo>
                    <a:pt x="4" y="5"/>
                    <a:pt x="3" y="5"/>
                    <a:pt x="3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5" y="5"/>
                    <a:pt x="5" y="5"/>
                  </a:cubicBezTo>
                  <a:cubicBezTo>
                    <a:pt x="5" y="5"/>
                    <a:pt x="5" y="5"/>
                    <a:pt x="4" y="4"/>
                  </a:cubicBezTo>
                  <a:cubicBezTo>
                    <a:pt x="5" y="5"/>
                    <a:pt x="5" y="4"/>
                    <a:pt x="4" y="3"/>
                  </a:cubicBezTo>
                  <a:cubicBezTo>
                    <a:pt x="4" y="3"/>
                    <a:pt x="5" y="3"/>
                    <a:pt x="5" y="4"/>
                  </a:cubicBezTo>
                  <a:cubicBezTo>
                    <a:pt x="5" y="4"/>
                    <a:pt x="5" y="3"/>
                    <a:pt x="4" y="3"/>
                  </a:cubicBezTo>
                  <a:cubicBezTo>
                    <a:pt x="3" y="3"/>
                    <a:pt x="4" y="3"/>
                    <a:pt x="5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3" y="2"/>
                    <a:pt x="5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2" y="1"/>
                    <a:pt x="3" y="1"/>
                  </a:cubicBezTo>
                  <a:cubicBezTo>
                    <a:pt x="3" y="1"/>
                    <a:pt x="3" y="1"/>
                    <a:pt x="4" y="1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60" name="Freeform 2324"/>
            <p:cNvSpPr/>
            <p:nvPr/>
          </p:nvSpPr>
          <p:spPr bwMode="auto">
            <a:xfrm>
              <a:off x="914" y="2940"/>
              <a:ext cx="4" cy="3"/>
            </a:xfrm>
            <a:custGeom>
              <a:avLst/>
              <a:gdLst>
                <a:gd name="T0" fmla="*/ 1 w 2"/>
                <a:gd name="T1" fmla="*/ 0 h 1"/>
                <a:gd name="T2" fmla="*/ 2 w 2"/>
                <a:gd name="T3" fmla="*/ 0 h 1"/>
                <a:gd name="T4" fmla="*/ 0 w 2"/>
                <a:gd name="T5" fmla="*/ 0 h 1"/>
                <a:gd name="T6" fmla="*/ 0 w 2"/>
                <a:gd name="T7" fmla="*/ 0 h 1"/>
                <a:gd name="T8" fmla="*/ 1 w 2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1">
                  <a:moveTo>
                    <a:pt x="1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1" y="0"/>
                    <a:pt x="0" y="0"/>
                  </a:cubicBezTo>
                  <a:cubicBezTo>
                    <a:pt x="0" y="0"/>
                    <a:pt x="0" y="1"/>
                    <a:pt x="0" y="0"/>
                  </a:cubicBezTo>
                  <a:cubicBezTo>
                    <a:pt x="0" y="0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61" name="Freeform 2325"/>
            <p:cNvSpPr/>
            <p:nvPr/>
          </p:nvSpPr>
          <p:spPr bwMode="auto">
            <a:xfrm>
              <a:off x="909" y="2935"/>
              <a:ext cx="12" cy="5"/>
            </a:xfrm>
            <a:custGeom>
              <a:avLst/>
              <a:gdLst>
                <a:gd name="T0" fmla="*/ 2 w 5"/>
                <a:gd name="T1" fmla="*/ 1 h 2"/>
                <a:gd name="T2" fmla="*/ 1 w 5"/>
                <a:gd name="T3" fmla="*/ 1 h 2"/>
                <a:gd name="T4" fmla="*/ 1 w 5"/>
                <a:gd name="T5" fmla="*/ 2 h 2"/>
                <a:gd name="T6" fmla="*/ 3 w 5"/>
                <a:gd name="T7" fmla="*/ 2 h 2"/>
                <a:gd name="T8" fmla="*/ 2 w 5"/>
                <a:gd name="T9" fmla="*/ 2 h 2"/>
                <a:gd name="T10" fmla="*/ 3 w 5"/>
                <a:gd name="T11" fmla="*/ 2 h 2"/>
                <a:gd name="T12" fmla="*/ 3 w 5"/>
                <a:gd name="T13" fmla="*/ 2 h 2"/>
                <a:gd name="T14" fmla="*/ 3 w 5"/>
                <a:gd name="T15" fmla="*/ 2 h 2"/>
                <a:gd name="T16" fmla="*/ 3 w 5"/>
                <a:gd name="T17" fmla="*/ 2 h 2"/>
                <a:gd name="T18" fmla="*/ 4 w 5"/>
                <a:gd name="T19" fmla="*/ 2 h 2"/>
                <a:gd name="T20" fmla="*/ 2 w 5"/>
                <a:gd name="T21" fmla="*/ 2 h 2"/>
                <a:gd name="T22" fmla="*/ 3 w 5"/>
                <a:gd name="T23" fmla="*/ 1 h 2"/>
                <a:gd name="T24" fmla="*/ 4 w 5"/>
                <a:gd name="T25" fmla="*/ 1 h 2"/>
                <a:gd name="T26" fmla="*/ 3 w 5"/>
                <a:gd name="T27" fmla="*/ 1 h 2"/>
                <a:gd name="T28" fmla="*/ 2 w 5"/>
                <a:gd name="T29" fmla="*/ 1 h 2"/>
                <a:gd name="T30" fmla="*/ 4 w 5"/>
                <a:gd name="T31" fmla="*/ 1 h 2"/>
                <a:gd name="T32" fmla="*/ 3 w 5"/>
                <a:gd name="T33" fmla="*/ 0 h 2"/>
                <a:gd name="T34" fmla="*/ 1 w 5"/>
                <a:gd name="T35" fmla="*/ 0 h 2"/>
                <a:gd name="T36" fmla="*/ 2 w 5"/>
                <a:gd name="T37" fmla="*/ 0 h 2"/>
                <a:gd name="T38" fmla="*/ 3 w 5"/>
                <a:gd name="T39" fmla="*/ 0 h 2"/>
                <a:gd name="T40" fmla="*/ 1 w 5"/>
                <a:gd name="T41" fmla="*/ 1 h 2"/>
                <a:gd name="T42" fmla="*/ 2 w 5"/>
                <a:gd name="T43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5" h="2">
                  <a:moveTo>
                    <a:pt x="2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2" y="2"/>
                    <a:pt x="1" y="2"/>
                  </a:cubicBezTo>
                  <a:cubicBezTo>
                    <a:pt x="1" y="2"/>
                    <a:pt x="2" y="2"/>
                    <a:pt x="3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1" y="2"/>
                    <a:pt x="3" y="2"/>
                  </a:cubicBezTo>
                  <a:cubicBezTo>
                    <a:pt x="3" y="2"/>
                    <a:pt x="2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5" y="2"/>
                    <a:pt x="1" y="2"/>
                    <a:pt x="2" y="2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4" y="1"/>
                    <a:pt x="3" y="1"/>
                    <a:pt x="4" y="1"/>
                  </a:cubicBezTo>
                  <a:cubicBezTo>
                    <a:pt x="4" y="1"/>
                    <a:pt x="3" y="1"/>
                    <a:pt x="3" y="1"/>
                  </a:cubicBezTo>
                  <a:cubicBezTo>
                    <a:pt x="3" y="1"/>
                    <a:pt x="3" y="1"/>
                    <a:pt x="2" y="1"/>
                  </a:cubicBezTo>
                  <a:cubicBezTo>
                    <a:pt x="1" y="1"/>
                    <a:pt x="3" y="1"/>
                    <a:pt x="4" y="1"/>
                  </a:cubicBezTo>
                  <a:cubicBezTo>
                    <a:pt x="3" y="1"/>
                    <a:pt x="2" y="1"/>
                    <a:pt x="3" y="0"/>
                  </a:cubicBezTo>
                  <a:cubicBezTo>
                    <a:pt x="2" y="0"/>
                    <a:pt x="1" y="1"/>
                    <a:pt x="1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1" y="0"/>
                    <a:pt x="1" y="1"/>
                  </a:cubicBezTo>
                  <a:cubicBezTo>
                    <a:pt x="0" y="1"/>
                    <a:pt x="2" y="0"/>
                    <a:pt x="2" y="1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62" name="Rectangle 2326"/>
            <p:cNvSpPr>
              <a:spLocks noChangeArrowheads="1"/>
            </p:cNvSpPr>
            <p:nvPr/>
          </p:nvSpPr>
          <p:spPr bwMode="auto">
            <a:xfrm>
              <a:off x="911" y="2938"/>
              <a:ext cx="1" cy="1"/>
            </a:xfrm>
            <a:prstGeom prst="rect">
              <a:avLst/>
            </a:pr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63" name="Freeform 2327"/>
            <p:cNvSpPr/>
            <p:nvPr/>
          </p:nvSpPr>
          <p:spPr bwMode="auto">
            <a:xfrm>
              <a:off x="883" y="3104"/>
              <a:ext cx="2" cy="3"/>
            </a:xfrm>
            <a:custGeom>
              <a:avLst/>
              <a:gdLst>
                <a:gd name="T0" fmla="*/ 2 w 2"/>
                <a:gd name="T1" fmla="*/ 3 h 3"/>
                <a:gd name="T2" fmla="*/ 2 w 2"/>
                <a:gd name="T3" fmla="*/ 3 h 3"/>
                <a:gd name="T4" fmla="*/ 0 w 2"/>
                <a:gd name="T5" fmla="*/ 0 h 3"/>
                <a:gd name="T6" fmla="*/ 2 w 2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3">
                  <a:moveTo>
                    <a:pt x="2" y="3"/>
                  </a:moveTo>
                  <a:lnTo>
                    <a:pt x="2" y="3"/>
                  </a:lnTo>
                  <a:lnTo>
                    <a:pt x="0" y="0"/>
                  </a:lnTo>
                  <a:lnTo>
                    <a:pt x="2" y="3"/>
                  </a:ln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64" name="Freeform 2328"/>
            <p:cNvSpPr/>
            <p:nvPr/>
          </p:nvSpPr>
          <p:spPr bwMode="auto">
            <a:xfrm>
              <a:off x="883" y="3104"/>
              <a:ext cx="7" cy="8"/>
            </a:xfrm>
            <a:custGeom>
              <a:avLst/>
              <a:gdLst>
                <a:gd name="T0" fmla="*/ 3 w 3"/>
                <a:gd name="T1" fmla="*/ 3 h 3"/>
                <a:gd name="T2" fmla="*/ 3 w 3"/>
                <a:gd name="T3" fmla="*/ 3 h 3"/>
                <a:gd name="T4" fmla="*/ 0 w 3"/>
                <a:gd name="T5" fmla="*/ 0 h 3"/>
                <a:gd name="T6" fmla="*/ 2 w 3"/>
                <a:gd name="T7" fmla="*/ 2 h 3"/>
                <a:gd name="T8" fmla="*/ 1 w 3"/>
                <a:gd name="T9" fmla="*/ 1 h 3"/>
                <a:gd name="T10" fmla="*/ 2 w 3"/>
                <a:gd name="T11" fmla="*/ 2 h 3"/>
                <a:gd name="T12" fmla="*/ 2 w 3"/>
                <a:gd name="T13" fmla="*/ 2 h 3"/>
                <a:gd name="T14" fmla="*/ 3 w 3"/>
                <a:gd name="T15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" h="3"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1" y="1"/>
                    <a:pt x="2" y="1"/>
                    <a:pt x="0" y="0"/>
                  </a:cubicBezTo>
                  <a:cubicBezTo>
                    <a:pt x="1" y="0"/>
                    <a:pt x="1" y="1"/>
                    <a:pt x="2" y="2"/>
                  </a:cubicBezTo>
                  <a:cubicBezTo>
                    <a:pt x="2" y="2"/>
                    <a:pt x="1" y="1"/>
                    <a:pt x="1" y="1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3" y="3"/>
                    <a:pt x="2" y="2"/>
                    <a:pt x="2" y="2"/>
                  </a:cubicBezTo>
                  <a:lnTo>
                    <a:pt x="3" y="3"/>
                  </a:ln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65" name="Freeform 2329"/>
            <p:cNvSpPr/>
            <p:nvPr/>
          </p:nvSpPr>
          <p:spPr bwMode="auto">
            <a:xfrm>
              <a:off x="888" y="3107"/>
              <a:ext cx="0" cy="2"/>
            </a:xfrm>
            <a:custGeom>
              <a:avLst/>
              <a:gdLst>
                <a:gd name="T0" fmla="*/ 0 h 1"/>
                <a:gd name="T1" fmla="*/ 1 h 1"/>
                <a:gd name="T2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66" name="Freeform 2330"/>
            <p:cNvSpPr/>
            <p:nvPr/>
          </p:nvSpPr>
          <p:spPr bwMode="auto">
            <a:xfrm>
              <a:off x="885" y="3104"/>
              <a:ext cx="3" cy="5"/>
            </a:xfrm>
            <a:custGeom>
              <a:avLst/>
              <a:gdLst>
                <a:gd name="T0" fmla="*/ 0 w 1"/>
                <a:gd name="T1" fmla="*/ 1 h 2"/>
                <a:gd name="T2" fmla="*/ 1 w 1"/>
                <a:gd name="T3" fmla="*/ 2 h 2"/>
                <a:gd name="T4" fmla="*/ 0 w 1"/>
                <a:gd name="T5" fmla="*/ 0 h 2"/>
                <a:gd name="T6" fmla="*/ 0 w 1"/>
                <a:gd name="T7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2">
                  <a:moveTo>
                    <a:pt x="0" y="1"/>
                  </a:moveTo>
                  <a:cubicBezTo>
                    <a:pt x="1" y="1"/>
                    <a:pt x="1" y="2"/>
                    <a:pt x="1" y="2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67" name="Freeform 2331"/>
            <p:cNvSpPr/>
            <p:nvPr/>
          </p:nvSpPr>
          <p:spPr bwMode="auto">
            <a:xfrm>
              <a:off x="888" y="3104"/>
              <a:ext cx="0" cy="3"/>
            </a:xfrm>
            <a:custGeom>
              <a:avLst/>
              <a:gdLst>
                <a:gd name="T0" fmla="*/ 1 h 1"/>
                <a:gd name="T1" fmla="*/ 1 h 1"/>
                <a:gd name="T2" fmla="*/ 1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68" name="Freeform 2332"/>
            <p:cNvSpPr/>
            <p:nvPr/>
          </p:nvSpPr>
          <p:spPr bwMode="auto">
            <a:xfrm>
              <a:off x="885" y="3104"/>
              <a:ext cx="5" cy="8"/>
            </a:xfrm>
            <a:custGeom>
              <a:avLst/>
              <a:gdLst>
                <a:gd name="T0" fmla="*/ 1 w 2"/>
                <a:gd name="T1" fmla="*/ 0 h 3"/>
                <a:gd name="T2" fmla="*/ 1 w 2"/>
                <a:gd name="T3" fmla="*/ 1 h 3"/>
                <a:gd name="T4" fmla="*/ 1 w 2"/>
                <a:gd name="T5" fmla="*/ 1 h 3"/>
                <a:gd name="T6" fmla="*/ 1 w 2"/>
                <a:gd name="T7" fmla="*/ 2 h 3"/>
                <a:gd name="T8" fmla="*/ 1 w 2"/>
                <a:gd name="T9" fmla="*/ 2 h 3"/>
                <a:gd name="T10" fmla="*/ 2 w 2"/>
                <a:gd name="T11" fmla="*/ 3 h 3"/>
                <a:gd name="T12" fmla="*/ 1 w 2"/>
                <a:gd name="T13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" h="3">
                  <a:moveTo>
                    <a:pt x="1" y="0"/>
                  </a:moveTo>
                  <a:cubicBezTo>
                    <a:pt x="0" y="0"/>
                    <a:pt x="1" y="0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2" y="2"/>
                    <a:pt x="1" y="2"/>
                  </a:cubicBezTo>
                  <a:cubicBezTo>
                    <a:pt x="2" y="2"/>
                    <a:pt x="1" y="1"/>
                    <a:pt x="1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2"/>
                    <a:pt x="1" y="1"/>
                    <a:pt x="1" y="0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69" name="Freeform 2333"/>
            <p:cNvSpPr/>
            <p:nvPr/>
          </p:nvSpPr>
          <p:spPr bwMode="auto">
            <a:xfrm>
              <a:off x="888" y="3107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70" name="Rectangle 2334"/>
            <p:cNvSpPr>
              <a:spLocks noChangeArrowheads="1"/>
            </p:cNvSpPr>
            <p:nvPr/>
          </p:nvSpPr>
          <p:spPr bwMode="auto">
            <a:xfrm>
              <a:off x="888" y="3107"/>
              <a:ext cx="1" cy="1"/>
            </a:xfrm>
            <a:prstGeom prst="rect">
              <a:avLst/>
            </a:pr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71" name="Freeform 2335"/>
            <p:cNvSpPr/>
            <p:nvPr/>
          </p:nvSpPr>
          <p:spPr bwMode="auto">
            <a:xfrm>
              <a:off x="888" y="3104"/>
              <a:ext cx="2" cy="8"/>
            </a:xfrm>
            <a:custGeom>
              <a:avLst/>
              <a:gdLst>
                <a:gd name="T0" fmla="*/ 0 w 1"/>
                <a:gd name="T1" fmla="*/ 0 h 3"/>
                <a:gd name="T2" fmla="*/ 0 w 1"/>
                <a:gd name="T3" fmla="*/ 1 h 3"/>
                <a:gd name="T4" fmla="*/ 1 w 1"/>
                <a:gd name="T5" fmla="*/ 3 h 3"/>
                <a:gd name="T6" fmla="*/ 1 w 1"/>
                <a:gd name="T7" fmla="*/ 3 h 3"/>
                <a:gd name="T8" fmla="*/ 0 w 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3">
                  <a:moveTo>
                    <a:pt x="0" y="0"/>
                  </a:moveTo>
                  <a:cubicBezTo>
                    <a:pt x="1" y="2"/>
                    <a:pt x="0" y="0"/>
                    <a:pt x="0" y="1"/>
                  </a:cubicBezTo>
                  <a:cubicBezTo>
                    <a:pt x="0" y="1"/>
                    <a:pt x="1" y="2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2"/>
                    <a:pt x="0" y="1"/>
                    <a:pt x="0" y="0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72" name="Freeform 2336"/>
            <p:cNvSpPr/>
            <p:nvPr/>
          </p:nvSpPr>
          <p:spPr bwMode="auto">
            <a:xfrm>
              <a:off x="892" y="3114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73" name="Freeform 2337"/>
            <p:cNvSpPr/>
            <p:nvPr/>
          </p:nvSpPr>
          <p:spPr bwMode="auto">
            <a:xfrm>
              <a:off x="890" y="3107"/>
              <a:ext cx="5" cy="9"/>
            </a:xfrm>
            <a:custGeom>
              <a:avLst/>
              <a:gdLst>
                <a:gd name="T0" fmla="*/ 0 w 2"/>
                <a:gd name="T1" fmla="*/ 0 h 4"/>
                <a:gd name="T2" fmla="*/ 1 w 2"/>
                <a:gd name="T3" fmla="*/ 2 h 4"/>
                <a:gd name="T4" fmla="*/ 0 w 2"/>
                <a:gd name="T5" fmla="*/ 1 h 4"/>
                <a:gd name="T6" fmla="*/ 0 w 2"/>
                <a:gd name="T7" fmla="*/ 1 h 4"/>
                <a:gd name="T8" fmla="*/ 0 w 2"/>
                <a:gd name="T9" fmla="*/ 0 h 4"/>
                <a:gd name="T10" fmla="*/ 0 w 2"/>
                <a:gd name="T11" fmla="*/ 1 h 4"/>
                <a:gd name="T12" fmla="*/ 0 w 2"/>
                <a:gd name="T13" fmla="*/ 0 h 4"/>
                <a:gd name="T14" fmla="*/ 0 w 2"/>
                <a:gd name="T15" fmla="*/ 2 h 4"/>
                <a:gd name="T16" fmla="*/ 0 w 2"/>
                <a:gd name="T17" fmla="*/ 2 h 4"/>
                <a:gd name="T18" fmla="*/ 1 w 2"/>
                <a:gd name="T19" fmla="*/ 3 h 4"/>
                <a:gd name="T20" fmla="*/ 1 w 2"/>
                <a:gd name="T21" fmla="*/ 3 h 4"/>
                <a:gd name="T22" fmla="*/ 0 w 2"/>
                <a:gd name="T23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" h="4">
                  <a:moveTo>
                    <a:pt x="0" y="0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0" y="0"/>
                    <a:pt x="0" y="1"/>
                    <a:pt x="0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1" y="2"/>
                    <a:pt x="0" y="1"/>
                    <a:pt x="0" y="2"/>
                  </a:cubicBezTo>
                  <a:cubicBezTo>
                    <a:pt x="1" y="2"/>
                    <a:pt x="1" y="2"/>
                    <a:pt x="1" y="3"/>
                  </a:cubicBezTo>
                  <a:cubicBezTo>
                    <a:pt x="1" y="2"/>
                    <a:pt x="1" y="4"/>
                    <a:pt x="1" y="3"/>
                  </a:cubicBezTo>
                  <a:cubicBezTo>
                    <a:pt x="2" y="3"/>
                    <a:pt x="0" y="1"/>
                    <a:pt x="0" y="0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74" name="Rectangle 2338"/>
            <p:cNvSpPr>
              <a:spLocks noChangeArrowheads="1"/>
            </p:cNvSpPr>
            <p:nvPr/>
          </p:nvSpPr>
          <p:spPr bwMode="auto">
            <a:xfrm>
              <a:off x="892" y="3112"/>
              <a:ext cx="1" cy="1"/>
            </a:xfrm>
            <a:prstGeom prst="rect">
              <a:avLst/>
            </a:pr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75" name="Freeform 2339"/>
            <p:cNvSpPr/>
            <p:nvPr/>
          </p:nvSpPr>
          <p:spPr bwMode="auto">
            <a:xfrm>
              <a:off x="890" y="3104"/>
              <a:ext cx="5" cy="10"/>
            </a:xfrm>
            <a:custGeom>
              <a:avLst/>
              <a:gdLst>
                <a:gd name="T0" fmla="*/ 0 w 2"/>
                <a:gd name="T1" fmla="*/ 1 h 4"/>
                <a:gd name="T2" fmla="*/ 1 w 2"/>
                <a:gd name="T3" fmla="*/ 2 h 4"/>
                <a:gd name="T4" fmla="*/ 0 w 2"/>
                <a:gd name="T5" fmla="*/ 1 h 4"/>
                <a:gd name="T6" fmla="*/ 1 w 2"/>
                <a:gd name="T7" fmla="*/ 2 h 4"/>
                <a:gd name="T8" fmla="*/ 1 w 2"/>
                <a:gd name="T9" fmla="*/ 1 h 4"/>
                <a:gd name="T10" fmla="*/ 2 w 2"/>
                <a:gd name="T11" fmla="*/ 3 h 4"/>
                <a:gd name="T12" fmla="*/ 1 w 2"/>
                <a:gd name="T13" fmla="*/ 3 h 4"/>
                <a:gd name="T14" fmla="*/ 2 w 2"/>
                <a:gd name="T15" fmla="*/ 2 h 4"/>
                <a:gd name="T16" fmla="*/ 2 w 2"/>
                <a:gd name="T17" fmla="*/ 2 h 4"/>
                <a:gd name="T18" fmla="*/ 2 w 2"/>
                <a:gd name="T19" fmla="*/ 2 h 4"/>
                <a:gd name="T20" fmla="*/ 0 w 2"/>
                <a:gd name="T21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" h="4">
                  <a:moveTo>
                    <a:pt x="0" y="1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2"/>
                    <a:pt x="1" y="2"/>
                  </a:cubicBezTo>
                  <a:cubicBezTo>
                    <a:pt x="1" y="4"/>
                    <a:pt x="1" y="2"/>
                    <a:pt x="1" y="1"/>
                  </a:cubicBezTo>
                  <a:cubicBezTo>
                    <a:pt x="1" y="2"/>
                    <a:pt x="1" y="2"/>
                    <a:pt x="2" y="3"/>
                  </a:cubicBezTo>
                  <a:cubicBezTo>
                    <a:pt x="2" y="3"/>
                    <a:pt x="2" y="3"/>
                    <a:pt x="1" y="3"/>
                  </a:cubicBezTo>
                  <a:cubicBezTo>
                    <a:pt x="2" y="4"/>
                    <a:pt x="2" y="3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1" y="1"/>
                    <a:pt x="1" y="0"/>
                    <a:pt x="0" y="1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76" name="Freeform 2340"/>
            <p:cNvSpPr/>
            <p:nvPr/>
          </p:nvSpPr>
          <p:spPr bwMode="auto">
            <a:xfrm>
              <a:off x="890" y="3104"/>
              <a:ext cx="0" cy="3"/>
            </a:xfrm>
            <a:custGeom>
              <a:avLst/>
              <a:gdLst>
                <a:gd name="T0" fmla="*/ 1 h 1"/>
                <a:gd name="T1" fmla="*/ 1 h 1"/>
                <a:gd name="T2" fmla="*/ 1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0"/>
                    <a:pt x="0" y="1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77" name="Freeform 2341"/>
            <p:cNvSpPr/>
            <p:nvPr/>
          </p:nvSpPr>
          <p:spPr bwMode="auto">
            <a:xfrm>
              <a:off x="895" y="3109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78" name="Freeform 2342"/>
            <p:cNvSpPr/>
            <p:nvPr/>
          </p:nvSpPr>
          <p:spPr bwMode="auto">
            <a:xfrm>
              <a:off x="892" y="3104"/>
              <a:ext cx="0" cy="3"/>
            </a:xfrm>
            <a:custGeom>
              <a:avLst/>
              <a:gdLst>
                <a:gd name="T0" fmla="*/ 1 h 1"/>
                <a:gd name="T1" fmla="*/ 1 h 1"/>
                <a:gd name="T2" fmla="*/ 0 h 1"/>
                <a:gd name="T3" fmla="*/ 1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79" name="Freeform 2343"/>
            <p:cNvSpPr/>
            <p:nvPr/>
          </p:nvSpPr>
          <p:spPr bwMode="auto">
            <a:xfrm>
              <a:off x="892" y="3095"/>
              <a:ext cx="12" cy="17"/>
            </a:xfrm>
            <a:custGeom>
              <a:avLst/>
              <a:gdLst>
                <a:gd name="T0" fmla="*/ 2 w 5"/>
                <a:gd name="T1" fmla="*/ 5 h 7"/>
                <a:gd name="T2" fmla="*/ 2 w 5"/>
                <a:gd name="T3" fmla="*/ 5 h 7"/>
                <a:gd name="T4" fmla="*/ 2 w 5"/>
                <a:gd name="T5" fmla="*/ 4 h 7"/>
                <a:gd name="T6" fmla="*/ 2 w 5"/>
                <a:gd name="T7" fmla="*/ 2 h 7"/>
                <a:gd name="T8" fmla="*/ 2 w 5"/>
                <a:gd name="T9" fmla="*/ 3 h 7"/>
                <a:gd name="T10" fmla="*/ 2 w 5"/>
                <a:gd name="T11" fmla="*/ 2 h 7"/>
                <a:gd name="T12" fmla="*/ 1 w 5"/>
                <a:gd name="T13" fmla="*/ 2 h 7"/>
                <a:gd name="T14" fmla="*/ 1 w 5"/>
                <a:gd name="T15" fmla="*/ 3 h 7"/>
                <a:gd name="T16" fmla="*/ 0 w 5"/>
                <a:gd name="T17" fmla="*/ 3 h 7"/>
                <a:gd name="T18" fmla="*/ 2 w 5"/>
                <a:gd name="T19" fmla="*/ 4 h 7"/>
                <a:gd name="T20" fmla="*/ 1 w 5"/>
                <a:gd name="T21" fmla="*/ 4 h 7"/>
                <a:gd name="T22" fmla="*/ 1 w 5"/>
                <a:gd name="T23" fmla="*/ 4 h 7"/>
                <a:gd name="T24" fmla="*/ 0 w 5"/>
                <a:gd name="T25" fmla="*/ 4 h 7"/>
                <a:gd name="T26" fmla="*/ 2 w 5"/>
                <a:gd name="T27" fmla="*/ 5 h 7"/>
                <a:gd name="T28" fmla="*/ 0 w 5"/>
                <a:gd name="T29" fmla="*/ 4 h 7"/>
                <a:gd name="T30" fmla="*/ 1 w 5"/>
                <a:gd name="T31" fmla="*/ 5 h 7"/>
                <a:gd name="T32" fmla="*/ 2 w 5"/>
                <a:gd name="T33" fmla="*/ 6 h 7"/>
                <a:gd name="T34" fmla="*/ 2 w 5"/>
                <a:gd name="T35" fmla="*/ 7 h 7"/>
                <a:gd name="T36" fmla="*/ 2 w 5"/>
                <a:gd name="T37" fmla="*/ 4 h 7"/>
                <a:gd name="T38" fmla="*/ 2 w 5"/>
                <a:gd name="T39" fmla="*/ 4 h 7"/>
                <a:gd name="T40" fmla="*/ 4 w 5"/>
                <a:gd name="T41" fmla="*/ 3 h 7"/>
                <a:gd name="T42" fmla="*/ 2 w 5"/>
                <a:gd name="T43" fmla="*/ 2 h 7"/>
                <a:gd name="T44" fmla="*/ 0 w 5"/>
                <a:gd name="T45" fmla="*/ 4 h 7"/>
                <a:gd name="T46" fmla="*/ 0 w 5"/>
                <a:gd name="T47" fmla="*/ 4 h 7"/>
                <a:gd name="T48" fmla="*/ 0 w 5"/>
                <a:gd name="T49" fmla="*/ 5 h 7"/>
                <a:gd name="T50" fmla="*/ 1 w 5"/>
                <a:gd name="T51" fmla="*/ 3 h 7"/>
                <a:gd name="T52" fmla="*/ 1 w 5"/>
                <a:gd name="T53" fmla="*/ 5 h 7"/>
                <a:gd name="T54" fmla="*/ 1 w 5"/>
                <a:gd name="T55" fmla="*/ 4 h 7"/>
                <a:gd name="T56" fmla="*/ 1 w 5"/>
                <a:gd name="T57" fmla="*/ 4 h 7"/>
                <a:gd name="T58" fmla="*/ 1 w 5"/>
                <a:gd name="T59" fmla="*/ 5 h 7"/>
                <a:gd name="T60" fmla="*/ 1 w 5"/>
                <a:gd name="T61" fmla="*/ 4 h 7"/>
                <a:gd name="T62" fmla="*/ 1 w 5"/>
                <a:gd name="T63" fmla="*/ 3 h 7"/>
                <a:gd name="T64" fmla="*/ 2 w 5"/>
                <a:gd name="T65" fmla="*/ 4 h 7"/>
                <a:gd name="T66" fmla="*/ 2 w 5"/>
                <a:gd name="T67" fmla="*/ 5 h 7"/>
                <a:gd name="T68" fmla="*/ 2 w 5"/>
                <a:gd name="T69" fmla="*/ 6 h 7"/>
                <a:gd name="T70" fmla="*/ 2 w 5"/>
                <a:gd name="T71" fmla="*/ 4 h 7"/>
                <a:gd name="T72" fmla="*/ 2 w 5"/>
                <a:gd name="T73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5" h="7">
                  <a:moveTo>
                    <a:pt x="2" y="5"/>
                  </a:moveTo>
                  <a:cubicBezTo>
                    <a:pt x="2" y="5"/>
                    <a:pt x="2" y="5"/>
                    <a:pt x="2" y="5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3"/>
                    <a:pt x="2" y="3"/>
                    <a:pt x="2" y="2"/>
                  </a:cubicBezTo>
                  <a:cubicBezTo>
                    <a:pt x="2" y="2"/>
                    <a:pt x="2" y="3"/>
                    <a:pt x="2" y="3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1" y="3"/>
                    <a:pt x="1" y="2"/>
                  </a:cubicBezTo>
                  <a:cubicBezTo>
                    <a:pt x="1" y="2"/>
                    <a:pt x="1" y="2"/>
                    <a:pt x="1" y="3"/>
                  </a:cubicBezTo>
                  <a:cubicBezTo>
                    <a:pt x="0" y="2"/>
                    <a:pt x="2" y="3"/>
                    <a:pt x="0" y="3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1" y="4"/>
                    <a:pt x="2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0" y="3"/>
                    <a:pt x="1" y="4"/>
                    <a:pt x="0" y="4"/>
                  </a:cubicBezTo>
                  <a:cubicBezTo>
                    <a:pt x="0" y="4"/>
                    <a:pt x="2" y="5"/>
                    <a:pt x="2" y="5"/>
                  </a:cubicBezTo>
                  <a:cubicBezTo>
                    <a:pt x="0" y="4"/>
                    <a:pt x="1" y="5"/>
                    <a:pt x="0" y="4"/>
                  </a:cubicBezTo>
                  <a:cubicBezTo>
                    <a:pt x="0" y="4"/>
                    <a:pt x="1" y="5"/>
                    <a:pt x="1" y="5"/>
                  </a:cubicBezTo>
                  <a:cubicBezTo>
                    <a:pt x="1" y="6"/>
                    <a:pt x="1" y="5"/>
                    <a:pt x="2" y="6"/>
                  </a:cubicBezTo>
                  <a:cubicBezTo>
                    <a:pt x="2" y="7"/>
                    <a:pt x="1" y="6"/>
                    <a:pt x="2" y="7"/>
                  </a:cubicBezTo>
                  <a:cubicBezTo>
                    <a:pt x="3" y="7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3"/>
                    <a:pt x="2" y="3"/>
                    <a:pt x="4" y="3"/>
                  </a:cubicBezTo>
                  <a:cubicBezTo>
                    <a:pt x="3" y="3"/>
                    <a:pt x="4" y="3"/>
                    <a:pt x="2" y="2"/>
                  </a:cubicBezTo>
                  <a:cubicBezTo>
                    <a:pt x="2" y="3"/>
                    <a:pt x="5" y="0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5"/>
                    <a:pt x="0" y="5"/>
                  </a:cubicBezTo>
                  <a:cubicBezTo>
                    <a:pt x="0" y="4"/>
                    <a:pt x="1" y="4"/>
                    <a:pt x="1" y="3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5"/>
                    <a:pt x="1" y="4"/>
                    <a:pt x="1" y="4"/>
                  </a:cubicBezTo>
                  <a:cubicBezTo>
                    <a:pt x="1" y="4"/>
                    <a:pt x="1" y="5"/>
                    <a:pt x="1" y="5"/>
                  </a:cubicBezTo>
                  <a:cubicBezTo>
                    <a:pt x="1" y="6"/>
                    <a:pt x="1" y="3"/>
                    <a:pt x="1" y="4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2" y="3"/>
                    <a:pt x="2" y="4"/>
                    <a:pt x="2" y="4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5"/>
                    <a:pt x="2" y="5"/>
                    <a:pt x="2" y="5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80" name="Rectangle 2344"/>
            <p:cNvSpPr>
              <a:spLocks noChangeArrowheads="1"/>
            </p:cNvSpPr>
            <p:nvPr/>
          </p:nvSpPr>
          <p:spPr bwMode="auto">
            <a:xfrm>
              <a:off x="897" y="3109"/>
              <a:ext cx="1" cy="3"/>
            </a:xfrm>
            <a:prstGeom prst="rect">
              <a:avLst/>
            </a:pr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81" name="Freeform 2345"/>
            <p:cNvSpPr/>
            <p:nvPr/>
          </p:nvSpPr>
          <p:spPr bwMode="auto">
            <a:xfrm>
              <a:off x="897" y="3107"/>
              <a:ext cx="0" cy="2"/>
            </a:xfrm>
            <a:custGeom>
              <a:avLst/>
              <a:gdLst>
                <a:gd name="T0" fmla="*/ 0 h 2"/>
                <a:gd name="T1" fmla="*/ 2 h 2"/>
                <a:gd name="T2" fmla="*/ 0 h 2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2">
                  <a:moveTo>
                    <a:pt x="0" y="0"/>
                  </a:moveTo>
                  <a:lnTo>
                    <a:pt x="0" y="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82" name="Rectangle 2346"/>
            <p:cNvSpPr>
              <a:spLocks noChangeArrowheads="1"/>
            </p:cNvSpPr>
            <p:nvPr/>
          </p:nvSpPr>
          <p:spPr bwMode="auto">
            <a:xfrm>
              <a:off x="895" y="3100"/>
              <a:ext cx="1" cy="1"/>
            </a:xfrm>
            <a:prstGeom prst="rect">
              <a:avLst/>
            </a:pr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83" name="Freeform 2347"/>
            <p:cNvSpPr/>
            <p:nvPr/>
          </p:nvSpPr>
          <p:spPr bwMode="auto">
            <a:xfrm>
              <a:off x="895" y="3107"/>
              <a:ext cx="0" cy="2"/>
            </a:xfrm>
            <a:custGeom>
              <a:avLst/>
              <a:gdLst>
                <a:gd name="T0" fmla="*/ 2 h 2"/>
                <a:gd name="T1" fmla="*/ 0 h 2"/>
                <a:gd name="T2" fmla="*/ 2 h 2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2">
                  <a:moveTo>
                    <a:pt x="0" y="2"/>
                  </a:moveTo>
                  <a:lnTo>
                    <a:pt x="0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84" name="Freeform 2348"/>
            <p:cNvSpPr/>
            <p:nvPr/>
          </p:nvSpPr>
          <p:spPr bwMode="auto">
            <a:xfrm>
              <a:off x="902" y="3102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85" name="Rectangle 2349"/>
            <p:cNvSpPr>
              <a:spLocks noChangeArrowheads="1"/>
            </p:cNvSpPr>
            <p:nvPr/>
          </p:nvSpPr>
          <p:spPr bwMode="auto">
            <a:xfrm>
              <a:off x="897" y="3109"/>
              <a:ext cx="1" cy="1"/>
            </a:xfrm>
            <a:prstGeom prst="rect">
              <a:avLst/>
            </a:pr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86" name="Freeform 2350"/>
            <p:cNvSpPr/>
            <p:nvPr/>
          </p:nvSpPr>
          <p:spPr bwMode="auto">
            <a:xfrm>
              <a:off x="897" y="3095"/>
              <a:ext cx="7" cy="14"/>
            </a:xfrm>
            <a:custGeom>
              <a:avLst/>
              <a:gdLst>
                <a:gd name="T0" fmla="*/ 2 w 3"/>
                <a:gd name="T1" fmla="*/ 1 h 6"/>
                <a:gd name="T2" fmla="*/ 2 w 3"/>
                <a:gd name="T3" fmla="*/ 1 h 6"/>
                <a:gd name="T4" fmla="*/ 2 w 3"/>
                <a:gd name="T5" fmla="*/ 3 h 6"/>
                <a:gd name="T6" fmla="*/ 2 w 3"/>
                <a:gd name="T7" fmla="*/ 1 h 6"/>
                <a:gd name="T8" fmla="*/ 1 w 3"/>
                <a:gd name="T9" fmla="*/ 3 h 6"/>
                <a:gd name="T10" fmla="*/ 1 w 3"/>
                <a:gd name="T11" fmla="*/ 2 h 6"/>
                <a:gd name="T12" fmla="*/ 1 w 3"/>
                <a:gd name="T13" fmla="*/ 4 h 6"/>
                <a:gd name="T14" fmla="*/ 1 w 3"/>
                <a:gd name="T15" fmla="*/ 2 h 6"/>
                <a:gd name="T16" fmla="*/ 1 w 3"/>
                <a:gd name="T17" fmla="*/ 1 h 6"/>
                <a:gd name="T18" fmla="*/ 0 w 3"/>
                <a:gd name="T19" fmla="*/ 2 h 6"/>
                <a:gd name="T20" fmla="*/ 0 w 3"/>
                <a:gd name="T21" fmla="*/ 4 h 6"/>
                <a:gd name="T22" fmla="*/ 0 w 3"/>
                <a:gd name="T23" fmla="*/ 5 h 6"/>
                <a:gd name="T24" fmla="*/ 1 w 3"/>
                <a:gd name="T25" fmla="*/ 4 h 6"/>
                <a:gd name="T26" fmla="*/ 1 w 3"/>
                <a:gd name="T27" fmla="*/ 5 h 6"/>
                <a:gd name="T28" fmla="*/ 1 w 3"/>
                <a:gd name="T29" fmla="*/ 4 h 6"/>
                <a:gd name="T30" fmla="*/ 1 w 3"/>
                <a:gd name="T31" fmla="*/ 5 h 6"/>
                <a:gd name="T32" fmla="*/ 1 w 3"/>
                <a:gd name="T33" fmla="*/ 5 h 6"/>
                <a:gd name="T34" fmla="*/ 1 w 3"/>
                <a:gd name="T35" fmla="*/ 5 h 6"/>
                <a:gd name="T36" fmla="*/ 1 w 3"/>
                <a:gd name="T37" fmla="*/ 4 h 6"/>
                <a:gd name="T38" fmla="*/ 1 w 3"/>
                <a:gd name="T39" fmla="*/ 5 h 6"/>
                <a:gd name="T40" fmla="*/ 1 w 3"/>
                <a:gd name="T41" fmla="*/ 4 h 6"/>
                <a:gd name="T42" fmla="*/ 2 w 3"/>
                <a:gd name="T43" fmla="*/ 5 h 6"/>
                <a:gd name="T44" fmla="*/ 2 w 3"/>
                <a:gd name="T45" fmla="*/ 4 h 6"/>
                <a:gd name="T46" fmla="*/ 2 w 3"/>
                <a:gd name="T47" fmla="*/ 5 h 6"/>
                <a:gd name="T48" fmla="*/ 1 w 3"/>
                <a:gd name="T49" fmla="*/ 3 h 6"/>
                <a:gd name="T50" fmla="*/ 2 w 3"/>
                <a:gd name="T51" fmla="*/ 5 h 6"/>
                <a:gd name="T52" fmla="*/ 2 w 3"/>
                <a:gd name="T53" fmla="*/ 4 h 6"/>
                <a:gd name="T54" fmla="*/ 2 w 3"/>
                <a:gd name="T55" fmla="*/ 5 h 6"/>
                <a:gd name="T56" fmla="*/ 3 w 3"/>
                <a:gd name="T57" fmla="*/ 4 h 6"/>
                <a:gd name="T58" fmla="*/ 2 w 3"/>
                <a:gd name="T59" fmla="*/ 3 h 6"/>
                <a:gd name="T60" fmla="*/ 2 w 3"/>
                <a:gd name="T61" fmla="*/ 3 h 6"/>
                <a:gd name="T62" fmla="*/ 2 w 3"/>
                <a:gd name="T63" fmla="*/ 3 h 6"/>
                <a:gd name="T64" fmla="*/ 2 w 3"/>
                <a:gd name="T65" fmla="*/ 2 h 6"/>
                <a:gd name="T66" fmla="*/ 2 w 3"/>
                <a:gd name="T67" fmla="*/ 3 h 6"/>
                <a:gd name="T68" fmla="*/ 2 w 3"/>
                <a:gd name="T69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" h="6">
                  <a:moveTo>
                    <a:pt x="2" y="1"/>
                  </a:moveTo>
                  <a:cubicBezTo>
                    <a:pt x="2" y="0"/>
                    <a:pt x="2" y="1"/>
                    <a:pt x="2" y="1"/>
                  </a:cubicBezTo>
                  <a:cubicBezTo>
                    <a:pt x="2" y="1"/>
                    <a:pt x="2" y="3"/>
                    <a:pt x="2" y="3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1" y="1"/>
                    <a:pt x="1" y="1"/>
                    <a:pt x="1" y="3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5"/>
                    <a:pt x="1" y="4"/>
                  </a:cubicBezTo>
                  <a:cubicBezTo>
                    <a:pt x="1" y="3"/>
                    <a:pt x="1" y="3"/>
                    <a:pt x="1" y="2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2"/>
                    <a:pt x="0" y="2"/>
                    <a:pt x="0" y="2"/>
                  </a:cubicBezTo>
                  <a:cubicBezTo>
                    <a:pt x="0" y="3"/>
                    <a:pt x="0" y="4"/>
                    <a:pt x="0" y="4"/>
                  </a:cubicBezTo>
                  <a:cubicBezTo>
                    <a:pt x="0" y="4"/>
                    <a:pt x="0" y="5"/>
                    <a:pt x="0" y="5"/>
                  </a:cubicBezTo>
                  <a:cubicBezTo>
                    <a:pt x="1" y="5"/>
                    <a:pt x="1" y="5"/>
                    <a:pt x="1" y="4"/>
                  </a:cubicBezTo>
                  <a:cubicBezTo>
                    <a:pt x="1" y="5"/>
                    <a:pt x="1" y="4"/>
                    <a:pt x="1" y="5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5"/>
                    <a:pt x="1" y="4"/>
                    <a:pt x="1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5"/>
                    <a:pt x="1" y="5"/>
                    <a:pt x="1" y="4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2" y="6"/>
                    <a:pt x="2" y="5"/>
                  </a:cubicBezTo>
                  <a:cubicBezTo>
                    <a:pt x="2" y="5"/>
                    <a:pt x="2" y="5"/>
                    <a:pt x="2" y="4"/>
                  </a:cubicBezTo>
                  <a:cubicBezTo>
                    <a:pt x="2" y="4"/>
                    <a:pt x="2" y="5"/>
                    <a:pt x="2" y="5"/>
                  </a:cubicBezTo>
                  <a:cubicBezTo>
                    <a:pt x="2" y="4"/>
                    <a:pt x="2" y="3"/>
                    <a:pt x="1" y="3"/>
                  </a:cubicBezTo>
                  <a:cubicBezTo>
                    <a:pt x="2" y="4"/>
                    <a:pt x="2" y="3"/>
                    <a:pt x="2" y="5"/>
                  </a:cubicBezTo>
                  <a:cubicBezTo>
                    <a:pt x="2" y="5"/>
                    <a:pt x="2" y="4"/>
                    <a:pt x="2" y="4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3"/>
                    <a:pt x="3" y="5"/>
                    <a:pt x="3" y="4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3"/>
                  </a:cubicBezTo>
                  <a:cubicBezTo>
                    <a:pt x="2" y="2"/>
                    <a:pt x="2" y="1"/>
                    <a:pt x="2" y="1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87" name="Freeform 2351"/>
            <p:cNvSpPr/>
            <p:nvPr/>
          </p:nvSpPr>
          <p:spPr bwMode="auto">
            <a:xfrm>
              <a:off x="899" y="3107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88" name="Freeform 2352"/>
            <p:cNvSpPr/>
            <p:nvPr/>
          </p:nvSpPr>
          <p:spPr bwMode="auto">
            <a:xfrm>
              <a:off x="902" y="3093"/>
              <a:ext cx="5" cy="16"/>
            </a:xfrm>
            <a:custGeom>
              <a:avLst/>
              <a:gdLst>
                <a:gd name="T0" fmla="*/ 1 w 2"/>
                <a:gd name="T1" fmla="*/ 4 h 7"/>
                <a:gd name="T2" fmla="*/ 2 w 2"/>
                <a:gd name="T3" fmla="*/ 5 h 7"/>
                <a:gd name="T4" fmla="*/ 1 w 2"/>
                <a:gd name="T5" fmla="*/ 3 h 7"/>
                <a:gd name="T6" fmla="*/ 1 w 2"/>
                <a:gd name="T7" fmla="*/ 2 h 7"/>
                <a:gd name="T8" fmla="*/ 2 w 2"/>
                <a:gd name="T9" fmla="*/ 4 h 7"/>
                <a:gd name="T10" fmla="*/ 2 w 2"/>
                <a:gd name="T11" fmla="*/ 5 h 7"/>
                <a:gd name="T12" fmla="*/ 1 w 2"/>
                <a:gd name="T13" fmla="*/ 3 h 7"/>
                <a:gd name="T14" fmla="*/ 1 w 2"/>
                <a:gd name="T15" fmla="*/ 3 h 7"/>
                <a:gd name="T16" fmla="*/ 1 w 2"/>
                <a:gd name="T17" fmla="*/ 3 h 7"/>
                <a:gd name="T18" fmla="*/ 2 w 2"/>
                <a:gd name="T19" fmla="*/ 4 h 7"/>
                <a:gd name="T20" fmla="*/ 1 w 2"/>
                <a:gd name="T21" fmla="*/ 1 h 7"/>
                <a:gd name="T22" fmla="*/ 1 w 2"/>
                <a:gd name="T23" fmla="*/ 1 h 7"/>
                <a:gd name="T24" fmla="*/ 2 w 2"/>
                <a:gd name="T25" fmla="*/ 3 h 7"/>
                <a:gd name="T26" fmla="*/ 1 w 2"/>
                <a:gd name="T27" fmla="*/ 2 h 7"/>
                <a:gd name="T28" fmla="*/ 1 w 2"/>
                <a:gd name="T29" fmla="*/ 1 h 7"/>
                <a:gd name="T30" fmla="*/ 0 w 2"/>
                <a:gd name="T31" fmla="*/ 2 h 7"/>
                <a:gd name="T32" fmla="*/ 0 w 2"/>
                <a:gd name="T33" fmla="*/ 2 h 7"/>
                <a:gd name="T34" fmla="*/ 1 w 2"/>
                <a:gd name="T35" fmla="*/ 3 h 7"/>
                <a:gd name="T36" fmla="*/ 1 w 2"/>
                <a:gd name="T37" fmla="*/ 4 h 7"/>
                <a:gd name="T38" fmla="*/ 1 w 2"/>
                <a:gd name="T39" fmla="*/ 4 h 7"/>
                <a:gd name="T40" fmla="*/ 1 w 2"/>
                <a:gd name="T41" fmla="*/ 5 h 7"/>
                <a:gd name="T42" fmla="*/ 1 w 2"/>
                <a:gd name="T43" fmla="*/ 6 h 7"/>
                <a:gd name="T44" fmla="*/ 2 w 2"/>
                <a:gd name="T45" fmla="*/ 6 h 7"/>
                <a:gd name="T46" fmla="*/ 1 w 2"/>
                <a:gd name="T47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" h="7">
                  <a:moveTo>
                    <a:pt x="1" y="4"/>
                  </a:moveTo>
                  <a:cubicBezTo>
                    <a:pt x="1" y="4"/>
                    <a:pt x="1" y="5"/>
                    <a:pt x="2" y="5"/>
                  </a:cubicBezTo>
                  <a:cubicBezTo>
                    <a:pt x="2" y="4"/>
                    <a:pt x="1" y="4"/>
                    <a:pt x="1" y="3"/>
                  </a:cubicBezTo>
                  <a:cubicBezTo>
                    <a:pt x="1" y="3"/>
                    <a:pt x="1" y="2"/>
                    <a:pt x="1" y="2"/>
                  </a:cubicBezTo>
                  <a:cubicBezTo>
                    <a:pt x="1" y="3"/>
                    <a:pt x="1" y="4"/>
                    <a:pt x="2" y="4"/>
                  </a:cubicBezTo>
                  <a:cubicBezTo>
                    <a:pt x="2" y="4"/>
                    <a:pt x="2" y="5"/>
                    <a:pt x="2" y="5"/>
                  </a:cubicBezTo>
                  <a:cubicBezTo>
                    <a:pt x="1" y="4"/>
                    <a:pt x="2" y="4"/>
                    <a:pt x="1" y="3"/>
                  </a:cubicBezTo>
                  <a:cubicBezTo>
                    <a:pt x="1" y="3"/>
                    <a:pt x="1" y="2"/>
                    <a:pt x="1" y="3"/>
                  </a:cubicBezTo>
                  <a:cubicBezTo>
                    <a:pt x="2" y="3"/>
                    <a:pt x="1" y="3"/>
                    <a:pt x="1" y="3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3"/>
                    <a:pt x="2" y="3"/>
                    <a:pt x="1" y="1"/>
                  </a:cubicBezTo>
                  <a:cubicBezTo>
                    <a:pt x="1" y="0"/>
                    <a:pt x="1" y="1"/>
                    <a:pt x="1" y="1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2"/>
                    <a:pt x="2" y="3"/>
                    <a:pt x="1" y="2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0" y="1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1" y="2"/>
                    <a:pt x="1" y="2"/>
                    <a:pt x="1" y="3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5"/>
                    <a:pt x="1" y="5"/>
                  </a:cubicBezTo>
                  <a:cubicBezTo>
                    <a:pt x="1" y="6"/>
                    <a:pt x="1" y="5"/>
                    <a:pt x="1" y="6"/>
                  </a:cubicBezTo>
                  <a:cubicBezTo>
                    <a:pt x="2" y="7"/>
                    <a:pt x="1" y="5"/>
                    <a:pt x="2" y="6"/>
                  </a:cubicBezTo>
                  <a:lnTo>
                    <a:pt x="1" y="4"/>
                  </a:ln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89" name="Freeform 2353"/>
            <p:cNvSpPr/>
            <p:nvPr/>
          </p:nvSpPr>
          <p:spPr bwMode="auto">
            <a:xfrm>
              <a:off x="904" y="3102"/>
              <a:ext cx="0" cy="2"/>
            </a:xfrm>
            <a:custGeom>
              <a:avLst/>
              <a:gdLst>
                <a:gd name="T0" fmla="*/ 2 h 2"/>
                <a:gd name="T1" fmla="*/ 0 h 2"/>
                <a:gd name="T2" fmla="*/ 2 h 2"/>
                <a:gd name="T3" fmla="*/ 2 h 2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2">
                  <a:moveTo>
                    <a:pt x="0" y="2"/>
                  </a:moveTo>
                  <a:lnTo>
                    <a:pt x="0" y="0"/>
                  </a:lnTo>
                  <a:lnTo>
                    <a:pt x="0" y="2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90" name="Freeform 2354"/>
            <p:cNvSpPr/>
            <p:nvPr/>
          </p:nvSpPr>
          <p:spPr bwMode="auto">
            <a:xfrm>
              <a:off x="902" y="3095"/>
              <a:ext cx="0" cy="2"/>
            </a:xfrm>
            <a:custGeom>
              <a:avLst/>
              <a:gdLst>
                <a:gd name="T0" fmla="*/ 0 h 1"/>
                <a:gd name="T1" fmla="*/ 1 h 1"/>
                <a:gd name="T2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0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91" name="Freeform 2355"/>
            <p:cNvSpPr/>
            <p:nvPr/>
          </p:nvSpPr>
          <p:spPr bwMode="auto">
            <a:xfrm>
              <a:off x="907" y="3102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92" name="Freeform 2356"/>
            <p:cNvSpPr/>
            <p:nvPr/>
          </p:nvSpPr>
          <p:spPr bwMode="auto">
            <a:xfrm>
              <a:off x="904" y="3093"/>
              <a:ext cx="3" cy="7"/>
            </a:xfrm>
            <a:custGeom>
              <a:avLst/>
              <a:gdLst>
                <a:gd name="T0" fmla="*/ 0 w 1"/>
                <a:gd name="T1" fmla="*/ 0 h 3"/>
                <a:gd name="T2" fmla="*/ 0 w 1"/>
                <a:gd name="T3" fmla="*/ 1 h 3"/>
                <a:gd name="T4" fmla="*/ 1 w 1"/>
                <a:gd name="T5" fmla="*/ 3 h 3"/>
                <a:gd name="T6" fmla="*/ 1 w 1"/>
                <a:gd name="T7" fmla="*/ 1 h 3"/>
                <a:gd name="T8" fmla="*/ 1 w 1"/>
                <a:gd name="T9" fmla="*/ 1 h 3"/>
                <a:gd name="T10" fmla="*/ 0 w 1"/>
                <a:gd name="T1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" h="3">
                  <a:moveTo>
                    <a:pt x="0" y="0"/>
                  </a:moveTo>
                  <a:cubicBezTo>
                    <a:pt x="0" y="1"/>
                    <a:pt x="1" y="1"/>
                    <a:pt x="0" y="1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2"/>
                    <a:pt x="1" y="1"/>
                  </a:cubicBezTo>
                  <a:cubicBezTo>
                    <a:pt x="1" y="2"/>
                    <a:pt x="1" y="1"/>
                    <a:pt x="1" y="1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93" name="Freeform 2357"/>
            <p:cNvSpPr/>
            <p:nvPr/>
          </p:nvSpPr>
          <p:spPr bwMode="auto">
            <a:xfrm>
              <a:off x="907" y="3090"/>
              <a:ext cx="11" cy="14"/>
            </a:xfrm>
            <a:custGeom>
              <a:avLst/>
              <a:gdLst>
                <a:gd name="T0" fmla="*/ 1 w 5"/>
                <a:gd name="T1" fmla="*/ 4 h 6"/>
                <a:gd name="T2" fmla="*/ 1 w 5"/>
                <a:gd name="T3" fmla="*/ 4 h 6"/>
                <a:gd name="T4" fmla="*/ 2 w 5"/>
                <a:gd name="T5" fmla="*/ 4 h 6"/>
                <a:gd name="T6" fmla="*/ 2 w 5"/>
                <a:gd name="T7" fmla="*/ 5 h 6"/>
                <a:gd name="T8" fmla="*/ 2 w 5"/>
                <a:gd name="T9" fmla="*/ 4 h 6"/>
                <a:gd name="T10" fmla="*/ 2 w 5"/>
                <a:gd name="T11" fmla="*/ 4 h 6"/>
                <a:gd name="T12" fmla="*/ 1 w 5"/>
                <a:gd name="T13" fmla="*/ 3 h 6"/>
                <a:gd name="T14" fmla="*/ 3 w 5"/>
                <a:gd name="T15" fmla="*/ 4 h 6"/>
                <a:gd name="T16" fmla="*/ 1 w 5"/>
                <a:gd name="T17" fmla="*/ 2 h 6"/>
                <a:gd name="T18" fmla="*/ 2 w 5"/>
                <a:gd name="T19" fmla="*/ 3 h 6"/>
                <a:gd name="T20" fmla="*/ 2 w 5"/>
                <a:gd name="T21" fmla="*/ 3 h 6"/>
                <a:gd name="T22" fmla="*/ 2 w 5"/>
                <a:gd name="T23" fmla="*/ 3 h 6"/>
                <a:gd name="T24" fmla="*/ 3 w 5"/>
                <a:gd name="T25" fmla="*/ 4 h 6"/>
                <a:gd name="T26" fmla="*/ 3 w 5"/>
                <a:gd name="T27" fmla="*/ 3 h 6"/>
                <a:gd name="T28" fmla="*/ 4 w 5"/>
                <a:gd name="T29" fmla="*/ 4 h 6"/>
                <a:gd name="T30" fmla="*/ 4 w 5"/>
                <a:gd name="T31" fmla="*/ 3 h 6"/>
                <a:gd name="T32" fmla="*/ 4 w 5"/>
                <a:gd name="T33" fmla="*/ 3 h 6"/>
                <a:gd name="T34" fmla="*/ 2 w 5"/>
                <a:gd name="T35" fmla="*/ 1 h 6"/>
                <a:gd name="T36" fmla="*/ 3 w 5"/>
                <a:gd name="T37" fmla="*/ 1 h 6"/>
                <a:gd name="T38" fmla="*/ 4 w 5"/>
                <a:gd name="T39" fmla="*/ 3 h 6"/>
                <a:gd name="T40" fmla="*/ 3 w 5"/>
                <a:gd name="T41" fmla="*/ 2 h 6"/>
                <a:gd name="T42" fmla="*/ 5 w 5"/>
                <a:gd name="T43" fmla="*/ 3 h 6"/>
                <a:gd name="T44" fmla="*/ 3 w 5"/>
                <a:gd name="T45" fmla="*/ 1 h 6"/>
                <a:gd name="T46" fmla="*/ 4 w 5"/>
                <a:gd name="T47" fmla="*/ 1 h 6"/>
                <a:gd name="T48" fmla="*/ 2 w 5"/>
                <a:gd name="T49" fmla="*/ 0 h 6"/>
                <a:gd name="T50" fmla="*/ 2 w 5"/>
                <a:gd name="T51" fmla="*/ 1 h 6"/>
                <a:gd name="T52" fmla="*/ 2 w 5"/>
                <a:gd name="T53" fmla="*/ 2 h 6"/>
                <a:gd name="T54" fmla="*/ 1 w 5"/>
                <a:gd name="T55" fmla="*/ 1 h 6"/>
                <a:gd name="T56" fmla="*/ 2 w 5"/>
                <a:gd name="T57" fmla="*/ 2 h 6"/>
                <a:gd name="T58" fmla="*/ 1 w 5"/>
                <a:gd name="T59" fmla="*/ 1 h 6"/>
                <a:gd name="T60" fmla="*/ 2 w 5"/>
                <a:gd name="T61" fmla="*/ 2 h 6"/>
                <a:gd name="T62" fmla="*/ 1 w 5"/>
                <a:gd name="T63" fmla="*/ 1 h 6"/>
                <a:gd name="T64" fmla="*/ 0 w 5"/>
                <a:gd name="T65" fmla="*/ 2 h 6"/>
                <a:gd name="T66" fmla="*/ 1 w 5"/>
                <a:gd name="T67" fmla="*/ 3 h 6"/>
                <a:gd name="T68" fmla="*/ 1 w 5"/>
                <a:gd name="T69" fmla="*/ 3 h 6"/>
                <a:gd name="T70" fmla="*/ 1 w 5"/>
                <a:gd name="T71" fmla="*/ 4 h 6"/>
                <a:gd name="T72" fmla="*/ 0 w 5"/>
                <a:gd name="T73" fmla="*/ 2 h 6"/>
                <a:gd name="T74" fmla="*/ 0 w 5"/>
                <a:gd name="T75" fmla="*/ 2 h 6"/>
                <a:gd name="T76" fmla="*/ 0 w 5"/>
                <a:gd name="T77" fmla="*/ 3 h 6"/>
                <a:gd name="T78" fmla="*/ 0 w 5"/>
                <a:gd name="T79" fmla="*/ 2 h 6"/>
                <a:gd name="T80" fmla="*/ 1 w 5"/>
                <a:gd name="T81" fmla="*/ 5 h 6"/>
                <a:gd name="T82" fmla="*/ 2 w 5"/>
                <a:gd name="T83" fmla="*/ 5 h 6"/>
                <a:gd name="T84" fmla="*/ 1 w 5"/>
                <a:gd name="T85" fmla="*/ 4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5" h="6">
                  <a:moveTo>
                    <a:pt x="1" y="4"/>
                  </a:moveTo>
                  <a:cubicBezTo>
                    <a:pt x="1" y="4"/>
                    <a:pt x="1" y="3"/>
                    <a:pt x="1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5"/>
                    <a:pt x="2" y="4"/>
                    <a:pt x="2" y="5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1" y="3"/>
                    <a:pt x="2" y="4"/>
                  </a:cubicBezTo>
                  <a:cubicBezTo>
                    <a:pt x="2" y="3"/>
                    <a:pt x="2" y="3"/>
                    <a:pt x="1" y="3"/>
                  </a:cubicBezTo>
                  <a:cubicBezTo>
                    <a:pt x="2" y="4"/>
                    <a:pt x="2" y="4"/>
                    <a:pt x="3" y="4"/>
                  </a:cubicBezTo>
                  <a:cubicBezTo>
                    <a:pt x="3" y="4"/>
                    <a:pt x="2" y="3"/>
                    <a:pt x="1" y="2"/>
                  </a:cubicBezTo>
                  <a:cubicBezTo>
                    <a:pt x="2" y="3"/>
                    <a:pt x="1" y="2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3" y="4"/>
                    <a:pt x="2" y="2"/>
                    <a:pt x="2" y="3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2"/>
                    <a:pt x="4" y="3"/>
                    <a:pt x="2" y="1"/>
                  </a:cubicBezTo>
                  <a:cubicBezTo>
                    <a:pt x="4" y="3"/>
                    <a:pt x="2" y="1"/>
                    <a:pt x="3" y="1"/>
                  </a:cubicBezTo>
                  <a:cubicBezTo>
                    <a:pt x="4" y="2"/>
                    <a:pt x="3" y="2"/>
                    <a:pt x="4" y="3"/>
                  </a:cubicBezTo>
                  <a:cubicBezTo>
                    <a:pt x="3" y="2"/>
                    <a:pt x="4" y="2"/>
                    <a:pt x="3" y="2"/>
                  </a:cubicBezTo>
                  <a:cubicBezTo>
                    <a:pt x="4" y="3"/>
                    <a:pt x="4" y="2"/>
                    <a:pt x="5" y="3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4" y="2"/>
                    <a:pt x="4" y="1"/>
                    <a:pt x="4" y="1"/>
                  </a:cubicBezTo>
                  <a:cubicBezTo>
                    <a:pt x="4" y="1"/>
                    <a:pt x="2" y="0"/>
                    <a:pt x="2" y="0"/>
                  </a:cubicBezTo>
                  <a:cubicBezTo>
                    <a:pt x="2" y="0"/>
                    <a:pt x="2" y="1"/>
                    <a:pt x="2" y="1"/>
                  </a:cubicBezTo>
                  <a:cubicBezTo>
                    <a:pt x="3" y="2"/>
                    <a:pt x="1" y="1"/>
                    <a:pt x="2" y="2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2" y="1"/>
                    <a:pt x="2" y="2"/>
                  </a:cubicBezTo>
                  <a:cubicBezTo>
                    <a:pt x="2" y="2"/>
                    <a:pt x="2" y="1"/>
                    <a:pt x="1" y="1"/>
                  </a:cubicBezTo>
                  <a:cubicBezTo>
                    <a:pt x="1" y="1"/>
                    <a:pt x="2" y="1"/>
                    <a:pt x="2" y="2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2"/>
                    <a:pt x="0" y="2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2"/>
                    <a:pt x="2" y="5"/>
                    <a:pt x="1" y="3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0" y="3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1" y="4"/>
                    <a:pt x="0" y="3"/>
                    <a:pt x="0" y="2"/>
                  </a:cubicBezTo>
                  <a:cubicBezTo>
                    <a:pt x="0" y="3"/>
                    <a:pt x="1" y="4"/>
                    <a:pt x="1" y="5"/>
                  </a:cubicBezTo>
                  <a:cubicBezTo>
                    <a:pt x="0" y="3"/>
                    <a:pt x="2" y="6"/>
                    <a:pt x="2" y="5"/>
                  </a:cubicBezTo>
                  <a:cubicBezTo>
                    <a:pt x="2" y="5"/>
                    <a:pt x="2" y="5"/>
                    <a:pt x="1" y="4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94" name="Freeform 2358"/>
            <p:cNvSpPr/>
            <p:nvPr/>
          </p:nvSpPr>
          <p:spPr bwMode="auto">
            <a:xfrm>
              <a:off x="907" y="3095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95" name="Freeform 2359"/>
            <p:cNvSpPr/>
            <p:nvPr/>
          </p:nvSpPr>
          <p:spPr bwMode="auto">
            <a:xfrm>
              <a:off x="914" y="3093"/>
              <a:ext cx="2" cy="0"/>
            </a:xfrm>
            <a:custGeom>
              <a:avLst/>
              <a:gdLst>
                <a:gd name="T0" fmla="*/ 1 w 1"/>
                <a:gd name="T1" fmla="*/ 1 w 1"/>
                <a:gd name="T2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96" name="Rectangle 2360"/>
            <p:cNvSpPr>
              <a:spLocks noChangeArrowheads="1"/>
            </p:cNvSpPr>
            <p:nvPr/>
          </p:nvSpPr>
          <p:spPr bwMode="auto">
            <a:xfrm>
              <a:off x="907" y="3095"/>
              <a:ext cx="1" cy="1"/>
            </a:xfrm>
            <a:prstGeom prst="rect">
              <a:avLst/>
            </a:pr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97" name="Freeform 2361"/>
            <p:cNvSpPr/>
            <p:nvPr/>
          </p:nvSpPr>
          <p:spPr bwMode="auto">
            <a:xfrm>
              <a:off x="909" y="3100"/>
              <a:ext cx="0" cy="2"/>
            </a:xfrm>
            <a:custGeom>
              <a:avLst/>
              <a:gdLst>
                <a:gd name="T0" fmla="*/ 2 h 2"/>
                <a:gd name="T1" fmla="*/ 2 h 2"/>
                <a:gd name="T2" fmla="*/ 0 h 2"/>
                <a:gd name="T3" fmla="*/ 2 h 2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2">
                  <a:moveTo>
                    <a:pt x="0" y="2"/>
                  </a:moveTo>
                  <a:lnTo>
                    <a:pt x="0" y="2"/>
                  </a:lnTo>
                  <a:lnTo>
                    <a:pt x="0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98" name="Freeform 2362"/>
            <p:cNvSpPr/>
            <p:nvPr/>
          </p:nvSpPr>
          <p:spPr bwMode="auto">
            <a:xfrm>
              <a:off x="918" y="3093"/>
              <a:ext cx="0" cy="2"/>
            </a:xfrm>
            <a:custGeom>
              <a:avLst/>
              <a:gdLst>
                <a:gd name="T0" fmla="*/ 2 h 2"/>
                <a:gd name="T1" fmla="*/ 0 h 2"/>
                <a:gd name="T2" fmla="*/ 2 h 2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2">
                  <a:moveTo>
                    <a:pt x="0" y="2"/>
                  </a:moveTo>
                  <a:lnTo>
                    <a:pt x="0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99" name="Freeform 2363"/>
            <p:cNvSpPr/>
            <p:nvPr/>
          </p:nvSpPr>
          <p:spPr bwMode="auto">
            <a:xfrm>
              <a:off x="921" y="3090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00" name="Freeform 2364"/>
            <p:cNvSpPr/>
            <p:nvPr/>
          </p:nvSpPr>
          <p:spPr bwMode="auto">
            <a:xfrm>
              <a:off x="911" y="3076"/>
              <a:ext cx="17" cy="19"/>
            </a:xfrm>
            <a:custGeom>
              <a:avLst/>
              <a:gdLst>
                <a:gd name="T0" fmla="*/ 4 w 7"/>
                <a:gd name="T1" fmla="*/ 1 h 8"/>
                <a:gd name="T2" fmla="*/ 2 w 7"/>
                <a:gd name="T3" fmla="*/ 0 h 8"/>
                <a:gd name="T4" fmla="*/ 2 w 7"/>
                <a:gd name="T5" fmla="*/ 0 h 8"/>
                <a:gd name="T6" fmla="*/ 2 w 7"/>
                <a:gd name="T7" fmla="*/ 1 h 8"/>
                <a:gd name="T8" fmla="*/ 2 w 7"/>
                <a:gd name="T9" fmla="*/ 1 h 8"/>
                <a:gd name="T10" fmla="*/ 2 w 7"/>
                <a:gd name="T11" fmla="*/ 2 h 8"/>
                <a:gd name="T12" fmla="*/ 3 w 7"/>
                <a:gd name="T13" fmla="*/ 3 h 8"/>
                <a:gd name="T14" fmla="*/ 2 w 7"/>
                <a:gd name="T15" fmla="*/ 3 h 8"/>
                <a:gd name="T16" fmla="*/ 2 w 7"/>
                <a:gd name="T17" fmla="*/ 3 h 8"/>
                <a:gd name="T18" fmla="*/ 4 w 7"/>
                <a:gd name="T19" fmla="*/ 4 h 8"/>
                <a:gd name="T20" fmla="*/ 4 w 7"/>
                <a:gd name="T21" fmla="*/ 5 h 8"/>
                <a:gd name="T22" fmla="*/ 3 w 7"/>
                <a:gd name="T23" fmla="*/ 4 h 8"/>
                <a:gd name="T24" fmla="*/ 2 w 7"/>
                <a:gd name="T25" fmla="*/ 5 h 8"/>
                <a:gd name="T26" fmla="*/ 2 w 7"/>
                <a:gd name="T27" fmla="*/ 5 h 8"/>
                <a:gd name="T28" fmla="*/ 2 w 7"/>
                <a:gd name="T29" fmla="*/ 5 h 8"/>
                <a:gd name="T30" fmla="*/ 3 w 7"/>
                <a:gd name="T31" fmla="*/ 6 h 8"/>
                <a:gd name="T32" fmla="*/ 2 w 7"/>
                <a:gd name="T33" fmla="*/ 6 h 8"/>
                <a:gd name="T34" fmla="*/ 2 w 7"/>
                <a:gd name="T35" fmla="*/ 6 h 8"/>
                <a:gd name="T36" fmla="*/ 1 w 7"/>
                <a:gd name="T37" fmla="*/ 7 h 8"/>
                <a:gd name="T38" fmla="*/ 2 w 7"/>
                <a:gd name="T39" fmla="*/ 6 h 8"/>
                <a:gd name="T40" fmla="*/ 1 w 7"/>
                <a:gd name="T41" fmla="*/ 6 h 8"/>
                <a:gd name="T42" fmla="*/ 4 w 7"/>
                <a:gd name="T43" fmla="*/ 8 h 8"/>
                <a:gd name="T44" fmla="*/ 4 w 7"/>
                <a:gd name="T45" fmla="*/ 8 h 8"/>
                <a:gd name="T46" fmla="*/ 4 w 7"/>
                <a:gd name="T47" fmla="*/ 7 h 8"/>
                <a:gd name="T48" fmla="*/ 4 w 7"/>
                <a:gd name="T49" fmla="*/ 7 h 8"/>
                <a:gd name="T50" fmla="*/ 5 w 7"/>
                <a:gd name="T51" fmla="*/ 7 h 8"/>
                <a:gd name="T52" fmla="*/ 4 w 7"/>
                <a:gd name="T53" fmla="*/ 6 h 8"/>
                <a:gd name="T54" fmla="*/ 5 w 7"/>
                <a:gd name="T55" fmla="*/ 6 h 8"/>
                <a:gd name="T56" fmla="*/ 5 w 7"/>
                <a:gd name="T57" fmla="*/ 6 h 8"/>
                <a:gd name="T58" fmla="*/ 4 w 7"/>
                <a:gd name="T59" fmla="*/ 6 h 8"/>
                <a:gd name="T60" fmla="*/ 4 w 7"/>
                <a:gd name="T61" fmla="*/ 5 h 8"/>
                <a:gd name="T62" fmla="*/ 5 w 7"/>
                <a:gd name="T63" fmla="*/ 5 h 8"/>
                <a:gd name="T64" fmla="*/ 5 w 7"/>
                <a:gd name="T65" fmla="*/ 5 h 8"/>
                <a:gd name="T66" fmla="*/ 4 w 7"/>
                <a:gd name="T67" fmla="*/ 4 h 8"/>
                <a:gd name="T68" fmla="*/ 4 w 7"/>
                <a:gd name="T69" fmla="*/ 4 h 8"/>
                <a:gd name="T70" fmla="*/ 4 w 7"/>
                <a:gd name="T71" fmla="*/ 3 h 8"/>
                <a:gd name="T72" fmla="*/ 4 w 7"/>
                <a:gd name="T73" fmla="*/ 3 h 8"/>
                <a:gd name="T74" fmla="*/ 4 w 7"/>
                <a:gd name="T75" fmla="*/ 2 h 8"/>
                <a:gd name="T76" fmla="*/ 3 w 7"/>
                <a:gd name="T77" fmla="*/ 2 h 8"/>
                <a:gd name="T78" fmla="*/ 5 w 7"/>
                <a:gd name="T79" fmla="*/ 2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7" h="8">
                  <a:moveTo>
                    <a:pt x="5" y="2"/>
                  </a:moveTo>
                  <a:cubicBezTo>
                    <a:pt x="5" y="2"/>
                    <a:pt x="5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3" y="0"/>
                    <a:pt x="2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4" y="1"/>
                    <a:pt x="2" y="0"/>
                    <a:pt x="2" y="0"/>
                  </a:cubicBezTo>
                  <a:cubicBezTo>
                    <a:pt x="2" y="0"/>
                    <a:pt x="4" y="1"/>
                    <a:pt x="3" y="1"/>
                  </a:cubicBezTo>
                  <a:cubicBezTo>
                    <a:pt x="3" y="1"/>
                    <a:pt x="3" y="1"/>
                    <a:pt x="2" y="1"/>
                  </a:cubicBezTo>
                  <a:cubicBezTo>
                    <a:pt x="2" y="1"/>
                    <a:pt x="4" y="1"/>
                    <a:pt x="4" y="2"/>
                  </a:cubicBezTo>
                  <a:cubicBezTo>
                    <a:pt x="0" y="0"/>
                    <a:pt x="5" y="2"/>
                    <a:pt x="2" y="1"/>
                  </a:cubicBezTo>
                  <a:cubicBezTo>
                    <a:pt x="2" y="2"/>
                    <a:pt x="2" y="2"/>
                    <a:pt x="3" y="2"/>
                  </a:cubicBezTo>
                  <a:cubicBezTo>
                    <a:pt x="2" y="2"/>
                    <a:pt x="3" y="2"/>
                    <a:pt x="2" y="2"/>
                  </a:cubicBezTo>
                  <a:cubicBezTo>
                    <a:pt x="4" y="3"/>
                    <a:pt x="0" y="2"/>
                    <a:pt x="3" y="3"/>
                  </a:cubicBezTo>
                  <a:cubicBezTo>
                    <a:pt x="2" y="3"/>
                    <a:pt x="3" y="3"/>
                    <a:pt x="3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2"/>
                    <a:pt x="4" y="3"/>
                    <a:pt x="2" y="3"/>
                  </a:cubicBezTo>
                  <a:cubicBezTo>
                    <a:pt x="2" y="3"/>
                    <a:pt x="3" y="3"/>
                    <a:pt x="4" y="4"/>
                  </a:cubicBezTo>
                  <a:cubicBezTo>
                    <a:pt x="3" y="4"/>
                    <a:pt x="3" y="3"/>
                    <a:pt x="2" y="3"/>
                  </a:cubicBezTo>
                  <a:cubicBezTo>
                    <a:pt x="3" y="4"/>
                    <a:pt x="2" y="3"/>
                    <a:pt x="3" y="4"/>
                  </a:cubicBezTo>
                  <a:cubicBezTo>
                    <a:pt x="3" y="4"/>
                    <a:pt x="3" y="4"/>
                    <a:pt x="4" y="4"/>
                  </a:cubicBezTo>
                  <a:cubicBezTo>
                    <a:pt x="4" y="4"/>
                    <a:pt x="5" y="5"/>
                    <a:pt x="5" y="5"/>
                  </a:cubicBezTo>
                  <a:cubicBezTo>
                    <a:pt x="3" y="5"/>
                    <a:pt x="5" y="5"/>
                    <a:pt x="4" y="5"/>
                  </a:cubicBezTo>
                  <a:cubicBezTo>
                    <a:pt x="3" y="4"/>
                    <a:pt x="3" y="4"/>
                    <a:pt x="2" y="3"/>
                  </a:cubicBezTo>
                  <a:cubicBezTo>
                    <a:pt x="2" y="3"/>
                    <a:pt x="2" y="4"/>
                    <a:pt x="3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1" y="4"/>
                    <a:pt x="3" y="5"/>
                    <a:pt x="2" y="5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3" y="5"/>
                    <a:pt x="1" y="4"/>
                    <a:pt x="2" y="5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1" y="4"/>
                    <a:pt x="4" y="6"/>
                    <a:pt x="2" y="5"/>
                  </a:cubicBezTo>
                  <a:cubicBezTo>
                    <a:pt x="3" y="6"/>
                    <a:pt x="4" y="7"/>
                    <a:pt x="4" y="7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4" y="7"/>
                    <a:pt x="2" y="5"/>
                    <a:pt x="1" y="5"/>
                  </a:cubicBezTo>
                  <a:cubicBezTo>
                    <a:pt x="2" y="5"/>
                    <a:pt x="1" y="5"/>
                    <a:pt x="2" y="6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5"/>
                    <a:pt x="3" y="7"/>
                    <a:pt x="2" y="6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1" y="6"/>
                    <a:pt x="0" y="5"/>
                    <a:pt x="1" y="7"/>
                  </a:cubicBezTo>
                  <a:cubicBezTo>
                    <a:pt x="2" y="7"/>
                    <a:pt x="3" y="8"/>
                    <a:pt x="3" y="8"/>
                  </a:cubicBezTo>
                  <a:cubicBezTo>
                    <a:pt x="3" y="8"/>
                    <a:pt x="2" y="7"/>
                    <a:pt x="2" y="6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2" y="7"/>
                    <a:pt x="2" y="6"/>
                    <a:pt x="1" y="6"/>
                  </a:cubicBezTo>
                  <a:cubicBezTo>
                    <a:pt x="1" y="6"/>
                    <a:pt x="2" y="7"/>
                    <a:pt x="2" y="6"/>
                  </a:cubicBezTo>
                  <a:cubicBezTo>
                    <a:pt x="3" y="7"/>
                    <a:pt x="3" y="7"/>
                    <a:pt x="4" y="8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7"/>
                    <a:pt x="3" y="7"/>
                    <a:pt x="4" y="8"/>
                  </a:cubicBezTo>
                  <a:cubicBezTo>
                    <a:pt x="3" y="7"/>
                    <a:pt x="5" y="8"/>
                    <a:pt x="4" y="7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7"/>
                    <a:pt x="3" y="6"/>
                    <a:pt x="3" y="6"/>
                  </a:cubicBezTo>
                  <a:cubicBezTo>
                    <a:pt x="4" y="7"/>
                    <a:pt x="4" y="6"/>
                    <a:pt x="5" y="7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6"/>
                    <a:pt x="4" y="6"/>
                    <a:pt x="5" y="6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6"/>
                    <a:pt x="3" y="5"/>
                    <a:pt x="4" y="6"/>
                  </a:cubicBezTo>
                  <a:cubicBezTo>
                    <a:pt x="4" y="5"/>
                    <a:pt x="4" y="5"/>
                    <a:pt x="3" y="4"/>
                  </a:cubicBezTo>
                  <a:cubicBezTo>
                    <a:pt x="3" y="5"/>
                    <a:pt x="4" y="5"/>
                    <a:pt x="4" y="5"/>
                  </a:cubicBezTo>
                  <a:cubicBezTo>
                    <a:pt x="3" y="4"/>
                    <a:pt x="5" y="5"/>
                    <a:pt x="4" y="5"/>
                  </a:cubicBezTo>
                  <a:cubicBezTo>
                    <a:pt x="5" y="5"/>
                    <a:pt x="4" y="5"/>
                    <a:pt x="5" y="5"/>
                  </a:cubicBezTo>
                  <a:cubicBezTo>
                    <a:pt x="6" y="6"/>
                    <a:pt x="4" y="5"/>
                    <a:pt x="5" y="5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5" y="5"/>
                    <a:pt x="4" y="4"/>
                    <a:pt x="5" y="5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5" y="5"/>
                    <a:pt x="5" y="4"/>
                    <a:pt x="6" y="5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6" y="4"/>
                    <a:pt x="4" y="4"/>
                    <a:pt x="3" y="3"/>
                  </a:cubicBezTo>
                  <a:cubicBezTo>
                    <a:pt x="3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5" y="3"/>
                    <a:pt x="4" y="3"/>
                  </a:cubicBezTo>
                  <a:cubicBezTo>
                    <a:pt x="4" y="3"/>
                    <a:pt x="5" y="3"/>
                    <a:pt x="5" y="3"/>
                  </a:cubicBezTo>
                  <a:cubicBezTo>
                    <a:pt x="4" y="2"/>
                    <a:pt x="7" y="3"/>
                    <a:pt x="4" y="2"/>
                  </a:cubicBezTo>
                  <a:cubicBezTo>
                    <a:pt x="4" y="2"/>
                    <a:pt x="3" y="2"/>
                    <a:pt x="4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4" y="2"/>
                    <a:pt x="3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7" y="3"/>
                    <a:pt x="3" y="1"/>
                    <a:pt x="5" y="2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01" name="Freeform 2365"/>
            <p:cNvSpPr/>
            <p:nvPr/>
          </p:nvSpPr>
          <p:spPr bwMode="auto">
            <a:xfrm>
              <a:off x="923" y="3083"/>
              <a:ext cx="0" cy="2"/>
            </a:xfrm>
            <a:custGeom>
              <a:avLst/>
              <a:gdLst>
                <a:gd name="T0" fmla="*/ 0 h 1"/>
                <a:gd name="T1" fmla="*/ 1 h 1"/>
                <a:gd name="T2" fmla="*/ 0 h 1"/>
                <a:gd name="T3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0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02" name="Freeform 2366"/>
            <p:cNvSpPr/>
            <p:nvPr/>
          </p:nvSpPr>
          <p:spPr bwMode="auto">
            <a:xfrm>
              <a:off x="921" y="3083"/>
              <a:ext cx="2" cy="0"/>
            </a:xfrm>
            <a:custGeom>
              <a:avLst/>
              <a:gdLst>
                <a:gd name="T0" fmla="*/ 2 w 2"/>
                <a:gd name="T1" fmla="*/ 0 w 2"/>
                <a:gd name="T2" fmla="*/ 2 w 2"/>
                <a:gd name="T3" fmla="*/ 2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">
                  <a:moveTo>
                    <a:pt x="2" y="0"/>
                  </a:moveTo>
                  <a:lnTo>
                    <a:pt x="0" y="0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03" name="Freeform 2367"/>
            <p:cNvSpPr/>
            <p:nvPr/>
          </p:nvSpPr>
          <p:spPr bwMode="auto">
            <a:xfrm>
              <a:off x="923" y="3078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04" name="Freeform 2368"/>
            <p:cNvSpPr/>
            <p:nvPr/>
          </p:nvSpPr>
          <p:spPr bwMode="auto">
            <a:xfrm>
              <a:off x="921" y="3078"/>
              <a:ext cx="2" cy="0"/>
            </a:xfrm>
            <a:custGeom>
              <a:avLst/>
              <a:gdLst>
                <a:gd name="T0" fmla="*/ 2 w 2"/>
                <a:gd name="T1" fmla="*/ 0 w 2"/>
                <a:gd name="T2" fmla="*/ 2 w 2"/>
                <a:gd name="T3" fmla="*/ 2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">
                  <a:moveTo>
                    <a:pt x="2" y="0"/>
                  </a:moveTo>
                  <a:lnTo>
                    <a:pt x="0" y="0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05" name="Freeform 2369"/>
            <p:cNvSpPr/>
            <p:nvPr/>
          </p:nvSpPr>
          <p:spPr bwMode="auto">
            <a:xfrm>
              <a:off x="911" y="3066"/>
              <a:ext cx="15" cy="12"/>
            </a:xfrm>
            <a:custGeom>
              <a:avLst/>
              <a:gdLst>
                <a:gd name="T0" fmla="*/ 4 w 6"/>
                <a:gd name="T1" fmla="*/ 2 h 5"/>
                <a:gd name="T2" fmla="*/ 3 w 6"/>
                <a:gd name="T3" fmla="*/ 1 h 5"/>
                <a:gd name="T4" fmla="*/ 4 w 6"/>
                <a:gd name="T5" fmla="*/ 1 h 5"/>
                <a:gd name="T6" fmla="*/ 2 w 6"/>
                <a:gd name="T7" fmla="*/ 0 h 5"/>
                <a:gd name="T8" fmla="*/ 3 w 6"/>
                <a:gd name="T9" fmla="*/ 2 h 5"/>
                <a:gd name="T10" fmla="*/ 2 w 6"/>
                <a:gd name="T11" fmla="*/ 2 h 5"/>
                <a:gd name="T12" fmla="*/ 3 w 6"/>
                <a:gd name="T13" fmla="*/ 3 h 5"/>
                <a:gd name="T14" fmla="*/ 2 w 6"/>
                <a:gd name="T15" fmla="*/ 3 h 5"/>
                <a:gd name="T16" fmla="*/ 2 w 6"/>
                <a:gd name="T17" fmla="*/ 3 h 5"/>
                <a:gd name="T18" fmla="*/ 3 w 6"/>
                <a:gd name="T19" fmla="*/ 3 h 5"/>
                <a:gd name="T20" fmla="*/ 3 w 6"/>
                <a:gd name="T21" fmla="*/ 3 h 5"/>
                <a:gd name="T22" fmla="*/ 3 w 6"/>
                <a:gd name="T23" fmla="*/ 3 h 5"/>
                <a:gd name="T24" fmla="*/ 3 w 6"/>
                <a:gd name="T25" fmla="*/ 4 h 5"/>
                <a:gd name="T26" fmla="*/ 3 w 6"/>
                <a:gd name="T27" fmla="*/ 3 h 5"/>
                <a:gd name="T28" fmla="*/ 3 w 6"/>
                <a:gd name="T29" fmla="*/ 4 h 5"/>
                <a:gd name="T30" fmla="*/ 2 w 6"/>
                <a:gd name="T31" fmla="*/ 3 h 5"/>
                <a:gd name="T32" fmla="*/ 3 w 6"/>
                <a:gd name="T33" fmla="*/ 4 h 5"/>
                <a:gd name="T34" fmla="*/ 4 w 6"/>
                <a:gd name="T35" fmla="*/ 5 h 5"/>
                <a:gd name="T36" fmla="*/ 4 w 6"/>
                <a:gd name="T37" fmla="*/ 4 h 5"/>
                <a:gd name="T38" fmla="*/ 4 w 6"/>
                <a:gd name="T39" fmla="*/ 4 h 5"/>
                <a:gd name="T40" fmla="*/ 3 w 6"/>
                <a:gd name="T41" fmla="*/ 4 h 5"/>
                <a:gd name="T42" fmla="*/ 4 w 6"/>
                <a:gd name="T43" fmla="*/ 4 h 5"/>
                <a:gd name="T44" fmla="*/ 5 w 6"/>
                <a:gd name="T45" fmla="*/ 4 h 5"/>
                <a:gd name="T46" fmla="*/ 5 w 6"/>
                <a:gd name="T47" fmla="*/ 4 h 5"/>
                <a:gd name="T48" fmla="*/ 5 w 6"/>
                <a:gd name="T49" fmla="*/ 4 h 5"/>
                <a:gd name="T50" fmla="*/ 5 w 6"/>
                <a:gd name="T51" fmla="*/ 4 h 5"/>
                <a:gd name="T52" fmla="*/ 3 w 6"/>
                <a:gd name="T53" fmla="*/ 3 h 5"/>
                <a:gd name="T54" fmla="*/ 3 w 6"/>
                <a:gd name="T55" fmla="*/ 3 h 5"/>
                <a:gd name="T56" fmla="*/ 4 w 6"/>
                <a:gd name="T57" fmla="*/ 4 h 5"/>
                <a:gd name="T58" fmla="*/ 4 w 6"/>
                <a:gd name="T59" fmla="*/ 3 h 5"/>
                <a:gd name="T60" fmla="*/ 5 w 6"/>
                <a:gd name="T61" fmla="*/ 4 h 5"/>
                <a:gd name="T62" fmla="*/ 4 w 6"/>
                <a:gd name="T63" fmla="*/ 3 h 5"/>
                <a:gd name="T64" fmla="*/ 4 w 6"/>
                <a:gd name="T65" fmla="*/ 3 h 5"/>
                <a:gd name="T66" fmla="*/ 5 w 6"/>
                <a:gd name="T67" fmla="*/ 3 h 5"/>
                <a:gd name="T68" fmla="*/ 4 w 6"/>
                <a:gd name="T69" fmla="*/ 3 h 5"/>
                <a:gd name="T70" fmla="*/ 4 w 6"/>
                <a:gd name="T71" fmla="*/ 2 h 5"/>
                <a:gd name="T72" fmla="*/ 4 w 6"/>
                <a:gd name="T73" fmla="*/ 2 h 5"/>
                <a:gd name="T74" fmla="*/ 4 w 6"/>
                <a:gd name="T75" fmla="*/ 2 h 5"/>
                <a:gd name="T76" fmla="*/ 4 w 6"/>
                <a:gd name="T77" fmla="*/ 2 h 5"/>
                <a:gd name="T78" fmla="*/ 3 w 6"/>
                <a:gd name="T79" fmla="*/ 1 h 5"/>
                <a:gd name="T80" fmla="*/ 4 w 6"/>
                <a:gd name="T81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6" h="5">
                  <a:moveTo>
                    <a:pt x="4" y="2"/>
                  </a:moveTo>
                  <a:cubicBezTo>
                    <a:pt x="3" y="1"/>
                    <a:pt x="3" y="1"/>
                    <a:pt x="3" y="1"/>
                  </a:cubicBezTo>
                  <a:cubicBezTo>
                    <a:pt x="4" y="1"/>
                    <a:pt x="3" y="1"/>
                    <a:pt x="4" y="1"/>
                  </a:cubicBezTo>
                  <a:cubicBezTo>
                    <a:pt x="3" y="1"/>
                    <a:pt x="4" y="1"/>
                    <a:pt x="2" y="0"/>
                  </a:cubicBezTo>
                  <a:cubicBezTo>
                    <a:pt x="3" y="1"/>
                    <a:pt x="1" y="1"/>
                    <a:pt x="3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4" y="3"/>
                    <a:pt x="0" y="2"/>
                    <a:pt x="3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1" y="2"/>
                    <a:pt x="4" y="4"/>
                    <a:pt x="2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2" y="3"/>
                    <a:pt x="3" y="4"/>
                    <a:pt x="3" y="3"/>
                  </a:cubicBezTo>
                  <a:cubicBezTo>
                    <a:pt x="2" y="3"/>
                    <a:pt x="3" y="4"/>
                    <a:pt x="3" y="4"/>
                  </a:cubicBezTo>
                  <a:cubicBezTo>
                    <a:pt x="3" y="4"/>
                    <a:pt x="2" y="4"/>
                    <a:pt x="2" y="3"/>
                  </a:cubicBezTo>
                  <a:cubicBezTo>
                    <a:pt x="3" y="4"/>
                    <a:pt x="1" y="3"/>
                    <a:pt x="3" y="4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5" y="5"/>
                    <a:pt x="4" y="5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1" y="3"/>
                    <a:pt x="4" y="4"/>
                    <a:pt x="3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6" y="5"/>
                    <a:pt x="3" y="4"/>
                    <a:pt x="5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6" y="5"/>
                    <a:pt x="5" y="4"/>
                    <a:pt x="5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4" y="4"/>
                    <a:pt x="3" y="3"/>
                    <a:pt x="3" y="3"/>
                  </a:cubicBezTo>
                  <a:cubicBezTo>
                    <a:pt x="4" y="4"/>
                    <a:pt x="3" y="3"/>
                    <a:pt x="3" y="3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5" y="4"/>
                    <a:pt x="5" y="4"/>
                  </a:cubicBezTo>
                  <a:cubicBezTo>
                    <a:pt x="5" y="4"/>
                    <a:pt x="5" y="4"/>
                    <a:pt x="4" y="3"/>
                  </a:cubicBezTo>
                  <a:cubicBezTo>
                    <a:pt x="5" y="4"/>
                    <a:pt x="5" y="3"/>
                    <a:pt x="4" y="3"/>
                  </a:cubicBezTo>
                  <a:cubicBezTo>
                    <a:pt x="4" y="3"/>
                    <a:pt x="5" y="3"/>
                    <a:pt x="5" y="3"/>
                  </a:cubicBezTo>
                  <a:cubicBezTo>
                    <a:pt x="5" y="3"/>
                    <a:pt x="5" y="3"/>
                    <a:pt x="4" y="3"/>
                  </a:cubicBezTo>
                  <a:cubicBezTo>
                    <a:pt x="3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3" y="2"/>
                    <a:pt x="5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2" y="1"/>
                    <a:pt x="3" y="1"/>
                  </a:cubicBezTo>
                  <a:cubicBezTo>
                    <a:pt x="4" y="1"/>
                    <a:pt x="3" y="1"/>
                    <a:pt x="4" y="2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06" name="Freeform 2370"/>
            <p:cNvSpPr/>
            <p:nvPr/>
          </p:nvSpPr>
          <p:spPr bwMode="auto">
            <a:xfrm>
              <a:off x="916" y="3066"/>
              <a:ext cx="5" cy="3"/>
            </a:xfrm>
            <a:custGeom>
              <a:avLst/>
              <a:gdLst>
                <a:gd name="T0" fmla="*/ 1 w 2"/>
                <a:gd name="T1" fmla="*/ 1 h 1"/>
                <a:gd name="T2" fmla="*/ 2 w 2"/>
                <a:gd name="T3" fmla="*/ 1 h 1"/>
                <a:gd name="T4" fmla="*/ 0 w 2"/>
                <a:gd name="T5" fmla="*/ 0 h 1"/>
                <a:gd name="T6" fmla="*/ 1 w 2"/>
                <a:gd name="T7" fmla="*/ 0 h 1"/>
                <a:gd name="T8" fmla="*/ 1 w 2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1">
                  <a:moveTo>
                    <a:pt x="1" y="1"/>
                  </a:move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1" y="0"/>
                    <a:pt x="0" y="0"/>
                  </a:cubicBezTo>
                  <a:cubicBezTo>
                    <a:pt x="0" y="0"/>
                    <a:pt x="0" y="0"/>
                    <a:pt x="1" y="0"/>
                  </a:cubicBezTo>
                  <a:cubicBezTo>
                    <a:pt x="1" y="0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07" name="Freeform 2371"/>
            <p:cNvSpPr/>
            <p:nvPr/>
          </p:nvSpPr>
          <p:spPr bwMode="auto">
            <a:xfrm>
              <a:off x="914" y="3062"/>
              <a:ext cx="9" cy="7"/>
            </a:xfrm>
            <a:custGeom>
              <a:avLst/>
              <a:gdLst>
                <a:gd name="T0" fmla="*/ 2 w 4"/>
                <a:gd name="T1" fmla="*/ 1 h 3"/>
                <a:gd name="T2" fmla="*/ 1 w 4"/>
                <a:gd name="T3" fmla="*/ 1 h 3"/>
                <a:gd name="T4" fmla="*/ 1 w 4"/>
                <a:gd name="T5" fmla="*/ 1 h 3"/>
                <a:gd name="T6" fmla="*/ 2 w 4"/>
                <a:gd name="T7" fmla="*/ 2 h 3"/>
                <a:gd name="T8" fmla="*/ 1 w 4"/>
                <a:gd name="T9" fmla="*/ 2 h 3"/>
                <a:gd name="T10" fmla="*/ 2 w 4"/>
                <a:gd name="T11" fmla="*/ 3 h 3"/>
                <a:gd name="T12" fmla="*/ 2 w 4"/>
                <a:gd name="T13" fmla="*/ 2 h 3"/>
                <a:gd name="T14" fmla="*/ 3 w 4"/>
                <a:gd name="T15" fmla="*/ 3 h 3"/>
                <a:gd name="T16" fmla="*/ 2 w 4"/>
                <a:gd name="T17" fmla="*/ 2 h 3"/>
                <a:gd name="T18" fmla="*/ 3 w 4"/>
                <a:gd name="T19" fmla="*/ 3 h 3"/>
                <a:gd name="T20" fmla="*/ 2 w 4"/>
                <a:gd name="T21" fmla="*/ 2 h 3"/>
                <a:gd name="T22" fmla="*/ 3 w 4"/>
                <a:gd name="T23" fmla="*/ 2 h 3"/>
                <a:gd name="T24" fmla="*/ 4 w 4"/>
                <a:gd name="T25" fmla="*/ 2 h 3"/>
                <a:gd name="T26" fmla="*/ 3 w 4"/>
                <a:gd name="T27" fmla="*/ 2 h 3"/>
                <a:gd name="T28" fmla="*/ 2 w 4"/>
                <a:gd name="T29" fmla="*/ 2 h 3"/>
                <a:gd name="T30" fmla="*/ 4 w 4"/>
                <a:gd name="T31" fmla="*/ 2 h 3"/>
                <a:gd name="T32" fmla="*/ 3 w 4"/>
                <a:gd name="T33" fmla="*/ 1 h 3"/>
                <a:gd name="T34" fmla="*/ 2 w 4"/>
                <a:gd name="T35" fmla="*/ 1 h 3"/>
                <a:gd name="T36" fmla="*/ 3 w 4"/>
                <a:gd name="T37" fmla="*/ 1 h 3"/>
                <a:gd name="T38" fmla="*/ 3 w 4"/>
                <a:gd name="T39" fmla="*/ 1 h 3"/>
                <a:gd name="T40" fmla="*/ 1 w 4"/>
                <a:gd name="T41" fmla="*/ 0 h 3"/>
                <a:gd name="T42" fmla="*/ 2 w 4"/>
                <a:gd name="T43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" h="3">
                  <a:moveTo>
                    <a:pt x="2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2" y="2"/>
                    <a:pt x="1" y="1"/>
                  </a:cubicBezTo>
                  <a:cubicBezTo>
                    <a:pt x="1" y="1"/>
                    <a:pt x="2" y="2"/>
                    <a:pt x="2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2" y="2"/>
                    <a:pt x="1" y="2"/>
                    <a:pt x="2" y="3"/>
                  </a:cubicBezTo>
                  <a:cubicBezTo>
                    <a:pt x="3" y="3"/>
                    <a:pt x="2" y="2"/>
                    <a:pt x="2" y="2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4" y="3"/>
                    <a:pt x="1" y="2"/>
                    <a:pt x="2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2"/>
                    <a:pt x="4" y="2"/>
                  </a:cubicBezTo>
                  <a:cubicBezTo>
                    <a:pt x="4" y="2"/>
                    <a:pt x="3" y="2"/>
                    <a:pt x="3" y="2"/>
                  </a:cubicBezTo>
                  <a:cubicBezTo>
                    <a:pt x="3" y="2"/>
                    <a:pt x="3" y="2"/>
                    <a:pt x="2" y="2"/>
                  </a:cubicBezTo>
                  <a:cubicBezTo>
                    <a:pt x="1" y="1"/>
                    <a:pt x="3" y="2"/>
                    <a:pt x="4" y="2"/>
                  </a:cubicBezTo>
                  <a:cubicBezTo>
                    <a:pt x="3" y="2"/>
                    <a:pt x="2" y="1"/>
                    <a:pt x="3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2" y="1"/>
                    <a:pt x="1" y="0"/>
                    <a:pt x="1" y="0"/>
                  </a:cubicBezTo>
                  <a:cubicBezTo>
                    <a:pt x="0" y="0"/>
                    <a:pt x="3" y="1"/>
                    <a:pt x="2" y="1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08" name="Rectangle 2372"/>
            <p:cNvSpPr>
              <a:spLocks noChangeArrowheads="1"/>
            </p:cNvSpPr>
            <p:nvPr/>
          </p:nvSpPr>
          <p:spPr bwMode="auto">
            <a:xfrm>
              <a:off x="916" y="3064"/>
              <a:ext cx="1" cy="1"/>
            </a:xfrm>
            <a:prstGeom prst="rect">
              <a:avLst/>
            </a:pr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09" name="Freeform 2373"/>
            <p:cNvSpPr/>
            <p:nvPr/>
          </p:nvSpPr>
          <p:spPr bwMode="auto">
            <a:xfrm>
              <a:off x="778" y="3107"/>
              <a:ext cx="0" cy="2"/>
            </a:xfrm>
            <a:custGeom>
              <a:avLst/>
              <a:gdLst>
                <a:gd name="T0" fmla="*/ 0 h 2"/>
                <a:gd name="T1" fmla="*/ 2 h 2"/>
                <a:gd name="T2" fmla="*/ 0 h 2"/>
                <a:gd name="T3" fmla="*/ 0 h 2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2">
                  <a:moveTo>
                    <a:pt x="0" y="0"/>
                  </a:moveTo>
                  <a:lnTo>
                    <a:pt x="0" y="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10" name="Freeform 2374"/>
            <p:cNvSpPr/>
            <p:nvPr/>
          </p:nvSpPr>
          <p:spPr bwMode="auto">
            <a:xfrm>
              <a:off x="776" y="3107"/>
              <a:ext cx="5" cy="9"/>
            </a:xfrm>
            <a:custGeom>
              <a:avLst/>
              <a:gdLst>
                <a:gd name="T0" fmla="*/ 0 w 2"/>
                <a:gd name="T1" fmla="*/ 4 h 4"/>
                <a:gd name="T2" fmla="*/ 1 w 2"/>
                <a:gd name="T3" fmla="*/ 3 h 4"/>
                <a:gd name="T4" fmla="*/ 2 w 2"/>
                <a:gd name="T5" fmla="*/ 0 h 4"/>
                <a:gd name="T6" fmla="*/ 1 w 2"/>
                <a:gd name="T7" fmla="*/ 2 h 4"/>
                <a:gd name="T8" fmla="*/ 1 w 2"/>
                <a:gd name="T9" fmla="*/ 1 h 4"/>
                <a:gd name="T10" fmla="*/ 0 w 2"/>
                <a:gd name="T11" fmla="*/ 3 h 4"/>
                <a:gd name="T12" fmla="*/ 1 w 2"/>
                <a:gd name="T13" fmla="*/ 3 h 4"/>
                <a:gd name="T14" fmla="*/ 0 w 2"/>
                <a:gd name="T15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" h="4">
                  <a:moveTo>
                    <a:pt x="0" y="4"/>
                  </a:moveTo>
                  <a:cubicBezTo>
                    <a:pt x="1" y="3"/>
                    <a:pt x="1" y="3"/>
                    <a:pt x="1" y="3"/>
                  </a:cubicBezTo>
                  <a:cubicBezTo>
                    <a:pt x="1" y="1"/>
                    <a:pt x="1" y="2"/>
                    <a:pt x="2" y="0"/>
                  </a:cubicBezTo>
                  <a:cubicBezTo>
                    <a:pt x="1" y="0"/>
                    <a:pt x="1" y="1"/>
                    <a:pt x="1" y="2"/>
                  </a:cubicBezTo>
                  <a:cubicBezTo>
                    <a:pt x="1" y="2"/>
                    <a:pt x="1" y="1"/>
                    <a:pt x="1" y="1"/>
                  </a:cubicBezTo>
                  <a:cubicBezTo>
                    <a:pt x="1" y="2"/>
                    <a:pt x="1" y="2"/>
                    <a:pt x="0" y="3"/>
                  </a:cubicBezTo>
                  <a:cubicBezTo>
                    <a:pt x="0" y="4"/>
                    <a:pt x="1" y="2"/>
                    <a:pt x="1" y="3"/>
                  </a:cubicBezTo>
                  <a:lnTo>
                    <a:pt x="0" y="4"/>
                  </a:ln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11" name="Freeform 2375"/>
            <p:cNvSpPr/>
            <p:nvPr/>
          </p:nvSpPr>
          <p:spPr bwMode="auto">
            <a:xfrm>
              <a:off x="778" y="3109"/>
              <a:ext cx="3" cy="3"/>
            </a:xfrm>
            <a:custGeom>
              <a:avLst/>
              <a:gdLst>
                <a:gd name="T0" fmla="*/ 1 w 1"/>
                <a:gd name="T1" fmla="*/ 0 h 1"/>
                <a:gd name="T2" fmla="*/ 0 w 1"/>
                <a:gd name="T3" fmla="*/ 1 h 1"/>
                <a:gd name="T4" fmla="*/ 1 w 1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1" y="1"/>
                    <a:pt x="1" y="0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12" name="Freeform 2376"/>
            <p:cNvSpPr/>
            <p:nvPr/>
          </p:nvSpPr>
          <p:spPr bwMode="auto">
            <a:xfrm>
              <a:off x="778" y="3109"/>
              <a:ext cx="3" cy="3"/>
            </a:xfrm>
            <a:custGeom>
              <a:avLst/>
              <a:gdLst>
                <a:gd name="T0" fmla="*/ 1 w 1"/>
                <a:gd name="T1" fmla="*/ 0 h 1"/>
                <a:gd name="T2" fmla="*/ 0 w 1"/>
                <a:gd name="T3" fmla="*/ 1 h 1"/>
                <a:gd name="T4" fmla="*/ 1 w 1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1" y="0"/>
                    <a:pt x="0" y="1"/>
                    <a:pt x="0" y="1"/>
                  </a:cubicBezTo>
                  <a:cubicBezTo>
                    <a:pt x="1" y="0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13" name="Freeform 2377"/>
            <p:cNvSpPr/>
            <p:nvPr/>
          </p:nvSpPr>
          <p:spPr bwMode="auto">
            <a:xfrm>
              <a:off x="781" y="3109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14" name="Freeform 2378"/>
            <p:cNvSpPr/>
            <p:nvPr/>
          </p:nvSpPr>
          <p:spPr bwMode="auto">
            <a:xfrm>
              <a:off x="781" y="3109"/>
              <a:ext cx="2" cy="5"/>
            </a:xfrm>
            <a:custGeom>
              <a:avLst/>
              <a:gdLst>
                <a:gd name="T0" fmla="*/ 1 w 1"/>
                <a:gd name="T1" fmla="*/ 0 h 2"/>
                <a:gd name="T2" fmla="*/ 0 w 1"/>
                <a:gd name="T3" fmla="*/ 0 h 2"/>
                <a:gd name="T4" fmla="*/ 0 w 1"/>
                <a:gd name="T5" fmla="*/ 0 h 2"/>
                <a:gd name="T6" fmla="*/ 0 w 1"/>
                <a:gd name="T7" fmla="*/ 2 h 2"/>
                <a:gd name="T8" fmla="*/ 0 w 1"/>
                <a:gd name="T9" fmla="*/ 1 h 2"/>
                <a:gd name="T10" fmla="*/ 0 w 1"/>
                <a:gd name="T11" fmla="*/ 2 h 2"/>
                <a:gd name="T12" fmla="*/ 1 w 1"/>
                <a:gd name="T13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" h="2">
                  <a:moveTo>
                    <a:pt x="1" y="0"/>
                  </a:moveTo>
                  <a:cubicBezTo>
                    <a:pt x="1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2"/>
                    <a:pt x="0" y="2"/>
                  </a:cubicBezTo>
                  <a:cubicBezTo>
                    <a:pt x="0" y="2"/>
                    <a:pt x="0" y="1"/>
                    <a:pt x="0" y="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1"/>
                    <a:pt x="1" y="0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15" name="Freeform 2379"/>
            <p:cNvSpPr/>
            <p:nvPr/>
          </p:nvSpPr>
          <p:spPr bwMode="auto">
            <a:xfrm>
              <a:off x="781" y="3109"/>
              <a:ext cx="0" cy="3"/>
            </a:xfrm>
            <a:custGeom>
              <a:avLst/>
              <a:gdLst>
                <a:gd name="T0" fmla="*/ 0 h 1"/>
                <a:gd name="T1" fmla="*/ 0 h 1"/>
                <a:gd name="T2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16" name="Freeform 2380"/>
            <p:cNvSpPr/>
            <p:nvPr/>
          </p:nvSpPr>
          <p:spPr bwMode="auto">
            <a:xfrm>
              <a:off x="781" y="3109"/>
              <a:ext cx="0" cy="3"/>
            </a:xfrm>
            <a:custGeom>
              <a:avLst/>
              <a:gdLst>
                <a:gd name="T0" fmla="*/ 0 h 3"/>
                <a:gd name="T1" fmla="*/ 0 h 3"/>
                <a:gd name="T2" fmla="*/ 3 h 3"/>
                <a:gd name="T3" fmla="*/ 0 h 3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3">
                  <a:moveTo>
                    <a:pt x="0" y="0"/>
                  </a:moveTo>
                  <a:lnTo>
                    <a:pt x="0" y="0"/>
                  </a:lnTo>
                  <a:lnTo>
                    <a:pt x="0" y="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17" name="Freeform 2381"/>
            <p:cNvSpPr/>
            <p:nvPr/>
          </p:nvSpPr>
          <p:spPr bwMode="auto">
            <a:xfrm>
              <a:off x="781" y="3109"/>
              <a:ext cx="2" cy="7"/>
            </a:xfrm>
            <a:custGeom>
              <a:avLst/>
              <a:gdLst>
                <a:gd name="T0" fmla="*/ 1 w 1"/>
                <a:gd name="T1" fmla="*/ 0 h 3"/>
                <a:gd name="T2" fmla="*/ 0 w 1"/>
                <a:gd name="T3" fmla="*/ 1 h 3"/>
                <a:gd name="T4" fmla="*/ 0 w 1"/>
                <a:gd name="T5" fmla="*/ 3 h 3"/>
                <a:gd name="T6" fmla="*/ 1 w 1"/>
                <a:gd name="T7" fmla="*/ 3 h 3"/>
                <a:gd name="T8" fmla="*/ 1 w 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3">
                  <a:moveTo>
                    <a:pt x="1" y="0"/>
                  </a:moveTo>
                  <a:cubicBezTo>
                    <a:pt x="1" y="2"/>
                    <a:pt x="1" y="0"/>
                    <a:pt x="0" y="1"/>
                  </a:cubicBezTo>
                  <a:cubicBezTo>
                    <a:pt x="1" y="1"/>
                    <a:pt x="1" y="2"/>
                    <a:pt x="0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2"/>
                    <a:pt x="1" y="1"/>
                    <a:pt x="1" y="0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18" name="Freeform 2382"/>
            <p:cNvSpPr/>
            <p:nvPr/>
          </p:nvSpPr>
          <p:spPr bwMode="auto">
            <a:xfrm>
              <a:off x="783" y="3119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19" name="Freeform 2383"/>
            <p:cNvSpPr/>
            <p:nvPr/>
          </p:nvSpPr>
          <p:spPr bwMode="auto">
            <a:xfrm>
              <a:off x="783" y="3112"/>
              <a:ext cx="2" cy="9"/>
            </a:xfrm>
            <a:custGeom>
              <a:avLst/>
              <a:gdLst>
                <a:gd name="T0" fmla="*/ 1 w 1"/>
                <a:gd name="T1" fmla="*/ 1 h 4"/>
                <a:gd name="T2" fmla="*/ 1 w 1"/>
                <a:gd name="T3" fmla="*/ 2 h 4"/>
                <a:gd name="T4" fmla="*/ 1 w 1"/>
                <a:gd name="T5" fmla="*/ 1 h 4"/>
                <a:gd name="T6" fmla="*/ 0 w 1"/>
                <a:gd name="T7" fmla="*/ 2 h 4"/>
                <a:gd name="T8" fmla="*/ 1 w 1"/>
                <a:gd name="T9" fmla="*/ 0 h 4"/>
                <a:gd name="T10" fmla="*/ 0 w 1"/>
                <a:gd name="T11" fmla="*/ 2 h 4"/>
                <a:gd name="T12" fmla="*/ 0 w 1"/>
                <a:gd name="T13" fmla="*/ 0 h 4"/>
                <a:gd name="T14" fmla="*/ 0 w 1"/>
                <a:gd name="T15" fmla="*/ 2 h 4"/>
                <a:gd name="T16" fmla="*/ 0 w 1"/>
                <a:gd name="T17" fmla="*/ 2 h 4"/>
                <a:gd name="T18" fmla="*/ 0 w 1"/>
                <a:gd name="T19" fmla="*/ 3 h 4"/>
                <a:gd name="T20" fmla="*/ 1 w 1"/>
                <a:gd name="T21" fmla="*/ 4 h 4"/>
                <a:gd name="T22" fmla="*/ 1 w 1"/>
                <a:gd name="T23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" h="4">
                  <a:moveTo>
                    <a:pt x="1" y="1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1"/>
                    <a:pt x="1" y="1"/>
                  </a:cubicBezTo>
                  <a:cubicBezTo>
                    <a:pt x="1" y="1"/>
                    <a:pt x="1" y="2"/>
                    <a:pt x="0" y="2"/>
                  </a:cubicBezTo>
                  <a:cubicBezTo>
                    <a:pt x="0" y="0"/>
                    <a:pt x="1" y="2"/>
                    <a:pt x="1" y="0"/>
                  </a:cubicBezTo>
                  <a:cubicBezTo>
                    <a:pt x="1" y="0"/>
                    <a:pt x="0" y="0"/>
                    <a:pt x="0" y="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3"/>
                    <a:pt x="0" y="1"/>
                    <a:pt x="0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4"/>
                    <a:pt x="1" y="4"/>
                  </a:cubicBezTo>
                  <a:cubicBezTo>
                    <a:pt x="1" y="4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20" name="Freeform 2384"/>
            <p:cNvSpPr/>
            <p:nvPr/>
          </p:nvSpPr>
          <p:spPr bwMode="auto">
            <a:xfrm>
              <a:off x="785" y="3116"/>
              <a:ext cx="0" cy="3"/>
            </a:xfrm>
            <a:custGeom>
              <a:avLst/>
              <a:gdLst>
                <a:gd name="T0" fmla="*/ 0 h 3"/>
                <a:gd name="T1" fmla="*/ 3 h 3"/>
                <a:gd name="T2" fmla="*/ 0 h 3"/>
                <a:gd name="T3" fmla="*/ 0 h 3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3">
                  <a:moveTo>
                    <a:pt x="0" y="0"/>
                  </a:moveTo>
                  <a:lnTo>
                    <a:pt x="0" y="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21" name="Freeform 2385"/>
            <p:cNvSpPr/>
            <p:nvPr/>
          </p:nvSpPr>
          <p:spPr bwMode="auto">
            <a:xfrm>
              <a:off x="785" y="3112"/>
              <a:ext cx="3" cy="11"/>
            </a:xfrm>
            <a:custGeom>
              <a:avLst/>
              <a:gdLst>
                <a:gd name="T0" fmla="*/ 1 w 1"/>
                <a:gd name="T1" fmla="*/ 0 h 5"/>
                <a:gd name="T2" fmla="*/ 1 w 1"/>
                <a:gd name="T3" fmla="*/ 1 h 5"/>
                <a:gd name="T4" fmla="*/ 1 w 1"/>
                <a:gd name="T5" fmla="*/ 1 h 5"/>
                <a:gd name="T6" fmla="*/ 0 w 1"/>
                <a:gd name="T7" fmla="*/ 2 h 5"/>
                <a:gd name="T8" fmla="*/ 1 w 1"/>
                <a:gd name="T9" fmla="*/ 1 h 5"/>
                <a:gd name="T10" fmla="*/ 1 w 1"/>
                <a:gd name="T11" fmla="*/ 3 h 5"/>
                <a:gd name="T12" fmla="*/ 1 w 1"/>
                <a:gd name="T13" fmla="*/ 3 h 5"/>
                <a:gd name="T14" fmla="*/ 1 w 1"/>
                <a:gd name="T15" fmla="*/ 3 h 5"/>
                <a:gd name="T16" fmla="*/ 1 w 1"/>
                <a:gd name="T17" fmla="*/ 2 h 5"/>
                <a:gd name="T18" fmla="*/ 1 w 1"/>
                <a:gd name="T19" fmla="*/ 2 h 5"/>
                <a:gd name="T20" fmla="*/ 1 w 1"/>
                <a:gd name="T21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" h="5">
                  <a:moveTo>
                    <a:pt x="1" y="0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2"/>
                    <a:pt x="0" y="2"/>
                  </a:cubicBezTo>
                  <a:cubicBezTo>
                    <a:pt x="0" y="3"/>
                    <a:pt x="1" y="1"/>
                    <a:pt x="1" y="1"/>
                  </a:cubicBezTo>
                  <a:cubicBezTo>
                    <a:pt x="1" y="2"/>
                    <a:pt x="1" y="2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5"/>
                    <a:pt x="1" y="3"/>
                    <a:pt x="1" y="3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0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22" name="Freeform 2386"/>
            <p:cNvSpPr/>
            <p:nvPr/>
          </p:nvSpPr>
          <p:spPr bwMode="auto">
            <a:xfrm>
              <a:off x="785" y="3112"/>
              <a:ext cx="3" cy="0"/>
            </a:xfrm>
            <a:custGeom>
              <a:avLst/>
              <a:gdLst>
                <a:gd name="T0" fmla="*/ 0 w 1"/>
                <a:gd name="T1" fmla="*/ 1 w 1"/>
                <a:gd name="T2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0" y="0"/>
                    <a:pt x="1" y="0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23" name="Freeform 2387"/>
            <p:cNvSpPr/>
            <p:nvPr/>
          </p:nvSpPr>
          <p:spPr bwMode="auto">
            <a:xfrm>
              <a:off x="788" y="3119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24" name="Freeform 2388"/>
            <p:cNvSpPr/>
            <p:nvPr/>
          </p:nvSpPr>
          <p:spPr bwMode="auto">
            <a:xfrm>
              <a:off x="788" y="3112"/>
              <a:ext cx="2" cy="2"/>
            </a:xfrm>
            <a:custGeom>
              <a:avLst/>
              <a:gdLst>
                <a:gd name="T0" fmla="*/ 0 w 1"/>
                <a:gd name="T1" fmla="*/ 1 h 1"/>
                <a:gd name="T2" fmla="*/ 1 w 1"/>
                <a:gd name="T3" fmla="*/ 1 h 1"/>
                <a:gd name="T4" fmla="*/ 0 w 1"/>
                <a:gd name="T5" fmla="*/ 0 h 1"/>
                <a:gd name="T6" fmla="*/ 0 w 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1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25" name="Freeform 2389"/>
            <p:cNvSpPr/>
            <p:nvPr/>
          </p:nvSpPr>
          <p:spPr bwMode="auto">
            <a:xfrm>
              <a:off x="790" y="3109"/>
              <a:ext cx="17" cy="12"/>
            </a:xfrm>
            <a:custGeom>
              <a:avLst/>
              <a:gdLst>
                <a:gd name="T0" fmla="*/ 7 w 7"/>
                <a:gd name="T1" fmla="*/ 3 h 5"/>
                <a:gd name="T2" fmla="*/ 6 w 7"/>
                <a:gd name="T3" fmla="*/ 3 h 5"/>
                <a:gd name="T4" fmla="*/ 6 w 7"/>
                <a:gd name="T5" fmla="*/ 1 h 5"/>
                <a:gd name="T6" fmla="*/ 6 w 7"/>
                <a:gd name="T7" fmla="*/ 0 h 5"/>
                <a:gd name="T8" fmla="*/ 6 w 7"/>
                <a:gd name="T9" fmla="*/ 1 h 5"/>
                <a:gd name="T10" fmla="*/ 5 w 7"/>
                <a:gd name="T11" fmla="*/ 0 h 5"/>
                <a:gd name="T12" fmla="*/ 5 w 7"/>
                <a:gd name="T13" fmla="*/ 0 h 5"/>
                <a:gd name="T14" fmla="*/ 4 w 7"/>
                <a:gd name="T15" fmla="*/ 1 h 5"/>
                <a:gd name="T16" fmla="*/ 1 w 7"/>
                <a:gd name="T17" fmla="*/ 1 h 5"/>
                <a:gd name="T18" fmla="*/ 1 w 7"/>
                <a:gd name="T19" fmla="*/ 3 h 5"/>
                <a:gd name="T20" fmla="*/ 1 w 7"/>
                <a:gd name="T21" fmla="*/ 2 h 5"/>
                <a:gd name="T22" fmla="*/ 1 w 7"/>
                <a:gd name="T23" fmla="*/ 2 h 5"/>
                <a:gd name="T24" fmla="*/ 0 w 7"/>
                <a:gd name="T25" fmla="*/ 1 h 5"/>
                <a:gd name="T26" fmla="*/ 0 w 7"/>
                <a:gd name="T27" fmla="*/ 3 h 5"/>
                <a:gd name="T28" fmla="*/ 0 w 7"/>
                <a:gd name="T29" fmla="*/ 1 h 5"/>
                <a:gd name="T30" fmla="*/ 0 w 7"/>
                <a:gd name="T31" fmla="*/ 2 h 5"/>
                <a:gd name="T32" fmla="*/ 0 w 7"/>
                <a:gd name="T33" fmla="*/ 4 h 5"/>
                <a:gd name="T34" fmla="*/ 0 w 7"/>
                <a:gd name="T35" fmla="*/ 4 h 5"/>
                <a:gd name="T36" fmla="*/ 2 w 7"/>
                <a:gd name="T37" fmla="*/ 2 h 5"/>
                <a:gd name="T38" fmla="*/ 2 w 7"/>
                <a:gd name="T39" fmla="*/ 3 h 5"/>
                <a:gd name="T40" fmla="*/ 3 w 7"/>
                <a:gd name="T41" fmla="*/ 4 h 5"/>
                <a:gd name="T42" fmla="*/ 3 w 7"/>
                <a:gd name="T43" fmla="*/ 2 h 5"/>
                <a:gd name="T44" fmla="*/ 3 w 7"/>
                <a:gd name="T45" fmla="*/ 3 h 5"/>
                <a:gd name="T46" fmla="*/ 3 w 7"/>
                <a:gd name="T47" fmla="*/ 2 h 5"/>
                <a:gd name="T48" fmla="*/ 4 w 7"/>
                <a:gd name="T49" fmla="*/ 3 h 5"/>
                <a:gd name="T50" fmla="*/ 4 w 7"/>
                <a:gd name="T51" fmla="*/ 1 h 5"/>
                <a:gd name="T52" fmla="*/ 5 w 7"/>
                <a:gd name="T53" fmla="*/ 4 h 5"/>
                <a:gd name="T54" fmla="*/ 4 w 7"/>
                <a:gd name="T55" fmla="*/ 3 h 5"/>
                <a:gd name="T56" fmla="*/ 4 w 7"/>
                <a:gd name="T57" fmla="*/ 2 h 5"/>
                <a:gd name="T58" fmla="*/ 5 w 7"/>
                <a:gd name="T59" fmla="*/ 3 h 5"/>
                <a:gd name="T60" fmla="*/ 5 w 7"/>
                <a:gd name="T61" fmla="*/ 2 h 5"/>
                <a:gd name="T62" fmla="*/ 5 w 7"/>
                <a:gd name="T63" fmla="*/ 1 h 5"/>
                <a:gd name="T64" fmla="*/ 6 w 7"/>
                <a:gd name="T65" fmla="*/ 2 h 5"/>
                <a:gd name="T66" fmla="*/ 6 w 7"/>
                <a:gd name="T67" fmla="*/ 3 h 5"/>
                <a:gd name="T68" fmla="*/ 6 w 7"/>
                <a:gd name="T69" fmla="*/ 4 h 5"/>
                <a:gd name="T70" fmla="*/ 6 w 7"/>
                <a:gd name="T71" fmla="*/ 2 h 5"/>
                <a:gd name="T72" fmla="*/ 7 w 7"/>
                <a:gd name="T73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7" h="5">
                  <a:moveTo>
                    <a:pt x="7" y="3"/>
                  </a:moveTo>
                  <a:cubicBezTo>
                    <a:pt x="7" y="3"/>
                    <a:pt x="6" y="2"/>
                    <a:pt x="6" y="3"/>
                  </a:cubicBezTo>
                  <a:cubicBezTo>
                    <a:pt x="6" y="2"/>
                    <a:pt x="6" y="2"/>
                    <a:pt x="6" y="1"/>
                  </a:cubicBezTo>
                  <a:cubicBezTo>
                    <a:pt x="6" y="1"/>
                    <a:pt x="6" y="1"/>
                    <a:pt x="6" y="0"/>
                  </a:cubicBezTo>
                  <a:cubicBezTo>
                    <a:pt x="6" y="0"/>
                    <a:pt x="6" y="1"/>
                    <a:pt x="6" y="1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1"/>
                    <a:pt x="5" y="0"/>
                  </a:cubicBezTo>
                  <a:cubicBezTo>
                    <a:pt x="4" y="0"/>
                    <a:pt x="4" y="1"/>
                    <a:pt x="4" y="1"/>
                  </a:cubicBezTo>
                  <a:cubicBezTo>
                    <a:pt x="3" y="1"/>
                    <a:pt x="2" y="2"/>
                    <a:pt x="1" y="1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2"/>
                    <a:pt x="1" y="3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0"/>
                    <a:pt x="1" y="2"/>
                    <a:pt x="0" y="1"/>
                  </a:cubicBezTo>
                  <a:cubicBezTo>
                    <a:pt x="0" y="1"/>
                    <a:pt x="0" y="3"/>
                    <a:pt x="0" y="3"/>
                  </a:cubicBezTo>
                  <a:cubicBezTo>
                    <a:pt x="0" y="1"/>
                    <a:pt x="0" y="3"/>
                    <a:pt x="0" y="1"/>
                  </a:cubicBezTo>
                  <a:cubicBezTo>
                    <a:pt x="0" y="1"/>
                    <a:pt x="0" y="3"/>
                    <a:pt x="0" y="2"/>
                  </a:cubicBezTo>
                  <a:cubicBezTo>
                    <a:pt x="0" y="3"/>
                    <a:pt x="0" y="3"/>
                    <a:pt x="0" y="4"/>
                  </a:cubicBezTo>
                  <a:cubicBezTo>
                    <a:pt x="0" y="4"/>
                    <a:pt x="0" y="3"/>
                    <a:pt x="0" y="4"/>
                  </a:cubicBezTo>
                  <a:cubicBezTo>
                    <a:pt x="0" y="5"/>
                    <a:pt x="1" y="3"/>
                    <a:pt x="2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2"/>
                    <a:pt x="2" y="2"/>
                    <a:pt x="3" y="4"/>
                  </a:cubicBezTo>
                  <a:cubicBezTo>
                    <a:pt x="3" y="3"/>
                    <a:pt x="3" y="4"/>
                    <a:pt x="3" y="2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4" y="3"/>
                    <a:pt x="4" y="3"/>
                  </a:cubicBezTo>
                  <a:cubicBezTo>
                    <a:pt x="3" y="2"/>
                    <a:pt x="4" y="2"/>
                    <a:pt x="4" y="1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5" y="3"/>
                    <a:pt x="4" y="2"/>
                    <a:pt x="4" y="2"/>
                  </a:cubicBezTo>
                  <a:cubicBezTo>
                    <a:pt x="4" y="2"/>
                    <a:pt x="5" y="3"/>
                    <a:pt x="5" y="3"/>
                  </a:cubicBezTo>
                  <a:cubicBezTo>
                    <a:pt x="5" y="4"/>
                    <a:pt x="5" y="2"/>
                    <a:pt x="5" y="2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5" y="2"/>
                    <a:pt x="6" y="2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3"/>
                    <a:pt x="7" y="3"/>
                    <a:pt x="7" y="3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26" name="Freeform 2390"/>
            <p:cNvSpPr/>
            <p:nvPr/>
          </p:nvSpPr>
          <p:spPr bwMode="auto">
            <a:xfrm>
              <a:off x="804" y="3119"/>
              <a:ext cx="0" cy="2"/>
            </a:xfrm>
            <a:custGeom>
              <a:avLst/>
              <a:gdLst>
                <a:gd name="T0" fmla="*/ 0 h 2"/>
                <a:gd name="T1" fmla="*/ 2 h 2"/>
                <a:gd name="T2" fmla="*/ 0 h 2"/>
                <a:gd name="T3" fmla="*/ 0 h 2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2">
                  <a:moveTo>
                    <a:pt x="0" y="0"/>
                  </a:moveTo>
                  <a:lnTo>
                    <a:pt x="0" y="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27" name="Freeform 2391"/>
            <p:cNvSpPr/>
            <p:nvPr/>
          </p:nvSpPr>
          <p:spPr bwMode="auto">
            <a:xfrm>
              <a:off x="807" y="3116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28" name="Freeform 2392"/>
            <p:cNvSpPr/>
            <p:nvPr/>
          </p:nvSpPr>
          <p:spPr bwMode="auto">
            <a:xfrm>
              <a:off x="800" y="3109"/>
              <a:ext cx="2" cy="3"/>
            </a:xfrm>
            <a:custGeom>
              <a:avLst/>
              <a:gdLst>
                <a:gd name="T0" fmla="*/ 0 w 2"/>
                <a:gd name="T1" fmla="*/ 0 h 3"/>
                <a:gd name="T2" fmla="*/ 2 w 2"/>
                <a:gd name="T3" fmla="*/ 0 h 3"/>
                <a:gd name="T4" fmla="*/ 2 w 2"/>
                <a:gd name="T5" fmla="*/ 3 h 3"/>
                <a:gd name="T6" fmla="*/ 0 w 2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3">
                  <a:moveTo>
                    <a:pt x="0" y="0"/>
                  </a:moveTo>
                  <a:lnTo>
                    <a:pt x="2" y="0"/>
                  </a:lnTo>
                  <a:lnTo>
                    <a:pt x="2" y="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29" name="Freeform 2393"/>
            <p:cNvSpPr/>
            <p:nvPr/>
          </p:nvSpPr>
          <p:spPr bwMode="auto">
            <a:xfrm>
              <a:off x="802" y="3119"/>
              <a:ext cx="0" cy="2"/>
            </a:xfrm>
            <a:custGeom>
              <a:avLst/>
              <a:gdLst>
                <a:gd name="T0" fmla="*/ 2 h 2"/>
                <a:gd name="T1" fmla="*/ 0 h 2"/>
                <a:gd name="T2" fmla="*/ 2 h 2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2">
                  <a:moveTo>
                    <a:pt x="0" y="2"/>
                  </a:moveTo>
                  <a:lnTo>
                    <a:pt x="0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30" name="Freeform 2394"/>
            <p:cNvSpPr/>
            <p:nvPr/>
          </p:nvSpPr>
          <p:spPr bwMode="auto">
            <a:xfrm>
              <a:off x="797" y="3119"/>
              <a:ext cx="0" cy="2"/>
            </a:xfrm>
            <a:custGeom>
              <a:avLst/>
              <a:gdLst>
                <a:gd name="T0" fmla="*/ 0 h 1"/>
                <a:gd name="T1" fmla="*/ 1 h 1"/>
                <a:gd name="T2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31" name="Rectangle 2395"/>
            <p:cNvSpPr>
              <a:spLocks noChangeArrowheads="1"/>
            </p:cNvSpPr>
            <p:nvPr/>
          </p:nvSpPr>
          <p:spPr bwMode="auto">
            <a:xfrm>
              <a:off x="804" y="3119"/>
              <a:ext cx="3" cy="1"/>
            </a:xfrm>
            <a:prstGeom prst="rect">
              <a:avLst/>
            </a:pr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32" name="Freeform 2396"/>
            <p:cNvSpPr/>
            <p:nvPr/>
          </p:nvSpPr>
          <p:spPr bwMode="auto">
            <a:xfrm>
              <a:off x="804" y="3102"/>
              <a:ext cx="10" cy="14"/>
            </a:xfrm>
            <a:custGeom>
              <a:avLst/>
              <a:gdLst>
                <a:gd name="T0" fmla="*/ 3 w 4"/>
                <a:gd name="T1" fmla="*/ 1 h 6"/>
                <a:gd name="T2" fmla="*/ 2 w 4"/>
                <a:gd name="T3" fmla="*/ 1 h 6"/>
                <a:gd name="T4" fmla="*/ 3 w 4"/>
                <a:gd name="T5" fmla="*/ 3 h 6"/>
                <a:gd name="T6" fmla="*/ 2 w 4"/>
                <a:gd name="T7" fmla="*/ 1 h 6"/>
                <a:gd name="T8" fmla="*/ 1 w 4"/>
                <a:gd name="T9" fmla="*/ 3 h 6"/>
                <a:gd name="T10" fmla="*/ 1 w 4"/>
                <a:gd name="T11" fmla="*/ 2 h 6"/>
                <a:gd name="T12" fmla="*/ 1 w 4"/>
                <a:gd name="T13" fmla="*/ 5 h 6"/>
                <a:gd name="T14" fmla="*/ 1 w 4"/>
                <a:gd name="T15" fmla="*/ 2 h 6"/>
                <a:gd name="T16" fmla="*/ 0 w 4"/>
                <a:gd name="T17" fmla="*/ 2 h 6"/>
                <a:gd name="T18" fmla="*/ 0 w 4"/>
                <a:gd name="T19" fmla="*/ 3 h 6"/>
                <a:gd name="T20" fmla="*/ 1 w 4"/>
                <a:gd name="T21" fmla="*/ 5 h 6"/>
                <a:gd name="T22" fmla="*/ 1 w 4"/>
                <a:gd name="T23" fmla="*/ 6 h 6"/>
                <a:gd name="T24" fmla="*/ 1 w 4"/>
                <a:gd name="T25" fmla="*/ 5 h 6"/>
                <a:gd name="T26" fmla="*/ 1 w 4"/>
                <a:gd name="T27" fmla="*/ 6 h 6"/>
                <a:gd name="T28" fmla="*/ 1 w 4"/>
                <a:gd name="T29" fmla="*/ 5 h 6"/>
                <a:gd name="T30" fmla="*/ 2 w 4"/>
                <a:gd name="T31" fmla="*/ 6 h 6"/>
                <a:gd name="T32" fmla="*/ 2 w 4"/>
                <a:gd name="T33" fmla="*/ 5 h 6"/>
                <a:gd name="T34" fmla="*/ 2 w 4"/>
                <a:gd name="T35" fmla="*/ 5 h 6"/>
                <a:gd name="T36" fmla="*/ 2 w 4"/>
                <a:gd name="T37" fmla="*/ 4 h 6"/>
                <a:gd name="T38" fmla="*/ 2 w 4"/>
                <a:gd name="T39" fmla="*/ 5 h 6"/>
                <a:gd name="T40" fmla="*/ 2 w 4"/>
                <a:gd name="T41" fmla="*/ 4 h 6"/>
                <a:gd name="T42" fmla="*/ 3 w 4"/>
                <a:gd name="T43" fmla="*/ 5 h 6"/>
                <a:gd name="T44" fmla="*/ 3 w 4"/>
                <a:gd name="T45" fmla="*/ 4 h 6"/>
                <a:gd name="T46" fmla="*/ 3 w 4"/>
                <a:gd name="T47" fmla="*/ 5 h 6"/>
                <a:gd name="T48" fmla="*/ 2 w 4"/>
                <a:gd name="T49" fmla="*/ 3 h 6"/>
                <a:gd name="T50" fmla="*/ 3 w 4"/>
                <a:gd name="T51" fmla="*/ 5 h 6"/>
                <a:gd name="T52" fmla="*/ 4 w 4"/>
                <a:gd name="T53" fmla="*/ 4 h 6"/>
                <a:gd name="T54" fmla="*/ 4 w 4"/>
                <a:gd name="T55" fmla="*/ 4 h 6"/>
                <a:gd name="T56" fmla="*/ 4 w 4"/>
                <a:gd name="T57" fmla="*/ 3 h 6"/>
                <a:gd name="T58" fmla="*/ 4 w 4"/>
                <a:gd name="T59" fmla="*/ 3 h 6"/>
                <a:gd name="T60" fmla="*/ 3 w 4"/>
                <a:gd name="T61" fmla="*/ 2 h 6"/>
                <a:gd name="T62" fmla="*/ 4 w 4"/>
                <a:gd name="T63" fmla="*/ 3 h 6"/>
                <a:gd name="T64" fmla="*/ 3 w 4"/>
                <a:gd name="T65" fmla="*/ 1 h 6"/>
                <a:gd name="T66" fmla="*/ 3 w 4"/>
                <a:gd name="T67" fmla="*/ 2 h 6"/>
                <a:gd name="T68" fmla="*/ 3 w 4"/>
                <a:gd name="T69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" h="6">
                  <a:moveTo>
                    <a:pt x="3" y="1"/>
                  </a:moveTo>
                  <a:cubicBezTo>
                    <a:pt x="2" y="0"/>
                    <a:pt x="2" y="1"/>
                    <a:pt x="2" y="1"/>
                  </a:cubicBezTo>
                  <a:cubicBezTo>
                    <a:pt x="2" y="2"/>
                    <a:pt x="3" y="3"/>
                    <a:pt x="3" y="3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2"/>
                    <a:pt x="1" y="1"/>
                    <a:pt x="1" y="3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3"/>
                    <a:pt x="2" y="5"/>
                    <a:pt x="1" y="5"/>
                  </a:cubicBezTo>
                  <a:cubicBezTo>
                    <a:pt x="1" y="3"/>
                    <a:pt x="1" y="4"/>
                    <a:pt x="1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3"/>
                    <a:pt x="0" y="3"/>
                  </a:cubicBezTo>
                  <a:cubicBezTo>
                    <a:pt x="0" y="4"/>
                    <a:pt x="1" y="4"/>
                    <a:pt x="1" y="5"/>
                  </a:cubicBezTo>
                  <a:cubicBezTo>
                    <a:pt x="1" y="5"/>
                    <a:pt x="1" y="5"/>
                    <a:pt x="1" y="6"/>
                  </a:cubicBezTo>
                  <a:cubicBezTo>
                    <a:pt x="1" y="5"/>
                    <a:pt x="1" y="6"/>
                    <a:pt x="1" y="5"/>
                  </a:cubicBezTo>
                  <a:cubicBezTo>
                    <a:pt x="1" y="5"/>
                    <a:pt x="1" y="5"/>
                    <a:pt x="1" y="6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2" y="5"/>
                    <a:pt x="1" y="6"/>
                    <a:pt x="2" y="6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2" y="5"/>
                    <a:pt x="2" y="4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5"/>
                    <a:pt x="3" y="6"/>
                    <a:pt x="3" y="5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5"/>
                    <a:pt x="3" y="5"/>
                  </a:cubicBezTo>
                  <a:cubicBezTo>
                    <a:pt x="3" y="4"/>
                    <a:pt x="2" y="3"/>
                    <a:pt x="2" y="3"/>
                  </a:cubicBezTo>
                  <a:cubicBezTo>
                    <a:pt x="3" y="4"/>
                    <a:pt x="2" y="3"/>
                    <a:pt x="3" y="5"/>
                  </a:cubicBezTo>
                  <a:cubicBezTo>
                    <a:pt x="4" y="5"/>
                    <a:pt x="3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3"/>
                    <a:pt x="4" y="5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3" y="3"/>
                    <a:pt x="3" y="3"/>
                    <a:pt x="3" y="2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3" y="2"/>
                    <a:pt x="3" y="2"/>
                    <a:pt x="3" y="1"/>
                  </a:cubicBezTo>
                  <a:cubicBezTo>
                    <a:pt x="3" y="1"/>
                    <a:pt x="3" y="2"/>
                    <a:pt x="3" y="2"/>
                  </a:cubicBezTo>
                  <a:cubicBezTo>
                    <a:pt x="3" y="2"/>
                    <a:pt x="3" y="1"/>
                    <a:pt x="3" y="1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33" name="Freeform 2397"/>
            <p:cNvSpPr/>
            <p:nvPr/>
          </p:nvSpPr>
          <p:spPr bwMode="auto">
            <a:xfrm>
              <a:off x="809" y="3114"/>
              <a:ext cx="0" cy="2"/>
            </a:xfrm>
            <a:custGeom>
              <a:avLst/>
              <a:gdLst>
                <a:gd name="T0" fmla="*/ 2 h 2"/>
                <a:gd name="T1" fmla="*/ 0 h 2"/>
                <a:gd name="T2" fmla="*/ 2 h 2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2">
                  <a:moveTo>
                    <a:pt x="0" y="2"/>
                  </a:moveTo>
                  <a:lnTo>
                    <a:pt x="0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34" name="Freeform 2398"/>
            <p:cNvSpPr/>
            <p:nvPr/>
          </p:nvSpPr>
          <p:spPr bwMode="auto">
            <a:xfrm>
              <a:off x="812" y="3100"/>
              <a:ext cx="7" cy="14"/>
            </a:xfrm>
            <a:custGeom>
              <a:avLst/>
              <a:gdLst>
                <a:gd name="T0" fmla="*/ 2 w 3"/>
                <a:gd name="T1" fmla="*/ 3 h 6"/>
                <a:gd name="T2" fmla="*/ 3 w 3"/>
                <a:gd name="T3" fmla="*/ 4 h 6"/>
                <a:gd name="T4" fmla="*/ 1 w 3"/>
                <a:gd name="T5" fmla="*/ 2 h 6"/>
                <a:gd name="T6" fmla="*/ 1 w 3"/>
                <a:gd name="T7" fmla="*/ 2 h 6"/>
                <a:gd name="T8" fmla="*/ 2 w 3"/>
                <a:gd name="T9" fmla="*/ 3 h 6"/>
                <a:gd name="T10" fmla="*/ 3 w 3"/>
                <a:gd name="T11" fmla="*/ 3 h 6"/>
                <a:gd name="T12" fmla="*/ 2 w 3"/>
                <a:gd name="T13" fmla="*/ 2 h 6"/>
                <a:gd name="T14" fmla="*/ 2 w 3"/>
                <a:gd name="T15" fmla="*/ 1 h 6"/>
                <a:gd name="T16" fmla="*/ 2 w 3"/>
                <a:gd name="T17" fmla="*/ 2 h 6"/>
                <a:gd name="T18" fmla="*/ 3 w 3"/>
                <a:gd name="T19" fmla="*/ 3 h 6"/>
                <a:gd name="T20" fmla="*/ 1 w 3"/>
                <a:gd name="T21" fmla="*/ 0 h 6"/>
                <a:gd name="T22" fmla="*/ 1 w 3"/>
                <a:gd name="T23" fmla="*/ 0 h 6"/>
                <a:gd name="T24" fmla="*/ 2 w 3"/>
                <a:gd name="T25" fmla="*/ 1 h 6"/>
                <a:gd name="T26" fmla="*/ 2 w 3"/>
                <a:gd name="T27" fmla="*/ 1 h 6"/>
                <a:gd name="T28" fmla="*/ 1 w 3"/>
                <a:gd name="T29" fmla="*/ 0 h 6"/>
                <a:gd name="T30" fmla="*/ 0 w 3"/>
                <a:gd name="T31" fmla="*/ 1 h 6"/>
                <a:gd name="T32" fmla="*/ 0 w 3"/>
                <a:gd name="T33" fmla="*/ 1 h 6"/>
                <a:gd name="T34" fmla="*/ 1 w 3"/>
                <a:gd name="T35" fmla="*/ 2 h 6"/>
                <a:gd name="T36" fmla="*/ 2 w 3"/>
                <a:gd name="T37" fmla="*/ 3 h 6"/>
                <a:gd name="T38" fmla="*/ 1 w 3"/>
                <a:gd name="T39" fmla="*/ 3 h 6"/>
                <a:gd name="T40" fmla="*/ 2 w 3"/>
                <a:gd name="T41" fmla="*/ 4 h 6"/>
                <a:gd name="T42" fmla="*/ 2 w 3"/>
                <a:gd name="T43" fmla="*/ 5 h 6"/>
                <a:gd name="T44" fmla="*/ 3 w 3"/>
                <a:gd name="T45" fmla="*/ 5 h 6"/>
                <a:gd name="T46" fmla="*/ 2 w 3"/>
                <a:gd name="T47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3" h="6">
                  <a:moveTo>
                    <a:pt x="2" y="3"/>
                  </a:moveTo>
                  <a:cubicBezTo>
                    <a:pt x="2" y="3"/>
                    <a:pt x="2" y="4"/>
                    <a:pt x="3" y="4"/>
                  </a:cubicBezTo>
                  <a:cubicBezTo>
                    <a:pt x="2" y="3"/>
                    <a:pt x="2" y="3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2" y="3"/>
                    <a:pt x="2" y="3"/>
                  </a:cubicBezTo>
                  <a:cubicBezTo>
                    <a:pt x="2" y="3"/>
                    <a:pt x="3" y="3"/>
                    <a:pt x="3" y="3"/>
                  </a:cubicBezTo>
                  <a:cubicBezTo>
                    <a:pt x="2" y="3"/>
                    <a:pt x="3" y="3"/>
                    <a:pt x="2" y="2"/>
                  </a:cubicBezTo>
                  <a:cubicBezTo>
                    <a:pt x="1" y="2"/>
                    <a:pt x="1" y="1"/>
                    <a:pt x="2" y="1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3" y="3"/>
                    <a:pt x="2" y="2"/>
                    <a:pt x="3" y="3"/>
                  </a:cubicBezTo>
                  <a:cubicBezTo>
                    <a:pt x="2" y="2"/>
                    <a:pt x="3" y="1"/>
                    <a:pt x="1" y="0"/>
                  </a:cubicBezTo>
                  <a:cubicBezTo>
                    <a:pt x="0" y="0"/>
                    <a:pt x="1" y="0"/>
                    <a:pt x="1" y="0"/>
                  </a:cubicBezTo>
                  <a:cubicBezTo>
                    <a:pt x="1" y="0"/>
                    <a:pt x="2" y="1"/>
                    <a:pt x="2" y="1"/>
                  </a:cubicBezTo>
                  <a:cubicBezTo>
                    <a:pt x="2" y="1"/>
                    <a:pt x="2" y="2"/>
                    <a:pt x="2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2"/>
                    <a:pt x="0" y="2"/>
                    <a:pt x="1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1" y="3"/>
                    <a:pt x="2" y="4"/>
                    <a:pt x="1" y="3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5"/>
                    <a:pt x="2" y="4"/>
                    <a:pt x="2" y="5"/>
                  </a:cubicBezTo>
                  <a:cubicBezTo>
                    <a:pt x="3" y="6"/>
                    <a:pt x="2" y="4"/>
                    <a:pt x="3" y="5"/>
                  </a:cubicBezTo>
                  <a:lnTo>
                    <a:pt x="2" y="3"/>
                  </a:ln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35" name="Rectangle 2399"/>
            <p:cNvSpPr>
              <a:spLocks noChangeArrowheads="1"/>
            </p:cNvSpPr>
            <p:nvPr/>
          </p:nvSpPr>
          <p:spPr bwMode="auto">
            <a:xfrm>
              <a:off x="814" y="3109"/>
              <a:ext cx="2" cy="1"/>
            </a:xfrm>
            <a:prstGeom prst="rect">
              <a:avLst/>
            </a:pr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36" name="Freeform 2400"/>
            <p:cNvSpPr/>
            <p:nvPr/>
          </p:nvSpPr>
          <p:spPr bwMode="auto">
            <a:xfrm>
              <a:off x="812" y="3102"/>
              <a:ext cx="0" cy="2"/>
            </a:xfrm>
            <a:custGeom>
              <a:avLst/>
              <a:gdLst>
                <a:gd name="T0" fmla="*/ 0 h 1"/>
                <a:gd name="T1" fmla="*/ 1 h 1"/>
                <a:gd name="T2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0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37" name="Freeform 2401"/>
            <p:cNvSpPr/>
            <p:nvPr/>
          </p:nvSpPr>
          <p:spPr bwMode="auto">
            <a:xfrm>
              <a:off x="819" y="3104"/>
              <a:ext cx="0" cy="3"/>
            </a:xfrm>
            <a:custGeom>
              <a:avLst/>
              <a:gdLst>
                <a:gd name="T0" fmla="*/ 1 h 1"/>
                <a:gd name="T1" fmla="*/ 0 h 1"/>
                <a:gd name="T2" fmla="*/ 0 h 1"/>
                <a:gd name="T3" fmla="*/ 1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38" name="Freeform 2402"/>
            <p:cNvSpPr/>
            <p:nvPr/>
          </p:nvSpPr>
          <p:spPr bwMode="auto">
            <a:xfrm>
              <a:off x="812" y="3097"/>
              <a:ext cx="7" cy="5"/>
            </a:xfrm>
            <a:custGeom>
              <a:avLst/>
              <a:gdLst>
                <a:gd name="T0" fmla="*/ 0 w 3"/>
                <a:gd name="T1" fmla="*/ 0 h 2"/>
                <a:gd name="T2" fmla="*/ 0 w 3"/>
                <a:gd name="T3" fmla="*/ 1 h 2"/>
                <a:gd name="T4" fmla="*/ 3 w 3"/>
                <a:gd name="T5" fmla="*/ 2 h 2"/>
                <a:gd name="T6" fmla="*/ 1 w 3"/>
                <a:gd name="T7" fmla="*/ 1 h 2"/>
                <a:gd name="T8" fmla="*/ 2 w 3"/>
                <a:gd name="T9" fmla="*/ 1 h 2"/>
                <a:gd name="T10" fmla="*/ 0 w 3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2">
                  <a:moveTo>
                    <a:pt x="0" y="0"/>
                  </a:moveTo>
                  <a:cubicBezTo>
                    <a:pt x="1" y="0"/>
                    <a:pt x="1" y="1"/>
                    <a:pt x="0" y="1"/>
                  </a:cubicBezTo>
                  <a:cubicBezTo>
                    <a:pt x="1" y="1"/>
                    <a:pt x="2" y="2"/>
                    <a:pt x="3" y="2"/>
                  </a:cubicBezTo>
                  <a:cubicBezTo>
                    <a:pt x="3" y="2"/>
                    <a:pt x="2" y="1"/>
                    <a:pt x="1" y="1"/>
                  </a:cubicBezTo>
                  <a:cubicBezTo>
                    <a:pt x="2" y="1"/>
                    <a:pt x="1" y="1"/>
                    <a:pt x="2" y="1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39" name="Freeform 2403"/>
            <p:cNvSpPr/>
            <p:nvPr/>
          </p:nvSpPr>
          <p:spPr bwMode="auto">
            <a:xfrm>
              <a:off x="812" y="3088"/>
              <a:ext cx="14" cy="12"/>
            </a:xfrm>
            <a:custGeom>
              <a:avLst/>
              <a:gdLst>
                <a:gd name="T0" fmla="*/ 4 w 6"/>
                <a:gd name="T1" fmla="*/ 4 h 5"/>
                <a:gd name="T2" fmla="*/ 4 w 6"/>
                <a:gd name="T3" fmla="*/ 4 h 5"/>
                <a:gd name="T4" fmla="*/ 5 w 6"/>
                <a:gd name="T5" fmla="*/ 4 h 5"/>
                <a:gd name="T6" fmla="*/ 5 w 6"/>
                <a:gd name="T7" fmla="*/ 4 h 5"/>
                <a:gd name="T8" fmla="*/ 5 w 6"/>
                <a:gd name="T9" fmla="*/ 4 h 5"/>
                <a:gd name="T10" fmla="*/ 4 w 6"/>
                <a:gd name="T11" fmla="*/ 3 h 5"/>
                <a:gd name="T12" fmla="*/ 3 w 6"/>
                <a:gd name="T13" fmla="*/ 3 h 5"/>
                <a:gd name="T14" fmla="*/ 5 w 6"/>
                <a:gd name="T15" fmla="*/ 2 h 5"/>
                <a:gd name="T16" fmla="*/ 2 w 6"/>
                <a:gd name="T17" fmla="*/ 3 h 5"/>
                <a:gd name="T18" fmla="*/ 3 w 6"/>
                <a:gd name="T19" fmla="*/ 2 h 5"/>
                <a:gd name="T20" fmla="*/ 3 w 6"/>
                <a:gd name="T21" fmla="*/ 2 h 5"/>
                <a:gd name="T22" fmla="*/ 3 w 6"/>
                <a:gd name="T23" fmla="*/ 2 h 5"/>
                <a:gd name="T24" fmla="*/ 4 w 6"/>
                <a:gd name="T25" fmla="*/ 1 h 5"/>
                <a:gd name="T26" fmla="*/ 4 w 6"/>
                <a:gd name="T27" fmla="*/ 1 h 5"/>
                <a:gd name="T28" fmla="*/ 4 w 6"/>
                <a:gd name="T29" fmla="*/ 1 h 5"/>
                <a:gd name="T30" fmla="*/ 2 w 6"/>
                <a:gd name="T31" fmla="*/ 3 h 5"/>
                <a:gd name="T32" fmla="*/ 3 w 6"/>
                <a:gd name="T33" fmla="*/ 4 h 5"/>
                <a:gd name="T34" fmla="*/ 3 w 6"/>
                <a:gd name="T35" fmla="*/ 4 h 5"/>
                <a:gd name="T36" fmla="*/ 4 w 6"/>
                <a:gd name="T37" fmla="*/ 3 h 5"/>
                <a:gd name="T38" fmla="*/ 4 w 6"/>
                <a:gd name="T39" fmla="*/ 4 h 5"/>
                <a:gd name="T40" fmla="*/ 4 w 6"/>
                <a:gd name="T41" fmla="*/ 1 h 5"/>
                <a:gd name="T42" fmla="*/ 4 w 6"/>
                <a:gd name="T43" fmla="*/ 2 h 5"/>
                <a:gd name="T44" fmla="*/ 4 w 6"/>
                <a:gd name="T45" fmla="*/ 3 h 5"/>
                <a:gd name="T46" fmla="*/ 4 w 6"/>
                <a:gd name="T47" fmla="*/ 2 h 5"/>
                <a:gd name="T48" fmla="*/ 5 w 6"/>
                <a:gd name="T49" fmla="*/ 4 h 5"/>
                <a:gd name="T50" fmla="*/ 5 w 6"/>
                <a:gd name="T51" fmla="*/ 2 h 5"/>
                <a:gd name="T52" fmla="*/ 5 w 6"/>
                <a:gd name="T53" fmla="*/ 2 h 5"/>
                <a:gd name="T54" fmla="*/ 4 w 6"/>
                <a:gd name="T55" fmla="*/ 0 h 5"/>
                <a:gd name="T56" fmla="*/ 3 w 6"/>
                <a:gd name="T57" fmla="*/ 0 h 5"/>
                <a:gd name="T58" fmla="*/ 3 w 6"/>
                <a:gd name="T59" fmla="*/ 2 h 5"/>
                <a:gd name="T60" fmla="*/ 3 w 6"/>
                <a:gd name="T61" fmla="*/ 0 h 5"/>
                <a:gd name="T62" fmla="*/ 3 w 6"/>
                <a:gd name="T63" fmla="*/ 2 h 5"/>
                <a:gd name="T64" fmla="*/ 3 w 6"/>
                <a:gd name="T65" fmla="*/ 0 h 5"/>
                <a:gd name="T66" fmla="*/ 3 w 6"/>
                <a:gd name="T67" fmla="*/ 2 h 5"/>
                <a:gd name="T68" fmla="*/ 2 w 6"/>
                <a:gd name="T69" fmla="*/ 0 h 5"/>
                <a:gd name="T70" fmla="*/ 2 w 6"/>
                <a:gd name="T71" fmla="*/ 4 h 5"/>
                <a:gd name="T72" fmla="*/ 3 w 6"/>
                <a:gd name="T73" fmla="*/ 4 h 5"/>
                <a:gd name="T74" fmla="*/ 3 w 6"/>
                <a:gd name="T75" fmla="*/ 5 h 5"/>
                <a:gd name="T76" fmla="*/ 4 w 6"/>
                <a:gd name="T77" fmla="*/ 5 h 5"/>
                <a:gd name="T78" fmla="*/ 1 w 6"/>
                <a:gd name="T79" fmla="*/ 4 h 5"/>
                <a:gd name="T80" fmla="*/ 2 w 6"/>
                <a:gd name="T81" fmla="*/ 5 h 5"/>
                <a:gd name="T82" fmla="*/ 2 w 6"/>
                <a:gd name="T83" fmla="*/ 5 h 5"/>
                <a:gd name="T84" fmla="*/ 2 w 6"/>
                <a:gd name="T85" fmla="*/ 5 h 5"/>
                <a:gd name="T86" fmla="*/ 4 w 6"/>
                <a:gd name="T87" fmla="*/ 5 h 5"/>
                <a:gd name="T88" fmla="*/ 6 w 6"/>
                <a:gd name="T89" fmla="*/ 5 h 5"/>
                <a:gd name="T90" fmla="*/ 4 w 6"/>
                <a:gd name="T91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6" h="5">
                  <a:moveTo>
                    <a:pt x="4" y="4"/>
                  </a:moveTo>
                  <a:cubicBezTo>
                    <a:pt x="4" y="4"/>
                    <a:pt x="3" y="4"/>
                    <a:pt x="4" y="4"/>
                  </a:cubicBezTo>
                  <a:cubicBezTo>
                    <a:pt x="4" y="4"/>
                    <a:pt x="5" y="4"/>
                    <a:pt x="5" y="4"/>
                  </a:cubicBezTo>
                  <a:cubicBezTo>
                    <a:pt x="6" y="4"/>
                    <a:pt x="4" y="4"/>
                    <a:pt x="5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3"/>
                    <a:pt x="3" y="4"/>
                    <a:pt x="4" y="3"/>
                  </a:cubicBezTo>
                  <a:cubicBezTo>
                    <a:pt x="4" y="3"/>
                    <a:pt x="4" y="3"/>
                    <a:pt x="3" y="3"/>
                  </a:cubicBezTo>
                  <a:cubicBezTo>
                    <a:pt x="4" y="3"/>
                    <a:pt x="4" y="3"/>
                    <a:pt x="5" y="2"/>
                  </a:cubicBezTo>
                  <a:cubicBezTo>
                    <a:pt x="4" y="2"/>
                    <a:pt x="3" y="3"/>
                    <a:pt x="2" y="3"/>
                  </a:cubicBezTo>
                  <a:cubicBezTo>
                    <a:pt x="4" y="2"/>
                    <a:pt x="2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5" y="2"/>
                    <a:pt x="3" y="2"/>
                    <a:pt x="3" y="2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1" y="5"/>
                    <a:pt x="3" y="2"/>
                    <a:pt x="2" y="3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3"/>
                    <a:pt x="3" y="4"/>
                    <a:pt x="4" y="3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3"/>
                    <a:pt x="3" y="3"/>
                    <a:pt x="4" y="1"/>
                  </a:cubicBezTo>
                  <a:cubicBezTo>
                    <a:pt x="4" y="4"/>
                    <a:pt x="4" y="1"/>
                    <a:pt x="4" y="2"/>
                  </a:cubicBezTo>
                  <a:cubicBezTo>
                    <a:pt x="4" y="2"/>
                    <a:pt x="4" y="2"/>
                    <a:pt x="4" y="3"/>
                  </a:cubicBezTo>
                  <a:cubicBezTo>
                    <a:pt x="4" y="2"/>
                    <a:pt x="4" y="3"/>
                    <a:pt x="4" y="2"/>
                  </a:cubicBezTo>
                  <a:cubicBezTo>
                    <a:pt x="4" y="4"/>
                    <a:pt x="5" y="2"/>
                    <a:pt x="5" y="4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2"/>
                    <a:pt x="5" y="0"/>
                    <a:pt x="4" y="0"/>
                  </a:cubicBezTo>
                  <a:cubicBezTo>
                    <a:pt x="4" y="0"/>
                    <a:pt x="4" y="1"/>
                    <a:pt x="3" y="0"/>
                  </a:cubicBezTo>
                  <a:cubicBezTo>
                    <a:pt x="3" y="2"/>
                    <a:pt x="3" y="0"/>
                    <a:pt x="3" y="2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1"/>
                    <a:pt x="3" y="1"/>
                    <a:pt x="3" y="2"/>
                  </a:cubicBezTo>
                  <a:cubicBezTo>
                    <a:pt x="3" y="2"/>
                    <a:pt x="3" y="1"/>
                    <a:pt x="3" y="0"/>
                  </a:cubicBezTo>
                  <a:cubicBezTo>
                    <a:pt x="2" y="0"/>
                    <a:pt x="3" y="1"/>
                    <a:pt x="3" y="2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0" y="4"/>
                    <a:pt x="3" y="2"/>
                    <a:pt x="2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2" y="4"/>
                    <a:pt x="5" y="5"/>
                    <a:pt x="3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3" y="5"/>
                    <a:pt x="2" y="5"/>
                    <a:pt x="1" y="4"/>
                  </a:cubicBezTo>
                  <a:cubicBezTo>
                    <a:pt x="2" y="5"/>
                    <a:pt x="1" y="4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3" y="5"/>
                    <a:pt x="2" y="5"/>
                    <a:pt x="2" y="5"/>
                  </a:cubicBezTo>
                  <a:cubicBezTo>
                    <a:pt x="2" y="5"/>
                    <a:pt x="3" y="5"/>
                    <a:pt x="4" y="5"/>
                  </a:cubicBezTo>
                  <a:cubicBezTo>
                    <a:pt x="3" y="4"/>
                    <a:pt x="6" y="5"/>
                    <a:pt x="6" y="5"/>
                  </a:cubicBezTo>
                  <a:cubicBezTo>
                    <a:pt x="5" y="4"/>
                    <a:pt x="5" y="5"/>
                    <a:pt x="4" y="4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40" name="Freeform 2404"/>
            <p:cNvSpPr/>
            <p:nvPr/>
          </p:nvSpPr>
          <p:spPr bwMode="auto">
            <a:xfrm>
              <a:off x="814" y="3097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41" name="Freeform 2405"/>
            <p:cNvSpPr/>
            <p:nvPr/>
          </p:nvSpPr>
          <p:spPr bwMode="auto">
            <a:xfrm>
              <a:off x="823" y="3093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42" name="Rectangle 2406"/>
            <p:cNvSpPr>
              <a:spLocks noChangeArrowheads="1"/>
            </p:cNvSpPr>
            <p:nvPr/>
          </p:nvSpPr>
          <p:spPr bwMode="auto">
            <a:xfrm>
              <a:off x="816" y="3100"/>
              <a:ext cx="1" cy="1"/>
            </a:xfrm>
            <a:prstGeom prst="rect">
              <a:avLst/>
            </a:pr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43" name="Rectangle 2407"/>
            <p:cNvSpPr>
              <a:spLocks noChangeArrowheads="1"/>
            </p:cNvSpPr>
            <p:nvPr/>
          </p:nvSpPr>
          <p:spPr bwMode="auto">
            <a:xfrm>
              <a:off x="821" y="3102"/>
              <a:ext cx="1" cy="1"/>
            </a:xfrm>
            <a:prstGeom prst="rect">
              <a:avLst/>
            </a:pr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44" name="Freeform 2408"/>
            <p:cNvSpPr/>
            <p:nvPr/>
          </p:nvSpPr>
          <p:spPr bwMode="auto">
            <a:xfrm>
              <a:off x="826" y="3095"/>
              <a:ext cx="2" cy="0"/>
            </a:xfrm>
            <a:custGeom>
              <a:avLst/>
              <a:gdLst>
                <a:gd name="T0" fmla="*/ 2 w 2"/>
                <a:gd name="T1" fmla="*/ 0 w 2"/>
                <a:gd name="T2" fmla="*/ 2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2">
                  <a:moveTo>
                    <a:pt x="2" y="0"/>
                  </a:moveTo>
                  <a:lnTo>
                    <a:pt x="0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45" name="Freeform 2409"/>
            <p:cNvSpPr/>
            <p:nvPr/>
          </p:nvSpPr>
          <p:spPr bwMode="auto">
            <a:xfrm>
              <a:off x="835" y="3093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46" name="Freeform 2410"/>
            <p:cNvSpPr/>
            <p:nvPr/>
          </p:nvSpPr>
          <p:spPr bwMode="auto">
            <a:xfrm>
              <a:off x="823" y="3071"/>
              <a:ext cx="24" cy="26"/>
            </a:xfrm>
            <a:custGeom>
              <a:avLst/>
              <a:gdLst>
                <a:gd name="T0" fmla="*/ 7 w 10"/>
                <a:gd name="T1" fmla="*/ 1 h 11"/>
                <a:gd name="T2" fmla="*/ 6 w 10"/>
                <a:gd name="T3" fmla="*/ 0 h 11"/>
                <a:gd name="T4" fmla="*/ 5 w 10"/>
                <a:gd name="T5" fmla="*/ 0 h 11"/>
                <a:gd name="T6" fmla="*/ 5 w 10"/>
                <a:gd name="T7" fmla="*/ 1 h 11"/>
                <a:gd name="T8" fmla="*/ 5 w 10"/>
                <a:gd name="T9" fmla="*/ 2 h 11"/>
                <a:gd name="T10" fmla="*/ 4 w 10"/>
                <a:gd name="T11" fmla="*/ 3 h 11"/>
                <a:gd name="T12" fmla="*/ 5 w 10"/>
                <a:gd name="T13" fmla="*/ 4 h 11"/>
                <a:gd name="T14" fmla="*/ 5 w 10"/>
                <a:gd name="T15" fmla="*/ 4 h 11"/>
                <a:gd name="T16" fmla="*/ 4 w 10"/>
                <a:gd name="T17" fmla="*/ 4 h 11"/>
                <a:gd name="T18" fmla="*/ 6 w 10"/>
                <a:gd name="T19" fmla="*/ 6 h 11"/>
                <a:gd name="T20" fmla="*/ 5 w 10"/>
                <a:gd name="T21" fmla="*/ 6 h 11"/>
                <a:gd name="T22" fmla="*/ 4 w 10"/>
                <a:gd name="T23" fmla="*/ 6 h 11"/>
                <a:gd name="T24" fmla="*/ 4 w 10"/>
                <a:gd name="T25" fmla="*/ 7 h 11"/>
                <a:gd name="T26" fmla="*/ 3 w 10"/>
                <a:gd name="T27" fmla="*/ 7 h 11"/>
                <a:gd name="T28" fmla="*/ 3 w 10"/>
                <a:gd name="T29" fmla="*/ 7 h 11"/>
                <a:gd name="T30" fmla="*/ 3 w 10"/>
                <a:gd name="T31" fmla="*/ 8 h 11"/>
                <a:gd name="T32" fmla="*/ 2 w 10"/>
                <a:gd name="T33" fmla="*/ 7 h 11"/>
                <a:gd name="T34" fmla="*/ 2 w 10"/>
                <a:gd name="T35" fmla="*/ 8 h 11"/>
                <a:gd name="T36" fmla="*/ 0 w 10"/>
                <a:gd name="T37" fmla="*/ 8 h 11"/>
                <a:gd name="T38" fmla="*/ 1 w 10"/>
                <a:gd name="T39" fmla="*/ 8 h 11"/>
                <a:gd name="T40" fmla="*/ 1 w 10"/>
                <a:gd name="T41" fmla="*/ 8 h 11"/>
                <a:gd name="T42" fmla="*/ 2 w 10"/>
                <a:gd name="T43" fmla="*/ 10 h 11"/>
                <a:gd name="T44" fmla="*/ 2 w 10"/>
                <a:gd name="T45" fmla="*/ 10 h 11"/>
                <a:gd name="T46" fmla="*/ 3 w 10"/>
                <a:gd name="T47" fmla="*/ 10 h 11"/>
                <a:gd name="T48" fmla="*/ 4 w 10"/>
                <a:gd name="T49" fmla="*/ 10 h 11"/>
                <a:gd name="T50" fmla="*/ 4 w 10"/>
                <a:gd name="T51" fmla="*/ 10 h 11"/>
                <a:gd name="T52" fmla="*/ 5 w 10"/>
                <a:gd name="T53" fmla="*/ 9 h 11"/>
                <a:gd name="T54" fmla="*/ 5 w 10"/>
                <a:gd name="T55" fmla="*/ 9 h 11"/>
                <a:gd name="T56" fmla="*/ 5 w 10"/>
                <a:gd name="T57" fmla="*/ 9 h 11"/>
                <a:gd name="T58" fmla="*/ 5 w 10"/>
                <a:gd name="T59" fmla="*/ 8 h 11"/>
                <a:gd name="T60" fmla="*/ 5 w 10"/>
                <a:gd name="T61" fmla="*/ 7 h 11"/>
                <a:gd name="T62" fmla="*/ 6 w 10"/>
                <a:gd name="T63" fmla="*/ 8 h 11"/>
                <a:gd name="T64" fmla="*/ 7 w 10"/>
                <a:gd name="T65" fmla="*/ 7 h 11"/>
                <a:gd name="T66" fmla="*/ 6 w 10"/>
                <a:gd name="T67" fmla="*/ 6 h 11"/>
                <a:gd name="T68" fmla="*/ 6 w 10"/>
                <a:gd name="T69" fmla="*/ 5 h 11"/>
                <a:gd name="T70" fmla="*/ 7 w 10"/>
                <a:gd name="T71" fmla="*/ 4 h 11"/>
                <a:gd name="T72" fmla="*/ 7 w 10"/>
                <a:gd name="T73" fmla="*/ 4 h 11"/>
                <a:gd name="T74" fmla="*/ 7 w 10"/>
                <a:gd name="T75" fmla="*/ 3 h 11"/>
                <a:gd name="T76" fmla="*/ 6 w 10"/>
                <a:gd name="T77" fmla="*/ 3 h 11"/>
                <a:gd name="T78" fmla="*/ 8 w 10"/>
                <a:gd name="T79" fmla="*/ 3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0" h="11">
                  <a:moveTo>
                    <a:pt x="8" y="2"/>
                  </a:moveTo>
                  <a:cubicBezTo>
                    <a:pt x="8" y="2"/>
                    <a:pt x="8" y="1"/>
                    <a:pt x="7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7" y="1"/>
                    <a:pt x="7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7" y="1"/>
                    <a:pt x="5" y="0"/>
                    <a:pt x="5" y="0"/>
                  </a:cubicBezTo>
                  <a:cubicBezTo>
                    <a:pt x="5" y="1"/>
                    <a:pt x="7" y="1"/>
                    <a:pt x="6" y="1"/>
                  </a:cubicBezTo>
                  <a:cubicBezTo>
                    <a:pt x="6" y="1"/>
                    <a:pt x="6" y="1"/>
                    <a:pt x="5" y="1"/>
                  </a:cubicBezTo>
                  <a:cubicBezTo>
                    <a:pt x="5" y="1"/>
                    <a:pt x="7" y="2"/>
                    <a:pt x="7" y="2"/>
                  </a:cubicBezTo>
                  <a:cubicBezTo>
                    <a:pt x="3" y="0"/>
                    <a:pt x="8" y="3"/>
                    <a:pt x="5" y="2"/>
                  </a:cubicBezTo>
                  <a:cubicBezTo>
                    <a:pt x="5" y="3"/>
                    <a:pt x="5" y="3"/>
                    <a:pt x="6" y="3"/>
                  </a:cubicBezTo>
                  <a:cubicBezTo>
                    <a:pt x="5" y="2"/>
                    <a:pt x="5" y="3"/>
                    <a:pt x="4" y="3"/>
                  </a:cubicBezTo>
                  <a:cubicBezTo>
                    <a:pt x="7" y="4"/>
                    <a:pt x="3" y="2"/>
                    <a:pt x="6" y="4"/>
                  </a:cubicBezTo>
                  <a:cubicBezTo>
                    <a:pt x="5" y="4"/>
                    <a:pt x="6" y="4"/>
                    <a:pt x="5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4" y="4"/>
                    <a:pt x="6" y="5"/>
                    <a:pt x="5" y="4"/>
                  </a:cubicBezTo>
                  <a:cubicBezTo>
                    <a:pt x="4" y="4"/>
                    <a:pt x="5" y="5"/>
                    <a:pt x="6" y="5"/>
                  </a:cubicBezTo>
                  <a:cubicBezTo>
                    <a:pt x="5" y="5"/>
                    <a:pt x="5" y="5"/>
                    <a:pt x="4" y="4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5" y="6"/>
                    <a:pt x="5" y="6"/>
                    <a:pt x="6" y="6"/>
                  </a:cubicBezTo>
                  <a:cubicBezTo>
                    <a:pt x="5" y="6"/>
                    <a:pt x="6" y="7"/>
                    <a:pt x="6" y="7"/>
                  </a:cubicBezTo>
                  <a:cubicBezTo>
                    <a:pt x="5" y="6"/>
                    <a:pt x="7" y="7"/>
                    <a:pt x="5" y="6"/>
                  </a:cubicBezTo>
                  <a:cubicBezTo>
                    <a:pt x="5" y="6"/>
                    <a:pt x="5" y="6"/>
                    <a:pt x="4" y="5"/>
                  </a:cubicBezTo>
                  <a:cubicBezTo>
                    <a:pt x="4" y="5"/>
                    <a:pt x="4" y="5"/>
                    <a:pt x="4" y="6"/>
                  </a:cubicBezTo>
                  <a:cubicBezTo>
                    <a:pt x="4" y="6"/>
                    <a:pt x="4" y="5"/>
                    <a:pt x="4" y="5"/>
                  </a:cubicBezTo>
                  <a:cubicBezTo>
                    <a:pt x="3" y="5"/>
                    <a:pt x="4" y="7"/>
                    <a:pt x="4" y="7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4" y="7"/>
                    <a:pt x="3" y="6"/>
                    <a:pt x="3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2" y="6"/>
                    <a:pt x="4" y="9"/>
                    <a:pt x="3" y="7"/>
                  </a:cubicBezTo>
                  <a:cubicBezTo>
                    <a:pt x="3" y="9"/>
                    <a:pt x="3" y="9"/>
                    <a:pt x="3" y="10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9"/>
                    <a:pt x="2" y="7"/>
                    <a:pt x="2" y="6"/>
                  </a:cubicBezTo>
                  <a:cubicBezTo>
                    <a:pt x="2" y="7"/>
                    <a:pt x="2" y="6"/>
                    <a:pt x="2" y="7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1" y="6"/>
                    <a:pt x="2" y="9"/>
                    <a:pt x="2" y="8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1" y="8"/>
                    <a:pt x="0" y="6"/>
                    <a:pt x="0" y="8"/>
                  </a:cubicBezTo>
                  <a:cubicBezTo>
                    <a:pt x="0" y="9"/>
                    <a:pt x="1" y="10"/>
                    <a:pt x="1" y="11"/>
                  </a:cubicBezTo>
                  <a:cubicBezTo>
                    <a:pt x="1" y="10"/>
                    <a:pt x="1" y="9"/>
                    <a:pt x="1" y="8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1" y="9"/>
                    <a:pt x="1" y="8"/>
                    <a:pt x="1" y="8"/>
                  </a:cubicBezTo>
                  <a:cubicBezTo>
                    <a:pt x="1" y="7"/>
                    <a:pt x="1" y="9"/>
                    <a:pt x="1" y="8"/>
                  </a:cubicBezTo>
                  <a:cubicBezTo>
                    <a:pt x="2" y="9"/>
                    <a:pt x="2" y="9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2" y="9"/>
                    <a:pt x="3" y="11"/>
                    <a:pt x="3" y="10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3" y="10"/>
                    <a:pt x="3" y="10"/>
                    <a:pt x="4" y="10"/>
                  </a:cubicBezTo>
                  <a:cubicBezTo>
                    <a:pt x="4" y="9"/>
                    <a:pt x="3" y="8"/>
                    <a:pt x="3" y="8"/>
                  </a:cubicBezTo>
                  <a:cubicBezTo>
                    <a:pt x="4" y="9"/>
                    <a:pt x="4" y="9"/>
                    <a:pt x="4" y="10"/>
                  </a:cubicBezTo>
                  <a:cubicBezTo>
                    <a:pt x="4" y="8"/>
                    <a:pt x="5" y="9"/>
                    <a:pt x="4" y="8"/>
                  </a:cubicBezTo>
                  <a:cubicBezTo>
                    <a:pt x="4" y="8"/>
                    <a:pt x="4" y="8"/>
                    <a:pt x="5" y="9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5" y="9"/>
                    <a:pt x="5" y="8"/>
                    <a:pt x="5" y="9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6" y="9"/>
                    <a:pt x="5" y="7"/>
                    <a:pt x="5" y="8"/>
                  </a:cubicBezTo>
                  <a:cubicBezTo>
                    <a:pt x="5" y="8"/>
                    <a:pt x="5" y="7"/>
                    <a:pt x="4" y="6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5" y="6"/>
                    <a:pt x="6" y="7"/>
                    <a:pt x="6" y="7"/>
                  </a:cubicBezTo>
                  <a:cubicBezTo>
                    <a:pt x="6" y="8"/>
                    <a:pt x="6" y="7"/>
                    <a:pt x="6" y="8"/>
                  </a:cubicBezTo>
                  <a:cubicBezTo>
                    <a:pt x="7" y="8"/>
                    <a:pt x="6" y="7"/>
                    <a:pt x="6" y="7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7" y="7"/>
                    <a:pt x="6" y="6"/>
                    <a:pt x="7" y="7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7" y="6"/>
                    <a:pt x="7" y="6"/>
                    <a:pt x="8" y="7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8" y="6"/>
                    <a:pt x="7" y="5"/>
                    <a:pt x="6" y="4"/>
                  </a:cubicBezTo>
                  <a:cubicBezTo>
                    <a:pt x="6" y="4"/>
                    <a:pt x="6" y="4"/>
                    <a:pt x="7" y="4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7" y="4"/>
                    <a:pt x="8" y="5"/>
                    <a:pt x="7" y="4"/>
                  </a:cubicBezTo>
                  <a:cubicBezTo>
                    <a:pt x="7" y="4"/>
                    <a:pt x="8" y="4"/>
                    <a:pt x="8" y="4"/>
                  </a:cubicBezTo>
                  <a:cubicBezTo>
                    <a:pt x="7" y="3"/>
                    <a:pt x="10" y="4"/>
                    <a:pt x="7" y="3"/>
                  </a:cubicBezTo>
                  <a:cubicBezTo>
                    <a:pt x="7" y="3"/>
                    <a:pt x="6" y="3"/>
                    <a:pt x="6" y="3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2"/>
                    <a:pt x="7" y="3"/>
                    <a:pt x="6" y="2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10" y="3"/>
                    <a:pt x="6" y="1"/>
                    <a:pt x="8" y="2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47" name="Freeform 2411"/>
            <p:cNvSpPr/>
            <p:nvPr/>
          </p:nvSpPr>
          <p:spPr bwMode="auto">
            <a:xfrm>
              <a:off x="840" y="3083"/>
              <a:ext cx="2" cy="0"/>
            </a:xfrm>
            <a:custGeom>
              <a:avLst/>
              <a:gdLst>
                <a:gd name="T0" fmla="*/ 0 w 1"/>
                <a:gd name="T1" fmla="*/ 1 w 1"/>
                <a:gd name="T2" fmla="*/ 0 w 1"/>
                <a:gd name="T3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48" name="Freeform 2412"/>
            <p:cNvSpPr/>
            <p:nvPr/>
          </p:nvSpPr>
          <p:spPr bwMode="auto">
            <a:xfrm>
              <a:off x="840" y="3081"/>
              <a:ext cx="0" cy="2"/>
            </a:xfrm>
            <a:custGeom>
              <a:avLst/>
              <a:gdLst>
                <a:gd name="T0" fmla="*/ 2 h 2"/>
                <a:gd name="T1" fmla="*/ 0 h 2"/>
                <a:gd name="T2" fmla="*/ 2 h 2"/>
                <a:gd name="T3" fmla="*/ 2 h 2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2">
                  <a:moveTo>
                    <a:pt x="0" y="2"/>
                  </a:moveTo>
                  <a:lnTo>
                    <a:pt x="0" y="0"/>
                  </a:lnTo>
                  <a:lnTo>
                    <a:pt x="0" y="2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49" name="Freeform 2413"/>
            <p:cNvSpPr/>
            <p:nvPr/>
          </p:nvSpPr>
          <p:spPr bwMode="auto">
            <a:xfrm>
              <a:off x="842" y="3073"/>
              <a:ext cx="3" cy="0"/>
            </a:xfrm>
            <a:custGeom>
              <a:avLst/>
              <a:gdLst>
                <a:gd name="T0" fmla="*/ 0 w 1"/>
                <a:gd name="T1" fmla="*/ 0 w 1"/>
                <a:gd name="T2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0" y="0"/>
                    <a:pt x="1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50" name="Rectangle 2414"/>
            <p:cNvSpPr>
              <a:spLocks noChangeArrowheads="1"/>
            </p:cNvSpPr>
            <p:nvPr/>
          </p:nvSpPr>
          <p:spPr bwMode="auto">
            <a:xfrm>
              <a:off x="842" y="3073"/>
              <a:ext cx="1" cy="1"/>
            </a:xfrm>
            <a:prstGeom prst="rect">
              <a:avLst/>
            </a:pr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51" name="Freeform 2415"/>
            <p:cNvSpPr/>
            <p:nvPr/>
          </p:nvSpPr>
          <p:spPr bwMode="auto">
            <a:xfrm>
              <a:off x="833" y="3057"/>
              <a:ext cx="12" cy="16"/>
            </a:xfrm>
            <a:custGeom>
              <a:avLst/>
              <a:gdLst>
                <a:gd name="T0" fmla="*/ 3 w 5"/>
                <a:gd name="T1" fmla="*/ 2 h 7"/>
                <a:gd name="T2" fmla="*/ 2 w 5"/>
                <a:gd name="T3" fmla="*/ 1 h 7"/>
                <a:gd name="T4" fmla="*/ 3 w 5"/>
                <a:gd name="T5" fmla="*/ 1 h 7"/>
                <a:gd name="T6" fmla="*/ 1 w 5"/>
                <a:gd name="T7" fmla="*/ 0 h 7"/>
                <a:gd name="T8" fmla="*/ 2 w 5"/>
                <a:gd name="T9" fmla="*/ 3 h 7"/>
                <a:gd name="T10" fmla="*/ 1 w 5"/>
                <a:gd name="T11" fmla="*/ 3 h 7"/>
                <a:gd name="T12" fmla="*/ 2 w 5"/>
                <a:gd name="T13" fmla="*/ 4 h 7"/>
                <a:gd name="T14" fmla="*/ 1 w 5"/>
                <a:gd name="T15" fmla="*/ 4 h 7"/>
                <a:gd name="T16" fmla="*/ 1 w 5"/>
                <a:gd name="T17" fmla="*/ 5 h 7"/>
                <a:gd name="T18" fmla="*/ 2 w 5"/>
                <a:gd name="T19" fmla="*/ 5 h 7"/>
                <a:gd name="T20" fmla="*/ 2 w 5"/>
                <a:gd name="T21" fmla="*/ 5 h 7"/>
                <a:gd name="T22" fmla="*/ 2 w 5"/>
                <a:gd name="T23" fmla="*/ 5 h 7"/>
                <a:gd name="T24" fmla="*/ 2 w 5"/>
                <a:gd name="T25" fmla="*/ 5 h 7"/>
                <a:gd name="T26" fmla="*/ 2 w 5"/>
                <a:gd name="T27" fmla="*/ 5 h 7"/>
                <a:gd name="T28" fmla="*/ 2 w 5"/>
                <a:gd name="T29" fmla="*/ 5 h 7"/>
                <a:gd name="T30" fmla="*/ 1 w 5"/>
                <a:gd name="T31" fmla="*/ 5 h 7"/>
                <a:gd name="T32" fmla="*/ 2 w 5"/>
                <a:gd name="T33" fmla="*/ 6 h 7"/>
                <a:gd name="T34" fmla="*/ 3 w 5"/>
                <a:gd name="T35" fmla="*/ 7 h 7"/>
                <a:gd name="T36" fmla="*/ 3 w 5"/>
                <a:gd name="T37" fmla="*/ 6 h 7"/>
                <a:gd name="T38" fmla="*/ 3 w 5"/>
                <a:gd name="T39" fmla="*/ 6 h 7"/>
                <a:gd name="T40" fmla="*/ 2 w 5"/>
                <a:gd name="T41" fmla="*/ 5 h 7"/>
                <a:gd name="T42" fmla="*/ 4 w 5"/>
                <a:gd name="T43" fmla="*/ 6 h 7"/>
                <a:gd name="T44" fmla="*/ 5 w 5"/>
                <a:gd name="T45" fmla="*/ 6 h 7"/>
                <a:gd name="T46" fmla="*/ 5 w 5"/>
                <a:gd name="T47" fmla="*/ 6 h 7"/>
                <a:gd name="T48" fmla="*/ 4 w 5"/>
                <a:gd name="T49" fmla="*/ 5 h 7"/>
                <a:gd name="T50" fmla="*/ 4 w 5"/>
                <a:gd name="T51" fmla="*/ 5 h 7"/>
                <a:gd name="T52" fmla="*/ 2 w 5"/>
                <a:gd name="T53" fmla="*/ 5 h 7"/>
                <a:gd name="T54" fmla="*/ 2 w 5"/>
                <a:gd name="T55" fmla="*/ 4 h 7"/>
                <a:gd name="T56" fmla="*/ 4 w 5"/>
                <a:gd name="T57" fmla="*/ 5 h 7"/>
                <a:gd name="T58" fmla="*/ 3 w 5"/>
                <a:gd name="T59" fmla="*/ 5 h 7"/>
                <a:gd name="T60" fmla="*/ 4 w 5"/>
                <a:gd name="T61" fmla="*/ 5 h 7"/>
                <a:gd name="T62" fmla="*/ 3 w 5"/>
                <a:gd name="T63" fmla="*/ 4 h 7"/>
                <a:gd name="T64" fmla="*/ 3 w 5"/>
                <a:gd name="T65" fmla="*/ 3 h 7"/>
                <a:gd name="T66" fmla="*/ 4 w 5"/>
                <a:gd name="T67" fmla="*/ 4 h 7"/>
                <a:gd name="T68" fmla="*/ 3 w 5"/>
                <a:gd name="T69" fmla="*/ 3 h 7"/>
                <a:gd name="T70" fmla="*/ 4 w 5"/>
                <a:gd name="T71" fmla="*/ 3 h 7"/>
                <a:gd name="T72" fmla="*/ 3 w 5"/>
                <a:gd name="T73" fmla="*/ 3 h 7"/>
                <a:gd name="T74" fmla="*/ 3 w 5"/>
                <a:gd name="T75" fmla="*/ 2 h 7"/>
                <a:gd name="T76" fmla="*/ 3 w 5"/>
                <a:gd name="T77" fmla="*/ 2 h 7"/>
                <a:gd name="T78" fmla="*/ 2 w 5"/>
                <a:gd name="T79" fmla="*/ 1 h 7"/>
                <a:gd name="T80" fmla="*/ 3 w 5"/>
                <a:gd name="T81" fmla="*/ 2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5" h="7">
                  <a:moveTo>
                    <a:pt x="3" y="2"/>
                  </a:moveTo>
                  <a:cubicBezTo>
                    <a:pt x="2" y="1"/>
                    <a:pt x="2" y="1"/>
                    <a:pt x="2" y="1"/>
                  </a:cubicBezTo>
                  <a:cubicBezTo>
                    <a:pt x="3" y="1"/>
                    <a:pt x="2" y="1"/>
                    <a:pt x="3" y="1"/>
                  </a:cubicBezTo>
                  <a:cubicBezTo>
                    <a:pt x="2" y="1"/>
                    <a:pt x="3" y="1"/>
                    <a:pt x="1" y="0"/>
                  </a:cubicBezTo>
                  <a:cubicBezTo>
                    <a:pt x="2" y="1"/>
                    <a:pt x="1" y="2"/>
                    <a:pt x="2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3" y="4"/>
                    <a:pt x="0" y="3"/>
                    <a:pt x="2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0" y="4"/>
                    <a:pt x="3" y="5"/>
                    <a:pt x="1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3" y="5"/>
                    <a:pt x="2" y="5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5"/>
                    <a:pt x="2" y="5"/>
                    <a:pt x="2" y="5"/>
                  </a:cubicBezTo>
                  <a:cubicBezTo>
                    <a:pt x="2" y="5"/>
                    <a:pt x="1" y="5"/>
                    <a:pt x="1" y="5"/>
                  </a:cubicBezTo>
                  <a:cubicBezTo>
                    <a:pt x="2" y="6"/>
                    <a:pt x="0" y="5"/>
                    <a:pt x="2" y="6"/>
                  </a:cubicBezTo>
                  <a:cubicBezTo>
                    <a:pt x="3" y="6"/>
                    <a:pt x="3" y="6"/>
                    <a:pt x="3" y="7"/>
                  </a:cubicBezTo>
                  <a:cubicBezTo>
                    <a:pt x="4" y="7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1" y="5"/>
                    <a:pt x="3" y="6"/>
                    <a:pt x="2" y="5"/>
                  </a:cubicBezTo>
                  <a:cubicBezTo>
                    <a:pt x="3" y="6"/>
                    <a:pt x="3" y="6"/>
                    <a:pt x="4" y="6"/>
                  </a:cubicBezTo>
                  <a:cubicBezTo>
                    <a:pt x="5" y="6"/>
                    <a:pt x="2" y="5"/>
                    <a:pt x="5" y="6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6"/>
                    <a:pt x="5" y="5"/>
                    <a:pt x="4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3" y="5"/>
                    <a:pt x="2" y="5"/>
                  </a:cubicBezTo>
                  <a:cubicBezTo>
                    <a:pt x="3" y="5"/>
                    <a:pt x="2" y="4"/>
                    <a:pt x="2" y="4"/>
                  </a:cubicBezTo>
                  <a:cubicBezTo>
                    <a:pt x="3" y="5"/>
                    <a:pt x="3" y="5"/>
                    <a:pt x="4" y="5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4"/>
                    <a:pt x="4" y="5"/>
                    <a:pt x="4" y="5"/>
                  </a:cubicBezTo>
                  <a:cubicBezTo>
                    <a:pt x="4" y="5"/>
                    <a:pt x="4" y="5"/>
                    <a:pt x="3" y="4"/>
                  </a:cubicBezTo>
                  <a:cubicBezTo>
                    <a:pt x="4" y="5"/>
                    <a:pt x="4" y="4"/>
                    <a:pt x="3" y="3"/>
                  </a:cubicBezTo>
                  <a:cubicBezTo>
                    <a:pt x="3" y="3"/>
                    <a:pt x="4" y="4"/>
                    <a:pt x="4" y="4"/>
                  </a:cubicBezTo>
                  <a:cubicBezTo>
                    <a:pt x="4" y="4"/>
                    <a:pt x="4" y="3"/>
                    <a:pt x="3" y="3"/>
                  </a:cubicBezTo>
                  <a:cubicBezTo>
                    <a:pt x="3" y="3"/>
                    <a:pt x="3" y="3"/>
                    <a:pt x="4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2" y="2"/>
                    <a:pt x="4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1" y="1"/>
                    <a:pt x="2" y="1"/>
                  </a:cubicBezTo>
                  <a:cubicBezTo>
                    <a:pt x="3" y="1"/>
                    <a:pt x="3" y="2"/>
                    <a:pt x="3" y="2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52" name="Freeform 2416"/>
            <p:cNvSpPr/>
            <p:nvPr/>
          </p:nvSpPr>
          <p:spPr bwMode="auto">
            <a:xfrm>
              <a:off x="835" y="3057"/>
              <a:ext cx="5" cy="2"/>
            </a:xfrm>
            <a:custGeom>
              <a:avLst/>
              <a:gdLst>
                <a:gd name="T0" fmla="*/ 1 w 2"/>
                <a:gd name="T1" fmla="*/ 0 h 1"/>
                <a:gd name="T2" fmla="*/ 2 w 2"/>
                <a:gd name="T3" fmla="*/ 1 h 1"/>
                <a:gd name="T4" fmla="*/ 0 w 2"/>
                <a:gd name="T5" fmla="*/ 0 h 1"/>
                <a:gd name="T6" fmla="*/ 1 w 2"/>
                <a:gd name="T7" fmla="*/ 0 h 1"/>
                <a:gd name="T8" fmla="*/ 1 w 2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1">
                  <a:moveTo>
                    <a:pt x="1" y="0"/>
                  </a:move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1" y="0"/>
                    <a:pt x="0" y="0"/>
                  </a:cubicBezTo>
                  <a:cubicBezTo>
                    <a:pt x="1" y="0"/>
                    <a:pt x="0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53" name="Freeform 2417"/>
            <p:cNvSpPr/>
            <p:nvPr/>
          </p:nvSpPr>
          <p:spPr bwMode="auto">
            <a:xfrm>
              <a:off x="833" y="3050"/>
              <a:ext cx="9" cy="7"/>
            </a:xfrm>
            <a:custGeom>
              <a:avLst/>
              <a:gdLst>
                <a:gd name="T0" fmla="*/ 2 w 4"/>
                <a:gd name="T1" fmla="*/ 1 h 3"/>
                <a:gd name="T2" fmla="*/ 2 w 4"/>
                <a:gd name="T3" fmla="*/ 1 h 3"/>
                <a:gd name="T4" fmla="*/ 1 w 4"/>
                <a:gd name="T5" fmla="*/ 2 h 3"/>
                <a:gd name="T6" fmla="*/ 2 w 4"/>
                <a:gd name="T7" fmla="*/ 3 h 3"/>
                <a:gd name="T8" fmla="*/ 1 w 4"/>
                <a:gd name="T9" fmla="*/ 3 h 3"/>
                <a:gd name="T10" fmla="*/ 3 w 4"/>
                <a:gd name="T11" fmla="*/ 3 h 3"/>
                <a:gd name="T12" fmla="*/ 2 w 4"/>
                <a:gd name="T13" fmla="*/ 3 h 3"/>
                <a:gd name="T14" fmla="*/ 3 w 4"/>
                <a:gd name="T15" fmla="*/ 3 h 3"/>
                <a:gd name="T16" fmla="*/ 3 w 4"/>
                <a:gd name="T17" fmla="*/ 3 h 3"/>
                <a:gd name="T18" fmla="*/ 3 w 4"/>
                <a:gd name="T19" fmla="*/ 3 h 3"/>
                <a:gd name="T20" fmla="*/ 2 w 4"/>
                <a:gd name="T21" fmla="*/ 2 h 3"/>
                <a:gd name="T22" fmla="*/ 3 w 4"/>
                <a:gd name="T23" fmla="*/ 3 h 3"/>
                <a:gd name="T24" fmla="*/ 4 w 4"/>
                <a:gd name="T25" fmla="*/ 2 h 3"/>
                <a:gd name="T26" fmla="*/ 3 w 4"/>
                <a:gd name="T27" fmla="*/ 2 h 3"/>
                <a:gd name="T28" fmla="*/ 2 w 4"/>
                <a:gd name="T29" fmla="*/ 2 h 3"/>
                <a:gd name="T30" fmla="*/ 4 w 4"/>
                <a:gd name="T31" fmla="*/ 2 h 3"/>
                <a:gd name="T32" fmla="*/ 3 w 4"/>
                <a:gd name="T33" fmla="*/ 1 h 3"/>
                <a:gd name="T34" fmla="*/ 2 w 4"/>
                <a:gd name="T35" fmla="*/ 0 h 3"/>
                <a:gd name="T36" fmla="*/ 3 w 4"/>
                <a:gd name="T37" fmla="*/ 1 h 3"/>
                <a:gd name="T38" fmla="*/ 3 w 4"/>
                <a:gd name="T39" fmla="*/ 0 h 3"/>
                <a:gd name="T40" fmla="*/ 1 w 4"/>
                <a:gd name="T41" fmla="*/ 0 h 3"/>
                <a:gd name="T42" fmla="*/ 2 w 4"/>
                <a:gd name="T43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" h="3">
                  <a:moveTo>
                    <a:pt x="2" y="1"/>
                  </a:move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2"/>
                    <a:pt x="1" y="2"/>
                  </a:cubicBezTo>
                  <a:cubicBezTo>
                    <a:pt x="1" y="2"/>
                    <a:pt x="2" y="2"/>
                    <a:pt x="2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2" y="3"/>
                    <a:pt x="1" y="3"/>
                    <a:pt x="3" y="3"/>
                  </a:cubicBezTo>
                  <a:cubicBezTo>
                    <a:pt x="3" y="3"/>
                    <a:pt x="2" y="3"/>
                    <a:pt x="2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4" y="3"/>
                    <a:pt x="1" y="2"/>
                    <a:pt x="2" y="2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2"/>
                    <a:pt x="3" y="2"/>
                    <a:pt x="4" y="2"/>
                  </a:cubicBezTo>
                  <a:cubicBezTo>
                    <a:pt x="4" y="2"/>
                    <a:pt x="3" y="2"/>
                    <a:pt x="3" y="2"/>
                  </a:cubicBezTo>
                  <a:cubicBezTo>
                    <a:pt x="3" y="2"/>
                    <a:pt x="3" y="2"/>
                    <a:pt x="2" y="2"/>
                  </a:cubicBezTo>
                  <a:cubicBezTo>
                    <a:pt x="1" y="1"/>
                    <a:pt x="3" y="2"/>
                    <a:pt x="4" y="2"/>
                  </a:cubicBezTo>
                  <a:cubicBezTo>
                    <a:pt x="3" y="1"/>
                    <a:pt x="2" y="1"/>
                    <a:pt x="3" y="1"/>
                  </a:cubicBezTo>
                  <a:cubicBezTo>
                    <a:pt x="3" y="1"/>
                    <a:pt x="2" y="0"/>
                    <a:pt x="2" y="0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4" y="1"/>
                    <a:pt x="3" y="0"/>
                  </a:cubicBezTo>
                  <a:cubicBezTo>
                    <a:pt x="3" y="0"/>
                    <a:pt x="2" y="0"/>
                    <a:pt x="1" y="0"/>
                  </a:cubicBezTo>
                  <a:cubicBezTo>
                    <a:pt x="0" y="0"/>
                    <a:pt x="3" y="1"/>
                    <a:pt x="2" y="1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54" name="Rectangle 2418"/>
            <p:cNvSpPr>
              <a:spLocks noChangeArrowheads="1"/>
            </p:cNvSpPr>
            <p:nvPr/>
          </p:nvSpPr>
          <p:spPr bwMode="auto">
            <a:xfrm>
              <a:off x="835" y="3052"/>
              <a:ext cx="3" cy="1"/>
            </a:xfrm>
            <a:prstGeom prst="rect">
              <a:avLst/>
            </a:pr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55" name="Freeform 2419"/>
            <p:cNvSpPr/>
            <p:nvPr/>
          </p:nvSpPr>
          <p:spPr bwMode="auto">
            <a:xfrm>
              <a:off x="467" y="2666"/>
              <a:ext cx="97" cy="98"/>
            </a:xfrm>
            <a:custGeom>
              <a:avLst/>
              <a:gdLst>
                <a:gd name="T0" fmla="*/ 30 w 41"/>
                <a:gd name="T1" fmla="*/ 3 h 41"/>
                <a:gd name="T2" fmla="*/ 2 w 41"/>
                <a:gd name="T3" fmla="*/ 20 h 41"/>
                <a:gd name="T4" fmla="*/ 30 w 41"/>
                <a:gd name="T5" fmla="*/ 34 h 41"/>
                <a:gd name="T6" fmla="*/ 29 w 41"/>
                <a:gd name="T7" fmla="*/ 4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1" h="41">
                  <a:moveTo>
                    <a:pt x="30" y="3"/>
                  </a:moveTo>
                  <a:cubicBezTo>
                    <a:pt x="18" y="0"/>
                    <a:pt x="0" y="4"/>
                    <a:pt x="2" y="20"/>
                  </a:cubicBezTo>
                  <a:cubicBezTo>
                    <a:pt x="4" y="33"/>
                    <a:pt x="20" y="41"/>
                    <a:pt x="30" y="34"/>
                  </a:cubicBezTo>
                  <a:cubicBezTo>
                    <a:pt x="41" y="27"/>
                    <a:pt x="41" y="9"/>
                    <a:pt x="29" y="4"/>
                  </a:cubicBezTo>
                </a:path>
              </a:pathLst>
            </a:custGeom>
            <a:solidFill>
              <a:srgbClr val="F9C5D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56" name="Freeform 2420"/>
            <p:cNvSpPr/>
            <p:nvPr/>
          </p:nvSpPr>
          <p:spPr bwMode="auto">
            <a:xfrm>
              <a:off x="479" y="2676"/>
              <a:ext cx="73" cy="55"/>
            </a:xfrm>
            <a:custGeom>
              <a:avLst/>
              <a:gdLst>
                <a:gd name="T0" fmla="*/ 20 w 31"/>
                <a:gd name="T1" fmla="*/ 7 h 23"/>
                <a:gd name="T2" fmla="*/ 11 w 31"/>
                <a:gd name="T3" fmla="*/ 20 h 23"/>
                <a:gd name="T4" fmla="*/ 21 w 31"/>
                <a:gd name="T5" fmla="*/ 8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1" h="23">
                  <a:moveTo>
                    <a:pt x="20" y="7"/>
                  </a:moveTo>
                  <a:cubicBezTo>
                    <a:pt x="12" y="0"/>
                    <a:pt x="0" y="16"/>
                    <a:pt x="11" y="20"/>
                  </a:cubicBezTo>
                  <a:cubicBezTo>
                    <a:pt x="19" y="23"/>
                    <a:pt x="31" y="12"/>
                    <a:pt x="21" y="8"/>
                  </a:cubicBezTo>
                </a:path>
              </a:pathLst>
            </a:custGeom>
            <a:solidFill>
              <a:srgbClr val="F779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57" name="Freeform 2421"/>
            <p:cNvSpPr/>
            <p:nvPr/>
          </p:nvSpPr>
          <p:spPr bwMode="auto">
            <a:xfrm>
              <a:off x="567" y="2852"/>
              <a:ext cx="187" cy="12"/>
            </a:xfrm>
            <a:custGeom>
              <a:avLst/>
              <a:gdLst>
                <a:gd name="T0" fmla="*/ 51 w 79"/>
                <a:gd name="T1" fmla="*/ 0 h 5"/>
                <a:gd name="T2" fmla="*/ 20 w 79"/>
                <a:gd name="T3" fmla="*/ 1 h 5"/>
                <a:gd name="T4" fmla="*/ 16 w 79"/>
                <a:gd name="T5" fmla="*/ 1 h 5"/>
                <a:gd name="T6" fmla="*/ 1 w 79"/>
                <a:gd name="T7" fmla="*/ 0 h 5"/>
                <a:gd name="T8" fmla="*/ 0 w 79"/>
                <a:gd name="T9" fmla="*/ 3 h 5"/>
                <a:gd name="T10" fmla="*/ 16 w 79"/>
                <a:gd name="T11" fmla="*/ 4 h 5"/>
                <a:gd name="T12" fmla="*/ 20 w 79"/>
                <a:gd name="T13" fmla="*/ 4 h 5"/>
                <a:gd name="T14" fmla="*/ 51 w 79"/>
                <a:gd name="T15" fmla="*/ 3 h 5"/>
                <a:gd name="T16" fmla="*/ 79 w 79"/>
                <a:gd name="T17" fmla="*/ 3 h 5"/>
                <a:gd name="T18" fmla="*/ 79 w 79"/>
                <a:gd name="T19" fmla="*/ 0 h 5"/>
                <a:gd name="T20" fmla="*/ 51 w 79"/>
                <a:gd name="T21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9" h="5">
                  <a:moveTo>
                    <a:pt x="51" y="0"/>
                  </a:moveTo>
                  <a:cubicBezTo>
                    <a:pt x="41" y="0"/>
                    <a:pt x="30" y="0"/>
                    <a:pt x="20" y="1"/>
                  </a:cubicBezTo>
                  <a:cubicBezTo>
                    <a:pt x="16" y="1"/>
                    <a:pt x="16" y="1"/>
                    <a:pt x="16" y="1"/>
                  </a:cubicBezTo>
                  <a:cubicBezTo>
                    <a:pt x="11" y="1"/>
                    <a:pt x="5" y="2"/>
                    <a:pt x="1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4" y="5"/>
                    <a:pt x="11" y="5"/>
                    <a:pt x="16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30" y="3"/>
                    <a:pt x="41" y="3"/>
                    <a:pt x="51" y="3"/>
                  </a:cubicBezTo>
                  <a:cubicBezTo>
                    <a:pt x="79" y="3"/>
                    <a:pt x="79" y="3"/>
                    <a:pt x="79" y="3"/>
                  </a:cubicBezTo>
                  <a:cubicBezTo>
                    <a:pt x="79" y="0"/>
                    <a:pt x="79" y="0"/>
                    <a:pt x="79" y="0"/>
                  </a:cubicBezTo>
                  <a:lnTo>
                    <a:pt x="51" y="0"/>
                  </a:lnTo>
                  <a:close/>
                </a:path>
              </a:pathLst>
            </a:custGeom>
            <a:solidFill>
              <a:srgbClr val="C2EF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58" name="Freeform 2422"/>
            <p:cNvSpPr/>
            <p:nvPr/>
          </p:nvSpPr>
          <p:spPr bwMode="auto">
            <a:xfrm>
              <a:off x="588" y="2828"/>
              <a:ext cx="10" cy="31"/>
            </a:xfrm>
            <a:custGeom>
              <a:avLst/>
              <a:gdLst>
                <a:gd name="T0" fmla="*/ 0 w 4"/>
                <a:gd name="T1" fmla="*/ 0 h 13"/>
                <a:gd name="T2" fmla="*/ 1 w 4"/>
                <a:gd name="T3" fmla="*/ 3 h 13"/>
                <a:gd name="T4" fmla="*/ 0 w 4"/>
                <a:gd name="T5" fmla="*/ 2 h 13"/>
                <a:gd name="T6" fmla="*/ 1 w 4"/>
                <a:gd name="T7" fmla="*/ 7 h 13"/>
                <a:gd name="T8" fmla="*/ 2 w 4"/>
                <a:gd name="T9" fmla="*/ 12 h 13"/>
                <a:gd name="T10" fmla="*/ 4 w 4"/>
                <a:gd name="T11" fmla="*/ 12 h 13"/>
                <a:gd name="T12" fmla="*/ 4 w 4"/>
                <a:gd name="T13" fmla="*/ 10 h 13"/>
                <a:gd name="T14" fmla="*/ 4 w 4"/>
                <a:gd name="T15" fmla="*/ 10 h 13"/>
                <a:gd name="T16" fmla="*/ 4 w 4"/>
                <a:gd name="T17" fmla="*/ 7 h 13"/>
                <a:gd name="T18" fmla="*/ 3 w 4"/>
                <a:gd name="T19" fmla="*/ 0 h 13"/>
                <a:gd name="T20" fmla="*/ 0 w 4"/>
                <a:gd name="T21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" h="13">
                  <a:moveTo>
                    <a:pt x="0" y="0"/>
                  </a:moveTo>
                  <a:cubicBezTo>
                    <a:pt x="0" y="1"/>
                    <a:pt x="0" y="2"/>
                    <a:pt x="1" y="3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1" y="3"/>
                    <a:pt x="1" y="5"/>
                    <a:pt x="1" y="7"/>
                  </a:cubicBezTo>
                  <a:cubicBezTo>
                    <a:pt x="1" y="10"/>
                    <a:pt x="1" y="12"/>
                    <a:pt x="2" y="12"/>
                  </a:cubicBezTo>
                  <a:cubicBezTo>
                    <a:pt x="2" y="13"/>
                    <a:pt x="3" y="13"/>
                    <a:pt x="4" y="12"/>
                  </a:cubicBezTo>
                  <a:cubicBezTo>
                    <a:pt x="4" y="12"/>
                    <a:pt x="4" y="10"/>
                    <a:pt x="4" y="10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4" y="10"/>
                    <a:pt x="4" y="8"/>
                    <a:pt x="4" y="7"/>
                  </a:cubicBezTo>
                  <a:cubicBezTo>
                    <a:pt x="4" y="3"/>
                    <a:pt x="4" y="1"/>
                    <a:pt x="3" y="0"/>
                  </a:cubicBezTo>
                  <a:cubicBezTo>
                    <a:pt x="2" y="0"/>
                    <a:pt x="1" y="0"/>
                    <a:pt x="0" y="0"/>
                  </a:cubicBezTo>
                  <a:close/>
                </a:path>
              </a:pathLst>
            </a:custGeom>
            <a:solidFill>
              <a:srgbClr val="C2EF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59" name="Freeform 2423"/>
            <p:cNvSpPr/>
            <p:nvPr/>
          </p:nvSpPr>
          <p:spPr bwMode="auto">
            <a:xfrm>
              <a:off x="621" y="2826"/>
              <a:ext cx="10" cy="31"/>
            </a:xfrm>
            <a:custGeom>
              <a:avLst/>
              <a:gdLst>
                <a:gd name="T0" fmla="*/ 2 w 4"/>
                <a:gd name="T1" fmla="*/ 0 h 13"/>
                <a:gd name="T2" fmla="*/ 0 w 4"/>
                <a:gd name="T3" fmla="*/ 2 h 13"/>
                <a:gd name="T4" fmla="*/ 0 w 4"/>
                <a:gd name="T5" fmla="*/ 4 h 13"/>
                <a:gd name="T6" fmla="*/ 1 w 4"/>
                <a:gd name="T7" fmla="*/ 12 h 13"/>
                <a:gd name="T8" fmla="*/ 3 w 4"/>
                <a:gd name="T9" fmla="*/ 13 h 13"/>
                <a:gd name="T10" fmla="*/ 4 w 4"/>
                <a:gd name="T11" fmla="*/ 10 h 13"/>
                <a:gd name="T12" fmla="*/ 4 w 4"/>
                <a:gd name="T13" fmla="*/ 5 h 13"/>
                <a:gd name="T14" fmla="*/ 4 w 4"/>
                <a:gd name="T15" fmla="*/ 2 h 13"/>
                <a:gd name="T16" fmla="*/ 2 w 4"/>
                <a:gd name="T17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" h="13">
                  <a:moveTo>
                    <a:pt x="2" y="0"/>
                  </a:moveTo>
                  <a:cubicBezTo>
                    <a:pt x="1" y="0"/>
                    <a:pt x="0" y="1"/>
                    <a:pt x="0" y="2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7"/>
                    <a:pt x="0" y="10"/>
                    <a:pt x="1" y="12"/>
                  </a:cubicBezTo>
                  <a:cubicBezTo>
                    <a:pt x="1" y="12"/>
                    <a:pt x="2" y="13"/>
                    <a:pt x="3" y="13"/>
                  </a:cubicBezTo>
                  <a:cubicBezTo>
                    <a:pt x="4" y="12"/>
                    <a:pt x="4" y="11"/>
                    <a:pt x="4" y="10"/>
                  </a:cubicBezTo>
                  <a:cubicBezTo>
                    <a:pt x="4" y="9"/>
                    <a:pt x="4" y="6"/>
                    <a:pt x="4" y="5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1"/>
                    <a:pt x="3" y="0"/>
                    <a:pt x="2" y="0"/>
                  </a:cubicBezTo>
                  <a:close/>
                </a:path>
              </a:pathLst>
            </a:custGeom>
            <a:solidFill>
              <a:srgbClr val="C2EF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60" name="Freeform 2424"/>
            <p:cNvSpPr/>
            <p:nvPr/>
          </p:nvSpPr>
          <p:spPr bwMode="auto">
            <a:xfrm>
              <a:off x="655" y="2828"/>
              <a:ext cx="12" cy="26"/>
            </a:xfrm>
            <a:custGeom>
              <a:avLst/>
              <a:gdLst>
                <a:gd name="T0" fmla="*/ 1 w 5"/>
                <a:gd name="T1" fmla="*/ 1 h 11"/>
                <a:gd name="T2" fmla="*/ 1 w 5"/>
                <a:gd name="T3" fmla="*/ 9 h 11"/>
                <a:gd name="T4" fmla="*/ 3 w 5"/>
                <a:gd name="T5" fmla="*/ 10 h 11"/>
                <a:gd name="T6" fmla="*/ 4 w 5"/>
                <a:gd name="T7" fmla="*/ 8 h 11"/>
                <a:gd name="T8" fmla="*/ 4 w 5"/>
                <a:gd name="T9" fmla="*/ 2 h 11"/>
                <a:gd name="T10" fmla="*/ 3 w 5"/>
                <a:gd name="T11" fmla="*/ 0 h 11"/>
                <a:gd name="T12" fmla="*/ 1 w 5"/>
                <a:gd name="T13" fmla="*/ 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" h="11">
                  <a:moveTo>
                    <a:pt x="1" y="1"/>
                  </a:moveTo>
                  <a:cubicBezTo>
                    <a:pt x="0" y="3"/>
                    <a:pt x="0" y="6"/>
                    <a:pt x="1" y="9"/>
                  </a:cubicBezTo>
                  <a:cubicBezTo>
                    <a:pt x="2" y="10"/>
                    <a:pt x="2" y="11"/>
                    <a:pt x="3" y="10"/>
                  </a:cubicBezTo>
                  <a:cubicBezTo>
                    <a:pt x="4" y="10"/>
                    <a:pt x="5" y="9"/>
                    <a:pt x="4" y="8"/>
                  </a:cubicBezTo>
                  <a:cubicBezTo>
                    <a:pt x="3" y="6"/>
                    <a:pt x="3" y="4"/>
                    <a:pt x="4" y="2"/>
                  </a:cubicBezTo>
                  <a:cubicBezTo>
                    <a:pt x="4" y="1"/>
                    <a:pt x="4" y="0"/>
                    <a:pt x="3" y="0"/>
                  </a:cubicBezTo>
                  <a:cubicBezTo>
                    <a:pt x="2" y="0"/>
                    <a:pt x="1" y="0"/>
                    <a:pt x="1" y="1"/>
                  </a:cubicBezTo>
                  <a:close/>
                </a:path>
              </a:pathLst>
            </a:custGeom>
            <a:solidFill>
              <a:srgbClr val="C2EF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61" name="Freeform 2425"/>
            <p:cNvSpPr/>
            <p:nvPr/>
          </p:nvSpPr>
          <p:spPr bwMode="auto">
            <a:xfrm>
              <a:off x="690" y="2831"/>
              <a:ext cx="10" cy="26"/>
            </a:xfrm>
            <a:custGeom>
              <a:avLst/>
              <a:gdLst>
                <a:gd name="T0" fmla="*/ 1 w 4"/>
                <a:gd name="T1" fmla="*/ 1 h 11"/>
                <a:gd name="T2" fmla="*/ 1 w 4"/>
                <a:gd name="T3" fmla="*/ 10 h 11"/>
                <a:gd name="T4" fmla="*/ 3 w 4"/>
                <a:gd name="T5" fmla="*/ 11 h 11"/>
                <a:gd name="T6" fmla="*/ 4 w 4"/>
                <a:gd name="T7" fmla="*/ 9 h 11"/>
                <a:gd name="T8" fmla="*/ 4 w 4"/>
                <a:gd name="T9" fmla="*/ 2 h 11"/>
                <a:gd name="T10" fmla="*/ 3 w 4"/>
                <a:gd name="T11" fmla="*/ 0 h 11"/>
                <a:gd name="T12" fmla="*/ 1 w 4"/>
                <a:gd name="T13" fmla="*/ 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11">
                  <a:moveTo>
                    <a:pt x="1" y="1"/>
                  </a:moveTo>
                  <a:cubicBezTo>
                    <a:pt x="0" y="4"/>
                    <a:pt x="0" y="9"/>
                    <a:pt x="1" y="10"/>
                  </a:cubicBezTo>
                  <a:cubicBezTo>
                    <a:pt x="1" y="11"/>
                    <a:pt x="2" y="11"/>
                    <a:pt x="3" y="11"/>
                  </a:cubicBezTo>
                  <a:cubicBezTo>
                    <a:pt x="4" y="11"/>
                    <a:pt x="4" y="10"/>
                    <a:pt x="4" y="9"/>
                  </a:cubicBezTo>
                  <a:cubicBezTo>
                    <a:pt x="3" y="8"/>
                    <a:pt x="3" y="4"/>
                    <a:pt x="4" y="2"/>
                  </a:cubicBezTo>
                  <a:cubicBezTo>
                    <a:pt x="4" y="1"/>
                    <a:pt x="4" y="0"/>
                    <a:pt x="3" y="0"/>
                  </a:cubicBezTo>
                  <a:cubicBezTo>
                    <a:pt x="2" y="0"/>
                    <a:pt x="1" y="0"/>
                    <a:pt x="1" y="1"/>
                  </a:cubicBezTo>
                  <a:close/>
                </a:path>
              </a:pathLst>
            </a:custGeom>
            <a:solidFill>
              <a:srgbClr val="C2EF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62" name="Freeform 2426"/>
            <p:cNvSpPr/>
            <p:nvPr/>
          </p:nvSpPr>
          <p:spPr bwMode="auto">
            <a:xfrm>
              <a:off x="719" y="2826"/>
              <a:ext cx="12" cy="31"/>
            </a:xfrm>
            <a:custGeom>
              <a:avLst/>
              <a:gdLst>
                <a:gd name="T0" fmla="*/ 1 w 5"/>
                <a:gd name="T1" fmla="*/ 2 h 13"/>
                <a:gd name="T2" fmla="*/ 1 w 5"/>
                <a:gd name="T3" fmla="*/ 11 h 13"/>
                <a:gd name="T4" fmla="*/ 3 w 5"/>
                <a:gd name="T5" fmla="*/ 13 h 13"/>
                <a:gd name="T6" fmla="*/ 4 w 5"/>
                <a:gd name="T7" fmla="*/ 11 h 13"/>
                <a:gd name="T8" fmla="*/ 4 w 5"/>
                <a:gd name="T9" fmla="*/ 3 h 13"/>
                <a:gd name="T10" fmla="*/ 3 w 5"/>
                <a:gd name="T11" fmla="*/ 1 h 13"/>
                <a:gd name="T12" fmla="*/ 1 w 5"/>
                <a:gd name="T13" fmla="*/ 2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" h="13">
                  <a:moveTo>
                    <a:pt x="1" y="2"/>
                  </a:moveTo>
                  <a:cubicBezTo>
                    <a:pt x="0" y="5"/>
                    <a:pt x="1" y="11"/>
                    <a:pt x="1" y="11"/>
                  </a:cubicBezTo>
                  <a:cubicBezTo>
                    <a:pt x="1" y="12"/>
                    <a:pt x="2" y="13"/>
                    <a:pt x="3" y="13"/>
                  </a:cubicBezTo>
                  <a:cubicBezTo>
                    <a:pt x="4" y="12"/>
                    <a:pt x="5" y="12"/>
                    <a:pt x="4" y="11"/>
                  </a:cubicBezTo>
                  <a:cubicBezTo>
                    <a:pt x="4" y="8"/>
                    <a:pt x="4" y="4"/>
                    <a:pt x="4" y="3"/>
                  </a:cubicBezTo>
                  <a:cubicBezTo>
                    <a:pt x="5" y="2"/>
                    <a:pt x="4" y="1"/>
                    <a:pt x="3" y="1"/>
                  </a:cubicBezTo>
                  <a:cubicBezTo>
                    <a:pt x="3" y="0"/>
                    <a:pt x="2" y="1"/>
                    <a:pt x="1" y="2"/>
                  </a:cubicBezTo>
                  <a:close/>
                </a:path>
              </a:pathLst>
            </a:custGeom>
            <a:solidFill>
              <a:srgbClr val="C2EF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</p:grpSp>
      <p:sp>
        <p:nvSpPr>
          <p:cNvPr id="12" name="矩形 11"/>
          <p:cNvSpPr/>
          <p:nvPr/>
        </p:nvSpPr>
        <p:spPr>
          <a:xfrm>
            <a:off x="506730" y="269240"/>
            <a:ext cx="3057525" cy="986790"/>
          </a:xfrm>
          <a:prstGeom prst="rect">
            <a:avLst/>
          </a:prstGeom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4400" b="1" dirty="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sym typeface="+mn-ea"/>
              </a:rPr>
              <a:t>会写的字</a:t>
            </a:r>
            <a:endParaRPr lang="zh-CN" altLang="en-US" sz="4400" b="1" dirty="0">
              <a:solidFill>
                <a:schemeClr val="bg1"/>
              </a:solidFill>
              <a:latin typeface="Arial" panose="020B0604020202020204" pitchFamily="34" charset="0"/>
              <a:ea typeface="宋体" panose="02010600030101010101" pitchFamily="2" charset="-122"/>
              <a:sym typeface="+mn-ea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4787265" y="1090295"/>
            <a:ext cx="3099435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4400" b="1">
                <a:solidFill>
                  <a:srgbClr val="EE57F8"/>
                </a:solidFill>
                <a:effectLst/>
                <a:latin typeface="幼圆" panose="02010509060101010101" charset="-122"/>
                <a:ea typeface="幼圆" panose="02010509060101010101" charset="-122"/>
              </a:rPr>
              <a:t>左右结构</a:t>
            </a:r>
            <a:endParaRPr lang="zh-CN" altLang="en-US" sz="4400" b="1">
              <a:solidFill>
                <a:srgbClr val="EE57F8"/>
              </a:solidFill>
              <a:effectLst/>
              <a:latin typeface="幼圆" panose="02010509060101010101" charset="-122"/>
              <a:ea typeface="幼圆" panose="02010509060101010101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963930" y="2581275"/>
            <a:ext cx="1498600" cy="70675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 algn="ctr"/>
            <a:r>
              <a:rPr lang="en-US" altLang="zh-CN" sz="4000" b="1" i="0"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rPr>
              <a:t>zhū</a:t>
            </a:r>
            <a:endParaRPr lang="en-US" altLang="zh-CN" sz="4000" b="1" i="0"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7209473" y="2556510"/>
            <a:ext cx="1498600" cy="70675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 algn="ctr"/>
            <a:r>
              <a:rPr lang="en-US" altLang="zh-CN" sz="4000" b="1" i="0"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rPr>
              <a:t>bǎo</a:t>
            </a:r>
            <a:endParaRPr lang="en-US" altLang="zh-CN" sz="4000" b="1" i="0"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9206548" y="2523490"/>
            <a:ext cx="1498600" cy="70675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 algn="ctr"/>
            <a:r>
              <a:rPr lang="en-US" altLang="zh-CN" sz="4000" b="1" i="0"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rPr>
              <a:t>shài</a:t>
            </a:r>
            <a:endParaRPr lang="en-US" altLang="zh-CN" sz="4000" b="1" i="0"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4846320" y="2545715"/>
            <a:ext cx="2100580" cy="70675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 algn="ctr"/>
            <a:r>
              <a:rPr lang="en-US" altLang="zh-CN" sz="4000" b="1" i="0"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rPr>
              <a:t>zhuàng</a:t>
            </a:r>
            <a:endParaRPr lang="en-US" altLang="zh-CN" sz="4000" b="1" i="0"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3130868" y="2545715"/>
            <a:ext cx="1497012" cy="70675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 algn="ctr"/>
            <a:r>
              <a:rPr lang="en-US" altLang="zh-CN" sz="4000" b="1" i="0"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rPr>
              <a:t>piào</a:t>
            </a:r>
            <a:endParaRPr lang="en-US" altLang="zh-CN" sz="4000" b="1" i="0"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</p:spTree>
    <p:custDataLst>
      <p:tags r:id="rId2"/>
    </p:custData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" fill="hold"/>
                                        <p:tgtEl>
                                          <p:spTgt spid="4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" fill="hold"/>
                                        <p:tgtEl>
                                          <p:spTgt spid="27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" fill="hold"/>
                                        <p:tgtEl>
                                          <p:spTgt spid="8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1" fill="hold"/>
                                        <p:tgtEl>
                                          <p:spTgt spid="7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1" fill="hold"/>
                                        <p:tgtEl>
                                          <p:spTgt spid="19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3" grpId="0"/>
      <p:bldP spid="24" grpId="0"/>
      <p:bldP spid="26" grpId="0"/>
      <p:bldP spid="28" grpId="0"/>
      <p:bldP spid="4" grpId="0"/>
      <p:bldP spid="7" grpId="0"/>
      <p:bldP spid="19" grpId="0"/>
      <p:bldP spid="8" grpId="0"/>
      <p:bldP spid="2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5" name="图片 4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4904105" y="3140710"/>
            <a:ext cx="1835150" cy="181546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7962265" y="3140710"/>
            <a:ext cx="1835150" cy="1815465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1868805" y="3140710"/>
            <a:ext cx="1835150" cy="1815465"/>
          </a:xfrm>
          <a:prstGeom prst="rect">
            <a:avLst/>
          </a:prstGeom>
        </p:spPr>
      </p:pic>
      <p:sp>
        <p:nvSpPr>
          <p:cNvPr id="21" name="文本框 20"/>
          <p:cNvSpPr txBox="1"/>
          <p:nvPr/>
        </p:nvSpPr>
        <p:spPr>
          <a:xfrm>
            <a:off x="5118735" y="3326130"/>
            <a:ext cx="1500505" cy="14452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8800" b="1">
                <a:solidFill>
                  <a:srgbClr val="FF0000"/>
                </a:solidFill>
                <a:sym typeface="+mn-ea"/>
              </a:rPr>
              <a:t>暴</a:t>
            </a:r>
            <a:endParaRPr lang="zh-CN" altLang="en-US" sz="8800" b="1">
              <a:solidFill>
                <a:srgbClr val="FF0000"/>
              </a:solidFill>
              <a:sym typeface="+mn-ea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8162290" y="3280410"/>
            <a:ext cx="1500505" cy="14452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8800" b="1">
                <a:solidFill>
                  <a:srgbClr val="FF0000"/>
                </a:solidFill>
              </a:rPr>
              <a:t>壁</a:t>
            </a:r>
            <a:endParaRPr lang="zh-CN" altLang="en-US" sz="8800" b="1">
              <a:solidFill>
                <a:srgbClr val="FF0000"/>
              </a:solidFill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2085340" y="3279775"/>
            <a:ext cx="1500505" cy="14452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8800" b="1">
                <a:solidFill>
                  <a:srgbClr val="FF0000"/>
                </a:solidFill>
              </a:rPr>
              <a:t>备</a:t>
            </a:r>
            <a:endParaRPr lang="zh-CN" altLang="en-US" sz="8800" b="1">
              <a:solidFill>
                <a:srgbClr val="FF0000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506730" y="269240"/>
            <a:ext cx="3057525" cy="986790"/>
          </a:xfrm>
          <a:prstGeom prst="rect">
            <a:avLst/>
          </a:prstGeom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4400" b="1" dirty="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sym typeface="+mn-ea"/>
              </a:rPr>
              <a:t>会写的字</a:t>
            </a:r>
            <a:endParaRPr lang="zh-CN" altLang="en-US" sz="4400" b="1" dirty="0">
              <a:solidFill>
                <a:schemeClr val="bg1"/>
              </a:solidFill>
              <a:latin typeface="Arial" panose="020B0604020202020204" pitchFamily="34" charset="0"/>
              <a:ea typeface="宋体" panose="02010600030101010101" pitchFamily="2" charset="-122"/>
              <a:sym typeface="+mn-ea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4787265" y="1090295"/>
            <a:ext cx="3099435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4400" b="1">
                <a:solidFill>
                  <a:srgbClr val="EE57F8"/>
                </a:solidFill>
                <a:effectLst/>
                <a:latin typeface="幼圆" panose="02010509060101010101" charset="-122"/>
                <a:ea typeface="幼圆" panose="02010509060101010101" charset="-122"/>
              </a:rPr>
              <a:t>上下结构</a:t>
            </a:r>
            <a:endParaRPr lang="zh-CN" altLang="en-US" sz="4400" b="1">
              <a:solidFill>
                <a:srgbClr val="EE57F8"/>
              </a:solidFill>
              <a:effectLst/>
              <a:latin typeface="幼圆" panose="02010509060101010101" charset="-122"/>
              <a:ea typeface="幼圆" panose="02010509060101010101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741805" y="2319020"/>
            <a:ext cx="2103120" cy="92202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 algn="ctr"/>
            <a:r>
              <a:rPr lang="en-US" altLang="zh-CN" sz="5400" b="1" i="0"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rPr>
              <a:t>zhū</a:t>
            </a:r>
            <a:endParaRPr lang="en-US" altLang="zh-CN" sz="5400" b="1" i="0"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7517765" y="2319020"/>
            <a:ext cx="2948305" cy="92202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 algn="ctr"/>
            <a:r>
              <a:rPr lang="en-US" altLang="zh-CN" sz="5400" b="1" i="0"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rPr>
              <a:t>zhuàng</a:t>
            </a:r>
            <a:endParaRPr lang="en-US" altLang="zh-CN" sz="6000" b="1" i="0"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4771390" y="2318385"/>
            <a:ext cx="2100580" cy="92202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 algn="ctr"/>
            <a:r>
              <a:rPr lang="en-US" altLang="zh-CN" sz="5400" b="1" i="0"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rPr>
              <a:t>bào</a:t>
            </a:r>
            <a:endParaRPr lang="en-US" altLang="zh-CN" sz="5400" b="1" i="0"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pic>
        <p:nvPicPr>
          <p:cNvPr id="83" name="PA_图片 8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8949990" y="198305"/>
            <a:ext cx="3094692" cy="1795394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" fill="hold"/>
                                        <p:tgtEl>
                                          <p:spTgt spid="4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" fill="hold"/>
                                        <p:tgtEl>
                                          <p:spTgt spid="27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" fill="hold"/>
                                        <p:tgtEl>
                                          <p:spTgt spid="8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3" grpId="0"/>
      <p:bldP spid="28" grpId="0"/>
      <p:bldP spid="4" grpId="0"/>
      <p:bldP spid="8" grpId="0"/>
      <p:bldP spid="2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2" name="矩形 11"/>
          <p:cNvSpPr/>
          <p:nvPr/>
        </p:nvSpPr>
        <p:spPr>
          <a:xfrm>
            <a:off x="232410" y="160655"/>
            <a:ext cx="2961640" cy="878205"/>
          </a:xfrm>
          <a:prstGeom prst="rect">
            <a:avLst/>
          </a:prstGeom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4400" b="1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  <a:sym typeface="+mn-ea"/>
              </a:rPr>
              <a:t>词语积累</a:t>
            </a:r>
            <a:endParaRPr lang="zh-CN" altLang="en-US" sz="4400" b="1" dirty="0">
              <a:solidFill>
                <a:schemeClr val="bg1"/>
              </a:solidFill>
              <a:latin typeface="Arial" panose="020B0604020202020204" pitchFamily="34" charset="0"/>
              <a:ea typeface="宋体" panose="02010600030101010101" pitchFamily="2" charset="-122"/>
              <a:sym typeface="+mn-ea"/>
            </a:endParaRPr>
          </a:p>
        </p:txBody>
      </p:sp>
      <p:pic>
        <p:nvPicPr>
          <p:cNvPr id="3" name="PA_图片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9934056" y="9403"/>
            <a:ext cx="2149070" cy="2021221"/>
          </a:xfrm>
          <a:prstGeom prst="rect">
            <a:avLst/>
          </a:prstGeom>
        </p:spPr>
      </p:pic>
      <p:sp>
        <p:nvSpPr>
          <p:cNvPr id="11266" name="文本框 1"/>
          <p:cNvSpPr txBox="1"/>
          <p:nvPr/>
        </p:nvSpPr>
        <p:spPr>
          <a:xfrm>
            <a:off x="1276350" y="1878013"/>
            <a:ext cx="2005013" cy="82994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r>
              <a:rPr lang="zh-CN" altLang="en-US" sz="4800" b="1" i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凑</a:t>
            </a:r>
            <a:r>
              <a:rPr lang="zh-CN" altLang="en-US" sz="4800" b="1" i="0">
                <a:latin typeface="宋体" panose="02010600030101010101" pitchFamily="2" charset="-122"/>
                <a:ea typeface="宋体" panose="02010600030101010101" pitchFamily="2" charset="-122"/>
              </a:rPr>
              <a:t>近</a:t>
            </a:r>
            <a:endParaRPr lang="zh-CN" altLang="en-US" sz="4800" b="1" i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1267" name="文本框 3"/>
          <p:cNvSpPr txBox="1"/>
          <p:nvPr/>
        </p:nvSpPr>
        <p:spPr>
          <a:xfrm>
            <a:off x="5623560" y="1878013"/>
            <a:ext cx="1968500" cy="82994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r>
              <a:rPr lang="zh-CN" altLang="en-US" sz="4800" b="1" i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孵</a:t>
            </a:r>
            <a:r>
              <a:rPr lang="zh-CN" altLang="en-US" sz="4800" b="1" i="0">
                <a:latin typeface="宋体" panose="02010600030101010101" pitchFamily="2" charset="-122"/>
                <a:ea typeface="宋体" panose="02010600030101010101" pitchFamily="2" charset="-122"/>
              </a:rPr>
              <a:t>蛋</a:t>
            </a:r>
            <a:endParaRPr lang="zh-CN" altLang="en-US" sz="4800" b="1" i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1268" name="文本框 32"/>
          <p:cNvSpPr txBox="1"/>
          <p:nvPr/>
        </p:nvSpPr>
        <p:spPr>
          <a:xfrm>
            <a:off x="1260475" y="3421380"/>
            <a:ext cx="1971675" cy="82994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r>
              <a:rPr lang="zh-CN" altLang="en-US" sz="4800" b="1" i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叽</a:t>
            </a:r>
            <a:r>
              <a:rPr lang="zh-CN" altLang="en-US" sz="4800" b="1" i="0">
                <a:latin typeface="宋体" panose="02010600030101010101" pitchFamily="2" charset="-122"/>
                <a:ea typeface="宋体" panose="02010600030101010101" pitchFamily="2" charset="-122"/>
              </a:rPr>
              <a:t>叽</a:t>
            </a:r>
            <a:endParaRPr lang="zh-CN" altLang="en-US" sz="4800" b="1" i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1269" name="文本框 43"/>
          <p:cNvSpPr txBox="1"/>
          <p:nvPr/>
        </p:nvSpPr>
        <p:spPr>
          <a:xfrm>
            <a:off x="8171180" y="4905058"/>
            <a:ext cx="1928813" cy="82994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r>
              <a:rPr lang="zh-CN" altLang="en-US" sz="4800" b="1" i="0">
                <a:latin typeface="宋体" panose="02010600030101010101" pitchFamily="2" charset="-122"/>
                <a:ea typeface="宋体" panose="02010600030101010101" pitchFamily="2" charset="-122"/>
              </a:rPr>
              <a:t>屋</a:t>
            </a:r>
            <a:r>
              <a:rPr lang="zh-CN" altLang="en-US" sz="4800" b="1" i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檐</a:t>
            </a:r>
            <a:endParaRPr lang="zh-CN" altLang="en-US" sz="4800" b="1" i="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1270" name="文本框 44"/>
          <p:cNvSpPr txBox="1"/>
          <p:nvPr/>
        </p:nvSpPr>
        <p:spPr>
          <a:xfrm>
            <a:off x="1188720" y="4905058"/>
            <a:ext cx="2005013" cy="82994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r>
              <a:rPr lang="zh-CN" altLang="en-US" sz="4800" b="1" i="0">
                <a:latin typeface="宋体" panose="02010600030101010101" pitchFamily="2" charset="-122"/>
                <a:ea typeface="宋体" panose="02010600030101010101" pitchFamily="2" charset="-122"/>
              </a:rPr>
              <a:t>墙</a:t>
            </a:r>
            <a:r>
              <a:rPr lang="zh-CN" altLang="en-US" sz="4800" b="1" i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壁</a:t>
            </a:r>
            <a:endParaRPr lang="zh-CN" altLang="en-US" sz="4800" b="1" i="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1271" name="文本框 45"/>
          <p:cNvSpPr txBox="1"/>
          <p:nvPr/>
        </p:nvSpPr>
        <p:spPr>
          <a:xfrm>
            <a:off x="3425825" y="1878013"/>
            <a:ext cx="1993900" cy="82994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r>
              <a:rPr lang="zh-CN" altLang="en-US" sz="4800" b="1" i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喵</a:t>
            </a:r>
            <a:r>
              <a:rPr lang="zh-CN" altLang="en-US" sz="4800" b="1" i="0">
                <a:latin typeface="宋体" panose="02010600030101010101" pitchFamily="2" charset="-122"/>
                <a:ea typeface="宋体" panose="02010600030101010101" pitchFamily="2" charset="-122"/>
              </a:rPr>
              <a:t>喵</a:t>
            </a:r>
            <a:endParaRPr lang="zh-CN" altLang="en-US" sz="4800" b="1" i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1272" name="文本框 47"/>
          <p:cNvSpPr txBox="1"/>
          <p:nvPr/>
        </p:nvSpPr>
        <p:spPr>
          <a:xfrm>
            <a:off x="7885430" y="1877378"/>
            <a:ext cx="2500313" cy="82994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r>
              <a:rPr lang="zh-CN" altLang="en-US" sz="4800" b="1" i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rPr>
              <a:t>暴</a:t>
            </a:r>
            <a:r>
              <a:rPr lang="zh-CN" altLang="en-US" sz="4800" b="1" i="0"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rPr>
              <a:t>风雨</a:t>
            </a:r>
            <a:endParaRPr lang="zh-CN" altLang="en-US" sz="4800" b="1" i="0"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1273" name="文本框 48"/>
          <p:cNvSpPr txBox="1"/>
          <p:nvPr/>
        </p:nvSpPr>
        <p:spPr>
          <a:xfrm>
            <a:off x="5655945" y="3421380"/>
            <a:ext cx="1968500" cy="82994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r>
              <a:rPr lang="zh-CN" altLang="en-US" sz="4800" b="1" i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偶尔</a:t>
            </a:r>
            <a:endParaRPr lang="zh-CN" altLang="en-US" sz="4800" b="1" i="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1274" name="文本框 50"/>
          <p:cNvSpPr txBox="1"/>
          <p:nvPr/>
        </p:nvSpPr>
        <p:spPr>
          <a:xfrm>
            <a:off x="3359785" y="3421380"/>
            <a:ext cx="1993900" cy="82994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r>
              <a:rPr lang="zh-CN" altLang="en-US" sz="4800" b="1" i="0">
                <a:latin typeface="宋体" panose="02010600030101010101" pitchFamily="2" charset="-122"/>
                <a:ea typeface="宋体" panose="02010600030101010101" pitchFamily="2" charset="-122"/>
              </a:rPr>
              <a:t>饥</a:t>
            </a:r>
            <a:r>
              <a:rPr lang="zh-CN" altLang="en-US" sz="4800" b="1" i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饿</a:t>
            </a:r>
            <a:endParaRPr lang="zh-CN" altLang="en-US" sz="4800" b="1" i="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1275" name="文本框 51"/>
          <p:cNvSpPr txBox="1"/>
          <p:nvPr/>
        </p:nvSpPr>
        <p:spPr>
          <a:xfrm>
            <a:off x="8016875" y="3421380"/>
            <a:ext cx="2500313" cy="82994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r>
              <a:rPr lang="zh-CN" altLang="en-US" sz="4800" b="1" i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晒</a:t>
            </a:r>
            <a:r>
              <a:rPr lang="zh-CN" altLang="en-US" sz="4800" b="1" i="0">
                <a:latin typeface="宋体" panose="02010600030101010101" pitchFamily="2" charset="-122"/>
                <a:ea typeface="宋体" panose="02010600030101010101" pitchFamily="2" charset="-122"/>
              </a:rPr>
              <a:t>太阳</a:t>
            </a:r>
            <a:endParaRPr lang="zh-CN" altLang="en-US" sz="4800" b="1" i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54" name="文本框 53"/>
          <p:cNvSpPr txBox="1"/>
          <p:nvPr/>
        </p:nvSpPr>
        <p:spPr>
          <a:xfrm>
            <a:off x="880110" y="1446848"/>
            <a:ext cx="1666875" cy="58356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 algn="ctr"/>
            <a:r>
              <a:rPr lang="en-US" altLang="zh-CN" sz="3200" b="1" i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rPr>
              <a:t>còu</a:t>
            </a:r>
            <a:endParaRPr lang="en-US" altLang="zh-CN" sz="3200" b="1" i="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55" name="文本框 54"/>
          <p:cNvSpPr txBox="1"/>
          <p:nvPr/>
        </p:nvSpPr>
        <p:spPr>
          <a:xfrm>
            <a:off x="3079115" y="1413193"/>
            <a:ext cx="1666875" cy="58356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 algn="ctr"/>
            <a:r>
              <a:rPr lang="en-US" altLang="zh-CN" sz="3200" b="1" i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rPr>
              <a:t>miāo</a:t>
            </a:r>
            <a:endParaRPr lang="en-US" altLang="zh-CN" sz="3200" b="1" i="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56" name="文本框 55"/>
          <p:cNvSpPr txBox="1"/>
          <p:nvPr/>
        </p:nvSpPr>
        <p:spPr>
          <a:xfrm>
            <a:off x="5151120" y="1413193"/>
            <a:ext cx="1666875" cy="58356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 algn="ctr"/>
            <a:r>
              <a:rPr lang="en-US" altLang="zh-CN" sz="3200" b="1" i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rPr>
              <a:t>fū</a:t>
            </a:r>
            <a:endParaRPr lang="en-US" altLang="zh-CN" sz="3200" b="1" i="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57" name="文本框 56"/>
          <p:cNvSpPr txBox="1"/>
          <p:nvPr/>
        </p:nvSpPr>
        <p:spPr>
          <a:xfrm>
            <a:off x="754380" y="2941003"/>
            <a:ext cx="1668463" cy="58356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 algn="ctr"/>
            <a:r>
              <a:rPr lang="en-US" altLang="zh-CN" sz="3200" b="1" i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rPr>
              <a:t>jī</a:t>
            </a:r>
            <a:endParaRPr lang="en-US" altLang="zh-CN" sz="3200" b="1" i="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58" name="文本框 57"/>
          <p:cNvSpPr txBox="1"/>
          <p:nvPr/>
        </p:nvSpPr>
        <p:spPr>
          <a:xfrm>
            <a:off x="7624445" y="3036888"/>
            <a:ext cx="1668463" cy="58356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 algn="ctr"/>
            <a:r>
              <a:rPr lang="en-US" altLang="zh-CN" sz="3200" b="1" i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rPr>
              <a:t>shài</a:t>
            </a:r>
            <a:endParaRPr lang="en-US" altLang="zh-CN" sz="3200" b="1" i="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59" name="文本框 58"/>
          <p:cNvSpPr txBox="1"/>
          <p:nvPr/>
        </p:nvSpPr>
        <p:spPr>
          <a:xfrm>
            <a:off x="1410653" y="4535170"/>
            <a:ext cx="1668462" cy="58356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 algn="ctr"/>
            <a:r>
              <a:rPr lang="en-US" altLang="zh-CN" sz="3200" b="1" i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rPr>
              <a:t>bì</a:t>
            </a:r>
            <a:endParaRPr lang="en-US" altLang="zh-CN" sz="3200" b="1" i="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60" name="文本框 59"/>
          <p:cNvSpPr txBox="1"/>
          <p:nvPr/>
        </p:nvSpPr>
        <p:spPr>
          <a:xfrm>
            <a:off x="8334058" y="4491990"/>
            <a:ext cx="1668462" cy="58356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 algn="ctr"/>
            <a:r>
              <a:rPr lang="en-US" altLang="zh-CN" sz="3200" b="1" i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rPr>
              <a:t>yán</a:t>
            </a:r>
            <a:endParaRPr lang="en-US" altLang="zh-CN" sz="3200" b="1" i="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61" name="文本框 60"/>
          <p:cNvSpPr txBox="1"/>
          <p:nvPr/>
        </p:nvSpPr>
        <p:spPr>
          <a:xfrm>
            <a:off x="3522663" y="3036888"/>
            <a:ext cx="1668462" cy="58356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 algn="ctr"/>
            <a:r>
              <a:rPr lang="en-US" altLang="zh-CN" sz="3200" b="1" i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rPr>
              <a:t>è</a:t>
            </a:r>
            <a:endParaRPr lang="en-US" altLang="zh-CN" sz="3200" b="1" i="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62" name="文本框 61"/>
          <p:cNvSpPr txBox="1"/>
          <p:nvPr/>
        </p:nvSpPr>
        <p:spPr>
          <a:xfrm>
            <a:off x="5574030" y="3036888"/>
            <a:ext cx="1666875" cy="58356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 algn="ctr"/>
            <a:r>
              <a:rPr lang="en-US" altLang="zh-CN" sz="3200" b="1" i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rPr>
              <a:t>ǒu ěr</a:t>
            </a:r>
            <a:endParaRPr lang="en-US" altLang="zh-CN" sz="3200" b="1" i="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65" name="文本框 64"/>
          <p:cNvSpPr txBox="1"/>
          <p:nvPr/>
        </p:nvSpPr>
        <p:spPr>
          <a:xfrm>
            <a:off x="7925753" y="1391603"/>
            <a:ext cx="798195" cy="583565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r>
              <a:rPr lang="en-US" altLang="zh-CN" sz="3200" b="1" i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rPr>
              <a:t>bào</a:t>
            </a:r>
            <a:endParaRPr lang="en-US" altLang="zh-CN" sz="3200" b="1" i="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1286" name="文本框 4"/>
          <p:cNvSpPr txBox="1"/>
          <p:nvPr/>
        </p:nvSpPr>
        <p:spPr>
          <a:xfrm>
            <a:off x="3359785" y="4905058"/>
            <a:ext cx="1993900" cy="82994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r>
              <a:rPr lang="zh-CN" altLang="en-US" sz="4800" b="1" i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准 备</a:t>
            </a:r>
            <a:endParaRPr lang="zh-CN" altLang="en-US" sz="4800" b="1" i="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1287" name="文本框 5"/>
          <p:cNvSpPr txBox="1"/>
          <p:nvPr/>
        </p:nvSpPr>
        <p:spPr>
          <a:xfrm>
            <a:off x="5385753" y="4905058"/>
            <a:ext cx="2271712" cy="82994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 algn="ctr"/>
            <a:r>
              <a:rPr lang="zh-CN" altLang="en-US" sz="4800" b="1" i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窟 窿</a:t>
            </a:r>
            <a:endParaRPr lang="zh-CN" altLang="en-US" sz="4800" b="1" i="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027680" y="4535170"/>
            <a:ext cx="2489200" cy="58356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 algn="ctr"/>
            <a:r>
              <a:rPr lang="en-US" altLang="zh-CN" sz="3200" b="1" i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rPr>
              <a:t>zhǔn bèi</a:t>
            </a:r>
            <a:endParaRPr lang="en-US" altLang="zh-CN" sz="3200" b="1" i="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5353685" y="4535170"/>
            <a:ext cx="2336800" cy="58356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 algn="ctr"/>
            <a:r>
              <a:rPr lang="en-US" altLang="zh-CN" sz="3200" b="1" i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rPr>
              <a:t>kū long</a:t>
            </a:r>
            <a:endParaRPr lang="en-US" altLang="zh-CN" sz="3200" b="1" i="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</p:spTree>
    <p:custDataLst>
      <p:tags r:id="rId3"/>
    </p:custData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8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 tmFilter="0,0; .5, 1; 1, 1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 tmFilter="0,0; .5, 1; 1, 1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 tmFilter="0,0; .5, 1; 1, 1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 tmFilter="0,0; .5, 1; 1, 1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 tmFilter="0,0; .5, 1; 1, 1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00000"/>
                                          </p:val>
                                        </p:tav>
                                        <p:tav tm="100000">
                                          <p:val>
                                            <p:fltVal val="1.00000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1.00000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1.00000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1.000000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4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 tmFilter="0,0; .5, 1; 1, 1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500" tmFilter="0,0; .5, 1; 1, 1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0" dur="500" tmFilter="0,0; .5, 1; 1, 1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00000"/>
                                          </p:val>
                                        </p:tav>
                                        <p:tav tm="100000">
                                          <p:val>
                                            <p:fltVal val="1.00000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1.00000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1.00000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1.000000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/>
      <p:bldP spid="55" grpId="0"/>
      <p:bldP spid="56" grpId="0"/>
      <p:bldP spid="57" grpId="0"/>
      <p:bldP spid="58" grpId="0"/>
      <p:bldP spid="59" grpId="0"/>
      <p:bldP spid="62" grpId="0"/>
      <p:bldP spid="61" grpId="0"/>
      <p:bldP spid="60" grpId="0"/>
      <p:bldP spid="65" grpId="0"/>
      <p:bldP spid="7" grpId="0"/>
      <p:bldP spid="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9" name="图片 28"/>
          <p:cNvPicPr>
            <a:picLocks noChangeAspect="1"/>
          </p:cNvPicPr>
          <p:nvPr/>
        </p:nvPicPr>
        <p:blipFill>
          <a:blip r:embed="rId1">
            <a:duotone>
              <a:prstClr val="black"/>
              <a:schemeClr val="accent2">
                <a:tint val="45000"/>
                <a:satMod val="400000"/>
              </a:schemeClr>
            </a:duotone>
          </a:blip>
          <a:srcRect b="18044"/>
          <a:stretch>
            <a:fillRect/>
          </a:stretch>
        </p:blipFill>
        <p:spPr>
          <a:xfrm>
            <a:off x="788035" y="427355"/>
            <a:ext cx="2508885" cy="1003935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980440" y="606425"/>
            <a:ext cx="251396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4000" b="1">
                <a:latin typeface="楷体" panose="02010609060101010101" charset="-122"/>
                <a:ea typeface="楷体" panose="02010609060101010101" charset="-122"/>
              </a:rPr>
              <a:t>脉络梳理</a:t>
            </a:r>
            <a:endParaRPr lang="zh-CN" altLang="en-US" sz="4000" b="1"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980440" y="1847850"/>
            <a:ext cx="8576310" cy="13220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4000"/>
              <a:t>1.</a:t>
            </a:r>
            <a:r>
              <a:rPr lang="zh-CN" altLang="en-US" sz="4000"/>
              <a:t>大声朗读课文，借助拼音读准字音，读通句子。</a:t>
            </a:r>
            <a:endParaRPr lang="zh-CN" altLang="en-US" sz="4000"/>
          </a:p>
        </p:txBody>
      </p:sp>
      <p:sp>
        <p:nvSpPr>
          <p:cNvPr id="6" name="文本框 5"/>
          <p:cNvSpPr txBox="1"/>
          <p:nvPr/>
        </p:nvSpPr>
        <p:spPr>
          <a:xfrm>
            <a:off x="1202055" y="3814445"/>
            <a:ext cx="8054975" cy="13220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4000"/>
              <a:t>2.分</a:t>
            </a:r>
            <a:r>
              <a:rPr lang="zh-CN" altLang="en-US" sz="4000"/>
              <a:t>自然段</a:t>
            </a:r>
            <a:r>
              <a:rPr lang="en-US" altLang="zh-CN" sz="4000"/>
              <a:t>朗读课文</a:t>
            </a:r>
            <a:r>
              <a:rPr lang="zh-CN" altLang="en-US" sz="4000"/>
              <a:t>，同时想一想老屋为什么倒不了。</a:t>
            </a:r>
            <a:endParaRPr lang="zh-CN" altLang="en-US" sz="4000"/>
          </a:p>
        </p:txBody>
      </p:sp>
      <p:pic>
        <p:nvPicPr>
          <p:cNvPr id="8" name="图片 7" descr="2550749_40_thumb"/>
          <p:cNvPicPr>
            <a:picLocks noChangeAspect="1"/>
          </p:cNvPicPr>
          <p:nvPr/>
        </p:nvPicPr>
        <p:blipFill>
          <a:blip r:embed="rId2">
            <a:clrChange>
              <a:clrFrom>
                <a:srgbClr val="FAF4E8">
                  <a:alpha val="100000"/>
                </a:srgbClr>
              </a:clrFrom>
              <a:clrTo>
                <a:srgbClr val="FAF4E8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8157210" y="-13970"/>
            <a:ext cx="4032250" cy="7808595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9" name="图片 28"/>
          <p:cNvPicPr>
            <a:picLocks noChangeAspect="1"/>
          </p:cNvPicPr>
          <p:nvPr/>
        </p:nvPicPr>
        <p:blipFill>
          <a:blip r:embed="rId1">
            <a:duotone>
              <a:prstClr val="black"/>
              <a:schemeClr val="accent2">
                <a:tint val="45000"/>
                <a:satMod val="400000"/>
              </a:schemeClr>
            </a:duotone>
          </a:blip>
          <a:srcRect b="18044"/>
          <a:stretch>
            <a:fillRect/>
          </a:stretch>
        </p:blipFill>
        <p:spPr>
          <a:xfrm>
            <a:off x="788035" y="427355"/>
            <a:ext cx="2508885" cy="1003935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980440" y="606425"/>
            <a:ext cx="251396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600" b="1">
                <a:latin typeface="楷体" panose="02010609060101010101" charset="-122"/>
                <a:ea typeface="楷体" panose="02010609060101010101" charset="-122"/>
              </a:rPr>
              <a:t>脉络梳理</a:t>
            </a:r>
            <a:endParaRPr lang="zh-CN" altLang="en-US" sz="3600" b="1"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1952625" y="2355215"/>
            <a:ext cx="7160895" cy="398780"/>
          </a:xfrm>
          <a:prstGeom prst="rect">
            <a:avLst/>
          </a:prstGeom>
        </p:spPr>
        <p:txBody>
          <a:bodyPr wrap="square">
            <a:spAutoFit/>
          </a:bodyPr>
          <a:p>
            <a:r>
              <a:rPr lang="zh-CN" altLang="en-US" sz="1000" dirty="0">
                <a:solidFill>
                  <a:schemeClr val="bg1"/>
                </a:solidFill>
              </a:rPr>
              <a:t>请在此处添加详细描述文本，尽量与标题文本语言风格相符合，语言描述尽量简洁生动。请在此处添加详细描述文本，尽量与标题文本语言风格相符合，语言描述尽量简洁生动。</a:t>
            </a:r>
            <a:endParaRPr lang="zh-CN" altLang="en-US" sz="1000" dirty="0">
              <a:solidFill>
                <a:schemeClr val="bg1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113155" y="4459605"/>
            <a:ext cx="8790940" cy="107632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200">
                <a:solidFill>
                  <a:srgbClr val="00B050"/>
                </a:solidFill>
                <a:effectLst/>
              </a:rPr>
              <a:t>第三部分</a:t>
            </a:r>
            <a:r>
              <a:rPr sz="3200">
                <a:solidFill>
                  <a:schemeClr val="tx1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（第17自然段）：写小蜘蛛用讲故事的方式让老屋忘掉倒下去并一直站在那儿。</a:t>
            </a:r>
            <a:endParaRPr sz="3200">
              <a:solidFill>
                <a:schemeClr val="tx1"/>
              </a:solidFill>
              <a:effectLst/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</a:endParaRPr>
          </a:p>
        </p:txBody>
      </p:sp>
      <p:pic>
        <p:nvPicPr>
          <p:cNvPr id="25" name="图片 24" descr="图片包含 黑色, 服装&#10;&#10;已生成高可信度的说明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 rot="10800000">
            <a:off x="10652125" y="0"/>
            <a:ext cx="1352550" cy="1859915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1059180" y="1859915"/>
            <a:ext cx="9326880" cy="107632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pPr algn="l"/>
            <a:r>
              <a:rPr lang="zh-CN" altLang="en-US" sz="3200">
                <a:solidFill>
                  <a:srgbClr val="00B050"/>
                </a:solidFill>
                <a:effectLst/>
                <a:sym typeface="+mn-ea"/>
              </a:rPr>
              <a:t>第一部分</a:t>
            </a:r>
            <a:r>
              <a:rPr sz="3200">
                <a:effectLst/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（第1自然段）：概括介绍老屋破旧的样子</a:t>
            </a:r>
            <a:endParaRPr sz="3200">
              <a:effectLst/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  <a:sym typeface="+mn-ea"/>
            </a:endParaRPr>
          </a:p>
          <a:p>
            <a:pPr algn="l"/>
            <a:r>
              <a:rPr sz="3200">
                <a:effectLst/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及其悠久历史。</a:t>
            </a:r>
            <a:endParaRPr sz="3200">
              <a:effectLst/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069975" y="3068955"/>
            <a:ext cx="8954770" cy="10763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3200">
                <a:solidFill>
                  <a:srgbClr val="00B050"/>
                </a:solidFill>
                <a:effectLst/>
                <a:sym typeface="+mn-ea"/>
              </a:rPr>
              <a:t>第二部分</a:t>
            </a:r>
            <a:r>
              <a:rPr sz="3200">
                <a:effectLst/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（第2～16自然段）：写老屋为了给弱小的、无家可归的生命提供住处，坚持站在那儿。</a:t>
            </a:r>
            <a:endParaRPr sz="3200">
              <a:effectLst/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  <a:sym typeface="+mn-ea"/>
            </a:endParaRPr>
          </a:p>
        </p:txBody>
      </p:sp>
    </p:spTree>
    <p:custDataLst>
      <p:tags r:id="rId3"/>
    </p:custData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3" grpId="0"/>
      <p:bldP spid="3" grpId="1"/>
      <p:bldP spid="6" grpId="0"/>
      <p:bldP spid="6" grpId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clrChange>
              <a:clrFrom>
                <a:srgbClr val="F6F6F6">
                  <a:alpha val="100000"/>
                </a:srgbClr>
              </a:clrFrom>
              <a:clrTo>
                <a:srgbClr val="F6F6F6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510030" y="332105"/>
            <a:ext cx="9171305" cy="551180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2123440" y="1521460"/>
            <a:ext cx="7944485" cy="29343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40000"/>
              </a:lnSpc>
            </a:pPr>
            <a:r>
              <a:rPr lang="en-US" altLang="zh-CN" sz="4400" b="1" i="0" noProof="1">
                <a:latin typeface="仿宋" panose="02010609060101010101" charset="-122"/>
                <a:ea typeface="仿宋" panose="02010609060101010101" charset="-122"/>
                <a:cs typeface="+mn-cs"/>
              </a:rPr>
              <a:t>    </a:t>
            </a:r>
            <a:r>
              <a:rPr lang="zh-CN" altLang="en-US" sz="4400" b="1" i="0" noProof="1">
                <a:latin typeface="仿宋" panose="02010609060101010101" charset="-122"/>
                <a:ea typeface="仿宋" panose="02010609060101010101" charset="-122"/>
                <a:cs typeface="+mn-cs"/>
              </a:rPr>
              <a:t>接下来，让我们一边学习课文，一边预测一下后面的故事情节。</a:t>
            </a:r>
            <a:endParaRPr lang="zh-CN" altLang="en-US" sz="4400" b="1" i="0" noProof="1">
              <a:latin typeface="仿宋" panose="02010609060101010101" charset="-122"/>
              <a:ea typeface="仿宋" panose="02010609060101010101" charset="-122"/>
              <a:cs typeface="+mn-cs"/>
            </a:endParaRPr>
          </a:p>
        </p:txBody>
      </p:sp>
    </p:spTree>
    <p:custDataLst>
      <p:tags r:id="rId2"/>
    </p:custDataLst>
  </p:cSld>
  <p:clrMapOvr>
    <a:masterClrMapping/>
  </p:clrMapOvr>
  <p:transition>
    <p:random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圆角矩形标注 3"/>
          <p:cNvSpPr/>
          <p:nvPr/>
        </p:nvSpPr>
        <p:spPr>
          <a:xfrm>
            <a:off x="2928303" y="876618"/>
            <a:ext cx="4922838" cy="1644650"/>
          </a:xfrm>
          <a:prstGeom prst="wedgeRoundRectCallout">
            <a:avLst>
              <a:gd name="adj1" fmla="val -60122"/>
              <a:gd name="adj2" fmla="val -9431"/>
              <a:gd name="adj3" fmla="val 16667"/>
            </a:avLst>
          </a:prstGeom>
          <a:solidFill>
            <a:schemeClr val="accent1">
              <a:lumMod val="20000"/>
              <a:lumOff val="80000"/>
              <a:alpha val="56000"/>
            </a:schemeClr>
          </a:solidFill>
          <a:ln w="28575" cap="flat" cmpd="sng" algn="ctr">
            <a:solidFill>
              <a:schemeClr val="accent1">
                <a:lumMod val="40000"/>
                <a:lumOff val="6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106771" tIns="53385" rIns="106771" bIns="53385" numCol="1" anchor="ctr" anchorCtr="0" compatLnSpc="1"/>
          <a:p>
            <a:pPr marL="0" marR="0" indent="0" algn="l" defTabSz="91440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4205" b="1" i="0" u="none" strike="noStrike" cap="none" normalizeH="0" baseline="0" noProof="1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仿宋" panose="02010609060101010101" charset="-122"/>
                <a:ea typeface="仿宋" panose="02010609060101010101" charset="-122"/>
                <a:cs typeface="+mn-cs"/>
              </a:rPr>
              <a:t>预测不是随意猜测，要有一定的依据。</a:t>
            </a:r>
            <a:endParaRPr kumimoji="0" lang="zh-CN" altLang="en-US" sz="4205" b="1" i="0" u="none" strike="noStrike" cap="none" normalizeH="0" baseline="0" noProof="1" smtClean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latin typeface="仿宋" panose="02010609060101010101" charset="-122"/>
              <a:ea typeface="仿宋" panose="02010609060101010101" charset="-122"/>
            </a:endParaRPr>
          </a:p>
        </p:txBody>
      </p:sp>
      <p:sp>
        <p:nvSpPr>
          <p:cNvPr id="5" name="圆角矩形标注 4"/>
          <p:cNvSpPr/>
          <p:nvPr/>
        </p:nvSpPr>
        <p:spPr>
          <a:xfrm>
            <a:off x="602615" y="3436938"/>
            <a:ext cx="9574213" cy="2155825"/>
          </a:xfrm>
          <a:prstGeom prst="wedgeRoundRectCallout">
            <a:avLst>
              <a:gd name="adj1" fmla="val 54400"/>
              <a:gd name="adj2" fmla="val -36281"/>
              <a:gd name="adj3" fmla="val 16667"/>
            </a:avLst>
          </a:prstGeom>
          <a:solidFill>
            <a:schemeClr val="accent1">
              <a:lumMod val="20000"/>
              <a:lumOff val="80000"/>
              <a:alpha val="56000"/>
            </a:schemeClr>
          </a:solidFill>
          <a:ln w="28575" cap="flat" cmpd="sng" algn="ctr">
            <a:solidFill>
              <a:schemeClr val="accent1">
                <a:lumMod val="40000"/>
                <a:lumOff val="6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106771" tIns="53385" rIns="106771" bIns="53385" numCol="1" anchor="ctr" anchorCtr="0" compatLnSpc="1"/>
          <a:p>
            <a:pPr marL="0" marR="0" indent="0" algn="l" defTabSz="91440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4205" b="1" i="0" u="none" strike="noStrike" cap="none" normalizeH="0" baseline="0" noProof="1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仿宋" panose="02010609060101010101" charset="-122"/>
                <a:ea typeface="仿宋" panose="02010609060101010101" charset="-122"/>
                <a:cs typeface="+mn-cs"/>
              </a:rPr>
              <a:t>以文章的题目、插图，文章内容里的一些线索为根本，依据生活经验和生活常识进行预测。</a:t>
            </a:r>
            <a:endParaRPr kumimoji="0" lang="zh-CN" altLang="en-US" sz="4205" b="1" i="0" u="none" strike="noStrike" cap="none" normalizeH="0" baseline="0" noProof="1" smtClean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latin typeface="仿宋" panose="02010609060101010101" charset="-122"/>
              <a:ea typeface="仿宋" panose="02010609060101010101" charset="-122"/>
            </a:endParaRPr>
          </a:p>
        </p:txBody>
      </p:sp>
      <p:pic>
        <p:nvPicPr>
          <p:cNvPr id="8" name="图片 7" descr="20091201_54495687e414c81b4304WzovsMVnJi1H"/>
          <p:cNvPicPr>
            <a:picLocks noChangeAspect="1"/>
          </p:cNvPicPr>
          <p:nvPr/>
        </p:nvPicPr>
        <p:blipFill>
          <a:blip r:embed="rId1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 r="77445" b="49603"/>
          <a:stretch>
            <a:fillRect/>
          </a:stretch>
        </p:blipFill>
        <p:spPr>
          <a:xfrm>
            <a:off x="524510" y="217170"/>
            <a:ext cx="1918335" cy="2712085"/>
          </a:xfrm>
          <a:prstGeom prst="rect">
            <a:avLst/>
          </a:prstGeom>
        </p:spPr>
      </p:pic>
      <p:pic>
        <p:nvPicPr>
          <p:cNvPr id="9" name="图片 8" descr="20091201_54495687e414c81b4304WzovsMVnJi1H"/>
          <p:cNvPicPr>
            <a:picLocks noChangeAspect="1"/>
          </p:cNvPicPr>
          <p:nvPr/>
        </p:nvPicPr>
        <p:blipFill>
          <a:blip r:embed="rId1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 l="46960" r="28081" b="50893"/>
          <a:stretch>
            <a:fillRect/>
          </a:stretch>
        </p:blipFill>
        <p:spPr>
          <a:xfrm>
            <a:off x="10177145" y="1840230"/>
            <a:ext cx="2039620" cy="253873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5" grpId="0" animBg="1"/>
      <p:bldP spid="5" grpId="1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831850" y="2607945"/>
            <a:ext cx="5958205" cy="212280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 algn="l"/>
            <a:r>
              <a:rPr lang="zh-CN" altLang="en-US" sz="4400" b="1" dirty="0">
                <a:latin typeface="Arial" panose="020B0604020202020204" pitchFamily="34" charset="0"/>
                <a:ea typeface="宋体" panose="02010600030101010101" pitchFamily="2" charset="-122"/>
              </a:rPr>
              <a:t>     </a:t>
            </a:r>
            <a:r>
              <a:rPr lang="en-US" altLang="zh-CN" sz="4400" b="1" dirty="0">
                <a:latin typeface="Arial" panose="020B0604020202020204" pitchFamily="34" charset="0"/>
                <a:ea typeface="宋体" panose="02010600030101010101" pitchFamily="2" charset="-122"/>
              </a:rPr>
              <a:t>1.</a:t>
            </a:r>
            <a:r>
              <a:rPr sz="4400" b="1" dirty="0">
                <a:latin typeface="Arial" panose="020B0604020202020204" pitchFamily="34" charset="0"/>
                <a:ea typeface="宋体" panose="02010600030101010101" pitchFamily="2" charset="-122"/>
              </a:rPr>
              <a:t>阅读课文1自然段，思考一下</a:t>
            </a:r>
            <a:r>
              <a:rPr lang="en-US" sz="4400" b="1" dirty="0">
                <a:latin typeface="Arial" panose="020B0604020202020204" pitchFamily="34" charset="0"/>
                <a:ea typeface="宋体" panose="02010600030101010101" pitchFamily="2" charset="-122"/>
              </a:rPr>
              <a:t>,</a:t>
            </a:r>
            <a:r>
              <a:rPr lang="zh-CN" altLang="en-US" sz="4400" b="1" dirty="0">
                <a:latin typeface="Arial" panose="020B0604020202020204" pitchFamily="34" charset="0"/>
                <a:ea typeface="宋体" panose="02010600030101010101" pitchFamily="2" charset="-122"/>
              </a:rPr>
              <a:t>从哪些地方可以看出老屋的状态。</a:t>
            </a:r>
            <a:endParaRPr lang="zh-CN" altLang="en-US" sz="4400" b="1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pic>
        <p:nvPicPr>
          <p:cNvPr id="29" name="图片 28"/>
          <p:cNvPicPr>
            <a:picLocks noChangeAspect="1"/>
          </p:cNvPicPr>
          <p:nvPr/>
        </p:nvPicPr>
        <p:blipFill>
          <a:blip r:embed="rId1">
            <a:duotone>
              <a:prstClr val="black"/>
              <a:schemeClr val="accent2">
                <a:tint val="45000"/>
                <a:satMod val="400000"/>
              </a:schemeClr>
            </a:duotone>
          </a:blip>
          <a:srcRect b="18044"/>
          <a:stretch>
            <a:fillRect/>
          </a:stretch>
        </p:blipFill>
        <p:spPr>
          <a:xfrm>
            <a:off x="831850" y="460375"/>
            <a:ext cx="2893060" cy="115189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979170" y="608965"/>
            <a:ext cx="2897505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4800" b="1">
                <a:latin typeface="楷体" panose="02010609060101010101" charset="-122"/>
                <a:ea typeface="楷体" panose="02010609060101010101" charset="-122"/>
              </a:rPr>
              <a:t>课文赏析</a:t>
            </a:r>
            <a:endParaRPr lang="zh-CN" altLang="en-US" sz="4800" b="1">
              <a:latin typeface="楷体" panose="02010609060101010101" charset="-122"/>
              <a:ea typeface="楷体" panose="02010609060101010101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clrChange>
              <a:clrFrom>
                <a:srgbClr val="FEFEFE">
                  <a:alpha val="100000"/>
                </a:srgbClr>
              </a:clrFrom>
              <a:clrTo>
                <a:srgbClr val="FEFEFE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022465" y="608965"/>
            <a:ext cx="4770755" cy="5827395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6" name="Group 4"/>
          <p:cNvGrpSpPr>
            <a:grpSpLocks noChangeAspect="1"/>
          </p:cNvGrpSpPr>
          <p:nvPr/>
        </p:nvGrpSpPr>
        <p:grpSpPr bwMode="auto">
          <a:xfrm>
            <a:off x="8988425" y="2523490"/>
            <a:ext cx="3046095" cy="4336415"/>
            <a:chOff x="316" y="897"/>
            <a:chExt cx="1835" cy="2370"/>
          </a:xfrm>
        </p:grpSpPr>
        <p:grpSp>
          <p:nvGrpSpPr>
            <p:cNvPr id="7" name="Group 205"/>
            <p:cNvGrpSpPr/>
            <p:nvPr/>
          </p:nvGrpSpPr>
          <p:grpSpPr bwMode="auto">
            <a:xfrm>
              <a:off x="618" y="1602"/>
              <a:ext cx="504" cy="430"/>
              <a:chOff x="618" y="1602"/>
              <a:chExt cx="504" cy="430"/>
            </a:xfrm>
          </p:grpSpPr>
          <p:sp>
            <p:nvSpPr>
              <p:cNvPr id="1510" name="Freeform 5"/>
              <p:cNvSpPr/>
              <p:nvPr/>
            </p:nvSpPr>
            <p:spPr bwMode="auto">
              <a:xfrm>
                <a:off x="1108" y="2007"/>
                <a:ext cx="11" cy="9"/>
              </a:xfrm>
              <a:custGeom>
                <a:avLst/>
                <a:gdLst>
                  <a:gd name="T0" fmla="*/ 11 w 11"/>
                  <a:gd name="T1" fmla="*/ 9 h 9"/>
                  <a:gd name="T2" fmla="*/ 3 w 11"/>
                  <a:gd name="T3" fmla="*/ 0 h 9"/>
                  <a:gd name="T4" fmla="*/ 0 w 11"/>
                  <a:gd name="T5" fmla="*/ 0 h 9"/>
                  <a:gd name="T6" fmla="*/ 11 w 11"/>
                  <a:gd name="T7" fmla="*/ 9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" h="9">
                    <a:moveTo>
                      <a:pt x="11" y="9"/>
                    </a:moveTo>
                    <a:lnTo>
                      <a:pt x="3" y="0"/>
                    </a:lnTo>
                    <a:lnTo>
                      <a:pt x="0" y="0"/>
                    </a:lnTo>
                    <a:lnTo>
                      <a:pt x="11" y="9"/>
                    </a:lnTo>
                    <a:close/>
                  </a:path>
                </a:pathLst>
              </a:custGeom>
              <a:solidFill>
                <a:srgbClr val="56AD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511" name="Freeform 6"/>
              <p:cNvSpPr/>
              <p:nvPr/>
            </p:nvSpPr>
            <p:spPr bwMode="auto">
              <a:xfrm>
                <a:off x="1067" y="1964"/>
                <a:ext cx="44" cy="43"/>
              </a:xfrm>
              <a:custGeom>
                <a:avLst/>
                <a:gdLst>
                  <a:gd name="T0" fmla="*/ 8 w 16"/>
                  <a:gd name="T1" fmla="*/ 4 h 16"/>
                  <a:gd name="T2" fmla="*/ 2 w 16"/>
                  <a:gd name="T3" fmla="*/ 0 h 16"/>
                  <a:gd name="T4" fmla="*/ 6 w 16"/>
                  <a:gd name="T5" fmla="*/ 10 h 16"/>
                  <a:gd name="T6" fmla="*/ 16 w 16"/>
                  <a:gd name="T7" fmla="*/ 14 h 16"/>
                  <a:gd name="T8" fmla="*/ 8 w 16"/>
                  <a:gd name="T9" fmla="*/ 9 h 16"/>
                  <a:gd name="T10" fmla="*/ 15 w 16"/>
                  <a:gd name="T11" fmla="*/ 12 h 16"/>
                  <a:gd name="T12" fmla="*/ 6 w 16"/>
                  <a:gd name="T13" fmla="*/ 5 h 16"/>
                  <a:gd name="T14" fmla="*/ 8 w 16"/>
                  <a:gd name="T15" fmla="*/ 4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6" h="16">
                    <a:moveTo>
                      <a:pt x="8" y="4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3" y="5"/>
                      <a:pt x="0" y="1"/>
                      <a:pt x="6" y="10"/>
                    </a:cubicBezTo>
                    <a:cubicBezTo>
                      <a:pt x="9" y="12"/>
                      <a:pt x="16" y="16"/>
                      <a:pt x="16" y="14"/>
                    </a:cubicBezTo>
                    <a:cubicBezTo>
                      <a:pt x="14" y="13"/>
                      <a:pt x="10" y="12"/>
                      <a:pt x="8" y="9"/>
                    </a:cubicBezTo>
                    <a:cubicBezTo>
                      <a:pt x="9" y="9"/>
                      <a:pt x="13" y="12"/>
                      <a:pt x="15" y="12"/>
                    </a:cubicBezTo>
                    <a:cubicBezTo>
                      <a:pt x="11" y="7"/>
                      <a:pt x="11" y="10"/>
                      <a:pt x="6" y="5"/>
                    </a:cubicBezTo>
                    <a:lnTo>
                      <a:pt x="8" y="4"/>
                    </a:lnTo>
                    <a:close/>
                  </a:path>
                </a:pathLst>
              </a:custGeom>
              <a:solidFill>
                <a:srgbClr val="56AD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512" name="Freeform 7"/>
              <p:cNvSpPr/>
              <p:nvPr/>
            </p:nvSpPr>
            <p:spPr bwMode="auto">
              <a:xfrm>
                <a:off x="1062" y="1964"/>
                <a:ext cx="11" cy="5"/>
              </a:xfrm>
              <a:custGeom>
                <a:avLst/>
                <a:gdLst>
                  <a:gd name="T0" fmla="*/ 2 w 4"/>
                  <a:gd name="T1" fmla="*/ 2 h 2"/>
                  <a:gd name="T2" fmla="*/ 4 w 4"/>
                  <a:gd name="T3" fmla="*/ 1 h 2"/>
                  <a:gd name="T4" fmla="*/ 2 w 4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2">
                    <a:moveTo>
                      <a:pt x="2" y="2"/>
                    </a:moveTo>
                    <a:cubicBezTo>
                      <a:pt x="2" y="2"/>
                      <a:pt x="3" y="2"/>
                      <a:pt x="4" y="1"/>
                    </a:cubicBezTo>
                    <a:cubicBezTo>
                      <a:pt x="3" y="1"/>
                      <a:pt x="0" y="0"/>
                      <a:pt x="2" y="2"/>
                    </a:cubicBezTo>
                    <a:close/>
                  </a:path>
                </a:pathLst>
              </a:custGeom>
              <a:solidFill>
                <a:srgbClr val="56AD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513" name="Freeform 8"/>
              <p:cNvSpPr/>
              <p:nvPr/>
            </p:nvSpPr>
            <p:spPr bwMode="auto">
              <a:xfrm>
                <a:off x="1045" y="1953"/>
                <a:ext cx="14" cy="8"/>
              </a:xfrm>
              <a:custGeom>
                <a:avLst/>
                <a:gdLst>
                  <a:gd name="T0" fmla="*/ 4 w 5"/>
                  <a:gd name="T1" fmla="*/ 3 h 3"/>
                  <a:gd name="T2" fmla="*/ 5 w 5"/>
                  <a:gd name="T3" fmla="*/ 2 h 3"/>
                  <a:gd name="T4" fmla="*/ 0 w 5"/>
                  <a:gd name="T5" fmla="*/ 0 h 3"/>
                  <a:gd name="T6" fmla="*/ 4 w 5"/>
                  <a:gd name="T7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" h="3">
                    <a:moveTo>
                      <a:pt x="4" y="3"/>
                    </a:moveTo>
                    <a:cubicBezTo>
                      <a:pt x="1" y="0"/>
                      <a:pt x="5" y="2"/>
                      <a:pt x="5" y="2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4" y="3"/>
                    </a:lnTo>
                    <a:close/>
                  </a:path>
                </a:pathLst>
              </a:custGeom>
              <a:solidFill>
                <a:srgbClr val="56AD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514" name="Freeform 9"/>
              <p:cNvSpPr/>
              <p:nvPr/>
            </p:nvSpPr>
            <p:spPr bwMode="auto">
              <a:xfrm>
                <a:off x="1018" y="1928"/>
                <a:ext cx="6" cy="3"/>
              </a:xfrm>
              <a:custGeom>
                <a:avLst/>
                <a:gdLst>
                  <a:gd name="T0" fmla="*/ 2 w 2"/>
                  <a:gd name="T1" fmla="*/ 1 h 1"/>
                  <a:gd name="T2" fmla="*/ 0 w 2"/>
                  <a:gd name="T3" fmla="*/ 0 h 1"/>
                  <a:gd name="T4" fmla="*/ 2 w 2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2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0"/>
                      <a:pt x="2" y="1"/>
                    </a:cubicBezTo>
                    <a:close/>
                  </a:path>
                </a:pathLst>
              </a:custGeom>
              <a:solidFill>
                <a:srgbClr val="56AD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515" name="Freeform 10"/>
              <p:cNvSpPr/>
              <p:nvPr/>
            </p:nvSpPr>
            <p:spPr bwMode="auto">
              <a:xfrm>
                <a:off x="1005" y="1915"/>
                <a:ext cx="38" cy="27"/>
              </a:xfrm>
              <a:custGeom>
                <a:avLst/>
                <a:gdLst>
                  <a:gd name="T0" fmla="*/ 0 w 14"/>
                  <a:gd name="T1" fmla="*/ 0 h 10"/>
                  <a:gd name="T2" fmla="*/ 5 w 14"/>
                  <a:gd name="T3" fmla="*/ 5 h 10"/>
                  <a:gd name="T4" fmla="*/ 5 w 14"/>
                  <a:gd name="T5" fmla="*/ 4 h 10"/>
                  <a:gd name="T6" fmla="*/ 9 w 14"/>
                  <a:gd name="T7" fmla="*/ 5 h 10"/>
                  <a:gd name="T8" fmla="*/ 14 w 14"/>
                  <a:gd name="T9" fmla="*/ 10 h 10"/>
                  <a:gd name="T10" fmla="*/ 11 w 14"/>
                  <a:gd name="T11" fmla="*/ 6 h 10"/>
                  <a:gd name="T12" fmla="*/ 0 w 14"/>
                  <a:gd name="T13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" h="10">
                    <a:moveTo>
                      <a:pt x="0" y="0"/>
                    </a:moveTo>
                    <a:cubicBezTo>
                      <a:pt x="1" y="2"/>
                      <a:pt x="3" y="3"/>
                      <a:pt x="5" y="5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4" y="2"/>
                      <a:pt x="6" y="2"/>
                      <a:pt x="9" y="5"/>
                    </a:cubicBezTo>
                    <a:cubicBezTo>
                      <a:pt x="12" y="8"/>
                      <a:pt x="11" y="9"/>
                      <a:pt x="14" y="10"/>
                    </a:cubicBezTo>
                    <a:cubicBezTo>
                      <a:pt x="11" y="6"/>
                      <a:pt x="11" y="6"/>
                      <a:pt x="11" y="6"/>
                    </a:cubicBezTo>
                    <a:cubicBezTo>
                      <a:pt x="7" y="2"/>
                      <a:pt x="2" y="1"/>
                      <a:pt x="0" y="0"/>
                    </a:cubicBezTo>
                    <a:close/>
                  </a:path>
                </a:pathLst>
              </a:custGeom>
              <a:solidFill>
                <a:srgbClr val="56AD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516" name="Freeform 11"/>
              <p:cNvSpPr/>
              <p:nvPr/>
            </p:nvSpPr>
            <p:spPr bwMode="auto">
              <a:xfrm>
                <a:off x="1024" y="1931"/>
                <a:ext cx="2" cy="3"/>
              </a:xfrm>
              <a:custGeom>
                <a:avLst/>
                <a:gdLst>
                  <a:gd name="T0" fmla="*/ 0 w 1"/>
                  <a:gd name="T1" fmla="*/ 0 h 1"/>
                  <a:gd name="T2" fmla="*/ 1 w 1"/>
                  <a:gd name="T3" fmla="*/ 1 h 1"/>
                  <a:gd name="T4" fmla="*/ 0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56AD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517" name="Freeform 12"/>
              <p:cNvSpPr/>
              <p:nvPr/>
            </p:nvSpPr>
            <p:spPr bwMode="auto">
              <a:xfrm>
                <a:off x="1040" y="1948"/>
                <a:ext cx="5" cy="2"/>
              </a:xfrm>
              <a:custGeom>
                <a:avLst/>
                <a:gdLst>
                  <a:gd name="T0" fmla="*/ 0 w 5"/>
                  <a:gd name="T1" fmla="*/ 0 h 2"/>
                  <a:gd name="T2" fmla="*/ 5 w 5"/>
                  <a:gd name="T3" fmla="*/ 2 h 2"/>
                  <a:gd name="T4" fmla="*/ 5 w 5"/>
                  <a:gd name="T5" fmla="*/ 0 h 2"/>
                  <a:gd name="T6" fmla="*/ 0 w 5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" h="2">
                    <a:moveTo>
                      <a:pt x="0" y="0"/>
                    </a:moveTo>
                    <a:lnTo>
                      <a:pt x="5" y="2"/>
                    </a:lnTo>
                    <a:lnTo>
                      <a:pt x="5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6AD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518" name="Freeform 13"/>
              <p:cNvSpPr/>
              <p:nvPr/>
            </p:nvSpPr>
            <p:spPr bwMode="auto">
              <a:xfrm>
                <a:off x="969" y="1874"/>
                <a:ext cx="33" cy="35"/>
              </a:xfrm>
              <a:custGeom>
                <a:avLst/>
                <a:gdLst>
                  <a:gd name="T0" fmla="*/ 2 w 12"/>
                  <a:gd name="T1" fmla="*/ 6 h 13"/>
                  <a:gd name="T2" fmla="*/ 12 w 12"/>
                  <a:gd name="T3" fmla="*/ 12 h 13"/>
                  <a:gd name="T4" fmla="*/ 7 w 12"/>
                  <a:gd name="T5" fmla="*/ 5 h 13"/>
                  <a:gd name="T6" fmla="*/ 2 w 12"/>
                  <a:gd name="T7" fmla="*/ 1 h 13"/>
                  <a:gd name="T8" fmla="*/ 2 w 12"/>
                  <a:gd name="T9" fmla="*/ 6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3">
                    <a:moveTo>
                      <a:pt x="2" y="6"/>
                    </a:moveTo>
                    <a:cubicBezTo>
                      <a:pt x="4" y="5"/>
                      <a:pt x="10" y="13"/>
                      <a:pt x="12" y="12"/>
                    </a:cubicBezTo>
                    <a:cubicBezTo>
                      <a:pt x="7" y="9"/>
                      <a:pt x="5" y="5"/>
                      <a:pt x="7" y="5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0" y="0"/>
                      <a:pt x="0" y="3"/>
                      <a:pt x="2" y="6"/>
                    </a:cubicBezTo>
                    <a:close/>
                  </a:path>
                </a:pathLst>
              </a:custGeom>
              <a:solidFill>
                <a:srgbClr val="56AD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519" name="Freeform 14"/>
              <p:cNvSpPr/>
              <p:nvPr/>
            </p:nvSpPr>
            <p:spPr bwMode="auto">
              <a:xfrm>
                <a:off x="956" y="1858"/>
                <a:ext cx="5" cy="0"/>
              </a:xfrm>
              <a:custGeom>
                <a:avLst/>
                <a:gdLst>
                  <a:gd name="T0" fmla="*/ 2 w 2"/>
                  <a:gd name="T1" fmla="*/ 0 w 2"/>
                  <a:gd name="T2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2" y="0"/>
                    </a:cubicBezTo>
                    <a:close/>
                  </a:path>
                </a:pathLst>
              </a:custGeom>
              <a:solidFill>
                <a:srgbClr val="56AD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520" name="Freeform 15"/>
              <p:cNvSpPr/>
              <p:nvPr/>
            </p:nvSpPr>
            <p:spPr bwMode="auto">
              <a:xfrm>
                <a:off x="890" y="1809"/>
                <a:ext cx="71" cy="62"/>
              </a:xfrm>
              <a:custGeom>
                <a:avLst/>
                <a:gdLst>
                  <a:gd name="T0" fmla="*/ 0 w 26"/>
                  <a:gd name="T1" fmla="*/ 1 h 23"/>
                  <a:gd name="T2" fmla="*/ 12 w 26"/>
                  <a:gd name="T3" fmla="*/ 9 h 23"/>
                  <a:gd name="T4" fmla="*/ 8 w 26"/>
                  <a:gd name="T5" fmla="*/ 7 h 23"/>
                  <a:gd name="T6" fmla="*/ 18 w 26"/>
                  <a:gd name="T7" fmla="*/ 15 h 23"/>
                  <a:gd name="T8" fmla="*/ 12 w 26"/>
                  <a:gd name="T9" fmla="*/ 12 h 23"/>
                  <a:gd name="T10" fmla="*/ 22 w 26"/>
                  <a:gd name="T11" fmla="*/ 19 h 23"/>
                  <a:gd name="T12" fmla="*/ 26 w 26"/>
                  <a:gd name="T13" fmla="*/ 23 h 23"/>
                  <a:gd name="T14" fmla="*/ 26 w 26"/>
                  <a:gd name="T15" fmla="*/ 20 h 23"/>
                  <a:gd name="T16" fmla="*/ 21 w 26"/>
                  <a:gd name="T17" fmla="*/ 17 h 23"/>
                  <a:gd name="T18" fmla="*/ 24 w 26"/>
                  <a:gd name="T19" fmla="*/ 18 h 23"/>
                  <a:gd name="T20" fmla="*/ 11 w 26"/>
                  <a:gd name="T21" fmla="*/ 5 h 23"/>
                  <a:gd name="T22" fmla="*/ 0 w 26"/>
                  <a:gd name="T23" fmla="*/ 1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6" h="23">
                    <a:moveTo>
                      <a:pt x="0" y="1"/>
                    </a:moveTo>
                    <a:cubicBezTo>
                      <a:pt x="12" y="9"/>
                      <a:pt x="12" y="9"/>
                      <a:pt x="12" y="9"/>
                    </a:cubicBezTo>
                    <a:cubicBezTo>
                      <a:pt x="10" y="8"/>
                      <a:pt x="10" y="9"/>
                      <a:pt x="8" y="7"/>
                    </a:cubicBezTo>
                    <a:cubicBezTo>
                      <a:pt x="12" y="12"/>
                      <a:pt x="14" y="11"/>
                      <a:pt x="18" y="15"/>
                    </a:cubicBezTo>
                    <a:cubicBezTo>
                      <a:pt x="18" y="17"/>
                      <a:pt x="10" y="9"/>
                      <a:pt x="12" y="12"/>
                    </a:cubicBezTo>
                    <a:cubicBezTo>
                      <a:pt x="14" y="14"/>
                      <a:pt x="19" y="18"/>
                      <a:pt x="22" y="19"/>
                    </a:cubicBezTo>
                    <a:cubicBezTo>
                      <a:pt x="26" y="23"/>
                      <a:pt x="26" y="23"/>
                      <a:pt x="26" y="23"/>
                    </a:cubicBezTo>
                    <a:cubicBezTo>
                      <a:pt x="26" y="20"/>
                      <a:pt x="26" y="20"/>
                      <a:pt x="26" y="20"/>
                    </a:cubicBezTo>
                    <a:cubicBezTo>
                      <a:pt x="24" y="18"/>
                      <a:pt x="21" y="19"/>
                      <a:pt x="21" y="17"/>
                    </a:cubicBezTo>
                    <a:cubicBezTo>
                      <a:pt x="21" y="15"/>
                      <a:pt x="23" y="17"/>
                      <a:pt x="24" y="18"/>
                    </a:cubicBezTo>
                    <a:cubicBezTo>
                      <a:pt x="21" y="16"/>
                      <a:pt x="17" y="10"/>
                      <a:pt x="11" y="5"/>
                    </a:cubicBezTo>
                    <a:cubicBezTo>
                      <a:pt x="5" y="0"/>
                      <a:pt x="4" y="3"/>
                      <a:pt x="0" y="1"/>
                    </a:cubicBezTo>
                    <a:close/>
                  </a:path>
                </a:pathLst>
              </a:custGeom>
              <a:solidFill>
                <a:srgbClr val="56AD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521" name="Freeform 16"/>
              <p:cNvSpPr/>
              <p:nvPr/>
            </p:nvSpPr>
            <p:spPr bwMode="auto">
              <a:xfrm>
                <a:off x="893" y="1801"/>
                <a:ext cx="0" cy="5"/>
              </a:xfrm>
              <a:custGeom>
                <a:avLst/>
                <a:gdLst>
                  <a:gd name="T0" fmla="*/ 5 h 5"/>
                  <a:gd name="T1" fmla="*/ 0 h 5"/>
                  <a:gd name="T2" fmla="*/ 5 h 5"/>
                  <a:gd name="T3" fmla="*/ 5 h 5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5">
                    <a:moveTo>
                      <a:pt x="0" y="5"/>
                    </a:moveTo>
                    <a:lnTo>
                      <a:pt x="0" y="0"/>
                    </a:lnTo>
                    <a:lnTo>
                      <a:pt x="0" y="5"/>
                    </a:lnTo>
                    <a:lnTo>
                      <a:pt x="0" y="5"/>
                    </a:lnTo>
                    <a:close/>
                  </a:path>
                </a:pathLst>
              </a:custGeom>
              <a:solidFill>
                <a:srgbClr val="56AD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522" name="Freeform 17"/>
              <p:cNvSpPr/>
              <p:nvPr/>
            </p:nvSpPr>
            <p:spPr bwMode="auto">
              <a:xfrm>
                <a:off x="808" y="1746"/>
                <a:ext cx="74" cy="52"/>
              </a:xfrm>
              <a:custGeom>
                <a:avLst/>
                <a:gdLst>
                  <a:gd name="T0" fmla="*/ 18 w 27"/>
                  <a:gd name="T1" fmla="*/ 13 h 19"/>
                  <a:gd name="T2" fmla="*/ 24 w 27"/>
                  <a:gd name="T3" fmla="*/ 17 h 19"/>
                  <a:gd name="T4" fmla="*/ 25 w 27"/>
                  <a:gd name="T5" fmla="*/ 19 h 19"/>
                  <a:gd name="T6" fmla="*/ 27 w 27"/>
                  <a:gd name="T7" fmla="*/ 19 h 19"/>
                  <a:gd name="T8" fmla="*/ 17 w 27"/>
                  <a:gd name="T9" fmla="*/ 10 h 19"/>
                  <a:gd name="T10" fmla="*/ 17 w 27"/>
                  <a:gd name="T11" fmla="*/ 5 h 19"/>
                  <a:gd name="T12" fmla="*/ 21 w 27"/>
                  <a:gd name="T13" fmla="*/ 11 h 19"/>
                  <a:gd name="T14" fmla="*/ 15 w 27"/>
                  <a:gd name="T15" fmla="*/ 3 h 19"/>
                  <a:gd name="T16" fmla="*/ 13 w 27"/>
                  <a:gd name="T17" fmla="*/ 2 h 19"/>
                  <a:gd name="T18" fmla="*/ 12 w 27"/>
                  <a:gd name="T19" fmla="*/ 1 h 19"/>
                  <a:gd name="T20" fmla="*/ 12 w 27"/>
                  <a:gd name="T21" fmla="*/ 1 h 19"/>
                  <a:gd name="T22" fmla="*/ 6 w 27"/>
                  <a:gd name="T23" fmla="*/ 9 h 19"/>
                  <a:gd name="T24" fmla="*/ 6 w 27"/>
                  <a:gd name="T25" fmla="*/ 9 h 19"/>
                  <a:gd name="T26" fmla="*/ 6 w 27"/>
                  <a:gd name="T27" fmla="*/ 9 h 19"/>
                  <a:gd name="T28" fmla="*/ 6 w 27"/>
                  <a:gd name="T29" fmla="*/ 9 h 19"/>
                  <a:gd name="T30" fmla="*/ 6 w 27"/>
                  <a:gd name="T31" fmla="*/ 9 h 19"/>
                  <a:gd name="T32" fmla="*/ 6 w 27"/>
                  <a:gd name="T33" fmla="*/ 9 h 19"/>
                  <a:gd name="T34" fmla="*/ 7 w 27"/>
                  <a:gd name="T35" fmla="*/ 9 h 19"/>
                  <a:gd name="T36" fmla="*/ 8 w 27"/>
                  <a:gd name="T37" fmla="*/ 10 h 19"/>
                  <a:gd name="T38" fmla="*/ 11 w 27"/>
                  <a:gd name="T39" fmla="*/ 11 h 19"/>
                  <a:gd name="T40" fmla="*/ 8 w 27"/>
                  <a:gd name="T41" fmla="*/ 9 h 19"/>
                  <a:gd name="T42" fmla="*/ 12 w 27"/>
                  <a:gd name="T43" fmla="*/ 11 h 19"/>
                  <a:gd name="T44" fmla="*/ 10 w 27"/>
                  <a:gd name="T45" fmla="*/ 4 h 19"/>
                  <a:gd name="T46" fmla="*/ 18 w 27"/>
                  <a:gd name="T47" fmla="*/ 13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27" h="19">
                    <a:moveTo>
                      <a:pt x="18" y="13"/>
                    </a:moveTo>
                    <a:cubicBezTo>
                      <a:pt x="24" y="17"/>
                      <a:pt x="24" y="17"/>
                      <a:pt x="24" y="17"/>
                    </a:cubicBezTo>
                    <a:cubicBezTo>
                      <a:pt x="24" y="18"/>
                      <a:pt x="24" y="18"/>
                      <a:pt x="25" y="19"/>
                    </a:cubicBezTo>
                    <a:cubicBezTo>
                      <a:pt x="25" y="18"/>
                      <a:pt x="27" y="19"/>
                      <a:pt x="27" y="19"/>
                    </a:cubicBezTo>
                    <a:cubicBezTo>
                      <a:pt x="26" y="15"/>
                      <a:pt x="20" y="13"/>
                      <a:pt x="17" y="10"/>
                    </a:cubicBezTo>
                    <a:cubicBezTo>
                      <a:pt x="10" y="2"/>
                      <a:pt x="18" y="10"/>
                      <a:pt x="17" y="5"/>
                    </a:cubicBezTo>
                    <a:cubicBezTo>
                      <a:pt x="19" y="8"/>
                      <a:pt x="18" y="8"/>
                      <a:pt x="21" y="11"/>
                    </a:cubicBezTo>
                    <a:cubicBezTo>
                      <a:pt x="20" y="8"/>
                      <a:pt x="17" y="5"/>
                      <a:pt x="15" y="3"/>
                    </a:cubicBezTo>
                    <a:cubicBezTo>
                      <a:pt x="13" y="2"/>
                      <a:pt x="13" y="2"/>
                      <a:pt x="13" y="2"/>
                    </a:cubicBezTo>
                    <a:cubicBezTo>
                      <a:pt x="12" y="1"/>
                      <a:pt x="12" y="1"/>
                      <a:pt x="12" y="1"/>
                    </a:cubicBezTo>
                    <a:cubicBezTo>
                      <a:pt x="12" y="1"/>
                      <a:pt x="12" y="1"/>
                      <a:pt x="12" y="1"/>
                    </a:cubicBezTo>
                    <a:cubicBezTo>
                      <a:pt x="14" y="0"/>
                      <a:pt x="0" y="15"/>
                      <a:pt x="6" y="9"/>
                    </a:cubicBezTo>
                    <a:cubicBezTo>
                      <a:pt x="6" y="9"/>
                      <a:pt x="6" y="9"/>
                      <a:pt x="6" y="9"/>
                    </a:cubicBezTo>
                    <a:cubicBezTo>
                      <a:pt x="6" y="9"/>
                      <a:pt x="6" y="9"/>
                      <a:pt x="6" y="9"/>
                    </a:cubicBezTo>
                    <a:cubicBezTo>
                      <a:pt x="6" y="9"/>
                      <a:pt x="6" y="9"/>
                      <a:pt x="6" y="9"/>
                    </a:cubicBezTo>
                    <a:cubicBezTo>
                      <a:pt x="6" y="9"/>
                      <a:pt x="6" y="9"/>
                      <a:pt x="6" y="9"/>
                    </a:cubicBezTo>
                    <a:cubicBezTo>
                      <a:pt x="6" y="9"/>
                      <a:pt x="6" y="9"/>
                      <a:pt x="6" y="9"/>
                    </a:cubicBezTo>
                    <a:cubicBezTo>
                      <a:pt x="7" y="9"/>
                      <a:pt x="7" y="9"/>
                      <a:pt x="7" y="9"/>
                    </a:cubicBezTo>
                    <a:cubicBezTo>
                      <a:pt x="8" y="10"/>
                      <a:pt x="8" y="10"/>
                      <a:pt x="8" y="10"/>
                    </a:cubicBezTo>
                    <a:cubicBezTo>
                      <a:pt x="9" y="10"/>
                      <a:pt x="10" y="11"/>
                      <a:pt x="11" y="11"/>
                    </a:cubicBezTo>
                    <a:cubicBezTo>
                      <a:pt x="10" y="11"/>
                      <a:pt x="10" y="10"/>
                      <a:pt x="8" y="9"/>
                    </a:cubicBezTo>
                    <a:cubicBezTo>
                      <a:pt x="12" y="11"/>
                      <a:pt x="12" y="11"/>
                      <a:pt x="12" y="11"/>
                    </a:cubicBezTo>
                    <a:cubicBezTo>
                      <a:pt x="12" y="8"/>
                      <a:pt x="7" y="8"/>
                      <a:pt x="10" y="4"/>
                    </a:cubicBezTo>
                    <a:cubicBezTo>
                      <a:pt x="12" y="7"/>
                      <a:pt x="14" y="9"/>
                      <a:pt x="18" y="13"/>
                    </a:cubicBezTo>
                    <a:close/>
                  </a:path>
                </a:pathLst>
              </a:custGeom>
              <a:solidFill>
                <a:srgbClr val="56AD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523" name="Freeform 18"/>
              <p:cNvSpPr/>
              <p:nvPr/>
            </p:nvSpPr>
            <p:spPr bwMode="auto">
              <a:xfrm>
                <a:off x="874" y="1798"/>
                <a:ext cx="8" cy="8"/>
              </a:xfrm>
              <a:custGeom>
                <a:avLst/>
                <a:gdLst>
                  <a:gd name="T0" fmla="*/ 3 w 3"/>
                  <a:gd name="T1" fmla="*/ 3 h 3"/>
                  <a:gd name="T2" fmla="*/ 1 w 3"/>
                  <a:gd name="T3" fmla="*/ 0 h 3"/>
                  <a:gd name="T4" fmla="*/ 3 w 3"/>
                  <a:gd name="T5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3">
                    <a:moveTo>
                      <a:pt x="3" y="3"/>
                    </a:moveTo>
                    <a:cubicBezTo>
                      <a:pt x="1" y="1"/>
                      <a:pt x="0" y="0"/>
                      <a:pt x="1" y="0"/>
                    </a:cubicBezTo>
                    <a:cubicBezTo>
                      <a:pt x="1" y="1"/>
                      <a:pt x="1" y="2"/>
                      <a:pt x="3" y="3"/>
                    </a:cubicBezTo>
                    <a:close/>
                  </a:path>
                </a:pathLst>
              </a:custGeom>
              <a:solidFill>
                <a:srgbClr val="56AD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524" name="Freeform 19"/>
              <p:cNvSpPr/>
              <p:nvPr/>
            </p:nvSpPr>
            <p:spPr bwMode="auto">
              <a:xfrm>
                <a:off x="838" y="1776"/>
                <a:ext cx="6" cy="6"/>
              </a:xfrm>
              <a:custGeom>
                <a:avLst/>
                <a:gdLst>
                  <a:gd name="T0" fmla="*/ 2 w 2"/>
                  <a:gd name="T1" fmla="*/ 2 h 2"/>
                  <a:gd name="T2" fmla="*/ 0 w 2"/>
                  <a:gd name="T3" fmla="*/ 0 h 2"/>
                  <a:gd name="T4" fmla="*/ 2 w 2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2">
                    <a:moveTo>
                      <a:pt x="2" y="2"/>
                    </a:moveTo>
                    <a:cubicBezTo>
                      <a:pt x="2" y="1"/>
                      <a:pt x="1" y="1"/>
                      <a:pt x="0" y="0"/>
                    </a:cubicBezTo>
                    <a:cubicBezTo>
                      <a:pt x="0" y="1"/>
                      <a:pt x="1" y="1"/>
                      <a:pt x="2" y="2"/>
                    </a:cubicBezTo>
                    <a:close/>
                  </a:path>
                </a:pathLst>
              </a:custGeom>
              <a:solidFill>
                <a:srgbClr val="56AD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525" name="Freeform 20"/>
              <p:cNvSpPr/>
              <p:nvPr/>
            </p:nvSpPr>
            <p:spPr bwMode="auto">
              <a:xfrm>
                <a:off x="838" y="1768"/>
                <a:ext cx="11" cy="8"/>
              </a:xfrm>
              <a:custGeom>
                <a:avLst/>
                <a:gdLst>
                  <a:gd name="T0" fmla="*/ 0 w 4"/>
                  <a:gd name="T1" fmla="*/ 0 h 3"/>
                  <a:gd name="T2" fmla="*/ 4 w 4"/>
                  <a:gd name="T3" fmla="*/ 3 h 3"/>
                  <a:gd name="T4" fmla="*/ 3 w 4"/>
                  <a:gd name="T5" fmla="*/ 2 h 3"/>
                  <a:gd name="T6" fmla="*/ 0 w 4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3">
                    <a:moveTo>
                      <a:pt x="0" y="0"/>
                    </a:moveTo>
                    <a:cubicBezTo>
                      <a:pt x="4" y="3"/>
                      <a:pt x="4" y="3"/>
                      <a:pt x="4" y="3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2" y="1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56AD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526" name="Freeform 21"/>
              <p:cNvSpPr/>
              <p:nvPr/>
            </p:nvSpPr>
            <p:spPr bwMode="auto">
              <a:xfrm>
                <a:off x="852" y="1779"/>
                <a:ext cx="270" cy="237"/>
              </a:xfrm>
              <a:custGeom>
                <a:avLst/>
                <a:gdLst>
                  <a:gd name="T0" fmla="*/ 46 w 99"/>
                  <a:gd name="T1" fmla="*/ 36 h 87"/>
                  <a:gd name="T2" fmla="*/ 51 w 99"/>
                  <a:gd name="T3" fmla="*/ 41 h 87"/>
                  <a:gd name="T4" fmla="*/ 43 w 99"/>
                  <a:gd name="T5" fmla="*/ 37 h 87"/>
                  <a:gd name="T6" fmla="*/ 43 w 99"/>
                  <a:gd name="T7" fmla="*/ 39 h 87"/>
                  <a:gd name="T8" fmla="*/ 55 w 99"/>
                  <a:gd name="T9" fmla="*/ 48 h 87"/>
                  <a:gd name="T10" fmla="*/ 55 w 99"/>
                  <a:gd name="T11" fmla="*/ 50 h 87"/>
                  <a:gd name="T12" fmla="*/ 77 w 99"/>
                  <a:gd name="T13" fmla="*/ 67 h 87"/>
                  <a:gd name="T14" fmla="*/ 93 w 99"/>
                  <a:gd name="T15" fmla="*/ 81 h 87"/>
                  <a:gd name="T16" fmla="*/ 93 w 99"/>
                  <a:gd name="T17" fmla="*/ 84 h 87"/>
                  <a:gd name="T18" fmla="*/ 89 w 99"/>
                  <a:gd name="T19" fmla="*/ 81 h 87"/>
                  <a:gd name="T20" fmla="*/ 82 w 99"/>
                  <a:gd name="T21" fmla="*/ 74 h 87"/>
                  <a:gd name="T22" fmla="*/ 67 w 99"/>
                  <a:gd name="T23" fmla="*/ 61 h 87"/>
                  <a:gd name="T24" fmla="*/ 37 w 99"/>
                  <a:gd name="T25" fmla="*/ 32 h 87"/>
                  <a:gd name="T26" fmla="*/ 32 w 99"/>
                  <a:gd name="T27" fmla="*/ 31 h 87"/>
                  <a:gd name="T28" fmla="*/ 29 w 99"/>
                  <a:gd name="T29" fmla="*/ 26 h 87"/>
                  <a:gd name="T30" fmla="*/ 32 w 99"/>
                  <a:gd name="T31" fmla="*/ 29 h 87"/>
                  <a:gd name="T32" fmla="*/ 16 w 99"/>
                  <a:gd name="T33" fmla="*/ 13 h 87"/>
                  <a:gd name="T34" fmla="*/ 14 w 99"/>
                  <a:gd name="T35" fmla="*/ 14 h 87"/>
                  <a:gd name="T36" fmla="*/ 8 w 99"/>
                  <a:gd name="T37" fmla="*/ 5 h 87"/>
                  <a:gd name="T38" fmla="*/ 1 w 99"/>
                  <a:gd name="T39" fmla="*/ 2 h 87"/>
                  <a:gd name="T40" fmla="*/ 7 w 99"/>
                  <a:gd name="T41" fmla="*/ 8 h 87"/>
                  <a:gd name="T42" fmla="*/ 1 w 99"/>
                  <a:gd name="T43" fmla="*/ 5 h 87"/>
                  <a:gd name="T44" fmla="*/ 41 w 99"/>
                  <a:gd name="T45" fmla="*/ 39 h 87"/>
                  <a:gd name="T46" fmla="*/ 39 w 99"/>
                  <a:gd name="T47" fmla="*/ 39 h 87"/>
                  <a:gd name="T48" fmla="*/ 62 w 99"/>
                  <a:gd name="T49" fmla="*/ 61 h 87"/>
                  <a:gd name="T50" fmla="*/ 73 w 99"/>
                  <a:gd name="T51" fmla="*/ 68 h 87"/>
                  <a:gd name="T52" fmla="*/ 77 w 99"/>
                  <a:gd name="T53" fmla="*/ 73 h 87"/>
                  <a:gd name="T54" fmla="*/ 78 w 99"/>
                  <a:gd name="T55" fmla="*/ 73 h 87"/>
                  <a:gd name="T56" fmla="*/ 85 w 99"/>
                  <a:gd name="T57" fmla="*/ 81 h 87"/>
                  <a:gd name="T58" fmla="*/ 88 w 99"/>
                  <a:gd name="T59" fmla="*/ 80 h 87"/>
                  <a:gd name="T60" fmla="*/ 91 w 99"/>
                  <a:gd name="T61" fmla="*/ 84 h 87"/>
                  <a:gd name="T62" fmla="*/ 93 w 99"/>
                  <a:gd name="T63" fmla="*/ 86 h 87"/>
                  <a:gd name="T64" fmla="*/ 93 w 99"/>
                  <a:gd name="T65" fmla="*/ 86 h 87"/>
                  <a:gd name="T66" fmla="*/ 93 w 99"/>
                  <a:gd name="T67" fmla="*/ 86 h 87"/>
                  <a:gd name="T68" fmla="*/ 93 w 99"/>
                  <a:gd name="T69" fmla="*/ 86 h 87"/>
                  <a:gd name="T70" fmla="*/ 96 w 99"/>
                  <a:gd name="T71" fmla="*/ 83 h 87"/>
                  <a:gd name="T72" fmla="*/ 96 w 99"/>
                  <a:gd name="T73" fmla="*/ 83 h 87"/>
                  <a:gd name="T74" fmla="*/ 96 w 99"/>
                  <a:gd name="T75" fmla="*/ 83 h 87"/>
                  <a:gd name="T76" fmla="*/ 96 w 99"/>
                  <a:gd name="T77" fmla="*/ 83 h 87"/>
                  <a:gd name="T78" fmla="*/ 96 w 99"/>
                  <a:gd name="T79" fmla="*/ 82 h 87"/>
                  <a:gd name="T80" fmla="*/ 96 w 99"/>
                  <a:gd name="T81" fmla="*/ 82 h 87"/>
                  <a:gd name="T82" fmla="*/ 95 w 99"/>
                  <a:gd name="T83" fmla="*/ 81 h 87"/>
                  <a:gd name="T84" fmla="*/ 90 w 99"/>
                  <a:gd name="T85" fmla="*/ 72 h 87"/>
                  <a:gd name="T86" fmla="*/ 91 w 99"/>
                  <a:gd name="T87" fmla="*/ 75 h 87"/>
                  <a:gd name="T88" fmla="*/ 87 w 99"/>
                  <a:gd name="T89" fmla="*/ 73 h 87"/>
                  <a:gd name="T90" fmla="*/ 86 w 99"/>
                  <a:gd name="T91" fmla="*/ 69 h 87"/>
                  <a:gd name="T92" fmla="*/ 74 w 99"/>
                  <a:gd name="T93" fmla="*/ 61 h 87"/>
                  <a:gd name="T94" fmla="*/ 74 w 99"/>
                  <a:gd name="T95" fmla="*/ 63 h 87"/>
                  <a:gd name="T96" fmla="*/ 59 w 99"/>
                  <a:gd name="T97" fmla="*/ 49 h 87"/>
                  <a:gd name="T98" fmla="*/ 67 w 99"/>
                  <a:gd name="T99" fmla="*/ 54 h 87"/>
                  <a:gd name="T100" fmla="*/ 63 w 99"/>
                  <a:gd name="T101" fmla="*/ 49 h 87"/>
                  <a:gd name="T102" fmla="*/ 52 w 99"/>
                  <a:gd name="T103" fmla="*/ 43 h 87"/>
                  <a:gd name="T104" fmla="*/ 46 w 99"/>
                  <a:gd name="T105" fmla="*/ 36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99" h="87">
                    <a:moveTo>
                      <a:pt x="46" y="36"/>
                    </a:moveTo>
                    <a:cubicBezTo>
                      <a:pt x="46" y="37"/>
                      <a:pt x="47" y="38"/>
                      <a:pt x="51" y="41"/>
                    </a:cubicBezTo>
                    <a:cubicBezTo>
                      <a:pt x="50" y="42"/>
                      <a:pt x="46" y="38"/>
                      <a:pt x="43" y="37"/>
                    </a:cubicBezTo>
                    <a:cubicBezTo>
                      <a:pt x="47" y="41"/>
                      <a:pt x="42" y="38"/>
                      <a:pt x="43" y="39"/>
                    </a:cubicBezTo>
                    <a:cubicBezTo>
                      <a:pt x="47" y="43"/>
                      <a:pt x="50" y="44"/>
                      <a:pt x="55" y="48"/>
                    </a:cubicBezTo>
                    <a:cubicBezTo>
                      <a:pt x="55" y="48"/>
                      <a:pt x="54" y="49"/>
                      <a:pt x="55" y="50"/>
                    </a:cubicBezTo>
                    <a:cubicBezTo>
                      <a:pt x="61" y="54"/>
                      <a:pt x="72" y="61"/>
                      <a:pt x="77" y="67"/>
                    </a:cubicBezTo>
                    <a:cubicBezTo>
                      <a:pt x="82" y="72"/>
                      <a:pt x="87" y="75"/>
                      <a:pt x="93" y="81"/>
                    </a:cubicBezTo>
                    <a:cubicBezTo>
                      <a:pt x="93" y="82"/>
                      <a:pt x="98" y="83"/>
                      <a:pt x="93" y="84"/>
                    </a:cubicBezTo>
                    <a:cubicBezTo>
                      <a:pt x="89" y="81"/>
                      <a:pt x="89" y="81"/>
                      <a:pt x="89" y="81"/>
                    </a:cubicBezTo>
                    <a:cubicBezTo>
                      <a:pt x="86" y="79"/>
                      <a:pt x="84" y="77"/>
                      <a:pt x="82" y="74"/>
                    </a:cubicBezTo>
                    <a:cubicBezTo>
                      <a:pt x="67" y="61"/>
                      <a:pt x="67" y="61"/>
                      <a:pt x="67" y="61"/>
                    </a:cubicBezTo>
                    <a:cubicBezTo>
                      <a:pt x="57" y="52"/>
                      <a:pt x="46" y="42"/>
                      <a:pt x="37" y="32"/>
                    </a:cubicBezTo>
                    <a:cubicBezTo>
                      <a:pt x="32" y="31"/>
                      <a:pt x="32" y="31"/>
                      <a:pt x="32" y="31"/>
                    </a:cubicBezTo>
                    <a:cubicBezTo>
                      <a:pt x="32" y="29"/>
                      <a:pt x="27" y="26"/>
                      <a:pt x="29" y="26"/>
                    </a:cubicBezTo>
                    <a:cubicBezTo>
                      <a:pt x="30" y="27"/>
                      <a:pt x="31" y="28"/>
                      <a:pt x="32" y="29"/>
                    </a:cubicBezTo>
                    <a:cubicBezTo>
                      <a:pt x="29" y="24"/>
                      <a:pt x="21" y="18"/>
                      <a:pt x="16" y="13"/>
                    </a:cubicBezTo>
                    <a:cubicBezTo>
                      <a:pt x="16" y="13"/>
                      <a:pt x="16" y="16"/>
                      <a:pt x="14" y="14"/>
                    </a:cubicBezTo>
                    <a:cubicBezTo>
                      <a:pt x="16" y="13"/>
                      <a:pt x="8" y="9"/>
                      <a:pt x="8" y="5"/>
                    </a:cubicBezTo>
                    <a:cubicBezTo>
                      <a:pt x="3" y="0"/>
                      <a:pt x="7" y="6"/>
                      <a:pt x="1" y="2"/>
                    </a:cubicBezTo>
                    <a:cubicBezTo>
                      <a:pt x="0" y="2"/>
                      <a:pt x="6" y="6"/>
                      <a:pt x="7" y="8"/>
                    </a:cubicBezTo>
                    <a:cubicBezTo>
                      <a:pt x="4" y="8"/>
                      <a:pt x="2" y="4"/>
                      <a:pt x="1" y="5"/>
                    </a:cubicBezTo>
                    <a:cubicBezTo>
                      <a:pt x="10" y="13"/>
                      <a:pt x="27" y="27"/>
                      <a:pt x="41" y="39"/>
                    </a:cubicBezTo>
                    <a:cubicBezTo>
                      <a:pt x="39" y="39"/>
                      <a:pt x="39" y="39"/>
                      <a:pt x="39" y="39"/>
                    </a:cubicBezTo>
                    <a:cubicBezTo>
                      <a:pt x="47" y="44"/>
                      <a:pt x="58" y="55"/>
                      <a:pt x="62" y="61"/>
                    </a:cubicBezTo>
                    <a:cubicBezTo>
                      <a:pt x="62" y="59"/>
                      <a:pt x="72" y="71"/>
                      <a:pt x="73" y="68"/>
                    </a:cubicBezTo>
                    <a:cubicBezTo>
                      <a:pt x="74" y="70"/>
                      <a:pt x="75" y="71"/>
                      <a:pt x="77" y="73"/>
                    </a:cubicBezTo>
                    <a:cubicBezTo>
                      <a:pt x="78" y="73"/>
                      <a:pt x="78" y="73"/>
                      <a:pt x="78" y="73"/>
                    </a:cubicBezTo>
                    <a:cubicBezTo>
                      <a:pt x="82" y="76"/>
                      <a:pt x="80" y="77"/>
                      <a:pt x="85" y="81"/>
                    </a:cubicBezTo>
                    <a:cubicBezTo>
                      <a:pt x="83" y="77"/>
                      <a:pt x="86" y="80"/>
                      <a:pt x="88" y="80"/>
                    </a:cubicBezTo>
                    <a:cubicBezTo>
                      <a:pt x="91" y="84"/>
                      <a:pt x="91" y="84"/>
                      <a:pt x="91" y="84"/>
                    </a:cubicBezTo>
                    <a:cubicBezTo>
                      <a:pt x="93" y="86"/>
                      <a:pt x="93" y="86"/>
                      <a:pt x="93" y="86"/>
                    </a:cubicBezTo>
                    <a:cubicBezTo>
                      <a:pt x="93" y="86"/>
                      <a:pt x="93" y="86"/>
                      <a:pt x="93" y="86"/>
                    </a:cubicBezTo>
                    <a:cubicBezTo>
                      <a:pt x="93" y="86"/>
                      <a:pt x="93" y="86"/>
                      <a:pt x="93" y="86"/>
                    </a:cubicBezTo>
                    <a:cubicBezTo>
                      <a:pt x="93" y="86"/>
                      <a:pt x="93" y="86"/>
                      <a:pt x="93" y="86"/>
                    </a:cubicBezTo>
                    <a:cubicBezTo>
                      <a:pt x="93" y="87"/>
                      <a:pt x="99" y="79"/>
                      <a:pt x="96" y="83"/>
                    </a:cubicBezTo>
                    <a:cubicBezTo>
                      <a:pt x="96" y="83"/>
                      <a:pt x="96" y="83"/>
                      <a:pt x="96" y="83"/>
                    </a:cubicBezTo>
                    <a:cubicBezTo>
                      <a:pt x="96" y="83"/>
                      <a:pt x="96" y="83"/>
                      <a:pt x="96" y="83"/>
                    </a:cubicBezTo>
                    <a:cubicBezTo>
                      <a:pt x="96" y="83"/>
                      <a:pt x="96" y="83"/>
                      <a:pt x="96" y="83"/>
                    </a:cubicBezTo>
                    <a:cubicBezTo>
                      <a:pt x="96" y="82"/>
                      <a:pt x="96" y="82"/>
                      <a:pt x="96" y="82"/>
                    </a:cubicBezTo>
                    <a:cubicBezTo>
                      <a:pt x="96" y="82"/>
                      <a:pt x="96" y="82"/>
                      <a:pt x="96" y="82"/>
                    </a:cubicBezTo>
                    <a:cubicBezTo>
                      <a:pt x="95" y="81"/>
                      <a:pt x="95" y="81"/>
                      <a:pt x="95" y="81"/>
                    </a:cubicBezTo>
                    <a:cubicBezTo>
                      <a:pt x="93" y="78"/>
                      <a:pt x="91" y="75"/>
                      <a:pt x="90" y="72"/>
                    </a:cubicBezTo>
                    <a:cubicBezTo>
                      <a:pt x="90" y="73"/>
                      <a:pt x="90" y="74"/>
                      <a:pt x="91" y="75"/>
                    </a:cubicBezTo>
                    <a:cubicBezTo>
                      <a:pt x="88" y="72"/>
                      <a:pt x="88" y="74"/>
                      <a:pt x="87" y="73"/>
                    </a:cubicBezTo>
                    <a:cubicBezTo>
                      <a:pt x="84" y="71"/>
                      <a:pt x="85" y="70"/>
                      <a:pt x="86" y="69"/>
                    </a:cubicBezTo>
                    <a:cubicBezTo>
                      <a:pt x="81" y="64"/>
                      <a:pt x="77" y="65"/>
                      <a:pt x="74" y="61"/>
                    </a:cubicBezTo>
                    <a:cubicBezTo>
                      <a:pt x="74" y="63"/>
                      <a:pt x="74" y="63"/>
                      <a:pt x="74" y="63"/>
                    </a:cubicBezTo>
                    <a:cubicBezTo>
                      <a:pt x="68" y="59"/>
                      <a:pt x="65" y="54"/>
                      <a:pt x="59" y="49"/>
                    </a:cubicBezTo>
                    <a:cubicBezTo>
                      <a:pt x="57" y="46"/>
                      <a:pt x="64" y="52"/>
                      <a:pt x="67" y="54"/>
                    </a:cubicBezTo>
                    <a:cubicBezTo>
                      <a:pt x="66" y="52"/>
                      <a:pt x="64" y="50"/>
                      <a:pt x="63" y="49"/>
                    </a:cubicBezTo>
                    <a:cubicBezTo>
                      <a:pt x="60" y="48"/>
                      <a:pt x="55" y="45"/>
                      <a:pt x="52" y="43"/>
                    </a:cubicBezTo>
                    <a:cubicBezTo>
                      <a:pt x="56" y="44"/>
                      <a:pt x="48" y="38"/>
                      <a:pt x="46" y="36"/>
                    </a:cubicBezTo>
                    <a:close/>
                  </a:path>
                </a:pathLst>
              </a:custGeom>
              <a:solidFill>
                <a:srgbClr val="56AD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527" name="Freeform 22"/>
              <p:cNvSpPr/>
              <p:nvPr/>
            </p:nvSpPr>
            <p:spPr bwMode="auto">
              <a:xfrm>
                <a:off x="1024" y="1912"/>
                <a:ext cx="8" cy="3"/>
              </a:xfrm>
              <a:custGeom>
                <a:avLst/>
                <a:gdLst>
                  <a:gd name="T0" fmla="*/ 0 w 3"/>
                  <a:gd name="T1" fmla="*/ 0 h 1"/>
                  <a:gd name="T2" fmla="*/ 3 w 3"/>
                  <a:gd name="T3" fmla="*/ 1 h 1"/>
                  <a:gd name="T4" fmla="*/ 1 w 3"/>
                  <a:gd name="T5" fmla="*/ 0 h 1"/>
                  <a:gd name="T6" fmla="*/ 0 w 3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1">
                    <a:moveTo>
                      <a:pt x="0" y="0"/>
                    </a:moveTo>
                    <a:cubicBezTo>
                      <a:pt x="1" y="1"/>
                      <a:pt x="2" y="1"/>
                      <a:pt x="3" y="1"/>
                    </a:cubicBezTo>
                    <a:cubicBezTo>
                      <a:pt x="2" y="1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56AD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528" name="Freeform 23"/>
              <p:cNvSpPr/>
              <p:nvPr/>
            </p:nvSpPr>
            <p:spPr bwMode="auto">
              <a:xfrm>
                <a:off x="977" y="1874"/>
                <a:ext cx="0" cy="3"/>
              </a:xfrm>
              <a:custGeom>
                <a:avLst/>
                <a:gdLst>
                  <a:gd name="T0" fmla="*/ 1 h 1"/>
                  <a:gd name="T1" fmla="*/ 1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56AD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529" name="Freeform 24"/>
              <p:cNvSpPr/>
              <p:nvPr/>
            </p:nvSpPr>
            <p:spPr bwMode="auto">
              <a:xfrm>
                <a:off x="1059" y="1958"/>
                <a:ext cx="5" cy="6"/>
              </a:xfrm>
              <a:custGeom>
                <a:avLst/>
                <a:gdLst>
                  <a:gd name="T0" fmla="*/ 5 w 5"/>
                  <a:gd name="T1" fmla="*/ 6 h 6"/>
                  <a:gd name="T2" fmla="*/ 3 w 5"/>
                  <a:gd name="T3" fmla="*/ 3 h 6"/>
                  <a:gd name="T4" fmla="*/ 0 w 5"/>
                  <a:gd name="T5" fmla="*/ 0 h 6"/>
                  <a:gd name="T6" fmla="*/ 5 w 5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" h="6">
                    <a:moveTo>
                      <a:pt x="5" y="6"/>
                    </a:moveTo>
                    <a:lnTo>
                      <a:pt x="3" y="3"/>
                    </a:lnTo>
                    <a:lnTo>
                      <a:pt x="0" y="0"/>
                    </a:lnTo>
                    <a:lnTo>
                      <a:pt x="5" y="6"/>
                    </a:lnTo>
                    <a:close/>
                  </a:path>
                </a:pathLst>
              </a:custGeom>
              <a:solidFill>
                <a:srgbClr val="56AD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530" name="Freeform 25"/>
              <p:cNvSpPr/>
              <p:nvPr/>
            </p:nvSpPr>
            <p:spPr bwMode="auto">
              <a:xfrm>
                <a:off x="1086" y="1961"/>
                <a:ext cx="11" cy="14"/>
              </a:xfrm>
              <a:custGeom>
                <a:avLst/>
                <a:gdLst>
                  <a:gd name="T0" fmla="*/ 0 w 4"/>
                  <a:gd name="T1" fmla="*/ 0 h 5"/>
                  <a:gd name="T2" fmla="*/ 4 w 4"/>
                  <a:gd name="T3" fmla="*/ 5 h 5"/>
                  <a:gd name="T4" fmla="*/ 0 w 4"/>
                  <a:gd name="T5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5">
                    <a:moveTo>
                      <a:pt x="0" y="0"/>
                    </a:moveTo>
                    <a:cubicBezTo>
                      <a:pt x="1" y="2"/>
                      <a:pt x="2" y="3"/>
                      <a:pt x="4" y="5"/>
                    </a:cubicBezTo>
                    <a:cubicBezTo>
                      <a:pt x="4" y="4"/>
                      <a:pt x="3" y="4"/>
                      <a:pt x="0" y="0"/>
                    </a:cubicBezTo>
                    <a:close/>
                  </a:path>
                </a:pathLst>
              </a:custGeom>
              <a:solidFill>
                <a:srgbClr val="56AD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531" name="Freeform 26"/>
              <p:cNvSpPr/>
              <p:nvPr/>
            </p:nvSpPr>
            <p:spPr bwMode="auto">
              <a:xfrm>
                <a:off x="1034" y="1961"/>
                <a:ext cx="11" cy="8"/>
              </a:xfrm>
              <a:custGeom>
                <a:avLst/>
                <a:gdLst>
                  <a:gd name="T0" fmla="*/ 2 w 4"/>
                  <a:gd name="T1" fmla="*/ 1 h 3"/>
                  <a:gd name="T2" fmla="*/ 0 w 4"/>
                  <a:gd name="T3" fmla="*/ 1 h 3"/>
                  <a:gd name="T4" fmla="*/ 2 w 4"/>
                  <a:gd name="T5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3">
                    <a:moveTo>
                      <a:pt x="2" y="1"/>
                    </a:moveTo>
                    <a:cubicBezTo>
                      <a:pt x="1" y="0"/>
                      <a:pt x="1" y="1"/>
                      <a:pt x="0" y="1"/>
                    </a:cubicBezTo>
                    <a:cubicBezTo>
                      <a:pt x="3" y="3"/>
                      <a:pt x="4" y="3"/>
                      <a:pt x="2" y="1"/>
                    </a:cubicBezTo>
                    <a:close/>
                  </a:path>
                </a:pathLst>
              </a:custGeom>
              <a:solidFill>
                <a:srgbClr val="56AD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532" name="Freeform 27"/>
              <p:cNvSpPr/>
              <p:nvPr/>
            </p:nvSpPr>
            <p:spPr bwMode="auto">
              <a:xfrm>
                <a:off x="988" y="1885"/>
                <a:ext cx="19" cy="14"/>
              </a:xfrm>
              <a:custGeom>
                <a:avLst/>
                <a:gdLst>
                  <a:gd name="T0" fmla="*/ 19 w 19"/>
                  <a:gd name="T1" fmla="*/ 14 h 14"/>
                  <a:gd name="T2" fmla="*/ 6 w 19"/>
                  <a:gd name="T3" fmla="*/ 3 h 14"/>
                  <a:gd name="T4" fmla="*/ 0 w 19"/>
                  <a:gd name="T5" fmla="*/ 0 h 14"/>
                  <a:gd name="T6" fmla="*/ 19 w 19"/>
                  <a:gd name="T7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9" h="14">
                    <a:moveTo>
                      <a:pt x="19" y="14"/>
                    </a:moveTo>
                    <a:lnTo>
                      <a:pt x="6" y="3"/>
                    </a:lnTo>
                    <a:lnTo>
                      <a:pt x="0" y="0"/>
                    </a:lnTo>
                    <a:lnTo>
                      <a:pt x="19" y="14"/>
                    </a:lnTo>
                    <a:close/>
                  </a:path>
                </a:pathLst>
              </a:custGeom>
              <a:solidFill>
                <a:srgbClr val="56AD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533" name="Freeform 28"/>
              <p:cNvSpPr/>
              <p:nvPr/>
            </p:nvSpPr>
            <p:spPr bwMode="auto">
              <a:xfrm>
                <a:off x="857" y="1763"/>
                <a:ext cx="126" cy="127"/>
              </a:xfrm>
              <a:custGeom>
                <a:avLst/>
                <a:gdLst>
                  <a:gd name="T0" fmla="*/ 42 w 46"/>
                  <a:gd name="T1" fmla="*/ 42 h 47"/>
                  <a:gd name="T2" fmla="*/ 28 w 46"/>
                  <a:gd name="T3" fmla="*/ 28 h 47"/>
                  <a:gd name="T4" fmla="*/ 17 w 46"/>
                  <a:gd name="T5" fmla="*/ 22 h 47"/>
                  <a:gd name="T6" fmla="*/ 20 w 46"/>
                  <a:gd name="T7" fmla="*/ 21 h 47"/>
                  <a:gd name="T8" fmla="*/ 6 w 46"/>
                  <a:gd name="T9" fmla="*/ 9 h 47"/>
                  <a:gd name="T10" fmla="*/ 6 w 46"/>
                  <a:gd name="T11" fmla="*/ 13 h 47"/>
                  <a:gd name="T12" fmla="*/ 13 w 46"/>
                  <a:gd name="T13" fmla="*/ 18 h 47"/>
                  <a:gd name="T14" fmla="*/ 12 w 46"/>
                  <a:gd name="T15" fmla="*/ 19 h 47"/>
                  <a:gd name="T16" fmla="*/ 24 w 46"/>
                  <a:gd name="T17" fmla="*/ 26 h 47"/>
                  <a:gd name="T18" fmla="*/ 22 w 46"/>
                  <a:gd name="T19" fmla="*/ 29 h 47"/>
                  <a:gd name="T20" fmla="*/ 20 w 46"/>
                  <a:gd name="T21" fmla="*/ 28 h 47"/>
                  <a:gd name="T22" fmla="*/ 35 w 46"/>
                  <a:gd name="T23" fmla="*/ 40 h 47"/>
                  <a:gd name="T24" fmla="*/ 38 w 46"/>
                  <a:gd name="T25" fmla="*/ 40 h 47"/>
                  <a:gd name="T26" fmla="*/ 38 w 46"/>
                  <a:gd name="T27" fmla="*/ 38 h 47"/>
                  <a:gd name="T28" fmla="*/ 28 w 46"/>
                  <a:gd name="T29" fmla="*/ 31 h 47"/>
                  <a:gd name="T30" fmla="*/ 28 w 46"/>
                  <a:gd name="T31" fmla="*/ 29 h 47"/>
                  <a:gd name="T32" fmla="*/ 24 w 46"/>
                  <a:gd name="T33" fmla="*/ 26 h 47"/>
                  <a:gd name="T34" fmla="*/ 24 w 46"/>
                  <a:gd name="T35" fmla="*/ 24 h 47"/>
                  <a:gd name="T36" fmla="*/ 17 w 46"/>
                  <a:gd name="T37" fmla="*/ 19 h 47"/>
                  <a:gd name="T38" fmla="*/ 18 w 46"/>
                  <a:gd name="T39" fmla="*/ 20 h 47"/>
                  <a:gd name="T40" fmla="*/ 13 w 46"/>
                  <a:gd name="T41" fmla="*/ 16 h 47"/>
                  <a:gd name="T42" fmla="*/ 11 w 46"/>
                  <a:gd name="T43" fmla="*/ 12 h 47"/>
                  <a:gd name="T44" fmla="*/ 11 w 46"/>
                  <a:gd name="T45" fmla="*/ 14 h 47"/>
                  <a:gd name="T46" fmla="*/ 8 w 46"/>
                  <a:gd name="T47" fmla="*/ 9 h 47"/>
                  <a:gd name="T48" fmla="*/ 7 w 46"/>
                  <a:gd name="T49" fmla="*/ 7 h 47"/>
                  <a:gd name="T50" fmla="*/ 6 w 46"/>
                  <a:gd name="T51" fmla="*/ 6 h 47"/>
                  <a:gd name="T52" fmla="*/ 6 w 46"/>
                  <a:gd name="T53" fmla="*/ 6 h 47"/>
                  <a:gd name="T54" fmla="*/ 6 w 46"/>
                  <a:gd name="T55" fmla="*/ 5 h 47"/>
                  <a:gd name="T56" fmla="*/ 6 w 46"/>
                  <a:gd name="T57" fmla="*/ 5 h 47"/>
                  <a:gd name="T58" fmla="*/ 6 w 46"/>
                  <a:gd name="T59" fmla="*/ 5 h 47"/>
                  <a:gd name="T60" fmla="*/ 6 w 46"/>
                  <a:gd name="T61" fmla="*/ 5 h 47"/>
                  <a:gd name="T62" fmla="*/ 1 w 46"/>
                  <a:gd name="T63" fmla="*/ 12 h 47"/>
                  <a:gd name="T64" fmla="*/ 1 w 46"/>
                  <a:gd name="T65" fmla="*/ 12 h 47"/>
                  <a:gd name="T66" fmla="*/ 1 w 46"/>
                  <a:gd name="T67" fmla="*/ 12 h 47"/>
                  <a:gd name="T68" fmla="*/ 1 w 46"/>
                  <a:gd name="T69" fmla="*/ 12 h 47"/>
                  <a:gd name="T70" fmla="*/ 10 w 46"/>
                  <a:gd name="T71" fmla="*/ 19 h 47"/>
                  <a:gd name="T72" fmla="*/ 12 w 46"/>
                  <a:gd name="T73" fmla="*/ 19 h 47"/>
                  <a:gd name="T74" fmla="*/ 4 w 46"/>
                  <a:gd name="T75" fmla="*/ 14 h 47"/>
                  <a:gd name="T76" fmla="*/ 7 w 46"/>
                  <a:gd name="T77" fmla="*/ 12 h 47"/>
                  <a:gd name="T78" fmla="*/ 15 w 46"/>
                  <a:gd name="T79" fmla="*/ 22 h 47"/>
                  <a:gd name="T80" fmla="*/ 28 w 46"/>
                  <a:gd name="T81" fmla="*/ 34 h 47"/>
                  <a:gd name="T82" fmla="*/ 27 w 46"/>
                  <a:gd name="T83" fmla="*/ 34 h 47"/>
                  <a:gd name="T84" fmla="*/ 36 w 46"/>
                  <a:gd name="T85" fmla="*/ 41 h 47"/>
                  <a:gd name="T86" fmla="*/ 34 w 46"/>
                  <a:gd name="T87" fmla="*/ 38 h 47"/>
                  <a:gd name="T88" fmla="*/ 38 w 46"/>
                  <a:gd name="T89" fmla="*/ 40 h 47"/>
                  <a:gd name="T90" fmla="*/ 38 w 46"/>
                  <a:gd name="T91" fmla="*/ 41 h 47"/>
                  <a:gd name="T92" fmla="*/ 46 w 46"/>
                  <a:gd name="T93" fmla="*/ 47 h 47"/>
                  <a:gd name="T94" fmla="*/ 37 w 46"/>
                  <a:gd name="T95" fmla="*/ 40 h 47"/>
                  <a:gd name="T96" fmla="*/ 42 w 46"/>
                  <a:gd name="T97" fmla="*/ 42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46" h="47">
                    <a:moveTo>
                      <a:pt x="42" y="42"/>
                    </a:moveTo>
                    <a:cubicBezTo>
                      <a:pt x="39" y="37"/>
                      <a:pt x="33" y="32"/>
                      <a:pt x="28" y="28"/>
                    </a:cubicBezTo>
                    <a:cubicBezTo>
                      <a:pt x="19" y="20"/>
                      <a:pt x="25" y="29"/>
                      <a:pt x="17" y="22"/>
                    </a:cubicBezTo>
                    <a:cubicBezTo>
                      <a:pt x="20" y="21"/>
                      <a:pt x="20" y="21"/>
                      <a:pt x="20" y="21"/>
                    </a:cubicBezTo>
                    <a:cubicBezTo>
                      <a:pt x="16" y="17"/>
                      <a:pt x="11" y="12"/>
                      <a:pt x="6" y="9"/>
                    </a:cubicBezTo>
                    <a:cubicBezTo>
                      <a:pt x="0" y="5"/>
                      <a:pt x="4" y="12"/>
                      <a:pt x="6" y="13"/>
                    </a:cubicBezTo>
                    <a:cubicBezTo>
                      <a:pt x="9" y="15"/>
                      <a:pt x="11" y="17"/>
                      <a:pt x="13" y="18"/>
                    </a:cubicBezTo>
                    <a:cubicBezTo>
                      <a:pt x="13" y="19"/>
                      <a:pt x="14" y="21"/>
                      <a:pt x="12" y="19"/>
                    </a:cubicBezTo>
                    <a:cubicBezTo>
                      <a:pt x="17" y="24"/>
                      <a:pt x="17" y="18"/>
                      <a:pt x="24" y="26"/>
                    </a:cubicBezTo>
                    <a:cubicBezTo>
                      <a:pt x="16" y="21"/>
                      <a:pt x="25" y="29"/>
                      <a:pt x="22" y="29"/>
                    </a:cubicBezTo>
                    <a:cubicBezTo>
                      <a:pt x="20" y="28"/>
                      <a:pt x="20" y="28"/>
                      <a:pt x="20" y="28"/>
                    </a:cubicBezTo>
                    <a:cubicBezTo>
                      <a:pt x="25" y="32"/>
                      <a:pt x="32" y="37"/>
                      <a:pt x="35" y="40"/>
                    </a:cubicBezTo>
                    <a:cubicBezTo>
                      <a:pt x="36" y="39"/>
                      <a:pt x="34" y="36"/>
                      <a:pt x="38" y="40"/>
                    </a:cubicBezTo>
                    <a:cubicBezTo>
                      <a:pt x="36" y="38"/>
                      <a:pt x="38" y="38"/>
                      <a:pt x="38" y="38"/>
                    </a:cubicBezTo>
                    <a:cubicBezTo>
                      <a:pt x="33" y="34"/>
                      <a:pt x="31" y="32"/>
                      <a:pt x="28" y="31"/>
                    </a:cubicBezTo>
                    <a:cubicBezTo>
                      <a:pt x="27" y="28"/>
                      <a:pt x="30" y="32"/>
                      <a:pt x="28" y="29"/>
                    </a:cubicBezTo>
                    <a:cubicBezTo>
                      <a:pt x="24" y="26"/>
                      <a:pt x="24" y="26"/>
                      <a:pt x="24" y="26"/>
                    </a:cubicBezTo>
                    <a:cubicBezTo>
                      <a:pt x="22" y="24"/>
                      <a:pt x="28" y="28"/>
                      <a:pt x="24" y="24"/>
                    </a:cubicBezTo>
                    <a:cubicBezTo>
                      <a:pt x="23" y="24"/>
                      <a:pt x="20" y="22"/>
                      <a:pt x="17" y="19"/>
                    </a:cubicBezTo>
                    <a:cubicBezTo>
                      <a:pt x="18" y="20"/>
                      <a:pt x="18" y="20"/>
                      <a:pt x="18" y="20"/>
                    </a:cubicBezTo>
                    <a:cubicBezTo>
                      <a:pt x="15" y="18"/>
                      <a:pt x="13" y="14"/>
                      <a:pt x="13" y="16"/>
                    </a:cubicBezTo>
                    <a:cubicBezTo>
                      <a:pt x="11" y="12"/>
                      <a:pt x="11" y="12"/>
                      <a:pt x="11" y="12"/>
                    </a:cubicBezTo>
                    <a:cubicBezTo>
                      <a:pt x="11" y="14"/>
                      <a:pt x="11" y="14"/>
                      <a:pt x="11" y="14"/>
                    </a:cubicBezTo>
                    <a:cubicBezTo>
                      <a:pt x="10" y="12"/>
                      <a:pt x="9" y="10"/>
                      <a:pt x="8" y="9"/>
                    </a:cubicBezTo>
                    <a:cubicBezTo>
                      <a:pt x="7" y="7"/>
                      <a:pt x="7" y="7"/>
                      <a:pt x="7" y="7"/>
                    </a:cubicBezTo>
                    <a:cubicBezTo>
                      <a:pt x="6" y="6"/>
                      <a:pt x="6" y="6"/>
                      <a:pt x="6" y="6"/>
                    </a:cubicBezTo>
                    <a:cubicBezTo>
                      <a:pt x="6" y="6"/>
                      <a:pt x="6" y="6"/>
                      <a:pt x="6" y="6"/>
                    </a:cubicBezTo>
                    <a:cubicBezTo>
                      <a:pt x="6" y="5"/>
                      <a:pt x="6" y="5"/>
                      <a:pt x="6" y="5"/>
                    </a:cubicBezTo>
                    <a:cubicBezTo>
                      <a:pt x="6" y="5"/>
                      <a:pt x="6" y="5"/>
                      <a:pt x="6" y="5"/>
                    </a:cubicBezTo>
                    <a:cubicBezTo>
                      <a:pt x="6" y="5"/>
                      <a:pt x="6" y="5"/>
                      <a:pt x="6" y="5"/>
                    </a:cubicBezTo>
                    <a:cubicBezTo>
                      <a:pt x="6" y="5"/>
                      <a:pt x="6" y="5"/>
                      <a:pt x="6" y="5"/>
                    </a:cubicBezTo>
                    <a:cubicBezTo>
                      <a:pt x="10" y="0"/>
                      <a:pt x="0" y="13"/>
                      <a:pt x="1" y="12"/>
                    </a:cubicBezTo>
                    <a:cubicBezTo>
                      <a:pt x="1" y="12"/>
                      <a:pt x="1" y="12"/>
                      <a:pt x="1" y="12"/>
                    </a:cubicBezTo>
                    <a:cubicBezTo>
                      <a:pt x="1" y="12"/>
                      <a:pt x="1" y="12"/>
                      <a:pt x="1" y="12"/>
                    </a:cubicBezTo>
                    <a:cubicBezTo>
                      <a:pt x="1" y="12"/>
                      <a:pt x="1" y="12"/>
                      <a:pt x="1" y="12"/>
                    </a:cubicBezTo>
                    <a:cubicBezTo>
                      <a:pt x="3" y="14"/>
                      <a:pt x="6" y="16"/>
                      <a:pt x="10" y="19"/>
                    </a:cubicBezTo>
                    <a:cubicBezTo>
                      <a:pt x="8" y="17"/>
                      <a:pt x="11" y="18"/>
                      <a:pt x="12" y="19"/>
                    </a:cubicBezTo>
                    <a:cubicBezTo>
                      <a:pt x="9" y="15"/>
                      <a:pt x="7" y="15"/>
                      <a:pt x="4" y="14"/>
                    </a:cubicBezTo>
                    <a:cubicBezTo>
                      <a:pt x="4" y="12"/>
                      <a:pt x="10" y="15"/>
                      <a:pt x="7" y="12"/>
                    </a:cubicBezTo>
                    <a:cubicBezTo>
                      <a:pt x="10" y="16"/>
                      <a:pt x="15" y="19"/>
                      <a:pt x="15" y="22"/>
                    </a:cubicBezTo>
                    <a:cubicBezTo>
                      <a:pt x="20" y="28"/>
                      <a:pt x="23" y="28"/>
                      <a:pt x="28" y="34"/>
                    </a:cubicBezTo>
                    <a:cubicBezTo>
                      <a:pt x="27" y="34"/>
                      <a:pt x="27" y="34"/>
                      <a:pt x="27" y="34"/>
                    </a:cubicBezTo>
                    <a:cubicBezTo>
                      <a:pt x="30" y="33"/>
                      <a:pt x="31" y="39"/>
                      <a:pt x="36" y="41"/>
                    </a:cubicBezTo>
                    <a:cubicBezTo>
                      <a:pt x="34" y="38"/>
                      <a:pt x="34" y="38"/>
                      <a:pt x="34" y="38"/>
                    </a:cubicBezTo>
                    <a:cubicBezTo>
                      <a:pt x="34" y="37"/>
                      <a:pt x="36" y="39"/>
                      <a:pt x="38" y="40"/>
                    </a:cubicBezTo>
                    <a:cubicBezTo>
                      <a:pt x="37" y="40"/>
                      <a:pt x="37" y="40"/>
                      <a:pt x="38" y="41"/>
                    </a:cubicBezTo>
                    <a:cubicBezTo>
                      <a:pt x="39" y="41"/>
                      <a:pt x="45" y="46"/>
                      <a:pt x="46" y="47"/>
                    </a:cubicBezTo>
                    <a:cubicBezTo>
                      <a:pt x="44" y="44"/>
                      <a:pt x="40" y="42"/>
                      <a:pt x="37" y="40"/>
                    </a:cubicBezTo>
                    <a:cubicBezTo>
                      <a:pt x="39" y="40"/>
                      <a:pt x="39" y="39"/>
                      <a:pt x="42" y="42"/>
                    </a:cubicBezTo>
                    <a:close/>
                  </a:path>
                </a:pathLst>
              </a:custGeom>
              <a:solidFill>
                <a:srgbClr val="56AD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534" name="Freeform 29"/>
              <p:cNvSpPr/>
              <p:nvPr/>
            </p:nvSpPr>
            <p:spPr bwMode="auto">
              <a:xfrm>
                <a:off x="906" y="1817"/>
                <a:ext cx="6" cy="3"/>
              </a:xfrm>
              <a:custGeom>
                <a:avLst/>
                <a:gdLst>
                  <a:gd name="T0" fmla="*/ 2 w 2"/>
                  <a:gd name="T1" fmla="*/ 1 h 1"/>
                  <a:gd name="T2" fmla="*/ 0 w 2"/>
                  <a:gd name="T3" fmla="*/ 0 h 1"/>
                  <a:gd name="T4" fmla="*/ 2 w 2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2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1"/>
                      <a:pt x="2" y="1"/>
                    </a:cubicBezTo>
                    <a:close/>
                  </a:path>
                </a:pathLst>
              </a:custGeom>
              <a:solidFill>
                <a:srgbClr val="56AD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535" name="Freeform 30"/>
              <p:cNvSpPr/>
              <p:nvPr/>
            </p:nvSpPr>
            <p:spPr bwMode="auto">
              <a:xfrm>
                <a:off x="980" y="1904"/>
                <a:ext cx="142" cy="120"/>
              </a:xfrm>
              <a:custGeom>
                <a:avLst/>
                <a:gdLst>
                  <a:gd name="T0" fmla="*/ 18 w 52"/>
                  <a:gd name="T1" fmla="*/ 14 h 44"/>
                  <a:gd name="T2" fmla="*/ 19 w 52"/>
                  <a:gd name="T3" fmla="*/ 17 h 44"/>
                  <a:gd name="T4" fmla="*/ 21 w 52"/>
                  <a:gd name="T5" fmla="*/ 14 h 44"/>
                  <a:gd name="T6" fmla="*/ 28 w 52"/>
                  <a:gd name="T7" fmla="*/ 20 h 44"/>
                  <a:gd name="T8" fmla="*/ 26 w 52"/>
                  <a:gd name="T9" fmla="*/ 22 h 44"/>
                  <a:gd name="T10" fmla="*/ 32 w 52"/>
                  <a:gd name="T11" fmla="*/ 29 h 44"/>
                  <a:gd name="T12" fmla="*/ 33 w 52"/>
                  <a:gd name="T13" fmla="*/ 27 h 44"/>
                  <a:gd name="T14" fmla="*/ 41 w 52"/>
                  <a:gd name="T15" fmla="*/ 33 h 44"/>
                  <a:gd name="T16" fmla="*/ 37 w 52"/>
                  <a:gd name="T17" fmla="*/ 31 h 44"/>
                  <a:gd name="T18" fmla="*/ 40 w 52"/>
                  <a:gd name="T19" fmla="*/ 36 h 44"/>
                  <a:gd name="T20" fmla="*/ 46 w 52"/>
                  <a:gd name="T21" fmla="*/ 41 h 44"/>
                  <a:gd name="T22" fmla="*/ 50 w 52"/>
                  <a:gd name="T23" fmla="*/ 40 h 44"/>
                  <a:gd name="T24" fmla="*/ 48 w 52"/>
                  <a:gd name="T25" fmla="*/ 38 h 44"/>
                  <a:gd name="T26" fmla="*/ 44 w 52"/>
                  <a:gd name="T27" fmla="*/ 36 h 44"/>
                  <a:gd name="T28" fmla="*/ 37 w 52"/>
                  <a:gd name="T29" fmla="*/ 34 h 44"/>
                  <a:gd name="T30" fmla="*/ 43 w 52"/>
                  <a:gd name="T31" fmla="*/ 38 h 44"/>
                  <a:gd name="T32" fmla="*/ 45 w 52"/>
                  <a:gd name="T33" fmla="*/ 37 h 44"/>
                  <a:gd name="T34" fmla="*/ 48 w 52"/>
                  <a:gd name="T35" fmla="*/ 40 h 44"/>
                  <a:gd name="T36" fmla="*/ 48 w 52"/>
                  <a:gd name="T37" fmla="*/ 40 h 44"/>
                  <a:gd name="T38" fmla="*/ 49 w 52"/>
                  <a:gd name="T39" fmla="*/ 40 h 44"/>
                  <a:gd name="T40" fmla="*/ 47 w 52"/>
                  <a:gd name="T41" fmla="*/ 41 h 44"/>
                  <a:gd name="T42" fmla="*/ 45 w 52"/>
                  <a:gd name="T43" fmla="*/ 40 h 44"/>
                  <a:gd name="T44" fmla="*/ 47 w 52"/>
                  <a:gd name="T45" fmla="*/ 42 h 44"/>
                  <a:gd name="T46" fmla="*/ 48 w 52"/>
                  <a:gd name="T47" fmla="*/ 38 h 44"/>
                  <a:gd name="T48" fmla="*/ 43 w 52"/>
                  <a:gd name="T49" fmla="*/ 33 h 44"/>
                  <a:gd name="T50" fmla="*/ 33 w 52"/>
                  <a:gd name="T51" fmla="*/ 23 h 44"/>
                  <a:gd name="T52" fmla="*/ 12 w 52"/>
                  <a:gd name="T53" fmla="*/ 4 h 44"/>
                  <a:gd name="T54" fmla="*/ 18 w 52"/>
                  <a:gd name="T55" fmla="*/ 9 h 44"/>
                  <a:gd name="T56" fmla="*/ 12 w 52"/>
                  <a:gd name="T57" fmla="*/ 5 h 44"/>
                  <a:gd name="T58" fmla="*/ 13 w 52"/>
                  <a:gd name="T59" fmla="*/ 9 h 44"/>
                  <a:gd name="T60" fmla="*/ 10 w 52"/>
                  <a:gd name="T61" fmla="*/ 6 h 44"/>
                  <a:gd name="T62" fmla="*/ 9 w 52"/>
                  <a:gd name="T63" fmla="*/ 7 h 44"/>
                  <a:gd name="T64" fmla="*/ 0 w 52"/>
                  <a:gd name="T65" fmla="*/ 0 h 44"/>
                  <a:gd name="T66" fmla="*/ 14 w 52"/>
                  <a:gd name="T67" fmla="*/ 14 h 44"/>
                  <a:gd name="T68" fmla="*/ 18 w 52"/>
                  <a:gd name="T69" fmla="*/ 1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52" h="44">
                    <a:moveTo>
                      <a:pt x="18" y="14"/>
                    </a:moveTo>
                    <a:cubicBezTo>
                      <a:pt x="21" y="17"/>
                      <a:pt x="16" y="14"/>
                      <a:pt x="19" y="17"/>
                    </a:cubicBezTo>
                    <a:cubicBezTo>
                      <a:pt x="23" y="20"/>
                      <a:pt x="17" y="12"/>
                      <a:pt x="21" y="14"/>
                    </a:cubicBezTo>
                    <a:cubicBezTo>
                      <a:pt x="22" y="17"/>
                      <a:pt x="27" y="19"/>
                      <a:pt x="28" y="20"/>
                    </a:cubicBezTo>
                    <a:cubicBezTo>
                      <a:pt x="26" y="19"/>
                      <a:pt x="25" y="21"/>
                      <a:pt x="26" y="22"/>
                    </a:cubicBezTo>
                    <a:cubicBezTo>
                      <a:pt x="27" y="23"/>
                      <a:pt x="30" y="26"/>
                      <a:pt x="32" y="29"/>
                    </a:cubicBezTo>
                    <a:cubicBezTo>
                      <a:pt x="27" y="23"/>
                      <a:pt x="37" y="32"/>
                      <a:pt x="33" y="27"/>
                    </a:cubicBezTo>
                    <a:cubicBezTo>
                      <a:pt x="34" y="26"/>
                      <a:pt x="39" y="31"/>
                      <a:pt x="41" y="33"/>
                    </a:cubicBezTo>
                    <a:cubicBezTo>
                      <a:pt x="40" y="34"/>
                      <a:pt x="39" y="32"/>
                      <a:pt x="37" y="31"/>
                    </a:cubicBezTo>
                    <a:cubicBezTo>
                      <a:pt x="35" y="31"/>
                      <a:pt x="40" y="35"/>
                      <a:pt x="40" y="36"/>
                    </a:cubicBezTo>
                    <a:cubicBezTo>
                      <a:pt x="41" y="37"/>
                      <a:pt x="44" y="39"/>
                      <a:pt x="46" y="41"/>
                    </a:cubicBezTo>
                    <a:cubicBezTo>
                      <a:pt x="47" y="40"/>
                      <a:pt x="45" y="44"/>
                      <a:pt x="50" y="40"/>
                    </a:cubicBezTo>
                    <a:cubicBezTo>
                      <a:pt x="48" y="38"/>
                      <a:pt x="48" y="38"/>
                      <a:pt x="48" y="38"/>
                    </a:cubicBezTo>
                    <a:cubicBezTo>
                      <a:pt x="44" y="36"/>
                      <a:pt x="44" y="36"/>
                      <a:pt x="44" y="36"/>
                    </a:cubicBezTo>
                    <a:cubicBezTo>
                      <a:pt x="39" y="33"/>
                      <a:pt x="36" y="31"/>
                      <a:pt x="37" y="34"/>
                    </a:cubicBezTo>
                    <a:cubicBezTo>
                      <a:pt x="38" y="36"/>
                      <a:pt x="41" y="37"/>
                      <a:pt x="43" y="38"/>
                    </a:cubicBezTo>
                    <a:cubicBezTo>
                      <a:pt x="37" y="33"/>
                      <a:pt x="44" y="37"/>
                      <a:pt x="45" y="37"/>
                    </a:cubicBezTo>
                    <a:cubicBezTo>
                      <a:pt x="46" y="38"/>
                      <a:pt x="47" y="39"/>
                      <a:pt x="48" y="40"/>
                    </a:cubicBezTo>
                    <a:cubicBezTo>
                      <a:pt x="48" y="42"/>
                      <a:pt x="47" y="39"/>
                      <a:pt x="48" y="40"/>
                    </a:cubicBezTo>
                    <a:cubicBezTo>
                      <a:pt x="49" y="40"/>
                      <a:pt x="49" y="40"/>
                      <a:pt x="49" y="40"/>
                    </a:cubicBezTo>
                    <a:cubicBezTo>
                      <a:pt x="47" y="43"/>
                      <a:pt x="48" y="41"/>
                      <a:pt x="47" y="41"/>
                    </a:cubicBezTo>
                    <a:cubicBezTo>
                      <a:pt x="45" y="40"/>
                      <a:pt x="45" y="40"/>
                      <a:pt x="45" y="40"/>
                    </a:cubicBezTo>
                    <a:cubicBezTo>
                      <a:pt x="47" y="42"/>
                      <a:pt x="47" y="42"/>
                      <a:pt x="47" y="42"/>
                    </a:cubicBezTo>
                    <a:cubicBezTo>
                      <a:pt x="52" y="38"/>
                      <a:pt x="47" y="39"/>
                      <a:pt x="48" y="38"/>
                    </a:cubicBezTo>
                    <a:cubicBezTo>
                      <a:pt x="43" y="33"/>
                      <a:pt x="43" y="33"/>
                      <a:pt x="43" y="33"/>
                    </a:cubicBezTo>
                    <a:cubicBezTo>
                      <a:pt x="40" y="30"/>
                      <a:pt x="37" y="27"/>
                      <a:pt x="33" y="23"/>
                    </a:cubicBezTo>
                    <a:cubicBezTo>
                      <a:pt x="26" y="17"/>
                      <a:pt x="19" y="10"/>
                      <a:pt x="12" y="4"/>
                    </a:cubicBezTo>
                    <a:cubicBezTo>
                      <a:pt x="18" y="9"/>
                      <a:pt x="18" y="9"/>
                      <a:pt x="18" y="9"/>
                    </a:cubicBezTo>
                    <a:cubicBezTo>
                      <a:pt x="17" y="9"/>
                      <a:pt x="14" y="7"/>
                      <a:pt x="12" y="5"/>
                    </a:cubicBezTo>
                    <a:cubicBezTo>
                      <a:pt x="13" y="9"/>
                      <a:pt x="13" y="9"/>
                      <a:pt x="13" y="9"/>
                    </a:cubicBezTo>
                    <a:cubicBezTo>
                      <a:pt x="11" y="7"/>
                      <a:pt x="10" y="6"/>
                      <a:pt x="10" y="6"/>
                    </a:cubicBezTo>
                    <a:cubicBezTo>
                      <a:pt x="8" y="4"/>
                      <a:pt x="8" y="6"/>
                      <a:pt x="9" y="7"/>
                    </a:cubicBezTo>
                    <a:cubicBezTo>
                      <a:pt x="4" y="4"/>
                      <a:pt x="4" y="2"/>
                      <a:pt x="0" y="0"/>
                    </a:cubicBezTo>
                    <a:cubicBezTo>
                      <a:pt x="6" y="8"/>
                      <a:pt x="7" y="5"/>
                      <a:pt x="14" y="14"/>
                    </a:cubicBezTo>
                    <a:lnTo>
                      <a:pt x="18" y="14"/>
                    </a:lnTo>
                    <a:close/>
                  </a:path>
                </a:pathLst>
              </a:custGeom>
              <a:solidFill>
                <a:srgbClr val="56AD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536" name="Freeform 31"/>
              <p:cNvSpPr/>
              <p:nvPr/>
            </p:nvSpPr>
            <p:spPr bwMode="auto">
              <a:xfrm>
                <a:off x="983" y="1899"/>
                <a:ext cx="8" cy="8"/>
              </a:xfrm>
              <a:custGeom>
                <a:avLst/>
                <a:gdLst>
                  <a:gd name="T0" fmla="*/ 2 w 8"/>
                  <a:gd name="T1" fmla="*/ 5 h 8"/>
                  <a:gd name="T2" fmla="*/ 8 w 8"/>
                  <a:gd name="T3" fmla="*/ 8 h 8"/>
                  <a:gd name="T4" fmla="*/ 0 w 8"/>
                  <a:gd name="T5" fmla="*/ 0 h 8"/>
                  <a:gd name="T6" fmla="*/ 2 w 8"/>
                  <a:gd name="T7" fmla="*/ 5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" h="8">
                    <a:moveTo>
                      <a:pt x="2" y="5"/>
                    </a:moveTo>
                    <a:lnTo>
                      <a:pt x="8" y="8"/>
                    </a:lnTo>
                    <a:lnTo>
                      <a:pt x="0" y="0"/>
                    </a:lnTo>
                    <a:lnTo>
                      <a:pt x="2" y="5"/>
                    </a:lnTo>
                    <a:close/>
                  </a:path>
                </a:pathLst>
              </a:custGeom>
              <a:solidFill>
                <a:srgbClr val="56AD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537" name="Freeform 32"/>
              <p:cNvSpPr/>
              <p:nvPr/>
            </p:nvSpPr>
            <p:spPr bwMode="auto">
              <a:xfrm>
                <a:off x="996" y="1899"/>
                <a:ext cx="9" cy="10"/>
              </a:xfrm>
              <a:custGeom>
                <a:avLst/>
                <a:gdLst>
                  <a:gd name="T0" fmla="*/ 2 w 3"/>
                  <a:gd name="T1" fmla="*/ 1 h 4"/>
                  <a:gd name="T2" fmla="*/ 0 w 3"/>
                  <a:gd name="T3" fmla="*/ 1 h 4"/>
                  <a:gd name="T4" fmla="*/ 2 w 3"/>
                  <a:gd name="T5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4">
                    <a:moveTo>
                      <a:pt x="2" y="1"/>
                    </a:moveTo>
                    <a:cubicBezTo>
                      <a:pt x="2" y="1"/>
                      <a:pt x="1" y="0"/>
                      <a:pt x="0" y="1"/>
                    </a:cubicBezTo>
                    <a:cubicBezTo>
                      <a:pt x="3" y="4"/>
                      <a:pt x="3" y="3"/>
                      <a:pt x="2" y="1"/>
                    </a:cubicBezTo>
                    <a:close/>
                  </a:path>
                </a:pathLst>
              </a:custGeom>
              <a:solidFill>
                <a:srgbClr val="56AD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538" name="Freeform 33"/>
              <p:cNvSpPr/>
              <p:nvPr/>
            </p:nvSpPr>
            <p:spPr bwMode="auto">
              <a:xfrm>
                <a:off x="1097" y="2007"/>
                <a:ext cx="22" cy="25"/>
              </a:xfrm>
              <a:custGeom>
                <a:avLst/>
                <a:gdLst>
                  <a:gd name="T0" fmla="*/ 1 w 8"/>
                  <a:gd name="T1" fmla="*/ 2 h 9"/>
                  <a:gd name="T2" fmla="*/ 3 w 8"/>
                  <a:gd name="T3" fmla="*/ 4 h 9"/>
                  <a:gd name="T4" fmla="*/ 4 w 8"/>
                  <a:gd name="T5" fmla="*/ 5 h 9"/>
                  <a:gd name="T6" fmla="*/ 4 w 8"/>
                  <a:gd name="T7" fmla="*/ 5 h 9"/>
                  <a:gd name="T8" fmla="*/ 4 w 8"/>
                  <a:gd name="T9" fmla="*/ 5 h 9"/>
                  <a:gd name="T10" fmla="*/ 4 w 8"/>
                  <a:gd name="T11" fmla="*/ 5 h 9"/>
                  <a:gd name="T12" fmla="*/ 4 w 8"/>
                  <a:gd name="T13" fmla="*/ 5 h 9"/>
                  <a:gd name="T14" fmla="*/ 4 w 8"/>
                  <a:gd name="T15" fmla="*/ 5 h 9"/>
                  <a:gd name="T16" fmla="*/ 8 w 8"/>
                  <a:gd name="T17" fmla="*/ 1 h 9"/>
                  <a:gd name="T18" fmla="*/ 8 w 8"/>
                  <a:gd name="T19" fmla="*/ 1 h 9"/>
                  <a:gd name="T20" fmla="*/ 8 w 8"/>
                  <a:gd name="T21" fmla="*/ 1 h 9"/>
                  <a:gd name="T22" fmla="*/ 8 w 8"/>
                  <a:gd name="T23" fmla="*/ 1 h 9"/>
                  <a:gd name="T24" fmla="*/ 7 w 8"/>
                  <a:gd name="T25" fmla="*/ 0 h 9"/>
                  <a:gd name="T26" fmla="*/ 6 w 8"/>
                  <a:gd name="T27" fmla="*/ 0 h 9"/>
                  <a:gd name="T28" fmla="*/ 7 w 8"/>
                  <a:gd name="T29" fmla="*/ 1 h 9"/>
                  <a:gd name="T30" fmla="*/ 7 w 8"/>
                  <a:gd name="T31" fmla="*/ 1 h 9"/>
                  <a:gd name="T32" fmla="*/ 7 w 8"/>
                  <a:gd name="T33" fmla="*/ 1 h 9"/>
                  <a:gd name="T34" fmla="*/ 7 w 8"/>
                  <a:gd name="T35" fmla="*/ 1 h 9"/>
                  <a:gd name="T36" fmla="*/ 7 w 8"/>
                  <a:gd name="T37" fmla="*/ 1 h 9"/>
                  <a:gd name="T38" fmla="*/ 7 w 8"/>
                  <a:gd name="T39" fmla="*/ 1 h 9"/>
                  <a:gd name="T40" fmla="*/ 4 w 8"/>
                  <a:gd name="T41" fmla="*/ 5 h 9"/>
                  <a:gd name="T42" fmla="*/ 4 w 8"/>
                  <a:gd name="T43" fmla="*/ 5 h 9"/>
                  <a:gd name="T44" fmla="*/ 4 w 8"/>
                  <a:gd name="T45" fmla="*/ 5 h 9"/>
                  <a:gd name="T46" fmla="*/ 4 w 8"/>
                  <a:gd name="T47" fmla="*/ 5 h 9"/>
                  <a:gd name="T48" fmla="*/ 4 w 8"/>
                  <a:gd name="T49" fmla="*/ 4 h 9"/>
                  <a:gd name="T50" fmla="*/ 4 w 8"/>
                  <a:gd name="T51" fmla="*/ 4 h 9"/>
                  <a:gd name="T52" fmla="*/ 3 w 8"/>
                  <a:gd name="T53" fmla="*/ 3 h 9"/>
                  <a:gd name="T54" fmla="*/ 1 w 8"/>
                  <a:gd name="T55" fmla="*/ 2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8" h="9">
                    <a:moveTo>
                      <a:pt x="1" y="2"/>
                    </a:moveTo>
                    <a:cubicBezTo>
                      <a:pt x="3" y="4"/>
                      <a:pt x="3" y="4"/>
                      <a:pt x="3" y="4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5" y="3"/>
                      <a:pt x="0" y="9"/>
                      <a:pt x="8" y="1"/>
                    </a:cubicBezTo>
                    <a:cubicBezTo>
                      <a:pt x="8" y="1"/>
                      <a:pt x="8" y="1"/>
                      <a:pt x="8" y="1"/>
                    </a:cubicBezTo>
                    <a:cubicBezTo>
                      <a:pt x="8" y="1"/>
                      <a:pt x="8" y="1"/>
                      <a:pt x="8" y="1"/>
                    </a:cubicBezTo>
                    <a:cubicBezTo>
                      <a:pt x="8" y="1"/>
                      <a:pt x="8" y="1"/>
                      <a:pt x="8" y="1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7" y="1"/>
                      <a:pt x="7" y="1"/>
                      <a:pt x="7" y="1"/>
                    </a:cubicBezTo>
                    <a:cubicBezTo>
                      <a:pt x="7" y="1"/>
                      <a:pt x="7" y="1"/>
                      <a:pt x="7" y="1"/>
                    </a:cubicBezTo>
                    <a:cubicBezTo>
                      <a:pt x="7" y="1"/>
                      <a:pt x="7" y="1"/>
                      <a:pt x="7" y="1"/>
                    </a:cubicBezTo>
                    <a:cubicBezTo>
                      <a:pt x="7" y="1"/>
                      <a:pt x="7" y="1"/>
                      <a:pt x="7" y="1"/>
                    </a:cubicBezTo>
                    <a:cubicBezTo>
                      <a:pt x="7" y="1"/>
                      <a:pt x="7" y="1"/>
                      <a:pt x="7" y="1"/>
                    </a:cubicBezTo>
                    <a:cubicBezTo>
                      <a:pt x="7" y="1"/>
                      <a:pt x="7" y="1"/>
                      <a:pt x="7" y="1"/>
                    </a:cubicBezTo>
                    <a:cubicBezTo>
                      <a:pt x="1" y="8"/>
                      <a:pt x="5" y="3"/>
                      <a:pt x="4" y="5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4"/>
                      <a:pt x="2" y="3"/>
                      <a:pt x="1" y="2"/>
                    </a:cubicBezTo>
                    <a:close/>
                  </a:path>
                </a:pathLst>
              </a:custGeom>
              <a:solidFill>
                <a:srgbClr val="56AD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539" name="Freeform 34"/>
              <p:cNvSpPr/>
              <p:nvPr/>
            </p:nvSpPr>
            <p:spPr bwMode="auto">
              <a:xfrm>
                <a:off x="1032" y="1953"/>
                <a:ext cx="54" cy="43"/>
              </a:xfrm>
              <a:custGeom>
                <a:avLst/>
                <a:gdLst>
                  <a:gd name="T0" fmla="*/ 0 w 20"/>
                  <a:gd name="T1" fmla="*/ 0 h 16"/>
                  <a:gd name="T2" fmla="*/ 15 w 20"/>
                  <a:gd name="T3" fmla="*/ 14 h 16"/>
                  <a:gd name="T4" fmla="*/ 18 w 20"/>
                  <a:gd name="T5" fmla="*/ 11 h 16"/>
                  <a:gd name="T6" fmla="*/ 10 w 20"/>
                  <a:gd name="T7" fmla="*/ 7 h 16"/>
                  <a:gd name="T8" fmla="*/ 1 w 20"/>
                  <a:gd name="T9" fmla="*/ 0 h 16"/>
                  <a:gd name="T10" fmla="*/ 0 w 20"/>
                  <a:gd name="T11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0" h="16">
                    <a:moveTo>
                      <a:pt x="0" y="0"/>
                    </a:moveTo>
                    <a:cubicBezTo>
                      <a:pt x="6" y="6"/>
                      <a:pt x="9" y="7"/>
                      <a:pt x="15" y="14"/>
                    </a:cubicBezTo>
                    <a:cubicBezTo>
                      <a:pt x="20" y="16"/>
                      <a:pt x="16" y="11"/>
                      <a:pt x="18" y="11"/>
                    </a:cubicBezTo>
                    <a:cubicBezTo>
                      <a:pt x="15" y="8"/>
                      <a:pt x="13" y="10"/>
                      <a:pt x="10" y="7"/>
                    </a:cubicBezTo>
                    <a:cubicBezTo>
                      <a:pt x="9" y="5"/>
                      <a:pt x="4" y="3"/>
                      <a:pt x="1" y="0"/>
                    </a:cubicBezTo>
                    <a:cubicBezTo>
                      <a:pt x="1" y="0"/>
                      <a:pt x="1" y="1"/>
                      <a:pt x="0" y="0"/>
                    </a:cubicBezTo>
                    <a:close/>
                  </a:path>
                </a:pathLst>
              </a:custGeom>
              <a:solidFill>
                <a:srgbClr val="56AD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540" name="Freeform 35"/>
              <p:cNvSpPr/>
              <p:nvPr/>
            </p:nvSpPr>
            <p:spPr bwMode="auto">
              <a:xfrm>
                <a:off x="836" y="1771"/>
                <a:ext cx="218" cy="193"/>
              </a:xfrm>
              <a:custGeom>
                <a:avLst/>
                <a:gdLst>
                  <a:gd name="T0" fmla="*/ 53 w 80"/>
                  <a:gd name="T1" fmla="*/ 46 h 71"/>
                  <a:gd name="T2" fmla="*/ 45 w 80"/>
                  <a:gd name="T3" fmla="*/ 39 h 71"/>
                  <a:gd name="T4" fmla="*/ 49 w 80"/>
                  <a:gd name="T5" fmla="*/ 42 h 71"/>
                  <a:gd name="T6" fmla="*/ 44 w 80"/>
                  <a:gd name="T7" fmla="*/ 36 h 71"/>
                  <a:gd name="T8" fmla="*/ 44 w 80"/>
                  <a:gd name="T9" fmla="*/ 37 h 71"/>
                  <a:gd name="T10" fmla="*/ 30 w 80"/>
                  <a:gd name="T11" fmla="*/ 25 h 71"/>
                  <a:gd name="T12" fmla="*/ 26 w 80"/>
                  <a:gd name="T13" fmla="*/ 24 h 71"/>
                  <a:gd name="T14" fmla="*/ 19 w 80"/>
                  <a:gd name="T15" fmla="*/ 13 h 71"/>
                  <a:gd name="T16" fmla="*/ 19 w 80"/>
                  <a:gd name="T17" fmla="*/ 18 h 71"/>
                  <a:gd name="T18" fmla="*/ 5 w 80"/>
                  <a:gd name="T19" fmla="*/ 2 h 71"/>
                  <a:gd name="T20" fmla="*/ 8 w 80"/>
                  <a:gd name="T21" fmla="*/ 5 h 71"/>
                  <a:gd name="T22" fmla="*/ 5 w 80"/>
                  <a:gd name="T23" fmla="*/ 1 h 71"/>
                  <a:gd name="T24" fmla="*/ 4 w 80"/>
                  <a:gd name="T25" fmla="*/ 0 h 71"/>
                  <a:gd name="T26" fmla="*/ 3 w 80"/>
                  <a:gd name="T27" fmla="*/ 3 h 71"/>
                  <a:gd name="T28" fmla="*/ 6 w 80"/>
                  <a:gd name="T29" fmla="*/ 5 h 71"/>
                  <a:gd name="T30" fmla="*/ 5 w 80"/>
                  <a:gd name="T31" fmla="*/ 6 h 71"/>
                  <a:gd name="T32" fmla="*/ 18 w 80"/>
                  <a:gd name="T33" fmla="*/ 16 h 71"/>
                  <a:gd name="T34" fmla="*/ 16 w 80"/>
                  <a:gd name="T35" fmla="*/ 16 h 71"/>
                  <a:gd name="T36" fmla="*/ 41 w 80"/>
                  <a:gd name="T37" fmla="*/ 35 h 71"/>
                  <a:gd name="T38" fmla="*/ 44 w 80"/>
                  <a:gd name="T39" fmla="*/ 39 h 71"/>
                  <a:gd name="T40" fmla="*/ 44 w 80"/>
                  <a:gd name="T41" fmla="*/ 34 h 71"/>
                  <a:gd name="T42" fmla="*/ 54 w 80"/>
                  <a:gd name="T43" fmla="*/ 43 h 71"/>
                  <a:gd name="T44" fmla="*/ 50 w 80"/>
                  <a:gd name="T45" fmla="*/ 43 h 71"/>
                  <a:gd name="T46" fmla="*/ 56 w 80"/>
                  <a:gd name="T47" fmla="*/ 47 h 71"/>
                  <a:gd name="T48" fmla="*/ 59 w 80"/>
                  <a:gd name="T49" fmla="*/ 52 h 71"/>
                  <a:gd name="T50" fmla="*/ 71 w 80"/>
                  <a:gd name="T51" fmla="*/ 58 h 71"/>
                  <a:gd name="T52" fmla="*/ 78 w 80"/>
                  <a:gd name="T53" fmla="*/ 64 h 71"/>
                  <a:gd name="T54" fmla="*/ 75 w 80"/>
                  <a:gd name="T55" fmla="*/ 58 h 71"/>
                  <a:gd name="T56" fmla="*/ 40 w 80"/>
                  <a:gd name="T57" fmla="*/ 29 h 71"/>
                  <a:gd name="T58" fmla="*/ 30 w 80"/>
                  <a:gd name="T59" fmla="*/ 23 h 71"/>
                  <a:gd name="T60" fmla="*/ 30 w 80"/>
                  <a:gd name="T61" fmla="*/ 20 h 71"/>
                  <a:gd name="T62" fmla="*/ 29 w 80"/>
                  <a:gd name="T63" fmla="*/ 21 h 71"/>
                  <a:gd name="T64" fmla="*/ 24 w 80"/>
                  <a:gd name="T65" fmla="*/ 16 h 71"/>
                  <a:gd name="T66" fmla="*/ 20 w 80"/>
                  <a:gd name="T67" fmla="*/ 14 h 71"/>
                  <a:gd name="T68" fmla="*/ 18 w 80"/>
                  <a:gd name="T69" fmla="*/ 10 h 71"/>
                  <a:gd name="T70" fmla="*/ 4 w 80"/>
                  <a:gd name="T71" fmla="*/ 0 h 71"/>
                  <a:gd name="T72" fmla="*/ 15 w 80"/>
                  <a:gd name="T73" fmla="*/ 14 h 71"/>
                  <a:gd name="T74" fmla="*/ 42 w 80"/>
                  <a:gd name="T75" fmla="*/ 40 h 71"/>
                  <a:gd name="T76" fmla="*/ 41 w 80"/>
                  <a:gd name="T77" fmla="*/ 38 h 71"/>
                  <a:gd name="T78" fmla="*/ 62 w 80"/>
                  <a:gd name="T79" fmla="*/ 56 h 71"/>
                  <a:gd name="T80" fmla="*/ 66 w 80"/>
                  <a:gd name="T81" fmla="*/ 57 h 71"/>
                  <a:gd name="T82" fmla="*/ 63 w 80"/>
                  <a:gd name="T83" fmla="*/ 59 h 71"/>
                  <a:gd name="T84" fmla="*/ 70 w 80"/>
                  <a:gd name="T85" fmla="*/ 64 h 71"/>
                  <a:gd name="T86" fmla="*/ 66 w 80"/>
                  <a:gd name="T87" fmla="*/ 60 h 71"/>
                  <a:gd name="T88" fmla="*/ 73 w 80"/>
                  <a:gd name="T89" fmla="*/ 67 h 71"/>
                  <a:gd name="T90" fmla="*/ 70 w 80"/>
                  <a:gd name="T91" fmla="*/ 60 h 71"/>
                  <a:gd name="T92" fmla="*/ 54 w 80"/>
                  <a:gd name="T93" fmla="*/ 44 h 71"/>
                  <a:gd name="T94" fmla="*/ 53 w 80"/>
                  <a:gd name="T95" fmla="*/ 46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80" h="71">
                    <a:moveTo>
                      <a:pt x="53" y="46"/>
                    </a:moveTo>
                    <a:cubicBezTo>
                      <a:pt x="50" y="43"/>
                      <a:pt x="47" y="42"/>
                      <a:pt x="45" y="39"/>
                    </a:cubicBezTo>
                    <a:cubicBezTo>
                      <a:pt x="46" y="39"/>
                      <a:pt x="48" y="40"/>
                      <a:pt x="49" y="42"/>
                    </a:cubicBezTo>
                    <a:cubicBezTo>
                      <a:pt x="49" y="39"/>
                      <a:pt x="46" y="39"/>
                      <a:pt x="44" y="36"/>
                    </a:cubicBezTo>
                    <a:cubicBezTo>
                      <a:pt x="44" y="36"/>
                      <a:pt x="45" y="37"/>
                      <a:pt x="44" y="37"/>
                    </a:cubicBezTo>
                    <a:cubicBezTo>
                      <a:pt x="37" y="30"/>
                      <a:pt x="39" y="34"/>
                      <a:pt x="30" y="25"/>
                    </a:cubicBezTo>
                    <a:cubicBezTo>
                      <a:pt x="28" y="24"/>
                      <a:pt x="27" y="23"/>
                      <a:pt x="26" y="24"/>
                    </a:cubicBezTo>
                    <a:cubicBezTo>
                      <a:pt x="22" y="17"/>
                      <a:pt x="24" y="20"/>
                      <a:pt x="19" y="13"/>
                    </a:cubicBezTo>
                    <a:cubicBezTo>
                      <a:pt x="19" y="14"/>
                      <a:pt x="20" y="17"/>
                      <a:pt x="19" y="18"/>
                    </a:cubicBezTo>
                    <a:cubicBezTo>
                      <a:pt x="11" y="7"/>
                      <a:pt x="9" y="9"/>
                      <a:pt x="5" y="2"/>
                    </a:cubicBezTo>
                    <a:cubicBezTo>
                      <a:pt x="6" y="3"/>
                      <a:pt x="7" y="3"/>
                      <a:pt x="8" y="5"/>
                    </a:cubicBezTo>
                    <a:cubicBezTo>
                      <a:pt x="8" y="4"/>
                      <a:pt x="7" y="3"/>
                      <a:pt x="5" y="1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0" y="4"/>
                      <a:pt x="4" y="2"/>
                      <a:pt x="3" y="3"/>
                    </a:cubicBezTo>
                    <a:cubicBezTo>
                      <a:pt x="6" y="5"/>
                      <a:pt x="6" y="5"/>
                      <a:pt x="6" y="5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8" y="8"/>
                      <a:pt x="15" y="11"/>
                      <a:pt x="18" y="16"/>
                    </a:cubicBezTo>
                    <a:cubicBezTo>
                      <a:pt x="16" y="16"/>
                      <a:pt x="16" y="16"/>
                      <a:pt x="16" y="16"/>
                    </a:cubicBezTo>
                    <a:cubicBezTo>
                      <a:pt x="25" y="21"/>
                      <a:pt x="34" y="29"/>
                      <a:pt x="41" y="35"/>
                    </a:cubicBezTo>
                    <a:cubicBezTo>
                      <a:pt x="44" y="39"/>
                      <a:pt x="44" y="39"/>
                      <a:pt x="44" y="39"/>
                    </a:cubicBezTo>
                    <a:cubicBezTo>
                      <a:pt x="54" y="46"/>
                      <a:pt x="36" y="30"/>
                      <a:pt x="44" y="34"/>
                    </a:cubicBezTo>
                    <a:cubicBezTo>
                      <a:pt x="43" y="38"/>
                      <a:pt x="49" y="38"/>
                      <a:pt x="54" y="43"/>
                    </a:cubicBezTo>
                    <a:cubicBezTo>
                      <a:pt x="56" y="47"/>
                      <a:pt x="48" y="39"/>
                      <a:pt x="50" y="43"/>
                    </a:cubicBezTo>
                    <a:cubicBezTo>
                      <a:pt x="52" y="43"/>
                      <a:pt x="53" y="45"/>
                      <a:pt x="56" y="47"/>
                    </a:cubicBezTo>
                    <a:cubicBezTo>
                      <a:pt x="55" y="48"/>
                      <a:pt x="62" y="52"/>
                      <a:pt x="59" y="52"/>
                    </a:cubicBezTo>
                    <a:cubicBezTo>
                      <a:pt x="71" y="58"/>
                      <a:pt x="71" y="58"/>
                      <a:pt x="71" y="58"/>
                    </a:cubicBezTo>
                    <a:cubicBezTo>
                      <a:pt x="72" y="60"/>
                      <a:pt x="75" y="63"/>
                      <a:pt x="78" y="64"/>
                    </a:cubicBezTo>
                    <a:cubicBezTo>
                      <a:pt x="72" y="60"/>
                      <a:pt x="80" y="64"/>
                      <a:pt x="75" y="58"/>
                    </a:cubicBezTo>
                    <a:cubicBezTo>
                      <a:pt x="65" y="51"/>
                      <a:pt x="50" y="39"/>
                      <a:pt x="40" y="29"/>
                    </a:cubicBezTo>
                    <a:cubicBezTo>
                      <a:pt x="37" y="29"/>
                      <a:pt x="33" y="23"/>
                      <a:pt x="30" y="23"/>
                    </a:cubicBezTo>
                    <a:cubicBezTo>
                      <a:pt x="30" y="22"/>
                      <a:pt x="30" y="21"/>
                      <a:pt x="30" y="20"/>
                    </a:cubicBezTo>
                    <a:cubicBezTo>
                      <a:pt x="22" y="14"/>
                      <a:pt x="31" y="22"/>
                      <a:pt x="29" y="21"/>
                    </a:cubicBezTo>
                    <a:cubicBezTo>
                      <a:pt x="25" y="19"/>
                      <a:pt x="24" y="16"/>
                      <a:pt x="24" y="16"/>
                    </a:cubicBezTo>
                    <a:cubicBezTo>
                      <a:pt x="19" y="11"/>
                      <a:pt x="23" y="16"/>
                      <a:pt x="20" y="14"/>
                    </a:cubicBezTo>
                    <a:cubicBezTo>
                      <a:pt x="18" y="10"/>
                      <a:pt x="18" y="10"/>
                      <a:pt x="18" y="10"/>
                    </a:cubicBezTo>
                    <a:cubicBezTo>
                      <a:pt x="14" y="7"/>
                      <a:pt x="9" y="4"/>
                      <a:pt x="4" y="0"/>
                    </a:cubicBezTo>
                    <a:cubicBezTo>
                      <a:pt x="3" y="7"/>
                      <a:pt x="11" y="9"/>
                      <a:pt x="15" y="14"/>
                    </a:cubicBezTo>
                    <a:cubicBezTo>
                      <a:pt x="24" y="23"/>
                      <a:pt x="33" y="32"/>
                      <a:pt x="42" y="40"/>
                    </a:cubicBezTo>
                    <a:cubicBezTo>
                      <a:pt x="41" y="38"/>
                      <a:pt x="41" y="38"/>
                      <a:pt x="41" y="38"/>
                    </a:cubicBezTo>
                    <a:cubicBezTo>
                      <a:pt x="49" y="46"/>
                      <a:pt x="57" y="47"/>
                      <a:pt x="62" y="56"/>
                    </a:cubicBezTo>
                    <a:cubicBezTo>
                      <a:pt x="66" y="57"/>
                      <a:pt x="66" y="57"/>
                      <a:pt x="66" y="57"/>
                    </a:cubicBezTo>
                    <a:cubicBezTo>
                      <a:pt x="64" y="56"/>
                      <a:pt x="66" y="60"/>
                      <a:pt x="63" y="59"/>
                    </a:cubicBezTo>
                    <a:cubicBezTo>
                      <a:pt x="65" y="60"/>
                      <a:pt x="67" y="63"/>
                      <a:pt x="70" y="64"/>
                    </a:cubicBezTo>
                    <a:cubicBezTo>
                      <a:pt x="66" y="60"/>
                      <a:pt x="66" y="60"/>
                      <a:pt x="66" y="60"/>
                    </a:cubicBezTo>
                    <a:cubicBezTo>
                      <a:pt x="70" y="62"/>
                      <a:pt x="73" y="65"/>
                      <a:pt x="73" y="67"/>
                    </a:cubicBezTo>
                    <a:cubicBezTo>
                      <a:pt x="80" y="71"/>
                      <a:pt x="71" y="62"/>
                      <a:pt x="70" y="60"/>
                    </a:cubicBezTo>
                    <a:cubicBezTo>
                      <a:pt x="60" y="54"/>
                      <a:pt x="63" y="50"/>
                      <a:pt x="54" y="44"/>
                    </a:cubicBezTo>
                    <a:cubicBezTo>
                      <a:pt x="49" y="40"/>
                      <a:pt x="54" y="46"/>
                      <a:pt x="53" y="46"/>
                    </a:cubicBezTo>
                    <a:close/>
                  </a:path>
                </a:pathLst>
              </a:custGeom>
              <a:solidFill>
                <a:srgbClr val="56AD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541" name="Freeform 36"/>
              <p:cNvSpPr/>
              <p:nvPr/>
            </p:nvSpPr>
            <p:spPr bwMode="auto">
              <a:xfrm>
                <a:off x="1002" y="1928"/>
                <a:ext cx="5" cy="3"/>
              </a:xfrm>
              <a:custGeom>
                <a:avLst/>
                <a:gdLst>
                  <a:gd name="T0" fmla="*/ 0 w 5"/>
                  <a:gd name="T1" fmla="*/ 0 h 3"/>
                  <a:gd name="T2" fmla="*/ 5 w 5"/>
                  <a:gd name="T3" fmla="*/ 3 h 3"/>
                  <a:gd name="T4" fmla="*/ 0 w 5"/>
                  <a:gd name="T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" h="3">
                    <a:moveTo>
                      <a:pt x="0" y="0"/>
                    </a:moveTo>
                    <a:lnTo>
                      <a:pt x="5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6AD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542" name="Freeform 37"/>
              <p:cNvSpPr/>
              <p:nvPr/>
            </p:nvSpPr>
            <p:spPr bwMode="auto">
              <a:xfrm>
                <a:off x="1048" y="1945"/>
                <a:ext cx="8" cy="8"/>
              </a:xfrm>
              <a:custGeom>
                <a:avLst/>
                <a:gdLst>
                  <a:gd name="T0" fmla="*/ 0 w 3"/>
                  <a:gd name="T1" fmla="*/ 0 h 3"/>
                  <a:gd name="T2" fmla="*/ 2 w 3"/>
                  <a:gd name="T3" fmla="*/ 2 h 3"/>
                  <a:gd name="T4" fmla="*/ 0 w 3"/>
                  <a:gd name="T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3">
                    <a:moveTo>
                      <a:pt x="0" y="0"/>
                    </a:moveTo>
                    <a:cubicBezTo>
                      <a:pt x="0" y="1"/>
                      <a:pt x="1" y="1"/>
                      <a:pt x="2" y="2"/>
                    </a:cubicBezTo>
                    <a:cubicBezTo>
                      <a:pt x="3" y="3"/>
                      <a:pt x="2" y="2"/>
                      <a:pt x="0" y="0"/>
                    </a:cubicBezTo>
                    <a:close/>
                  </a:path>
                </a:pathLst>
              </a:custGeom>
              <a:solidFill>
                <a:srgbClr val="56AD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543" name="Rectangle 38"/>
              <p:cNvSpPr>
                <a:spLocks noChangeArrowheads="1"/>
              </p:cNvSpPr>
              <p:nvPr/>
            </p:nvSpPr>
            <p:spPr bwMode="auto">
              <a:xfrm>
                <a:off x="1034" y="1953"/>
                <a:ext cx="1" cy="1"/>
              </a:xfrm>
              <a:prstGeom prst="rect">
                <a:avLst/>
              </a:prstGeom>
              <a:solidFill>
                <a:srgbClr val="56AD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544" name="Freeform 39"/>
              <p:cNvSpPr/>
              <p:nvPr/>
            </p:nvSpPr>
            <p:spPr bwMode="auto">
              <a:xfrm>
                <a:off x="1045" y="1948"/>
                <a:ext cx="6" cy="5"/>
              </a:xfrm>
              <a:custGeom>
                <a:avLst/>
                <a:gdLst>
                  <a:gd name="T0" fmla="*/ 6 w 6"/>
                  <a:gd name="T1" fmla="*/ 5 h 5"/>
                  <a:gd name="T2" fmla="*/ 0 w 6"/>
                  <a:gd name="T3" fmla="*/ 0 h 5"/>
                  <a:gd name="T4" fmla="*/ 0 w 6"/>
                  <a:gd name="T5" fmla="*/ 2 h 5"/>
                  <a:gd name="T6" fmla="*/ 6 w 6"/>
                  <a:gd name="T7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5">
                    <a:moveTo>
                      <a:pt x="6" y="5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6" y="5"/>
                    </a:lnTo>
                    <a:close/>
                  </a:path>
                </a:pathLst>
              </a:custGeom>
              <a:solidFill>
                <a:srgbClr val="56AD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545" name="Freeform 40"/>
              <p:cNvSpPr/>
              <p:nvPr/>
            </p:nvSpPr>
            <p:spPr bwMode="auto">
              <a:xfrm>
                <a:off x="1108" y="1994"/>
                <a:ext cx="3" cy="2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1 h 1"/>
                  <a:gd name="T4" fmla="*/ 0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56AD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546" name="Freeform 41"/>
              <p:cNvSpPr/>
              <p:nvPr/>
            </p:nvSpPr>
            <p:spPr bwMode="auto">
              <a:xfrm>
                <a:off x="931" y="1841"/>
                <a:ext cx="5" cy="3"/>
              </a:xfrm>
              <a:custGeom>
                <a:avLst/>
                <a:gdLst>
                  <a:gd name="T0" fmla="*/ 0 w 5"/>
                  <a:gd name="T1" fmla="*/ 0 h 3"/>
                  <a:gd name="T2" fmla="*/ 5 w 5"/>
                  <a:gd name="T3" fmla="*/ 3 h 3"/>
                  <a:gd name="T4" fmla="*/ 0 w 5"/>
                  <a:gd name="T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" h="3">
                    <a:moveTo>
                      <a:pt x="0" y="0"/>
                    </a:moveTo>
                    <a:lnTo>
                      <a:pt x="5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6AD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547" name="Freeform 42"/>
              <p:cNvSpPr/>
              <p:nvPr/>
            </p:nvSpPr>
            <p:spPr bwMode="auto">
              <a:xfrm>
                <a:off x="833" y="1763"/>
                <a:ext cx="275" cy="244"/>
              </a:xfrm>
              <a:custGeom>
                <a:avLst/>
                <a:gdLst>
                  <a:gd name="T0" fmla="*/ 47 w 101"/>
                  <a:gd name="T1" fmla="*/ 48 h 90"/>
                  <a:gd name="T2" fmla="*/ 41 w 101"/>
                  <a:gd name="T3" fmla="*/ 46 h 90"/>
                  <a:gd name="T4" fmla="*/ 50 w 101"/>
                  <a:gd name="T5" fmla="*/ 54 h 90"/>
                  <a:gd name="T6" fmla="*/ 65 w 101"/>
                  <a:gd name="T7" fmla="*/ 64 h 90"/>
                  <a:gd name="T8" fmla="*/ 83 w 101"/>
                  <a:gd name="T9" fmla="*/ 78 h 90"/>
                  <a:gd name="T10" fmla="*/ 91 w 101"/>
                  <a:gd name="T11" fmla="*/ 85 h 90"/>
                  <a:gd name="T12" fmla="*/ 92 w 101"/>
                  <a:gd name="T13" fmla="*/ 83 h 90"/>
                  <a:gd name="T14" fmla="*/ 73 w 101"/>
                  <a:gd name="T15" fmla="*/ 68 h 90"/>
                  <a:gd name="T16" fmla="*/ 54 w 101"/>
                  <a:gd name="T17" fmla="*/ 50 h 90"/>
                  <a:gd name="T18" fmla="*/ 48 w 101"/>
                  <a:gd name="T19" fmla="*/ 43 h 90"/>
                  <a:gd name="T20" fmla="*/ 35 w 101"/>
                  <a:gd name="T21" fmla="*/ 32 h 90"/>
                  <a:gd name="T22" fmla="*/ 19 w 101"/>
                  <a:gd name="T23" fmla="*/ 16 h 90"/>
                  <a:gd name="T24" fmla="*/ 5 w 101"/>
                  <a:gd name="T25" fmla="*/ 10 h 90"/>
                  <a:gd name="T26" fmla="*/ 20 w 101"/>
                  <a:gd name="T27" fmla="*/ 16 h 90"/>
                  <a:gd name="T28" fmla="*/ 2 w 101"/>
                  <a:gd name="T29" fmla="*/ 3 h 90"/>
                  <a:gd name="T30" fmla="*/ 7 w 101"/>
                  <a:gd name="T31" fmla="*/ 10 h 90"/>
                  <a:gd name="T32" fmla="*/ 22 w 101"/>
                  <a:gd name="T33" fmla="*/ 22 h 90"/>
                  <a:gd name="T34" fmla="*/ 42 w 101"/>
                  <a:gd name="T35" fmla="*/ 37 h 90"/>
                  <a:gd name="T36" fmla="*/ 68 w 101"/>
                  <a:gd name="T37" fmla="*/ 57 h 90"/>
                  <a:gd name="T38" fmla="*/ 55 w 101"/>
                  <a:gd name="T39" fmla="*/ 52 h 90"/>
                  <a:gd name="T40" fmla="*/ 69 w 101"/>
                  <a:gd name="T41" fmla="*/ 64 h 90"/>
                  <a:gd name="T42" fmla="*/ 80 w 101"/>
                  <a:gd name="T43" fmla="*/ 72 h 90"/>
                  <a:gd name="T44" fmla="*/ 85 w 101"/>
                  <a:gd name="T45" fmla="*/ 71 h 90"/>
                  <a:gd name="T46" fmla="*/ 100 w 101"/>
                  <a:gd name="T47" fmla="*/ 87 h 90"/>
                  <a:gd name="T48" fmla="*/ 96 w 101"/>
                  <a:gd name="T49" fmla="*/ 85 h 90"/>
                  <a:gd name="T50" fmla="*/ 94 w 101"/>
                  <a:gd name="T51" fmla="*/ 78 h 90"/>
                  <a:gd name="T52" fmla="*/ 89 w 101"/>
                  <a:gd name="T53" fmla="*/ 74 h 90"/>
                  <a:gd name="T54" fmla="*/ 76 w 101"/>
                  <a:gd name="T55" fmla="*/ 64 h 90"/>
                  <a:gd name="T56" fmla="*/ 66 w 101"/>
                  <a:gd name="T57" fmla="*/ 54 h 90"/>
                  <a:gd name="T58" fmla="*/ 49 w 101"/>
                  <a:gd name="T59" fmla="*/ 39 h 90"/>
                  <a:gd name="T60" fmla="*/ 35 w 101"/>
                  <a:gd name="T61" fmla="*/ 28 h 90"/>
                  <a:gd name="T62" fmla="*/ 34 w 101"/>
                  <a:gd name="T63" fmla="*/ 27 h 90"/>
                  <a:gd name="T64" fmla="*/ 30 w 101"/>
                  <a:gd name="T65" fmla="*/ 23 h 90"/>
                  <a:gd name="T66" fmla="*/ 19 w 101"/>
                  <a:gd name="T67" fmla="*/ 14 h 90"/>
                  <a:gd name="T68" fmla="*/ 6 w 101"/>
                  <a:gd name="T69" fmla="*/ 5 h 90"/>
                  <a:gd name="T70" fmla="*/ 6 w 101"/>
                  <a:gd name="T71" fmla="*/ 9 h 90"/>
                  <a:gd name="T72" fmla="*/ 15 w 101"/>
                  <a:gd name="T73" fmla="*/ 17 h 90"/>
                  <a:gd name="T74" fmla="*/ 22 w 101"/>
                  <a:gd name="T75" fmla="*/ 23 h 90"/>
                  <a:gd name="T76" fmla="*/ 33 w 101"/>
                  <a:gd name="T77" fmla="*/ 35 h 90"/>
                  <a:gd name="T78" fmla="*/ 58 w 101"/>
                  <a:gd name="T79" fmla="*/ 55 h 90"/>
                  <a:gd name="T80" fmla="*/ 60 w 101"/>
                  <a:gd name="T81" fmla="*/ 59 h 90"/>
                  <a:gd name="T82" fmla="*/ 73 w 101"/>
                  <a:gd name="T83" fmla="*/ 72 h 90"/>
                  <a:gd name="T84" fmla="*/ 90 w 101"/>
                  <a:gd name="T85" fmla="*/ 85 h 90"/>
                  <a:gd name="T86" fmla="*/ 92 w 101"/>
                  <a:gd name="T87" fmla="*/ 82 h 90"/>
                  <a:gd name="T88" fmla="*/ 91 w 101"/>
                  <a:gd name="T89" fmla="*/ 84 h 90"/>
                  <a:gd name="T90" fmla="*/ 87 w 101"/>
                  <a:gd name="T91" fmla="*/ 79 h 90"/>
                  <a:gd name="T92" fmla="*/ 85 w 101"/>
                  <a:gd name="T93" fmla="*/ 78 h 90"/>
                  <a:gd name="T94" fmla="*/ 62 w 101"/>
                  <a:gd name="T95" fmla="*/ 56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01" h="90">
                    <a:moveTo>
                      <a:pt x="62" y="56"/>
                    </a:moveTo>
                    <a:cubicBezTo>
                      <a:pt x="57" y="53"/>
                      <a:pt x="51" y="49"/>
                      <a:pt x="47" y="48"/>
                    </a:cubicBezTo>
                    <a:cubicBezTo>
                      <a:pt x="48" y="47"/>
                      <a:pt x="48" y="47"/>
                      <a:pt x="48" y="47"/>
                    </a:cubicBezTo>
                    <a:cubicBezTo>
                      <a:pt x="45" y="46"/>
                      <a:pt x="37" y="41"/>
                      <a:pt x="41" y="46"/>
                    </a:cubicBezTo>
                    <a:cubicBezTo>
                      <a:pt x="42" y="46"/>
                      <a:pt x="42" y="46"/>
                      <a:pt x="42" y="46"/>
                    </a:cubicBezTo>
                    <a:cubicBezTo>
                      <a:pt x="49" y="49"/>
                      <a:pt x="45" y="50"/>
                      <a:pt x="50" y="54"/>
                    </a:cubicBezTo>
                    <a:cubicBezTo>
                      <a:pt x="55" y="58"/>
                      <a:pt x="60" y="58"/>
                      <a:pt x="64" y="62"/>
                    </a:cubicBezTo>
                    <a:cubicBezTo>
                      <a:pt x="66" y="63"/>
                      <a:pt x="66" y="64"/>
                      <a:pt x="65" y="64"/>
                    </a:cubicBezTo>
                    <a:cubicBezTo>
                      <a:pt x="69" y="67"/>
                      <a:pt x="73" y="67"/>
                      <a:pt x="76" y="69"/>
                    </a:cubicBezTo>
                    <a:cubicBezTo>
                      <a:pt x="75" y="72"/>
                      <a:pt x="79" y="75"/>
                      <a:pt x="83" y="78"/>
                    </a:cubicBezTo>
                    <a:cubicBezTo>
                      <a:pt x="85" y="79"/>
                      <a:pt x="87" y="81"/>
                      <a:pt x="89" y="83"/>
                    </a:cubicBezTo>
                    <a:cubicBezTo>
                      <a:pt x="91" y="85"/>
                      <a:pt x="91" y="85"/>
                      <a:pt x="91" y="85"/>
                    </a:cubicBezTo>
                    <a:cubicBezTo>
                      <a:pt x="92" y="84"/>
                      <a:pt x="90" y="87"/>
                      <a:pt x="93" y="84"/>
                    </a:cubicBezTo>
                    <a:cubicBezTo>
                      <a:pt x="92" y="83"/>
                      <a:pt x="92" y="83"/>
                      <a:pt x="92" y="83"/>
                    </a:cubicBezTo>
                    <a:cubicBezTo>
                      <a:pt x="91" y="82"/>
                      <a:pt x="90" y="81"/>
                      <a:pt x="90" y="80"/>
                    </a:cubicBezTo>
                    <a:cubicBezTo>
                      <a:pt x="85" y="77"/>
                      <a:pt x="79" y="72"/>
                      <a:pt x="73" y="68"/>
                    </a:cubicBezTo>
                    <a:cubicBezTo>
                      <a:pt x="77" y="70"/>
                      <a:pt x="69" y="64"/>
                      <a:pt x="71" y="64"/>
                    </a:cubicBezTo>
                    <a:cubicBezTo>
                      <a:pt x="67" y="65"/>
                      <a:pt x="57" y="48"/>
                      <a:pt x="54" y="50"/>
                    </a:cubicBezTo>
                    <a:cubicBezTo>
                      <a:pt x="48" y="43"/>
                      <a:pt x="53" y="50"/>
                      <a:pt x="46" y="42"/>
                    </a:cubicBezTo>
                    <a:cubicBezTo>
                      <a:pt x="46" y="41"/>
                      <a:pt x="48" y="43"/>
                      <a:pt x="48" y="43"/>
                    </a:cubicBezTo>
                    <a:cubicBezTo>
                      <a:pt x="46" y="39"/>
                      <a:pt x="42" y="40"/>
                      <a:pt x="41" y="36"/>
                    </a:cubicBezTo>
                    <a:cubicBezTo>
                      <a:pt x="35" y="29"/>
                      <a:pt x="39" y="35"/>
                      <a:pt x="35" y="32"/>
                    </a:cubicBezTo>
                    <a:cubicBezTo>
                      <a:pt x="28" y="25"/>
                      <a:pt x="31" y="27"/>
                      <a:pt x="28" y="22"/>
                    </a:cubicBezTo>
                    <a:cubicBezTo>
                      <a:pt x="26" y="23"/>
                      <a:pt x="23" y="19"/>
                      <a:pt x="19" y="16"/>
                    </a:cubicBezTo>
                    <a:cubicBezTo>
                      <a:pt x="19" y="17"/>
                      <a:pt x="24" y="22"/>
                      <a:pt x="20" y="19"/>
                    </a:cubicBezTo>
                    <a:cubicBezTo>
                      <a:pt x="12" y="12"/>
                      <a:pt x="13" y="15"/>
                      <a:pt x="5" y="10"/>
                    </a:cubicBezTo>
                    <a:cubicBezTo>
                      <a:pt x="2" y="5"/>
                      <a:pt x="13" y="15"/>
                      <a:pt x="7" y="9"/>
                    </a:cubicBezTo>
                    <a:cubicBezTo>
                      <a:pt x="13" y="11"/>
                      <a:pt x="16" y="15"/>
                      <a:pt x="20" y="16"/>
                    </a:cubicBezTo>
                    <a:cubicBezTo>
                      <a:pt x="17" y="13"/>
                      <a:pt x="13" y="10"/>
                      <a:pt x="9" y="7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1" y="6"/>
                      <a:pt x="6" y="6"/>
                      <a:pt x="7" y="8"/>
                    </a:cubicBezTo>
                    <a:cubicBezTo>
                      <a:pt x="11" y="11"/>
                      <a:pt x="4" y="7"/>
                      <a:pt x="7" y="10"/>
                    </a:cubicBezTo>
                    <a:cubicBezTo>
                      <a:pt x="14" y="16"/>
                      <a:pt x="19" y="17"/>
                      <a:pt x="24" y="23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7" y="24"/>
                      <a:pt x="34" y="34"/>
                      <a:pt x="41" y="39"/>
                    </a:cubicBezTo>
                    <a:cubicBezTo>
                      <a:pt x="41" y="38"/>
                      <a:pt x="41" y="37"/>
                      <a:pt x="42" y="37"/>
                    </a:cubicBezTo>
                    <a:cubicBezTo>
                      <a:pt x="40" y="39"/>
                      <a:pt x="52" y="44"/>
                      <a:pt x="57" y="51"/>
                    </a:cubicBezTo>
                    <a:cubicBezTo>
                      <a:pt x="57" y="49"/>
                      <a:pt x="64" y="54"/>
                      <a:pt x="68" y="57"/>
                    </a:cubicBezTo>
                    <a:cubicBezTo>
                      <a:pt x="70" y="59"/>
                      <a:pt x="69" y="59"/>
                      <a:pt x="68" y="59"/>
                    </a:cubicBezTo>
                    <a:cubicBezTo>
                      <a:pt x="63" y="53"/>
                      <a:pt x="61" y="56"/>
                      <a:pt x="55" y="52"/>
                    </a:cubicBezTo>
                    <a:cubicBezTo>
                      <a:pt x="60" y="55"/>
                      <a:pt x="66" y="62"/>
                      <a:pt x="71" y="64"/>
                    </a:cubicBezTo>
                    <a:cubicBezTo>
                      <a:pt x="69" y="64"/>
                      <a:pt x="69" y="64"/>
                      <a:pt x="69" y="64"/>
                    </a:cubicBezTo>
                    <a:cubicBezTo>
                      <a:pt x="75" y="69"/>
                      <a:pt x="76" y="66"/>
                      <a:pt x="81" y="72"/>
                    </a:cubicBezTo>
                    <a:cubicBezTo>
                      <a:pt x="80" y="72"/>
                      <a:pt x="80" y="72"/>
                      <a:pt x="80" y="72"/>
                    </a:cubicBezTo>
                    <a:cubicBezTo>
                      <a:pt x="86" y="77"/>
                      <a:pt x="93" y="83"/>
                      <a:pt x="100" y="89"/>
                    </a:cubicBezTo>
                    <a:cubicBezTo>
                      <a:pt x="99" y="80"/>
                      <a:pt x="90" y="75"/>
                      <a:pt x="85" y="71"/>
                    </a:cubicBezTo>
                    <a:cubicBezTo>
                      <a:pt x="84" y="71"/>
                      <a:pt x="87" y="77"/>
                      <a:pt x="87" y="78"/>
                    </a:cubicBezTo>
                    <a:cubicBezTo>
                      <a:pt x="92" y="82"/>
                      <a:pt x="98" y="88"/>
                      <a:pt x="100" y="87"/>
                    </a:cubicBezTo>
                    <a:cubicBezTo>
                      <a:pt x="101" y="86"/>
                      <a:pt x="101" y="86"/>
                      <a:pt x="101" y="86"/>
                    </a:cubicBezTo>
                    <a:cubicBezTo>
                      <a:pt x="99" y="86"/>
                      <a:pt x="93" y="82"/>
                      <a:pt x="96" y="85"/>
                    </a:cubicBezTo>
                    <a:cubicBezTo>
                      <a:pt x="91" y="82"/>
                      <a:pt x="94" y="81"/>
                      <a:pt x="89" y="78"/>
                    </a:cubicBezTo>
                    <a:cubicBezTo>
                      <a:pt x="90" y="77"/>
                      <a:pt x="93" y="79"/>
                      <a:pt x="94" y="78"/>
                    </a:cubicBezTo>
                    <a:cubicBezTo>
                      <a:pt x="90" y="76"/>
                      <a:pt x="90" y="76"/>
                      <a:pt x="90" y="76"/>
                    </a:cubicBezTo>
                    <a:cubicBezTo>
                      <a:pt x="91" y="76"/>
                      <a:pt x="88" y="74"/>
                      <a:pt x="89" y="74"/>
                    </a:cubicBezTo>
                    <a:cubicBezTo>
                      <a:pt x="81" y="70"/>
                      <a:pt x="80" y="65"/>
                      <a:pt x="72" y="60"/>
                    </a:cubicBezTo>
                    <a:cubicBezTo>
                      <a:pt x="76" y="64"/>
                      <a:pt x="76" y="64"/>
                      <a:pt x="76" y="64"/>
                    </a:cubicBezTo>
                    <a:cubicBezTo>
                      <a:pt x="76" y="64"/>
                      <a:pt x="73" y="62"/>
                      <a:pt x="71" y="61"/>
                    </a:cubicBezTo>
                    <a:cubicBezTo>
                      <a:pt x="70" y="58"/>
                      <a:pt x="69" y="58"/>
                      <a:pt x="66" y="54"/>
                    </a:cubicBezTo>
                    <a:cubicBezTo>
                      <a:pt x="62" y="52"/>
                      <a:pt x="59" y="52"/>
                      <a:pt x="55" y="48"/>
                    </a:cubicBezTo>
                    <a:cubicBezTo>
                      <a:pt x="57" y="48"/>
                      <a:pt x="49" y="41"/>
                      <a:pt x="49" y="39"/>
                    </a:cubicBezTo>
                    <a:cubicBezTo>
                      <a:pt x="47" y="40"/>
                      <a:pt x="41" y="33"/>
                      <a:pt x="39" y="33"/>
                    </a:cubicBezTo>
                    <a:cubicBezTo>
                      <a:pt x="37" y="31"/>
                      <a:pt x="34" y="28"/>
                      <a:pt x="35" y="28"/>
                    </a:cubicBezTo>
                    <a:cubicBezTo>
                      <a:pt x="35" y="28"/>
                      <a:pt x="36" y="28"/>
                      <a:pt x="36" y="29"/>
                    </a:cubicBezTo>
                    <a:cubicBezTo>
                      <a:pt x="34" y="27"/>
                      <a:pt x="34" y="27"/>
                      <a:pt x="34" y="27"/>
                    </a:cubicBezTo>
                    <a:cubicBezTo>
                      <a:pt x="35" y="27"/>
                      <a:pt x="35" y="27"/>
                      <a:pt x="35" y="27"/>
                    </a:cubicBezTo>
                    <a:cubicBezTo>
                      <a:pt x="33" y="25"/>
                      <a:pt x="32" y="26"/>
                      <a:pt x="30" y="23"/>
                    </a:cubicBezTo>
                    <a:cubicBezTo>
                      <a:pt x="30" y="23"/>
                      <a:pt x="32" y="24"/>
                      <a:pt x="33" y="25"/>
                    </a:cubicBezTo>
                    <a:cubicBezTo>
                      <a:pt x="28" y="20"/>
                      <a:pt x="22" y="19"/>
                      <a:pt x="19" y="14"/>
                    </a:cubicBezTo>
                    <a:cubicBezTo>
                      <a:pt x="17" y="13"/>
                      <a:pt x="11" y="8"/>
                      <a:pt x="11" y="11"/>
                    </a:cubicBezTo>
                    <a:cubicBezTo>
                      <a:pt x="10" y="9"/>
                      <a:pt x="11" y="8"/>
                      <a:pt x="6" y="5"/>
                    </a:cubicBezTo>
                    <a:cubicBezTo>
                      <a:pt x="4" y="6"/>
                      <a:pt x="4" y="0"/>
                      <a:pt x="1" y="5"/>
                    </a:cubicBezTo>
                    <a:cubicBezTo>
                      <a:pt x="3" y="6"/>
                      <a:pt x="4" y="8"/>
                      <a:pt x="6" y="9"/>
                    </a:cubicBezTo>
                    <a:cubicBezTo>
                      <a:pt x="0" y="7"/>
                      <a:pt x="6" y="9"/>
                      <a:pt x="1" y="7"/>
                    </a:cubicBezTo>
                    <a:cubicBezTo>
                      <a:pt x="4" y="10"/>
                      <a:pt x="10" y="12"/>
                      <a:pt x="15" y="17"/>
                    </a:cubicBezTo>
                    <a:cubicBezTo>
                      <a:pt x="15" y="17"/>
                      <a:pt x="15" y="18"/>
                      <a:pt x="15" y="18"/>
                    </a:cubicBezTo>
                    <a:cubicBezTo>
                      <a:pt x="18" y="20"/>
                      <a:pt x="21" y="21"/>
                      <a:pt x="22" y="23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6" y="26"/>
                      <a:pt x="30" y="30"/>
                      <a:pt x="33" y="35"/>
                    </a:cubicBezTo>
                    <a:cubicBezTo>
                      <a:pt x="39" y="37"/>
                      <a:pt x="39" y="37"/>
                      <a:pt x="39" y="37"/>
                    </a:cubicBezTo>
                    <a:cubicBezTo>
                      <a:pt x="43" y="45"/>
                      <a:pt x="52" y="51"/>
                      <a:pt x="58" y="55"/>
                    </a:cubicBezTo>
                    <a:cubicBezTo>
                      <a:pt x="60" y="57"/>
                      <a:pt x="63" y="60"/>
                      <a:pt x="62" y="60"/>
                    </a:cubicBezTo>
                    <a:cubicBezTo>
                      <a:pt x="62" y="60"/>
                      <a:pt x="61" y="59"/>
                      <a:pt x="60" y="59"/>
                    </a:cubicBezTo>
                    <a:cubicBezTo>
                      <a:pt x="63" y="62"/>
                      <a:pt x="66" y="67"/>
                      <a:pt x="69" y="67"/>
                    </a:cubicBezTo>
                    <a:cubicBezTo>
                      <a:pt x="72" y="69"/>
                      <a:pt x="70" y="70"/>
                      <a:pt x="73" y="72"/>
                    </a:cubicBezTo>
                    <a:cubicBezTo>
                      <a:pt x="77" y="75"/>
                      <a:pt x="82" y="79"/>
                      <a:pt x="87" y="83"/>
                    </a:cubicBezTo>
                    <a:cubicBezTo>
                      <a:pt x="90" y="85"/>
                      <a:pt x="90" y="85"/>
                      <a:pt x="90" y="85"/>
                    </a:cubicBezTo>
                    <a:cubicBezTo>
                      <a:pt x="91" y="84"/>
                      <a:pt x="89" y="90"/>
                      <a:pt x="94" y="83"/>
                    </a:cubicBezTo>
                    <a:cubicBezTo>
                      <a:pt x="92" y="82"/>
                      <a:pt x="92" y="82"/>
                      <a:pt x="92" y="82"/>
                    </a:cubicBezTo>
                    <a:cubicBezTo>
                      <a:pt x="91" y="80"/>
                      <a:pt x="89" y="79"/>
                      <a:pt x="88" y="80"/>
                    </a:cubicBezTo>
                    <a:cubicBezTo>
                      <a:pt x="89" y="80"/>
                      <a:pt x="92" y="84"/>
                      <a:pt x="91" y="84"/>
                    </a:cubicBezTo>
                    <a:cubicBezTo>
                      <a:pt x="89" y="82"/>
                      <a:pt x="86" y="80"/>
                      <a:pt x="83" y="78"/>
                    </a:cubicBezTo>
                    <a:cubicBezTo>
                      <a:pt x="85" y="79"/>
                      <a:pt x="84" y="77"/>
                      <a:pt x="87" y="79"/>
                    </a:cubicBezTo>
                    <a:cubicBezTo>
                      <a:pt x="88" y="81"/>
                      <a:pt x="94" y="82"/>
                      <a:pt x="91" y="85"/>
                    </a:cubicBezTo>
                    <a:cubicBezTo>
                      <a:pt x="89" y="83"/>
                      <a:pt x="88" y="81"/>
                      <a:pt x="85" y="78"/>
                    </a:cubicBezTo>
                    <a:cubicBezTo>
                      <a:pt x="87" y="77"/>
                      <a:pt x="87" y="77"/>
                      <a:pt x="87" y="77"/>
                    </a:cubicBezTo>
                    <a:cubicBezTo>
                      <a:pt x="80" y="66"/>
                      <a:pt x="67" y="65"/>
                      <a:pt x="62" y="56"/>
                    </a:cubicBezTo>
                    <a:close/>
                  </a:path>
                </a:pathLst>
              </a:custGeom>
              <a:solidFill>
                <a:srgbClr val="56AD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548" name="Freeform 43"/>
              <p:cNvSpPr/>
              <p:nvPr/>
            </p:nvSpPr>
            <p:spPr bwMode="auto">
              <a:xfrm>
                <a:off x="980" y="1909"/>
                <a:ext cx="8" cy="11"/>
              </a:xfrm>
              <a:custGeom>
                <a:avLst/>
                <a:gdLst>
                  <a:gd name="T0" fmla="*/ 0 w 3"/>
                  <a:gd name="T1" fmla="*/ 0 h 4"/>
                  <a:gd name="T2" fmla="*/ 3 w 3"/>
                  <a:gd name="T3" fmla="*/ 4 h 4"/>
                  <a:gd name="T4" fmla="*/ 3 w 3"/>
                  <a:gd name="T5" fmla="*/ 3 h 4"/>
                  <a:gd name="T6" fmla="*/ 0 w 3"/>
                  <a:gd name="T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4">
                    <a:moveTo>
                      <a:pt x="0" y="0"/>
                    </a:moveTo>
                    <a:cubicBezTo>
                      <a:pt x="3" y="4"/>
                      <a:pt x="3" y="4"/>
                      <a:pt x="3" y="4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2" y="2"/>
                      <a:pt x="1" y="1"/>
                      <a:pt x="0" y="0"/>
                    </a:cubicBezTo>
                    <a:close/>
                  </a:path>
                </a:pathLst>
              </a:custGeom>
              <a:solidFill>
                <a:srgbClr val="56AD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549" name="Freeform 44"/>
              <p:cNvSpPr/>
              <p:nvPr/>
            </p:nvSpPr>
            <p:spPr bwMode="auto">
              <a:xfrm>
                <a:off x="988" y="1918"/>
                <a:ext cx="8" cy="5"/>
              </a:xfrm>
              <a:custGeom>
                <a:avLst/>
                <a:gdLst>
                  <a:gd name="T0" fmla="*/ 0 w 3"/>
                  <a:gd name="T1" fmla="*/ 0 h 2"/>
                  <a:gd name="T2" fmla="*/ 3 w 3"/>
                  <a:gd name="T3" fmla="*/ 2 h 2"/>
                  <a:gd name="T4" fmla="*/ 0 w 3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2">
                    <a:moveTo>
                      <a:pt x="0" y="0"/>
                    </a:moveTo>
                    <a:cubicBezTo>
                      <a:pt x="3" y="2"/>
                      <a:pt x="3" y="2"/>
                      <a:pt x="3" y="2"/>
                    </a:cubicBezTo>
                    <a:cubicBezTo>
                      <a:pt x="2" y="1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56AD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550" name="Freeform 45"/>
              <p:cNvSpPr/>
              <p:nvPr/>
            </p:nvSpPr>
            <p:spPr bwMode="auto">
              <a:xfrm>
                <a:off x="945" y="1874"/>
                <a:ext cx="11" cy="8"/>
              </a:xfrm>
              <a:custGeom>
                <a:avLst/>
                <a:gdLst>
                  <a:gd name="T0" fmla="*/ 4 w 4"/>
                  <a:gd name="T1" fmla="*/ 3 h 3"/>
                  <a:gd name="T2" fmla="*/ 0 w 4"/>
                  <a:gd name="T3" fmla="*/ 0 h 3"/>
                  <a:gd name="T4" fmla="*/ 4 w 4"/>
                  <a:gd name="T5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3">
                    <a:moveTo>
                      <a:pt x="4" y="3"/>
                    </a:moveTo>
                    <a:cubicBezTo>
                      <a:pt x="3" y="2"/>
                      <a:pt x="2" y="1"/>
                      <a:pt x="0" y="0"/>
                    </a:cubicBezTo>
                    <a:cubicBezTo>
                      <a:pt x="1" y="1"/>
                      <a:pt x="3" y="3"/>
                      <a:pt x="4" y="3"/>
                    </a:cubicBezTo>
                    <a:close/>
                  </a:path>
                </a:pathLst>
              </a:custGeom>
              <a:solidFill>
                <a:srgbClr val="56AD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551" name="Freeform 46"/>
              <p:cNvSpPr/>
              <p:nvPr/>
            </p:nvSpPr>
            <p:spPr bwMode="auto">
              <a:xfrm>
                <a:off x="942" y="1874"/>
                <a:ext cx="5" cy="6"/>
              </a:xfrm>
              <a:custGeom>
                <a:avLst/>
                <a:gdLst>
                  <a:gd name="T0" fmla="*/ 0 w 5"/>
                  <a:gd name="T1" fmla="*/ 0 h 6"/>
                  <a:gd name="T2" fmla="*/ 5 w 5"/>
                  <a:gd name="T3" fmla="*/ 6 h 6"/>
                  <a:gd name="T4" fmla="*/ 5 w 5"/>
                  <a:gd name="T5" fmla="*/ 6 h 6"/>
                  <a:gd name="T6" fmla="*/ 0 w 5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" h="6">
                    <a:moveTo>
                      <a:pt x="0" y="0"/>
                    </a:moveTo>
                    <a:lnTo>
                      <a:pt x="5" y="6"/>
                    </a:lnTo>
                    <a:lnTo>
                      <a:pt x="5" y="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6AD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552" name="Freeform 47"/>
              <p:cNvSpPr/>
              <p:nvPr/>
            </p:nvSpPr>
            <p:spPr bwMode="auto">
              <a:xfrm>
                <a:off x="819" y="1757"/>
                <a:ext cx="264" cy="229"/>
              </a:xfrm>
              <a:custGeom>
                <a:avLst/>
                <a:gdLst>
                  <a:gd name="T0" fmla="*/ 84 w 97"/>
                  <a:gd name="T1" fmla="*/ 70 h 84"/>
                  <a:gd name="T2" fmla="*/ 90 w 97"/>
                  <a:gd name="T3" fmla="*/ 75 h 84"/>
                  <a:gd name="T4" fmla="*/ 90 w 97"/>
                  <a:gd name="T5" fmla="*/ 75 h 84"/>
                  <a:gd name="T6" fmla="*/ 90 w 97"/>
                  <a:gd name="T7" fmla="*/ 75 h 84"/>
                  <a:gd name="T8" fmla="*/ 87 w 97"/>
                  <a:gd name="T9" fmla="*/ 80 h 84"/>
                  <a:gd name="T10" fmla="*/ 87 w 97"/>
                  <a:gd name="T11" fmla="*/ 80 h 84"/>
                  <a:gd name="T12" fmla="*/ 87 w 97"/>
                  <a:gd name="T13" fmla="*/ 80 h 84"/>
                  <a:gd name="T14" fmla="*/ 77 w 97"/>
                  <a:gd name="T15" fmla="*/ 74 h 84"/>
                  <a:gd name="T16" fmla="*/ 86 w 97"/>
                  <a:gd name="T17" fmla="*/ 81 h 84"/>
                  <a:gd name="T18" fmla="*/ 86 w 97"/>
                  <a:gd name="T19" fmla="*/ 81 h 84"/>
                  <a:gd name="T20" fmla="*/ 91 w 97"/>
                  <a:gd name="T21" fmla="*/ 74 h 84"/>
                  <a:gd name="T22" fmla="*/ 91 w 97"/>
                  <a:gd name="T23" fmla="*/ 74 h 84"/>
                  <a:gd name="T24" fmla="*/ 89 w 97"/>
                  <a:gd name="T25" fmla="*/ 72 h 84"/>
                  <a:gd name="T26" fmla="*/ 68 w 97"/>
                  <a:gd name="T27" fmla="*/ 56 h 84"/>
                  <a:gd name="T28" fmla="*/ 38 w 97"/>
                  <a:gd name="T29" fmla="*/ 30 h 84"/>
                  <a:gd name="T30" fmla="*/ 15 w 97"/>
                  <a:gd name="T31" fmla="*/ 10 h 84"/>
                  <a:gd name="T32" fmla="*/ 4 w 97"/>
                  <a:gd name="T33" fmla="*/ 5 h 84"/>
                  <a:gd name="T34" fmla="*/ 4 w 97"/>
                  <a:gd name="T35" fmla="*/ 5 h 84"/>
                  <a:gd name="T36" fmla="*/ 4 w 97"/>
                  <a:gd name="T37" fmla="*/ 5 h 84"/>
                  <a:gd name="T38" fmla="*/ 0 w 97"/>
                  <a:gd name="T39" fmla="*/ 9 h 84"/>
                  <a:gd name="T40" fmla="*/ 0 w 97"/>
                  <a:gd name="T41" fmla="*/ 9 h 84"/>
                  <a:gd name="T42" fmla="*/ 3 w 97"/>
                  <a:gd name="T43" fmla="*/ 12 h 84"/>
                  <a:gd name="T44" fmla="*/ 6 w 97"/>
                  <a:gd name="T45" fmla="*/ 15 h 84"/>
                  <a:gd name="T46" fmla="*/ 9 w 97"/>
                  <a:gd name="T47" fmla="*/ 18 h 84"/>
                  <a:gd name="T48" fmla="*/ 16 w 97"/>
                  <a:gd name="T49" fmla="*/ 23 h 84"/>
                  <a:gd name="T50" fmla="*/ 22 w 97"/>
                  <a:gd name="T51" fmla="*/ 30 h 84"/>
                  <a:gd name="T52" fmla="*/ 44 w 97"/>
                  <a:gd name="T53" fmla="*/ 43 h 84"/>
                  <a:gd name="T54" fmla="*/ 29 w 97"/>
                  <a:gd name="T55" fmla="*/ 33 h 84"/>
                  <a:gd name="T56" fmla="*/ 26 w 97"/>
                  <a:gd name="T57" fmla="*/ 29 h 84"/>
                  <a:gd name="T58" fmla="*/ 12 w 97"/>
                  <a:gd name="T59" fmla="*/ 15 h 84"/>
                  <a:gd name="T60" fmla="*/ 9 w 97"/>
                  <a:gd name="T61" fmla="*/ 15 h 84"/>
                  <a:gd name="T62" fmla="*/ 2 w 97"/>
                  <a:gd name="T63" fmla="*/ 11 h 84"/>
                  <a:gd name="T64" fmla="*/ 1 w 97"/>
                  <a:gd name="T65" fmla="*/ 9 h 84"/>
                  <a:gd name="T66" fmla="*/ 1 w 97"/>
                  <a:gd name="T67" fmla="*/ 9 h 84"/>
                  <a:gd name="T68" fmla="*/ 3 w 97"/>
                  <a:gd name="T69" fmla="*/ 5 h 84"/>
                  <a:gd name="T70" fmla="*/ 3 w 97"/>
                  <a:gd name="T71" fmla="*/ 5 h 84"/>
                  <a:gd name="T72" fmla="*/ 3 w 97"/>
                  <a:gd name="T73" fmla="*/ 5 h 84"/>
                  <a:gd name="T74" fmla="*/ 5 w 97"/>
                  <a:gd name="T75" fmla="*/ 6 h 84"/>
                  <a:gd name="T76" fmla="*/ 4 w 97"/>
                  <a:gd name="T77" fmla="*/ 10 h 84"/>
                  <a:gd name="T78" fmla="*/ 5 w 97"/>
                  <a:gd name="T79" fmla="*/ 7 h 84"/>
                  <a:gd name="T80" fmla="*/ 12 w 97"/>
                  <a:gd name="T81" fmla="*/ 11 h 84"/>
                  <a:gd name="T82" fmla="*/ 33 w 97"/>
                  <a:gd name="T83" fmla="*/ 32 h 84"/>
                  <a:gd name="T84" fmla="*/ 56 w 97"/>
                  <a:gd name="T85" fmla="*/ 49 h 84"/>
                  <a:gd name="T86" fmla="*/ 72 w 97"/>
                  <a:gd name="T87" fmla="*/ 62 h 84"/>
                  <a:gd name="T88" fmla="*/ 82 w 97"/>
                  <a:gd name="T89" fmla="*/ 67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97" h="84">
                    <a:moveTo>
                      <a:pt x="77" y="66"/>
                    </a:moveTo>
                    <a:cubicBezTo>
                      <a:pt x="84" y="70"/>
                      <a:pt x="84" y="70"/>
                      <a:pt x="84" y="70"/>
                    </a:cubicBezTo>
                    <a:cubicBezTo>
                      <a:pt x="85" y="71"/>
                      <a:pt x="87" y="73"/>
                      <a:pt x="89" y="74"/>
                    </a:cubicBezTo>
                    <a:cubicBezTo>
                      <a:pt x="90" y="75"/>
                      <a:pt x="90" y="75"/>
                      <a:pt x="90" y="75"/>
                    </a:cubicBezTo>
                    <a:cubicBezTo>
                      <a:pt x="90" y="75"/>
                      <a:pt x="90" y="75"/>
                      <a:pt x="90" y="75"/>
                    </a:cubicBezTo>
                    <a:cubicBezTo>
                      <a:pt x="90" y="75"/>
                      <a:pt x="90" y="75"/>
                      <a:pt x="90" y="75"/>
                    </a:cubicBezTo>
                    <a:cubicBezTo>
                      <a:pt x="90" y="75"/>
                      <a:pt x="90" y="75"/>
                      <a:pt x="90" y="75"/>
                    </a:cubicBezTo>
                    <a:cubicBezTo>
                      <a:pt x="90" y="75"/>
                      <a:pt x="90" y="75"/>
                      <a:pt x="90" y="75"/>
                    </a:cubicBezTo>
                    <a:cubicBezTo>
                      <a:pt x="90" y="75"/>
                      <a:pt x="90" y="75"/>
                      <a:pt x="90" y="75"/>
                    </a:cubicBezTo>
                    <a:cubicBezTo>
                      <a:pt x="84" y="84"/>
                      <a:pt x="89" y="78"/>
                      <a:pt x="87" y="80"/>
                    </a:cubicBezTo>
                    <a:cubicBezTo>
                      <a:pt x="87" y="80"/>
                      <a:pt x="87" y="80"/>
                      <a:pt x="87" y="80"/>
                    </a:cubicBezTo>
                    <a:cubicBezTo>
                      <a:pt x="87" y="80"/>
                      <a:pt x="87" y="80"/>
                      <a:pt x="87" y="80"/>
                    </a:cubicBezTo>
                    <a:cubicBezTo>
                      <a:pt x="87" y="80"/>
                      <a:pt x="87" y="80"/>
                      <a:pt x="87" y="80"/>
                    </a:cubicBezTo>
                    <a:cubicBezTo>
                      <a:pt x="87" y="80"/>
                      <a:pt x="87" y="80"/>
                      <a:pt x="87" y="80"/>
                    </a:cubicBezTo>
                    <a:cubicBezTo>
                      <a:pt x="88" y="78"/>
                      <a:pt x="85" y="82"/>
                      <a:pt x="90" y="76"/>
                    </a:cubicBezTo>
                    <a:cubicBezTo>
                      <a:pt x="81" y="81"/>
                      <a:pt x="76" y="68"/>
                      <a:pt x="77" y="74"/>
                    </a:cubicBezTo>
                    <a:cubicBezTo>
                      <a:pt x="85" y="80"/>
                      <a:pt x="85" y="80"/>
                      <a:pt x="85" y="80"/>
                    </a:cubicBezTo>
                    <a:cubicBezTo>
                      <a:pt x="86" y="81"/>
                      <a:pt x="86" y="81"/>
                      <a:pt x="86" y="81"/>
                    </a:cubicBezTo>
                    <a:cubicBezTo>
                      <a:pt x="86" y="81"/>
                      <a:pt x="86" y="81"/>
                      <a:pt x="86" y="81"/>
                    </a:cubicBezTo>
                    <a:cubicBezTo>
                      <a:pt x="86" y="81"/>
                      <a:pt x="86" y="81"/>
                      <a:pt x="86" y="81"/>
                    </a:cubicBezTo>
                    <a:cubicBezTo>
                      <a:pt x="97" y="67"/>
                      <a:pt x="89" y="77"/>
                      <a:pt x="91" y="74"/>
                    </a:cubicBezTo>
                    <a:cubicBezTo>
                      <a:pt x="91" y="74"/>
                      <a:pt x="91" y="74"/>
                      <a:pt x="91" y="74"/>
                    </a:cubicBezTo>
                    <a:cubicBezTo>
                      <a:pt x="91" y="74"/>
                      <a:pt x="91" y="74"/>
                      <a:pt x="91" y="74"/>
                    </a:cubicBezTo>
                    <a:cubicBezTo>
                      <a:pt x="91" y="74"/>
                      <a:pt x="91" y="74"/>
                      <a:pt x="91" y="74"/>
                    </a:cubicBezTo>
                    <a:cubicBezTo>
                      <a:pt x="91" y="74"/>
                      <a:pt x="91" y="74"/>
                      <a:pt x="91" y="74"/>
                    </a:cubicBezTo>
                    <a:cubicBezTo>
                      <a:pt x="89" y="72"/>
                      <a:pt x="89" y="72"/>
                      <a:pt x="89" y="72"/>
                    </a:cubicBezTo>
                    <a:cubicBezTo>
                      <a:pt x="85" y="69"/>
                      <a:pt x="85" y="69"/>
                      <a:pt x="85" y="69"/>
                    </a:cubicBezTo>
                    <a:cubicBezTo>
                      <a:pt x="80" y="65"/>
                      <a:pt x="74" y="60"/>
                      <a:pt x="68" y="56"/>
                    </a:cubicBezTo>
                    <a:cubicBezTo>
                      <a:pt x="57" y="46"/>
                      <a:pt x="45" y="36"/>
                      <a:pt x="33" y="28"/>
                    </a:cubicBezTo>
                    <a:cubicBezTo>
                      <a:pt x="38" y="30"/>
                      <a:pt x="38" y="30"/>
                      <a:pt x="38" y="30"/>
                    </a:cubicBezTo>
                    <a:cubicBezTo>
                      <a:pt x="25" y="22"/>
                      <a:pt x="24" y="16"/>
                      <a:pt x="12" y="11"/>
                    </a:cubicBezTo>
                    <a:cubicBezTo>
                      <a:pt x="15" y="10"/>
                      <a:pt x="15" y="10"/>
                      <a:pt x="15" y="10"/>
                    </a:cubicBezTo>
                    <a:cubicBezTo>
                      <a:pt x="12" y="8"/>
                      <a:pt x="9" y="6"/>
                      <a:pt x="5" y="5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2" y="7"/>
                      <a:pt x="7" y="0"/>
                      <a:pt x="0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1" y="10"/>
                      <a:pt x="1" y="10"/>
                      <a:pt x="1" y="10"/>
                    </a:cubicBezTo>
                    <a:cubicBezTo>
                      <a:pt x="3" y="12"/>
                      <a:pt x="3" y="12"/>
                      <a:pt x="3" y="12"/>
                    </a:cubicBezTo>
                    <a:cubicBezTo>
                      <a:pt x="4" y="13"/>
                      <a:pt x="5" y="15"/>
                      <a:pt x="6" y="16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7" y="16"/>
                      <a:pt x="8" y="17"/>
                      <a:pt x="9" y="18"/>
                    </a:cubicBezTo>
                    <a:cubicBezTo>
                      <a:pt x="9" y="18"/>
                      <a:pt x="9" y="18"/>
                      <a:pt x="9" y="18"/>
                    </a:cubicBezTo>
                    <a:cubicBezTo>
                      <a:pt x="13" y="20"/>
                      <a:pt x="15" y="22"/>
                      <a:pt x="19" y="26"/>
                    </a:cubicBezTo>
                    <a:cubicBezTo>
                      <a:pt x="19" y="26"/>
                      <a:pt x="17" y="24"/>
                      <a:pt x="16" y="23"/>
                    </a:cubicBezTo>
                    <a:cubicBezTo>
                      <a:pt x="17" y="25"/>
                      <a:pt x="21" y="27"/>
                      <a:pt x="24" y="29"/>
                    </a:cubicBezTo>
                    <a:cubicBezTo>
                      <a:pt x="26" y="31"/>
                      <a:pt x="23" y="30"/>
                      <a:pt x="22" y="30"/>
                    </a:cubicBezTo>
                    <a:cubicBezTo>
                      <a:pt x="32" y="36"/>
                      <a:pt x="34" y="41"/>
                      <a:pt x="43" y="44"/>
                    </a:cubicBezTo>
                    <a:cubicBezTo>
                      <a:pt x="43" y="44"/>
                      <a:pt x="41" y="41"/>
                      <a:pt x="44" y="43"/>
                    </a:cubicBezTo>
                    <a:cubicBezTo>
                      <a:pt x="39" y="38"/>
                      <a:pt x="34" y="35"/>
                      <a:pt x="28" y="32"/>
                    </a:cubicBezTo>
                    <a:cubicBezTo>
                      <a:pt x="29" y="33"/>
                      <a:pt x="29" y="33"/>
                      <a:pt x="29" y="33"/>
                    </a:cubicBezTo>
                    <a:cubicBezTo>
                      <a:pt x="23" y="32"/>
                      <a:pt x="27" y="30"/>
                      <a:pt x="19" y="25"/>
                    </a:cubicBezTo>
                    <a:cubicBezTo>
                      <a:pt x="22" y="26"/>
                      <a:pt x="25" y="28"/>
                      <a:pt x="26" y="29"/>
                    </a:cubicBezTo>
                    <a:cubicBezTo>
                      <a:pt x="20" y="20"/>
                      <a:pt x="14" y="21"/>
                      <a:pt x="11" y="14"/>
                    </a:cubicBezTo>
                    <a:cubicBezTo>
                      <a:pt x="12" y="15"/>
                      <a:pt x="12" y="15"/>
                      <a:pt x="12" y="15"/>
                    </a:cubicBezTo>
                    <a:cubicBezTo>
                      <a:pt x="11" y="14"/>
                      <a:pt x="8" y="12"/>
                      <a:pt x="6" y="11"/>
                    </a:cubicBezTo>
                    <a:cubicBezTo>
                      <a:pt x="7" y="12"/>
                      <a:pt x="8" y="13"/>
                      <a:pt x="9" y="15"/>
                    </a:cubicBezTo>
                    <a:cubicBezTo>
                      <a:pt x="7" y="13"/>
                      <a:pt x="5" y="13"/>
                      <a:pt x="4" y="13"/>
                    </a:cubicBezTo>
                    <a:cubicBezTo>
                      <a:pt x="4" y="12"/>
                      <a:pt x="3" y="11"/>
                      <a:pt x="2" y="11"/>
                    </a:cubicBezTo>
                    <a:cubicBezTo>
                      <a:pt x="1" y="9"/>
                      <a:pt x="1" y="9"/>
                      <a:pt x="1" y="9"/>
                    </a:cubicBezTo>
                    <a:cubicBezTo>
                      <a:pt x="1" y="9"/>
                      <a:pt x="1" y="9"/>
                      <a:pt x="1" y="9"/>
                    </a:cubicBezTo>
                    <a:cubicBezTo>
                      <a:pt x="1" y="9"/>
                      <a:pt x="1" y="9"/>
                      <a:pt x="1" y="9"/>
                    </a:cubicBezTo>
                    <a:cubicBezTo>
                      <a:pt x="1" y="9"/>
                      <a:pt x="1" y="9"/>
                      <a:pt x="1" y="9"/>
                    </a:cubicBezTo>
                    <a:cubicBezTo>
                      <a:pt x="1" y="9"/>
                      <a:pt x="1" y="9"/>
                      <a:pt x="1" y="9"/>
                    </a:cubicBezTo>
                    <a:cubicBezTo>
                      <a:pt x="6" y="1"/>
                      <a:pt x="2" y="7"/>
                      <a:pt x="3" y="5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6" y="7"/>
                      <a:pt x="5" y="7"/>
                      <a:pt x="4" y="7"/>
                    </a:cubicBezTo>
                    <a:cubicBezTo>
                      <a:pt x="0" y="10"/>
                      <a:pt x="4" y="9"/>
                      <a:pt x="4" y="10"/>
                    </a:cubicBezTo>
                    <a:cubicBezTo>
                      <a:pt x="2" y="8"/>
                      <a:pt x="2" y="8"/>
                      <a:pt x="2" y="8"/>
                    </a:cubicBezTo>
                    <a:cubicBezTo>
                      <a:pt x="4" y="5"/>
                      <a:pt x="4" y="8"/>
                      <a:pt x="5" y="7"/>
                    </a:cubicBezTo>
                    <a:cubicBezTo>
                      <a:pt x="9" y="9"/>
                      <a:pt x="8" y="11"/>
                      <a:pt x="10" y="12"/>
                    </a:cubicBezTo>
                    <a:cubicBezTo>
                      <a:pt x="13" y="14"/>
                      <a:pt x="8" y="11"/>
                      <a:pt x="12" y="11"/>
                    </a:cubicBezTo>
                    <a:cubicBezTo>
                      <a:pt x="14" y="16"/>
                      <a:pt x="30" y="29"/>
                      <a:pt x="38" y="34"/>
                    </a:cubicBezTo>
                    <a:cubicBezTo>
                      <a:pt x="36" y="32"/>
                      <a:pt x="36" y="34"/>
                      <a:pt x="33" y="32"/>
                    </a:cubicBezTo>
                    <a:cubicBezTo>
                      <a:pt x="34" y="33"/>
                      <a:pt x="39" y="36"/>
                      <a:pt x="39" y="35"/>
                    </a:cubicBezTo>
                    <a:cubicBezTo>
                      <a:pt x="45" y="39"/>
                      <a:pt x="51" y="45"/>
                      <a:pt x="56" y="49"/>
                    </a:cubicBezTo>
                    <a:cubicBezTo>
                      <a:pt x="55" y="47"/>
                      <a:pt x="55" y="47"/>
                      <a:pt x="55" y="47"/>
                    </a:cubicBezTo>
                    <a:cubicBezTo>
                      <a:pt x="60" y="49"/>
                      <a:pt x="64" y="57"/>
                      <a:pt x="72" y="62"/>
                    </a:cubicBezTo>
                    <a:cubicBezTo>
                      <a:pt x="72" y="62"/>
                      <a:pt x="72" y="62"/>
                      <a:pt x="72" y="62"/>
                    </a:cubicBezTo>
                    <a:cubicBezTo>
                      <a:pt x="74" y="64"/>
                      <a:pt x="78" y="64"/>
                      <a:pt x="82" y="67"/>
                    </a:cubicBezTo>
                    <a:cubicBezTo>
                      <a:pt x="80" y="67"/>
                      <a:pt x="78" y="65"/>
                      <a:pt x="77" y="66"/>
                    </a:cubicBezTo>
                    <a:close/>
                  </a:path>
                </a:pathLst>
              </a:custGeom>
              <a:solidFill>
                <a:srgbClr val="56AD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553" name="Freeform 48"/>
              <p:cNvSpPr/>
              <p:nvPr/>
            </p:nvSpPr>
            <p:spPr bwMode="auto">
              <a:xfrm>
                <a:off x="1010" y="1942"/>
                <a:ext cx="19" cy="11"/>
              </a:xfrm>
              <a:custGeom>
                <a:avLst/>
                <a:gdLst>
                  <a:gd name="T0" fmla="*/ 3 w 7"/>
                  <a:gd name="T1" fmla="*/ 2 h 4"/>
                  <a:gd name="T2" fmla="*/ 7 w 7"/>
                  <a:gd name="T3" fmla="*/ 3 h 4"/>
                  <a:gd name="T4" fmla="*/ 0 w 7"/>
                  <a:gd name="T5" fmla="*/ 1 h 4"/>
                  <a:gd name="T6" fmla="*/ 5 w 7"/>
                  <a:gd name="T7" fmla="*/ 4 h 4"/>
                  <a:gd name="T8" fmla="*/ 3 w 7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4">
                    <a:moveTo>
                      <a:pt x="3" y="2"/>
                    </a:moveTo>
                    <a:cubicBezTo>
                      <a:pt x="7" y="3"/>
                      <a:pt x="7" y="3"/>
                      <a:pt x="7" y="3"/>
                    </a:cubicBezTo>
                    <a:cubicBezTo>
                      <a:pt x="4" y="1"/>
                      <a:pt x="0" y="0"/>
                      <a:pt x="0" y="1"/>
                    </a:cubicBezTo>
                    <a:cubicBezTo>
                      <a:pt x="2" y="2"/>
                      <a:pt x="4" y="4"/>
                      <a:pt x="5" y="4"/>
                    </a:cubicBezTo>
                    <a:cubicBezTo>
                      <a:pt x="4" y="3"/>
                      <a:pt x="5" y="3"/>
                      <a:pt x="3" y="2"/>
                    </a:cubicBezTo>
                    <a:close/>
                  </a:path>
                </a:pathLst>
              </a:custGeom>
              <a:solidFill>
                <a:srgbClr val="56AD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554" name="Freeform 49"/>
              <p:cNvSpPr/>
              <p:nvPr/>
            </p:nvSpPr>
            <p:spPr bwMode="auto">
              <a:xfrm>
                <a:off x="817" y="1795"/>
                <a:ext cx="193" cy="150"/>
              </a:xfrm>
              <a:custGeom>
                <a:avLst/>
                <a:gdLst>
                  <a:gd name="T0" fmla="*/ 25 w 71"/>
                  <a:gd name="T1" fmla="*/ 18 h 55"/>
                  <a:gd name="T2" fmla="*/ 23 w 71"/>
                  <a:gd name="T3" fmla="*/ 18 h 55"/>
                  <a:gd name="T4" fmla="*/ 50 w 71"/>
                  <a:gd name="T5" fmla="*/ 40 h 55"/>
                  <a:gd name="T6" fmla="*/ 60 w 71"/>
                  <a:gd name="T7" fmla="*/ 45 h 55"/>
                  <a:gd name="T8" fmla="*/ 61 w 71"/>
                  <a:gd name="T9" fmla="*/ 47 h 55"/>
                  <a:gd name="T10" fmla="*/ 70 w 71"/>
                  <a:gd name="T11" fmla="*/ 52 h 55"/>
                  <a:gd name="T12" fmla="*/ 65 w 71"/>
                  <a:gd name="T13" fmla="*/ 49 h 55"/>
                  <a:gd name="T14" fmla="*/ 66 w 71"/>
                  <a:gd name="T15" fmla="*/ 49 h 55"/>
                  <a:gd name="T16" fmla="*/ 61 w 71"/>
                  <a:gd name="T17" fmla="*/ 45 h 55"/>
                  <a:gd name="T18" fmla="*/ 63 w 71"/>
                  <a:gd name="T19" fmla="*/ 46 h 55"/>
                  <a:gd name="T20" fmla="*/ 49 w 71"/>
                  <a:gd name="T21" fmla="*/ 37 h 55"/>
                  <a:gd name="T22" fmla="*/ 51 w 71"/>
                  <a:gd name="T23" fmla="*/ 36 h 55"/>
                  <a:gd name="T24" fmla="*/ 38 w 71"/>
                  <a:gd name="T25" fmla="*/ 26 h 55"/>
                  <a:gd name="T26" fmla="*/ 39 w 71"/>
                  <a:gd name="T27" fmla="*/ 27 h 55"/>
                  <a:gd name="T28" fmla="*/ 40 w 71"/>
                  <a:gd name="T29" fmla="*/ 29 h 55"/>
                  <a:gd name="T30" fmla="*/ 36 w 71"/>
                  <a:gd name="T31" fmla="*/ 24 h 55"/>
                  <a:gd name="T32" fmla="*/ 12 w 71"/>
                  <a:gd name="T33" fmla="*/ 6 h 55"/>
                  <a:gd name="T34" fmla="*/ 5 w 71"/>
                  <a:gd name="T35" fmla="*/ 4 h 55"/>
                  <a:gd name="T36" fmla="*/ 8 w 71"/>
                  <a:gd name="T37" fmla="*/ 4 h 55"/>
                  <a:gd name="T38" fmla="*/ 4 w 71"/>
                  <a:gd name="T39" fmla="*/ 0 h 55"/>
                  <a:gd name="T40" fmla="*/ 0 w 71"/>
                  <a:gd name="T41" fmla="*/ 0 h 55"/>
                  <a:gd name="T42" fmla="*/ 25 w 71"/>
                  <a:gd name="T43" fmla="*/ 18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71" h="55">
                    <a:moveTo>
                      <a:pt x="25" y="18"/>
                    </a:moveTo>
                    <a:cubicBezTo>
                      <a:pt x="24" y="17"/>
                      <a:pt x="24" y="18"/>
                      <a:pt x="23" y="18"/>
                    </a:cubicBezTo>
                    <a:cubicBezTo>
                      <a:pt x="34" y="26"/>
                      <a:pt x="47" y="36"/>
                      <a:pt x="50" y="40"/>
                    </a:cubicBezTo>
                    <a:cubicBezTo>
                      <a:pt x="54" y="43"/>
                      <a:pt x="56" y="42"/>
                      <a:pt x="60" y="45"/>
                    </a:cubicBezTo>
                    <a:cubicBezTo>
                      <a:pt x="61" y="47"/>
                      <a:pt x="61" y="47"/>
                      <a:pt x="61" y="47"/>
                    </a:cubicBezTo>
                    <a:cubicBezTo>
                      <a:pt x="64" y="48"/>
                      <a:pt x="71" y="55"/>
                      <a:pt x="70" y="52"/>
                    </a:cubicBezTo>
                    <a:cubicBezTo>
                      <a:pt x="69" y="51"/>
                      <a:pt x="67" y="51"/>
                      <a:pt x="65" y="49"/>
                    </a:cubicBezTo>
                    <a:cubicBezTo>
                      <a:pt x="66" y="49"/>
                      <a:pt x="66" y="49"/>
                      <a:pt x="66" y="49"/>
                    </a:cubicBezTo>
                    <a:cubicBezTo>
                      <a:pt x="61" y="45"/>
                      <a:pt x="61" y="45"/>
                      <a:pt x="61" y="45"/>
                    </a:cubicBezTo>
                    <a:cubicBezTo>
                      <a:pt x="63" y="46"/>
                      <a:pt x="63" y="46"/>
                      <a:pt x="63" y="46"/>
                    </a:cubicBezTo>
                    <a:cubicBezTo>
                      <a:pt x="57" y="39"/>
                      <a:pt x="57" y="44"/>
                      <a:pt x="49" y="37"/>
                    </a:cubicBezTo>
                    <a:cubicBezTo>
                      <a:pt x="51" y="36"/>
                      <a:pt x="51" y="36"/>
                      <a:pt x="51" y="36"/>
                    </a:cubicBezTo>
                    <a:cubicBezTo>
                      <a:pt x="45" y="32"/>
                      <a:pt x="42" y="30"/>
                      <a:pt x="38" y="26"/>
                    </a:cubicBezTo>
                    <a:cubicBezTo>
                      <a:pt x="38" y="26"/>
                      <a:pt x="38" y="26"/>
                      <a:pt x="39" y="27"/>
                    </a:cubicBezTo>
                    <a:cubicBezTo>
                      <a:pt x="40" y="28"/>
                      <a:pt x="40" y="29"/>
                      <a:pt x="40" y="29"/>
                    </a:cubicBezTo>
                    <a:cubicBezTo>
                      <a:pt x="31" y="24"/>
                      <a:pt x="41" y="29"/>
                      <a:pt x="36" y="24"/>
                    </a:cubicBezTo>
                    <a:cubicBezTo>
                      <a:pt x="29" y="20"/>
                      <a:pt x="15" y="11"/>
                      <a:pt x="12" y="6"/>
                    </a:cubicBezTo>
                    <a:cubicBezTo>
                      <a:pt x="15" y="10"/>
                      <a:pt x="9" y="7"/>
                      <a:pt x="5" y="4"/>
                    </a:cubicBezTo>
                    <a:cubicBezTo>
                      <a:pt x="4" y="2"/>
                      <a:pt x="7" y="4"/>
                      <a:pt x="8" y="4"/>
                    </a:cubicBezTo>
                    <a:cubicBezTo>
                      <a:pt x="7" y="2"/>
                      <a:pt x="6" y="1"/>
                      <a:pt x="4" y="0"/>
                    </a:cubicBezTo>
                    <a:cubicBezTo>
                      <a:pt x="6" y="3"/>
                      <a:pt x="2" y="1"/>
                      <a:pt x="0" y="0"/>
                    </a:cubicBezTo>
                    <a:cubicBezTo>
                      <a:pt x="5" y="6"/>
                      <a:pt x="17" y="11"/>
                      <a:pt x="25" y="18"/>
                    </a:cubicBezTo>
                    <a:close/>
                  </a:path>
                </a:pathLst>
              </a:custGeom>
              <a:solidFill>
                <a:srgbClr val="56AD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555" name="Freeform 50"/>
              <p:cNvSpPr/>
              <p:nvPr/>
            </p:nvSpPr>
            <p:spPr bwMode="auto">
              <a:xfrm>
                <a:off x="868" y="1836"/>
                <a:ext cx="11" cy="8"/>
              </a:xfrm>
              <a:custGeom>
                <a:avLst/>
                <a:gdLst>
                  <a:gd name="T0" fmla="*/ 2 w 4"/>
                  <a:gd name="T1" fmla="*/ 2 h 3"/>
                  <a:gd name="T2" fmla="*/ 4 w 4"/>
                  <a:gd name="T3" fmla="*/ 3 h 3"/>
                  <a:gd name="T4" fmla="*/ 0 w 4"/>
                  <a:gd name="T5" fmla="*/ 0 h 3"/>
                  <a:gd name="T6" fmla="*/ 2 w 4"/>
                  <a:gd name="T7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3">
                    <a:moveTo>
                      <a:pt x="2" y="2"/>
                    </a:moveTo>
                    <a:cubicBezTo>
                      <a:pt x="3" y="3"/>
                      <a:pt x="4" y="3"/>
                      <a:pt x="4" y="3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2" y="2"/>
                    </a:lnTo>
                    <a:close/>
                  </a:path>
                </a:pathLst>
              </a:custGeom>
              <a:solidFill>
                <a:srgbClr val="56AD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556" name="Freeform 51"/>
              <p:cNvSpPr/>
              <p:nvPr/>
            </p:nvSpPr>
            <p:spPr bwMode="auto">
              <a:xfrm>
                <a:off x="670" y="1643"/>
                <a:ext cx="223" cy="179"/>
              </a:xfrm>
              <a:custGeom>
                <a:avLst/>
                <a:gdLst>
                  <a:gd name="T0" fmla="*/ 54 w 82"/>
                  <a:gd name="T1" fmla="*/ 53 h 66"/>
                  <a:gd name="T2" fmla="*/ 45 w 82"/>
                  <a:gd name="T3" fmla="*/ 63 h 66"/>
                  <a:gd name="T4" fmla="*/ 29 w 82"/>
                  <a:gd name="T5" fmla="*/ 59 h 66"/>
                  <a:gd name="T6" fmla="*/ 0 w 82"/>
                  <a:gd name="T7" fmla="*/ 42 h 66"/>
                  <a:gd name="T8" fmla="*/ 38 w 82"/>
                  <a:gd name="T9" fmla="*/ 0 h 66"/>
                  <a:gd name="T10" fmla="*/ 49 w 82"/>
                  <a:gd name="T11" fmla="*/ 54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2" h="66">
                    <a:moveTo>
                      <a:pt x="54" y="53"/>
                    </a:moveTo>
                    <a:cubicBezTo>
                      <a:pt x="55" y="56"/>
                      <a:pt x="49" y="61"/>
                      <a:pt x="45" y="63"/>
                    </a:cubicBezTo>
                    <a:cubicBezTo>
                      <a:pt x="38" y="66"/>
                      <a:pt x="35" y="63"/>
                      <a:pt x="29" y="59"/>
                    </a:cubicBezTo>
                    <a:cubicBezTo>
                      <a:pt x="20" y="54"/>
                      <a:pt x="10" y="45"/>
                      <a:pt x="0" y="42"/>
                    </a:cubicBezTo>
                    <a:cubicBezTo>
                      <a:pt x="14" y="29"/>
                      <a:pt x="25" y="14"/>
                      <a:pt x="38" y="0"/>
                    </a:cubicBezTo>
                    <a:cubicBezTo>
                      <a:pt x="60" y="12"/>
                      <a:pt x="82" y="40"/>
                      <a:pt x="49" y="54"/>
                    </a:cubicBezTo>
                  </a:path>
                </a:pathLst>
              </a:custGeom>
              <a:solidFill>
                <a:srgbClr val="56AD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557" name="Freeform 52"/>
              <p:cNvSpPr/>
              <p:nvPr/>
            </p:nvSpPr>
            <p:spPr bwMode="auto">
              <a:xfrm>
                <a:off x="803" y="1787"/>
                <a:ext cx="3" cy="3"/>
              </a:xfrm>
              <a:custGeom>
                <a:avLst/>
                <a:gdLst>
                  <a:gd name="T0" fmla="*/ 0 w 3"/>
                  <a:gd name="T1" fmla="*/ 3 h 3"/>
                  <a:gd name="T2" fmla="*/ 3 w 3"/>
                  <a:gd name="T3" fmla="*/ 3 h 3"/>
                  <a:gd name="T4" fmla="*/ 0 w 3"/>
                  <a:gd name="T5" fmla="*/ 0 h 3"/>
                  <a:gd name="T6" fmla="*/ 0 w 3"/>
                  <a:gd name="T7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3">
                    <a:moveTo>
                      <a:pt x="0" y="3"/>
                    </a:moveTo>
                    <a:lnTo>
                      <a:pt x="3" y="3"/>
                    </a:lnTo>
                    <a:lnTo>
                      <a:pt x="0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558" name="Freeform 53"/>
              <p:cNvSpPr/>
              <p:nvPr/>
            </p:nvSpPr>
            <p:spPr bwMode="auto">
              <a:xfrm>
                <a:off x="806" y="1784"/>
                <a:ext cx="11" cy="14"/>
              </a:xfrm>
              <a:custGeom>
                <a:avLst/>
                <a:gdLst>
                  <a:gd name="T0" fmla="*/ 3 w 4"/>
                  <a:gd name="T1" fmla="*/ 4 h 5"/>
                  <a:gd name="T2" fmla="*/ 4 w 4"/>
                  <a:gd name="T3" fmla="*/ 3 h 5"/>
                  <a:gd name="T4" fmla="*/ 0 w 4"/>
                  <a:gd name="T5" fmla="*/ 0 h 5"/>
                  <a:gd name="T6" fmla="*/ 0 w 4"/>
                  <a:gd name="T7" fmla="*/ 3 h 5"/>
                  <a:gd name="T8" fmla="*/ 1 w 4"/>
                  <a:gd name="T9" fmla="*/ 2 h 5"/>
                  <a:gd name="T10" fmla="*/ 1 w 4"/>
                  <a:gd name="T11" fmla="*/ 4 h 5"/>
                  <a:gd name="T12" fmla="*/ 2 w 4"/>
                  <a:gd name="T13" fmla="*/ 3 h 5"/>
                  <a:gd name="T14" fmla="*/ 3 w 4"/>
                  <a:gd name="T15" fmla="*/ 4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" h="5">
                    <a:moveTo>
                      <a:pt x="3" y="4"/>
                    </a:moveTo>
                    <a:cubicBezTo>
                      <a:pt x="4" y="3"/>
                      <a:pt x="4" y="3"/>
                      <a:pt x="4" y="3"/>
                    </a:cubicBezTo>
                    <a:cubicBezTo>
                      <a:pt x="2" y="1"/>
                      <a:pt x="3" y="1"/>
                      <a:pt x="0" y="0"/>
                    </a:cubicBezTo>
                    <a:cubicBezTo>
                      <a:pt x="0" y="0"/>
                      <a:pt x="0" y="2"/>
                      <a:pt x="0" y="3"/>
                    </a:cubicBezTo>
                    <a:cubicBezTo>
                      <a:pt x="1" y="3"/>
                      <a:pt x="1" y="1"/>
                      <a:pt x="1" y="2"/>
                    </a:cubicBezTo>
                    <a:cubicBezTo>
                      <a:pt x="2" y="3"/>
                      <a:pt x="1" y="3"/>
                      <a:pt x="1" y="4"/>
                    </a:cubicBezTo>
                    <a:cubicBezTo>
                      <a:pt x="2" y="5"/>
                      <a:pt x="1" y="3"/>
                      <a:pt x="2" y="3"/>
                    </a:cubicBezTo>
                    <a:lnTo>
                      <a:pt x="3" y="4"/>
                    </a:ln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559" name="Freeform 54"/>
              <p:cNvSpPr/>
              <p:nvPr/>
            </p:nvSpPr>
            <p:spPr bwMode="auto">
              <a:xfrm>
                <a:off x="814" y="1787"/>
                <a:ext cx="0" cy="3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560" name="Freeform 55"/>
              <p:cNvSpPr/>
              <p:nvPr/>
            </p:nvSpPr>
            <p:spPr bwMode="auto">
              <a:xfrm>
                <a:off x="814" y="1782"/>
                <a:ext cx="3" cy="5"/>
              </a:xfrm>
              <a:custGeom>
                <a:avLst/>
                <a:gdLst>
                  <a:gd name="T0" fmla="*/ 0 w 1"/>
                  <a:gd name="T1" fmla="*/ 1 h 2"/>
                  <a:gd name="T2" fmla="*/ 1 w 1"/>
                  <a:gd name="T3" fmla="*/ 2 h 2"/>
                  <a:gd name="T4" fmla="*/ 0 w 1"/>
                  <a:gd name="T5" fmla="*/ 0 h 2"/>
                  <a:gd name="T6" fmla="*/ 0 w 1"/>
                  <a:gd name="T7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0" y="1"/>
                    </a:moveTo>
                    <a:cubicBezTo>
                      <a:pt x="1" y="1"/>
                      <a:pt x="1" y="2"/>
                      <a:pt x="1" y="2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561" name="Freeform 56"/>
              <p:cNvSpPr/>
              <p:nvPr/>
            </p:nvSpPr>
            <p:spPr bwMode="auto">
              <a:xfrm>
                <a:off x="819" y="178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562" name="Freeform 57"/>
              <p:cNvSpPr/>
              <p:nvPr/>
            </p:nvSpPr>
            <p:spPr bwMode="auto">
              <a:xfrm>
                <a:off x="819" y="1779"/>
                <a:ext cx="6" cy="11"/>
              </a:xfrm>
              <a:custGeom>
                <a:avLst/>
                <a:gdLst>
                  <a:gd name="T0" fmla="*/ 1 w 2"/>
                  <a:gd name="T1" fmla="*/ 0 h 4"/>
                  <a:gd name="T2" fmla="*/ 0 w 2"/>
                  <a:gd name="T3" fmla="*/ 1 h 4"/>
                  <a:gd name="T4" fmla="*/ 0 w 2"/>
                  <a:gd name="T5" fmla="*/ 1 h 4"/>
                  <a:gd name="T6" fmla="*/ 1 w 2"/>
                  <a:gd name="T7" fmla="*/ 3 h 4"/>
                  <a:gd name="T8" fmla="*/ 0 w 2"/>
                  <a:gd name="T9" fmla="*/ 3 h 4"/>
                  <a:gd name="T10" fmla="*/ 1 w 2"/>
                  <a:gd name="T11" fmla="*/ 4 h 4"/>
                  <a:gd name="T12" fmla="*/ 1 w 2"/>
                  <a:gd name="T13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" h="4">
                    <a:moveTo>
                      <a:pt x="1" y="0"/>
                    </a:moveTo>
                    <a:cubicBezTo>
                      <a:pt x="0" y="0"/>
                      <a:pt x="0" y="0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2" y="3"/>
                      <a:pt x="1" y="3"/>
                    </a:cubicBezTo>
                    <a:cubicBezTo>
                      <a:pt x="1" y="3"/>
                      <a:pt x="0" y="2"/>
                      <a:pt x="0" y="3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2" y="3"/>
                      <a:pt x="1" y="1"/>
                      <a:pt x="1" y="0"/>
                    </a:cubicBez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563" name="Freeform 58"/>
              <p:cNvSpPr/>
              <p:nvPr/>
            </p:nvSpPr>
            <p:spPr bwMode="auto">
              <a:xfrm>
                <a:off x="819" y="1782"/>
                <a:ext cx="0" cy="2"/>
              </a:xfrm>
              <a:custGeom>
                <a:avLst/>
                <a:gdLst>
                  <a:gd name="T0" fmla="*/ 0 h 1"/>
                  <a:gd name="T1" fmla="*/ 0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564" name="Freeform 59"/>
              <p:cNvSpPr/>
              <p:nvPr/>
            </p:nvSpPr>
            <p:spPr bwMode="auto">
              <a:xfrm>
                <a:off x="817" y="1784"/>
                <a:ext cx="0" cy="3"/>
              </a:xfrm>
              <a:custGeom>
                <a:avLst/>
                <a:gdLst>
                  <a:gd name="T0" fmla="*/ 0 h 3"/>
                  <a:gd name="T1" fmla="*/ 0 h 3"/>
                  <a:gd name="T2" fmla="*/ 3 h 3"/>
                  <a:gd name="T3" fmla="*/ 0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lnTo>
                      <a:pt x="0" y="0"/>
                    </a:lnTo>
                    <a:lnTo>
                      <a:pt x="0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565" name="Freeform 60"/>
              <p:cNvSpPr/>
              <p:nvPr/>
            </p:nvSpPr>
            <p:spPr bwMode="auto">
              <a:xfrm>
                <a:off x="822" y="1776"/>
                <a:ext cx="11" cy="11"/>
              </a:xfrm>
              <a:custGeom>
                <a:avLst/>
                <a:gdLst>
                  <a:gd name="T0" fmla="*/ 2 w 4"/>
                  <a:gd name="T1" fmla="*/ 0 h 4"/>
                  <a:gd name="T2" fmla="*/ 1 w 4"/>
                  <a:gd name="T3" fmla="*/ 2 h 4"/>
                  <a:gd name="T4" fmla="*/ 4 w 4"/>
                  <a:gd name="T5" fmla="*/ 4 h 4"/>
                  <a:gd name="T6" fmla="*/ 4 w 4"/>
                  <a:gd name="T7" fmla="*/ 2 h 4"/>
                  <a:gd name="T8" fmla="*/ 2 w 4"/>
                  <a:gd name="T9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2" y="0"/>
                    </a:moveTo>
                    <a:cubicBezTo>
                      <a:pt x="3" y="2"/>
                      <a:pt x="0" y="1"/>
                      <a:pt x="1" y="2"/>
                    </a:cubicBezTo>
                    <a:cubicBezTo>
                      <a:pt x="2" y="2"/>
                      <a:pt x="3" y="2"/>
                      <a:pt x="4" y="4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2"/>
                      <a:pt x="3" y="1"/>
                      <a:pt x="2" y="0"/>
                    </a:cubicBez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566" name="Freeform 61"/>
              <p:cNvSpPr/>
              <p:nvPr/>
            </p:nvSpPr>
            <p:spPr bwMode="auto">
              <a:xfrm>
                <a:off x="838" y="178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567" name="Freeform 62"/>
              <p:cNvSpPr/>
              <p:nvPr/>
            </p:nvSpPr>
            <p:spPr bwMode="auto">
              <a:xfrm>
                <a:off x="833" y="1768"/>
                <a:ext cx="16" cy="16"/>
              </a:xfrm>
              <a:custGeom>
                <a:avLst/>
                <a:gdLst>
                  <a:gd name="T0" fmla="*/ 3 w 6"/>
                  <a:gd name="T1" fmla="*/ 0 h 6"/>
                  <a:gd name="T2" fmla="*/ 3 w 6"/>
                  <a:gd name="T3" fmla="*/ 3 h 6"/>
                  <a:gd name="T4" fmla="*/ 3 w 6"/>
                  <a:gd name="T5" fmla="*/ 1 h 6"/>
                  <a:gd name="T6" fmla="*/ 2 w 6"/>
                  <a:gd name="T7" fmla="*/ 3 h 6"/>
                  <a:gd name="T8" fmla="*/ 1 w 6"/>
                  <a:gd name="T9" fmla="*/ 1 h 6"/>
                  <a:gd name="T10" fmla="*/ 1 w 6"/>
                  <a:gd name="T11" fmla="*/ 4 h 6"/>
                  <a:gd name="T12" fmla="*/ 0 w 6"/>
                  <a:gd name="T13" fmla="*/ 4 h 6"/>
                  <a:gd name="T14" fmla="*/ 1 w 6"/>
                  <a:gd name="T15" fmla="*/ 5 h 6"/>
                  <a:gd name="T16" fmla="*/ 2 w 6"/>
                  <a:gd name="T17" fmla="*/ 4 h 6"/>
                  <a:gd name="T18" fmla="*/ 2 w 6"/>
                  <a:gd name="T19" fmla="*/ 6 h 6"/>
                  <a:gd name="T20" fmla="*/ 6 w 6"/>
                  <a:gd name="T21" fmla="*/ 4 h 6"/>
                  <a:gd name="T22" fmla="*/ 3 w 6"/>
                  <a:gd name="T23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6" h="6">
                    <a:moveTo>
                      <a:pt x="3" y="0"/>
                    </a:moveTo>
                    <a:cubicBezTo>
                      <a:pt x="3" y="3"/>
                      <a:pt x="3" y="3"/>
                      <a:pt x="3" y="3"/>
                    </a:cubicBezTo>
                    <a:cubicBezTo>
                      <a:pt x="3" y="2"/>
                      <a:pt x="2" y="2"/>
                      <a:pt x="3" y="1"/>
                    </a:cubicBezTo>
                    <a:cubicBezTo>
                      <a:pt x="2" y="2"/>
                      <a:pt x="3" y="3"/>
                      <a:pt x="2" y="3"/>
                    </a:cubicBezTo>
                    <a:cubicBezTo>
                      <a:pt x="0" y="2"/>
                      <a:pt x="3" y="2"/>
                      <a:pt x="1" y="1"/>
                    </a:cubicBezTo>
                    <a:cubicBezTo>
                      <a:pt x="1" y="2"/>
                      <a:pt x="0" y="3"/>
                      <a:pt x="1" y="4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2" y="5"/>
                      <a:pt x="1" y="3"/>
                      <a:pt x="2" y="4"/>
                    </a:cubicBezTo>
                    <a:cubicBezTo>
                      <a:pt x="3" y="5"/>
                      <a:pt x="2" y="5"/>
                      <a:pt x="2" y="6"/>
                    </a:cubicBezTo>
                    <a:cubicBezTo>
                      <a:pt x="3" y="5"/>
                      <a:pt x="5" y="6"/>
                      <a:pt x="6" y="4"/>
                    </a:cubicBezTo>
                    <a:cubicBezTo>
                      <a:pt x="6" y="3"/>
                      <a:pt x="4" y="1"/>
                      <a:pt x="3" y="0"/>
                    </a:cubicBez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568" name="Freeform 63"/>
              <p:cNvSpPr/>
              <p:nvPr/>
            </p:nvSpPr>
            <p:spPr bwMode="auto">
              <a:xfrm>
                <a:off x="847" y="1771"/>
                <a:ext cx="2" cy="2"/>
              </a:xfrm>
              <a:custGeom>
                <a:avLst/>
                <a:gdLst>
                  <a:gd name="T0" fmla="*/ 0 w 2"/>
                  <a:gd name="T1" fmla="*/ 0 h 2"/>
                  <a:gd name="T2" fmla="*/ 2 w 2"/>
                  <a:gd name="T3" fmla="*/ 2 h 2"/>
                  <a:gd name="T4" fmla="*/ 0 w 2"/>
                  <a:gd name="T5" fmla="*/ 0 h 2"/>
                  <a:gd name="T6" fmla="*/ 0 w 2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lnTo>
                      <a:pt x="2" y="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569" name="Freeform 64"/>
              <p:cNvSpPr/>
              <p:nvPr/>
            </p:nvSpPr>
            <p:spPr bwMode="auto">
              <a:xfrm>
                <a:off x="844" y="1757"/>
                <a:ext cx="16" cy="14"/>
              </a:xfrm>
              <a:custGeom>
                <a:avLst/>
                <a:gdLst>
                  <a:gd name="T0" fmla="*/ 0 w 6"/>
                  <a:gd name="T1" fmla="*/ 2 h 5"/>
                  <a:gd name="T2" fmla="*/ 1 w 6"/>
                  <a:gd name="T3" fmla="*/ 3 h 5"/>
                  <a:gd name="T4" fmla="*/ 0 w 6"/>
                  <a:gd name="T5" fmla="*/ 3 h 5"/>
                  <a:gd name="T6" fmla="*/ 1 w 6"/>
                  <a:gd name="T7" fmla="*/ 4 h 5"/>
                  <a:gd name="T8" fmla="*/ 1 w 6"/>
                  <a:gd name="T9" fmla="*/ 2 h 5"/>
                  <a:gd name="T10" fmla="*/ 4 w 6"/>
                  <a:gd name="T11" fmla="*/ 3 h 5"/>
                  <a:gd name="T12" fmla="*/ 3 w 6"/>
                  <a:gd name="T13" fmla="*/ 4 h 5"/>
                  <a:gd name="T14" fmla="*/ 4 w 6"/>
                  <a:gd name="T15" fmla="*/ 0 h 5"/>
                  <a:gd name="T16" fmla="*/ 4 w 6"/>
                  <a:gd name="T17" fmla="*/ 1 h 5"/>
                  <a:gd name="T18" fmla="*/ 3 w 6"/>
                  <a:gd name="T19" fmla="*/ 0 h 5"/>
                  <a:gd name="T20" fmla="*/ 0 w 6"/>
                  <a:gd name="T21" fmla="*/ 2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6" h="5">
                    <a:moveTo>
                      <a:pt x="0" y="2"/>
                    </a:moveTo>
                    <a:cubicBezTo>
                      <a:pt x="1" y="3"/>
                      <a:pt x="1" y="3"/>
                      <a:pt x="1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1" y="4"/>
                      <a:pt x="1" y="4"/>
                    </a:cubicBezTo>
                    <a:cubicBezTo>
                      <a:pt x="3" y="5"/>
                      <a:pt x="1" y="3"/>
                      <a:pt x="1" y="2"/>
                    </a:cubicBezTo>
                    <a:cubicBezTo>
                      <a:pt x="3" y="1"/>
                      <a:pt x="2" y="2"/>
                      <a:pt x="4" y="3"/>
                    </a:cubicBezTo>
                    <a:cubicBezTo>
                      <a:pt x="4" y="3"/>
                      <a:pt x="4" y="3"/>
                      <a:pt x="3" y="4"/>
                    </a:cubicBezTo>
                    <a:cubicBezTo>
                      <a:pt x="6" y="4"/>
                      <a:pt x="5" y="1"/>
                      <a:pt x="4" y="0"/>
                    </a:cubicBezTo>
                    <a:cubicBezTo>
                      <a:pt x="4" y="1"/>
                      <a:pt x="3" y="0"/>
                      <a:pt x="4" y="1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2" y="0"/>
                      <a:pt x="1" y="0"/>
                      <a:pt x="0" y="2"/>
                    </a:cubicBez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570" name="Freeform 65"/>
              <p:cNvSpPr/>
              <p:nvPr/>
            </p:nvSpPr>
            <p:spPr bwMode="auto">
              <a:xfrm>
                <a:off x="841" y="1765"/>
                <a:ext cx="3" cy="0"/>
              </a:xfrm>
              <a:custGeom>
                <a:avLst/>
                <a:gdLst>
                  <a:gd name="T0" fmla="*/ 0 w 1"/>
                  <a:gd name="T1" fmla="*/ 1 w 1"/>
                  <a:gd name="T2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571" name="Freeform 66"/>
              <p:cNvSpPr/>
              <p:nvPr/>
            </p:nvSpPr>
            <p:spPr bwMode="auto">
              <a:xfrm>
                <a:off x="855" y="1757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572" name="Freeform 67"/>
              <p:cNvSpPr/>
              <p:nvPr/>
            </p:nvSpPr>
            <p:spPr bwMode="auto">
              <a:xfrm>
                <a:off x="847" y="1754"/>
                <a:ext cx="2" cy="3"/>
              </a:xfrm>
              <a:custGeom>
                <a:avLst/>
                <a:gdLst>
                  <a:gd name="T0" fmla="*/ 1 w 1"/>
                  <a:gd name="T1" fmla="*/ 1 h 1"/>
                  <a:gd name="T2" fmla="*/ 1 w 1"/>
                  <a:gd name="T3" fmla="*/ 0 h 1"/>
                  <a:gd name="T4" fmla="*/ 0 w 1"/>
                  <a:gd name="T5" fmla="*/ 0 h 1"/>
                  <a:gd name="T6" fmla="*/ 1 w 1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573" name="Freeform 68"/>
              <p:cNvSpPr/>
              <p:nvPr/>
            </p:nvSpPr>
            <p:spPr bwMode="auto">
              <a:xfrm>
                <a:off x="825" y="1675"/>
                <a:ext cx="38" cy="79"/>
              </a:xfrm>
              <a:custGeom>
                <a:avLst/>
                <a:gdLst>
                  <a:gd name="T0" fmla="*/ 4 w 14"/>
                  <a:gd name="T1" fmla="*/ 0 h 29"/>
                  <a:gd name="T2" fmla="*/ 3 w 14"/>
                  <a:gd name="T3" fmla="*/ 2 h 29"/>
                  <a:gd name="T4" fmla="*/ 2 w 14"/>
                  <a:gd name="T5" fmla="*/ 2 h 29"/>
                  <a:gd name="T6" fmla="*/ 0 w 14"/>
                  <a:gd name="T7" fmla="*/ 3 h 29"/>
                  <a:gd name="T8" fmla="*/ 2 w 14"/>
                  <a:gd name="T9" fmla="*/ 4 h 29"/>
                  <a:gd name="T10" fmla="*/ 1 w 14"/>
                  <a:gd name="T11" fmla="*/ 5 h 29"/>
                  <a:gd name="T12" fmla="*/ 4 w 14"/>
                  <a:gd name="T13" fmla="*/ 8 h 29"/>
                  <a:gd name="T14" fmla="*/ 6 w 14"/>
                  <a:gd name="T15" fmla="*/ 10 h 29"/>
                  <a:gd name="T16" fmla="*/ 9 w 14"/>
                  <a:gd name="T17" fmla="*/ 22 h 29"/>
                  <a:gd name="T18" fmla="*/ 12 w 14"/>
                  <a:gd name="T19" fmla="*/ 22 h 29"/>
                  <a:gd name="T20" fmla="*/ 10 w 14"/>
                  <a:gd name="T21" fmla="*/ 23 h 29"/>
                  <a:gd name="T22" fmla="*/ 10 w 14"/>
                  <a:gd name="T23" fmla="*/ 22 h 29"/>
                  <a:gd name="T24" fmla="*/ 9 w 14"/>
                  <a:gd name="T25" fmla="*/ 26 h 29"/>
                  <a:gd name="T26" fmla="*/ 12 w 14"/>
                  <a:gd name="T27" fmla="*/ 26 h 29"/>
                  <a:gd name="T28" fmla="*/ 9 w 14"/>
                  <a:gd name="T29" fmla="*/ 27 h 29"/>
                  <a:gd name="T30" fmla="*/ 10 w 14"/>
                  <a:gd name="T31" fmla="*/ 29 h 29"/>
                  <a:gd name="T32" fmla="*/ 12 w 14"/>
                  <a:gd name="T33" fmla="*/ 28 h 29"/>
                  <a:gd name="T34" fmla="*/ 13 w 14"/>
                  <a:gd name="T35" fmla="*/ 29 h 29"/>
                  <a:gd name="T36" fmla="*/ 11 w 14"/>
                  <a:gd name="T37" fmla="*/ 20 h 29"/>
                  <a:gd name="T38" fmla="*/ 12 w 14"/>
                  <a:gd name="T39" fmla="*/ 20 h 29"/>
                  <a:gd name="T40" fmla="*/ 12 w 14"/>
                  <a:gd name="T41" fmla="*/ 15 h 29"/>
                  <a:gd name="T42" fmla="*/ 9 w 14"/>
                  <a:gd name="T43" fmla="*/ 14 h 29"/>
                  <a:gd name="T44" fmla="*/ 10 w 14"/>
                  <a:gd name="T45" fmla="*/ 12 h 29"/>
                  <a:gd name="T46" fmla="*/ 9 w 14"/>
                  <a:gd name="T47" fmla="*/ 13 h 29"/>
                  <a:gd name="T48" fmla="*/ 9 w 14"/>
                  <a:gd name="T49" fmla="*/ 11 h 29"/>
                  <a:gd name="T50" fmla="*/ 7 w 14"/>
                  <a:gd name="T51" fmla="*/ 12 h 29"/>
                  <a:gd name="T52" fmla="*/ 9 w 14"/>
                  <a:gd name="T53" fmla="*/ 7 h 29"/>
                  <a:gd name="T54" fmla="*/ 8 w 14"/>
                  <a:gd name="T55" fmla="*/ 8 h 29"/>
                  <a:gd name="T56" fmla="*/ 6 w 14"/>
                  <a:gd name="T57" fmla="*/ 8 h 29"/>
                  <a:gd name="T58" fmla="*/ 8 w 14"/>
                  <a:gd name="T59" fmla="*/ 7 h 29"/>
                  <a:gd name="T60" fmla="*/ 6 w 14"/>
                  <a:gd name="T61" fmla="*/ 6 h 29"/>
                  <a:gd name="T62" fmla="*/ 5 w 14"/>
                  <a:gd name="T63" fmla="*/ 7 h 29"/>
                  <a:gd name="T64" fmla="*/ 4 w 14"/>
                  <a:gd name="T65" fmla="*/ 4 h 29"/>
                  <a:gd name="T66" fmla="*/ 6 w 14"/>
                  <a:gd name="T67" fmla="*/ 4 h 29"/>
                  <a:gd name="T68" fmla="*/ 6 w 14"/>
                  <a:gd name="T69" fmla="*/ 2 h 29"/>
                  <a:gd name="T70" fmla="*/ 3 w 14"/>
                  <a:gd name="T71" fmla="*/ 2 h 29"/>
                  <a:gd name="T72" fmla="*/ 4 w 14"/>
                  <a:gd name="T73" fmla="*/ 0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4" h="29">
                    <a:moveTo>
                      <a:pt x="4" y="0"/>
                    </a:moveTo>
                    <a:cubicBezTo>
                      <a:pt x="3" y="1"/>
                      <a:pt x="3" y="1"/>
                      <a:pt x="3" y="2"/>
                    </a:cubicBezTo>
                    <a:cubicBezTo>
                      <a:pt x="3" y="2"/>
                      <a:pt x="2" y="1"/>
                      <a:pt x="2" y="2"/>
                    </a:cubicBezTo>
                    <a:cubicBezTo>
                      <a:pt x="1" y="3"/>
                      <a:pt x="1" y="2"/>
                      <a:pt x="0" y="3"/>
                    </a:cubicBezTo>
                    <a:cubicBezTo>
                      <a:pt x="0" y="4"/>
                      <a:pt x="2" y="3"/>
                      <a:pt x="2" y="4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2" y="5"/>
                      <a:pt x="4" y="6"/>
                      <a:pt x="4" y="8"/>
                    </a:cubicBezTo>
                    <a:cubicBezTo>
                      <a:pt x="4" y="9"/>
                      <a:pt x="5" y="9"/>
                      <a:pt x="6" y="10"/>
                    </a:cubicBezTo>
                    <a:cubicBezTo>
                      <a:pt x="7" y="14"/>
                      <a:pt x="10" y="17"/>
                      <a:pt x="9" y="22"/>
                    </a:cubicBezTo>
                    <a:cubicBezTo>
                      <a:pt x="12" y="22"/>
                      <a:pt x="12" y="22"/>
                      <a:pt x="12" y="22"/>
                    </a:cubicBezTo>
                    <a:cubicBezTo>
                      <a:pt x="11" y="22"/>
                      <a:pt x="11" y="23"/>
                      <a:pt x="10" y="23"/>
                    </a:cubicBezTo>
                    <a:cubicBezTo>
                      <a:pt x="10" y="23"/>
                      <a:pt x="10" y="23"/>
                      <a:pt x="10" y="22"/>
                    </a:cubicBezTo>
                    <a:cubicBezTo>
                      <a:pt x="8" y="23"/>
                      <a:pt x="10" y="25"/>
                      <a:pt x="9" y="26"/>
                    </a:cubicBezTo>
                    <a:cubicBezTo>
                      <a:pt x="10" y="26"/>
                      <a:pt x="12" y="26"/>
                      <a:pt x="12" y="26"/>
                    </a:cubicBezTo>
                    <a:cubicBezTo>
                      <a:pt x="10" y="26"/>
                      <a:pt x="12" y="28"/>
                      <a:pt x="9" y="27"/>
                    </a:cubicBezTo>
                    <a:cubicBezTo>
                      <a:pt x="8" y="28"/>
                      <a:pt x="11" y="28"/>
                      <a:pt x="10" y="29"/>
                    </a:cubicBezTo>
                    <a:cubicBezTo>
                      <a:pt x="11" y="29"/>
                      <a:pt x="11" y="28"/>
                      <a:pt x="12" y="28"/>
                    </a:cubicBezTo>
                    <a:cubicBezTo>
                      <a:pt x="13" y="29"/>
                      <a:pt x="11" y="29"/>
                      <a:pt x="13" y="29"/>
                    </a:cubicBezTo>
                    <a:cubicBezTo>
                      <a:pt x="14" y="27"/>
                      <a:pt x="12" y="23"/>
                      <a:pt x="11" y="20"/>
                    </a:cubicBezTo>
                    <a:cubicBezTo>
                      <a:pt x="12" y="20"/>
                      <a:pt x="12" y="20"/>
                      <a:pt x="12" y="20"/>
                    </a:cubicBezTo>
                    <a:cubicBezTo>
                      <a:pt x="11" y="19"/>
                      <a:pt x="11" y="17"/>
                      <a:pt x="12" y="15"/>
                    </a:cubicBezTo>
                    <a:cubicBezTo>
                      <a:pt x="11" y="16"/>
                      <a:pt x="12" y="12"/>
                      <a:pt x="9" y="14"/>
                    </a:cubicBezTo>
                    <a:cubicBezTo>
                      <a:pt x="10" y="13"/>
                      <a:pt x="10" y="13"/>
                      <a:pt x="10" y="12"/>
                    </a:cubicBezTo>
                    <a:cubicBezTo>
                      <a:pt x="9" y="13"/>
                      <a:pt x="9" y="13"/>
                      <a:pt x="9" y="13"/>
                    </a:cubicBezTo>
                    <a:cubicBezTo>
                      <a:pt x="9" y="12"/>
                      <a:pt x="10" y="12"/>
                      <a:pt x="9" y="11"/>
                    </a:cubicBezTo>
                    <a:cubicBezTo>
                      <a:pt x="9" y="12"/>
                      <a:pt x="8" y="11"/>
                      <a:pt x="7" y="12"/>
                    </a:cubicBezTo>
                    <a:cubicBezTo>
                      <a:pt x="8" y="10"/>
                      <a:pt x="8" y="9"/>
                      <a:pt x="9" y="7"/>
                    </a:cubicBezTo>
                    <a:cubicBezTo>
                      <a:pt x="8" y="8"/>
                      <a:pt x="8" y="8"/>
                      <a:pt x="8" y="8"/>
                    </a:cubicBezTo>
                    <a:cubicBezTo>
                      <a:pt x="8" y="8"/>
                      <a:pt x="7" y="8"/>
                      <a:pt x="6" y="8"/>
                    </a:cubicBezTo>
                    <a:cubicBezTo>
                      <a:pt x="6" y="8"/>
                      <a:pt x="7" y="7"/>
                      <a:pt x="8" y="7"/>
                    </a:cubicBezTo>
                    <a:cubicBezTo>
                      <a:pt x="8" y="6"/>
                      <a:pt x="5" y="7"/>
                      <a:pt x="6" y="6"/>
                    </a:cubicBezTo>
                    <a:cubicBezTo>
                      <a:pt x="5" y="7"/>
                      <a:pt x="5" y="7"/>
                      <a:pt x="5" y="7"/>
                    </a:cubicBezTo>
                    <a:cubicBezTo>
                      <a:pt x="4" y="6"/>
                      <a:pt x="5" y="4"/>
                      <a:pt x="4" y="4"/>
                    </a:cubicBezTo>
                    <a:cubicBezTo>
                      <a:pt x="4" y="2"/>
                      <a:pt x="5" y="4"/>
                      <a:pt x="6" y="4"/>
                    </a:cubicBezTo>
                    <a:cubicBezTo>
                      <a:pt x="6" y="3"/>
                      <a:pt x="6" y="3"/>
                      <a:pt x="6" y="2"/>
                    </a:cubicBezTo>
                    <a:cubicBezTo>
                      <a:pt x="5" y="2"/>
                      <a:pt x="4" y="2"/>
                      <a:pt x="3" y="2"/>
                    </a:cubicBezTo>
                    <a:cubicBezTo>
                      <a:pt x="5" y="2"/>
                      <a:pt x="4" y="1"/>
                      <a:pt x="4" y="0"/>
                    </a:cubicBez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574" name="Rectangle 69"/>
              <p:cNvSpPr>
                <a:spLocks noChangeArrowheads="1"/>
              </p:cNvSpPr>
              <p:nvPr/>
            </p:nvSpPr>
            <p:spPr bwMode="auto">
              <a:xfrm>
                <a:off x="841" y="1681"/>
                <a:ext cx="3" cy="1"/>
              </a:xfrm>
              <a:prstGeom prst="rect">
                <a:avLst/>
              </a:pr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575" name="Freeform 70"/>
              <p:cNvSpPr/>
              <p:nvPr/>
            </p:nvSpPr>
            <p:spPr bwMode="auto">
              <a:xfrm>
                <a:off x="836" y="167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576" name="Rectangle 71"/>
              <p:cNvSpPr>
                <a:spLocks noChangeArrowheads="1"/>
              </p:cNvSpPr>
              <p:nvPr/>
            </p:nvSpPr>
            <p:spPr bwMode="auto">
              <a:xfrm>
                <a:off x="836" y="1697"/>
                <a:ext cx="1" cy="1"/>
              </a:xfrm>
              <a:prstGeom prst="rect">
                <a:avLst/>
              </a:pr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577" name="Freeform 72"/>
              <p:cNvSpPr/>
              <p:nvPr/>
            </p:nvSpPr>
            <p:spPr bwMode="auto">
              <a:xfrm>
                <a:off x="849" y="1692"/>
                <a:ext cx="0" cy="3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578" name="Freeform 73"/>
              <p:cNvSpPr/>
              <p:nvPr/>
            </p:nvSpPr>
            <p:spPr bwMode="auto">
              <a:xfrm>
                <a:off x="857" y="1711"/>
                <a:ext cx="3" cy="0"/>
              </a:xfrm>
              <a:custGeom>
                <a:avLst/>
                <a:gdLst>
                  <a:gd name="T0" fmla="*/ 0 w 1"/>
                  <a:gd name="T1" fmla="*/ 1 w 1"/>
                  <a:gd name="T2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0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579" name="Freeform 74"/>
              <p:cNvSpPr/>
              <p:nvPr/>
            </p:nvSpPr>
            <p:spPr bwMode="auto">
              <a:xfrm>
                <a:off x="836" y="1675"/>
                <a:ext cx="5" cy="3"/>
              </a:xfrm>
              <a:custGeom>
                <a:avLst/>
                <a:gdLst>
                  <a:gd name="T0" fmla="*/ 5 w 5"/>
                  <a:gd name="T1" fmla="*/ 3 h 3"/>
                  <a:gd name="T2" fmla="*/ 2 w 5"/>
                  <a:gd name="T3" fmla="*/ 3 h 3"/>
                  <a:gd name="T4" fmla="*/ 0 w 5"/>
                  <a:gd name="T5" fmla="*/ 0 h 3"/>
                  <a:gd name="T6" fmla="*/ 5 w 5"/>
                  <a:gd name="T7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" h="3">
                    <a:moveTo>
                      <a:pt x="5" y="3"/>
                    </a:moveTo>
                    <a:lnTo>
                      <a:pt x="2" y="3"/>
                    </a:lnTo>
                    <a:lnTo>
                      <a:pt x="0" y="0"/>
                    </a:lnTo>
                    <a:lnTo>
                      <a:pt x="5" y="3"/>
                    </a:ln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580" name="Freeform 75"/>
              <p:cNvSpPr/>
              <p:nvPr/>
            </p:nvSpPr>
            <p:spPr bwMode="auto">
              <a:xfrm>
                <a:off x="792" y="1648"/>
                <a:ext cx="41" cy="33"/>
              </a:xfrm>
              <a:custGeom>
                <a:avLst/>
                <a:gdLst>
                  <a:gd name="T0" fmla="*/ 1 w 15"/>
                  <a:gd name="T1" fmla="*/ 3 h 12"/>
                  <a:gd name="T2" fmla="*/ 2 w 15"/>
                  <a:gd name="T3" fmla="*/ 6 h 12"/>
                  <a:gd name="T4" fmla="*/ 6 w 15"/>
                  <a:gd name="T5" fmla="*/ 4 h 12"/>
                  <a:gd name="T6" fmla="*/ 4 w 15"/>
                  <a:gd name="T7" fmla="*/ 6 h 12"/>
                  <a:gd name="T8" fmla="*/ 9 w 15"/>
                  <a:gd name="T9" fmla="*/ 8 h 12"/>
                  <a:gd name="T10" fmla="*/ 8 w 15"/>
                  <a:gd name="T11" fmla="*/ 9 h 12"/>
                  <a:gd name="T12" fmla="*/ 12 w 15"/>
                  <a:gd name="T13" fmla="*/ 8 h 12"/>
                  <a:gd name="T14" fmla="*/ 9 w 15"/>
                  <a:gd name="T15" fmla="*/ 11 h 12"/>
                  <a:gd name="T16" fmla="*/ 9 w 15"/>
                  <a:gd name="T17" fmla="*/ 11 h 12"/>
                  <a:gd name="T18" fmla="*/ 12 w 15"/>
                  <a:gd name="T19" fmla="*/ 12 h 12"/>
                  <a:gd name="T20" fmla="*/ 13 w 15"/>
                  <a:gd name="T21" fmla="*/ 11 h 12"/>
                  <a:gd name="T22" fmla="*/ 15 w 15"/>
                  <a:gd name="T23" fmla="*/ 10 h 12"/>
                  <a:gd name="T24" fmla="*/ 12 w 15"/>
                  <a:gd name="T25" fmla="*/ 9 h 12"/>
                  <a:gd name="T26" fmla="*/ 13 w 15"/>
                  <a:gd name="T27" fmla="*/ 8 h 12"/>
                  <a:gd name="T28" fmla="*/ 12 w 15"/>
                  <a:gd name="T29" fmla="*/ 8 h 12"/>
                  <a:gd name="T30" fmla="*/ 13 w 15"/>
                  <a:gd name="T31" fmla="*/ 7 h 12"/>
                  <a:gd name="T32" fmla="*/ 11 w 15"/>
                  <a:gd name="T33" fmla="*/ 7 h 12"/>
                  <a:gd name="T34" fmla="*/ 11 w 15"/>
                  <a:gd name="T35" fmla="*/ 7 h 12"/>
                  <a:gd name="T36" fmla="*/ 10 w 15"/>
                  <a:gd name="T37" fmla="*/ 7 h 12"/>
                  <a:gd name="T38" fmla="*/ 10 w 15"/>
                  <a:gd name="T39" fmla="*/ 6 h 12"/>
                  <a:gd name="T40" fmla="*/ 10 w 15"/>
                  <a:gd name="T41" fmla="*/ 7 h 12"/>
                  <a:gd name="T42" fmla="*/ 8 w 15"/>
                  <a:gd name="T43" fmla="*/ 3 h 12"/>
                  <a:gd name="T44" fmla="*/ 7 w 15"/>
                  <a:gd name="T45" fmla="*/ 4 h 12"/>
                  <a:gd name="T46" fmla="*/ 9 w 15"/>
                  <a:gd name="T47" fmla="*/ 4 h 12"/>
                  <a:gd name="T48" fmla="*/ 7 w 15"/>
                  <a:gd name="T49" fmla="*/ 6 h 12"/>
                  <a:gd name="T50" fmla="*/ 7 w 15"/>
                  <a:gd name="T51" fmla="*/ 3 h 12"/>
                  <a:gd name="T52" fmla="*/ 5 w 15"/>
                  <a:gd name="T53" fmla="*/ 2 h 12"/>
                  <a:gd name="T54" fmla="*/ 5 w 15"/>
                  <a:gd name="T55" fmla="*/ 2 h 12"/>
                  <a:gd name="T56" fmla="*/ 3 w 15"/>
                  <a:gd name="T57" fmla="*/ 1 h 12"/>
                  <a:gd name="T58" fmla="*/ 3 w 15"/>
                  <a:gd name="T59" fmla="*/ 2 h 12"/>
                  <a:gd name="T60" fmla="*/ 2 w 15"/>
                  <a:gd name="T61" fmla="*/ 2 h 12"/>
                  <a:gd name="T62" fmla="*/ 3 w 15"/>
                  <a:gd name="T63" fmla="*/ 2 h 12"/>
                  <a:gd name="T64" fmla="*/ 0 w 15"/>
                  <a:gd name="T65" fmla="*/ 3 h 12"/>
                  <a:gd name="T66" fmla="*/ 2 w 15"/>
                  <a:gd name="T67" fmla="*/ 3 h 12"/>
                  <a:gd name="T68" fmla="*/ 1 w 15"/>
                  <a:gd name="T69" fmla="*/ 3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5" h="12">
                    <a:moveTo>
                      <a:pt x="1" y="3"/>
                    </a:moveTo>
                    <a:cubicBezTo>
                      <a:pt x="0" y="5"/>
                      <a:pt x="2" y="5"/>
                      <a:pt x="2" y="6"/>
                    </a:cubicBezTo>
                    <a:cubicBezTo>
                      <a:pt x="4" y="6"/>
                      <a:pt x="4" y="3"/>
                      <a:pt x="6" y="4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5" y="7"/>
                      <a:pt x="6" y="9"/>
                      <a:pt x="9" y="8"/>
                    </a:cubicBezTo>
                    <a:cubicBezTo>
                      <a:pt x="9" y="9"/>
                      <a:pt x="9" y="9"/>
                      <a:pt x="8" y="9"/>
                    </a:cubicBezTo>
                    <a:cubicBezTo>
                      <a:pt x="9" y="10"/>
                      <a:pt x="12" y="6"/>
                      <a:pt x="12" y="8"/>
                    </a:cubicBezTo>
                    <a:cubicBezTo>
                      <a:pt x="10" y="9"/>
                      <a:pt x="11" y="10"/>
                      <a:pt x="9" y="11"/>
                    </a:cubicBezTo>
                    <a:cubicBezTo>
                      <a:pt x="9" y="11"/>
                      <a:pt x="9" y="11"/>
                      <a:pt x="9" y="11"/>
                    </a:cubicBezTo>
                    <a:cubicBezTo>
                      <a:pt x="10" y="11"/>
                      <a:pt x="11" y="12"/>
                      <a:pt x="12" y="12"/>
                    </a:cubicBezTo>
                    <a:cubicBezTo>
                      <a:pt x="12" y="12"/>
                      <a:pt x="13" y="10"/>
                      <a:pt x="13" y="11"/>
                    </a:cubicBezTo>
                    <a:cubicBezTo>
                      <a:pt x="13" y="11"/>
                      <a:pt x="14" y="10"/>
                      <a:pt x="15" y="10"/>
                    </a:cubicBezTo>
                    <a:cubicBezTo>
                      <a:pt x="13" y="10"/>
                      <a:pt x="13" y="9"/>
                      <a:pt x="12" y="9"/>
                    </a:cubicBezTo>
                    <a:cubicBezTo>
                      <a:pt x="13" y="8"/>
                      <a:pt x="13" y="9"/>
                      <a:pt x="13" y="8"/>
                    </a:cubicBezTo>
                    <a:cubicBezTo>
                      <a:pt x="12" y="8"/>
                      <a:pt x="12" y="8"/>
                      <a:pt x="12" y="8"/>
                    </a:cubicBezTo>
                    <a:cubicBezTo>
                      <a:pt x="12" y="8"/>
                      <a:pt x="13" y="8"/>
                      <a:pt x="13" y="7"/>
                    </a:cubicBezTo>
                    <a:cubicBezTo>
                      <a:pt x="12" y="8"/>
                      <a:pt x="11" y="8"/>
                      <a:pt x="11" y="7"/>
                    </a:cubicBezTo>
                    <a:cubicBezTo>
                      <a:pt x="11" y="7"/>
                      <a:pt x="11" y="7"/>
                      <a:pt x="11" y="7"/>
                    </a:cubicBezTo>
                    <a:cubicBezTo>
                      <a:pt x="11" y="7"/>
                      <a:pt x="11" y="6"/>
                      <a:pt x="10" y="7"/>
                    </a:cubicBezTo>
                    <a:cubicBezTo>
                      <a:pt x="10" y="6"/>
                      <a:pt x="10" y="6"/>
                      <a:pt x="10" y="6"/>
                    </a:cubicBezTo>
                    <a:cubicBezTo>
                      <a:pt x="10" y="7"/>
                      <a:pt x="10" y="7"/>
                      <a:pt x="10" y="7"/>
                    </a:cubicBezTo>
                    <a:cubicBezTo>
                      <a:pt x="9" y="6"/>
                      <a:pt x="10" y="3"/>
                      <a:pt x="8" y="3"/>
                    </a:cubicBezTo>
                    <a:cubicBezTo>
                      <a:pt x="8" y="4"/>
                      <a:pt x="8" y="4"/>
                      <a:pt x="7" y="4"/>
                    </a:cubicBezTo>
                    <a:cubicBezTo>
                      <a:pt x="7" y="5"/>
                      <a:pt x="9" y="4"/>
                      <a:pt x="9" y="4"/>
                    </a:cubicBezTo>
                    <a:cubicBezTo>
                      <a:pt x="8" y="5"/>
                      <a:pt x="7" y="5"/>
                      <a:pt x="7" y="6"/>
                    </a:cubicBezTo>
                    <a:cubicBezTo>
                      <a:pt x="7" y="5"/>
                      <a:pt x="6" y="5"/>
                      <a:pt x="7" y="3"/>
                    </a:cubicBezTo>
                    <a:cubicBezTo>
                      <a:pt x="6" y="2"/>
                      <a:pt x="5" y="3"/>
                      <a:pt x="5" y="2"/>
                    </a:cubicBezTo>
                    <a:cubicBezTo>
                      <a:pt x="5" y="2"/>
                      <a:pt x="5" y="2"/>
                      <a:pt x="5" y="2"/>
                    </a:cubicBezTo>
                    <a:cubicBezTo>
                      <a:pt x="4" y="3"/>
                      <a:pt x="5" y="0"/>
                      <a:pt x="3" y="1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3"/>
                      <a:pt x="3" y="2"/>
                      <a:pt x="2" y="2"/>
                    </a:cubicBezTo>
                    <a:cubicBezTo>
                      <a:pt x="2" y="2"/>
                      <a:pt x="2" y="2"/>
                      <a:pt x="3" y="2"/>
                    </a:cubicBezTo>
                    <a:cubicBezTo>
                      <a:pt x="2" y="3"/>
                      <a:pt x="1" y="2"/>
                      <a:pt x="0" y="3"/>
                    </a:cubicBezTo>
                    <a:cubicBezTo>
                      <a:pt x="0" y="3"/>
                      <a:pt x="2" y="2"/>
                      <a:pt x="2" y="3"/>
                    </a:cubicBezTo>
                    <a:cubicBezTo>
                      <a:pt x="2" y="3"/>
                      <a:pt x="1" y="4"/>
                      <a:pt x="1" y="3"/>
                    </a:cubicBez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581" name="Freeform 76"/>
              <p:cNvSpPr/>
              <p:nvPr/>
            </p:nvSpPr>
            <p:spPr bwMode="auto">
              <a:xfrm>
                <a:off x="822" y="1667"/>
                <a:ext cx="3" cy="0"/>
              </a:xfrm>
              <a:custGeom>
                <a:avLst/>
                <a:gdLst>
                  <a:gd name="T0" fmla="*/ 3 w 3"/>
                  <a:gd name="T1" fmla="*/ 0 w 3"/>
                  <a:gd name="T2" fmla="*/ 3 w 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3">
                    <a:moveTo>
                      <a:pt x="3" y="0"/>
                    </a:moveTo>
                    <a:lnTo>
                      <a:pt x="0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582" name="Freeform 77"/>
              <p:cNvSpPr/>
              <p:nvPr/>
            </p:nvSpPr>
            <p:spPr bwMode="auto">
              <a:xfrm>
                <a:off x="759" y="1637"/>
                <a:ext cx="41" cy="17"/>
              </a:xfrm>
              <a:custGeom>
                <a:avLst/>
                <a:gdLst>
                  <a:gd name="T0" fmla="*/ 10 w 15"/>
                  <a:gd name="T1" fmla="*/ 3 h 6"/>
                  <a:gd name="T2" fmla="*/ 11 w 15"/>
                  <a:gd name="T3" fmla="*/ 1 h 6"/>
                  <a:gd name="T4" fmla="*/ 9 w 15"/>
                  <a:gd name="T5" fmla="*/ 4 h 6"/>
                  <a:gd name="T6" fmla="*/ 8 w 15"/>
                  <a:gd name="T7" fmla="*/ 4 h 6"/>
                  <a:gd name="T8" fmla="*/ 9 w 15"/>
                  <a:gd name="T9" fmla="*/ 1 h 6"/>
                  <a:gd name="T10" fmla="*/ 8 w 15"/>
                  <a:gd name="T11" fmla="*/ 0 h 6"/>
                  <a:gd name="T12" fmla="*/ 7 w 15"/>
                  <a:gd name="T13" fmla="*/ 2 h 6"/>
                  <a:gd name="T14" fmla="*/ 6 w 15"/>
                  <a:gd name="T15" fmla="*/ 2 h 6"/>
                  <a:gd name="T16" fmla="*/ 7 w 15"/>
                  <a:gd name="T17" fmla="*/ 2 h 6"/>
                  <a:gd name="T18" fmla="*/ 7 w 15"/>
                  <a:gd name="T19" fmla="*/ 0 h 6"/>
                  <a:gd name="T20" fmla="*/ 5 w 15"/>
                  <a:gd name="T21" fmla="*/ 5 h 6"/>
                  <a:gd name="T22" fmla="*/ 5 w 15"/>
                  <a:gd name="T23" fmla="*/ 4 h 6"/>
                  <a:gd name="T24" fmla="*/ 4 w 15"/>
                  <a:gd name="T25" fmla="*/ 2 h 6"/>
                  <a:gd name="T26" fmla="*/ 5 w 15"/>
                  <a:gd name="T27" fmla="*/ 2 h 6"/>
                  <a:gd name="T28" fmla="*/ 5 w 15"/>
                  <a:gd name="T29" fmla="*/ 3 h 6"/>
                  <a:gd name="T30" fmla="*/ 10 w 15"/>
                  <a:gd name="T31" fmla="*/ 6 h 6"/>
                  <a:gd name="T32" fmla="*/ 9 w 15"/>
                  <a:gd name="T33" fmla="*/ 6 h 6"/>
                  <a:gd name="T34" fmla="*/ 11 w 15"/>
                  <a:gd name="T35" fmla="*/ 5 h 6"/>
                  <a:gd name="T36" fmla="*/ 11 w 15"/>
                  <a:gd name="T37" fmla="*/ 3 h 6"/>
                  <a:gd name="T38" fmla="*/ 11 w 15"/>
                  <a:gd name="T39" fmla="*/ 4 h 6"/>
                  <a:gd name="T40" fmla="*/ 13 w 15"/>
                  <a:gd name="T41" fmla="*/ 2 h 6"/>
                  <a:gd name="T42" fmla="*/ 15 w 15"/>
                  <a:gd name="T43" fmla="*/ 2 h 6"/>
                  <a:gd name="T44" fmla="*/ 12 w 15"/>
                  <a:gd name="T45" fmla="*/ 1 h 6"/>
                  <a:gd name="T46" fmla="*/ 10 w 15"/>
                  <a:gd name="T47" fmla="*/ 3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5" h="6">
                    <a:moveTo>
                      <a:pt x="10" y="3"/>
                    </a:moveTo>
                    <a:cubicBezTo>
                      <a:pt x="10" y="2"/>
                      <a:pt x="11" y="2"/>
                      <a:pt x="11" y="1"/>
                    </a:cubicBezTo>
                    <a:cubicBezTo>
                      <a:pt x="10" y="2"/>
                      <a:pt x="10" y="3"/>
                      <a:pt x="9" y="4"/>
                    </a:cubicBezTo>
                    <a:cubicBezTo>
                      <a:pt x="9" y="3"/>
                      <a:pt x="8" y="4"/>
                      <a:pt x="8" y="4"/>
                    </a:cubicBezTo>
                    <a:cubicBezTo>
                      <a:pt x="8" y="3"/>
                      <a:pt x="9" y="2"/>
                      <a:pt x="9" y="1"/>
                    </a:cubicBezTo>
                    <a:cubicBezTo>
                      <a:pt x="9" y="2"/>
                      <a:pt x="9" y="1"/>
                      <a:pt x="8" y="0"/>
                    </a:cubicBezTo>
                    <a:cubicBezTo>
                      <a:pt x="9" y="2"/>
                      <a:pt x="7" y="0"/>
                      <a:pt x="7" y="2"/>
                    </a:cubicBezTo>
                    <a:cubicBezTo>
                      <a:pt x="7" y="3"/>
                      <a:pt x="6" y="3"/>
                      <a:pt x="6" y="2"/>
                    </a:cubicBezTo>
                    <a:cubicBezTo>
                      <a:pt x="6" y="1"/>
                      <a:pt x="6" y="2"/>
                      <a:pt x="7" y="2"/>
                    </a:cubicBezTo>
                    <a:cubicBezTo>
                      <a:pt x="7" y="1"/>
                      <a:pt x="6" y="1"/>
                      <a:pt x="7" y="0"/>
                    </a:cubicBezTo>
                    <a:cubicBezTo>
                      <a:pt x="0" y="1"/>
                      <a:pt x="4" y="4"/>
                      <a:pt x="5" y="5"/>
                    </a:cubicBezTo>
                    <a:cubicBezTo>
                      <a:pt x="6" y="5"/>
                      <a:pt x="5" y="4"/>
                      <a:pt x="5" y="4"/>
                    </a:cubicBezTo>
                    <a:cubicBezTo>
                      <a:pt x="4" y="4"/>
                      <a:pt x="4" y="3"/>
                      <a:pt x="4" y="2"/>
                    </a:cubicBezTo>
                    <a:cubicBezTo>
                      <a:pt x="4" y="2"/>
                      <a:pt x="4" y="1"/>
                      <a:pt x="5" y="2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3" y="3"/>
                      <a:pt x="8" y="6"/>
                      <a:pt x="10" y="6"/>
                    </a:cubicBezTo>
                    <a:cubicBezTo>
                      <a:pt x="9" y="6"/>
                      <a:pt x="9" y="6"/>
                      <a:pt x="9" y="6"/>
                    </a:cubicBezTo>
                    <a:cubicBezTo>
                      <a:pt x="9" y="5"/>
                      <a:pt x="10" y="5"/>
                      <a:pt x="11" y="5"/>
                    </a:cubicBezTo>
                    <a:cubicBezTo>
                      <a:pt x="11" y="3"/>
                      <a:pt x="11" y="3"/>
                      <a:pt x="11" y="3"/>
                    </a:cubicBezTo>
                    <a:cubicBezTo>
                      <a:pt x="11" y="4"/>
                      <a:pt x="12" y="3"/>
                      <a:pt x="11" y="4"/>
                    </a:cubicBezTo>
                    <a:cubicBezTo>
                      <a:pt x="12" y="4"/>
                      <a:pt x="12" y="3"/>
                      <a:pt x="13" y="2"/>
                    </a:cubicBezTo>
                    <a:cubicBezTo>
                      <a:pt x="14" y="2"/>
                      <a:pt x="13" y="3"/>
                      <a:pt x="15" y="2"/>
                    </a:cubicBezTo>
                    <a:cubicBezTo>
                      <a:pt x="14" y="0"/>
                      <a:pt x="13" y="3"/>
                      <a:pt x="12" y="1"/>
                    </a:cubicBezTo>
                    <a:lnTo>
                      <a:pt x="10" y="3"/>
                    </a:ln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583" name="Rectangle 78"/>
              <p:cNvSpPr>
                <a:spLocks noChangeArrowheads="1"/>
              </p:cNvSpPr>
              <p:nvPr/>
            </p:nvSpPr>
            <p:spPr bwMode="auto">
              <a:xfrm>
                <a:off x="795" y="1648"/>
                <a:ext cx="1" cy="1"/>
              </a:xfrm>
              <a:prstGeom prst="rect">
                <a:avLst/>
              </a:pr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584" name="Freeform 79"/>
              <p:cNvSpPr/>
              <p:nvPr/>
            </p:nvSpPr>
            <p:spPr bwMode="auto">
              <a:xfrm>
                <a:off x="787" y="1654"/>
                <a:ext cx="2" cy="2"/>
              </a:xfrm>
              <a:custGeom>
                <a:avLst/>
                <a:gdLst>
                  <a:gd name="T0" fmla="*/ 0 w 1"/>
                  <a:gd name="T1" fmla="*/ 1 h 1"/>
                  <a:gd name="T2" fmla="*/ 1 w 1"/>
                  <a:gd name="T3" fmla="*/ 0 h 1"/>
                  <a:gd name="T4" fmla="*/ 0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1"/>
                    </a:cubicBez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585" name="Freeform 80"/>
              <p:cNvSpPr/>
              <p:nvPr/>
            </p:nvSpPr>
            <p:spPr bwMode="auto">
              <a:xfrm>
                <a:off x="765" y="1637"/>
                <a:ext cx="3" cy="3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1 h 1"/>
                  <a:gd name="T4" fmla="*/ 1 w 1"/>
                  <a:gd name="T5" fmla="*/ 0 h 1"/>
                  <a:gd name="T6" fmla="*/ 1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586" name="Freeform 81"/>
              <p:cNvSpPr/>
              <p:nvPr/>
            </p:nvSpPr>
            <p:spPr bwMode="auto">
              <a:xfrm>
                <a:off x="762" y="1646"/>
                <a:ext cx="11" cy="13"/>
              </a:xfrm>
              <a:custGeom>
                <a:avLst/>
                <a:gdLst>
                  <a:gd name="T0" fmla="*/ 2 w 4"/>
                  <a:gd name="T1" fmla="*/ 5 h 5"/>
                  <a:gd name="T2" fmla="*/ 4 w 4"/>
                  <a:gd name="T3" fmla="*/ 3 h 5"/>
                  <a:gd name="T4" fmla="*/ 1 w 4"/>
                  <a:gd name="T5" fmla="*/ 0 h 5"/>
                  <a:gd name="T6" fmla="*/ 2 w 4"/>
                  <a:gd name="T7" fmla="*/ 3 h 5"/>
                  <a:gd name="T8" fmla="*/ 1 w 4"/>
                  <a:gd name="T9" fmla="*/ 4 h 5"/>
                  <a:gd name="T10" fmla="*/ 2 w 4"/>
                  <a:gd name="T11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5">
                    <a:moveTo>
                      <a:pt x="2" y="5"/>
                    </a:moveTo>
                    <a:cubicBezTo>
                      <a:pt x="3" y="4"/>
                      <a:pt x="2" y="3"/>
                      <a:pt x="4" y="3"/>
                    </a:cubicBezTo>
                    <a:cubicBezTo>
                      <a:pt x="3" y="1"/>
                      <a:pt x="2" y="1"/>
                      <a:pt x="1" y="0"/>
                    </a:cubicBezTo>
                    <a:cubicBezTo>
                      <a:pt x="0" y="0"/>
                      <a:pt x="2" y="2"/>
                      <a:pt x="2" y="3"/>
                    </a:cubicBezTo>
                    <a:cubicBezTo>
                      <a:pt x="1" y="2"/>
                      <a:pt x="2" y="4"/>
                      <a:pt x="1" y="4"/>
                    </a:cubicBezTo>
                    <a:lnTo>
                      <a:pt x="2" y="5"/>
                    </a:ln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587" name="Freeform 82"/>
              <p:cNvSpPr/>
              <p:nvPr/>
            </p:nvSpPr>
            <p:spPr bwMode="auto">
              <a:xfrm>
                <a:off x="713" y="1651"/>
                <a:ext cx="52" cy="63"/>
              </a:xfrm>
              <a:custGeom>
                <a:avLst/>
                <a:gdLst>
                  <a:gd name="T0" fmla="*/ 14 w 19"/>
                  <a:gd name="T1" fmla="*/ 3 h 23"/>
                  <a:gd name="T2" fmla="*/ 13 w 19"/>
                  <a:gd name="T3" fmla="*/ 4 h 23"/>
                  <a:gd name="T4" fmla="*/ 13 w 19"/>
                  <a:gd name="T5" fmla="*/ 3 h 23"/>
                  <a:gd name="T6" fmla="*/ 12 w 19"/>
                  <a:gd name="T7" fmla="*/ 4 h 23"/>
                  <a:gd name="T8" fmla="*/ 12 w 19"/>
                  <a:gd name="T9" fmla="*/ 4 h 23"/>
                  <a:gd name="T10" fmla="*/ 11 w 19"/>
                  <a:gd name="T11" fmla="*/ 6 h 23"/>
                  <a:gd name="T12" fmla="*/ 12 w 19"/>
                  <a:gd name="T13" fmla="*/ 8 h 23"/>
                  <a:gd name="T14" fmla="*/ 9 w 19"/>
                  <a:gd name="T15" fmla="*/ 7 h 23"/>
                  <a:gd name="T16" fmla="*/ 12 w 19"/>
                  <a:gd name="T17" fmla="*/ 9 h 23"/>
                  <a:gd name="T18" fmla="*/ 9 w 19"/>
                  <a:gd name="T19" fmla="*/ 11 h 23"/>
                  <a:gd name="T20" fmla="*/ 9 w 19"/>
                  <a:gd name="T21" fmla="*/ 10 h 23"/>
                  <a:gd name="T22" fmla="*/ 8 w 19"/>
                  <a:gd name="T23" fmla="*/ 11 h 23"/>
                  <a:gd name="T24" fmla="*/ 7 w 19"/>
                  <a:gd name="T25" fmla="*/ 10 h 23"/>
                  <a:gd name="T26" fmla="*/ 5 w 19"/>
                  <a:gd name="T27" fmla="*/ 12 h 23"/>
                  <a:gd name="T28" fmla="*/ 5 w 19"/>
                  <a:gd name="T29" fmla="*/ 11 h 23"/>
                  <a:gd name="T30" fmla="*/ 3 w 19"/>
                  <a:gd name="T31" fmla="*/ 16 h 23"/>
                  <a:gd name="T32" fmla="*/ 2 w 19"/>
                  <a:gd name="T33" fmla="*/ 16 h 23"/>
                  <a:gd name="T34" fmla="*/ 5 w 19"/>
                  <a:gd name="T35" fmla="*/ 17 h 23"/>
                  <a:gd name="T36" fmla="*/ 3 w 19"/>
                  <a:gd name="T37" fmla="*/ 19 h 23"/>
                  <a:gd name="T38" fmla="*/ 2 w 19"/>
                  <a:gd name="T39" fmla="*/ 17 h 23"/>
                  <a:gd name="T40" fmla="*/ 2 w 19"/>
                  <a:gd name="T41" fmla="*/ 18 h 23"/>
                  <a:gd name="T42" fmla="*/ 0 w 19"/>
                  <a:gd name="T43" fmla="*/ 18 h 23"/>
                  <a:gd name="T44" fmla="*/ 1 w 19"/>
                  <a:gd name="T45" fmla="*/ 21 h 23"/>
                  <a:gd name="T46" fmla="*/ 0 w 19"/>
                  <a:gd name="T47" fmla="*/ 21 h 23"/>
                  <a:gd name="T48" fmla="*/ 2 w 19"/>
                  <a:gd name="T49" fmla="*/ 23 h 23"/>
                  <a:gd name="T50" fmla="*/ 6 w 19"/>
                  <a:gd name="T51" fmla="*/ 18 h 23"/>
                  <a:gd name="T52" fmla="*/ 6 w 19"/>
                  <a:gd name="T53" fmla="*/ 15 h 23"/>
                  <a:gd name="T54" fmla="*/ 8 w 19"/>
                  <a:gd name="T55" fmla="*/ 16 h 23"/>
                  <a:gd name="T56" fmla="*/ 6 w 19"/>
                  <a:gd name="T57" fmla="*/ 15 h 23"/>
                  <a:gd name="T58" fmla="*/ 8 w 19"/>
                  <a:gd name="T59" fmla="*/ 15 h 23"/>
                  <a:gd name="T60" fmla="*/ 7 w 19"/>
                  <a:gd name="T61" fmla="*/ 14 h 23"/>
                  <a:gd name="T62" fmla="*/ 9 w 19"/>
                  <a:gd name="T63" fmla="*/ 15 h 23"/>
                  <a:gd name="T64" fmla="*/ 15 w 19"/>
                  <a:gd name="T65" fmla="*/ 6 h 23"/>
                  <a:gd name="T66" fmla="*/ 14 w 19"/>
                  <a:gd name="T67" fmla="*/ 6 h 23"/>
                  <a:gd name="T68" fmla="*/ 16 w 19"/>
                  <a:gd name="T69" fmla="*/ 3 h 23"/>
                  <a:gd name="T70" fmla="*/ 16 w 19"/>
                  <a:gd name="T71" fmla="*/ 1 h 23"/>
                  <a:gd name="T72" fmla="*/ 18 w 19"/>
                  <a:gd name="T73" fmla="*/ 4 h 23"/>
                  <a:gd name="T74" fmla="*/ 19 w 19"/>
                  <a:gd name="T75" fmla="*/ 2 h 23"/>
                  <a:gd name="T76" fmla="*/ 18 w 19"/>
                  <a:gd name="T77" fmla="*/ 2 h 23"/>
                  <a:gd name="T78" fmla="*/ 19 w 19"/>
                  <a:gd name="T79" fmla="*/ 2 h 23"/>
                  <a:gd name="T80" fmla="*/ 15 w 19"/>
                  <a:gd name="T81" fmla="*/ 0 h 23"/>
                  <a:gd name="T82" fmla="*/ 12 w 19"/>
                  <a:gd name="T83" fmla="*/ 2 h 23"/>
                  <a:gd name="T84" fmla="*/ 14 w 19"/>
                  <a:gd name="T85" fmla="*/ 3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9" h="23">
                    <a:moveTo>
                      <a:pt x="14" y="3"/>
                    </a:moveTo>
                    <a:cubicBezTo>
                      <a:pt x="14" y="3"/>
                      <a:pt x="14" y="4"/>
                      <a:pt x="13" y="4"/>
                    </a:cubicBezTo>
                    <a:cubicBezTo>
                      <a:pt x="13" y="4"/>
                      <a:pt x="13" y="3"/>
                      <a:pt x="13" y="3"/>
                    </a:cubicBezTo>
                    <a:cubicBezTo>
                      <a:pt x="12" y="2"/>
                      <a:pt x="13" y="4"/>
                      <a:pt x="12" y="4"/>
                    </a:cubicBezTo>
                    <a:cubicBezTo>
                      <a:pt x="12" y="4"/>
                      <a:pt x="12" y="4"/>
                      <a:pt x="12" y="4"/>
                    </a:cubicBezTo>
                    <a:cubicBezTo>
                      <a:pt x="11" y="5"/>
                      <a:pt x="13" y="6"/>
                      <a:pt x="11" y="6"/>
                    </a:cubicBezTo>
                    <a:cubicBezTo>
                      <a:pt x="11" y="7"/>
                      <a:pt x="11" y="7"/>
                      <a:pt x="12" y="8"/>
                    </a:cubicBezTo>
                    <a:cubicBezTo>
                      <a:pt x="10" y="8"/>
                      <a:pt x="10" y="7"/>
                      <a:pt x="9" y="7"/>
                    </a:cubicBezTo>
                    <a:cubicBezTo>
                      <a:pt x="9" y="8"/>
                      <a:pt x="11" y="8"/>
                      <a:pt x="12" y="9"/>
                    </a:cubicBezTo>
                    <a:cubicBezTo>
                      <a:pt x="9" y="9"/>
                      <a:pt x="11" y="11"/>
                      <a:pt x="9" y="11"/>
                    </a:cubicBezTo>
                    <a:cubicBezTo>
                      <a:pt x="9" y="11"/>
                      <a:pt x="9" y="10"/>
                      <a:pt x="9" y="10"/>
                    </a:cubicBezTo>
                    <a:cubicBezTo>
                      <a:pt x="7" y="9"/>
                      <a:pt x="9" y="11"/>
                      <a:pt x="8" y="11"/>
                    </a:cubicBezTo>
                    <a:cubicBezTo>
                      <a:pt x="7" y="10"/>
                      <a:pt x="7" y="10"/>
                      <a:pt x="7" y="10"/>
                    </a:cubicBezTo>
                    <a:cubicBezTo>
                      <a:pt x="7" y="11"/>
                      <a:pt x="7" y="12"/>
                      <a:pt x="5" y="12"/>
                    </a:cubicBezTo>
                    <a:cubicBezTo>
                      <a:pt x="5" y="11"/>
                      <a:pt x="5" y="11"/>
                      <a:pt x="5" y="11"/>
                    </a:cubicBezTo>
                    <a:cubicBezTo>
                      <a:pt x="5" y="13"/>
                      <a:pt x="3" y="14"/>
                      <a:pt x="3" y="16"/>
                    </a:cubicBezTo>
                    <a:cubicBezTo>
                      <a:pt x="2" y="16"/>
                      <a:pt x="2" y="16"/>
                      <a:pt x="2" y="16"/>
                    </a:cubicBezTo>
                    <a:cubicBezTo>
                      <a:pt x="2" y="18"/>
                      <a:pt x="3" y="15"/>
                      <a:pt x="5" y="17"/>
                    </a:cubicBezTo>
                    <a:cubicBezTo>
                      <a:pt x="2" y="15"/>
                      <a:pt x="5" y="19"/>
                      <a:pt x="3" y="19"/>
                    </a:cubicBezTo>
                    <a:cubicBezTo>
                      <a:pt x="2" y="18"/>
                      <a:pt x="3" y="17"/>
                      <a:pt x="2" y="17"/>
                    </a:cubicBezTo>
                    <a:cubicBezTo>
                      <a:pt x="3" y="18"/>
                      <a:pt x="2" y="18"/>
                      <a:pt x="2" y="18"/>
                    </a:cubicBezTo>
                    <a:cubicBezTo>
                      <a:pt x="1" y="17"/>
                      <a:pt x="1" y="19"/>
                      <a:pt x="0" y="18"/>
                    </a:cubicBezTo>
                    <a:cubicBezTo>
                      <a:pt x="1" y="21"/>
                      <a:pt x="1" y="21"/>
                      <a:pt x="1" y="21"/>
                    </a:cubicBezTo>
                    <a:cubicBezTo>
                      <a:pt x="0" y="20"/>
                      <a:pt x="0" y="21"/>
                      <a:pt x="0" y="21"/>
                    </a:cubicBezTo>
                    <a:cubicBezTo>
                      <a:pt x="0" y="21"/>
                      <a:pt x="1" y="23"/>
                      <a:pt x="2" y="23"/>
                    </a:cubicBezTo>
                    <a:cubicBezTo>
                      <a:pt x="3" y="21"/>
                      <a:pt x="4" y="19"/>
                      <a:pt x="6" y="18"/>
                    </a:cubicBezTo>
                    <a:cubicBezTo>
                      <a:pt x="5" y="16"/>
                      <a:pt x="7" y="17"/>
                      <a:pt x="6" y="15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8" y="15"/>
                      <a:pt x="7" y="16"/>
                      <a:pt x="6" y="15"/>
                    </a:cubicBezTo>
                    <a:cubicBezTo>
                      <a:pt x="6" y="14"/>
                      <a:pt x="8" y="15"/>
                      <a:pt x="8" y="15"/>
                    </a:cubicBezTo>
                    <a:cubicBezTo>
                      <a:pt x="9" y="15"/>
                      <a:pt x="8" y="15"/>
                      <a:pt x="7" y="14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11" y="12"/>
                      <a:pt x="12" y="8"/>
                      <a:pt x="15" y="6"/>
                    </a:cubicBezTo>
                    <a:cubicBezTo>
                      <a:pt x="14" y="6"/>
                      <a:pt x="14" y="6"/>
                      <a:pt x="14" y="6"/>
                    </a:cubicBezTo>
                    <a:cubicBezTo>
                      <a:pt x="16" y="5"/>
                      <a:pt x="13" y="2"/>
                      <a:pt x="16" y="3"/>
                    </a:cubicBezTo>
                    <a:cubicBezTo>
                      <a:pt x="16" y="1"/>
                      <a:pt x="16" y="1"/>
                      <a:pt x="16" y="1"/>
                    </a:cubicBezTo>
                    <a:cubicBezTo>
                      <a:pt x="16" y="2"/>
                      <a:pt x="18" y="3"/>
                      <a:pt x="18" y="4"/>
                    </a:cubicBezTo>
                    <a:cubicBezTo>
                      <a:pt x="18" y="3"/>
                      <a:pt x="19" y="3"/>
                      <a:pt x="19" y="2"/>
                    </a:cubicBezTo>
                    <a:cubicBezTo>
                      <a:pt x="18" y="2"/>
                      <a:pt x="18" y="2"/>
                      <a:pt x="18" y="2"/>
                    </a:cubicBezTo>
                    <a:cubicBezTo>
                      <a:pt x="17" y="1"/>
                      <a:pt x="18" y="1"/>
                      <a:pt x="19" y="2"/>
                    </a:cubicBezTo>
                    <a:cubicBezTo>
                      <a:pt x="19" y="0"/>
                      <a:pt x="17" y="1"/>
                      <a:pt x="15" y="0"/>
                    </a:cubicBezTo>
                    <a:cubicBezTo>
                      <a:pt x="16" y="3"/>
                      <a:pt x="12" y="0"/>
                      <a:pt x="12" y="2"/>
                    </a:cubicBezTo>
                    <a:cubicBezTo>
                      <a:pt x="12" y="3"/>
                      <a:pt x="13" y="2"/>
                      <a:pt x="14" y="3"/>
                    </a:cubicBez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588" name="Freeform 83"/>
              <p:cNvSpPr/>
              <p:nvPr/>
            </p:nvSpPr>
            <p:spPr bwMode="auto">
              <a:xfrm>
                <a:off x="762" y="166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589" name="Freeform 84"/>
              <p:cNvSpPr/>
              <p:nvPr/>
            </p:nvSpPr>
            <p:spPr bwMode="auto">
              <a:xfrm>
                <a:off x="710" y="1708"/>
                <a:ext cx="3" cy="3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1 h 1"/>
                  <a:gd name="T4" fmla="*/ 1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0" y="1"/>
                      <a:pt x="1" y="0"/>
                    </a:cubicBez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590" name="Rectangle 85"/>
              <p:cNvSpPr>
                <a:spLocks noChangeArrowheads="1"/>
              </p:cNvSpPr>
              <p:nvPr/>
            </p:nvSpPr>
            <p:spPr bwMode="auto">
              <a:xfrm>
                <a:off x="765" y="1656"/>
                <a:ext cx="1" cy="1"/>
              </a:xfrm>
              <a:prstGeom prst="rect">
                <a:avLst/>
              </a:pr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591" name="Freeform 86"/>
              <p:cNvSpPr/>
              <p:nvPr/>
            </p:nvSpPr>
            <p:spPr bwMode="auto">
              <a:xfrm>
                <a:off x="757" y="1648"/>
                <a:ext cx="2" cy="3"/>
              </a:xfrm>
              <a:custGeom>
                <a:avLst/>
                <a:gdLst>
                  <a:gd name="T0" fmla="*/ 2 w 2"/>
                  <a:gd name="T1" fmla="*/ 0 h 3"/>
                  <a:gd name="T2" fmla="*/ 0 w 2"/>
                  <a:gd name="T3" fmla="*/ 0 h 3"/>
                  <a:gd name="T4" fmla="*/ 2 w 2"/>
                  <a:gd name="T5" fmla="*/ 3 h 3"/>
                  <a:gd name="T6" fmla="*/ 2 w 2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3">
                    <a:moveTo>
                      <a:pt x="2" y="0"/>
                    </a:moveTo>
                    <a:lnTo>
                      <a:pt x="0" y="0"/>
                    </a:lnTo>
                    <a:lnTo>
                      <a:pt x="2" y="3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592" name="Freeform 87"/>
              <p:cNvSpPr/>
              <p:nvPr/>
            </p:nvSpPr>
            <p:spPr bwMode="auto">
              <a:xfrm>
                <a:off x="700" y="1716"/>
                <a:ext cx="2" cy="0"/>
              </a:xfrm>
              <a:custGeom>
                <a:avLst/>
                <a:gdLst>
                  <a:gd name="T0" fmla="*/ 0 w 2"/>
                  <a:gd name="T1" fmla="*/ 2 w 2"/>
                  <a:gd name="T2" fmla="*/ 0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593" name="Freeform 88"/>
              <p:cNvSpPr/>
              <p:nvPr/>
            </p:nvSpPr>
            <p:spPr bwMode="auto">
              <a:xfrm>
                <a:off x="678" y="173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594" name="Freeform 89"/>
              <p:cNvSpPr/>
              <p:nvPr/>
            </p:nvSpPr>
            <p:spPr bwMode="auto">
              <a:xfrm>
                <a:off x="661" y="1708"/>
                <a:ext cx="71" cy="84"/>
              </a:xfrm>
              <a:custGeom>
                <a:avLst/>
                <a:gdLst>
                  <a:gd name="T0" fmla="*/ 25 w 26"/>
                  <a:gd name="T1" fmla="*/ 30 h 31"/>
                  <a:gd name="T2" fmla="*/ 26 w 26"/>
                  <a:gd name="T3" fmla="*/ 29 h 31"/>
                  <a:gd name="T4" fmla="*/ 26 w 26"/>
                  <a:gd name="T5" fmla="*/ 27 h 31"/>
                  <a:gd name="T6" fmla="*/ 23 w 26"/>
                  <a:gd name="T7" fmla="*/ 26 h 31"/>
                  <a:gd name="T8" fmla="*/ 18 w 26"/>
                  <a:gd name="T9" fmla="*/ 23 h 31"/>
                  <a:gd name="T10" fmla="*/ 15 w 26"/>
                  <a:gd name="T11" fmla="*/ 21 h 31"/>
                  <a:gd name="T12" fmla="*/ 10 w 26"/>
                  <a:gd name="T13" fmla="*/ 20 h 31"/>
                  <a:gd name="T14" fmla="*/ 9 w 26"/>
                  <a:gd name="T15" fmla="*/ 19 h 31"/>
                  <a:gd name="T16" fmla="*/ 7 w 26"/>
                  <a:gd name="T17" fmla="*/ 18 h 31"/>
                  <a:gd name="T18" fmla="*/ 5 w 26"/>
                  <a:gd name="T19" fmla="*/ 20 h 31"/>
                  <a:gd name="T20" fmla="*/ 3 w 26"/>
                  <a:gd name="T21" fmla="*/ 21 h 31"/>
                  <a:gd name="T22" fmla="*/ 2 w 26"/>
                  <a:gd name="T23" fmla="*/ 21 h 31"/>
                  <a:gd name="T24" fmla="*/ 2 w 26"/>
                  <a:gd name="T25" fmla="*/ 21 h 31"/>
                  <a:gd name="T26" fmla="*/ 1 w 26"/>
                  <a:gd name="T27" fmla="*/ 16 h 31"/>
                  <a:gd name="T28" fmla="*/ 1 w 26"/>
                  <a:gd name="T29" fmla="*/ 16 h 31"/>
                  <a:gd name="T30" fmla="*/ 1 w 26"/>
                  <a:gd name="T31" fmla="*/ 16 h 31"/>
                  <a:gd name="T32" fmla="*/ 3 w 26"/>
                  <a:gd name="T33" fmla="*/ 20 h 31"/>
                  <a:gd name="T34" fmla="*/ 5 w 26"/>
                  <a:gd name="T35" fmla="*/ 18 h 31"/>
                  <a:gd name="T36" fmla="*/ 4 w 26"/>
                  <a:gd name="T37" fmla="*/ 17 h 31"/>
                  <a:gd name="T38" fmla="*/ 7 w 26"/>
                  <a:gd name="T39" fmla="*/ 15 h 31"/>
                  <a:gd name="T40" fmla="*/ 9 w 26"/>
                  <a:gd name="T41" fmla="*/ 13 h 31"/>
                  <a:gd name="T42" fmla="*/ 11 w 26"/>
                  <a:gd name="T43" fmla="*/ 10 h 31"/>
                  <a:gd name="T44" fmla="*/ 11 w 26"/>
                  <a:gd name="T45" fmla="*/ 8 h 31"/>
                  <a:gd name="T46" fmla="*/ 13 w 26"/>
                  <a:gd name="T47" fmla="*/ 8 h 31"/>
                  <a:gd name="T48" fmla="*/ 14 w 26"/>
                  <a:gd name="T49" fmla="*/ 7 h 31"/>
                  <a:gd name="T50" fmla="*/ 19 w 26"/>
                  <a:gd name="T51" fmla="*/ 2 h 31"/>
                  <a:gd name="T52" fmla="*/ 16 w 26"/>
                  <a:gd name="T53" fmla="*/ 4 h 31"/>
                  <a:gd name="T54" fmla="*/ 16 w 26"/>
                  <a:gd name="T55" fmla="*/ 5 h 31"/>
                  <a:gd name="T56" fmla="*/ 13 w 26"/>
                  <a:gd name="T57" fmla="*/ 3 h 31"/>
                  <a:gd name="T58" fmla="*/ 12 w 26"/>
                  <a:gd name="T59" fmla="*/ 4 h 31"/>
                  <a:gd name="T60" fmla="*/ 11 w 26"/>
                  <a:gd name="T61" fmla="*/ 6 h 31"/>
                  <a:gd name="T62" fmla="*/ 9 w 26"/>
                  <a:gd name="T63" fmla="*/ 7 h 31"/>
                  <a:gd name="T64" fmla="*/ 7 w 26"/>
                  <a:gd name="T65" fmla="*/ 9 h 31"/>
                  <a:gd name="T66" fmla="*/ 6 w 26"/>
                  <a:gd name="T67" fmla="*/ 11 h 31"/>
                  <a:gd name="T68" fmla="*/ 5 w 26"/>
                  <a:gd name="T69" fmla="*/ 11 h 31"/>
                  <a:gd name="T70" fmla="*/ 5 w 26"/>
                  <a:gd name="T71" fmla="*/ 12 h 31"/>
                  <a:gd name="T72" fmla="*/ 4 w 26"/>
                  <a:gd name="T73" fmla="*/ 13 h 31"/>
                  <a:gd name="T74" fmla="*/ 3 w 26"/>
                  <a:gd name="T75" fmla="*/ 16 h 31"/>
                  <a:gd name="T76" fmla="*/ 1 w 26"/>
                  <a:gd name="T77" fmla="*/ 15 h 31"/>
                  <a:gd name="T78" fmla="*/ 1 w 26"/>
                  <a:gd name="T79" fmla="*/ 15 h 31"/>
                  <a:gd name="T80" fmla="*/ 1 w 26"/>
                  <a:gd name="T81" fmla="*/ 16 h 31"/>
                  <a:gd name="T82" fmla="*/ 1 w 26"/>
                  <a:gd name="T83" fmla="*/ 16 h 31"/>
                  <a:gd name="T84" fmla="*/ 2 w 26"/>
                  <a:gd name="T85" fmla="*/ 22 h 31"/>
                  <a:gd name="T86" fmla="*/ 2 w 26"/>
                  <a:gd name="T87" fmla="*/ 22 h 31"/>
                  <a:gd name="T88" fmla="*/ 2 w 26"/>
                  <a:gd name="T89" fmla="*/ 21 h 31"/>
                  <a:gd name="T90" fmla="*/ 3 w 26"/>
                  <a:gd name="T91" fmla="*/ 22 h 31"/>
                  <a:gd name="T92" fmla="*/ 5 w 26"/>
                  <a:gd name="T93" fmla="*/ 21 h 31"/>
                  <a:gd name="T94" fmla="*/ 8 w 26"/>
                  <a:gd name="T95" fmla="*/ 22 h 31"/>
                  <a:gd name="T96" fmla="*/ 12 w 26"/>
                  <a:gd name="T97" fmla="*/ 23 h 31"/>
                  <a:gd name="T98" fmla="*/ 13 w 26"/>
                  <a:gd name="T99" fmla="*/ 24 h 31"/>
                  <a:gd name="T100" fmla="*/ 18 w 26"/>
                  <a:gd name="T101" fmla="*/ 27 h 31"/>
                  <a:gd name="T102" fmla="*/ 17 w 26"/>
                  <a:gd name="T103" fmla="*/ 24 h 31"/>
                  <a:gd name="T104" fmla="*/ 18 w 26"/>
                  <a:gd name="T105" fmla="*/ 28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26" h="31">
                    <a:moveTo>
                      <a:pt x="21" y="30"/>
                    </a:moveTo>
                    <a:cubicBezTo>
                      <a:pt x="22" y="31"/>
                      <a:pt x="23" y="31"/>
                      <a:pt x="25" y="30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5" y="31"/>
                      <a:pt x="26" y="30"/>
                      <a:pt x="26" y="29"/>
                    </a:cubicBezTo>
                    <a:cubicBezTo>
                      <a:pt x="26" y="29"/>
                      <a:pt x="26" y="29"/>
                      <a:pt x="26" y="29"/>
                    </a:cubicBezTo>
                    <a:cubicBezTo>
                      <a:pt x="24" y="30"/>
                      <a:pt x="26" y="28"/>
                      <a:pt x="26" y="27"/>
                    </a:cubicBezTo>
                    <a:cubicBezTo>
                      <a:pt x="25" y="27"/>
                      <a:pt x="23" y="29"/>
                      <a:pt x="22" y="28"/>
                    </a:cubicBezTo>
                    <a:cubicBezTo>
                      <a:pt x="22" y="28"/>
                      <a:pt x="22" y="27"/>
                      <a:pt x="23" y="26"/>
                    </a:cubicBezTo>
                    <a:cubicBezTo>
                      <a:pt x="22" y="26"/>
                      <a:pt x="21" y="27"/>
                      <a:pt x="20" y="27"/>
                    </a:cubicBezTo>
                    <a:cubicBezTo>
                      <a:pt x="23" y="22"/>
                      <a:pt x="17" y="27"/>
                      <a:pt x="18" y="23"/>
                    </a:cubicBezTo>
                    <a:cubicBezTo>
                      <a:pt x="17" y="23"/>
                      <a:pt x="16" y="22"/>
                      <a:pt x="15" y="23"/>
                    </a:cubicBezTo>
                    <a:cubicBezTo>
                      <a:pt x="16" y="22"/>
                      <a:pt x="14" y="22"/>
                      <a:pt x="15" y="21"/>
                    </a:cubicBezTo>
                    <a:cubicBezTo>
                      <a:pt x="13" y="24"/>
                      <a:pt x="13" y="18"/>
                      <a:pt x="11" y="22"/>
                    </a:cubicBezTo>
                    <a:cubicBezTo>
                      <a:pt x="11" y="20"/>
                      <a:pt x="11" y="22"/>
                      <a:pt x="10" y="20"/>
                    </a:cubicBezTo>
                    <a:cubicBezTo>
                      <a:pt x="10" y="20"/>
                      <a:pt x="11" y="20"/>
                      <a:pt x="11" y="20"/>
                    </a:cubicBezTo>
                    <a:cubicBezTo>
                      <a:pt x="11" y="19"/>
                      <a:pt x="9" y="21"/>
                      <a:pt x="9" y="19"/>
                    </a:cubicBezTo>
                    <a:cubicBezTo>
                      <a:pt x="8" y="18"/>
                      <a:pt x="9" y="20"/>
                      <a:pt x="8" y="21"/>
                    </a:cubicBezTo>
                    <a:cubicBezTo>
                      <a:pt x="7" y="20"/>
                      <a:pt x="7" y="20"/>
                      <a:pt x="7" y="18"/>
                    </a:cubicBezTo>
                    <a:cubicBezTo>
                      <a:pt x="6" y="19"/>
                      <a:pt x="6" y="18"/>
                      <a:pt x="5" y="19"/>
                    </a:cubicBezTo>
                    <a:cubicBezTo>
                      <a:pt x="5" y="19"/>
                      <a:pt x="6" y="20"/>
                      <a:pt x="5" y="20"/>
                    </a:cubicBezTo>
                    <a:cubicBezTo>
                      <a:pt x="4" y="20"/>
                      <a:pt x="4" y="20"/>
                      <a:pt x="3" y="20"/>
                    </a:cubicBezTo>
                    <a:cubicBezTo>
                      <a:pt x="3" y="21"/>
                      <a:pt x="3" y="21"/>
                      <a:pt x="3" y="21"/>
                    </a:cubicBezTo>
                    <a:cubicBezTo>
                      <a:pt x="2" y="21"/>
                      <a:pt x="2" y="21"/>
                      <a:pt x="2" y="21"/>
                    </a:cubicBezTo>
                    <a:cubicBezTo>
                      <a:pt x="2" y="21"/>
                      <a:pt x="2" y="21"/>
                      <a:pt x="2" y="21"/>
                    </a:cubicBezTo>
                    <a:cubicBezTo>
                      <a:pt x="2" y="21"/>
                      <a:pt x="2" y="21"/>
                      <a:pt x="2" y="21"/>
                    </a:cubicBezTo>
                    <a:cubicBezTo>
                      <a:pt x="2" y="21"/>
                      <a:pt x="2" y="21"/>
                      <a:pt x="2" y="21"/>
                    </a:cubicBezTo>
                    <a:cubicBezTo>
                      <a:pt x="2" y="21"/>
                      <a:pt x="2" y="21"/>
                      <a:pt x="2" y="21"/>
                    </a:cubicBezTo>
                    <a:cubicBezTo>
                      <a:pt x="3" y="26"/>
                      <a:pt x="1" y="15"/>
                      <a:pt x="1" y="16"/>
                    </a:cubicBezTo>
                    <a:cubicBezTo>
                      <a:pt x="1" y="16"/>
                      <a:pt x="1" y="16"/>
                      <a:pt x="1" y="16"/>
                    </a:cubicBezTo>
                    <a:cubicBezTo>
                      <a:pt x="1" y="16"/>
                      <a:pt x="1" y="16"/>
                      <a:pt x="1" y="16"/>
                    </a:cubicBezTo>
                    <a:cubicBezTo>
                      <a:pt x="1" y="16"/>
                      <a:pt x="1" y="16"/>
                      <a:pt x="1" y="16"/>
                    </a:cubicBezTo>
                    <a:cubicBezTo>
                      <a:pt x="1" y="16"/>
                      <a:pt x="1" y="16"/>
                      <a:pt x="1" y="16"/>
                    </a:cubicBezTo>
                    <a:cubicBezTo>
                      <a:pt x="1" y="16"/>
                      <a:pt x="1" y="16"/>
                      <a:pt x="1" y="16"/>
                    </a:cubicBezTo>
                    <a:cubicBezTo>
                      <a:pt x="2" y="18"/>
                      <a:pt x="1" y="13"/>
                      <a:pt x="3" y="20"/>
                    </a:cubicBezTo>
                    <a:cubicBezTo>
                      <a:pt x="3" y="20"/>
                      <a:pt x="3" y="21"/>
                      <a:pt x="3" y="19"/>
                    </a:cubicBezTo>
                    <a:cubicBezTo>
                      <a:pt x="4" y="19"/>
                      <a:pt x="4" y="19"/>
                      <a:pt x="5" y="18"/>
                    </a:cubicBezTo>
                    <a:cubicBezTo>
                      <a:pt x="3" y="17"/>
                      <a:pt x="3" y="17"/>
                      <a:pt x="3" y="17"/>
                    </a:cubicBezTo>
                    <a:cubicBezTo>
                      <a:pt x="4" y="20"/>
                      <a:pt x="4" y="17"/>
                      <a:pt x="4" y="17"/>
                    </a:cubicBezTo>
                    <a:cubicBezTo>
                      <a:pt x="5" y="17"/>
                      <a:pt x="5" y="18"/>
                      <a:pt x="5" y="18"/>
                    </a:cubicBezTo>
                    <a:cubicBezTo>
                      <a:pt x="7" y="17"/>
                      <a:pt x="5" y="15"/>
                      <a:pt x="7" y="15"/>
                    </a:cubicBezTo>
                    <a:cubicBezTo>
                      <a:pt x="7" y="16"/>
                      <a:pt x="7" y="16"/>
                      <a:pt x="7" y="16"/>
                    </a:cubicBezTo>
                    <a:cubicBezTo>
                      <a:pt x="7" y="14"/>
                      <a:pt x="9" y="14"/>
                      <a:pt x="9" y="13"/>
                    </a:cubicBezTo>
                    <a:cubicBezTo>
                      <a:pt x="9" y="12"/>
                      <a:pt x="9" y="12"/>
                      <a:pt x="8" y="12"/>
                    </a:cubicBezTo>
                    <a:cubicBezTo>
                      <a:pt x="10" y="14"/>
                      <a:pt x="9" y="10"/>
                      <a:pt x="11" y="10"/>
                    </a:cubicBezTo>
                    <a:cubicBezTo>
                      <a:pt x="10" y="9"/>
                      <a:pt x="10" y="7"/>
                      <a:pt x="10" y="7"/>
                    </a:cubicBezTo>
                    <a:cubicBezTo>
                      <a:pt x="11" y="7"/>
                      <a:pt x="11" y="8"/>
                      <a:pt x="11" y="8"/>
                    </a:cubicBezTo>
                    <a:cubicBezTo>
                      <a:pt x="10" y="8"/>
                      <a:pt x="12" y="10"/>
                      <a:pt x="12" y="11"/>
                    </a:cubicBezTo>
                    <a:cubicBezTo>
                      <a:pt x="12" y="10"/>
                      <a:pt x="13" y="10"/>
                      <a:pt x="13" y="8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5" y="9"/>
                      <a:pt x="12" y="7"/>
                      <a:pt x="14" y="7"/>
                    </a:cubicBezTo>
                    <a:cubicBezTo>
                      <a:pt x="15" y="8"/>
                      <a:pt x="15" y="8"/>
                      <a:pt x="15" y="8"/>
                    </a:cubicBezTo>
                    <a:cubicBezTo>
                      <a:pt x="16" y="6"/>
                      <a:pt x="19" y="5"/>
                      <a:pt x="19" y="2"/>
                    </a:cubicBezTo>
                    <a:cubicBezTo>
                      <a:pt x="18" y="1"/>
                      <a:pt x="16" y="1"/>
                      <a:pt x="15" y="0"/>
                    </a:cubicBezTo>
                    <a:cubicBezTo>
                      <a:pt x="15" y="2"/>
                      <a:pt x="16" y="3"/>
                      <a:pt x="16" y="4"/>
                    </a:cubicBezTo>
                    <a:cubicBezTo>
                      <a:pt x="15" y="3"/>
                      <a:pt x="15" y="3"/>
                      <a:pt x="15" y="3"/>
                    </a:cubicBezTo>
                    <a:cubicBezTo>
                      <a:pt x="16" y="4"/>
                      <a:pt x="15" y="5"/>
                      <a:pt x="16" y="5"/>
                    </a:cubicBezTo>
                    <a:cubicBezTo>
                      <a:pt x="17" y="6"/>
                      <a:pt x="15" y="5"/>
                      <a:pt x="15" y="6"/>
                    </a:cubicBezTo>
                    <a:cubicBezTo>
                      <a:pt x="14" y="5"/>
                      <a:pt x="14" y="4"/>
                      <a:pt x="13" y="3"/>
                    </a:cubicBezTo>
                    <a:cubicBezTo>
                      <a:pt x="13" y="4"/>
                      <a:pt x="13" y="4"/>
                      <a:pt x="13" y="4"/>
                    </a:cubicBezTo>
                    <a:cubicBezTo>
                      <a:pt x="13" y="4"/>
                      <a:pt x="12" y="4"/>
                      <a:pt x="12" y="4"/>
                    </a:cubicBezTo>
                    <a:cubicBezTo>
                      <a:pt x="13" y="6"/>
                      <a:pt x="10" y="5"/>
                      <a:pt x="10" y="6"/>
                    </a:cubicBezTo>
                    <a:cubicBezTo>
                      <a:pt x="11" y="6"/>
                      <a:pt x="11" y="6"/>
                      <a:pt x="11" y="6"/>
                    </a:cubicBezTo>
                    <a:cubicBezTo>
                      <a:pt x="12" y="6"/>
                      <a:pt x="11" y="7"/>
                      <a:pt x="11" y="7"/>
                    </a:cubicBezTo>
                    <a:cubicBezTo>
                      <a:pt x="10" y="6"/>
                      <a:pt x="10" y="7"/>
                      <a:pt x="9" y="7"/>
                    </a:cubicBezTo>
                    <a:cubicBezTo>
                      <a:pt x="9" y="8"/>
                      <a:pt x="10" y="9"/>
                      <a:pt x="10" y="10"/>
                    </a:cubicBezTo>
                    <a:cubicBezTo>
                      <a:pt x="8" y="8"/>
                      <a:pt x="8" y="10"/>
                      <a:pt x="7" y="9"/>
                    </a:cubicBezTo>
                    <a:cubicBezTo>
                      <a:pt x="8" y="10"/>
                      <a:pt x="6" y="10"/>
                      <a:pt x="7" y="11"/>
                    </a:cubicBezTo>
                    <a:cubicBezTo>
                      <a:pt x="7" y="12"/>
                      <a:pt x="6" y="12"/>
                      <a:pt x="6" y="11"/>
                    </a:cubicBezTo>
                    <a:cubicBezTo>
                      <a:pt x="6" y="11"/>
                      <a:pt x="6" y="11"/>
                      <a:pt x="6" y="11"/>
                    </a:cubicBezTo>
                    <a:cubicBezTo>
                      <a:pt x="5" y="11"/>
                      <a:pt x="5" y="11"/>
                      <a:pt x="5" y="11"/>
                    </a:cubicBezTo>
                    <a:cubicBezTo>
                      <a:pt x="5" y="11"/>
                      <a:pt x="5" y="11"/>
                      <a:pt x="5" y="11"/>
                    </a:cubicBezTo>
                    <a:cubicBezTo>
                      <a:pt x="5" y="11"/>
                      <a:pt x="6" y="12"/>
                      <a:pt x="5" y="12"/>
                    </a:cubicBezTo>
                    <a:cubicBezTo>
                      <a:pt x="4" y="11"/>
                      <a:pt x="5" y="11"/>
                      <a:pt x="5" y="11"/>
                    </a:cubicBezTo>
                    <a:cubicBezTo>
                      <a:pt x="4" y="11"/>
                      <a:pt x="5" y="14"/>
                      <a:pt x="4" y="13"/>
                    </a:cubicBezTo>
                    <a:cubicBezTo>
                      <a:pt x="4" y="14"/>
                      <a:pt x="3" y="15"/>
                      <a:pt x="5" y="16"/>
                    </a:cubicBezTo>
                    <a:cubicBezTo>
                      <a:pt x="4" y="16"/>
                      <a:pt x="3" y="15"/>
                      <a:pt x="3" y="16"/>
                    </a:cubicBezTo>
                    <a:cubicBezTo>
                      <a:pt x="4" y="18"/>
                      <a:pt x="1" y="13"/>
                      <a:pt x="3" y="20"/>
                    </a:cubicBezTo>
                    <a:cubicBezTo>
                      <a:pt x="1" y="12"/>
                      <a:pt x="2" y="18"/>
                      <a:pt x="1" y="15"/>
                    </a:cubicBezTo>
                    <a:cubicBezTo>
                      <a:pt x="1" y="15"/>
                      <a:pt x="1" y="15"/>
                      <a:pt x="1" y="15"/>
                    </a:cubicBezTo>
                    <a:cubicBezTo>
                      <a:pt x="1" y="15"/>
                      <a:pt x="1" y="15"/>
                      <a:pt x="1" y="15"/>
                    </a:cubicBezTo>
                    <a:cubicBezTo>
                      <a:pt x="1" y="15"/>
                      <a:pt x="1" y="15"/>
                      <a:pt x="1" y="15"/>
                    </a:cubicBezTo>
                    <a:cubicBezTo>
                      <a:pt x="1" y="16"/>
                      <a:pt x="1" y="16"/>
                      <a:pt x="1" y="16"/>
                    </a:cubicBezTo>
                    <a:cubicBezTo>
                      <a:pt x="1" y="16"/>
                      <a:pt x="1" y="16"/>
                      <a:pt x="1" y="16"/>
                    </a:cubicBezTo>
                    <a:cubicBezTo>
                      <a:pt x="1" y="16"/>
                      <a:pt x="1" y="16"/>
                      <a:pt x="1" y="16"/>
                    </a:cubicBezTo>
                    <a:cubicBezTo>
                      <a:pt x="0" y="14"/>
                      <a:pt x="3" y="27"/>
                      <a:pt x="2" y="22"/>
                    </a:cubicBezTo>
                    <a:cubicBezTo>
                      <a:pt x="2" y="22"/>
                      <a:pt x="2" y="22"/>
                      <a:pt x="2" y="22"/>
                    </a:cubicBezTo>
                    <a:cubicBezTo>
                      <a:pt x="2" y="22"/>
                      <a:pt x="2" y="22"/>
                      <a:pt x="2" y="22"/>
                    </a:cubicBezTo>
                    <a:cubicBezTo>
                      <a:pt x="2" y="22"/>
                      <a:pt x="2" y="22"/>
                      <a:pt x="2" y="22"/>
                    </a:cubicBezTo>
                    <a:cubicBezTo>
                      <a:pt x="2" y="22"/>
                      <a:pt x="2" y="22"/>
                      <a:pt x="2" y="22"/>
                    </a:cubicBezTo>
                    <a:cubicBezTo>
                      <a:pt x="2" y="21"/>
                      <a:pt x="2" y="21"/>
                      <a:pt x="2" y="21"/>
                    </a:cubicBezTo>
                    <a:cubicBezTo>
                      <a:pt x="3" y="21"/>
                      <a:pt x="3" y="21"/>
                      <a:pt x="4" y="21"/>
                    </a:cubicBezTo>
                    <a:cubicBezTo>
                      <a:pt x="3" y="22"/>
                      <a:pt x="3" y="22"/>
                      <a:pt x="3" y="22"/>
                    </a:cubicBezTo>
                    <a:cubicBezTo>
                      <a:pt x="4" y="22"/>
                      <a:pt x="5" y="21"/>
                      <a:pt x="5" y="22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2"/>
                      <a:pt x="6" y="22"/>
                      <a:pt x="6" y="23"/>
                    </a:cubicBezTo>
                    <a:cubicBezTo>
                      <a:pt x="8" y="22"/>
                      <a:pt x="8" y="22"/>
                      <a:pt x="8" y="22"/>
                    </a:cubicBezTo>
                    <a:cubicBezTo>
                      <a:pt x="8" y="24"/>
                      <a:pt x="10" y="23"/>
                      <a:pt x="12" y="22"/>
                    </a:cubicBezTo>
                    <a:cubicBezTo>
                      <a:pt x="12" y="22"/>
                      <a:pt x="13" y="23"/>
                      <a:pt x="12" y="23"/>
                    </a:cubicBezTo>
                    <a:cubicBezTo>
                      <a:pt x="12" y="24"/>
                      <a:pt x="12" y="24"/>
                      <a:pt x="12" y="24"/>
                    </a:cubicBezTo>
                    <a:cubicBezTo>
                      <a:pt x="12" y="24"/>
                      <a:pt x="12" y="26"/>
                      <a:pt x="13" y="24"/>
                    </a:cubicBezTo>
                    <a:cubicBezTo>
                      <a:pt x="14" y="24"/>
                      <a:pt x="13" y="26"/>
                      <a:pt x="13" y="26"/>
                    </a:cubicBezTo>
                    <a:cubicBezTo>
                      <a:pt x="16" y="25"/>
                      <a:pt x="15" y="30"/>
                      <a:pt x="18" y="27"/>
                    </a:cubicBezTo>
                    <a:cubicBezTo>
                      <a:pt x="18" y="26"/>
                      <a:pt x="17" y="25"/>
                      <a:pt x="16" y="25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8" y="24"/>
                      <a:pt x="18" y="26"/>
                      <a:pt x="19" y="26"/>
                    </a:cubicBezTo>
                    <a:cubicBezTo>
                      <a:pt x="18" y="28"/>
                      <a:pt x="18" y="28"/>
                      <a:pt x="18" y="28"/>
                    </a:cubicBezTo>
                    <a:cubicBezTo>
                      <a:pt x="18" y="31"/>
                      <a:pt x="22" y="27"/>
                      <a:pt x="21" y="30"/>
                    </a:cubicBez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595" name="Freeform 90"/>
              <p:cNvSpPr/>
              <p:nvPr/>
            </p:nvSpPr>
            <p:spPr bwMode="auto">
              <a:xfrm>
                <a:off x="691" y="1773"/>
                <a:ext cx="0" cy="3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  <a:gd name="T3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596" name="Freeform 91"/>
              <p:cNvSpPr/>
              <p:nvPr/>
            </p:nvSpPr>
            <p:spPr bwMode="auto">
              <a:xfrm>
                <a:off x="691" y="1773"/>
                <a:ext cx="3" cy="0"/>
              </a:xfrm>
              <a:custGeom>
                <a:avLst/>
                <a:gdLst>
                  <a:gd name="T0" fmla="*/ 0 w 3"/>
                  <a:gd name="T1" fmla="*/ 3 w 3"/>
                  <a:gd name="T2" fmla="*/ 0 w 3"/>
                  <a:gd name="T3" fmla="*/ 0 w 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3">
                    <a:moveTo>
                      <a:pt x="0" y="0"/>
                    </a:moveTo>
                    <a:lnTo>
                      <a:pt x="3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597" name="Freeform 92"/>
              <p:cNvSpPr/>
              <p:nvPr/>
            </p:nvSpPr>
            <p:spPr bwMode="auto">
              <a:xfrm>
                <a:off x="727" y="1795"/>
                <a:ext cx="3" cy="0"/>
              </a:xfrm>
              <a:custGeom>
                <a:avLst/>
                <a:gdLst>
                  <a:gd name="T0" fmla="*/ 0 w 1"/>
                  <a:gd name="T1" fmla="*/ 1 w 1"/>
                  <a:gd name="T2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0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598" name="Rectangle 93"/>
              <p:cNvSpPr>
                <a:spLocks noChangeArrowheads="1"/>
              </p:cNvSpPr>
              <p:nvPr/>
            </p:nvSpPr>
            <p:spPr bwMode="auto">
              <a:xfrm>
                <a:off x="730" y="1792"/>
                <a:ext cx="1" cy="3"/>
              </a:xfrm>
              <a:prstGeom prst="rect">
                <a:avLst/>
              </a:pr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599" name="Freeform 94"/>
              <p:cNvSpPr/>
              <p:nvPr/>
            </p:nvSpPr>
            <p:spPr bwMode="auto">
              <a:xfrm>
                <a:off x="732" y="1784"/>
                <a:ext cx="57" cy="30"/>
              </a:xfrm>
              <a:custGeom>
                <a:avLst/>
                <a:gdLst>
                  <a:gd name="T0" fmla="*/ 18 w 21"/>
                  <a:gd name="T1" fmla="*/ 10 h 11"/>
                  <a:gd name="T2" fmla="*/ 19 w 21"/>
                  <a:gd name="T3" fmla="*/ 9 h 11"/>
                  <a:gd name="T4" fmla="*/ 20 w 21"/>
                  <a:gd name="T5" fmla="*/ 9 h 11"/>
                  <a:gd name="T6" fmla="*/ 20 w 21"/>
                  <a:gd name="T7" fmla="*/ 7 h 11"/>
                  <a:gd name="T8" fmla="*/ 12 w 21"/>
                  <a:gd name="T9" fmla="*/ 8 h 11"/>
                  <a:gd name="T10" fmla="*/ 13 w 21"/>
                  <a:gd name="T11" fmla="*/ 7 h 11"/>
                  <a:gd name="T12" fmla="*/ 8 w 21"/>
                  <a:gd name="T13" fmla="*/ 6 h 11"/>
                  <a:gd name="T14" fmla="*/ 9 w 21"/>
                  <a:gd name="T15" fmla="*/ 5 h 11"/>
                  <a:gd name="T16" fmla="*/ 7 w 21"/>
                  <a:gd name="T17" fmla="*/ 4 h 11"/>
                  <a:gd name="T18" fmla="*/ 6 w 21"/>
                  <a:gd name="T19" fmla="*/ 5 h 11"/>
                  <a:gd name="T20" fmla="*/ 6 w 21"/>
                  <a:gd name="T21" fmla="*/ 4 h 11"/>
                  <a:gd name="T22" fmla="*/ 6 w 21"/>
                  <a:gd name="T23" fmla="*/ 4 h 11"/>
                  <a:gd name="T24" fmla="*/ 4 w 21"/>
                  <a:gd name="T25" fmla="*/ 3 h 11"/>
                  <a:gd name="T26" fmla="*/ 5 w 21"/>
                  <a:gd name="T27" fmla="*/ 3 h 11"/>
                  <a:gd name="T28" fmla="*/ 4 w 21"/>
                  <a:gd name="T29" fmla="*/ 3 h 11"/>
                  <a:gd name="T30" fmla="*/ 4 w 21"/>
                  <a:gd name="T31" fmla="*/ 2 h 11"/>
                  <a:gd name="T32" fmla="*/ 0 w 21"/>
                  <a:gd name="T33" fmla="*/ 2 h 11"/>
                  <a:gd name="T34" fmla="*/ 0 w 21"/>
                  <a:gd name="T35" fmla="*/ 3 h 11"/>
                  <a:gd name="T36" fmla="*/ 3 w 21"/>
                  <a:gd name="T37" fmla="*/ 4 h 11"/>
                  <a:gd name="T38" fmla="*/ 2 w 21"/>
                  <a:gd name="T39" fmla="*/ 3 h 11"/>
                  <a:gd name="T40" fmla="*/ 4 w 21"/>
                  <a:gd name="T41" fmla="*/ 4 h 11"/>
                  <a:gd name="T42" fmla="*/ 2 w 21"/>
                  <a:gd name="T43" fmla="*/ 5 h 11"/>
                  <a:gd name="T44" fmla="*/ 4 w 21"/>
                  <a:gd name="T45" fmla="*/ 8 h 11"/>
                  <a:gd name="T46" fmla="*/ 4 w 21"/>
                  <a:gd name="T47" fmla="*/ 8 h 11"/>
                  <a:gd name="T48" fmla="*/ 5 w 21"/>
                  <a:gd name="T49" fmla="*/ 8 h 11"/>
                  <a:gd name="T50" fmla="*/ 5 w 21"/>
                  <a:gd name="T51" fmla="*/ 7 h 11"/>
                  <a:gd name="T52" fmla="*/ 7 w 21"/>
                  <a:gd name="T53" fmla="*/ 5 h 11"/>
                  <a:gd name="T54" fmla="*/ 7 w 21"/>
                  <a:gd name="T55" fmla="*/ 5 h 11"/>
                  <a:gd name="T56" fmla="*/ 6 w 21"/>
                  <a:gd name="T57" fmla="*/ 7 h 11"/>
                  <a:gd name="T58" fmla="*/ 7 w 21"/>
                  <a:gd name="T59" fmla="*/ 6 h 11"/>
                  <a:gd name="T60" fmla="*/ 7 w 21"/>
                  <a:gd name="T61" fmla="*/ 9 h 11"/>
                  <a:gd name="T62" fmla="*/ 8 w 21"/>
                  <a:gd name="T63" fmla="*/ 7 h 11"/>
                  <a:gd name="T64" fmla="*/ 12 w 21"/>
                  <a:gd name="T65" fmla="*/ 9 h 11"/>
                  <a:gd name="T66" fmla="*/ 11 w 21"/>
                  <a:gd name="T67" fmla="*/ 10 h 11"/>
                  <a:gd name="T68" fmla="*/ 12 w 21"/>
                  <a:gd name="T69" fmla="*/ 9 h 11"/>
                  <a:gd name="T70" fmla="*/ 15 w 21"/>
                  <a:gd name="T71" fmla="*/ 11 h 11"/>
                  <a:gd name="T72" fmla="*/ 15 w 21"/>
                  <a:gd name="T73" fmla="*/ 10 h 11"/>
                  <a:gd name="T74" fmla="*/ 17 w 21"/>
                  <a:gd name="T75" fmla="*/ 10 h 11"/>
                  <a:gd name="T76" fmla="*/ 17 w 21"/>
                  <a:gd name="T77" fmla="*/ 10 h 11"/>
                  <a:gd name="T78" fmla="*/ 18 w 21"/>
                  <a:gd name="T79" fmla="*/ 8 h 11"/>
                  <a:gd name="T80" fmla="*/ 18 w 21"/>
                  <a:gd name="T81" fmla="*/ 1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1" h="11">
                    <a:moveTo>
                      <a:pt x="18" y="10"/>
                    </a:moveTo>
                    <a:cubicBezTo>
                      <a:pt x="19" y="9"/>
                      <a:pt x="19" y="9"/>
                      <a:pt x="19" y="9"/>
                    </a:cubicBezTo>
                    <a:cubicBezTo>
                      <a:pt x="19" y="9"/>
                      <a:pt x="20" y="8"/>
                      <a:pt x="20" y="9"/>
                    </a:cubicBezTo>
                    <a:cubicBezTo>
                      <a:pt x="20" y="8"/>
                      <a:pt x="21" y="9"/>
                      <a:pt x="20" y="7"/>
                    </a:cubicBezTo>
                    <a:cubicBezTo>
                      <a:pt x="18" y="8"/>
                      <a:pt x="16" y="8"/>
                      <a:pt x="12" y="8"/>
                    </a:cubicBezTo>
                    <a:cubicBezTo>
                      <a:pt x="13" y="7"/>
                      <a:pt x="13" y="7"/>
                      <a:pt x="13" y="7"/>
                    </a:cubicBezTo>
                    <a:cubicBezTo>
                      <a:pt x="10" y="8"/>
                      <a:pt x="12" y="3"/>
                      <a:pt x="8" y="6"/>
                    </a:cubicBezTo>
                    <a:cubicBezTo>
                      <a:pt x="9" y="5"/>
                      <a:pt x="9" y="5"/>
                      <a:pt x="9" y="5"/>
                    </a:cubicBezTo>
                    <a:cubicBezTo>
                      <a:pt x="9" y="4"/>
                      <a:pt x="6" y="6"/>
                      <a:pt x="7" y="4"/>
                    </a:cubicBezTo>
                    <a:cubicBezTo>
                      <a:pt x="6" y="5"/>
                      <a:pt x="6" y="5"/>
                      <a:pt x="6" y="5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5" y="5"/>
                      <a:pt x="5" y="4"/>
                      <a:pt x="4" y="3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5" y="3"/>
                      <a:pt x="4" y="4"/>
                      <a:pt x="4" y="3"/>
                    </a:cubicBezTo>
                    <a:cubicBezTo>
                      <a:pt x="4" y="3"/>
                      <a:pt x="4" y="2"/>
                      <a:pt x="4" y="2"/>
                    </a:cubicBezTo>
                    <a:cubicBezTo>
                      <a:pt x="2" y="2"/>
                      <a:pt x="3" y="0"/>
                      <a:pt x="0" y="2"/>
                    </a:cubicBezTo>
                    <a:cubicBezTo>
                      <a:pt x="0" y="2"/>
                      <a:pt x="0" y="3"/>
                      <a:pt x="0" y="3"/>
                    </a:cubicBezTo>
                    <a:cubicBezTo>
                      <a:pt x="0" y="4"/>
                      <a:pt x="1" y="4"/>
                      <a:pt x="3" y="4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5" y="1"/>
                      <a:pt x="2" y="4"/>
                      <a:pt x="4" y="4"/>
                    </a:cubicBezTo>
                    <a:cubicBezTo>
                      <a:pt x="3" y="5"/>
                      <a:pt x="3" y="4"/>
                      <a:pt x="2" y="5"/>
                    </a:cubicBezTo>
                    <a:cubicBezTo>
                      <a:pt x="2" y="8"/>
                      <a:pt x="5" y="4"/>
                      <a:pt x="4" y="8"/>
                    </a:cubicBezTo>
                    <a:cubicBezTo>
                      <a:pt x="4" y="8"/>
                      <a:pt x="4" y="8"/>
                      <a:pt x="4" y="8"/>
                    </a:cubicBezTo>
                    <a:cubicBezTo>
                      <a:pt x="4" y="8"/>
                      <a:pt x="5" y="8"/>
                      <a:pt x="5" y="8"/>
                    </a:cubicBezTo>
                    <a:cubicBezTo>
                      <a:pt x="5" y="7"/>
                      <a:pt x="5" y="7"/>
                      <a:pt x="5" y="7"/>
                    </a:cubicBezTo>
                    <a:cubicBezTo>
                      <a:pt x="5" y="6"/>
                      <a:pt x="6" y="5"/>
                      <a:pt x="7" y="5"/>
                    </a:cubicBezTo>
                    <a:cubicBezTo>
                      <a:pt x="6" y="6"/>
                      <a:pt x="7" y="5"/>
                      <a:pt x="7" y="5"/>
                    </a:cubicBezTo>
                    <a:cubicBezTo>
                      <a:pt x="7" y="7"/>
                      <a:pt x="6" y="6"/>
                      <a:pt x="6" y="7"/>
                    </a:cubicBezTo>
                    <a:cubicBezTo>
                      <a:pt x="7" y="6"/>
                      <a:pt x="7" y="6"/>
                      <a:pt x="7" y="6"/>
                    </a:cubicBezTo>
                    <a:cubicBezTo>
                      <a:pt x="7" y="7"/>
                      <a:pt x="7" y="8"/>
                      <a:pt x="7" y="9"/>
                    </a:cubicBezTo>
                    <a:cubicBezTo>
                      <a:pt x="8" y="8"/>
                      <a:pt x="7" y="8"/>
                      <a:pt x="8" y="7"/>
                    </a:cubicBezTo>
                    <a:cubicBezTo>
                      <a:pt x="8" y="9"/>
                      <a:pt x="10" y="10"/>
                      <a:pt x="12" y="9"/>
                    </a:cubicBezTo>
                    <a:cubicBezTo>
                      <a:pt x="12" y="9"/>
                      <a:pt x="11" y="10"/>
                      <a:pt x="11" y="10"/>
                    </a:cubicBezTo>
                    <a:cubicBezTo>
                      <a:pt x="11" y="10"/>
                      <a:pt x="12" y="10"/>
                      <a:pt x="12" y="9"/>
                    </a:cubicBezTo>
                    <a:cubicBezTo>
                      <a:pt x="14" y="9"/>
                      <a:pt x="14" y="10"/>
                      <a:pt x="15" y="11"/>
                    </a:cubicBezTo>
                    <a:cubicBezTo>
                      <a:pt x="15" y="10"/>
                      <a:pt x="15" y="10"/>
                      <a:pt x="15" y="10"/>
                    </a:cubicBezTo>
                    <a:cubicBezTo>
                      <a:pt x="16" y="8"/>
                      <a:pt x="16" y="11"/>
                      <a:pt x="17" y="10"/>
                    </a:cubicBezTo>
                    <a:cubicBezTo>
                      <a:pt x="17" y="10"/>
                      <a:pt x="17" y="10"/>
                      <a:pt x="17" y="10"/>
                    </a:cubicBezTo>
                    <a:cubicBezTo>
                      <a:pt x="18" y="10"/>
                      <a:pt x="18" y="8"/>
                      <a:pt x="18" y="8"/>
                    </a:cubicBezTo>
                    <a:cubicBezTo>
                      <a:pt x="18" y="9"/>
                      <a:pt x="18" y="9"/>
                      <a:pt x="18" y="10"/>
                    </a:cubicBez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600" name="Freeform 95"/>
              <p:cNvSpPr/>
              <p:nvPr/>
            </p:nvSpPr>
            <p:spPr bwMode="auto">
              <a:xfrm>
                <a:off x="787" y="1801"/>
                <a:ext cx="5" cy="5"/>
              </a:xfrm>
              <a:custGeom>
                <a:avLst/>
                <a:gdLst>
                  <a:gd name="T0" fmla="*/ 1 w 2"/>
                  <a:gd name="T1" fmla="*/ 1 h 2"/>
                  <a:gd name="T2" fmla="*/ 1 w 2"/>
                  <a:gd name="T3" fmla="*/ 2 h 2"/>
                  <a:gd name="T4" fmla="*/ 1 w 2"/>
                  <a:gd name="T5" fmla="*/ 0 h 2"/>
                  <a:gd name="T6" fmla="*/ 0 w 2"/>
                  <a:gd name="T7" fmla="*/ 1 h 2"/>
                  <a:gd name="T8" fmla="*/ 1 w 2"/>
                  <a:gd name="T9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2">
                    <a:moveTo>
                      <a:pt x="1" y="1"/>
                    </a:moveTo>
                    <a:cubicBezTo>
                      <a:pt x="1" y="2"/>
                      <a:pt x="1" y="2"/>
                      <a:pt x="1" y="2"/>
                    </a:cubicBezTo>
                    <a:cubicBezTo>
                      <a:pt x="2" y="2"/>
                      <a:pt x="1" y="1"/>
                      <a:pt x="1" y="0"/>
                    </a:cubicBezTo>
                    <a:cubicBezTo>
                      <a:pt x="1" y="0"/>
                      <a:pt x="0" y="0"/>
                      <a:pt x="0" y="1"/>
                    </a:cubicBezTo>
                    <a:cubicBezTo>
                      <a:pt x="0" y="1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601" name="Freeform 96"/>
              <p:cNvSpPr/>
              <p:nvPr/>
            </p:nvSpPr>
            <p:spPr bwMode="auto">
              <a:xfrm>
                <a:off x="787" y="1784"/>
                <a:ext cx="21" cy="22"/>
              </a:xfrm>
              <a:custGeom>
                <a:avLst/>
                <a:gdLst>
                  <a:gd name="T0" fmla="*/ 6 w 8"/>
                  <a:gd name="T1" fmla="*/ 2 h 8"/>
                  <a:gd name="T2" fmla="*/ 5 w 8"/>
                  <a:gd name="T3" fmla="*/ 1 h 8"/>
                  <a:gd name="T4" fmla="*/ 2 w 8"/>
                  <a:gd name="T5" fmla="*/ 4 h 8"/>
                  <a:gd name="T6" fmla="*/ 3 w 8"/>
                  <a:gd name="T7" fmla="*/ 6 h 8"/>
                  <a:gd name="T8" fmla="*/ 2 w 8"/>
                  <a:gd name="T9" fmla="*/ 5 h 8"/>
                  <a:gd name="T10" fmla="*/ 2 w 8"/>
                  <a:gd name="T11" fmla="*/ 7 h 8"/>
                  <a:gd name="T12" fmla="*/ 2 w 8"/>
                  <a:gd name="T13" fmla="*/ 6 h 8"/>
                  <a:gd name="T14" fmla="*/ 2 w 8"/>
                  <a:gd name="T15" fmla="*/ 7 h 8"/>
                  <a:gd name="T16" fmla="*/ 3 w 8"/>
                  <a:gd name="T17" fmla="*/ 6 h 8"/>
                  <a:gd name="T18" fmla="*/ 3 w 8"/>
                  <a:gd name="T19" fmla="*/ 7 h 8"/>
                  <a:gd name="T20" fmla="*/ 3 w 8"/>
                  <a:gd name="T21" fmla="*/ 4 h 8"/>
                  <a:gd name="T22" fmla="*/ 5 w 8"/>
                  <a:gd name="T23" fmla="*/ 6 h 8"/>
                  <a:gd name="T24" fmla="*/ 7 w 8"/>
                  <a:gd name="T25" fmla="*/ 5 h 8"/>
                  <a:gd name="T26" fmla="*/ 6 w 8"/>
                  <a:gd name="T27" fmla="*/ 5 h 8"/>
                  <a:gd name="T28" fmla="*/ 5 w 8"/>
                  <a:gd name="T29" fmla="*/ 4 h 8"/>
                  <a:gd name="T30" fmla="*/ 7 w 8"/>
                  <a:gd name="T31" fmla="*/ 5 h 8"/>
                  <a:gd name="T32" fmla="*/ 8 w 8"/>
                  <a:gd name="T33" fmla="*/ 2 h 8"/>
                  <a:gd name="T34" fmla="*/ 6 w 8"/>
                  <a:gd name="T35" fmla="*/ 1 h 8"/>
                  <a:gd name="T36" fmla="*/ 7 w 8"/>
                  <a:gd name="T37" fmla="*/ 1 h 8"/>
                  <a:gd name="T38" fmla="*/ 8 w 8"/>
                  <a:gd name="T39" fmla="*/ 1 h 8"/>
                  <a:gd name="T40" fmla="*/ 5 w 8"/>
                  <a:gd name="T41" fmla="*/ 1 h 8"/>
                  <a:gd name="T42" fmla="*/ 6 w 8"/>
                  <a:gd name="T43" fmla="*/ 2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8" h="8">
                    <a:moveTo>
                      <a:pt x="6" y="2"/>
                    </a:moveTo>
                    <a:cubicBezTo>
                      <a:pt x="5" y="1"/>
                      <a:pt x="5" y="1"/>
                      <a:pt x="5" y="1"/>
                    </a:cubicBezTo>
                    <a:cubicBezTo>
                      <a:pt x="5" y="2"/>
                      <a:pt x="3" y="4"/>
                      <a:pt x="2" y="4"/>
                    </a:cubicBezTo>
                    <a:cubicBezTo>
                      <a:pt x="2" y="4"/>
                      <a:pt x="3" y="5"/>
                      <a:pt x="3" y="6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2" y="6"/>
                      <a:pt x="0" y="5"/>
                      <a:pt x="2" y="7"/>
                    </a:cubicBezTo>
                    <a:cubicBezTo>
                      <a:pt x="2" y="7"/>
                      <a:pt x="1" y="6"/>
                      <a:pt x="2" y="6"/>
                    </a:cubicBezTo>
                    <a:cubicBezTo>
                      <a:pt x="2" y="7"/>
                      <a:pt x="2" y="7"/>
                      <a:pt x="2" y="7"/>
                    </a:cubicBezTo>
                    <a:cubicBezTo>
                      <a:pt x="3" y="6"/>
                      <a:pt x="3" y="6"/>
                      <a:pt x="3" y="6"/>
                    </a:cubicBezTo>
                    <a:cubicBezTo>
                      <a:pt x="3" y="7"/>
                      <a:pt x="3" y="7"/>
                      <a:pt x="3" y="7"/>
                    </a:cubicBezTo>
                    <a:cubicBezTo>
                      <a:pt x="5" y="8"/>
                      <a:pt x="2" y="5"/>
                      <a:pt x="3" y="4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5" y="5"/>
                      <a:pt x="5" y="5"/>
                      <a:pt x="7" y="5"/>
                    </a:cubicBezTo>
                    <a:cubicBezTo>
                      <a:pt x="7" y="5"/>
                      <a:pt x="6" y="4"/>
                      <a:pt x="6" y="5"/>
                    </a:cubicBezTo>
                    <a:cubicBezTo>
                      <a:pt x="6" y="5"/>
                      <a:pt x="5" y="4"/>
                      <a:pt x="5" y="4"/>
                    </a:cubicBezTo>
                    <a:cubicBezTo>
                      <a:pt x="5" y="2"/>
                      <a:pt x="5" y="5"/>
                      <a:pt x="7" y="5"/>
                    </a:cubicBezTo>
                    <a:cubicBezTo>
                      <a:pt x="6" y="3"/>
                      <a:pt x="7" y="1"/>
                      <a:pt x="8" y="2"/>
                    </a:cubicBezTo>
                    <a:cubicBezTo>
                      <a:pt x="7" y="1"/>
                      <a:pt x="6" y="1"/>
                      <a:pt x="6" y="1"/>
                    </a:cubicBezTo>
                    <a:cubicBezTo>
                      <a:pt x="6" y="1"/>
                      <a:pt x="7" y="1"/>
                      <a:pt x="7" y="1"/>
                    </a:cubicBezTo>
                    <a:cubicBezTo>
                      <a:pt x="8" y="1"/>
                      <a:pt x="8" y="1"/>
                      <a:pt x="8" y="1"/>
                    </a:cubicBezTo>
                    <a:cubicBezTo>
                      <a:pt x="7" y="1"/>
                      <a:pt x="5" y="1"/>
                      <a:pt x="5" y="1"/>
                    </a:cubicBezTo>
                    <a:cubicBezTo>
                      <a:pt x="3" y="0"/>
                      <a:pt x="8" y="1"/>
                      <a:pt x="6" y="2"/>
                    </a:cubicBez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602" name="Rectangle 97"/>
              <p:cNvSpPr>
                <a:spLocks noChangeArrowheads="1"/>
              </p:cNvSpPr>
              <p:nvPr/>
            </p:nvSpPr>
            <p:spPr bwMode="auto">
              <a:xfrm>
                <a:off x="800" y="1787"/>
                <a:ext cx="1" cy="1"/>
              </a:xfrm>
              <a:prstGeom prst="rect">
                <a:avLst/>
              </a:pr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603" name="Freeform 98"/>
              <p:cNvSpPr/>
              <p:nvPr/>
            </p:nvSpPr>
            <p:spPr bwMode="auto">
              <a:xfrm>
                <a:off x="661" y="1746"/>
                <a:ext cx="0" cy="3"/>
              </a:xfrm>
              <a:custGeom>
                <a:avLst/>
                <a:gdLst>
                  <a:gd name="T0" fmla="*/ 3 h 3"/>
                  <a:gd name="T1" fmla="*/ 3 h 3"/>
                  <a:gd name="T2" fmla="*/ 0 h 3"/>
                  <a:gd name="T3" fmla="*/ 3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3">
                    <a:moveTo>
                      <a:pt x="0" y="3"/>
                    </a:moveTo>
                    <a:lnTo>
                      <a:pt x="0" y="3"/>
                    </a:lnTo>
                    <a:lnTo>
                      <a:pt x="0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604" name="Freeform 99"/>
              <p:cNvSpPr/>
              <p:nvPr/>
            </p:nvSpPr>
            <p:spPr bwMode="auto">
              <a:xfrm>
                <a:off x="659" y="1746"/>
                <a:ext cx="8" cy="17"/>
              </a:xfrm>
              <a:custGeom>
                <a:avLst/>
                <a:gdLst>
                  <a:gd name="T0" fmla="*/ 1 w 3"/>
                  <a:gd name="T1" fmla="*/ 5 h 6"/>
                  <a:gd name="T2" fmla="*/ 3 w 3"/>
                  <a:gd name="T3" fmla="*/ 4 h 6"/>
                  <a:gd name="T4" fmla="*/ 1 w 3"/>
                  <a:gd name="T5" fmla="*/ 0 h 6"/>
                  <a:gd name="T6" fmla="*/ 0 w 3"/>
                  <a:gd name="T7" fmla="*/ 3 h 6"/>
                  <a:gd name="T8" fmla="*/ 1 w 3"/>
                  <a:gd name="T9" fmla="*/ 2 h 6"/>
                  <a:gd name="T10" fmla="*/ 0 w 3"/>
                  <a:gd name="T11" fmla="*/ 4 h 6"/>
                  <a:gd name="T12" fmla="*/ 1 w 3"/>
                  <a:gd name="T13" fmla="*/ 4 h 6"/>
                  <a:gd name="T14" fmla="*/ 1 w 3"/>
                  <a:gd name="T15" fmla="*/ 5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" h="6">
                    <a:moveTo>
                      <a:pt x="1" y="5"/>
                    </a:moveTo>
                    <a:cubicBezTo>
                      <a:pt x="1" y="5"/>
                      <a:pt x="1" y="6"/>
                      <a:pt x="3" y="4"/>
                    </a:cubicBezTo>
                    <a:cubicBezTo>
                      <a:pt x="0" y="2"/>
                      <a:pt x="2" y="2"/>
                      <a:pt x="1" y="0"/>
                    </a:cubicBezTo>
                    <a:cubicBezTo>
                      <a:pt x="1" y="0"/>
                      <a:pt x="1" y="1"/>
                      <a:pt x="0" y="3"/>
                    </a:cubicBezTo>
                    <a:cubicBezTo>
                      <a:pt x="0" y="3"/>
                      <a:pt x="1" y="1"/>
                      <a:pt x="1" y="2"/>
                    </a:cubicBezTo>
                    <a:cubicBezTo>
                      <a:pt x="1" y="3"/>
                      <a:pt x="1" y="3"/>
                      <a:pt x="0" y="4"/>
                    </a:cubicBezTo>
                    <a:cubicBezTo>
                      <a:pt x="0" y="5"/>
                      <a:pt x="1" y="3"/>
                      <a:pt x="1" y="4"/>
                    </a:cubicBezTo>
                    <a:lnTo>
                      <a:pt x="1" y="5"/>
                    </a:ln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605" name="Freeform 100"/>
              <p:cNvSpPr/>
              <p:nvPr/>
            </p:nvSpPr>
            <p:spPr bwMode="auto">
              <a:xfrm>
                <a:off x="664" y="1749"/>
                <a:ext cx="3" cy="5"/>
              </a:xfrm>
              <a:custGeom>
                <a:avLst/>
                <a:gdLst>
                  <a:gd name="T0" fmla="*/ 0 w 1"/>
                  <a:gd name="T1" fmla="*/ 1 h 2"/>
                  <a:gd name="T2" fmla="*/ 1 w 1"/>
                  <a:gd name="T3" fmla="*/ 2 h 2"/>
                  <a:gd name="T4" fmla="*/ 0 w 1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1"/>
                    </a:moveTo>
                    <a:cubicBezTo>
                      <a:pt x="0" y="1"/>
                      <a:pt x="0" y="2"/>
                      <a:pt x="1" y="2"/>
                    </a:cubicBezTo>
                    <a:cubicBezTo>
                      <a:pt x="1" y="1"/>
                      <a:pt x="0" y="0"/>
                      <a:pt x="0" y="1"/>
                    </a:cubicBez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606" name="Freeform 101"/>
              <p:cNvSpPr/>
              <p:nvPr/>
            </p:nvSpPr>
            <p:spPr bwMode="auto">
              <a:xfrm>
                <a:off x="659" y="1749"/>
                <a:ext cx="5" cy="3"/>
              </a:xfrm>
              <a:custGeom>
                <a:avLst/>
                <a:gdLst>
                  <a:gd name="T0" fmla="*/ 1 w 2"/>
                  <a:gd name="T1" fmla="*/ 0 h 1"/>
                  <a:gd name="T2" fmla="*/ 2 w 2"/>
                  <a:gd name="T3" fmla="*/ 0 h 1"/>
                  <a:gd name="T4" fmla="*/ 0 w 2"/>
                  <a:gd name="T5" fmla="*/ 1 h 1"/>
                  <a:gd name="T6" fmla="*/ 1 w 2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1">
                    <a:moveTo>
                      <a:pt x="1" y="0"/>
                    </a:moveTo>
                    <a:cubicBezTo>
                      <a:pt x="1" y="0"/>
                      <a:pt x="2" y="0"/>
                      <a:pt x="2" y="0"/>
                    </a:cubicBezTo>
                    <a:cubicBezTo>
                      <a:pt x="0" y="1"/>
                      <a:pt x="0" y="1"/>
                      <a:pt x="0" y="1"/>
                    </a:cubicBez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607" name="Freeform 102"/>
              <p:cNvSpPr/>
              <p:nvPr/>
            </p:nvSpPr>
            <p:spPr bwMode="auto">
              <a:xfrm>
                <a:off x="659" y="1749"/>
                <a:ext cx="2" cy="0"/>
              </a:xfrm>
              <a:custGeom>
                <a:avLst/>
                <a:gdLst>
                  <a:gd name="T0" fmla="*/ 1 w 1"/>
                  <a:gd name="T1" fmla="*/ 1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608" name="Freeform 103"/>
              <p:cNvSpPr/>
              <p:nvPr/>
            </p:nvSpPr>
            <p:spPr bwMode="auto">
              <a:xfrm>
                <a:off x="659" y="1743"/>
                <a:ext cx="8" cy="6"/>
              </a:xfrm>
              <a:custGeom>
                <a:avLst/>
                <a:gdLst>
                  <a:gd name="T0" fmla="*/ 0 w 3"/>
                  <a:gd name="T1" fmla="*/ 2 h 2"/>
                  <a:gd name="T2" fmla="*/ 1 w 3"/>
                  <a:gd name="T3" fmla="*/ 2 h 2"/>
                  <a:gd name="T4" fmla="*/ 1 w 3"/>
                  <a:gd name="T5" fmla="*/ 2 h 2"/>
                  <a:gd name="T6" fmla="*/ 2 w 3"/>
                  <a:gd name="T7" fmla="*/ 1 h 2"/>
                  <a:gd name="T8" fmla="*/ 2 w 3"/>
                  <a:gd name="T9" fmla="*/ 1 h 2"/>
                  <a:gd name="T10" fmla="*/ 3 w 3"/>
                  <a:gd name="T11" fmla="*/ 0 h 2"/>
                  <a:gd name="T12" fmla="*/ 0 w 3"/>
                  <a:gd name="T13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" h="2">
                    <a:moveTo>
                      <a:pt x="0" y="2"/>
                    </a:moveTo>
                    <a:cubicBezTo>
                      <a:pt x="0" y="2"/>
                      <a:pt x="0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1"/>
                      <a:pt x="2" y="0"/>
                      <a:pt x="2" y="1"/>
                    </a:cubicBezTo>
                    <a:cubicBezTo>
                      <a:pt x="3" y="1"/>
                      <a:pt x="1" y="2"/>
                      <a:pt x="2" y="1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3" y="0"/>
                      <a:pt x="1" y="1"/>
                      <a:pt x="0" y="2"/>
                    </a:cubicBez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609" name="Freeform 104"/>
              <p:cNvSpPr/>
              <p:nvPr/>
            </p:nvSpPr>
            <p:spPr bwMode="auto">
              <a:xfrm>
                <a:off x="661" y="174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610" name="Freeform 105"/>
              <p:cNvSpPr/>
              <p:nvPr/>
            </p:nvSpPr>
            <p:spPr bwMode="auto">
              <a:xfrm>
                <a:off x="661" y="1749"/>
                <a:ext cx="3" cy="0"/>
              </a:xfrm>
              <a:custGeom>
                <a:avLst/>
                <a:gdLst>
                  <a:gd name="T0" fmla="*/ 0 w 3"/>
                  <a:gd name="T1" fmla="*/ 0 w 3"/>
                  <a:gd name="T2" fmla="*/ 3 w 3"/>
                  <a:gd name="T3" fmla="*/ 0 w 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3">
                    <a:moveTo>
                      <a:pt x="0" y="0"/>
                    </a:moveTo>
                    <a:lnTo>
                      <a:pt x="0" y="0"/>
                    </a:lnTo>
                    <a:lnTo>
                      <a:pt x="3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611" name="Freeform 106"/>
              <p:cNvSpPr/>
              <p:nvPr/>
            </p:nvSpPr>
            <p:spPr bwMode="auto">
              <a:xfrm>
                <a:off x="659" y="1741"/>
                <a:ext cx="8" cy="8"/>
              </a:xfrm>
              <a:custGeom>
                <a:avLst/>
                <a:gdLst>
                  <a:gd name="T0" fmla="*/ 0 w 3"/>
                  <a:gd name="T1" fmla="*/ 2 h 3"/>
                  <a:gd name="T2" fmla="*/ 1 w 3"/>
                  <a:gd name="T3" fmla="*/ 2 h 3"/>
                  <a:gd name="T4" fmla="*/ 3 w 3"/>
                  <a:gd name="T5" fmla="*/ 0 h 3"/>
                  <a:gd name="T6" fmla="*/ 2 w 3"/>
                  <a:gd name="T7" fmla="*/ 0 h 3"/>
                  <a:gd name="T8" fmla="*/ 0 w 3"/>
                  <a:gd name="T9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3">
                    <a:moveTo>
                      <a:pt x="0" y="2"/>
                    </a:moveTo>
                    <a:cubicBezTo>
                      <a:pt x="1" y="1"/>
                      <a:pt x="0" y="3"/>
                      <a:pt x="1" y="2"/>
                    </a:cubicBezTo>
                    <a:cubicBezTo>
                      <a:pt x="1" y="2"/>
                      <a:pt x="2" y="0"/>
                      <a:pt x="3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1" y="2"/>
                      <a:pt x="0" y="2"/>
                    </a:cubicBez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612" name="Freeform 107"/>
              <p:cNvSpPr/>
              <p:nvPr/>
            </p:nvSpPr>
            <p:spPr bwMode="auto">
              <a:xfrm>
                <a:off x="667" y="173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613" name="Freeform 108"/>
              <p:cNvSpPr/>
              <p:nvPr/>
            </p:nvSpPr>
            <p:spPr bwMode="auto">
              <a:xfrm>
                <a:off x="659" y="1733"/>
                <a:ext cx="11" cy="10"/>
              </a:xfrm>
              <a:custGeom>
                <a:avLst/>
                <a:gdLst>
                  <a:gd name="T0" fmla="*/ 0 w 4"/>
                  <a:gd name="T1" fmla="*/ 3 h 4"/>
                  <a:gd name="T2" fmla="*/ 2 w 4"/>
                  <a:gd name="T3" fmla="*/ 2 h 4"/>
                  <a:gd name="T4" fmla="*/ 1 w 4"/>
                  <a:gd name="T5" fmla="*/ 3 h 4"/>
                  <a:gd name="T6" fmla="*/ 2 w 4"/>
                  <a:gd name="T7" fmla="*/ 3 h 4"/>
                  <a:gd name="T8" fmla="*/ 0 w 4"/>
                  <a:gd name="T9" fmla="*/ 4 h 4"/>
                  <a:gd name="T10" fmla="*/ 2 w 4"/>
                  <a:gd name="T11" fmla="*/ 3 h 4"/>
                  <a:gd name="T12" fmla="*/ 1 w 4"/>
                  <a:gd name="T13" fmla="*/ 4 h 4"/>
                  <a:gd name="T14" fmla="*/ 2 w 4"/>
                  <a:gd name="T15" fmla="*/ 2 h 4"/>
                  <a:gd name="T16" fmla="*/ 2 w 4"/>
                  <a:gd name="T17" fmla="*/ 2 h 4"/>
                  <a:gd name="T18" fmla="*/ 3 w 4"/>
                  <a:gd name="T19" fmla="*/ 1 h 4"/>
                  <a:gd name="T20" fmla="*/ 3 w 4"/>
                  <a:gd name="T21" fmla="*/ 0 h 4"/>
                  <a:gd name="T22" fmla="*/ 0 w 4"/>
                  <a:gd name="T23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" h="4">
                    <a:moveTo>
                      <a:pt x="0" y="3"/>
                    </a:moveTo>
                    <a:cubicBezTo>
                      <a:pt x="2" y="2"/>
                      <a:pt x="2" y="2"/>
                      <a:pt x="2" y="2"/>
                    </a:cubicBezTo>
                    <a:cubicBezTo>
                      <a:pt x="1" y="2"/>
                      <a:pt x="1" y="3"/>
                      <a:pt x="1" y="3"/>
                    </a:cubicBezTo>
                    <a:cubicBezTo>
                      <a:pt x="1" y="3"/>
                      <a:pt x="1" y="2"/>
                      <a:pt x="2" y="3"/>
                    </a:cubicBezTo>
                    <a:cubicBezTo>
                      <a:pt x="0" y="4"/>
                      <a:pt x="1" y="2"/>
                      <a:pt x="0" y="4"/>
                    </a:cubicBezTo>
                    <a:cubicBezTo>
                      <a:pt x="0" y="4"/>
                      <a:pt x="0" y="4"/>
                      <a:pt x="2" y="3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3" y="2"/>
                      <a:pt x="1" y="4"/>
                      <a:pt x="2" y="2"/>
                    </a:cubicBezTo>
                    <a:cubicBezTo>
                      <a:pt x="3" y="2"/>
                      <a:pt x="3" y="2"/>
                      <a:pt x="3" y="1"/>
                    </a:cubicBezTo>
                    <a:cubicBezTo>
                      <a:pt x="3" y="2"/>
                      <a:pt x="4" y="0"/>
                      <a:pt x="3" y="0"/>
                    </a:cubicBezTo>
                    <a:cubicBezTo>
                      <a:pt x="3" y="0"/>
                      <a:pt x="1" y="2"/>
                      <a:pt x="0" y="3"/>
                    </a:cubicBez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614" name="Freeform 109"/>
              <p:cNvSpPr/>
              <p:nvPr/>
            </p:nvSpPr>
            <p:spPr bwMode="auto">
              <a:xfrm>
                <a:off x="661" y="1735"/>
                <a:ext cx="3" cy="0"/>
              </a:xfrm>
              <a:custGeom>
                <a:avLst/>
                <a:gdLst>
                  <a:gd name="T0" fmla="*/ 0 w 3"/>
                  <a:gd name="T1" fmla="*/ 3 w 3"/>
                  <a:gd name="T2" fmla="*/ 0 w 3"/>
                  <a:gd name="T3" fmla="*/ 0 w 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3">
                    <a:moveTo>
                      <a:pt x="0" y="0"/>
                    </a:moveTo>
                    <a:lnTo>
                      <a:pt x="3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615" name="Freeform 110"/>
              <p:cNvSpPr/>
              <p:nvPr/>
            </p:nvSpPr>
            <p:spPr bwMode="auto">
              <a:xfrm>
                <a:off x="656" y="1730"/>
                <a:ext cx="11" cy="11"/>
              </a:xfrm>
              <a:custGeom>
                <a:avLst/>
                <a:gdLst>
                  <a:gd name="T0" fmla="*/ 0 w 4"/>
                  <a:gd name="T1" fmla="*/ 4 h 4"/>
                  <a:gd name="T2" fmla="*/ 1 w 4"/>
                  <a:gd name="T3" fmla="*/ 3 h 4"/>
                  <a:gd name="T4" fmla="*/ 1 w 4"/>
                  <a:gd name="T5" fmla="*/ 4 h 4"/>
                  <a:gd name="T6" fmla="*/ 2 w 4"/>
                  <a:gd name="T7" fmla="*/ 3 h 4"/>
                  <a:gd name="T8" fmla="*/ 1 w 4"/>
                  <a:gd name="T9" fmla="*/ 3 h 4"/>
                  <a:gd name="T10" fmla="*/ 3 w 4"/>
                  <a:gd name="T11" fmla="*/ 1 h 4"/>
                  <a:gd name="T12" fmla="*/ 2 w 4"/>
                  <a:gd name="T13" fmla="*/ 1 h 4"/>
                  <a:gd name="T14" fmla="*/ 2 w 4"/>
                  <a:gd name="T15" fmla="*/ 1 h 4"/>
                  <a:gd name="T16" fmla="*/ 1 w 4"/>
                  <a:gd name="T17" fmla="*/ 2 h 4"/>
                  <a:gd name="T18" fmla="*/ 1 w 4"/>
                  <a:gd name="T19" fmla="*/ 2 h 4"/>
                  <a:gd name="T20" fmla="*/ 0 w 4"/>
                  <a:gd name="T21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" h="4">
                    <a:moveTo>
                      <a:pt x="0" y="4"/>
                    </a:moveTo>
                    <a:cubicBezTo>
                      <a:pt x="1" y="3"/>
                      <a:pt x="1" y="3"/>
                      <a:pt x="1" y="3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4"/>
                      <a:pt x="2" y="3"/>
                      <a:pt x="2" y="3"/>
                    </a:cubicBezTo>
                    <a:cubicBezTo>
                      <a:pt x="3" y="1"/>
                      <a:pt x="1" y="3"/>
                      <a:pt x="1" y="3"/>
                    </a:cubicBezTo>
                    <a:cubicBezTo>
                      <a:pt x="1" y="2"/>
                      <a:pt x="1" y="2"/>
                      <a:pt x="3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4" y="0"/>
                      <a:pt x="2" y="1"/>
                      <a:pt x="2" y="1"/>
                    </a:cubicBezTo>
                    <a:cubicBezTo>
                      <a:pt x="1" y="1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0" y="4"/>
                      <a:pt x="0" y="4"/>
                      <a:pt x="0" y="4"/>
                    </a:cubicBez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616" name="Freeform 111"/>
              <p:cNvSpPr/>
              <p:nvPr/>
            </p:nvSpPr>
            <p:spPr bwMode="auto">
              <a:xfrm>
                <a:off x="656" y="1741"/>
                <a:ext cx="3" cy="2"/>
              </a:xfrm>
              <a:custGeom>
                <a:avLst/>
                <a:gdLst>
                  <a:gd name="T0" fmla="*/ 1 w 1"/>
                  <a:gd name="T1" fmla="*/ 0 h 1"/>
                  <a:gd name="T2" fmla="*/ 1 w 1"/>
                  <a:gd name="T3" fmla="*/ 0 h 1"/>
                  <a:gd name="T4" fmla="*/ 1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0"/>
                      <a:pt x="0" y="0"/>
                      <a:pt x="1" y="0"/>
                    </a:cubicBezTo>
                    <a:cubicBezTo>
                      <a:pt x="0" y="0"/>
                      <a:pt x="0" y="1"/>
                      <a:pt x="1" y="0"/>
                    </a:cubicBez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617" name="Freeform 112"/>
              <p:cNvSpPr/>
              <p:nvPr/>
            </p:nvSpPr>
            <p:spPr bwMode="auto">
              <a:xfrm>
                <a:off x="659" y="1733"/>
                <a:ext cx="2" cy="0"/>
              </a:xfrm>
              <a:custGeom>
                <a:avLst/>
                <a:gdLst>
                  <a:gd name="T0" fmla="*/ 0 w 2"/>
                  <a:gd name="T1" fmla="*/ 2 w 2"/>
                  <a:gd name="T2" fmla="*/ 0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618" name="Freeform 113"/>
              <p:cNvSpPr/>
              <p:nvPr/>
            </p:nvSpPr>
            <p:spPr bwMode="auto">
              <a:xfrm>
                <a:off x="656" y="1738"/>
                <a:ext cx="0" cy="3"/>
              </a:xfrm>
              <a:custGeom>
                <a:avLst/>
                <a:gdLst>
                  <a:gd name="T0" fmla="*/ 0 h 1"/>
                  <a:gd name="T1" fmla="*/ 0 h 1"/>
                  <a:gd name="T2" fmla="*/ 1 h 1"/>
                  <a:gd name="T3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619" name="Freeform 114"/>
              <p:cNvSpPr/>
              <p:nvPr/>
            </p:nvSpPr>
            <p:spPr bwMode="auto">
              <a:xfrm>
                <a:off x="629" y="1722"/>
                <a:ext cx="32" cy="30"/>
              </a:xfrm>
              <a:custGeom>
                <a:avLst/>
                <a:gdLst>
                  <a:gd name="T0" fmla="*/ 3 w 12"/>
                  <a:gd name="T1" fmla="*/ 11 h 11"/>
                  <a:gd name="T2" fmla="*/ 4 w 12"/>
                  <a:gd name="T3" fmla="*/ 10 h 11"/>
                  <a:gd name="T4" fmla="*/ 5 w 12"/>
                  <a:gd name="T5" fmla="*/ 9 h 11"/>
                  <a:gd name="T6" fmla="*/ 7 w 12"/>
                  <a:gd name="T7" fmla="*/ 8 h 11"/>
                  <a:gd name="T8" fmla="*/ 6 w 12"/>
                  <a:gd name="T9" fmla="*/ 8 h 11"/>
                  <a:gd name="T10" fmla="*/ 7 w 12"/>
                  <a:gd name="T11" fmla="*/ 7 h 11"/>
                  <a:gd name="T12" fmla="*/ 6 w 12"/>
                  <a:gd name="T13" fmla="*/ 7 h 11"/>
                  <a:gd name="T14" fmla="*/ 5 w 12"/>
                  <a:gd name="T15" fmla="*/ 6 h 11"/>
                  <a:gd name="T16" fmla="*/ 8 w 12"/>
                  <a:gd name="T17" fmla="*/ 6 h 11"/>
                  <a:gd name="T18" fmla="*/ 9 w 12"/>
                  <a:gd name="T19" fmla="*/ 4 h 11"/>
                  <a:gd name="T20" fmla="*/ 8 w 12"/>
                  <a:gd name="T21" fmla="*/ 5 h 11"/>
                  <a:gd name="T22" fmla="*/ 8 w 12"/>
                  <a:gd name="T23" fmla="*/ 5 h 11"/>
                  <a:gd name="T24" fmla="*/ 9 w 12"/>
                  <a:gd name="T25" fmla="*/ 6 h 11"/>
                  <a:gd name="T26" fmla="*/ 10 w 12"/>
                  <a:gd name="T27" fmla="*/ 4 h 11"/>
                  <a:gd name="T28" fmla="*/ 9 w 12"/>
                  <a:gd name="T29" fmla="*/ 6 h 11"/>
                  <a:gd name="T30" fmla="*/ 10 w 12"/>
                  <a:gd name="T31" fmla="*/ 5 h 11"/>
                  <a:gd name="T32" fmla="*/ 11 w 12"/>
                  <a:gd name="T33" fmla="*/ 4 h 11"/>
                  <a:gd name="T34" fmla="*/ 12 w 12"/>
                  <a:gd name="T35" fmla="*/ 3 h 11"/>
                  <a:gd name="T36" fmla="*/ 8 w 12"/>
                  <a:gd name="T37" fmla="*/ 4 h 11"/>
                  <a:gd name="T38" fmla="*/ 9 w 12"/>
                  <a:gd name="T39" fmla="*/ 3 h 11"/>
                  <a:gd name="T40" fmla="*/ 9 w 12"/>
                  <a:gd name="T41" fmla="*/ 1 h 11"/>
                  <a:gd name="T42" fmla="*/ 7 w 12"/>
                  <a:gd name="T43" fmla="*/ 3 h 11"/>
                  <a:gd name="T44" fmla="*/ 7 w 12"/>
                  <a:gd name="T45" fmla="*/ 2 h 11"/>
                  <a:gd name="T46" fmla="*/ 6 w 12"/>
                  <a:gd name="T47" fmla="*/ 3 h 11"/>
                  <a:gd name="T48" fmla="*/ 2 w 12"/>
                  <a:gd name="T49" fmla="*/ 6 h 11"/>
                  <a:gd name="T50" fmla="*/ 5 w 12"/>
                  <a:gd name="T51" fmla="*/ 5 h 11"/>
                  <a:gd name="T52" fmla="*/ 1 w 12"/>
                  <a:gd name="T53" fmla="*/ 7 h 11"/>
                  <a:gd name="T54" fmla="*/ 3 w 12"/>
                  <a:gd name="T55" fmla="*/ 7 h 11"/>
                  <a:gd name="T56" fmla="*/ 4 w 12"/>
                  <a:gd name="T57" fmla="*/ 7 h 11"/>
                  <a:gd name="T58" fmla="*/ 2 w 12"/>
                  <a:gd name="T59" fmla="*/ 8 h 11"/>
                  <a:gd name="T60" fmla="*/ 3 w 12"/>
                  <a:gd name="T61" fmla="*/ 8 h 11"/>
                  <a:gd name="T62" fmla="*/ 5 w 12"/>
                  <a:gd name="T63" fmla="*/ 7 h 11"/>
                  <a:gd name="T64" fmla="*/ 4 w 12"/>
                  <a:gd name="T65" fmla="*/ 9 h 11"/>
                  <a:gd name="T66" fmla="*/ 2 w 12"/>
                  <a:gd name="T67" fmla="*/ 9 h 11"/>
                  <a:gd name="T68" fmla="*/ 1 w 12"/>
                  <a:gd name="T69" fmla="*/ 10 h 11"/>
                  <a:gd name="T70" fmla="*/ 4 w 12"/>
                  <a:gd name="T71" fmla="*/ 9 h 11"/>
                  <a:gd name="T72" fmla="*/ 3 w 12"/>
                  <a:gd name="T73" fmla="*/ 11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2" h="11">
                    <a:moveTo>
                      <a:pt x="3" y="11"/>
                    </a:moveTo>
                    <a:cubicBezTo>
                      <a:pt x="4" y="10"/>
                      <a:pt x="4" y="10"/>
                      <a:pt x="4" y="10"/>
                    </a:cubicBezTo>
                    <a:cubicBezTo>
                      <a:pt x="5" y="9"/>
                      <a:pt x="5" y="9"/>
                      <a:pt x="5" y="9"/>
                    </a:cubicBezTo>
                    <a:cubicBezTo>
                      <a:pt x="6" y="9"/>
                      <a:pt x="6" y="8"/>
                      <a:pt x="7" y="8"/>
                    </a:cubicBezTo>
                    <a:cubicBezTo>
                      <a:pt x="7" y="8"/>
                      <a:pt x="6" y="8"/>
                      <a:pt x="6" y="8"/>
                    </a:cubicBezTo>
                    <a:cubicBezTo>
                      <a:pt x="7" y="7"/>
                      <a:pt x="7" y="7"/>
                      <a:pt x="7" y="7"/>
                    </a:cubicBezTo>
                    <a:cubicBezTo>
                      <a:pt x="6" y="7"/>
                      <a:pt x="5" y="7"/>
                      <a:pt x="6" y="7"/>
                    </a:cubicBezTo>
                    <a:cubicBezTo>
                      <a:pt x="6" y="6"/>
                      <a:pt x="5" y="6"/>
                      <a:pt x="5" y="6"/>
                    </a:cubicBezTo>
                    <a:cubicBezTo>
                      <a:pt x="4" y="4"/>
                      <a:pt x="9" y="4"/>
                      <a:pt x="8" y="6"/>
                    </a:cubicBezTo>
                    <a:cubicBezTo>
                      <a:pt x="9" y="4"/>
                      <a:pt x="9" y="4"/>
                      <a:pt x="9" y="4"/>
                    </a:cubicBezTo>
                    <a:cubicBezTo>
                      <a:pt x="9" y="5"/>
                      <a:pt x="9" y="4"/>
                      <a:pt x="8" y="5"/>
                    </a:cubicBezTo>
                    <a:cubicBezTo>
                      <a:pt x="9" y="5"/>
                      <a:pt x="8" y="5"/>
                      <a:pt x="8" y="5"/>
                    </a:cubicBezTo>
                    <a:cubicBezTo>
                      <a:pt x="7" y="7"/>
                      <a:pt x="9" y="5"/>
                      <a:pt x="9" y="6"/>
                    </a:cubicBezTo>
                    <a:cubicBezTo>
                      <a:pt x="9" y="6"/>
                      <a:pt x="10" y="4"/>
                      <a:pt x="10" y="4"/>
                    </a:cubicBezTo>
                    <a:cubicBezTo>
                      <a:pt x="9" y="6"/>
                      <a:pt x="11" y="4"/>
                      <a:pt x="9" y="6"/>
                    </a:cubicBezTo>
                    <a:cubicBezTo>
                      <a:pt x="9" y="7"/>
                      <a:pt x="10" y="5"/>
                      <a:pt x="10" y="5"/>
                    </a:cubicBezTo>
                    <a:cubicBezTo>
                      <a:pt x="11" y="4"/>
                      <a:pt x="10" y="5"/>
                      <a:pt x="11" y="4"/>
                    </a:cubicBezTo>
                    <a:cubicBezTo>
                      <a:pt x="12" y="3"/>
                      <a:pt x="11" y="4"/>
                      <a:pt x="12" y="3"/>
                    </a:cubicBezTo>
                    <a:cubicBezTo>
                      <a:pt x="12" y="2"/>
                      <a:pt x="9" y="4"/>
                      <a:pt x="8" y="4"/>
                    </a:cubicBezTo>
                    <a:cubicBezTo>
                      <a:pt x="9" y="3"/>
                      <a:pt x="9" y="3"/>
                      <a:pt x="9" y="3"/>
                    </a:cubicBezTo>
                    <a:cubicBezTo>
                      <a:pt x="8" y="4"/>
                      <a:pt x="8" y="4"/>
                      <a:pt x="9" y="1"/>
                    </a:cubicBezTo>
                    <a:cubicBezTo>
                      <a:pt x="8" y="3"/>
                      <a:pt x="8" y="0"/>
                      <a:pt x="7" y="3"/>
                    </a:cubicBezTo>
                    <a:cubicBezTo>
                      <a:pt x="7" y="2"/>
                      <a:pt x="7" y="2"/>
                      <a:pt x="7" y="2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0" y="8"/>
                      <a:pt x="3" y="4"/>
                      <a:pt x="2" y="6"/>
                    </a:cubicBezTo>
                    <a:cubicBezTo>
                      <a:pt x="3" y="5"/>
                      <a:pt x="4" y="6"/>
                      <a:pt x="5" y="5"/>
                    </a:cubicBezTo>
                    <a:cubicBezTo>
                      <a:pt x="3" y="6"/>
                      <a:pt x="2" y="7"/>
                      <a:pt x="1" y="7"/>
                    </a:cubicBezTo>
                    <a:cubicBezTo>
                      <a:pt x="3" y="7"/>
                      <a:pt x="3" y="7"/>
                      <a:pt x="3" y="7"/>
                    </a:cubicBezTo>
                    <a:cubicBezTo>
                      <a:pt x="2" y="7"/>
                      <a:pt x="3" y="7"/>
                      <a:pt x="4" y="7"/>
                    </a:cubicBezTo>
                    <a:cubicBezTo>
                      <a:pt x="4" y="7"/>
                      <a:pt x="2" y="7"/>
                      <a:pt x="2" y="8"/>
                    </a:cubicBezTo>
                    <a:cubicBezTo>
                      <a:pt x="1" y="8"/>
                      <a:pt x="4" y="7"/>
                      <a:pt x="3" y="8"/>
                    </a:cubicBezTo>
                    <a:cubicBezTo>
                      <a:pt x="5" y="7"/>
                      <a:pt x="5" y="7"/>
                      <a:pt x="5" y="7"/>
                    </a:cubicBezTo>
                    <a:cubicBezTo>
                      <a:pt x="5" y="7"/>
                      <a:pt x="4" y="8"/>
                      <a:pt x="4" y="9"/>
                    </a:cubicBezTo>
                    <a:cubicBezTo>
                      <a:pt x="3" y="10"/>
                      <a:pt x="3" y="9"/>
                      <a:pt x="2" y="9"/>
                    </a:cubicBezTo>
                    <a:cubicBezTo>
                      <a:pt x="2" y="9"/>
                      <a:pt x="2" y="10"/>
                      <a:pt x="1" y="10"/>
                    </a:cubicBezTo>
                    <a:cubicBezTo>
                      <a:pt x="2" y="10"/>
                      <a:pt x="4" y="9"/>
                      <a:pt x="4" y="9"/>
                    </a:cubicBezTo>
                    <a:cubicBezTo>
                      <a:pt x="3" y="10"/>
                      <a:pt x="3" y="10"/>
                      <a:pt x="3" y="11"/>
                    </a:cubicBez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620" name="Rectangle 115"/>
              <p:cNvSpPr>
                <a:spLocks noChangeArrowheads="1"/>
              </p:cNvSpPr>
              <p:nvPr/>
            </p:nvSpPr>
            <p:spPr bwMode="auto">
              <a:xfrm>
                <a:off x="632" y="1749"/>
                <a:ext cx="1" cy="1"/>
              </a:xfrm>
              <a:prstGeom prst="rect">
                <a:avLst/>
              </a:pr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621" name="Freeform 116"/>
              <p:cNvSpPr/>
              <p:nvPr/>
            </p:nvSpPr>
            <p:spPr bwMode="auto">
              <a:xfrm>
                <a:off x="637" y="175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622" name="Rectangle 117"/>
              <p:cNvSpPr>
                <a:spLocks noChangeArrowheads="1"/>
              </p:cNvSpPr>
              <p:nvPr/>
            </p:nvSpPr>
            <p:spPr bwMode="auto">
              <a:xfrm>
                <a:off x="645" y="1741"/>
                <a:ext cx="1" cy="1"/>
              </a:xfrm>
              <a:prstGeom prst="rect">
                <a:avLst/>
              </a:pr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623" name="Freeform 118"/>
              <p:cNvSpPr/>
              <p:nvPr/>
            </p:nvSpPr>
            <p:spPr bwMode="auto">
              <a:xfrm>
                <a:off x="629" y="1741"/>
                <a:ext cx="3" cy="2"/>
              </a:xfrm>
              <a:custGeom>
                <a:avLst/>
                <a:gdLst>
                  <a:gd name="T0" fmla="*/ 0 w 1"/>
                  <a:gd name="T1" fmla="*/ 1 h 1"/>
                  <a:gd name="T2" fmla="*/ 1 w 1"/>
                  <a:gd name="T3" fmla="*/ 0 h 1"/>
                  <a:gd name="T4" fmla="*/ 0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1"/>
                      <a:pt x="1" y="1"/>
                      <a:pt x="0" y="1"/>
                    </a:cubicBez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624" name="Freeform 119"/>
              <p:cNvSpPr/>
              <p:nvPr/>
            </p:nvSpPr>
            <p:spPr bwMode="auto">
              <a:xfrm>
                <a:off x="651" y="1722"/>
                <a:ext cx="0" cy="2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1"/>
                      <a:pt x="0" y="0"/>
                    </a:cubicBezTo>
                    <a:cubicBezTo>
                      <a:pt x="0" y="0"/>
                      <a:pt x="0" y="0"/>
                      <a:pt x="0" y="1"/>
                    </a:cubicBez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625" name="Rectangle 120"/>
              <p:cNvSpPr>
                <a:spLocks noChangeArrowheads="1"/>
              </p:cNvSpPr>
              <p:nvPr/>
            </p:nvSpPr>
            <p:spPr bwMode="auto">
              <a:xfrm>
                <a:off x="634" y="1752"/>
                <a:ext cx="1" cy="1"/>
              </a:xfrm>
              <a:prstGeom prst="rect">
                <a:avLst/>
              </a:pr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626" name="Freeform 121"/>
              <p:cNvSpPr/>
              <p:nvPr/>
            </p:nvSpPr>
            <p:spPr bwMode="auto">
              <a:xfrm>
                <a:off x="640" y="1743"/>
                <a:ext cx="19" cy="17"/>
              </a:xfrm>
              <a:custGeom>
                <a:avLst/>
                <a:gdLst>
                  <a:gd name="T0" fmla="*/ 6 w 7"/>
                  <a:gd name="T1" fmla="*/ 2 h 6"/>
                  <a:gd name="T2" fmla="*/ 6 w 7"/>
                  <a:gd name="T3" fmla="*/ 1 h 6"/>
                  <a:gd name="T4" fmla="*/ 4 w 7"/>
                  <a:gd name="T5" fmla="*/ 3 h 6"/>
                  <a:gd name="T6" fmla="*/ 5 w 7"/>
                  <a:gd name="T7" fmla="*/ 1 h 6"/>
                  <a:gd name="T8" fmla="*/ 3 w 7"/>
                  <a:gd name="T9" fmla="*/ 2 h 6"/>
                  <a:gd name="T10" fmla="*/ 4 w 7"/>
                  <a:gd name="T11" fmla="*/ 1 h 6"/>
                  <a:gd name="T12" fmla="*/ 1 w 7"/>
                  <a:gd name="T13" fmla="*/ 3 h 6"/>
                  <a:gd name="T14" fmla="*/ 4 w 7"/>
                  <a:gd name="T15" fmla="*/ 0 h 6"/>
                  <a:gd name="T16" fmla="*/ 4 w 7"/>
                  <a:gd name="T17" fmla="*/ 0 h 6"/>
                  <a:gd name="T18" fmla="*/ 3 w 7"/>
                  <a:gd name="T19" fmla="*/ 0 h 6"/>
                  <a:gd name="T20" fmla="*/ 1 w 7"/>
                  <a:gd name="T21" fmla="*/ 2 h 6"/>
                  <a:gd name="T22" fmla="*/ 0 w 7"/>
                  <a:gd name="T23" fmla="*/ 3 h 6"/>
                  <a:gd name="T24" fmla="*/ 1 w 7"/>
                  <a:gd name="T25" fmla="*/ 2 h 6"/>
                  <a:gd name="T26" fmla="*/ 0 w 7"/>
                  <a:gd name="T27" fmla="*/ 3 h 6"/>
                  <a:gd name="T28" fmla="*/ 1 w 7"/>
                  <a:gd name="T29" fmla="*/ 3 h 6"/>
                  <a:gd name="T30" fmla="*/ 0 w 7"/>
                  <a:gd name="T31" fmla="*/ 4 h 6"/>
                  <a:gd name="T32" fmla="*/ 1 w 7"/>
                  <a:gd name="T33" fmla="*/ 3 h 6"/>
                  <a:gd name="T34" fmla="*/ 1 w 7"/>
                  <a:gd name="T35" fmla="*/ 4 h 6"/>
                  <a:gd name="T36" fmla="*/ 2 w 7"/>
                  <a:gd name="T37" fmla="*/ 3 h 6"/>
                  <a:gd name="T38" fmla="*/ 1 w 7"/>
                  <a:gd name="T39" fmla="*/ 4 h 6"/>
                  <a:gd name="T40" fmla="*/ 2 w 7"/>
                  <a:gd name="T41" fmla="*/ 3 h 6"/>
                  <a:gd name="T42" fmla="*/ 2 w 7"/>
                  <a:gd name="T43" fmla="*/ 5 h 6"/>
                  <a:gd name="T44" fmla="*/ 3 w 7"/>
                  <a:gd name="T45" fmla="*/ 4 h 6"/>
                  <a:gd name="T46" fmla="*/ 1 w 7"/>
                  <a:gd name="T47" fmla="*/ 5 h 6"/>
                  <a:gd name="T48" fmla="*/ 4 w 7"/>
                  <a:gd name="T49" fmla="*/ 2 h 6"/>
                  <a:gd name="T50" fmla="*/ 2 w 7"/>
                  <a:gd name="T51" fmla="*/ 5 h 6"/>
                  <a:gd name="T52" fmla="*/ 3 w 7"/>
                  <a:gd name="T53" fmla="*/ 5 h 6"/>
                  <a:gd name="T54" fmla="*/ 3 w 7"/>
                  <a:gd name="T55" fmla="*/ 5 h 6"/>
                  <a:gd name="T56" fmla="*/ 4 w 7"/>
                  <a:gd name="T57" fmla="*/ 5 h 6"/>
                  <a:gd name="T58" fmla="*/ 4 w 7"/>
                  <a:gd name="T59" fmla="*/ 4 h 6"/>
                  <a:gd name="T60" fmla="*/ 5 w 7"/>
                  <a:gd name="T61" fmla="*/ 4 h 6"/>
                  <a:gd name="T62" fmla="*/ 5 w 7"/>
                  <a:gd name="T63" fmla="*/ 4 h 6"/>
                  <a:gd name="T64" fmla="*/ 6 w 7"/>
                  <a:gd name="T65" fmla="*/ 3 h 6"/>
                  <a:gd name="T66" fmla="*/ 5 w 7"/>
                  <a:gd name="T67" fmla="*/ 3 h 6"/>
                  <a:gd name="T68" fmla="*/ 6 w 7"/>
                  <a:gd name="T69" fmla="*/ 2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7" h="6">
                    <a:moveTo>
                      <a:pt x="6" y="2"/>
                    </a:moveTo>
                    <a:cubicBezTo>
                      <a:pt x="7" y="1"/>
                      <a:pt x="6" y="1"/>
                      <a:pt x="6" y="1"/>
                    </a:cubicBezTo>
                    <a:cubicBezTo>
                      <a:pt x="5" y="1"/>
                      <a:pt x="4" y="4"/>
                      <a:pt x="4" y="3"/>
                    </a:cubicBezTo>
                    <a:cubicBezTo>
                      <a:pt x="5" y="1"/>
                      <a:pt x="5" y="1"/>
                      <a:pt x="5" y="1"/>
                    </a:cubicBezTo>
                    <a:cubicBezTo>
                      <a:pt x="5" y="1"/>
                      <a:pt x="5" y="0"/>
                      <a:pt x="3" y="2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4" y="1"/>
                      <a:pt x="1" y="4"/>
                      <a:pt x="1" y="3"/>
                    </a:cubicBezTo>
                    <a:cubicBezTo>
                      <a:pt x="3" y="2"/>
                      <a:pt x="2" y="1"/>
                      <a:pt x="4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4" y="0"/>
                      <a:pt x="3" y="1"/>
                      <a:pt x="3" y="0"/>
                    </a:cubicBezTo>
                    <a:cubicBezTo>
                      <a:pt x="2" y="1"/>
                      <a:pt x="1" y="2"/>
                      <a:pt x="1" y="2"/>
                    </a:cubicBezTo>
                    <a:cubicBezTo>
                      <a:pt x="1" y="2"/>
                      <a:pt x="0" y="2"/>
                      <a:pt x="0" y="3"/>
                    </a:cubicBezTo>
                    <a:cubicBezTo>
                      <a:pt x="0" y="2"/>
                      <a:pt x="0" y="3"/>
                      <a:pt x="1" y="2"/>
                    </a:cubicBezTo>
                    <a:cubicBezTo>
                      <a:pt x="0" y="3"/>
                      <a:pt x="1" y="2"/>
                      <a:pt x="0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0" y="3"/>
                      <a:pt x="0" y="4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3"/>
                      <a:pt x="1" y="4"/>
                      <a:pt x="2" y="3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4"/>
                      <a:pt x="0" y="6"/>
                      <a:pt x="2" y="5"/>
                    </a:cubicBezTo>
                    <a:cubicBezTo>
                      <a:pt x="2" y="5"/>
                      <a:pt x="2" y="4"/>
                      <a:pt x="3" y="4"/>
                    </a:cubicBezTo>
                    <a:cubicBezTo>
                      <a:pt x="3" y="4"/>
                      <a:pt x="2" y="5"/>
                      <a:pt x="1" y="5"/>
                    </a:cubicBezTo>
                    <a:cubicBezTo>
                      <a:pt x="2" y="4"/>
                      <a:pt x="3" y="3"/>
                      <a:pt x="4" y="2"/>
                    </a:cubicBezTo>
                    <a:cubicBezTo>
                      <a:pt x="3" y="4"/>
                      <a:pt x="4" y="3"/>
                      <a:pt x="2" y="5"/>
                    </a:cubicBezTo>
                    <a:cubicBezTo>
                      <a:pt x="3" y="5"/>
                      <a:pt x="4" y="4"/>
                      <a:pt x="3" y="5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4" y="4"/>
                      <a:pt x="3" y="6"/>
                      <a:pt x="4" y="5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5" y="3"/>
                      <a:pt x="6" y="3"/>
                      <a:pt x="6" y="3"/>
                    </a:cubicBezTo>
                    <a:cubicBezTo>
                      <a:pt x="6" y="2"/>
                      <a:pt x="5" y="3"/>
                      <a:pt x="5" y="3"/>
                    </a:cubicBezTo>
                    <a:cubicBezTo>
                      <a:pt x="5" y="3"/>
                      <a:pt x="6" y="2"/>
                      <a:pt x="6" y="2"/>
                    </a:cubicBez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627" name="Freeform 122"/>
              <p:cNvSpPr/>
              <p:nvPr/>
            </p:nvSpPr>
            <p:spPr bwMode="auto">
              <a:xfrm>
                <a:off x="640" y="1754"/>
                <a:ext cx="2" cy="0"/>
              </a:xfrm>
              <a:custGeom>
                <a:avLst/>
                <a:gdLst>
                  <a:gd name="T0" fmla="*/ 0 w 2"/>
                  <a:gd name="T1" fmla="*/ 2 w 2"/>
                  <a:gd name="T2" fmla="*/ 0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628" name="Freeform 123"/>
              <p:cNvSpPr/>
              <p:nvPr/>
            </p:nvSpPr>
            <p:spPr bwMode="auto">
              <a:xfrm>
                <a:off x="651" y="1741"/>
                <a:ext cx="19" cy="27"/>
              </a:xfrm>
              <a:custGeom>
                <a:avLst/>
                <a:gdLst>
                  <a:gd name="T0" fmla="*/ 2 w 7"/>
                  <a:gd name="T1" fmla="*/ 6 h 10"/>
                  <a:gd name="T2" fmla="*/ 2 w 7"/>
                  <a:gd name="T3" fmla="*/ 7 h 10"/>
                  <a:gd name="T4" fmla="*/ 3 w 7"/>
                  <a:gd name="T5" fmla="*/ 4 h 10"/>
                  <a:gd name="T6" fmla="*/ 3 w 7"/>
                  <a:gd name="T7" fmla="*/ 4 h 10"/>
                  <a:gd name="T8" fmla="*/ 2 w 7"/>
                  <a:gd name="T9" fmla="*/ 7 h 10"/>
                  <a:gd name="T10" fmla="*/ 3 w 7"/>
                  <a:gd name="T11" fmla="*/ 7 h 10"/>
                  <a:gd name="T12" fmla="*/ 3 w 7"/>
                  <a:gd name="T13" fmla="*/ 5 h 10"/>
                  <a:gd name="T14" fmla="*/ 4 w 7"/>
                  <a:gd name="T15" fmla="*/ 5 h 10"/>
                  <a:gd name="T16" fmla="*/ 3 w 7"/>
                  <a:gd name="T17" fmla="*/ 5 h 10"/>
                  <a:gd name="T18" fmla="*/ 3 w 7"/>
                  <a:gd name="T19" fmla="*/ 7 h 10"/>
                  <a:gd name="T20" fmla="*/ 4 w 7"/>
                  <a:gd name="T21" fmla="*/ 6 h 10"/>
                  <a:gd name="T22" fmla="*/ 5 w 7"/>
                  <a:gd name="T23" fmla="*/ 4 h 10"/>
                  <a:gd name="T24" fmla="*/ 2 w 7"/>
                  <a:gd name="T25" fmla="*/ 5 h 10"/>
                  <a:gd name="T26" fmla="*/ 2 w 7"/>
                  <a:gd name="T27" fmla="*/ 5 h 10"/>
                  <a:gd name="T28" fmla="*/ 4 w 7"/>
                  <a:gd name="T29" fmla="*/ 4 h 10"/>
                  <a:gd name="T30" fmla="*/ 4 w 7"/>
                  <a:gd name="T31" fmla="*/ 4 h 10"/>
                  <a:gd name="T32" fmla="*/ 3 w 7"/>
                  <a:gd name="T33" fmla="*/ 5 h 10"/>
                  <a:gd name="T34" fmla="*/ 3 w 7"/>
                  <a:gd name="T35" fmla="*/ 3 h 10"/>
                  <a:gd name="T36" fmla="*/ 3 w 7"/>
                  <a:gd name="T37" fmla="*/ 3 h 10"/>
                  <a:gd name="T38" fmla="*/ 2 w 7"/>
                  <a:gd name="T39" fmla="*/ 4 h 10"/>
                  <a:gd name="T40" fmla="*/ 2 w 7"/>
                  <a:gd name="T41" fmla="*/ 6 h 10"/>
                  <a:gd name="T42" fmla="*/ 2 w 7"/>
                  <a:gd name="T43" fmla="*/ 5 h 10"/>
                  <a:gd name="T44" fmla="*/ 1 w 7"/>
                  <a:gd name="T45" fmla="*/ 7 h 10"/>
                  <a:gd name="T46" fmla="*/ 0 w 7"/>
                  <a:gd name="T47" fmla="*/ 8 h 10"/>
                  <a:gd name="T48" fmla="*/ 1 w 7"/>
                  <a:gd name="T49" fmla="*/ 8 h 10"/>
                  <a:gd name="T50" fmla="*/ 2 w 7"/>
                  <a:gd name="T51" fmla="*/ 6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7" h="10">
                    <a:moveTo>
                      <a:pt x="2" y="6"/>
                    </a:moveTo>
                    <a:cubicBezTo>
                      <a:pt x="2" y="6"/>
                      <a:pt x="2" y="7"/>
                      <a:pt x="2" y="7"/>
                    </a:cubicBezTo>
                    <a:cubicBezTo>
                      <a:pt x="2" y="7"/>
                      <a:pt x="2" y="6"/>
                      <a:pt x="3" y="4"/>
                    </a:cubicBezTo>
                    <a:cubicBezTo>
                      <a:pt x="3" y="5"/>
                      <a:pt x="3" y="4"/>
                      <a:pt x="3" y="4"/>
                    </a:cubicBezTo>
                    <a:cubicBezTo>
                      <a:pt x="3" y="5"/>
                      <a:pt x="2" y="6"/>
                      <a:pt x="2" y="7"/>
                    </a:cubicBezTo>
                    <a:cubicBezTo>
                      <a:pt x="3" y="6"/>
                      <a:pt x="2" y="7"/>
                      <a:pt x="3" y="7"/>
                    </a:cubicBezTo>
                    <a:cubicBezTo>
                      <a:pt x="3" y="6"/>
                      <a:pt x="3" y="7"/>
                      <a:pt x="3" y="5"/>
                    </a:cubicBezTo>
                    <a:cubicBezTo>
                      <a:pt x="3" y="4"/>
                      <a:pt x="4" y="4"/>
                      <a:pt x="4" y="5"/>
                    </a:cubicBezTo>
                    <a:cubicBezTo>
                      <a:pt x="4" y="5"/>
                      <a:pt x="4" y="5"/>
                      <a:pt x="3" y="5"/>
                    </a:cubicBezTo>
                    <a:cubicBezTo>
                      <a:pt x="3" y="7"/>
                      <a:pt x="3" y="6"/>
                      <a:pt x="3" y="7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7" y="2"/>
                      <a:pt x="4" y="5"/>
                      <a:pt x="5" y="4"/>
                    </a:cubicBezTo>
                    <a:cubicBezTo>
                      <a:pt x="4" y="4"/>
                      <a:pt x="3" y="4"/>
                      <a:pt x="2" y="5"/>
                    </a:cubicBezTo>
                    <a:cubicBezTo>
                      <a:pt x="1" y="5"/>
                      <a:pt x="2" y="5"/>
                      <a:pt x="2" y="5"/>
                    </a:cubicBezTo>
                    <a:cubicBezTo>
                      <a:pt x="3" y="5"/>
                      <a:pt x="4" y="4"/>
                      <a:pt x="4" y="4"/>
                    </a:cubicBezTo>
                    <a:cubicBezTo>
                      <a:pt x="4" y="4"/>
                      <a:pt x="5" y="5"/>
                      <a:pt x="4" y="4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6" y="0"/>
                      <a:pt x="3" y="3"/>
                      <a:pt x="3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4"/>
                      <a:pt x="3" y="4"/>
                      <a:pt x="2" y="4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2" y="6"/>
                      <a:pt x="1" y="6"/>
                      <a:pt x="2" y="5"/>
                    </a:cubicBezTo>
                    <a:cubicBezTo>
                      <a:pt x="1" y="6"/>
                      <a:pt x="1" y="7"/>
                      <a:pt x="1" y="7"/>
                    </a:cubicBezTo>
                    <a:cubicBezTo>
                      <a:pt x="0" y="7"/>
                      <a:pt x="1" y="7"/>
                      <a:pt x="0" y="8"/>
                    </a:cubicBezTo>
                    <a:cubicBezTo>
                      <a:pt x="0" y="10"/>
                      <a:pt x="1" y="7"/>
                      <a:pt x="1" y="8"/>
                    </a:cubicBezTo>
                    <a:lnTo>
                      <a:pt x="2" y="6"/>
                    </a:ln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629" name="Rectangle 124"/>
              <p:cNvSpPr>
                <a:spLocks noChangeArrowheads="1"/>
              </p:cNvSpPr>
              <p:nvPr/>
            </p:nvSpPr>
            <p:spPr bwMode="auto">
              <a:xfrm>
                <a:off x="653" y="1757"/>
                <a:ext cx="1" cy="1"/>
              </a:xfrm>
              <a:prstGeom prst="rect">
                <a:avLst/>
              </a:pr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630" name="Freeform 125"/>
              <p:cNvSpPr/>
              <p:nvPr/>
            </p:nvSpPr>
            <p:spPr bwMode="auto">
              <a:xfrm>
                <a:off x="656" y="1746"/>
                <a:ext cx="3" cy="6"/>
              </a:xfrm>
              <a:custGeom>
                <a:avLst/>
                <a:gdLst>
                  <a:gd name="T0" fmla="*/ 1 w 1"/>
                  <a:gd name="T1" fmla="*/ 0 h 2"/>
                  <a:gd name="T2" fmla="*/ 0 w 1"/>
                  <a:gd name="T3" fmla="*/ 1 h 2"/>
                  <a:gd name="T4" fmla="*/ 1 w 1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2"/>
                      <a:pt x="1" y="1"/>
                      <a:pt x="1" y="0"/>
                    </a:cubicBez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631" name="Freeform 126"/>
              <p:cNvSpPr/>
              <p:nvPr/>
            </p:nvSpPr>
            <p:spPr bwMode="auto">
              <a:xfrm>
                <a:off x="659" y="1741"/>
                <a:ext cx="19" cy="19"/>
              </a:xfrm>
              <a:custGeom>
                <a:avLst/>
                <a:gdLst>
                  <a:gd name="T0" fmla="*/ 0 w 7"/>
                  <a:gd name="T1" fmla="*/ 7 h 7"/>
                  <a:gd name="T2" fmla="*/ 1 w 7"/>
                  <a:gd name="T3" fmla="*/ 7 h 7"/>
                  <a:gd name="T4" fmla="*/ 1 w 7"/>
                  <a:gd name="T5" fmla="*/ 7 h 7"/>
                  <a:gd name="T6" fmla="*/ 1 w 7"/>
                  <a:gd name="T7" fmla="*/ 7 h 7"/>
                  <a:gd name="T8" fmla="*/ 1 w 7"/>
                  <a:gd name="T9" fmla="*/ 7 h 7"/>
                  <a:gd name="T10" fmla="*/ 1 w 7"/>
                  <a:gd name="T11" fmla="*/ 7 h 7"/>
                  <a:gd name="T12" fmla="*/ 1 w 7"/>
                  <a:gd name="T13" fmla="*/ 7 h 7"/>
                  <a:gd name="T14" fmla="*/ 4 w 7"/>
                  <a:gd name="T15" fmla="*/ 4 h 7"/>
                  <a:gd name="T16" fmla="*/ 4 w 7"/>
                  <a:gd name="T17" fmla="*/ 4 h 7"/>
                  <a:gd name="T18" fmla="*/ 4 w 7"/>
                  <a:gd name="T19" fmla="*/ 4 h 7"/>
                  <a:gd name="T20" fmla="*/ 4 w 7"/>
                  <a:gd name="T21" fmla="*/ 4 h 7"/>
                  <a:gd name="T22" fmla="*/ 4 w 7"/>
                  <a:gd name="T23" fmla="*/ 4 h 7"/>
                  <a:gd name="T24" fmla="*/ 4 w 7"/>
                  <a:gd name="T25" fmla="*/ 4 h 7"/>
                  <a:gd name="T26" fmla="*/ 4 w 7"/>
                  <a:gd name="T27" fmla="*/ 4 h 7"/>
                  <a:gd name="T28" fmla="*/ 1 w 7"/>
                  <a:gd name="T29" fmla="*/ 7 h 7"/>
                  <a:gd name="T30" fmla="*/ 0 w 7"/>
                  <a:gd name="T31" fmla="*/ 7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7" h="7">
                    <a:moveTo>
                      <a:pt x="0" y="7"/>
                    </a:moveTo>
                    <a:cubicBezTo>
                      <a:pt x="1" y="7"/>
                      <a:pt x="1" y="7"/>
                      <a:pt x="1" y="7"/>
                    </a:cubicBezTo>
                    <a:cubicBezTo>
                      <a:pt x="1" y="7"/>
                      <a:pt x="1" y="7"/>
                      <a:pt x="1" y="7"/>
                    </a:cubicBezTo>
                    <a:cubicBezTo>
                      <a:pt x="1" y="7"/>
                      <a:pt x="1" y="7"/>
                      <a:pt x="1" y="7"/>
                    </a:cubicBezTo>
                    <a:cubicBezTo>
                      <a:pt x="1" y="7"/>
                      <a:pt x="1" y="7"/>
                      <a:pt x="1" y="7"/>
                    </a:cubicBezTo>
                    <a:cubicBezTo>
                      <a:pt x="1" y="7"/>
                      <a:pt x="1" y="7"/>
                      <a:pt x="1" y="7"/>
                    </a:cubicBezTo>
                    <a:cubicBezTo>
                      <a:pt x="1" y="7"/>
                      <a:pt x="1" y="7"/>
                      <a:pt x="1" y="7"/>
                    </a:cubicBezTo>
                    <a:cubicBezTo>
                      <a:pt x="7" y="0"/>
                      <a:pt x="2" y="5"/>
                      <a:pt x="4" y="4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2" y="5"/>
                      <a:pt x="6" y="1"/>
                      <a:pt x="1" y="7"/>
                    </a:cubicBezTo>
                    <a:cubicBezTo>
                      <a:pt x="1" y="7"/>
                      <a:pt x="0" y="7"/>
                      <a:pt x="0" y="7"/>
                    </a:cubicBez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632" name="Freeform 127"/>
              <p:cNvSpPr/>
              <p:nvPr/>
            </p:nvSpPr>
            <p:spPr bwMode="auto">
              <a:xfrm>
                <a:off x="653" y="1749"/>
                <a:ext cx="11" cy="5"/>
              </a:xfrm>
              <a:custGeom>
                <a:avLst/>
                <a:gdLst>
                  <a:gd name="T0" fmla="*/ 0 w 4"/>
                  <a:gd name="T1" fmla="*/ 2 h 2"/>
                  <a:gd name="T2" fmla="*/ 1 w 4"/>
                  <a:gd name="T3" fmla="*/ 2 h 2"/>
                  <a:gd name="T4" fmla="*/ 4 w 4"/>
                  <a:gd name="T5" fmla="*/ 0 h 2"/>
                  <a:gd name="T6" fmla="*/ 2 w 4"/>
                  <a:gd name="T7" fmla="*/ 1 h 2"/>
                  <a:gd name="T8" fmla="*/ 2 w 4"/>
                  <a:gd name="T9" fmla="*/ 1 h 2"/>
                  <a:gd name="T10" fmla="*/ 0 w 4"/>
                  <a:gd name="T11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2">
                    <a:moveTo>
                      <a:pt x="0" y="2"/>
                    </a:moveTo>
                    <a:cubicBezTo>
                      <a:pt x="0" y="2"/>
                      <a:pt x="1" y="1"/>
                      <a:pt x="1" y="2"/>
                    </a:cubicBezTo>
                    <a:cubicBezTo>
                      <a:pt x="2" y="2"/>
                      <a:pt x="3" y="1"/>
                      <a:pt x="4" y="0"/>
                    </a:cubicBezTo>
                    <a:cubicBezTo>
                      <a:pt x="4" y="0"/>
                      <a:pt x="2" y="1"/>
                      <a:pt x="2" y="1"/>
                    </a:cubicBezTo>
                    <a:cubicBezTo>
                      <a:pt x="3" y="1"/>
                      <a:pt x="1" y="1"/>
                      <a:pt x="2" y="1"/>
                    </a:cubicBez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633" name="Freeform 128"/>
              <p:cNvSpPr/>
              <p:nvPr/>
            </p:nvSpPr>
            <p:spPr bwMode="auto">
              <a:xfrm>
                <a:off x="642" y="1730"/>
                <a:ext cx="28" cy="22"/>
              </a:xfrm>
              <a:custGeom>
                <a:avLst/>
                <a:gdLst>
                  <a:gd name="T0" fmla="*/ 7 w 10"/>
                  <a:gd name="T1" fmla="*/ 5 h 8"/>
                  <a:gd name="T2" fmla="*/ 7 w 10"/>
                  <a:gd name="T3" fmla="*/ 5 h 8"/>
                  <a:gd name="T4" fmla="*/ 8 w 10"/>
                  <a:gd name="T5" fmla="*/ 5 h 8"/>
                  <a:gd name="T6" fmla="*/ 8 w 10"/>
                  <a:gd name="T7" fmla="*/ 4 h 8"/>
                  <a:gd name="T8" fmla="*/ 7 w 10"/>
                  <a:gd name="T9" fmla="*/ 5 h 8"/>
                  <a:gd name="T10" fmla="*/ 7 w 10"/>
                  <a:gd name="T11" fmla="*/ 4 h 8"/>
                  <a:gd name="T12" fmla="*/ 5 w 10"/>
                  <a:gd name="T13" fmla="*/ 5 h 8"/>
                  <a:gd name="T14" fmla="*/ 7 w 10"/>
                  <a:gd name="T15" fmla="*/ 3 h 8"/>
                  <a:gd name="T16" fmla="*/ 4 w 10"/>
                  <a:gd name="T17" fmla="*/ 6 h 8"/>
                  <a:gd name="T18" fmla="*/ 5 w 10"/>
                  <a:gd name="T19" fmla="*/ 4 h 8"/>
                  <a:gd name="T20" fmla="*/ 5 w 10"/>
                  <a:gd name="T21" fmla="*/ 4 h 8"/>
                  <a:gd name="T22" fmla="*/ 5 w 10"/>
                  <a:gd name="T23" fmla="*/ 4 h 8"/>
                  <a:gd name="T24" fmla="*/ 6 w 10"/>
                  <a:gd name="T25" fmla="*/ 3 h 8"/>
                  <a:gd name="T26" fmla="*/ 6 w 10"/>
                  <a:gd name="T27" fmla="*/ 2 h 8"/>
                  <a:gd name="T28" fmla="*/ 6 w 10"/>
                  <a:gd name="T29" fmla="*/ 2 h 8"/>
                  <a:gd name="T30" fmla="*/ 4 w 10"/>
                  <a:gd name="T31" fmla="*/ 2 h 8"/>
                  <a:gd name="T32" fmla="*/ 5 w 10"/>
                  <a:gd name="T33" fmla="*/ 1 h 8"/>
                  <a:gd name="T34" fmla="*/ 3 w 10"/>
                  <a:gd name="T35" fmla="*/ 3 h 8"/>
                  <a:gd name="T36" fmla="*/ 3 w 10"/>
                  <a:gd name="T37" fmla="*/ 3 h 8"/>
                  <a:gd name="T38" fmla="*/ 4 w 10"/>
                  <a:gd name="T39" fmla="*/ 1 h 8"/>
                  <a:gd name="T40" fmla="*/ 3 w 10"/>
                  <a:gd name="T41" fmla="*/ 2 h 8"/>
                  <a:gd name="T42" fmla="*/ 4 w 10"/>
                  <a:gd name="T43" fmla="*/ 0 h 8"/>
                  <a:gd name="T44" fmla="*/ 2 w 10"/>
                  <a:gd name="T45" fmla="*/ 2 h 8"/>
                  <a:gd name="T46" fmla="*/ 2 w 10"/>
                  <a:gd name="T47" fmla="*/ 1 h 8"/>
                  <a:gd name="T48" fmla="*/ 0 w 10"/>
                  <a:gd name="T49" fmla="*/ 4 h 8"/>
                  <a:gd name="T50" fmla="*/ 2 w 10"/>
                  <a:gd name="T51" fmla="*/ 4 h 8"/>
                  <a:gd name="T52" fmla="*/ 3 w 10"/>
                  <a:gd name="T53" fmla="*/ 3 h 8"/>
                  <a:gd name="T54" fmla="*/ 2 w 10"/>
                  <a:gd name="T55" fmla="*/ 5 h 8"/>
                  <a:gd name="T56" fmla="*/ 3 w 10"/>
                  <a:gd name="T57" fmla="*/ 4 h 8"/>
                  <a:gd name="T58" fmla="*/ 2 w 10"/>
                  <a:gd name="T59" fmla="*/ 5 h 8"/>
                  <a:gd name="T60" fmla="*/ 4 w 10"/>
                  <a:gd name="T61" fmla="*/ 4 h 8"/>
                  <a:gd name="T62" fmla="*/ 2 w 10"/>
                  <a:gd name="T63" fmla="*/ 6 h 8"/>
                  <a:gd name="T64" fmla="*/ 5 w 10"/>
                  <a:gd name="T65" fmla="*/ 7 h 8"/>
                  <a:gd name="T66" fmla="*/ 6 w 10"/>
                  <a:gd name="T67" fmla="*/ 6 h 8"/>
                  <a:gd name="T68" fmla="*/ 6 w 10"/>
                  <a:gd name="T69" fmla="*/ 7 h 8"/>
                  <a:gd name="T70" fmla="*/ 7 w 10"/>
                  <a:gd name="T71" fmla="*/ 6 h 8"/>
                  <a:gd name="T72" fmla="*/ 5 w 10"/>
                  <a:gd name="T73" fmla="*/ 8 h 8"/>
                  <a:gd name="T74" fmla="*/ 5 w 10"/>
                  <a:gd name="T75" fmla="*/ 8 h 8"/>
                  <a:gd name="T76" fmla="*/ 6 w 10"/>
                  <a:gd name="T77" fmla="*/ 7 h 8"/>
                  <a:gd name="T78" fmla="*/ 6 w 10"/>
                  <a:gd name="T79" fmla="*/ 8 h 8"/>
                  <a:gd name="T80" fmla="*/ 8 w 10"/>
                  <a:gd name="T81" fmla="*/ 6 h 8"/>
                  <a:gd name="T82" fmla="*/ 9 w 10"/>
                  <a:gd name="T83" fmla="*/ 4 h 8"/>
                  <a:gd name="T84" fmla="*/ 7 w 10"/>
                  <a:gd name="T85" fmla="*/ 5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0" h="8">
                    <a:moveTo>
                      <a:pt x="7" y="5"/>
                    </a:moveTo>
                    <a:cubicBezTo>
                      <a:pt x="7" y="5"/>
                      <a:pt x="6" y="6"/>
                      <a:pt x="7" y="5"/>
                    </a:cubicBezTo>
                    <a:cubicBezTo>
                      <a:pt x="7" y="5"/>
                      <a:pt x="8" y="5"/>
                      <a:pt x="8" y="5"/>
                    </a:cubicBezTo>
                    <a:cubicBezTo>
                      <a:pt x="9" y="4"/>
                      <a:pt x="7" y="5"/>
                      <a:pt x="8" y="4"/>
                    </a:cubicBezTo>
                    <a:cubicBezTo>
                      <a:pt x="7" y="5"/>
                      <a:pt x="7" y="5"/>
                      <a:pt x="7" y="5"/>
                    </a:cubicBezTo>
                    <a:cubicBezTo>
                      <a:pt x="8" y="4"/>
                      <a:pt x="6" y="5"/>
                      <a:pt x="7" y="4"/>
                    </a:cubicBezTo>
                    <a:cubicBezTo>
                      <a:pt x="6" y="4"/>
                      <a:pt x="6" y="4"/>
                      <a:pt x="5" y="5"/>
                    </a:cubicBezTo>
                    <a:cubicBezTo>
                      <a:pt x="6" y="4"/>
                      <a:pt x="6" y="4"/>
                      <a:pt x="7" y="3"/>
                    </a:cubicBezTo>
                    <a:cubicBezTo>
                      <a:pt x="7" y="3"/>
                      <a:pt x="5" y="5"/>
                      <a:pt x="4" y="6"/>
                    </a:cubicBezTo>
                    <a:cubicBezTo>
                      <a:pt x="6" y="4"/>
                      <a:pt x="4" y="5"/>
                      <a:pt x="5" y="4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7" y="3"/>
                      <a:pt x="5" y="4"/>
                      <a:pt x="5" y="4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6" y="3"/>
                      <a:pt x="5" y="3"/>
                      <a:pt x="6" y="2"/>
                    </a:cubicBezTo>
                    <a:cubicBezTo>
                      <a:pt x="6" y="2"/>
                      <a:pt x="6" y="2"/>
                      <a:pt x="6" y="2"/>
                    </a:cubicBezTo>
                    <a:cubicBezTo>
                      <a:pt x="5" y="2"/>
                      <a:pt x="5" y="1"/>
                      <a:pt x="4" y="2"/>
                    </a:cubicBezTo>
                    <a:cubicBezTo>
                      <a:pt x="5" y="1"/>
                      <a:pt x="5" y="1"/>
                      <a:pt x="5" y="1"/>
                    </a:cubicBezTo>
                    <a:cubicBezTo>
                      <a:pt x="4" y="1"/>
                      <a:pt x="5" y="2"/>
                      <a:pt x="3" y="3"/>
                    </a:cubicBezTo>
                    <a:cubicBezTo>
                      <a:pt x="5" y="1"/>
                      <a:pt x="2" y="4"/>
                      <a:pt x="3" y="3"/>
                    </a:cubicBezTo>
                    <a:cubicBezTo>
                      <a:pt x="3" y="2"/>
                      <a:pt x="3" y="2"/>
                      <a:pt x="4" y="1"/>
                    </a:cubicBezTo>
                    <a:cubicBezTo>
                      <a:pt x="3" y="2"/>
                      <a:pt x="4" y="1"/>
                      <a:pt x="3" y="2"/>
                    </a:cubicBezTo>
                    <a:cubicBezTo>
                      <a:pt x="4" y="1"/>
                      <a:pt x="3" y="1"/>
                      <a:pt x="4" y="0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3" y="1"/>
                      <a:pt x="2" y="1"/>
                      <a:pt x="2" y="1"/>
                    </a:cubicBezTo>
                    <a:cubicBezTo>
                      <a:pt x="2" y="1"/>
                      <a:pt x="1" y="3"/>
                      <a:pt x="0" y="4"/>
                    </a:cubicBezTo>
                    <a:cubicBezTo>
                      <a:pt x="1" y="3"/>
                      <a:pt x="2" y="3"/>
                      <a:pt x="2" y="4"/>
                    </a:cubicBezTo>
                    <a:cubicBezTo>
                      <a:pt x="3" y="3"/>
                      <a:pt x="2" y="5"/>
                      <a:pt x="3" y="3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3" y="5"/>
                      <a:pt x="3" y="4"/>
                      <a:pt x="3" y="4"/>
                    </a:cubicBezTo>
                    <a:cubicBezTo>
                      <a:pt x="4" y="3"/>
                      <a:pt x="3" y="4"/>
                      <a:pt x="2" y="5"/>
                    </a:cubicBezTo>
                    <a:cubicBezTo>
                      <a:pt x="2" y="5"/>
                      <a:pt x="3" y="5"/>
                      <a:pt x="4" y="4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3" y="6"/>
                      <a:pt x="5" y="5"/>
                      <a:pt x="5" y="7"/>
                    </a:cubicBezTo>
                    <a:cubicBezTo>
                      <a:pt x="6" y="6"/>
                      <a:pt x="6" y="6"/>
                      <a:pt x="6" y="6"/>
                    </a:cubicBezTo>
                    <a:cubicBezTo>
                      <a:pt x="5" y="7"/>
                      <a:pt x="9" y="5"/>
                      <a:pt x="6" y="7"/>
                    </a:cubicBezTo>
                    <a:cubicBezTo>
                      <a:pt x="7" y="6"/>
                      <a:pt x="7" y="6"/>
                      <a:pt x="7" y="6"/>
                    </a:cubicBezTo>
                    <a:cubicBezTo>
                      <a:pt x="7" y="6"/>
                      <a:pt x="6" y="7"/>
                      <a:pt x="5" y="8"/>
                    </a:cubicBezTo>
                    <a:cubicBezTo>
                      <a:pt x="5" y="8"/>
                      <a:pt x="5" y="8"/>
                      <a:pt x="5" y="8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7" y="7"/>
                      <a:pt x="6" y="7"/>
                      <a:pt x="6" y="8"/>
                    </a:cubicBezTo>
                    <a:cubicBezTo>
                      <a:pt x="7" y="7"/>
                      <a:pt x="8" y="6"/>
                      <a:pt x="8" y="6"/>
                    </a:cubicBezTo>
                    <a:cubicBezTo>
                      <a:pt x="6" y="7"/>
                      <a:pt x="10" y="4"/>
                      <a:pt x="9" y="4"/>
                    </a:cubicBezTo>
                    <a:cubicBezTo>
                      <a:pt x="8" y="4"/>
                      <a:pt x="8" y="5"/>
                      <a:pt x="7" y="5"/>
                    </a:cubicBez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634" name="Freeform 129"/>
              <p:cNvSpPr/>
              <p:nvPr/>
            </p:nvSpPr>
            <p:spPr bwMode="auto">
              <a:xfrm>
                <a:off x="656" y="175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635" name="Freeform 130"/>
              <p:cNvSpPr/>
              <p:nvPr/>
            </p:nvSpPr>
            <p:spPr bwMode="auto">
              <a:xfrm>
                <a:off x="648" y="173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636" name="Rectangle 131"/>
              <p:cNvSpPr>
                <a:spLocks noChangeArrowheads="1"/>
              </p:cNvSpPr>
              <p:nvPr/>
            </p:nvSpPr>
            <p:spPr bwMode="auto">
              <a:xfrm>
                <a:off x="659" y="1752"/>
                <a:ext cx="1" cy="1"/>
              </a:xfrm>
              <a:prstGeom prst="rect">
                <a:avLst/>
              </a:pr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637" name="Freeform 132"/>
              <p:cNvSpPr/>
              <p:nvPr/>
            </p:nvSpPr>
            <p:spPr bwMode="auto">
              <a:xfrm>
                <a:off x="664" y="1746"/>
                <a:ext cx="3" cy="0"/>
              </a:xfrm>
              <a:custGeom>
                <a:avLst/>
                <a:gdLst>
                  <a:gd name="T0" fmla="*/ 3 w 3"/>
                  <a:gd name="T1" fmla="*/ 3 w 3"/>
                  <a:gd name="T2" fmla="*/ 0 w 3"/>
                  <a:gd name="T3" fmla="*/ 3 w 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3">
                    <a:moveTo>
                      <a:pt x="3" y="0"/>
                    </a:moveTo>
                    <a:lnTo>
                      <a:pt x="3" y="0"/>
                    </a:lnTo>
                    <a:lnTo>
                      <a:pt x="0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638" name="Freeform 133"/>
              <p:cNvSpPr/>
              <p:nvPr/>
            </p:nvSpPr>
            <p:spPr bwMode="auto">
              <a:xfrm>
                <a:off x="648" y="1727"/>
                <a:ext cx="0" cy="3"/>
              </a:xfrm>
              <a:custGeom>
                <a:avLst/>
                <a:gdLst>
                  <a:gd name="T0" fmla="*/ 0 h 3"/>
                  <a:gd name="T1" fmla="*/ 3 h 3"/>
                  <a:gd name="T2" fmla="*/ 0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lnTo>
                      <a:pt x="0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639" name="Freeform 134"/>
              <p:cNvSpPr/>
              <p:nvPr/>
            </p:nvSpPr>
            <p:spPr bwMode="auto">
              <a:xfrm>
                <a:off x="640" y="172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640" name="Freeform 135"/>
              <p:cNvSpPr/>
              <p:nvPr/>
            </p:nvSpPr>
            <p:spPr bwMode="auto">
              <a:xfrm>
                <a:off x="618" y="1716"/>
                <a:ext cx="33" cy="33"/>
              </a:xfrm>
              <a:custGeom>
                <a:avLst/>
                <a:gdLst>
                  <a:gd name="T0" fmla="*/ 6 w 12"/>
                  <a:gd name="T1" fmla="*/ 10 h 12"/>
                  <a:gd name="T2" fmla="*/ 8 w 12"/>
                  <a:gd name="T3" fmla="*/ 8 h 12"/>
                  <a:gd name="T4" fmla="*/ 8 w 12"/>
                  <a:gd name="T5" fmla="*/ 7 h 12"/>
                  <a:gd name="T6" fmla="*/ 7 w 12"/>
                  <a:gd name="T7" fmla="*/ 8 h 12"/>
                  <a:gd name="T8" fmla="*/ 6 w 12"/>
                  <a:gd name="T9" fmla="*/ 7 h 12"/>
                  <a:gd name="T10" fmla="*/ 7 w 12"/>
                  <a:gd name="T11" fmla="*/ 7 h 12"/>
                  <a:gd name="T12" fmla="*/ 5 w 12"/>
                  <a:gd name="T13" fmla="*/ 7 h 12"/>
                  <a:gd name="T14" fmla="*/ 5 w 12"/>
                  <a:gd name="T15" fmla="*/ 7 h 12"/>
                  <a:gd name="T16" fmla="*/ 6 w 12"/>
                  <a:gd name="T17" fmla="*/ 7 h 12"/>
                  <a:gd name="T18" fmla="*/ 4 w 12"/>
                  <a:gd name="T19" fmla="*/ 4 h 12"/>
                  <a:gd name="T20" fmla="*/ 4 w 12"/>
                  <a:gd name="T21" fmla="*/ 4 h 12"/>
                  <a:gd name="T22" fmla="*/ 5 w 12"/>
                  <a:gd name="T23" fmla="*/ 5 h 12"/>
                  <a:gd name="T24" fmla="*/ 6 w 12"/>
                  <a:gd name="T25" fmla="*/ 5 h 12"/>
                  <a:gd name="T26" fmla="*/ 7 w 12"/>
                  <a:gd name="T27" fmla="*/ 6 h 12"/>
                  <a:gd name="T28" fmla="*/ 8 w 12"/>
                  <a:gd name="T29" fmla="*/ 5 h 12"/>
                  <a:gd name="T30" fmla="*/ 9 w 12"/>
                  <a:gd name="T31" fmla="*/ 4 h 12"/>
                  <a:gd name="T32" fmla="*/ 8 w 12"/>
                  <a:gd name="T33" fmla="*/ 6 h 12"/>
                  <a:gd name="T34" fmla="*/ 9 w 12"/>
                  <a:gd name="T35" fmla="*/ 6 h 12"/>
                  <a:gd name="T36" fmla="*/ 10 w 12"/>
                  <a:gd name="T37" fmla="*/ 7 h 12"/>
                  <a:gd name="T38" fmla="*/ 10 w 12"/>
                  <a:gd name="T39" fmla="*/ 6 h 12"/>
                  <a:gd name="T40" fmla="*/ 9 w 12"/>
                  <a:gd name="T41" fmla="*/ 7 h 12"/>
                  <a:gd name="T42" fmla="*/ 11 w 12"/>
                  <a:gd name="T43" fmla="*/ 3 h 12"/>
                  <a:gd name="T44" fmla="*/ 11 w 12"/>
                  <a:gd name="T45" fmla="*/ 3 h 12"/>
                  <a:gd name="T46" fmla="*/ 10 w 12"/>
                  <a:gd name="T47" fmla="*/ 3 h 12"/>
                  <a:gd name="T48" fmla="*/ 10 w 12"/>
                  <a:gd name="T49" fmla="*/ 2 h 12"/>
                  <a:gd name="T50" fmla="*/ 9 w 12"/>
                  <a:gd name="T51" fmla="*/ 1 h 12"/>
                  <a:gd name="T52" fmla="*/ 7 w 12"/>
                  <a:gd name="T53" fmla="*/ 2 h 12"/>
                  <a:gd name="T54" fmla="*/ 7 w 12"/>
                  <a:gd name="T55" fmla="*/ 1 h 12"/>
                  <a:gd name="T56" fmla="*/ 7 w 12"/>
                  <a:gd name="T57" fmla="*/ 1 h 12"/>
                  <a:gd name="T58" fmla="*/ 6 w 12"/>
                  <a:gd name="T59" fmla="*/ 2 h 12"/>
                  <a:gd name="T60" fmla="*/ 5 w 12"/>
                  <a:gd name="T61" fmla="*/ 3 h 12"/>
                  <a:gd name="T62" fmla="*/ 4 w 12"/>
                  <a:gd name="T63" fmla="*/ 1 h 12"/>
                  <a:gd name="T64" fmla="*/ 2 w 12"/>
                  <a:gd name="T65" fmla="*/ 2 h 12"/>
                  <a:gd name="T66" fmla="*/ 3 w 12"/>
                  <a:gd name="T67" fmla="*/ 4 h 12"/>
                  <a:gd name="T68" fmla="*/ 3 w 12"/>
                  <a:gd name="T69" fmla="*/ 6 h 12"/>
                  <a:gd name="T70" fmla="*/ 3 w 12"/>
                  <a:gd name="T71" fmla="*/ 7 h 12"/>
                  <a:gd name="T72" fmla="*/ 3 w 12"/>
                  <a:gd name="T73" fmla="*/ 8 h 12"/>
                  <a:gd name="T74" fmla="*/ 4 w 12"/>
                  <a:gd name="T75" fmla="*/ 9 h 12"/>
                  <a:gd name="T76" fmla="*/ 6 w 12"/>
                  <a:gd name="T77" fmla="*/ 8 h 12"/>
                  <a:gd name="T78" fmla="*/ 3 w 12"/>
                  <a:gd name="T79" fmla="*/ 1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2" h="12">
                    <a:moveTo>
                      <a:pt x="4" y="11"/>
                    </a:moveTo>
                    <a:cubicBezTo>
                      <a:pt x="5" y="11"/>
                      <a:pt x="5" y="11"/>
                      <a:pt x="6" y="10"/>
                    </a:cubicBezTo>
                    <a:cubicBezTo>
                      <a:pt x="6" y="10"/>
                      <a:pt x="6" y="10"/>
                      <a:pt x="6" y="10"/>
                    </a:cubicBezTo>
                    <a:cubicBezTo>
                      <a:pt x="6" y="10"/>
                      <a:pt x="7" y="9"/>
                      <a:pt x="8" y="8"/>
                    </a:cubicBezTo>
                    <a:cubicBezTo>
                      <a:pt x="7" y="9"/>
                      <a:pt x="7" y="9"/>
                      <a:pt x="7" y="9"/>
                    </a:cubicBezTo>
                    <a:cubicBezTo>
                      <a:pt x="6" y="9"/>
                      <a:pt x="8" y="7"/>
                      <a:pt x="8" y="7"/>
                    </a:cubicBezTo>
                    <a:cubicBezTo>
                      <a:pt x="8" y="7"/>
                      <a:pt x="6" y="9"/>
                      <a:pt x="6" y="9"/>
                    </a:cubicBezTo>
                    <a:cubicBezTo>
                      <a:pt x="6" y="9"/>
                      <a:pt x="7" y="8"/>
                      <a:pt x="7" y="8"/>
                    </a:cubicBezTo>
                    <a:cubicBezTo>
                      <a:pt x="7" y="7"/>
                      <a:pt x="5" y="9"/>
                      <a:pt x="5" y="9"/>
                    </a:cubicBezTo>
                    <a:cubicBezTo>
                      <a:pt x="9" y="5"/>
                      <a:pt x="4" y="10"/>
                      <a:pt x="6" y="7"/>
                    </a:cubicBezTo>
                    <a:cubicBezTo>
                      <a:pt x="6" y="7"/>
                      <a:pt x="6" y="7"/>
                      <a:pt x="5" y="7"/>
                    </a:cubicBezTo>
                    <a:cubicBezTo>
                      <a:pt x="6" y="7"/>
                      <a:pt x="5" y="7"/>
                      <a:pt x="7" y="7"/>
                    </a:cubicBezTo>
                    <a:cubicBezTo>
                      <a:pt x="3" y="7"/>
                      <a:pt x="8" y="7"/>
                      <a:pt x="4" y="7"/>
                    </a:cubicBezTo>
                    <a:cubicBezTo>
                      <a:pt x="5" y="7"/>
                      <a:pt x="4" y="7"/>
                      <a:pt x="5" y="7"/>
                    </a:cubicBezTo>
                    <a:cubicBezTo>
                      <a:pt x="5" y="7"/>
                      <a:pt x="5" y="7"/>
                      <a:pt x="5" y="7"/>
                    </a:cubicBezTo>
                    <a:cubicBezTo>
                      <a:pt x="6" y="7"/>
                      <a:pt x="4" y="6"/>
                      <a:pt x="5" y="7"/>
                    </a:cubicBezTo>
                    <a:cubicBezTo>
                      <a:pt x="6" y="7"/>
                      <a:pt x="4" y="6"/>
                      <a:pt x="3" y="6"/>
                    </a:cubicBezTo>
                    <a:cubicBezTo>
                      <a:pt x="4" y="5"/>
                      <a:pt x="5" y="6"/>
                      <a:pt x="6" y="7"/>
                    </a:cubicBezTo>
                    <a:cubicBezTo>
                      <a:pt x="4" y="6"/>
                      <a:pt x="5" y="6"/>
                      <a:pt x="5" y="5"/>
                    </a:cubicBezTo>
                    <a:cubicBezTo>
                      <a:pt x="5" y="5"/>
                      <a:pt x="4" y="5"/>
                      <a:pt x="4" y="4"/>
                    </a:cubicBezTo>
                    <a:cubicBezTo>
                      <a:pt x="4" y="4"/>
                      <a:pt x="3" y="3"/>
                      <a:pt x="4" y="2"/>
                    </a:cubicBezTo>
                    <a:cubicBezTo>
                      <a:pt x="5" y="4"/>
                      <a:pt x="3" y="2"/>
                      <a:pt x="4" y="4"/>
                    </a:cubicBezTo>
                    <a:cubicBezTo>
                      <a:pt x="5" y="5"/>
                      <a:pt x="4" y="5"/>
                      <a:pt x="5" y="6"/>
                    </a:cubicBezTo>
                    <a:cubicBezTo>
                      <a:pt x="6" y="6"/>
                      <a:pt x="5" y="6"/>
                      <a:pt x="5" y="5"/>
                    </a:cubicBezTo>
                    <a:cubicBezTo>
                      <a:pt x="6" y="5"/>
                      <a:pt x="6" y="6"/>
                      <a:pt x="6" y="6"/>
                    </a:cubicBezTo>
                    <a:cubicBezTo>
                      <a:pt x="6" y="7"/>
                      <a:pt x="6" y="4"/>
                      <a:pt x="6" y="5"/>
                    </a:cubicBezTo>
                    <a:cubicBezTo>
                      <a:pt x="6" y="6"/>
                      <a:pt x="6" y="6"/>
                      <a:pt x="6" y="6"/>
                    </a:cubicBezTo>
                    <a:cubicBezTo>
                      <a:pt x="6" y="4"/>
                      <a:pt x="6" y="6"/>
                      <a:pt x="7" y="6"/>
                    </a:cubicBezTo>
                    <a:cubicBezTo>
                      <a:pt x="7" y="5"/>
                      <a:pt x="7" y="5"/>
                      <a:pt x="7" y="4"/>
                    </a:cubicBezTo>
                    <a:cubicBezTo>
                      <a:pt x="6" y="7"/>
                      <a:pt x="8" y="3"/>
                      <a:pt x="8" y="5"/>
                    </a:cubicBezTo>
                    <a:cubicBezTo>
                      <a:pt x="9" y="3"/>
                      <a:pt x="9" y="3"/>
                      <a:pt x="10" y="3"/>
                    </a:cubicBezTo>
                    <a:cubicBezTo>
                      <a:pt x="9" y="4"/>
                      <a:pt x="9" y="4"/>
                      <a:pt x="9" y="4"/>
                    </a:cubicBezTo>
                    <a:cubicBezTo>
                      <a:pt x="9" y="3"/>
                      <a:pt x="8" y="6"/>
                      <a:pt x="7" y="6"/>
                    </a:cubicBezTo>
                    <a:cubicBezTo>
                      <a:pt x="8" y="6"/>
                      <a:pt x="8" y="7"/>
                      <a:pt x="8" y="6"/>
                    </a:cubicBezTo>
                    <a:cubicBezTo>
                      <a:pt x="8" y="7"/>
                      <a:pt x="8" y="7"/>
                      <a:pt x="8" y="7"/>
                    </a:cubicBezTo>
                    <a:cubicBezTo>
                      <a:pt x="8" y="7"/>
                      <a:pt x="9" y="4"/>
                      <a:pt x="9" y="6"/>
                    </a:cubicBezTo>
                    <a:cubicBezTo>
                      <a:pt x="8" y="6"/>
                      <a:pt x="8" y="6"/>
                      <a:pt x="8" y="6"/>
                    </a:cubicBezTo>
                    <a:cubicBezTo>
                      <a:pt x="9" y="7"/>
                      <a:pt x="8" y="8"/>
                      <a:pt x="10" y="7"/>
                    </a:cubicBezTo>
                    <a:cubicBezTo>
                      <a:pt x="11" y="6"/>
                      <a:pt x="12" y="5"/>
                      <a:pt x="12" y="4"/>
                    </a:cubicBezTo>
                    <a:cubicBezTo>
                      <a:pt x="12" y="4"/>
                      <a:pt x="10" y="5"/>
                      <a:pt x="10" y="6"/>
                    </a:cubicBezTo>
                    <a:cubicBezTo>
                      <a:pt x="11" y="5"/>
                      <a:pt x="11" y="5"/>
                      <a:pt x="11" y="5"/>
                    </a:cubicBezTo>
                    <a:cubicBezTo>
                      <a:pt x="10" y="5"/>
                      <a:pt x="9" y="6"/>
                      <a:pt x="9" y="7"/>
                    </a:cubicBezTo>
                    <a:cubicBezTo>
                      <a:pt x="8" y="7"/>
                      <a:pt x="10" y="5"/>
                      <a:pt x="9" y="6"/>
                    </a:cubicBezTo>
                    <a:cubicBezTo>
                      <a:pt x="10" y="5"/>
                      <a:pt x="10" y="5"/>
                      <a:pt x="11" y="3"/>
                    </a:cubicBezTo>
                    <a:cubicBezTo>
                      <a:pt x="10" y="4"/>
                      <a:pt x="10" y="4"/>
                      <a:pt x="10" y="4"/>
                    </a:cubicBezTo>
                    <a:cubicBezTo>
                      <a:pt x="11" y="3"/>
                      <a:pt x="11" y="3"/>
                      <a:pt x="11" y="3"/>
                    </a:cubicBezTo>
                    <a:cubicBezTo>
                      <a:pt x="10" y="4"/>
                      <a:pt x="11" y="2"/>
                      <a:pt x="10" y="2"/>
                    </a:cubicBezTo>
                    <a:cubicBezTo>
                      <a:pt x="10" y="3"/>
                      <a:pt x="10" y="3"/>
                      <a:pt x="10" y="3"/>
                    </a:cubicBezTo>
                    <a:cubicBezTo>
                      <a:pt x="10" y="4"/>
                      <a:pt x="10" y="3"/>
                      <a:pt x="9" y="4"/>
                    </a:cubicBezTo>
                    <a:cubicBezTo>
                      <a:pt x="10" y="2"/>
                      <a:pt x="10" y="3"/>
                      <a:pt x="10" y="2"/>
                    </a:cubicBezTo>
                    <a:cubicBezTo>
                      <a:pt x="9" y="2"/>
                      <a:pt x="8" y="4"/>
                      <a:pt x="8" y="4"/>
                    </a:cubicBezTo>
                    <a:cubicBezTo>
                      <a:pt x="9" y="2"/>
                      <a:pt x="8" y="3"/>
                      <a:pt x="9" y="1"/>
                    </a:cubicBezTo>
                    <a:cubicBezTo>
                      <a:pt x="8" y="3"/>
                      <a:pt x="8" y="2"/>
                      <a:pt x="8" y="3"/>
                    </a:cubicBezTo>
                    <a:cubicBezTo>
                      <a:pt x="7" y="3"/>
                      <a:pt x="7" y="3"/>
                      <a:pt x="7" y="2"/>
                    </a:cubicBezTo>
                    <a:cubicBezTo>
                      <a:pt x="8" y="2"/>
                      <a:pt x="8" y="2"/>
                      <a:pt x="8" y="2"/>
                    </a:cubicBezTo>
                    <a:cubicBezTo>
                      <a:pt x="7" y="1"/>
                      <a:pt x="7" y="1"/>
                      <a:pt x="7" y="1"/>
                    </a:cubicBezTo>
                    <a:cubicBezTo>
                      <a:pt x="8" y="1"/>
                      <a:pt x="8" y="1"/>
                      <a:pt x="8" y="1"/>
                    </a:cubicBezTo>
                    <a:cubicBezTo>
                      <a:pt x="7" y="1"/>
                      <a:pt x="7" y="2"/>
                      <a:pt x="7" y="1"/>
                    </a:cubicBezTo>
                    <a:cubicBezTo>
                      <a:pt x="7" y="1"/>
                      <a:pt x="7" y="1"/>
                      <a:pt x="7" y="1"/>
                    </a:cubicBezTo>
                    <a:cubicBezTo>
                      <a:pt x="7" y="0"/>
                      <a:pt x="6" y="3"/>
                      <a:pt x="6" y="2"/>
                    </a:cubicBezTo>
                    <a:cubicBezTo>
                      <a:pt x="6" y="3"/>
                      <a:pt x="5" y="3"/>
                      <a:pt x="6" y="5"/>
                    </a:cubicBezTo>
                    <a:cubicBezTo>
                      <a:pt x="5" y="4"/>
                      <a:pt x="5" y="2"/>
                      <a:pt x="5" y="3"/>
                    </a:cubicBezTo>
                    <a:cubicBezTo>
                      <a:pt x="5" y="4"/>
                      <a:pt x="4" y="2"/>
                      <a:pt x="4" y="3"/>
                    </a:cubicBezTo>
                    <a:cubicBezTo>
                      <a:pt x="4" y="2"/>
                      <a:pt x="4" y="3"/>
                      <a:pt x="4" y="1"/>
                    </a:cubicBezTo>
                    <a:cubicBezTo>
                      <a:pt x="3" y="1"/>
                      <a:pt x="4" y="3"/>
                      <a:pt x="3" y="3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3"/>
                      <a:pt x="3" y="4"/>
                      <a:pt x="2" y="3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2" y="4"/>
                      <a:pt x="2" y="5"/>
                      <a:pt x="1" y="4"/>
                    </a:cubicBezTo>
                    <a:cubicBezTo>
                      <a:pt x="3" y="6"/>
                      <a:pt x="3" y="6"/>
                      <a:pt x="3" y="6"/>
                    </a:cubicBezTo>
                    <a:cubicBezTo>
                      <a:pt x="0" y="5"/>
                      <a:pt x="2" y="7"/>
                      <a:pt x="4" y="7"/>
                    </a:cubicBezTo>
                    <a:cubicBezTo>
                      <a:pt x="4" y="7"/>
                      <a:pt x="4" y="7"/>
                      <a:pt x="3" y="7"/>
                    </a:cubicBezTo>
                    <a:cubicBezTo>
                      <a:pt x="3" y="7"/>
                      <a:pt x="3" y="7"/>
                      <a:pt x="3" y="7"/>
                    </a:cubicBezTo>
                    <a:cubicBezTo>
                      <a:pt x="2" y="8"/>
                      <a:pt x="1" y="8"/>
                      <a:pt x="3" y="8"/>
                    </a:cubicBezTo>
                    <a:cubicBezTo>
                      <a:pt x="4" y="8"/>
                      <a:pt x="2" y="8"/>
                      <a:pt x="2" y="9"/>
                    </a:cubicBezTo>
                    <a:cubicBezTo>
                      <a:pt x="4" y="8"/>
                      <a:pt x="1" y="11"/>
                      <a:pt x="4" y="9"/>
                    </a:cubicBezTo>
                    <a:cubicBezTo>
                      <a:pt x="4" y="9"/>
                      <a:pt x="5" y="8"/>
                      <a:pt x="4" y="8"/>
                    </a:cubicBezTo>
                    <a:cubicBezTo>
                      <a:pt x="5" y="8"/>
                      <a:pt x="6" y="8"/>
                      <a:pt x="6" y="8"/>
                    </a:cubicBezTo>
                    <a:cubicBezTo>
                      <a:pt x="6" y="8"/>
                      <a:pt x="5" y="8"/>
                      <a:pt x="5" y="8"/>
                    </a:cubicBezTo>
                    <a:cubicBezTo>
                      <a:pt x="3" y="10"/>
                      <a:pt x="3" y="10"/>
                      <a:pt x="3" y="10"/>
                    </a:cubicBezTo>
                    <a:cubicBezTo>
                      <a:pt x="2" y="12"/>
                      <a:pt x="7" y="8"/>
                      <a:pt x="4" y="11"/>
                    </a:cubicBez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641" name="Freeform 136"/>
              <p:cNvSpPr/>
              <p:nvPr/>
            </p:nvSpPr>
            <p:spPr bwMode="auto">
              <a:xfrm>
                <a:off x="621" y="1735"/>
                <a:ext cx="2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  <a:gd name="T3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642" name="Freeform 137"/>
              <p:cNvSpPr/>
              <p:nvPr/>
            </p:nvSpPr>
            <p:spPr bwMode="auto">
              <a:xfrm>
                <a:off x="623" y="1735"/>
                <a:ext cx="3" cy="0"/>
              </a:xfrm>
              <a:custGeom>
                <a:avLst/>
                <a:gdLst>
                  <a:gd name="T0" fmla="*/ 0 w 1"/>
                  <a:gd name="T1" fmla="*/ 1 w 1"/>
                  <a:gd name="T2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643" name="Freeform 138"/>
              <p:cNvSpPr/>
              <p:nvPr/>
            </p:nvSpPr>
            <p:spPr bwMode="auto">
              <a:xfrm>
                <a:off x="632" y="1746"/>
                <a:ext cx="2" cy="3"/>
              </a:xfrm>
              <a:custGeom>
                <a:avLst/>
                <a:gdLst>
                  <a:gd name="T0" fmla="*/ 0 w 1"/>
                  <a:gd name="T1" fmla="*/ 0 h 1"/>
                  <a:gd name="T2" fmla="*/ 1 w 1"/>
                  <a:gd name="T3" fmla="*/ 0 h 1"/>
                  <a:gd name="T4" fmla="*/ 0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0"/>
                      <a:pt x="0" y="1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644" name="Freeform 139"/>
              <p:cNvSpPr/>
              <p:nvPr/>
            </p:nvSpPr>
            <p:spPr bwMode="auto">
              <a:xfrm>
                <a:off x="634" y="1743"/>
                <a:ext cx="0" cy="3"/>
              </a:xfrm>
              <a:custGeom>
                <a:avLst/>
                <a:gdLst>
                  <a:gd name="T0" fmla="*/ 3 h 3"/>
                  <a:gd name="T1" fmla="*/ 0 h 3"/>
                  <a:gd name="T2" fmla="*/ 3 h 3"/>
                  <a:gd name="T3" fmla="*/ 3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3">
                    <a:moveTo>
                      <a:pt x="0" y="3"/>
                    </a:moveTo>
                    <a:lnTo>
                      <a:pt x="0" y="0"/>
                    </a:lnTo>
                    <a:lnTo>
                      <a:pt x="0" y="3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645" name="Freeform 140"/>
              <p:cNvSpPr/>
              <p:nvPr/>
            </p:nvSpPr>
            <p:spPr bwMode="auto">
              <a:xfrm>
                <a:off x="634" y="1733"/>
                <a:ext cx="22" cy="19"/>
              </a:xfrm>
              <a:custGeom>
                <a:avLst/>
                <a:gdLst>
                  <a:gd name="T0" fmla="*/ 6 w 8"/>
                  <a:gd name="T1" fmla="*/ 5 h 7"/>
                  <a:gd name="T2" fmla="*/ 7 w 8"/>
                  <a:gd name="T3" fmla="*/ 4 h 7"/>
                  <a:gd name="T4" fmla="*/ 7 w 8"/>
                  <a:gd name="T5" fmla="*/ 5 h 7"/>
                  <a:gd name="T6" fmla="*/ 8 w 8"/>
                  <a:gd name="T7" fmla="*/ 2 h 7"/>
                  <a:gd name="T8" fmla="*/ 5 w 8"/>
                  <a:gd name="T9" fmla="*/ 3 h 7"/>
                  <a:gd name="T10" fmla="*/ 5 w 8"/>
                  <a:gd name="T11" fmla="*/ 2 h 7"/>
                  <a:gd name="T12" fmla="*/ 3 w 8"/>
                  <a:gd name="T13" fmla="*/ 3 h 7"/>
                  <a:gd name="T14" fmla="*/ 4 w 8"/>
                  <a:gd name="T15" fmla="*/ 2 h 7"/>
                  <a:gd name="T16" fmla="*/ 3 w 8"/>
                  <a:gd name="T17" fmla="*/ 2 h 7"/>
                  <a:gd name="T18" fmla="*/ 3 w 8"/>
                  <a:gd name="T19" fmla="*/ 3 h 7"/>
                  <a:gd name="T20" fmla="*/ 3 w 8"/>
                  <a:gd name="T21" fmla="*/ 2 h 7"/>
                  <a:gd name="T22" fmla="*/ 3 w 8"/>
                  <a:gd name="T23" fmla="*/ 3 h 7"/>
                  <a:gd name="T24" fmla="*/ 3 w 8"/>
                  <a:gd name="T25" fmla="*/ 3 h 7"/>
                  <a:gd name="T26" fmla="*/ 3 w 8"/>
                  <a:gd name="T27" fmla="*/ 2 h 7"/>
                  <a:gd name="T28" fmla="*/ 2 w 8"/>
                  <a:gd name="T29" fmla="*/ 3 h 7"/>
                  <a:gd name="T30" fmla="*/ 3 w 8"/>
                  <a:gd name="T31" fmla="*/ 2 h 7"/>
                  <a:gd name="T32" fmla="*/ 1 w 8"/>
                  <a:gd name="T33" fmla="*/ 3 h 7"/>
                  <a:gd name="T34" fmla="*/ 0 w 8"/>
                  <a:gd name="T35" fmla="*/ 4 h 7"/>
                  <a:gd name="T36" fmla="*/ 2 w 8"/>
                  <a:gd name="T37" fmla="*/ 4 h 7"/>
                  <a:gd name="T38" fmla="*/ 2 w 8"/>
                  <a:gd name="T39" fmla="*/ 4 h 7"/>
                  <a:gd name="T40" fmla="*/ 2 w 8"/>
                  <a:gd name="T41" fmla="*/ 3 h 7"/>
                  <a:gd name="T42" fmla="*/ 1 w 8"/>
                  <a:gd name="T43" fmla="*/ 5 h 7"/>
                  <a:gd name="T44" fmla="*/ 1 w 8"/>
                  <a:gd name="T45" fmla="*/ 6 h 7"/>
                  <a:gd name="T46" fmla="*/ 1 w 8"/>
                  <a:gd name="T47" fmla="*/ 6 h 7"/>
                  <a:gd name="T48" fmla="*/ 2 w 8"/>
                  <a:gd name="T49" fmla="*/ 6 h 7"/>
                  <a:gd name="T50" fmla="*/ 2 w 8"/>
                  <a:gd name="T51" fmla="*/ 5 h 7"/>
                  <a:gd name="T52" fmla="*/ 3 w 8"/>
                  <a:gd name="T53" fmla="*/ 3 h 7"/>
                  <a:gd name="T54" fmla="*/ 3 w 8"/>
                  <a:gd name="T55" fmla="*/ 3 h 7"/>
                  <a:gd name="T56" fmla="*/ 2 w 8"/>
                  <a:gd name="T57" fmla="*/ 5 h 7"/>
                  <a:gd name="T58" fmla="*/ 3 w 8"/>
                  <a:gd name="T59" fmla="*/ 4 h 7"/>
                  <a:gd name="T60" fmla="*/ 2 w 8"/>
                  <a:gd name="T61" fmla="*/ 6 h 7"/>
                  <a:gd name="T62" fmla="*/ 3 w 8"/>
                  <a:gd name="T63" fmla="*/ 4 h 7"/>
                  <a:gd name="T64" fmla="*/ 4 w 8"/>
                  <a:gd name="T65" fmla="*/ 5 h 7"/>
                  <a:gd name="T66" fmla="*/ 4 w 8"/>
                  <a:gd name="T67" fmla="*/ 6 h 7"/>
                  <a:gd name="T68" fmla="*/ 4 w 8"/>
                  <a:gd name="T69" fmla="*/ 4 h 7"/>
                  <a:gd name="T70" fmla="*/ 5 w 8"/>
                  <a:gd name="T71" fmla="*/ 5 h 7"/>
                  <a:gd name="T72" fmla="*/ 5 w 8"/>
                  <a:gd name="T73" fmla="*/ 4 h 7"/>
                  <a:gd name="T74" fmla="*/ 6 w 8"/>
                  <a:gd name="T75" fmla="*/ 5 h 7"/>
                  <a:gd name="T76" fmla="*/ 6 w 8"/>
                  <a:gd name="T77" fmla="*/ 5 h 7"/>
                  <a:gd name="T78" fmla="*/ 7 w 8"/>
                  <a:gd name="T79" fmla="*/ 3 h 7"/>
                  <a:gd name="T80" fmla="*/ 6 w 8"/>
                  <a:gd name="T81" fmla="*/ 5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8" h="7">
                    <a:moveTo>
                      <a:pt x="6" y="5"/>
                    </a:moveTo>
                    <a:cubicBezTo>
                      <a:pt x="7" y="4"/>
                      <a:pt x="7" y="4"/>
                      <a:pt x="7" y="4"/>
                    </a:cubicBezTo>
                    <a:cubicBezTo>
                      <a:pt x="6" y="4"/>
                      <a:pt x="7" y="3"/>
                      <a:pt x="7" y="5"/>
                    </a:cubicBezTo>
                    <a:cubicBezTo>
                      <a:pt x="7" y="3"/>
                      <a:pt x="7" y="5"/>
                      <a:pt x="8" y="2"/>
                    </a:cubicBezTo>
                    <a:cubicBezTo>
                      <a:pt x="7" y="3"/>
                      <a:pt x="6" y="1"/>
                      <a:pt x="5" y="3"/>
                    </a:cubicBezTo>
                    <a:cubicBezTo>
                      <a:pt x="5" y="2"/>
                      <a:pt x="5" y="2"/>
                      <a:pt x="5" y="2"/>
                    </a:cubicBezTo>
                    <a:cubicBezTo>
                      <a:pt x="4" y="4"/>
                      <a:pt x="5" y="0"/>
                      <a:pt x="3" y="3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1"/>
                      <a:pt x="3" y="4"/>
                      <a:pt x="3" y="2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2" y="3"/>
                      <a:pt x="2" y="3"/>
                      <a:pt x="3" y="3"/>
                    </a:cubicBezTo>
                    <a:cubicBezTo>
                      <a:pt x="3" y="2"/>
                      <a:pt x="3" y="3"/>
                      <a:pt x="3" y="2"/>
                    </a:cubicBezTo>
                    <a:cubicBezTo>
                      <a:pt x="3" y="2"/>
                      <a:pt x="2" y="3"/>
                      <a:pt x="2" y="3"/>
                    </a:cubicBezTo>
                    <a:cubicBezTo>
                      <a:pt x="2" y="2"/>
                      <a:pt x="3" y="2"/>
                      <a:pt x="3" y="2"/>
                    </a:cubicBezTo>
                    <a:cubicBezTo>
                      <a:pt x="2" y="2"/>
                      <a:pt x="3" y="1"/>
                      <a:pt x="1" y="3"/>
                    </a:cubicBezTo>
                    <a:cubicBezTo>
                      <a:pt x="1" y="3"/>
                      <a:pt x="1" y="4"/>
                      <a:pt x="0" y="4"/>
                    </a:cubicBezTo>
                    <a:cubicBezTo>
                      <a:pt x="0" y="5"/>
                      <a:pt x="1" y="4"/>
                      <a:pt x="2" y="4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3" y="1"/>
                      <a:pt x="1" y="4"/>
                      <a:pt x="2" y="3"/>
                    </a:cubicBezTo>
                    <a:cubicBezTo>
                      <a:pt x="2" y="4"/>
                      <a:pt x="2" y="4"/>
                      <a:pt x="1" y="5"/>
                    </a:cubicBezTo>
                    <a:cubicBezTo>
                      <a:pt x="0" y="7"/>
                      <a:pt x="2" y="3"/>
                      <a:pt x="1" y="6"/>
                    </a:cubicBezTo>
                    <a:cubicBezTo>
                      <a:pt x="1" y="6"/>
                      <a:pt x="1" y="6"/>
                      <a:pt x="1" y="6"/>
                    </a:cubicBezTo>
                    <a:cubicBezTo>
                      <a:pt x="1" y="6"/>
                      <a:pt x="1" y="6"/>
                      <a:pt x="2" y="6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2" y="5"/>
                      <a:pt x="3" y="4"/>
                      <a:pt x="3" y="3"/>
                    </a:cubicBezTo>
                    <a:cubicBezTo>
                      <a:pt x="3" y="4"/>
                      <a:pt x="3" y="3"/>
                      <a:pt x="3" y="3"/>
                    </a:cubicBezTo>
                    <a:cubicBezTo>
                      <a:pt x="3" y="4"/>
                      <a:pt x="3" y="4"/>
                      <a:pt x="2" y="5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3" y="4"/>
                      <a:pt x="2" y="5"/>
                      <a:pt x="2" y="6"/>
                    </a:cubicBezTo>
                    <a:cubicBezTo>
                      <a:pt x="3" y="5"/>
                      <a:pt x="2" y="5"/>
                      <a:pt x="3" y="4"/>
                    </a:cubicBezTo>
                    <a:cubicBezTo>
                      <a:pt x="3" y="6"/>
                      <a:pt x="3" y="6"/>
                      <a:pt x="4" y="5"/>
                    </a:cubicBezTo>
                    <a:cubicBezTo>
                      <a:pt x="4" y="5"/>
                      <a:pt x="4" y="6"/>
                      <a:pt x="4" y="6"/>
                    </a:cubicBezTo>
                    <a:cubicBezTo>
                      <a:pt x="4" y="6"/>
                      <a:pt x="4" y="5"/>
                      <a:pt x="4" y="4"/>
                    </a:cubicBezTo>
                    <a:cubicBezTo>
                      <a:pt x="5" y="4"/>
                      <a:pt x="5" y="4"/>
                      <a:pt x="5" y="5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6" y="3"/>
                      <a:pt x="5" y="6"/>
                      <a:pt x="6" y="5"/>
                    </a:cubicBezTo>
                    <a:cubicBezTo>
                      <a:pt x="6" y="5"/>
                      <a:pt x="6" y="5"/>
                      <a:pt x="6" y="5"/>
                    </a:cubicBezTo>
                    <a:cubicBezTo>
                      <a:pt x="6" y="5"/>
                      <a:pt x="7" y="2"/>
                      <a:pt x="7" y="3"/>
                    </a:cubicBezTo>
                    <a:cubicBezTo>
                      <a:pt x="6" y="4"/>
                      <a:pt x="6" y="4"/>
                      <a:pt x="6" y="5"/>
                    </a:cubicBez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646" name="Freeform 141"/>
              <p:cNvSpPr/>
              <p:nvPr/>
            </p:nvSpPr>
            <p:spPr bwMode="auto">
              <a:xfrm>
                <a:off x="653" y="1738"/>
                <a:ext cx="3" cy="8"/>
              </a:xfrm>
              <a:custGeom>
                <a:avLst/>
                <a:gdLst>
                  <a:gd name="T0" fmla="*/ 1 w 1"/>
                  <a:gd name="T1" fmla="*/ 1 h 3"/>
                  <a:gd name="T2" fmla="*/ 0 w 1"/>
                  <a:gd name="T3" fmla="*/ 2 h 3"/>
                  <a:gd name="T4" fmla="*/ 1 w 1"/>
                  <a:gd name="T5" fmla="*/ 0 h 3"/>
                  <a:gd name="T6" fmla="*/ 1 w 1"/>
                  <a:gd name="T7" fmla="*/ 1 h 3"/>
                  <a:gd name="T8" fmla="*/ 1 w 1"/>
                  <a:gd name="T9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3">
                    <a:moveTo>
                      <a:pt x="1" y="1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0" y="3"/>
                      <a:pt x="1" y="1"/>
                      <a:pt x="1" y="0"/>
                    </a:cubicBezTo>
                    <a:cubicBezTo>
                      <a:pt x="1" y="0"/>
                      <a:pt x="1" y="0"/>
                      <a:pt x="1" y="1"/>
                    </a:cubicBezTo>
                    <a:cubicBezTo>
                      <a:pt x="1" y="1"/>
                      <a:pt x="0" y="1"/>
                      <a:pt x="1" y="1"/>
                    </a:cubicBez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647" name="Freeform 142"/>
              <p:cNvSpPr/>
              <p:nvPr/>
            </p:nvSpPr>
            <p:spPr bwMode="auto">
              <a:xfrm>
                <a:off x="656" y="1733"/>
                <a:ext cx="3" cy="16"/>
              </a:xfrm>
              <a:custGeom>
                <a:avLst/>
                <a:gdLst>
                  <a:gd name="T0" fmla="*/ 1 w 1"/>
                  <a:gd name="T1" fmla="*/ 3 h 6"/>
                  <a:gd name="T2" fmla="*/ 1 w 1"/>
                  <a:gd name="T3" fmla="*/ 2 h 6"/>
                  <a:gd name="T4" fmla="*/ 1 w 1"/>
                  <a:gd name="T5" fmla="*/ 1 h 6"/>
                  <a:gd name="T6" fmla="*/ 0 w 1"/>
                  <a:gd name="T7" fmla="*/ 4 h 6"/>
                  <a:gd name="T8" fmla="*/ 0 w 1"/>
                  <a:gd name="T9" fmla="*/ 2 h 6"/>
                  <a:gd name="T10" fmla="*/ 0 w 1"/>
                  <a:gd name="T11" fmla="*/ 4 h 6"/>
                  <a:gd name="T12" fmla="*/ 0 w 1"/>
                  <a:gd name="T13" fmla="*/ 3 h 6"/>
                  <a:gd name="T14" fmla="*/ 0 w 1"/>
                  <a:gd name="T15" fmla="*/ 4 h 6"/>
                  <a:gd name="T16" fmla="*/ 0 w 1"/>
                  <a:gd name="T17" fmla="*/ 4 h 6"/>
                  <a:gd name="T18" fmla="*/ 0 w 1"/>
                  <a:gd name="T19" fmla="*/ 5 h 6"/>
                  <a:gd name="T20" fmla="*/ 0 w 1"/>
                  <a:gd name="T21" fmla="*/ 3 h 6"/>
                  <a:gd name="T22" fmla="*/ 0 w 1"/>
                  <a:gd name="T23" fmla="*/ 5 h 6"/>
                  <a:gd name="T24" fmla="*/ 1 w 1"/>
                  <a:gd name="T25" fmla="*/ 5 h 6"/>
                  <a:gd name="T26" fmla="*/ 1 w 1"/>
                  <a:gd name="T27" fmla="*/ 5 h 6"/>
                  <a:gd name="T28" fmla="*/ 1 w 1"/>
                  <a:gd name="T29" fmla="*/ 3 h 6"/>
                  <a:gd name="T30" fmla="*/ 1 w 1"/>
                  <a:gd name="T31" fmla="*/ 5 h 6"/>
                  <a:gd name="T32" fmla="*/ 1 w 1"/>
                  <a:gd name="T33" fmla="*/ 4 h 6"/>
                  <a:gd name="T34" fmla="*/ 0 w 1"/>
                  <a:gd name="T35" fmla="*/ 2 h 6"/>
                  <a:gd name="T36" fmla="*/ 1 w 1"/>
                  <a:gd name="T37" fmla="*/ 4 h 6"/>
                  <a:gd name="T38" fmla="*/ 1 w 1"/>
                  <a:gd name="T39" fmla="*/ 4 h 6"/>
                  <a:gd name="T40" fmla="*/ 0 w 1"/>
                  <a:gd name="T41" fmla="*/ 1 h 6"/>
                  <a:gd name="T42" fmla="*/ 1 w 1"/>
                  <a:gd name="T43" fmla="*/ 3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" h="6">
                    <a:moveTo>
                      <a:pt x="1" y="3"/>
                    </a:move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0" y="3"/>
                      <a:pt x="1" y="1"/>
                    </a:cubicBezTo>
                    <a:cubicBezTo>
                      <a:pt x="0" y="1"/>
                      <a:pt x="0" y="3"/>
                      <a:pt x="0" y="4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3"/>
                      <a:pt x="0" y="1"/>
                      <a:pt x="0" y="4"/>
                    </a:cubicBezTo>
                    <a:cubicBezTo>
                      <a:pt x="0" y="4"/>
                      <a:pt x="0" y="3"/>
                      <a:pt x="0" y="3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6"/>
                      <a:pt x="0" y="2"/>
                      <a:pt x="0" y="3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5"/>
                      <a:pt x="1" y="4"/>
                      <a:pt x="1" y="5"/>
                    </a:cubicBezTo>
                    <a:cubicBezTo>
                      <a:pt x="1" y="5"/>
                      <a:pt x="1" y="4"/>
                      <a:pt x="1" y="5"/>
                    </a:cubicBezTo>
                    <a:cubicBezTo>
                      <a:pt x="1" y="5"/>
                      <a:pt x="1" y="4"/>
                      <a:pt x="1" y="3"/>
                    </a:cubicBezTo>
                    <a:cubicBezTo>
                      <a:pt x="1" y="2"/>
                      <a:pt x="1" y="4"/>
                      <a:pt x="1" y="5"/>
                    </a:cubicBezTo>
                    <a:cubicBezTo>
                      <a:pt x="1" y="4"/>
                      <a:pt x="1" y="3"/>
                      <a:pt x="1" y="4"/>
                    </a:cubicBezTo>
                    <a:cubicBezTo>
                      <a:pt x="1" y="3"/>
                      <a:pt x="1" y="2"/>
                      <a:pt x="0" y="2"/>
                    </a:cubicBezTo>
                    <a:cubicBezTo>
                      <a:pt x="1" y="3"/>
                      <a:pt x="1" y="3"/>
                      <a:pt x="1" y="4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3"/>
                      <a:pt x="0" y="2"/>
                      <a:pt x="0" y="1"/>
                    </a:cubicBezTo>
                    <a:cubicBezTo>
                      <a:pt x="0" y="0"/>
                      <a:pt x="1" y="3"/>
                      <a:pt x="1" y="3"/>
                    </a:cubicBez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648" name="Rectangle 143"/>
              <p:cNvSpPr>
                <a:spLocks noChangeArrowheads="1"/>
              </p:cNvSpPr>
              <p:nvPr/>
            </p:nvSpPr>
            <p:spPr bwMode="auto">
              <a:xfrm>
                <a:off x="659" y="1735"/>
                <a:ext cx="1" cy="3"/>
              </a:xfrm>
              <a:prstGeom prst="rect">
                <a:avLst/>
              </a:pr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649" name="Freeform 144"/>
              <p:cNvSpPr/>
              <p:nvPr/>
            </p:nvSpPr>
            <p:spPr bwMode="auto">
              <a:xfrm>
                <a:off x="735" y="1607"/>
                <a:ext cx="3" cy="3"/>
              </a:xfrm>
              <a:custGeom>
                <a:avLst/>
                <a:gdLst>
                  <a:gd name="T0" fmla="*/ 0 w 3"/>
                  <a:gd name="T1" fmla="*/ 0 h 3"/>
                  <a:gd name="T2" fmla="*/ 0 w 3"/>
                  <a:gd name="T3" fmla="*/ 3 h 3"/>
                  <a:gd name="T4" fmla="*/ 3 w 3"/>
                  <a:gd name="T5" fmla="*/ 0 h 3"/>
                  <a:gd name="T6" fmla="*/ 0 w 3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3">
                    <a:moveTo>
                      <a:pt x="0" y="0"/>
                    </a:moveTo>
                    <a:lnTo>
                      <a:pt x="0" y="3"/>
                    </a:lnTo>
                    <a:lnTo>
                      <a:pt x="3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650" name="Freeform 145"/>
              <p:cNvSpPr/>
              <p:nvPr/>
            </p:nvSpPr>
            <p:spPr bwMode="auto">
              <a:xfrm>
                <a:off x="730" y="1610"/>
                <a:ext cx="10" cy="11"/>
              </a:xfrm>
              <a:custGeom>
                <a:avLst/>
                <a:gdLst>
                  <a:gd name="T0" fmla="*/ 0 w 4"/>
                  <a:gd name="T1" fmla="*/ 4 h 4"/>
                  <a:gd name="T2" fmla="*/ 1 w 4"/>
                  <a:gd name="T3" fmla="*/ 4 h 4"/>
                  <a:gd name="T4" fmla="*/ 4 w 4"/>
                  <a:gd name="T5" fmla="*/ 0 h 4"/>
                  <a:gd name="T6" fmla="*/ 1 w 4"/>
                  <a:gd name="T7" fmla="*/ 1 h 4"/>
                  <a:gd name="T8" fmla="*/ 2 w 4"/>
                  <a:gd name="T9" fmla="*/ 1 h 4"/>
                  <a:gd name="T10" fmla="*/ 0 w 4"/>
                  <a:gd name="T11" fmla="*/ 2 h 4"/>
                  <a:gd name="T12" fmla="*/ 1 w 4"/>
                  <a:gd name="T13" fmla="*/ 3 h 4"/>
                  <a:gd name="T14" fmla="*/ 0 w 4"/>
                  <a:gd name="T15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" h="4">
                    <a:moveTo>
                      <a:pt x="0" y="4"/>
                    </a:moveTo>
                    <a:cubicBezTo>
                      <a:pt x="1" y="4"/>
                      <a:pt x="1" y="4"/>
                      <a:pt x="1" y="4"/>
                    </a:cubicBezTo>
                    <a:cubicBezTo>
                      <a:pt x="3" y="1"/>
                      <a:pt x="3" y="2"/>
                      <a:pt x="4" y="0"/>
                    </a:cubicBezTo>
                    <a:cubicBezTo>
                      <a:pt x="3" y="0"/>
                      <a:pt x="2" y="0"/>
                      <a:pt x="1" y="1"/>
                    </a:cubicBezTo>
                    <a:cubicBezTo>
                      <a:pt x="1" y="1"/>
                      <a:pt x="2" y="1"/>
                      <a:pt x="2" y="1"/>
                    </a:cubicBezTo>
                    <a:cubicBezTo>
                      <a:pt x="2" y="2"/>
                      <a:pt x="1" y="1"/>
                      <a:pt x="0" y="2"/>
                    </a:cubicBezTo>
                    <a:cubicBezTo>
                      <a:pt x="0" y="3"/>
                      <a:pt x="1" y="2"/>
                      <a:pt x="1" y="3"/>
                    </a:cubicBez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651" name="Freeform 146"/>
              <p:cNvSpPr/>
              <p:nvPr/>
            </p:nvSpPr>
            <p:spPr bwMode="auto">
              <a:xfrm>
                <a:off x="735" y="1616"/>
                <a:ext cx="3" cy="2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1 h 1"/>
                  <a:gd name="T4" fmla="*/ 1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652" name="Freeform 147"/>
              <p:cNvSpPr/>
              <p:nvPr/>
            </p:nvSpPr>
            <p:spPr bwMode="auto">
              <a:xfrm>
                <a:off x="738" y="1616"/>
                <a:ext cx="5" cy="2"/>
              </a:xfrm>
              <a:custGeom>
                <a:avLst/>
                <a:gdLst>
                  <a:gd name="T0" fmla="*/ 1 w 2"/>
                  <a:gd name="T1" fmla="*/ 0 h 1"/>
                  <a:gd name="T2" fmla="*/ 0 w 2"/>
                  <a:gd name="T3" fmla="*/ 1 h 1"/>
                  <a:gd name="T4" fmla="*/ 2 w 2"/>
                  <a:gd name="T5" fmla="*/ 0 h 1"/>
                  <a:gd name="T6" fmla="*/ 1 w 2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1">
                    <a:moveTo>
                      <a:pt x="1" y="0"/>
                    </a:moveTo>
                    <a:cubicBezTo>
                      <a:pt x="1" y="0"/>
                      <a:pt x="0" y="1"/>
                      <a:pt x="0" y="1"/>
                    </a:cubicBezTo>
                    <a:cubicBezTo>
                      <a:pt x="2" y="0"/>
                      <a:pt x="2" y="0"/>
                      <a:pt x="2" y="0"/>
                    </a:cubicBez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653" name="Freeform 148"/>
              <p:cNvSpPr/>
              <p:nvPr/>
            </p:nvSpPr>
            <p:spPr bwMode="auto">
              <a:xfrm>
                <a:off x="743" y="161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654" name="Freeform 149"/>
              <p:cNvSpPr/>
              <p:nvPr/>
            </p:nvSpPr>
            <p:spPr bwMode="auto">
              <a:xfrm>
                <a:off x="738" y="1618"/>
                <a:ext cx="8" cy="6"/>
              </a:xfrm>
              <a:custGeom>
                <a:avLst/>
                <a:gdLst>
                  <a:gd name="T0" fmla="*/ 3 w 3"/>
                  <a:gd name="T1" fmla="*/ 1 h 2"/>
                  <a:gd name="T2" fmla="*/ 2 w 3"/>
                  <a:gd name="T3" fmla="*/ 0 h 2"/>
                  <a:gd name="T4" fmla="*/ 2 w 3"/>
                  <a:gd name="T5" fmla="*/ 0 h 2"/>
                  <a:gd name="T6" fmla="*/ 0 w 3"/>
                  <a:gd name="T7" fmla="*/ 1 h 2"/>
                  <a:gd name="T8" fmla="*/ 0 w 3"/>
                  <a:gd name="T9" fmla="*/ 1 h 2"/>
                  <a:gd name="T10" fmla="*/ 0 w 3"/>
                  <a:gd name="T11" fmla="*/ 2 h 2"/>
                  <a:gd name="T12" fmla="*/ 3 w 3"/>
                  <a:gd name="T13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" h="2">
                    <a:moveTo>
                      <a:pt x="3" y="1"/>
                    </a:moveTo>
                    <a:cubicBezTo>
                      <a:pt x="3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1"/>
                      <a:pt x="0" y="2"/>
                      <a:pt x="0" y="1"/>
                    </a:cubicBezTo>
                    <a:cubicBezTo>
                      <a:pt x="0" y="1"/>
                      <a:pt x="1" y="0"/>
                      <a:pt x="0" y="1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2" y="1"/>
                      <a:pt x="3" y="1"/>
                    </a:cubicBez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655" name="Freeform 150"/>
              <p:cNvSpPr/>
              <p:nvPr/>
            </p:nvSpPr>
            <p:spPr bwMode="auto">
              <a:xfrm>
                <a:off x="740" y="1618"/>
                <a:ext cx="3" cy="0"/>
              </a:xfrm>
              <a:custGeom>
                <a:avLst/>
                <a:gdLst>
                  <a:gd name="T0" fmla="*/ 1 w 1"/>
                  <a:gd name="T1" fmla="*/ 1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656" name="Freeform 151"/>
              <p:cNvSpPr/>
              <p:nvPr/>
            </p:nvSpPr>
            <p:spPr bwMode="auto">
              <a:xfrm>
                <a:off x="738" y="1618"/>
                <a:ext cx="2" cy="0"/>
              </a:xfrm>
              <a:custGeom>
                <a:avLst/>
                <a:gdLst>
                  <a:gd name="T0" fmla="*/ 2 w 2"/>
                  <a:gd name="T1" fmla="*/ 2 w 2"/>
                  <a:gd name="T2" fmla="*/ 0 w 2"/>
                  <a:gd name="T3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2" y="0"/>
                    </a:ln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657" name="Freeform 152"/>
              <p:cNvSpPr/>
              <p:nvPr/>
            </p:nvSpPr>
            <p:spPr bwMode="auto">
              <a:xfrm>
                <a:off x="740" y="1621"/>
                <a:ext cx="9" cy="8"/>
              </a:xfrm>
              <a:custGeom>
                <a:avLst/>
                <a:gdLst>
                  <a:gd name="T0" fmla="*/ 3 w 3"/>
                  <a:gd name="T1" fmla="*/ 1 h 3"/>
                  <a:gd name="T2" fmla="*/ 1 w 3"/>
                  <a:gd name="T3" fmla="*/ 1 h 3"/>
                  <a:gd name="T4" fmla="*/ 0 w 3"/>
                  <a:gd name="T5" fmla="*/ 3 h 3"/>
                  <a:gd name="T6" fmla="*/ 0 w 3"/>
                  <a:gd name="T7" fmla="*/ 3 h 3"/>
                  <a:gd name="T8" fmla="*/ 3 w 3"/>
                  <a:gd name="T9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3">
                    <a:moveTo>
                      <a:pt x="3" y="1"/>
                    </a:moveTo>
                    <a:cubicBezTo>
                      <a:pt x="1" y="2"/>
                      <a:pt x="2" y="0"/>
                      <a:pt x="1" y="1"/>
                    </a:cubicBezTo>
                    <a:cubicBezTo>
                      <a:pt x="1" y="1"/>
                      <a:pt x="0" y="2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1" y="3"/>
                      <a:pt x="2" y="1"/>
                      <a:pt x="3" y="1"/>
                    </a:cubicBez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658" name="Freeform 153"/>
              <p:cNvSpPr/>
              <p:nvPr/>
            </p:nvSpPr>
            <p:spPr bwMode="auto">
              <a:xfrm>
                <a:off x="738" y="1635"/>
                <a:ext cx="2" cy="0"/>
              </a:xfrm>
              <a:custGeom>
                <a:avLst/>
                <a:gdLst>
                  <a:gd name="T0" fmla="*/ 0 w 2"/>
                  <a:gd name="T1" fmla="*/ 2 w 2"/>
                  <a:gd name="T2" fmla="*/ 0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659" name="Freeform 154"/>
              <p:cNvSpPr/>
              <p:nvPr/>
            </p:nvSpPr>
            <p:spPr bwMode="auto">
              <a:xfrm>
                <a:off x="735" y="1605"/>
                <a:ext cx="44" cy="35"/>
              </a:xfrm>
              <a:custGeom>
                <a:avLst/>
                <a:gdLst>
                  <a:gd name="T0" fmla="*/ 7 w 16"/>
                  <a:gd name="T1" fmla="*/ 8 h 13"/>
                  <a:gd name="T2" fmla="*/ 7 w 16"/>
                  <a:gd name="T3" fmla="*/ 8 h 13"/>
                  <a:gd name="T4" fmla="*/ 8 w 16"/>
                  <a:gd name="T5" fmla="*/ 8 h 13"/>
                  <a:gd name="T6" fmla="*/ 8 w 16"/>
                  <a:gd name="T7" fmla="*/ 8 h 13"/>
                  <a:gd name="T8" fmla="*/ 4 w 16"/>
                  <a:gd name="T9" fmla="*/ 11 h 13"/>
                  <a:gd name="T10" fmla="*/ 3 w 16"/>
                  <a:gd name="T11" fmla="*/ 11 h 13"/>
                  <a:gd name="T12" fmla="*/ 5 w 16"/>
                  <a:gd name="T13" fmla="*/ 10 h 13"/>
                  <a:gd name="T14" fmla="*/ 3 w 16"/>
                  <a:gd name="T15" fmla="*/ 10 h 13"/>
                  <a:gd name="T16" fmla="*/ 5 w 16"/>
                  <a:gd name="T17" fmla="*/ 9 h 13"/>
                  <a:gd name="T18" fmla="*/ 3 w 16"/>
                  <a:gd name="T19" fmla="*/ 9 h 13"/>
                  <a:gd name="T20" fmla="*/ 4 w 16"/>
                  <a:gd name="T21" fmla="*/ 8 h 13"/>
                  <a:gd name="T22" fmla="*/ 2 w 16"/>
                  <a:gd name="T23" fmla="*/ 10 h 13"/>
                  <a:gd name="T24" fmla="*/ 3 w 16"/>
                  <a:gd name="T25" fmla="*/ 10 h 13"/>
                  <a:gd name="T26" fmla="*/ 2 w 16"/>
                  <a:gd name="T27" fmla="*/ 11 h 13"/>
                  <a:gd name="T28" fmla="*/ 1 w 16"/>
                  <a:gd name="T29" fmla="*/ 12 h 13"/>
                  <a:gd name="T30" fmla="*/ 1 w 16"/>
                  <a:gd name="T31" fmla="*/ 12 h 13"/>
                  <a:gd name="T32" fmla="*/ 2 w 16"/>
                  <a:gd name="T33" fmla="*/ 12 h 13"/>
                  <a:gd name="T34" fmla="*/ 2 w 16"/>
                  <a:gd name="T35" fmla="*/ 12 h 13"/>
                  <a:gd name="T36" fmla="*/ 2 w 16"/>
                  <a:gd name="T37" fmla="*/ 12 h 13"/>
                  <a:gd name="T38" fmla="*/ 2 w 16"/>
                  <a:gd name="T39" fmla="*/ 12 h 13"/>
                  <a:gd name="T40" fmla="*/ 9 w 16"/>
                  <a:gd name="T41" fmla="*/ 5 h 13"/>
                  <a:gd name="T42" fmla="*/ 9 w 16"/>
                  <a:gd name="T43" fmla="*/ 5 h 13"/>
                  <a:gd name="T44" fmla="*/ 9 w 16"/>
                  <a:gd name="T45" fmla="*/ 5 h 13"/>
                  <a:gd name="T46" fmla="*/ 9 w 16"/>
                  <a:gd name="T47" fmla="*/ 5 h 13"/>
                  <a:gd name="T48" fmla="*/ 9 w 16"/>
                  <a:gd name="T49" fmla="*/ 5 h 13"/>
                  <a:gd name="T50" fmla="*/ 9 w 16"/>
                  <a:gd name="T51" fmla="*/ 6 h 13"/>
                  <a:gd name="T52" fmla="*/ 9 w 16"/>
                  <a:gd name="T53" fmla="*/ 6 h 13"/>
                  <a:gd name="T54" fmla="*/ 7 w 16"/>
                  <a:gd name="T55" fmla="*/ 8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6" h="13">
                    <a:moveTo>
                      <a:pt x="7" y="8"/>
                    </a:moveTo>
                    <a:cubicBezTo>
                      <a:pt x="7" y="8"/>
                      <a:pt x="7" y="8"/>
                      <a:pt x="7" y="8"/>
                    </a:cubicBezTo>
                    <a:cubicBezTo>
                      <a:pt x="8" y="8"/>
                      <a:pt x="8" y="8"/>
                      <a:pt x="8" y="8"/>
                    </a:cubicBezTo>
                    <a:cubicBezTo>
                      <a:pt x="8" y="8"/>
                      <a:pt x="8" y="8"/>
                      <a:pt x="8" y="8"/>
                    </a:cubicBezTo>
                    <a:cubicBezTo>
                      <a:pt x="1" y="13"/>
                      <a:pt x="6" y="9"/>
                      <a:pt x="4" y="11"/>
                    </a:cubicBezTo>
                    <a:cubicBezTo>
                      <a:pt x="3" y="11"/>
                      <a:pt x="3" y="11"/>
                      <a:pt x="3" y="11"/>
                    </a:cubicBezTo>
                    <a:cubicBezTo>
                      <a:pt x="4" y="10"/>
                      <a:pt x="4" y="10"/>
                      <a:pt x="5" y="10"/>
                    </a:cubicBezTo>
                    <a:cubicBezTo>
                      <a:pt x="5" y="10"/>
                      <a:pt x="3" y="10"/>
                      <a:pt x="3" y="10"/>
                    </a:cubicBezTo>
                    <a:cubicBezTo>
                      <a:pt x="5" y="9"/>
                      <a:pt x="4" y="10"/>
                      <a:pt x="5" y="9"/>
                    </a:cubicBezTo>
                    <a:cubicBezTo>
                      <a:pt x="5" y="9"/>
                      <a:pt x="5" y="9"/>
                      <a:pt x="3" y="9"/>
                    </a:cubicBezTo>
                    <a:cubicBezTo>
                      <a:pt x="4" y="8"/>
                      <a:pt x="4" y="8"/>
                      <a:pt x="4" y="8"/>
                    </a:cubicBezTo>
                    <a:cubicBezTo>
                      <a:pt x="2" y="10"/>
                      <a:pt x="2" y="10"/>
                      <a:pt x="2" y="10"/>
                    </a:cubicBezTo>
                    <a:cubicBezTo>
                      <a:pt x="2" y="10"/>
                      <a:pt x="4" y="9"/>
                      <a:pt x="3" y="10"/>
                    </a:cubicBezTo>
                    <a:cubicBezTo>
                      <a:pt x="2" y="11"/>
                      <a:pt x="2" y="11"/>
                      <a:pt x="2" y="11"/>
                    </a:cubicBezTo>
                    <a:cubicBezTo>
                      <a:pt x="2" y="11"/>
                      <a:pt x="0" y="12"/>
                      <a:pt x="1" y="12"/>
                    </a:cubicBezTo>
                    <a:cubicBezTo>
                      <a:pt x="1" y="12"/>
                      <a:pt x="1" y="12"/>
                      <a:pt x="1" y="12"/>
                    </a:cubicBezTo>
                    <a:cubicBezTo>
                      <a:pt x="2" y="12"/>
                      <a:pt x="2" y="12"/>
                      <a:pt x="2" y="12"/>
                    </a:cubicBezTo>
                    <a:cubicBezTo>
                      <a:pt x="2" y="12"/>
                      <a:pt x="2" y="12"/>
                      <a:pt x="2" y="12"/>
                    </a:cubicBezTo>
                    <a:cubicBezTo>
                      <a:pt x="2" y="12"/>
                      <a:pt x="2" y="12"/>
                      <a:pt x="2" y="12"/>
                    </a:cubicBezTo>
                    <a:cubicBezTo>
                      <a:pt x="2" y="12"/>
                      <a:pt x="2" y="12"/>
                      <a:pt x="2" y="12"/>
                    </a:cubicBezTo>
                    <a:cubicBezTo>
                      <a:pt x="0" y="13"/>
                      <a:pt x="16" y="0"/>
                      <a:pt x="9" y="5"/>
                    </a:cubicBezTo>
                    <a:cubicBezTo>
                      <a:pt x="9" y="5"/>
                      <a:pt x="9" y="5"/>
                      <a:pt x="9" y="5"/>
                    </a:cubicBezTo>
                    <a:cubicBezTo>
                      <a:pt x="9" y="5"/>
                      <a:pt x="9" y="5"/>
                      <a:pt x="9" y="5"/>
                    </a:cubicBezTo>
                    <a:cubicBezTo>
                      <a:pt x="9" y="5"/>
                      <a:pt x="9" y="5"/>
                      <a:pt x="9" y="5"/>
                    </a:cubicBezTo>
                    <a:cubicBezTo>
                      <a:pt x="9" y="5"/>
                      <a:pt x="9" y="5"/>
                      <a:pt x="9" y="5"/>
                    </a:cubicBezTo>
                    <a:cubicBezTo>
                      <a:pt x="9" y="6"/>
                      <a:pt x="9" y="6"/>
                      <a:pt x="9" y="6"/>
                    </a:cubicBezTo>
                    <a:cubicBezTo>
                      <a:pt x="9" y="6"/>
                      <a:pt x="9" y="6"/>
                      <a:pt x="9" y="6"/>
                    </a:cubicBezTo>
                    <a:cubicBezTo>
                      <a:pt x="8" y="7"/>
                      <a:pt x="7" y="8"/>
                      <a:pt x="7" y="8"/>
                    </a:cubicBez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660" name="Freeform 155"/>
              <p:cNvSpPr/>
              <p:nvPr/>
            </p:nvSpPr>
            <p:spPr bwMode="auto">
              <a:xfrm>
                <a:off x="757" y="1618"/>
                <a:ext cx="2" cy="3"/>
              </a:xfrm>
              <a:custGeom>
                <a:avLst/>
                <a:gdLst>
                  <a:gd name="T0" fmla="*/ 0 w 2"/>
                  <a:gd name="T1" fmla="*/ 3 h 3"/>
                  <a:gd name="T2" fmla="*/ 2 w 2"/>
                  <a:gd name="T3" fmla="*/ 0 h 3"/>
                  <a:gd name="T4" fmla="*/ 0 w 2"/>
                  <a:gd name="T5" fmla="*/ 3 h 3"/>
                  <a:gd name="T6" fmla="*/ 0 w 2"/>
                  <a:gd name="T7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3">
                    <a:moveTo>
                      <a:pt x="0" y="3"/>
                    </a:moveTo>
                    <a:lnTo>
                      <a:pt x="2" y="0"/>
                    </a:lnTo>
                    <a:lnTo>
                      <a:pt x="0" y="3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661" name="Freeform 156"/>
              <p:cNvSpPr/>
              <p:nvPr/>
            </p:nvSpPr>
            <p:spPr bwMode="auto">
              <a:xfrm>
                <a:off x="746" y="1613"/>
                <a:ext cx="11" cy="14"/>
              </a:xfrm>
              <a:custGeom>
                <a:avLst/>
                <a:gdLst>
                  <a:gd name="T0" fmla="*/ 1 w 4"/>
                  <a:gd name="T1" fmla="*/ 5 h 5"/>
                  <a:gd name="T2" fmla="*/ 3 w 4"/>
                  <a:gd name="T3" fmla="*/ 4 h 5"/>
                  <a:gd name="T4" fmla="*/ 2 w 4"/>
                  <a:gd name="T5" fmla="*/ 5 h 5"/>
                  <a:gd name="T6" fmla="*/ 3 w 4"/>
                  <a:gd name="T7" fmla="*/ 3 h 5"/>
                  <a:gd name="T8" fmla="*/ 2 w 4"/>
                  <a:gd name="T9" fmla="*/ 4 h 5"/>
                  <a:gd name="T10" fmla="*/ 3 w 4"/>
                  <a:gd name="T11" fmla="*/ 1 h 5"/>
                  <a:gd name="T12" fmla="*/ 3 w 4"/>
                  <a:gd name="T13" fmla="*/ 2 h 5"/>
                  <a:gd name="T14" fmla="*/ 1 w 4"/>
                  <a:gd name="T15" fmla="*/ 1 h 5"/>
                  <a:gd name="T16" fmla="*/ 1 w 4"/>
                  <a:gd name="T17" fmla="*/ 2 h 5"/>
                  <a:gd name="T18" fmla="*/ 1 w 4"/>
                  <a:gd name="T19" fmla="*/ 2 h 5"/>
                  <a:gd name="T20" fmla="*/ 1 w 4"/>
                  <a:gd name="T21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" h="5">
                    <a:moveTo>
                      <a:pt x="1" y="5"/>
                    </a:moveTo>
                    <a:cubicBezTo>
                      <a:pt x="3" y="4"/>
                      <a:pt x="3" y="4"/>
                      <a:pt x="3" y="4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2" y="4"/>
                      <a:pt x="3" y="4"/>
                      <a:pt x="3" y="3"/>
                    </a:cubicBezTo>
                    <a:cubicBezTo>
                      <a:pt x="4" y="2"/>
                      <a:pt x="2" y="4"/>
                      <a:pt x="2" y="4"/>
                    </a:cubicBezTo>
                    <a:cubicBezTo>
                      <a:pt x="1" y="2"/>
                      <a:pt x="2" y="3"/>
                      <a:pt x="3" y="1"/>
                    </a:cubicBezTo>
                    <a:cubicBezTo>
                      <a:pt x="3" y="1"/>
                      <a:pt x="3" y="2"/>
                      <a:pt x="3" y="2"/>
                    </a:cubicBezTo>
                    <a:cubicBezTo>
                      <a:pt x="4" y="0"/>
                      <a:pt x="2" y="1"/>
                      <a:pt x="1" y="1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0" y="4"/>
                      <a:pt x="0" y="4"/>
                      <a:pt x="1" y="5"/>
                    </a:cubicBez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662" name="Freeform 157"/>
              <p:cNvSpPr/>
              <p:nvPr/>
            </p:nvSpPr>
            <p:spPr bwMode="auto">
              <a:xfrm>
                <a:off x="751" y="1627"/>
                <a:ext cx="0" cy="2"/>
              </a:xfrm>
              <a:custGeom>
                <a:avLst/>
                <a:gdLst>
                  <a:gd name="T0" fmla="*/ 0 h 1"/>
                  <a:gd name="T1" fmla="*/ 0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663" name="Freeform 158"/>
              <p:cNvSpPr/>
              <p:nvPr/>
            </p:nvSpPr>
            <p:spPr bwMode="auto">
              <a:xfrm>
                <a:off x="749" y="1616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664" name="Freeform 159"/>
              <p:cNvSpPr/>
              <p:nvPr/>
            </p:nvSpPr>
            <p:spPr bwMode="auto">
              <a:xfrm>
                <a:off x="746" y="1621"/>
                <a:ext cx="0" cy="3"/>
              </a:xfrm>
              <a:custGeom>
                <a:avLst/>
                <a:gdLst>
                  <a:gd name="T0" fmla="*/ 0 h 1"/>
                  <a:gd name="T1" fmla="*/ 0 h 1"/>
                  <a:gd name="T2" fmla="*/ 1 h 1"/>
                  <a:gd name="T3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665" name="Freeform 160"/>
              <p:cNvSpPr/>
              <p:nvPr/>
            </p:nvSpPr>
            <p:spPr bwMode="auto">
              <a:xfrm>
                <a:off x="732" y="1624"/>
                <a:ext cx="41" cy="30"/>
              </a:xfrm>
              <a:custGeom>
                <a:avLst/>
                <a:gdLst>
                  <a:gd name="T0" fmla="*/ 10 w 15"/>
                  <a:gd name="T1" fmla="*/ 0 h 11"/>
                  <a:gd name="T2" fmla="*/ 10 w 15"/>
                  <a:gd name="T3" fmla="*/ 1 h 11"/>
                  <a:gd name="T4" fmla="*/ 8 w 15"/>
                  <a:gd name="T5" fmla="*/ 2 h 11"/>
                  <a:gd name="T6" fmla="*/ 7 w 15"/>
                  <a:gd name="T7" fmla="*/ 3 h 11"/>
                  <a:gd name="T8" fmla="*/ 9 w 15"/>
                  <a:gd name="T9" fmla="*/ 4 h 11"/>
                  <a:gd name="T10" fmla="*/ 8 w 15"/>
                  <a:gd name="T11" fmla="*/ 5 h 11"/>
                  <a:gd name="T12" fmla="*/ 10 w 15"/>
                  <a:gd name="T13" fmla="*/ 6 h 11"/>
                  <a:gd name="T14" fmla="*/ 12 w 15"/>
                  <a:gd name="T15" fmla="*/ 7 h 11"/>
                  <a:gd name="T16" fmla="*/ 6 w 15"/>
                  <a:gd name="T17" fmla="*/ 4 h 11"/>
                  <a:gd name="T18" fmla="*/ 4 w 15"/>
                  <a:gd name="T19" fmla="*/ 5 h 11"/>
                  <a:gd name="T20" fmla="*/ 5 w 15"/>
                  <a:gd name="T21" fmla="*/ 4 h 11"/>
                  <a:gd name="T22" fmla="*/ 5 w 15"/>
                  <a:gd name="T23" fmla="*/ 4 h 11"/>
                  <a:gd name="T24" fmla="*/ 4 w 15"/>
                  <a:gd name="T25" fmla="*/ 2 h 11"/>
                  <a:gd name="T26" fmla="*/ 2 w 15"/>
                  <a:gd name="T27" fmla="*/ 4 h 11"/>
                  <a:gd name="T28" fmla="*/ 4 w 15"/>
                  <a:gd name="T29" fmla="*/ 1 h 11"/>
                  <a:gd name="T30" fmla="*/ 2 w 15"/>
                  <a:gd name="T31" fmla="*/ 2 h 11"/>
                  <a:gd name="T32" fmla="*/ 1 w 15"/>
                  <a:gd name="T33" fmla="*/ 4 h 11"/>
                  <a:gd name="T34" fmla="*/ 0 w 15"/>
                  <a:gd name="T35" fmla="*/ 4 h 11"/>
                  <a:gd name="T36" fmla="*/ 6 w 15"/>
                  <a:gd name="T37" fmla="*/ 6 h 11"/>
                  <a:gd name="T38" fmla="*/ 5 w 15"/>
                  <a:gd name="T39" fmla="*/ 6 h 11"/>
                  <a:gd name="T40" fmla="*/ 7 w 15"/>
                  <a:gd name="T41" fmla="*/ 10 h 11"/>
                  <a:gd name="T42" fmla="*/ 9 w 15"/>
                  <a:gd name="T43" fmla="*/ 9 h 11"/>
                  <a:gd name="T44" fmla="*/ 9 w 15"/>
                  <a:gd name="T45" fmla="*/ 10 h 11"/>
                  <a:gd name="T46" fmla="*/ 10 w 15"/>
                  <a:gd name="T47" fmla="*/ 9 h 11"/>
                  <a:gd name="T48" fmla="*/ 10 w 15"/>
                  <a:gd name="T49" fmla="*/ 11 h 11"/>
                  <a:gd name="T50" fmla="*/ 11 w 15"/>
                  <a:gd name="T51" fmla="*/ 9 h 11"/>
                  <a:gd name="T52" fmla="*/ 14 w 15"/>
                  <a:gd name="T53" fmla="*/ 4 h 11"/>
                  <a:gd name="T54" fmla="*/ 13 w 15"/>
                  <a:gd name="T55" fmla="*/ 5 h 11"/>
                  <a:gd name="T56" fmla="*/ 12 w 15"/>
                  <a:gd name="T57" fmla="*/ 6 h 11"/>
                  <a:gd name="T58" fmla="*/ 14 w 15"/>
                  <a:gd name="T59" fmla="*/ 4 h 11"/>
                  <a:gd name="T60" fmla="*/ 12 w 15"/>
                  <a:gd name="T61" fmla="*/ 4 h 11"/>
                  <a:gd name="T62" fmla="*/ 11 w 15"/>
                  <a:gd name="T63" fmla="*/ 5 h 11"/>
                  <a:gd name="T64" fmla="*/ 10 w 15"/>
                  <a:gd name="T65" fmla="*/ 3 h 11"/>
                  <a:gd name="T66" fmla="*/ 12 w 15"/>
                  <a:gd name="T67" fmla="*/ 2 h 11"/>
                  <a:gd name="T68" fmla="*/ 12 w 15"/>
                  <a:gd name="T69" fmla="*/ 1 h 11"/>
                  <a:gd name="T70" fmla="*/ 9 w 15"/>
                  <a:gd name="T71" fmla="*/ 2 h 11"/>
                  <a:gd name="T72" fmla="*/ 10 w 15"/>
                  <a:gd name="T73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5" h="11">
                    <a:moveTo>
                      <a:pt x="10" y="0"/>
                    </a:moveTo>
                    <a:cubicBezTo>
                      <a:pt x="9" y="0"/>
                      <a:pt x="9" y="1"/>
                      <a:pt x="10" y="1"/>
                    </a:cubicBezTo>
                    <a:cubicBezTo>
                      <a:pt x="9" y="2"/>
                      <a:pt x="9" y="1"/>
                      <a:pt x="8" y="2"/>
                    </a:cubicBezTo>
                    <a:cubicBezTo>
                      <a:pt x="8" y="3"/>
                      <a:pt x="7" y="3"/>
                      <a:pt x="7" y="3"/>
                    </a:cubicBezTo>
                    <a:cubicBezTo>
                      <a:pt x="7" y="4"/>
                      <a:pt x="8" y="3"/>
                      <a:pt x="9" y="4"/>
                    </a:cubicBezTo>
                    <a:cubicBezTo>
                      <a:pt x="8" y="5"/>
                      <a:pt x="8" y="5"/>
                      <a:pt x="8" y="5"/>
                    </a:cubicBezTo>
                    <a:cubicBezTo>
                      <a:pt x="9" y="5"/>
                      <a:pt x="10" y="5"/>
                      <a:pt x="10" y="6"/>
                    </a:cubicBezTo>
                    <a:cubicBezTo>
                      <a:pt x="10" y="7"/>
                      <a:pt x="11" y="7"/>
                      <a:pt x="12" y="7"/>
                    </a:cubicBezTo>
                    <a:cubicBezTo>
                      <a:pt x="11" y="11"/>
                      <a:pt x="7" y="6"/>
                      <a:pt x="6" y="4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5" y="4"/>
                      <a:pt x="4" y="5"/>
                      <a:pt x="5" y="4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6" y="3"/>
                      <a:pt x="4" y="3"/>
                      <a:pt x="4" y="2"/>
                    </a:cubicBezTo>
                    <a:cubicBezTo>
                      <a:pt x="4" y="2"/>
                      <a:pt x="3" y="4"/>
                      <a:pt x="2" y="4"/>
                    </a:cubicBezTo>
                    <a:cubicBezTo>
                      <a:pt x="4" y="2"/>
                      <a:pt x="2" y="3"/>
                      <a:pt x="4" y="1"/>
                    </a:cubicBezTo>
                    <a:cubicBezTo>
                      <a:pt x="4" y="0"/>
                      <a:pt x="2" y="3"/>
                      <a:pt x="2" y="2"/>
                    </a:cubicBezTo>
                    <a:cubicBezTo>
                      <a:pt x="1" y="3"/>
                      <a:pt x="2" y="3"/>
                      <a:pt x="1" y="4"/>
                    </a:cubicBezTo>
                    <a:cubicBezTo>
                      <a:pt x="0" y="4"/>
                      <a:pt x="1" y="3"/>
                      <a:pt x="0" y="4"/>
                    </a:cubicBezTo>
                    <a:cubicBezTo>
                      <a:pt x="0" y="5"/>
                      <a:pt x="4" y="5"/>
                      <a:pt x="6" y="6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6" y="7"/>
                      <a:pt x="7" y="8"/>
                      <a:pt x="7" y="10"/>
                    </a:cubicBezTo>
                    <a:cubicBezTo>
                      <a:pt x="7" y="9"/>
                      <a:pt x="7" y="11"/>
                      <a:pt x="9" y="9"/>
                    </a:cubicBezTo>
                    <a:cubicBezTo>
                      <a:pt x="9" y="10"/>
                      <a:pt x="9" y="10"/>
                      <a:pt x="9" y="10"/>
                    </a:cubicBezTo>
                    <a:cubicBezTo>
                      <a:pt x="10" y="9"/>
                      <a:pt x="10" y="9"/>
                      <a:pt x="10" y="9"/>
                    </a:cubicBezTo>
                    <a:cubicBezTo>
                      <a:pt x="10" y="10"/>
                      <a:pt x="9" y="11"/>
                      <a:pt x="10" y="11"/>
                    </a:cubicBezTo>
                    <a:cubicBezTo>
                      <a:pt x="10" y="10"/>
                      <a:pt x="11" y="10"/>
                      <a:pt x="11" y="9"/>
                    </a:cubicBezTo>
                    <a:cubicBezTo>
                      <a:pt x="15" y="5"/>
                      <a:pt x="13" y="6"/>
                      <a:pt x="14" y="4"/>
                    </a:cubicBezTo>
                    <a:cubicBezTo>
                      <a:pt x="13" y="5"/>
                      <a:pt x="13" y="5"/>
                      <a:pt x="13" y="5"/>
                    </a:cubicBezTo>
                    <a:cubicBezTo>
                      <a:pt x="13" y="5"/>
                      <a:pt x="13" y="5"/>
                      <a:pt x="12" y="6"/>
                    </a:cubicBezTo>
                    <a:cubicBezTo>
                      <a:pt x="12" y="5"/>
                      <a:pt x="13" y="4"/>
                      <a:pt x="14" y="4"/>
                    </a:cubicBezTo>
                    <a:cubicBezTo>
                      <a:pt x="13" y="3"/>
                      <a:pt x="11" y="5"/>
                      <a:pt x="12" y="4"/>
                    </a:cubicBezTo>
                    <a:cubicBezTo>
                      <a:pt x="11" y="5"/>
                      <a:pt x="11" y="5"/>
                      <a:pt x="11" y="5"/>
                    </a:cubicBezTo>
                    <a:cubicBezTo>
                      <a:pt x="10" y="4"/>
                      <a:pt x="11" y="3"/>
                      <a:pt x="10" y="3"/>
                    </a:cubicBezTo>
                    <a:cubicBezTo>
                      <a:pt x="11" y="1"/>
                      <a:pt x="11" y="2"/>
                      <a:pt x="12" y="2"/>
                    </a:cubicBezTo>
                    <a:cubicBezTo>
                      <a:pt x="12" y="2"/>
                      <a:pt x="12" y="1"/>
                      <a:pt x="12" y="1"/>
                    </a:cubicBezTo>
                    <a:cubicBezTo>
                      <a:pt x="11" y="1"/>
                      <a:pt x="10" y="2"/>
                      <a:pt x="9" y="2"/>
                    </a:cubicBezTo>
                    <a:cubicBezTo>
                      <a:pt x="11" y="1"/>
                      <a:pt x="10" y="0"/>
                      <a:pt x="10" y="0"/>
                    </a:cubicBez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666" name="Freeform 161"/>
              <p:cNvSpPr/>
              <p:nvPr/>
            </p:nvSpPr>
            <p:spPr bwMode="auto">
              <a:xfrm>
                <a:off x="765" y="1624"/>
                <a:ext cx="3" cy="3"/>
              </a:xfrm>
              <a:custGeom>
                <a:avLst/>
                <a:gdLst>
                  <a:gd name="T0" fmla="*/ 0 w 3"/>
                  <a:gd name="T1" fmla="*/ 3 h 3"/>
                  <a:gd name="T2" fmla="*/ 3 w 3"/>
                  <a:gd name="T3" fmla="*/ 0 h 3"/>
                  <a:gd name="T4" fmla="*/ 3 w 3"/>
                  <a:gd name="T5" fmla="*/ 0 h 3"/>
                  <a:gd name="T6" fmla="*/ 0 w 3"/>
                  <a:gd name="T7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3">
                    <a:moveTo>
                      <a:pt x="0" y="3"/>
                    </a:moveTo>
                    <a:lnTo>
                      <a:pt x="3" y="0"/>
                    </a:lnTo>
                    <a:lnTo>
                      <a:pt x="3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667" name="Freeform 162"/>
              <p:cNvSpPr/>
              <p:nvPr/>
            </p:nvSpPr>
            <p:spPr bwMode="auto">
              <a:xfrm>
                <a:off x="759" y="162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668" name="Rectangle 163"/>
              <p:cNvSpPr>
                <a:spLocks noChangeArrowheads="1"/>
              </p:cNvSpPr>
              <p:nvPr/>
            </p:nvSpPr>
            <p:spPr bwMode="auto">
              <a:xfrm>
                <a:off x="759" y="1640"/>
                <a:ext cx="1" cy="1"/>
              </a:xfrm>
              <a:prstGeom prst="rect">
                <a:avLst/>
              </a:pr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669" name="Freeform 164"/>
              <p:cNvSpPr/>
              <p:nvPr/>
            </p:nvSpPr>
            <p:spPr bwMode="auto">
              <a:xfrm>
                <a:off x="770" y="1632"/>
                <a:ext cx="3" cy="3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1 h 1"/>
                  <a:gd name="T4" fmla="*/ 1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670" name="Freeform 165"/>
              <p:cNvSpPr/>
              <p:nvPr/>
            </p:nvSpPr>
            <p:spPr bwMode="auto">
              <a:xfrm>
                <a:off x="751" y="1651"/>
                <a:ext cx="0" cy="3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671" name="Rectangle 166"/>
              <p:cNvSpPr>
                <a:spLocks noChangeArrowheads="1"/>
              </p:cNvSpPr>
              <p:nvPr/>
            </p:nvSpPr>
            <p:spPr bwMode="auto">
              <a:xfrm>
                <a:off x="762" y="1624"/>
                <a:ext cx="3" cy="1"/>
              </a:xfrm>
              <a:prstGeom prst="rect">
                <a:avLst/>
              </a:pr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672" name="Freeform 167"/>
              <p:cNvSpPr/>
              <p:nvPr/>
            </p:nvSpPr>
            <p:spPr bwMode="auto">
              <a:xfrm>
                <a:off x="724" y="1616"/>
                <a:ext cx="33" cy="32"/>
              </a:xfrm>
              <a:custGeom>
                <a:avLst/>
                <a:gdLst>
                  <a:gd name="T0" fmla="*/ 10 w 12"/>
                  <a:gd name="T1" fmla="*/ 9 h 12"/>
                  <a:gd name="T2" fmla="*/ 9 w 12"/>
                  <a:gd name="T3" fmla="*/ 7 h 12"/>
                  <a:gd name="T4" fmla="*/ 6 w 12"/>
                  <a:gd name="T5" fmla="*/ 8 h 12"/>
                  <a:gd name="T6" fmla="*/ 9 w 12"/>
                  <a:gd name="T7" fmla="*/ 6 h 12"/>
                  <a:gd name="T8" fmla="*/ 7 w 12"/>
                  <a:gd name="T9" fmla="*/ 3 h 12"/>
                  <a:gd name="T10" fmla="*/ 7 w 12"/>
                  <a:gd name="T11" fmla="*/ 4 h 12"/>
                  <a:gd name="T12" fmla="*/ 9 w 12"/>
                  <a:gd name="T13" fmla="*/ 2 h 12"/>
                  <a:gd name="T14" fmla="*/ 8 w 12"/>
                  <a:gd name="T15" fmla="*/ 5 h 12"/>
                  <a:gd name="T16" fmla="*/ 7 w 12"/>
                  <a:gd name="T17" fmla="*/ 5 h 12"/>
                  <a:gd name="T18" fmla="*/ 9 w 12"/>
                  <a:gd name="T19" fmla="*/ 6 h 12"/>
                  <a:gd name="T20" fmla="*/ 11 w 12"/>
                  <a:gd name="T21" fmla="*/ 4 h 12"/>
                  <a:gd name="T22" fmla="*/ 12 w 12"/>
                  <a:gd name="T23" fmla="*/ 3 h 12"/>
                  <a:gd name="T24" fmla="*/ 10 w 12"/>
                  <a:gd name="T25" fmla="*/ 3 h 12"/>
                  <a:gd name="T26" fmla="*/ 11 w 12"/>
                  <a:gd name="T27" fmla="*/ 2 h 12"/>
                  <a:gd name="T28" fmla="*/ 10 w 12"/>
                  <a:gd name="T29" fmla="*/ 2 h 12"/>
                  <a:gd name="T30" fmla="*/ 10 w 12"/>
                  <a:gd name="T31" fmla="*/ 1 h 12"/>
                  <a:gd name="T32" fmla="*/ 9 w 12"/>
                  <a:gd name="T33" fmla="*/ 1 h 12"/>
                  <a:gd name="T34" fmla="*/ 9 w 12"/>
                  <a:gd name="T35" fmla="*/ 1 h 12"/>
                  <a:gd name="T36" fmla="*/ 8 w 12"/>
                  <a:gd name="T37" fmla="*/ 2 h 12"/>
                  <a:gd name="T38" fmla="*/ 3 w 12"/>
                  <a:gd name="T39" fmla="*/ 5 h 12"/>
                  <a:gd name="T40" fmla="*/ 4 w 12"/>
                  <a:gd name="T41" fmla="*/ 4 h 12"/>
                  <a:gd name="T42" fmla="*/ 3 w 12"/>
                  <a:gd name="T43" fmla="*/ 8 h 12"/>
                  <a:gd name="T44" fmla="*/ 4 w 12"/>
                  <a:gd name="T45" fmla="*/ 8 h 12"/>
                  <a:gd name="T46" fmla="*/ 3 w 12"/>
                  <a:gd name="T47" fmla="*/ 7 h 12"/>
                  <a:gd name="T48" fmla="*/ 6 w 12"/>
                  <a:gd name="T49" fmla="*/ 6 h 12"/>
                  <a:gd name="T50" fmla="*/ 4 w 12"/>
                  <a:gd name="T51" fmla="*/ 9 h 12"/>
                  <a:gd name="T52" fmla="*/ 6 w 12"/>
                  <a:gd name="T53" fmla="*/ 10 h 12"/>
                  <a:gd name="T54" fmla="*/ 5 w 12"/>
                  <a:gd name="T55" fmla="*/ 10 h 12"/>
                  <a:gd name="T56" fmla="*/ 7 w 12"/>
                  <a:gd name="T57" fmla="*/ 11 h 12"/>
                  <a:gd name="T58" fmla="*/ 7 w 12"/>
                  <a:gd name="T59" fmla="*/ 10 h 12"/>
                  <a:gd name="T60" fmla="*/ 8 w 12"/>
                  <a:gd name="T61" fmla="*/ 10 h 12"/>
                  <a:gd name="T62" fmla="*/ 8 w 12"/>
                  <a:gd name="T63" fmla="*/ 10 h 12"/>
                  <a:gd name="T64" fmla="*/ 10 w 12"/>
                  <a:gd name="T65" fmla="*/ 10 h 12"/>
                  <a:gd name="T66" fmla="*/ 8 w 12"/>
                  <a:gd name="T67" fmla="*/ 10 h 12"/>
                  <a:gd name="T68" fmla="*/ 10 w 12"/>
                  <a:gd name="T69" fmla="*/ 9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2" h="12">
                    <a:moveTo>
                      <a:pt x="10" y="9"/>
                    </a:moveTo>
                    <a:cubicBezTo>
                      <a:pt x="11" y="8"/>
                      <a:pt x="9" y="8"/>
                      <a:pt x="9" y="7"/>
                    </a:cubicBezTo>
                    <a:cubicBezTo>
                      <a:pt x="8" y="7"/>
                      <a:pt x="7" y="9"/>
                      <a:pt x="6" y="8"/>
                    </a:cubicBezTo>
                    <a:cubicBezTo>
                      <a:pt x="9" y="6"/>
                      <a:pt x="9" y="6"/>
                      <a:pt x="9" y="6"/>
                    </a:cubicBezTo>
                    <a:cubicBezTo>
                      <a:pt x="9" y="5"/>
                      <a:pt x="6" y="5"/>
                      <a:pt x="7" y="3"/>
                    </a:cubicBezTo>
                    <a:cubicBezTo>
                      <a:pt x="7" y="3"/>
                      <a:pt x="7" y="4"/>
                      <a:pt x="7" y="4"/>
                    </a:cubicBezTo>
                    <a:cubicBezTo>
                      <a:pt x="7" y="4"/>
                      <a:pt x="9" y="1"/>
                      <a:pt x="9" y="2"/>
                    </a:cubicBezTo>
                    <a:cubicBezTo>
                      <a:pt x="8" y="3"/>
                      <a:pt x="9" y="4"/>
                      <a:pt x="8" y="5"/>
                    </a:cubicBezTo>
                    <a:cubicBezTo>
                      <a:pt x="7" y="5"/>
                      <a:pt x="7" y="5"/>
                      <a:pt x="7" y="5"/>
                    </a:cubicBezTo>
                    <a:cubicBezTo>
                      <a:pt x="8" y="6"/>
                      <a:pt x="9" y="5"/>
                      <a:pt x="9" y="6"/>
                    </a:cubicBezTo>
                    <a:cubicBezTo>
                      <a:pt x="10" y="5"/>
                      <a:pt x="10" y="4"/>
                      <a:pt x="11" y="4"/>
                    </a:cubicBezTo>
                    <a:cubicBezTo>
                      <a:pt x="11" y="4"/>
                      <a:pt x="11" y="3"/>
                      <a:pt x="12" y="3"/>
                    </a:cubicBezTo>
                    <a:cubicBezTo>
                      <a:pt x="11" y="3"/>
                      <a:pt x="11" y="2"/>
                      <a:pt x="10" y="3"/>
                    </a:cubicBezTo>
                    <a:cubicBezTo>
                      <a:pt x="10" y="2"/>
                      <a:pt x="10" y="3"/>
                      <a:pt x="11" y="2"/>
                    </a:cubicBezTo>
                    <a:cubicBezTo>
                      <a:pt x="10" y="2"/>
                      <a:pt x="10" y="2"/>
                      <a:pt x="10" y="2"/>
                    </a:cubicBezTo>
                    <a:cubicBezTo>
                      <a:pt x="9" y="2"/>
                      <a:pt x="10" y="2"/>
                      <a:pt x="10" y="1"/>
                    </a:cubicBezTo>
                    <a:cubicBezTo>
                      <a:pt x="10" y="1"/>
                      <a:pt x="9" y="2"/>
                      <a:pt x="9" y="1"/>
                    </a:cubicBezTo>
                    <a:cubicBezTo>
                      <a:pt x="9" y="1"/>
                      <a:pt x="9" y="1"/>
                      <a:pt x="9" y="1"/>
                    </a:cubicBezTo>
                    <a:cubicBezTo>
                      <a:pt x="8" y="1"/>
                      <a:pt x="8" y="0"/>
                      <a:pt x="8" y="2"/>
                    </a:cubicBezTo>
                    <a:cubicBezTo>
                      <a:pt x="0" y="6"/>
                      <a:pt x="5" y="4"/>
                      <a:pt x="3" y="5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4" y="6"/>
                      <a:pt x="1" y="7"/>
                      <a:pt x="3" y="8"/>
                    </a:cubicBezTo>
                    <a:cubicBezTo>
                      <a:pt x="3" y="8"/>
                      <a:pt x="4" y="8"/>
                      <a:pt x="4" y="8"/>
                    </a:cubicBezTo>
                    <a:cubicBezTo>
                      <a:pt x="5" y="7"/>
                      <a:pt x="3" y="7"/>
                      <a:pt x="3" y="7"/>
                    </a:cubicBezTo>
                    <a:cubicBezTo>
                      <a:pt x="4" y="6"/>
                      <a:pt x="5" y="7"/>
                      <a:pt x="6" y="6"/>
                    </a:cubicBezTo>
                    <a:cubicBezTo>
                      <a:pt x="5" y="7"/>
                      <a:pt x="7" y="7"/>
                      <a:pt x="4" y="9"/>
                    </a:cubicBezTo>
                    <a:cubicBezTo>
                      <a:pt x="5" y="10"/>
                      <a:pt x="6" y="9"/>
                      <a:pt x="6" y="10"/>
                    </a:cubicBezTo>
                    <a:cubicBezTo>
                      <a:pt x="5" y="10"/>
                      <a:pt x="5" y="10"/>
                      <a:pt x="5" y="10"/>
                    </a:cubicBezTo>
                    <a:cubicBezTo>
                      <a:pt x="7" y="9"/>
                      <a:pt x="5" y="12"/>
                      <a:pt x="7" y="11"/>
                    </a:cubicBezTo>
                    <a:cubicBezTo>
                      <a:pt x="7" y="10"/>
                      <a:pt x="7" y="10"/>
                      <a:pt x="7" y="10"/>
                    </a:cubicBezTo>
                    <a:cubicBezTo>
                      <a:pt x="8" y="10"/>
                      <a:pt x="8" y="10"/>
                      <a:pt x="8" y="10"/>
                    </a:cubicBezTo>
                    <a:cubicBezTo>
                      <a:pt x="8" y="10"/>
                      <a:pt x="8" y="10"/>
                      <a:pt x="8" y="10"/>
                    </a:cubicBezTo>
                    <a:cubicBezTo>
                      <a:pt x="9" y="10"/>
                      <a:pt x="10" y="10"/>
                      <a:pt x="10" y="10"/>
                    </a:cubicBezTo>
                    <a:cubicBezTo>
                      <a:pt x="10" y="9"/>
                      <a:pt x="9" y="10"/>
                      <a:pt x="8" y="10"/>
                    </a:cubicBezTo>
                    <a:cubicBezTo>
                      <a:pt x="9" y="9"/>
                      <a:pt x="10" y="9"/>
                      <a:pt x="10" y="9"/>
                    </a:cubicBez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673" name="Freeform 168"/>
              <p:cNvSpPr/>
              <p:nvPr/>
            </p:nvSpPr>
            <p:spPr bwMode="auto">
              <a:xfrm>
                <a:off x="749" y="1618"/>
                <a:ext cx="2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674" name="Freeform 169"/>
              <p:cNvSpPr/>
              <p:nvPr/>
            </p:nvSpPr>
            <p:spPr bwMode="auto">
              <a:xfrm>
                <a:off x="743" y="1637"/>
                <a:ext cx="30" cy="22"/>
              </a:xfrm>
              <a:custGeom>
                <a:avLst/>
                <a:gdLst>
                  <a:gd name="T0" fmla="*/ 4 w 11"/>
                  <a:gd name="T1" fmla="*/ 5 h 8"/>
                  <a:gd name="T2" fmla="*/ 4 w 11"/>
                  <a:gd name="T3" fmla="*/ 7 h 8"/>
                  <a:gd name="T4" fmla="*/ 5 w 11"/>
                  <a:gd name="T5" fmla="*/ 3 h 8"/>
                  <a:gd name="T6" fmla="*/ 6 w 11"/>
                  <a:gd name="T7" fmla="*/ 3 h 8"/>
                  <a:gd name="T8" fmla="*/ 5 w 11"/>
                  <a:gd name="T9" fmla="*/ 6 h 8"/>
                  <a:gd name="T10" fmla="*/ 7 w 11"/>
                  <a:gd name="T11" fmla="*/ 7 h 8"/>
                  <a:gd name="T12" fmla="*/ 7 w 11"/>
                  <a:gd name="T13" fmla="*/ 5 h 8"/>
                  <a:gd name="T14" fmla="*/ 8 w 11"/>
                  <a:gd name="T15" fmla="*/ 4 h 8"/>
                  <a:gd name="T16" fmla="*/ 7 w 11"/>
                  <a:gd name="T17" fmla="*/ 4 h 8"/>
                  <a:gd name="T18" fmla="*/ 8 w 11"/>
                  <a:gd name="T19" fmla="*/ 6 h 8"/>
                  <a:gd name="T20" fmla="*/ 9 w 11"/>
                  <a:gd name="T21" fmla="*/ 1 h 8"/>
                  <a:gd name="T22" fmla="*/ 9 w 11"/>
                  <a:gd name="T23" fmla="*/ 1 h 8"/>
                  <a:gd name="T24" fmla="*/ 10 w 11"/>
                  <a:gd name="T25" fmla="*/ 4 h 8"/>
                  <a:gd name="T26" fmla="*/ 9 w 11"/>
                  <a:gd name="T27" fmla="*/ 3 h 8"/>
                  <a:gd name="T28" fmla="*/ 9 w 11"/>
                  <a:gd name="T29" fmla="*/ 2 h 8"/>
                  <a:gd name="T30" fmla="*/ 5 w 11"/>
                  <a:gd name="T31" fmla="*/ 1 h 8"/>
                  <a:gd name="T32" fmla="*/ 5 w 11"/>
                  <a:gd name="T33" fmla="*/ 2 h 8"/>
                  <a:gd name="T34" fmla="*/ 4 w 11"/>
                  <a:gd name="T35" fmla="*/ 3 h 8"/>
                  <a:gd name="T36" fmla="*/ 3 w 11"/>
                  <a:gd name="T37" fmla="*/ 5 h 8"/>
                  <a:gd name="T38" fmla="*/ 3 w 11"/>
                  <a:gd name="T39" fmla="*/ 4 h 8"/>
                  <a:gd name="T40" fmla="*/ 2 w 11"/>
                  <a:gd name="T41" fmla="*/ 6 h 8"/>
                  <a:gd name="T42" fmla="*/ 0 w 11"/>
                  <a:gd name="T43" fmla="*/ 6 h 8"/>
                  <a:gd name="T44" fmla="*/ 3 w 11"/>
                  <a:gd name="T45" fmla="*/ 7 h 8"/>
                  <a:gd name="T46" fmla="*/ 4 w 11"/>
                  <a:gd name="T47" fmla="*/ 5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1" h="8">
                    <a:moveTo>
                      <a:pt x="4" y="5"/>
                    </a:moveTo>
                    <a:cubicBezTo>
                      <a:pt x="5" y="5"/>
                      <a:pt x="4" y="6"/>
                      <a:pt x="4" y="7"/>
                    </a:cubicBezTo>
                    <a:cubicBezTo>
                      <a:pt x="5" y="6"/>
                      <a:pt x="4" y="5"/>
                      <a:pt x="5" y="3"/>
                    </a:cubicBezTo>
                    <a:cubicBezTo>
                      <a:pt x="5" y="4"/>
                      <a:pt x="6" y="3"/>
                      <a:pt x="6" y="3"/>
                    </a:cubicBezTo>
                    <a:cubicBezTo>
                      <a:pt x="6" y="4"/>
                      <a:pt x="5" y="6"/>
                      <a:pt x="5" y="6"/>
                    </a:cubicBezTo>
                    <a:cubicBezTo>
                      <a:pt x="6" y="6"/>
                      <a:pt x="6" y="7"/>
                      <a:pt x="7" y="7"/>
                    </a:cubicBezTo>
                    <a:cubicBezTo>
                      <a:pt x="6" y="6"/>
                      <a:pt x="7" y="6"/>
                      <a:pt x="7" y="5"/>
                    </a:cubicBezTo>
                    <a:cubicBezTo>
                      <a:pt x="7" y="4"/>
                      <a:pt x="8" y="3"/>
                      <a:pt x="8" y="4"/>
                    </a:cubicBezTo>
                    <a:cubicBezTo>
                      <a:pt x="8" y="5"/>
                      <a:pt x="8" y="4"/>
                      <a:pt x="7" y="4"/>
                    </a:cubicBezTo>
                    <a:cubicBezTo>
                      <a:pt x="7" y="6"/>
                      <a:pt x="8" y="5"/>
                      <a:pt x="8" y="6"/>
                    </a:cubicBezTo>
                    <a:cubicBezTo>
                      <a:pt x="9" y="5"/>
                      <a:pt x="11" y="3"/>
                      <a:pt x="9" y="1"/>
                    </a:cubicBezTo>
                    <a:cubicBezTo>
                      <a:pt x="8" y="0"/>
                      <a:pt x="9" y="1"/>
                      <a:pt x="9" y="1"/>
                    </a:cubicBezTo>
                    <a:cubicBezTo>
                      <a:pt x="9" y="2"/>
                      <a:pt x="9" y="3"/>
                      <a:pt x="10" y="4"/>
                    </a:cubicBezTo>
                    <a:cubicBezTo>
                      <a:pt x="9" y="3"/>
                      <a:pt x="9" y="4"/>
                      <a:pt x="9" y="3"/>
                    </a:cubicBezTo>
                    <a:cubicBezTo>
                      <a:pt x="9" y="2"/>
                      <a:pt x="9" y="2"/>
                      <a:pt x="9" y="2"/>
                    </a:cubicBezTo>
                    <a:cubicBezTo>
                      <a:pt x="8" y="2"/>
                      <a:pt x="6" y="2"/>
                      <a:pt x="5" y="1"/>
                    </a:cubicBezTo>
                    <a:cubicBezTo>
                      <a:pt x="5" y="2"/>
                      <a:pt x="5" y="2"/>
                      <a:pt x="5" y="2"/>
                    </a:cubicBezTo>
                    <a:cubicBezTo>
                      <a:pt x="5" y="3"/>
                      <a:pt x="5" y="2"/>
                      <a:pt x="4" y="3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3" y="4"/>
                      <a:pt x="3" y="5"/>
                      <a:pt x="3" y="4"/>
                    </a:cubicBezTo>
                    <a:cubicBezTo>
                      <a:pt x="3" y="4"/>
                      <a:pt x="2" y="5"/>
                      <a:pt x="2" y="6"/>
                    </a:cubicBezTo>
                    <a:cubicBezTo>
                      <a:pt x="1" y="6"/>
                      <a:pt x="2" y="5"/>
                      <a:pt x="0" y="6"/>
                    </a:cubicBezTo>
                    <a:cubicBezTo>
                      <a:pt x="0" y="8"/>
                      <a:pt x="2" y="5"/>
                      <a:pt x="3" y="7"/>
                    </a:cubicBezTo>
                    <a:lnTo>
                      <a:pt x="4" y="5"/>
                    </a:ln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675" name="Rectangle 170"/>
              <p:cNvSpPr>
                <a:spLocks noChangeArrowheads="1"/>
              </p:cNvSpPr>
              <p:nvPr/>
            </p:nvSpPr>
            <p:spPr bwMode="auto">
              <a:xfrm>
                <a:off x="746" y="1648"/>
                <a:ext cx="3" cy="1"/>
              </a:xfrm>
              <a:prstGeom prst="rect">
                <a:avLst/>
              </a:pr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676" name="Freeform 171"/>
              <p:cNvSpPr/>
              <p:nvPr/>
            </p:nvSpPr>
            <p:spPr bwMode="auto">
              <a:xfrm>
                <a:off x="754" y="1640"/>
                <a:ext cx="3" cy="3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1 h 1"/>
                  <a:gd name="T4" fmla="*/ 1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1" y="0"/>
                    </a:cubicBez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677" name="Freeform 172"/>
              <p:cNvSpPr/>
              <p:nvPr/>
            </p:nvSpPr>
            <p:spPr bwMode="auto">
              <a:xfrm>
                <a:off x="768" y="1654"/>
                <a:ext cx="2" cy="0"/>
              </a:xfrm>
              <a:custGeom>
                <a:avLst/>
                <a:gdLst>
                  <a:gd name="T0" fmla="*/ 0 w 1"/>
                  <a:gd name="T1" fmla="*/ 1 w 1"/>
                  <a:gd name="T2" fmla="*/ 0 w 1"/>
                  <a:gd name="T3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678" name="Freeform 173"/>
              <p:cNvSpPr/>
              <p:nvPr/>
            </p:nvSpPr>
            <p:spPr bwMode="auto">
              <a:xfrm>
                <a:off x="768" y="1637"/>
                <a:ext cx="8" cy="11"/>
              </a:xfrm>
              <a:custGeom>
                <a:avLst/>
                <a:gdLst>
                  <a:gd name="T0" fmla="*/ 0 w 3"/>
                  <a:gd name="T1" fmla="*/ 0 h 4"/>
                  <a:gd name="T2" fmla="*/ 0 w 3"/>
                  <a:gd name="T3" fmla="*/ 1 h 4"/>
                  <a:gd name="T4" fmla="*/ 2 w 3"/>
                  <a:gd name="T5" fmla="*/ 4 h 4"/>
                  <a:gd name="T6" fmla="*/ 1 w 3"/>
                  <a:gd name="T7" fmla="*/ 1 h 4"/>
                  <a:gd name="T8" fmla="*/ 2 w 3"/>
                  <a:gd name="T9" fmla="*/ 1 h 4"/>
                  <a:gd name="T10" fmla="*/ 0 w 3"/>
                  <a:gd name="T11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" h="4">
                    <a:moveTo>
                      <a:pt x="0" y="0"/>
                    </a:moveTo>
                    <a:cubicBezTo>
                      <a:pt x="0" y="0"/>
                      <a:pt x="1" y="1"/>
                      <a:pt x="0" y="1"/>
                    </a:cubicBezTo>
                    <a:cubicBezTo>
                      <a:pt x="0" y="2"/>
                      <a:pt x="2" y="3"/>
                      <a:pt x="2" y="4"/>
                    </a:cubicBezTo>
                    <a:cubicBezTo>
                      <a:pt x="3" y="4"/>
                      <a:pt x="1" y="2"/>
                      <a:pt x="1" y="1"/>
                    </a:cubicBezTo>
                    <a:cubicBezTo>
                      <a:pt x="2" y="2"/>
                      <a:pt x="1" y="1"/>
                      <a:pt x="2" y="1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679" name="Freeform 174"/>
              <p:cNvSpPr/>
              <p:nvPr/>
            </p:nvSpPr>
            <p:spPr bwMode="auto">
              <a:xfrm>
                <a:off x="732" y="1602"/>
                <a:ext cx="52" cy="41"/>
              </a:xfrm>
              <a:custGeom>
                <a:avLst/>
                <a:gdLst>
                  <a:gd name="T0" fmla="*/ 16 w 19"/>
                  <a:gd name="T1" fmla="*/ 11 h 15"/>
                  <a:gd name="T2" fmla="*/ 15 w 19"/>
                  <a:gd name="T3" fmla="*/ 10 h 15"/>
                  <a:gd name="T4" fmla="*/ 16 w 19"/>
                  <a:gd name="T5" fmla="*/ 10 h 15"/>
                  <a:gd name="T6" fmla="*/ 16 w 19"/>
                  <a:gd name="T7" fmla="*/ 9 h 15"/>
                  <a:gd name="T8" fmla="*/ 16 w 19"/>
                  <a:gd name="T9" fmla="*/ 9 h 15"/>
                  <a:gd name="T10" fmla="*/ 14 w 19"/>
                  <a:gd name="T11" fmla="*/ 8 h 15"/>
                  <a:gd name="T12" fmla="*/ 13 w 19"/>
                  <a:gd name="T13" fmla="*/ 9 h 15"/>
                  <a:gd name="T14" fmla="*/ 14 w 19"/>
                  <a:gd name="T15" fmla="*/ 6 h 15"/>
                  <a:gd name="T16" fmla="*/ 11 w 19"/>
                  <a:gd name="T17" fmla="*/ 9 h 15"/>
                  <a:gd name="T18" fmla="*/ 11 w 19"/>
                  <a:gd name="T19" fmla="*/ 7 h 15"/>
                  <a:gd name="T20" fmla="*/ 11 w 19"/>
                  <a:gd name="T21" fmla="*/ 7 h 15"/>
                  <a:gd name="T22" fmla="*/ 10 w 19"/>
                  <a:gd name="T23" fmla="*/ 6 h 15"/>
                  <a:gd name="T24" fmla="*/ 12 w 19"/>
                  <a:gd name="T25" fmla="*/ 5 h 15"/>
                  <a:gd name="T26" fmla="*/ 10 w 19"/>
                  <a:gd name="T27" fmla="*/ 4 h 15"/>
                  <a:gd name="T28" fmla="*/ 11 w 19"/>
                  <a:gd name="T29" fmla="*/ 4 h 15"/>
                  <a:gd name="T30" fmla="*/ 7 w 19"/>
                  <a:gd name="T31" fmla="*/ 2 h 15"/>
                  <a:gd name="T32" fmla="*/ 8 w 19"/>
                  <a:gd name="T33" fmla="*/ 1 h 15"/>
                  <a:gd name="T34" fmla="*/ 6 w 19"/>
                  <a:gd name="T35" fmla="*/ 4 h 15"/>
                  <a:gd name="T36" fmla="*/ 5 w 19"/>
                  <a:gd name="T37" fmla="*/ 3 h 15"/>
                  <a:gd name="T38" fmla="*/ 7 w 19"/>
                  <a:gd name="T39" fmla="*/ 2 h 15"/>
                  <a:gd name="T40" fmla="*/ 6 w 19"/>
                  <a:gd name="T41" fmla="*/ 2 h 15"/>
                  <a:gd name="T42" fmla="*/ 6 w 19"/>
                  <a:gd name="T43" fmla="*/ 0 h 15"/>
                  <a:gd name="T44" fmla="*/ 4 w 19"/>
                  <a:gd name="T45" fmla="*/ 1 h 15"/>
                  <a:gd name="T46" fmla="*/ 4 w 19"/>
                  <a:gd name="T47" fmla="*/ 1 h 15"/>
                  <a:gd name="T48" fmla="*/ 2 w 19"/>
                  <a:gd name="T49" fmla="*/ 1 h 15"/>
                  <a:gd name="T50" fmla="*/ 2 w 19"/>
                  <a:gd name="T51" fmla="*/ 3 h 15"/>
                  <a:gd name="T52" fmla="*/ 5 w 19"/>
                  <a:gd name="T53" fmla="*/ 6 h 15"/>
                  <a:gd name="T54" fmla="*/ 7 w 19"/>
                  <a:gd name="T55" fmla="*/ 5 h 15"/>
                  <a:gd name="T56" fmla="*/ 6 w 19"/>
                  <a:gd name="T57" fmla="*/ 7 h 15"/>
                  <a:gd name="T58" fmla="*/ 8 w 19"/>
                  <a:gd name="T59" fmla="*/ 5 h 15"/>
                  <a:gd name="T60" fmla="*/ 7 w 19"/>
                  <a:gd name="T61" fmla="*/ 7 h 15"/>
                  <a:gd name="T62" fmla="*/ 8 w 19"/>
                  <a:gd name="T63" fmla="*/ 6 h 15"/>
                  <a:gd name="T64" fmla="*/ 7 w 19"/>
                  <a:gd name="T65" fmla="*/ 8 h 15"/>
                  <a:gd name="T66" fmla="*/ 13 w 19"/>
                  <a:gd name="T67" fmla="*/ 12 h 15"/>
                  <a:gd name="T68" fmla="*/ 14 w 19"/>
                  <a:gd name="T69" fmla="*/ 11 h 15"/>
                  <a:gd name="T70" fmla="*/ 16 w 19"/>
                  <a:gd name="T71" fmla="*/ 13 h 15"/>
                  <a:gd name="T72" fmla="*/ 17 w 19"/>
                  <a:gd name="T73" fmla="*/ 12 h 15"/>
                  <a:gd name="T74" fmla="*/ 15 w 19"/>
                  <a:gd name="T75" fmla="*/ 14 h 15"/>
                  <a:gd name="T76" fmla="*/ 15 w 19"/>
                  <a:gd name="T77" fmla="*/ 13 h 15"/>
                  <a:gd name="T78" fmla="*/ 16 w 19"/>
                  <a:gd name="T79" fmla="*/ 14 h 15"/>
                  <a:gd name="T80" fmla="*/ 15 w 19"/>
                  <a:gd name="T81" fmla="*/ 14 h 15"/>
                  <a:gd name="T82" fmla="*/ 18 w 19"/>
                  <a:gd name="T83" fmla="*/ 15 h 15"/>
                  <a:gd name="T84" fmla="*/ 18 w 19"/>
                  <a:gd name="T85" fmla="*/ 9 h 15"/>
                  <a:gd name="T86" fmla="*/ 16 w 19"/>
                  <a:gd name="T87" fmla="*/ 11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9" h="15">
                    <a:moveTo>
                      <a:pt x="16" y="11"/>
                    </a:moveTo>
                    <a:cubicBezTo>
                      <a:pt x="16" y="10"/>
                      <a:pt x="15" y="11"/>
                      <a:pt x="15" y="10"/>
                    </a:cubicBezTo>
                    <a:cubicBezTo>
                      <a:pt x="16" y="10"/>
                      <a:pt x="16" y="10"/>
                      <a:pt x="16" y="10"/>
                    </a:cubicBezTo>
                    <a:cubicBezTo>
                      <a:pt x="17" y="9"/>
                      <a:pt x="16" y="10"/>
                      <a:pt x="16" y="9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5" y="8"/>
                      <a:pt x="14" y="10"/>
                      <a:pt x="14" y="8"/>
                    </a:cubicBezTo>
                    <a:cubicBezTo>
                      <a:pt x="13" y="9"/>
                      <a:pt x="13" y="8"/>
                      <a:pt x="13" y="9"/>
                    </a:cubicBezTo>
                    <a:cubicBezTo>
                      <a:pt x="13" y="8"/>
                      <a:pt x="13" y="8"/>
                      <a:pt x="14" y="6"/>
                    </a:cubicBezTo>
                    <a:cubicBezTo>
                      <a:pt x="13" y="7"/>
                      <a:pt x="12" y="8"/>
                      <a:pt x="11" y="9"/>
                    </a:cubicBezTo>
                    <a:cubicBezTo>
                      <a:pt x="12" y="7"/>
                      <a:pt x="10" y="9"/>
                      <a:pt x="11" y="7"/>
                    </a:cubicBezTo>
                    <a:cubicBezTo>
                      <a:pt x="11" y="7"/>
                      <a:pt x="11" y="7"/>
                      <a:pt x="11" y="7"/>
                    </a:cubicBezTo>
                    <a:cubicBezTo>
                      <a:pt x="12" y="6"/>
                      <a:pt x="10" y="7"/>
                      <a:pt x="10" y="6"/>
                    </a:cubicBezTo>
                    <a:cubicBezTo>
                      <a:pt x="12" y="5"/>
                      <a:pt x="12" y="5"/>
                      <a:pt x="12" y="5"/>
                    </a:cubicBezTo>
                    <a:cubicBezTo>
                      <a:pt x="11" y="5"/>
                      <a:pt x="10" y="5"/>
                      <a:pt x="10" y="4"/>
                    </a:cubicBezTo>
                    <a:cubicBezTo>
                      <a:pt x="11" y="4"/>
                      <a:pt x="11" y="4"/>
                      <a:pt x="11" y="4"/>
                    </a:cubicBezTo>
                    <a:cubicBezTo>
                      <a:pt x="9" y="4"/>
                      <a:pt x="9" y="3"/>
                      <a:pt x="7" y="2"/>
                    </a:cubicBezTo>
                    <a:cubicBezTo>
                      <a:pt x="8" y="1"/>
                      <a:pt x="8" y="1"/>
                      <a:pt x="8" y="1"/>
                    </a:cubicBezTo>
                    <a:cubicBezTo>
                      <a:pt x="6" y="2"/>
                      <a:pt x="8" y="3"/>
                      <a:pt x="6" y="4"/>
                    </a:cubicBezTo>
                    <a:cubicBezTo>
                      <a:pt x="8" y="1"/>
                      <a:pt x="5" y="4"/>
                      <a:pt x="5" y="3"/>
                    </a:cubicBezTo>
                    <a:cubicBezTo>
                      <a:pt x="6" y="2"/>
                      <a:pt x="6" y="3"/>
                      <a:pt x="7" y="2"/>
                    </a:cubicBezTo>
                    <a:cubicBezTo>
                      <a:pt x="6" y="3"/>
                      <a:pt x="6" y="2"/>
                      <a:pt x="6" y="2"/>
                    </a:cubicBezTo>
                    <a:cubicBezTo>
                      <a:pt x="7" y="1"/>
                      <a:pt x="5" y="1"/>
                      <a:pt x="6" y="0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0" y="1"/>
                      <a:pt x="3" y="1"/>
                      <a:pt x="2" y="1"/>
                    </a:cubicBezTo>
                    <a:cubicBezTo>
                      <a:pt x="1" y="1"/>
                      <a:pt x="6" y="2"/>
                      <a:pt x="2" y="3"/>
                    </a:cubicBezTo>
                    <a:cubicBezTo>
                      <a:pt x="3" y="3"/>
                      <a:pt x="5" y="4"/>
                      <a:pt x="5" y="6"/>
                    </a:cubicBezTo>
                    <a:cubicBezTo>
                      <a:pt x="7" y="4"/>
                      <a:pt x="6" y="6"/>
                      <a:pt x="7" y="5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7" y="7"/>
                      <a:pt x="7" y="6"/>
                      <a:pt x="8" y="5"/>
                    </a:cubicBezTo>
                    <a:cubicBezTo>
                      <a:pt x="8" y="5"/>
                      <a:pt x="7" y="6"/>
                      <a:pt x="7" y="7"/>
                    </a:cubicBezTo>
                    <a:cubicBezTo>
                      <a:pt x="7" y="7"/>
                      <a:pt x="7" y="7"/>
                      <a:pt x="8" y="6"/>
                    </a:cubicBezTo>
                    <a:cubicBezTo>
                      <a:pt x="7" y="8"/>
                      <a:pt x="7" y="8"/>
                      <a:pt x="7" y="8"/>
                    </a:cubicBezTo>
                    <a:cubicBezTo>
                      <a:pt x="9" y="9"/>
                      <a:pt x="12" y="10"/>
                      <a:pt x="13" y="12"/>
                    </a:cubicBezTo>
                    <a:cubicBezTo>
                      <a:pt x="14" y="11"/>
                      <a:pt x="14" y="11"/>
                      <a:pt x="14" y="11"/>
                    </a:cubicBezTo>
                    <a:cubicBezTo>
                      <a:pt x="14" y="12"/>
                      <a:pt x="17" y="10"/>
                      <a:pt x="16" y="13"/>
                    </a:cubicBezTo>
                    <a:cubicBezTo>
                      <a:pt x="17" y="12"/>
                      <a:pt x="17" y="12"/>
                      <a:pt x="17" y="12"/>
                    </a:cubicBezTo>
                    <a:cubicBezTo>
                      <a:pt x="16" y="12"/>
                      <a:pt x="16" y="14"/>
                      <a:pt x="15" y="14"/>
                    </a:cubicBezTo>
                    <a:cubicBezTo>
                      <a:pt x="15" y="15"/>
                      <a:pt x="14" y="12"/>
                      <a:pt x="15" y="13"/>
                    </a:cubicBezTo>
                    <a:cubicBezTo>
                      <a:pt x="15" y="13"/>
                      <a:pt x="15" y="13"/>
                      <a:pt x="16" y="14"/>
                    </a:cubicBezTo>
                    <a:cubicBezTo>
                      <a:pt x="17" y="13"/>
                      <a:pt x="16" y="14"/>
                      <a:pt x="15" y="14"/>
                    </a:cubicBezTo>
                    <a:cubicBezTo>
                      <a:pt x="15" y="15"/>
                      <a:pt x="17" y="15"/>
                      <a:pt x="18" y="15"/>
                    </a:cubicBezTo>
                    <a:cubicBezTo>
                      <a:pt x="15" y="10"/>
                      <a:pt x="19" y="10"/>
                      <a:pt x="18" y="9"/>
                    </a:cubicBezTo>
                    <a:cubicBezTo>
                      <a:pt x="16" y="9"/>
                      <a:pt x="17" y="10"/>
                      <a:pt x="16" y="11"/>
                    </a:cubicBez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680" name="Freeform 175"/>
              <p:cNvSpPr/>
              <p:nvPr/>
            </p:nvSpPr>
            <p:spPr bwMode="auto">
              <a:xfrm>
                <a:off x="770" y="1640"/>
                <a:ext cx="3" cy="0"/>
              </a:xfrm>
              <a:custGeom>
                <a:avLst/>
                <a:gdLst>
                  <a:gd name="T0" fmla="*/ 0 w 3"/>
                  <a:gd name="T1" fmla="*/ 3 w 3"/>
                  <a:gd name="T2" fmla="*/ 0 w 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3">
                    <a:moveTo>
                      <a:pt x="0" y="0"/>
                    </a:moveTo>
                    <a:lnTo>
                      <a:pt x="3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681" name="Freeform 176"/>
              <p:cNvSpPr/>
              <p:nvPr/>
            </p:nvSpPr>
            <p:spPr bwMode="auto">
              <a:xfrm>
                <a:off x="738" y="1605"/>
                <a:ext cx="0" cy="2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682" name="Rectangle 177"/>
              <p:cNvSpPr>
                <a:spLocks noChangeArrowheads="1"/>
              </p:cNvSpPr>
              <p:nvPr/>
            </p:nvSpPr>
            <p:spPr bwMode="auto">
              <a:xfrm>
                <a:off x="773" y="1640"/>
                <a:ext cx="1" cy="1"/>
              </a:xfrm>
              <a:prstGeom prst="rect">
                <a:avLst/>
              </a:pr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683" name="Freeform 178"/>
              <p:cNvSpPr/>
              <p:nvPr/>
            </p:nvSpPr>
            <p:spPr bwMode="auto">
              <a:xfrm>
                <a:off x="779" y="1643"/>
                <a:ext cx="0" cy="3"/>
              </a:xfrm>
              <a:custGeom>
                <a:avLst/>
                <a:gdLst>
                  <a:gd name="T0" fmla="*/ 3 h 3"/>
                  <a:gd name="T1" fmla="*/ 3 h 3"/>
                  <a:gd name="T2" fmla="*/ 0 h 3"/>
                  <a:gd name="T3" fmla="*/ 3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3">
                    <a:moveTo>
                      <a:pt x="0" y="3"/>
                    </a:moveTo>
                    <a:lnTo>
                      <a:pt x="0" y="3"/>
                    </a:lnTo>
                    <a:lnTo>
                      <a:pt x="0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684" name="Freeform 179"/>
              <p:cNvSpPr/>
              <p:nvPr/>
            </p:nvSpPr>
            <p:spPr bwMode="auto">
              <a:xfrm>
                <a:off x="730" y="1610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685" name="Freeform 180"/>
              <p:cNvSpPr/>
              <p:nvPr/>
            </p:nvSpPr>
            <p:spPr bwMode="auto">
              <a:xfrm>
                <a:off x="713" y="1627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686" name="Freeform 181"/>
              <p:cNvSpPr/>
              <p:nvPr/>
            </p:nvSpPr>
            <p:spPr bwMode="auto">
              <a:xfrm>
                <a:off x="678" y="1605"/>
                <a:ext cx="62" cy="76"/>
              </a:xfrm>
              <a:custGeom>
                <a:avLst/>
                <a:gdLst>
                  <a:gd name="T0" fmla="*/ 0 w 23"/>
                  <a:gd name="T1" fmla="*/ 26 h 28"/>
                  <a:gd name="T2" fmla="*/ 2 w 23"/>
                  <a:gd name="T3" fmla="*/ 28 h 28"/>
                  <a:gd name="T4" fmla="*/ 3 w 23"/>
                  <a:gd name="T5" fmla="*/ 28 h 28"/>
                  <a:gd name="T6" fmla="*/ 4 w 23"/>
                  <a:gd name="T7" fmla="*/ 26 h 28"/>
                  <a:gd name="T8" fmla="*/ 6 w 23"/>
                  <a:gd name="T9" fmla="*/ 23 h 28"/>
                  <a:gd name="T10" fmla="*/ 8 w 23"/>
                  <a:gd name="T11" fmla="*/ 21 h 28"/>
                  <a:gd name="T12" fmla="*/ 9 w 23"/>
                  <a:gd name="T13" fmla="*/ 18 h 28"/>
                  <a:gd name="T14" fmla="*/ 10 w 23"/>
                  <a:gd name="T15" fmla="*/ 18 h 28"/>
                  <a:gd name="T16" fmla="*/ 12 w 23"/>
                  <a:gd name="T17" fmla="*/ 17 h 28"/>
                  <a:gd name="T18" fmla="*/ 10 w 23"/>
                  <a:gd name="T19" fmla="*/ 14 h 28"/>
                  <a:gd name="T20" fmla="*/ 11 w 23"/>
                  <a:gd name="T21" fmla="*/ 13 h 28"/>
                  <a:gd name="T22" fmla="*/ 13 w 23"/>
                  <a:gd name="T23" fmla="*/ 13 h 28"/>
                  <a:gd name="T24" fmla="*/ 15 w 23"/>
                  <a:gd name="T25" fmla="*/ 11 h 28"/>
                  <a:gd name="T26" fmla="*/ 17 w 23"/>
                  <a:gd name="T27" fmla="*/ 10 h 28"/>
                  <a:gd name="T28" fmla="*/ 17 w 23"/>
                  <a:gd name="T29" fmla="*/ 8 h 28"/>
                  <a:gd name="T30" fmla="*/ 17 w 23"/>
                  <a:gd name="T31" fmla="*/ 6 h 28"/>
                  <a:gd name="T32" fmla="*/ 19 w 23"/>
                  <a:gd name="T33" fmla="*/ 6 h 28"/>
                  <a:gd name="T34" fmla="*/ 19 w 23"/>
                  <a:gd name="T35" fmla="*/ 5 h 28"/>
                  <a:gd name="T36" fmla="*/ 22 w 23"/>
                  <a:gd name="T37" fmla="*/ 1 h 28"/>
                  <a:gd name="T38" fmla="*/ 20 w 23"/>
                  <a:gd name="T39" fmla="*/ 3 h 28"/>
                  <a:gd name="T40" fmla="*/ 21 w 23"/>
                  <a:gd name="T41" fmla="*/ 4 h 28"/>
                  <a:gd name="T42" fmla="*/ 18 w 23"/>
                  <a:gd name="T43" fmla="*/ 2 h 28"/>
                  <a:gd name="T44" fmla="*/ 17 w 23"/>
                  <a:gd name="T45" fmla="*/ 2 h 28"/>
                  <a:gd name="T46" fmla="*/ 16 w 23"/>
                  <a:gd name="T47" fmla="*/ 4 h 28"/>
                  <a:gd name="T48" fmla="*/ 15 w 23"/>
                  <a:gd name="T49" fmla="*/ 5 h 28"/>
                  <a:gd name="T50" fmla="*/ 14 w 23"/>
                  <a:gd name="T51" fmla="*/ 6 h 28"/>
                  <a:gd name="T52" fmla="*/ 13 w 23"/>
                  <a:gd name="T53" fmla="*/ 8 h 28"/>
                  <a:gd name="T54" fmla="*/ 13 w 23"/>
                  <a:gd name="T55" fmla="*/ 8 h 28"/>
                  <a:gd name="T56" fmla="*/ 12 w 23"/>
                  <a:gd name="T57" fmla="*/ 8 h 28"/>
                  <a:gd name="T58" fmla="*/ 12 w 23"/>
                  <a:gd name="T59" fmla="*/ 10 h 28"/>
                  <a:gd name="T60" fmla="*/ 11 w 23"/>
                  <a:gd name="T61" fmla="*/ 11 h 28"/>
                  <a:gd name="T62" fmla="*/ 10 w 23"/>
                  <a:gd name="T63" fmla="*/ 11 h 28"/>
                  <a:gd name="T64" fmla="*/ 9 w 23"/>
                  <a:gd name="T65" fmla="*/ 12 h 28"/>
                  <a:gd name="T66" fmla="*/ 9 w 23"/>
                  <a:gd name="T67" fmla="*/ 14 h 28"/>
                  <a:gd name="T68" fmla="*/ 8 w 23"/>
                  <a:gd name="T69" fmla="*/ 16 h 28"/>
                  <a:gd name="T70" fmla="*/ 7 w 23"/>
                  <a:gd name="T71" fmla="*/ 18 h 28"/>
                  <a:gd name="T72" fmla="*/ 6 w 23"/>
                  <a:gd name="T73" fmla="*/ 19 h 28"/>
                  <a:gd name="T74" fmla="*/ 4 w 23"/>
                  <a:gd name="T75" fmla="*/ 22 h 28"/>
                  <a:gd name="T76" fmla="*/ 6 w 23"/>
                  <a:gd name="T77" fmla="*/ 22 h 28"/>
                  <a:gd name="T78" fmla="*/ 3 w 23"/>
                  <a:gd name="T79" fmla="*/ 21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23" h="28">
                    <a:moveTo>
                      <a:pt x="0" y="23"/>
                    </a:moveTo>
                    <a:cubicBezTo>
                      <a:pt x="0" y="24"/>
                      <a:pt x="0" y="25"/>
                      <a:pt x="0" y="26"/>
                    </a:cubicBezTo>
                    <a:cubicBezTo>
                      <a:pt x="0" y="25"/>
                      <a:pt x="0" y="25"/>
                      <a:pt x="0" y="25"/>
                    </a:cubicBezTo>
                    <a:cubicBezTo>
                      <a:pt x="0" y="26"/>
                      <a:pt x="0" y="27"/>
                      <a:pt x="2" y="28"/>
                    </a:cubicBezTo>
                    <a:cubicBezTo>
                      <a:pt x="1" y="27"/>
                      <a:pt x="1" y="27"/>
                      <a:pt x="1" y="27"/>
                    </a:cubicBezTo>
                    <a:cubicBezTo>
                      <a:pt x="1" y="26"/>
                      <a:pt x="2" y="28"/>
                      <a:pt x="3" y="28"/>
                    </a:cubicBezTo>
                    <a:cubicBezTo>
                      <a:pt x="3" y="27"/>
                      <a:pt x="2" y="25"/>
                      <a:pt x="3" y="25"/>
                    </a:cubicBezTo>
                    <a:cubicBezTo>
                      <a:pt x="3" y="25"/>
                      <a:pt x="3" y="25"/>
                      <a:pt x="4" y="26"/>
                    </a:cubicBezTo>
                    <a:cubicBezTo>
                      <a:pt x="4" y="25"/>
                      <a:pt x="3" y="24"/>
                      <a:pt x="3" y="23"/>
                    </a:cubicBezTo>
                    <a:cubicBezTo>
                      <a:pt x="7" y="27"/>
                      <a:pt x="3" y="21"/>
                      <a:pt x="6" y="23"/>
                    </a:cubicBezTo>
                    <a:cubicBezTo>
                      <a:pt x="6" y="22"/>
                      <a:pt x="7" y="22"/>
                      <a:pt x="7" y="21"/>
                    </a:cubicBezTo>
                    <a:cubicBezTo>
                      <a:pt x="8" y="22"/>
                      <a:pt x="7" y="20"/>
                      <a:pt x="8" y="21"/>
                    </a:cubicBezTo>
                    <a:cubicBezTo>
                      <a:pt x="6" y="19"/>
                      <a:pt x="11" y="21"/>
                      <a:pt x="8" y="18"/>
                    </a:cubicBezTo>
                    <a:cubicBezTo>
                      <a:pt x="9" y="18"/>
                      <a:pt x="8" y="18"/>
                      <a:pt x="9" y="18"/>
                    </a:cubicBezTo>
                    <a:cubicBezTo>
                      <a:pt x="10" y="18"/>
                      <a:pt x="9" y="18"/>
                      <a:pt x="9" y="18"/>
                    </a:cubicBezTo>
                    <a:cubicBezTo>
                      <a:pt x="10" y="19"/>
                      <a:pt x="9" y="17"/>
                      <a:pt x="10" y="18"/>
                    </a:cubicBezTo>
                    <a:cubicBezTo>
                      <a:pt x="11" y="17"/>
                      <a:pt x="10" y="17"/>
                      <a:pt x="9" y="16"/>
                    </a:cubicBezTo>
                    <a:cubicBezTo>
                      <a:pt x="10" y="15"/>
                      <a:pt x="10" y="16"/>
                      <a:pt x="12" y="17"/>
                    </a:cubicBezTo>
                    <a:cubicBezTo>
                      <a:pt x="11" y="15"/>
                      <a:pt x="12" y="16"/>
                      <a:pt x="11" y="14"/>
                    </a:cubicBezTo>
                    <a:cubicBezTo>
                      <a:pt x="11" y="14"/>
                      <a:pt x="10" y="15"/>
                      <a:pt x="10" y="14"/>
                    </a:cubicBezTo>
                    <a:cubicBezTo>
                      <a:pt x="11" y="13"/>
                      <a:pt x="10" y="12"/>
                      <a:pt x="10" y="11"/>
                    </a:cubicBezTo>
                    <a:cubicBezTo>
                      <a:pt x="12" y="12"/>
                      <a:pt x="9" y="12"/>
                      <a:pt x="11" y="13"/>
                    </a:cubicBezTo>
                    <a:cubicBezTo>
                      <a:pt x="12" y="14"/>
                      <a:pt x="11" y="14"/>
                      <a:pt x="12" y="15"/>
                    </a:cubicBezTo>
                    <a:cubicBezTo>
                      <a:pt x="13" y="15"/>
                      <a:pt x="13" y="14"/>
                      <a:pt x="13" y="13"/>
                    </a:cubicBezTo>
                    <a:cubicBezTo>
                      <a:pt x="14" y="12"/>
                      <a:pt x="14" y="13"/>
                      <a:pt x="14" y="13"/>
                    </a:cubicBezTo>
                    <a:cubicBezTo>
                      <a:pt x="16" y="13"/>
                      <a:pt x="13" y="11"/>
                      <a:pt x="15" y="11"/>
                    </a:cubicBezTo>
                    <a:cubicBezTo>
                      <a:pt x="15" y="12"/>
                      <a:pt x="15" y="12"/>
                      <a:pt x="15" y="12"/>
                    </a:cubicBezTo>
                    <a:cubicBezTo>
                      <a:pt x="15" y="10"/>
                      <a:pt x="17" y="11"/>
                      <a:pt x="17" y="10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8" y="11"/>
                      <a:pt x="15" y="7"/>
                      <a:pt x="17" y="8"/>
                    </a:cubicBezTo>
                    <a:cubicBezTo>
                      <a:pt x="16" y="6"/>
                      <a:pt x="16" y="5"/>
                      <a:pt x="16" y="5"/>
                    </a:cubicBezTo>
                    <a:cubicBezTo>
                      <a:pt x="16" y="5"/>
                      <a:pt x="17" y="5"/>
                      <a:pt x="17" y="6"/>
                    </a:cubicBezTo>
                    <a:cubicBezTo>
                      <a:pt x="16" y="6"/>
                      <a:pt x="18" y="8"/>
                      <a:pt x="18" y="9"/>
                    </a:cubicBezTo>
                    <a:cubicBezTo>
                      <a:pt x="18" y="8"/>
                      <a:pt x="19" y="7"/>
                      <a:pt x="19" y="6"/>
                    </a:cubicBezTo>
                    <a:cubicBezTo>
                      <a:pt x="20" y="7"/>
                      <a:pt x="20" y="7"/>
                      <a:pt x="20" y="7"/>
                    </a:cubicBezTo>
                    <a:cubicBezTo>
                      <a:pt x="20" y="7"/>
                      <a:pt x="18" y="5"/>
                      <a:pt x="19" y="5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21" y="4"/>
                      <a:pt x="23" y="4"/>
                      <a:pt x="22" y="1"/>
                    </a:cubicBezTo>
                    <a:cubicBezTo>
                      <a:pt x="22" y="1"/>
                      <a:pt x="20" y="0"/>
                      <a:pt x="19" y="0"/>
                    </a:cubicBezTo>
                    <a:cubicBezTo>
                      <a:pt x="19" y="1"/>
                      <a:pt x="20" y="2"/>
                      <a:pt x="20" y="3"/>
                    </a:cubicBezTo>
                    <a:cubicBezTo>
                      <a:pt x="19" y="2"/>
                      <a:pt x="19" y="2"/>
                      <a:pt x="19" y="2"/>
                    </a:cubicBezTo>
                    <a:cubicBezTo>
                      <a:pt x="20" y="3"/>
                      <a:pt x="20" y="4"/>
                      <a:pt x="21" y="4"/>
                    </a:cubicBezTo>
                    <a:cubicBezTo>
                      <a:pt x="21" y="5"/>
                      <a:pt x="20" y="3"/>
                      <a:pt x="20" y="4"/>
                    </a:cubicBezTo>
                    <a:cubicBezTo>
                      <a:pt x="19" y="3"/>
                      <a:pt x="19" y="3"/>
                      <a:pt x="18" y="2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8" y="2"/>
                      <a:pt x="17" y="3"/>
                      <a:pt x="17" y="2"/>
                    </a:cubicBezTo>
                    <a:cubicBezTo>
                      <a:pt x="18" y="4"/>
                      <a:pt x="16" y="3"/>
                      <a:pt x="16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7" y="4"/>
                      <a:pt x="17" y="5"/>
                      <a:pt x="17" y="5"/>
                    </a:cubicBezTo>
                    <a:cubicBezTo>
                      <a:pt x="16" y="4"/>
                      <a:pt x="16" y="5"/>
                      <a:pt x="15" y="5"/>
                    </a:cubicBezTo>
                    <a:cubicBezTo>
                      <a:pt x="15" y="5"/>
                      <a:pt x="17" y="7"/>
                      <a:pt x="16" y="7"/>
                    </a:cubicBezTo>
                    <a:cubicBezTo>
                      <a:pt x="15" y="6"/>
                      <a:pt x="15" y="7"/>
                      <a:pt x="14" y="6"/>
                    </a:cubicBezTo>
                    <a:cubicBezTo>
                      <a:pt x="15" y="7"/>
                      <a:pt x="13" y="7"/>
                      <a:pt x="14" y="8"/>
                    </a:cubicBezTo>
                    <a:cubicBezTo>
                      <a:pt x="14" y="9"/>
                      <a:pt x="14" y="9"/>
                      <a:pt x="13" y="8"/>
                    </a:cubicBezTo>
                    <a:cubicBezTo>
                      <a:pt x="13" y="8"/>
                      <a:pt x="13" y="8"/>
                      <a:pt x="13" y="8"/>
                    </a:cubicBezTo>
                    <a:cubicBezTo>
                      <a:pt x="13" y="8"/>
                      <a:pt x="13" y="8"/>
                      <a:pt x="13" y="8"/>
                    </a:cubicBezTo>
                    <a:cubicBezTo>
                      <a:pt x="13" y="8"/>
                      <a:pt x="13" y="8"/>
                      <a:pt x="13" y="8"/>
                    </a:cubicBezTo>
                    <a:cubicBezTo>
                      <a:pt x="12" y="8"/>
                      <a:pt x="13" y="9"/>
                      <a:pt x="12" y="8"/>
                    </a:cubicBezTo>
                    <a:cubicBezTo>
                      <a:pt x="12" y="8"/>
                      <a:pt x="12" y="8"/>
                      <a:pt x="12" y="8"/>
                    </a:cubicBezTo>
                    <a:cubicBezTo>
                      <a:pt x="11" y="8"/>
                      <a:pt x="13" y="10"/>
                      <a:pt x="12" y="10"/>
                    </a:cubicBezTo>
                    <a:cubicBezTo>
                      <a:pt x="12" y="10"/>
                      <a:pt x="12" y="11"/>
                      <a:pt x="13" y="12"/>
                    </a:cubicBezTo>
                    <a:cubicBezTo>
                      <a:pt x="13" y="12"/>
                      <a:pt x="12" y="11"/>
                      <a:pt x="11" y="11"/>
                    </a:cubicBezTo>
                    <a:cubicBezTo>
                      <a:pt x="12" y="13"/>
                      <a:pt x="11" y="11"/>
                      <a:pt x="11" y="12"/>
                    </a:cubicBezTo>
                    <a:cubicBezTo>
                      <a:pt x="10" y="11"/>
                      <a:pt x="11" y="12"/>
                      <a:pt x="10" y="11"/>
                    </a:cubicBezTo>
                    <a:cubicBezTo>
                      <a:pt x="9" y="10"/>
                      <a:pt x="10" y="12"/>
                      <a:pt x="10" y="13"/>
                    </a:cubicBezTo>
                    <a:cubicBezTo>
                      <a:pt x="9" y="12"/>
                      <a:pt x="9" y="12"/>
                      <a:pt x="9" y="12"/>
                    </a:cubicBezTo>
                    <a:cubicBezTo>
                      <a:pt x="9" y="12"/>
                      <a:pt x="10" y="14"/>
                      <a:pt x="8" y="13"/>
                    </a:cubicBezTo>
                    <a:cubicBezTo>
                      <a:pt x="9" y="14"/>
                      <a:pt x="9" y="14"/>
                      <a:pt x="9" y="14"/>
                    </a:cubicBezTo>
                    <a:cubicBezTo>
                      <a:pt x="9" y="13"/>
                      <a:pt x="8" y="14"/>
                      <a:pt x="7" y="14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6" y="15"/>
                      <a:pt x="7" y="17"/>
                      <a:pt x="8" y="19"/>
                    </a:cubicBezTo>
                    <a:cubicBezTo>
                      <a:pt x="7" y="19"/>
                      <a:pt x="7" y="19"/>
                      <a:pt x="7" y="18"/>
                    </a:cubicBezTo>
                    <a:cubicBezTo>
                      <a:pt x="6" y="18"/>
                      <a:pt x="6" y="18"/>
                      <a:pt x="6" y="18"/>
                    </a:cubicBezTo>
                    <a:cubicBezTo>
                      <a:pt x="6" y="18"/>
                      <a:pt x="5" y="17"/>
                      <a:pt x="6" y="19"/>
                    </a:cubicBezTo>
                    <a:cubicBezTo>
                      <a:pt x="6" y="20"/>
                      <a:pt x="5" y="18"/>
                      <a:pt x="4" y="18"/>
                    </a:cubicBezTo>
                    <a:cubicBezTo>
                      <a:pt x="5" y="21"/>
                      <a:pt x="1" y="19"/>
                      <a:pt x="4" y="22"/>
                    </a:cubicBezTo>
                    <a:cubicBezTo>
                      <a:pt x="4" y="22"/>
                      <a:pt x="5" y="22"/>
                      <a:pt x="5" y="21"/>
                    </a:cubicBezTo>
                    <a:cubicBezTo>
                      <a:pt x="5" y="21"/>
                      <a:pt x="6" y="22"/>
                      <a:pt x="6" y="22"/>
                    </a:cubicBezTo>
                    <a:cubicBezTo>
                      <a:pt x="6" y="23"/>
                      <a:pt x="4" y="22"/>
                      <a:pt x="4" y="23"/>
                    </a:cubicBezTo>
                    <a:cubicBezTo>
                      <a:pt x="3" y="21"/>
                      <a:pt x="3" y="21"/>
                      <a:pt x="3" y="21"/>
                    </a:cubicBezTo>
                    <a:cubicBezTo>
                      <a:pt x="0" y="20"/>
                      <a:pt x="3" y="25"/>
                      <a:pt x="0" y="23"/>
                    </a:cubicBez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687" name="Freeform 182"/>
              <p:cNvSpPr/>
              <p:nvPr/>
            </p:nvSpPr>
            <p:spPr bwMode="auto">
              <a:xfrm>
                <a:off x="691" y="1648"/>
                <a:ext cx="3" cy="3"/>
              </a:xfrm>
              <a:custGeom>
                <a:avLst/>
                <a:gdLst>
                  <a:gd name="T0" fmla="*/ 1 w 1"/>
                  <a:gd name="T1" fmla="*/ 1 h 1"/>
                  <a:gd name="T2" fmla="*/ 0 w 1"/>
                  <a:gd name="T3" fmla="*/ 0 h 1"/>
                  <a:gd name="T4" fmla="*/ 1 w 1"/>
                  <a:gd name="T5" fmla="*/ 1 h 1"/>
                  <a:gd name="T6" fmla="*/ 1 w 1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688" name="Freeform 183"/>
              <p:cNvSpPr/>
              <p:nvPr/>
            </p:nvSpPr>
            <p:spPr bwMode="auto">
              <a:xfrm>
                <a:off x="694" y="1651"/>
                <a:ext cx="0" cy="3"/>
              </a:xfrm>
              <a:custGeom>
                <a:avLst/>
                <a:gdLst>
                  <a:gd name="T0" fmla="*/ 0 h 3"/>
                  <a:gd name="T1" fmla="*/ 3 h 3"/>
                  <a:gd name="T2" fmla="*/ 0 h 3"/>
                  <a:gd name="T3" fmla="*/ 0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lnTo>
                      <a:pt x="0" y="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689" name="Freeform 184"/>
              <p:cNvSpPr/>
              <p:nvPr/>
            </p:nvSpPr>
            <p:spPr bwMode="auto">
              <a:xfrm>
                <a:off x="675" y="167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690" name="Freeform 185"/>
              <p:cNvSpPr/>
              <p:nvPr/>
            </p:nvSpPr>
            <p:spPr bwMode="auto">
              <a:xfrm>
                <a:off x="675" y="1675"/>
                <a:ext cx="3" cy="0"/>
              </a:xfrm>
              <a:custGeom>
                <a:avLst/>
                <a:gdLst>
                  <a:gd name="T0" fmla="*/ 0 w 3"/>
                  <a:gd name="T1" fmla="*/ 3 w 3"/>
                  <a:gd name="T2" fmla="*/ 0 w 3"/>
                  <a:gd name="T3" fmla="*/ 0 w 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3">
                    <a:moveTo>
                      <a:pt x="0" y="0"/>
                    </a:moveTo>
                    <a:lnTo>
                      <a:pt x="3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691" name="Freeform 186"/>
              <p:cNvSpPr/>
              <p:nvPr/>
            </p:nvSpPr>
            <p:spPr bwMode="auto">
              <a:xfrm>
                <a:off x="645" y="1675"/>
                <a:ext cx="38" cy="44"/>
              </a:xfrm>
              <a:custGeom>
                <a:avLst/>
                <a:gdLst>
                  <a:gd name="T0" fmla="*/ 2 w 14"/>
                  <a:gd name="T1" fmla="*/ 12 h 16"/>
                  <a:gd name="T2" fmla="*/ 3 w 14"/>
                  <a:gd name="T3" fmla="*/ 13 h 16"/>
                  <a:gd name="T4" fmla="*/ 1 w 14"/>
                  <a:gd name="T5" fmla="*/ 13 h 16"/>
                  <a:gd name="T6" fmla="*/ 3 w 14"/>
                  <a:gd name="T7" fmla="*/ 16 h 16"/>
                  <a:gd name="T8" fmla="*/ 7 w 14"/>
                  <a:gd name="T9" fmla="*/ 9 h 16"/>
                  <a:gd name="T10" fmla="*/ 7 w 14"/>
                  <a:gd name="T11" fmla="*/ 10 h 16"/>
                  <a:gd name="T12" fmla="*/ 8 w 14"/>
                  <a:gd name="T13" fmla="*/ 6 h 16"/>
                  <a:gd name="T14" fmla="*/ 10 w 14"/>
                  <a:gd name="T15" fmla="*/ 8 h 16"/>
                  <a:gd name="T16" fmla="*/ 11 w 14"/>
                  <a:gd name="T17" fmla="*/ 6 h 16"/>
                  <a:gd name="T18" fmla="*/ 10 w 14"/>
                  <a:gd name="T19" fmla="*/ 5 h 16"/>
                  <a:gd name="T20" fmla="*/ 11 w 14"/>
                  <a:gd name="T21" fmla="*/ 5 h 16"/>
                  <a:gd name="T22" fmla="*/ 10 w 14"/>
                  <a:gd name="T23" fmla="*/ 5 h 16"/>
                  <a:gd name="T24" fmla="*/ 11 w 14"/>
                  <a:gd name="T25" fmla="*/ 4 h 16"/>
                  <a:gd name="T26" fmla="*/ 11 w 14"/>
                  <a:gd name="T27" fmla="*/ 5 h 16"/>
                  <a:gd name="T28" fmla="*/ 11 w 14"/>
                  <a:gd name="T29" fmla="*/ 4 h 16"/>
                  <a:gd name="T30" fmla="*/ 12 w 14"/>
                  <a:gd name="T31" fmla="*/ 4 h 16"/>
                  <a:gd name="T32" fmla="*/ 12 w 14"/>
                  <a:gd name="T33" fmla="*/ 1 h 16"/>
                  <a:gd name="T34" fmla="*/ 12 w 14"/>
                  <a:gd name="T35" fmla="*/ 0 h 16"/>
                  <a:gd name="T36" fmla="*/ 11 w 14"/>
                  <a:gd name="T37" fmla="*/ 3 h 16"/>
                  <a:gd name="T38" fmla="*/ 11 w 14"/>
                  <a:gd name="T39" fmla="*/ 2 h 16"/>
                  <a:gd name="T40" fmla="*/ 11 w 14"/>
                  <a:gd name="T41" fmla="*/ 4 h 16"/>
                  <a:gd name="T42" fmla="*/ 10 w 14"/>
                  <a:gd name="T43" fmla="*/ 2 h 16"/>
                  <a:gd name="T44" fmla="*/ 8 w 14"/>
                  <a:gd name="T45" fmla="*/ 2 h 16"/>
                  <a:gd name="T46" fmla="*/ 8 w 14"/>
                  <a:gd name="T47" fmla="*/ 2 h 16"/>
                  <a:gd name="T48" fmla="*/ 7 w 14"/>
                  <a:gd name="T49" fmla="*/ 3 h 16"/>
                  <a:gd name="T50" fmla="*/ 8 w 14"/>
                  <a:gd name="T51" fmla="*/ 4 h 16"/>
                  <a:gd name="T52" fmla="*/ 10 w 14"/>
                  <a:gd name="T53" fmla="*/ 5 h 16"/>
                  <a:gd name="T54" fmla="*/ 9 w 14"/>
                  <a:gd name="T55" fmla="*/ 6 h 16"/>
                  <a:gd name="T56" fmla="*/ 8 w 14"/>
                  <a:gd name="T57" fmla="*/ 4 h 16"/>
                  <a:gd name="T58" fmla="*/ 8 w 14"/>
                  <a:gd name="T59" fmla="*/ 5 h 16"/>
                  <a:gd name="T60" fmla="*/ 7 w 14"/>
                  <a:gd name="T61" fmla="*/ 4 h 16"/>
                  <a:gd name="T62" fmla="*/ 8 w 14"/>
                  <a:gd name="T63" fmla="*/ 6 h 16"/>
                  <a:gd name="T64" fmla="*/ 6 w 14"/>
                  <a:gd name="T65" fmla="*/ 8 h 16"/>
                  <a:gd name="T66" fmla="*/ 5 w 14"/>
                  <a:gd name="T67" fmla="*/ 7 h 16"/>
                  <a:gd name="T68" fmla="*/ 6 w 14"/>
                  <a:gd name="T69" fmla="*/ 8 h 16"/>
                  <a:gd name="T70" fmla="*/ 4 w 14"/>
                  <a:gd name="T71" fmla="*/ 9 h 16"/>
                  <a:gd name="T72" fmla="*/ 4 w 14"/>
                  <a:gd name="T73" fmla="*/ 10 h 16"/>
                  <a:gd name="T74" fmla="*/ 3 w 14"/>
                  <a:gd name="T75" fmla="*/ 11 h 16"/>
                  <a:gd name="T76" fmla="*/ 3 w 14"/>
                  <a:gd name="T77" fmla="*/ 11 h 16"/>
                  <a:gd name="T78" fmla="*/ 3 w 14"/>
                  <a:gd name="T79" fmla="*/ 14 h 16"/>
                  <a:gd name="T80" fmla="*/ 2 w 14"/>
                  <a:gd name="T81" fmla="*/ 12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4" h="16">
                    <a:moveTo>
                      <a:pt x="2" y="12"/>
                    </a:moveTo>
                    <a:cubicBezTo>
                      <a:pt x="3" y="13"/>
                      <a:pt x="3" y="13"/>
                      <a:pt x="3" y="13"/>
                    </a:cubicBezTo>
                    <a:cubicBezTo>
                      <a:pt x="2" y="13"/>
                      <a:pt x="2" y="14"/>
                      <a:pt x="1" y="13"/>
                    </a:cubicBezTo>
                    <a:cubicBezTo>
                      <a:pt x="2" y="15"/>
                      <a:pt x="0" y="14"/>
                      <a:pt x="3" y="16"/>
                    </a:cubicBezTo>
                    <a:cubicBezTo>
                      <a:pt x="3" y="13"/>
                      <a:pt x="7" y="12"/>
                      <a:pt x="7" y="9"/>
                    </a:cubicBezTo>
                    <a:cubicBezTo>
                      <a:pt x="7" y="10"/>
                      <a:pt x="7" y="10"/>
                      <a:pt x="7" y="10"/>
                    </a:cubicBezTo>
                    <a:cubicBezTo>
                      <a:pt x="7" y="7"/>
                      <a:pt x="10" y="10"/>
                      <a:pt x="8" y="6"/>
                    </a:cubicBezTo>
                    <a:cubicBezTo>
                      <a:pt x="10" y="8"/>
                      <a:pt x="10" y="8"/>
                      <a:pt x="10" y="8"/>
                    </a:cubicBezTo>
                    <a:cubicBezTo>
                      <a:pt x="11" y="8"/>
                      <a:pt x="9" y="5"/>
                      <a:pt x="11" y="6"/>
                    </a:cubicBezTo>
                    <a:cubicBezTo>
                      <a:pt x="10" y="5"/>
                      <a:pt x="10" y="5"/>
                      <a:pt x="10" y="5"/>
                    </a:cubicBezTo>
                    <a:cubicBezTo>
                      <a:pt x="11" y="5"/>
                      <a:pt x="11" y="5"/>
                      <a:pt x="11" y="5"/>
                    </a:cubicBezTo>
                    <a:cubicBezTo>
                      <a:pt x="10" y="5"/>
                      <a:pt x="10" y="5"/>
                      <a:pt x="10" y="5"/>
                    </a:cubicBezTo>
                    <a:cubicBezTo>
                      <a:pt x="10" y="4"/>
                      <a:pt x="10" y="4"/>
                      <a:pt x="11" y="4"/>
                    </a:cubicBezTo>
                    <a:cubicBezTo>
                      <a:pt x="11" y="5"/>
                      <a:pt x="11" y="5"/>
                      <a:pt x="11" y="5"/>
                    </a:cubicBezTo>
                    <a:cubicBezTo>
                      <a:pt x="12" y="5"/>
                      <a:pt x="11" y="4"/>
                      <a:pt x="11" y="4"/>
                    </a:cubicBezTo>
                    <a:cubicBezTo>
                      <a:pt x="12" y="4"/>
                      <a:pt x="12" y="4"/>
                      <a:pt x="12" y="4"/>
                    </a:cubicBezTo>
                    <a:cubicBezTo>
                      <a:pt x="12" y="3"/>
                      <a:pt x="14" y="4"/>
                      <a:pt x="12" y="1"/>
                    </a:cubicBezTo>
                    <a:cubicBezTo>
                      <a:pt x="12" y="1"/>
                      <a:pt x="12" y="1"/>
                      <a:pt x="12" y="0"/>
                    </a:cubicBezTo>
                    <a:cubicBezTo>
                      <a:pt x="10" y="0"/>
                      <a:pt x="11" y="2"/>
                      <a:pt x="11" y="3"/>
                    </a:cubicBezTo>
                    <a:cubicBezTo>
                      <a:pt x="11" y="2"/>
                      <a:pt x="11" y="2"/>
                      <a:pt x="11" y="2"/>
                    </a:cubicBezTo>
                    <a:cubicBezTo>
                      <a:pt x="13" y="5"/>
                      <a:pt x="10" y="2"/>
                      <a:pt x="11" y="4"/>
                    </a:cubicBezTo>
                    <a:cubicBezTo>
                      <a:pt x="10" y="3"/>
                      <a:pt x="10" y="3"/>
                      <a:pt x="10" y="2"/>
                    </a:cubicBezTo>
                    <a:cubicBezTo>
                      <a:pt x="8" y="1"/>
                      <a:pt x="10" y="4"/>
                      <a:pt x="8" y="2"/>
                    </a:cubicBezTo>
                    <a:cubicBezTo>
                      <a:pt x="8" y="2"/>
                      <a:pt x="8" y="2"/>
                      <a:pt x="8" y="2"/>
                    </a:cubicBezTo>
                    <a:cubicBezTo>
                      <a:pt x="7" y="2"/>
                      <a:pt x="7" y="3"/>
                      <a:pt x="7" y="3"/>
                    </a:cubicBezTo>
                    <a:cubicBezTo>
                      <a:pt x="8" y="4"/>
                      <a:pt x="8" y="4"/>
                      <a:pt x="8" y="4"/>
                    </a:cubicBezTo>
                    <a:cubicBezTo>
                      <a:pt x="8" y="4"/>
                      <a:pt x="9" y="5"/>
                      <a:pt x="10" y="5"/>
                    </a:cubicBezTo>
                    <a:cubicBezTo>
                      <a:pt x="8" y="5"/>
                      <a:pt x="10" y="6"/>
                      <a:pt x="9" y="6"/>
                    </a:cubicBezTo>
                    <a:cubicBezTo>
                      <a:pt x="8" y="5"/>
                      <a:pt x="9" y="5"/>
                      <a:pt x="8" y="4"/>
                    </a:cubicBezTo>
                    <a:cubicBezTo>
                      <a:pt x="8" y="5"/>
                      <a:pt x="8" y="5"/>
                      <a:pt x="8" y="5"/>
                    </a:cubicBezTo>
                    <a:cubicBezTo>
                      <a:pt x="8" y="6"/>
                      <a:pt x="7" y="5"/>
                      <a:pt x="7" y="4"/>
                    </a:cubicBezTo>
                    <a:cubicBezTo>
                      <a:pt x="7" y="5"/>
                      <a:pt x="7" y="5"/>
                      <a:pt x="8" y="6"/>
                    </a:cubicBezTo>
                    <a:cubicBezTo>
                      <a:pt x="6" y="5"/>
                      <a:pt x="5" y="7"/>
                      <a:pt x="6" y="8"/>
                    </a:cubicBezTo>
                    <a:cubicBezTo>
                      <a:pt x="6" y="8"/>
                      <a:pt x="5" y="7"/>
                      <a:pt x="5" y="7"/>
                    </a:cubicBezTo>
                    <a:cubicBezTo>
                      <a:pt x="5" y="7"/>
                      <a:pt x="5" y="8"/>
                      <a:pt x="6" y="8"/>
                    </a:cubicBezTo>
                    <a:cubicBezTo>
                      <a:pt x="6" y="9"/>
                      <a:pt x="5" y="10"/>
                      <a:pt x="4" y="9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5" y="11"/>
                      <a:pt x="3" y="10"/>
                      <a:pt x="3" y="11"/>
                    </a:cubicBezTo>
                    <a:cubicBezTo>
                      <a:pt x="3" y="11"/>
                      <a:pt x="3" y="11"/>
                      <a:pt x="3" y="11"/>
                    </a:cubicBezTo>
                    <a:cubicBezTo>
                      <a:pt x="3" y="12"/>
                      <a:pt x="4" y="14"/>
                      <a:pt x="3" y="14"/>
                    </a:cubicBezTo>
                    <a:cubicBezTo>
                      <a:pt x="3" y="13"/>
                      <a:pt x="3" y="13"/>
                      <a:pt x="2" y="12"/>
                    </a:cubicBez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692" name="Freeform 187"/>
              <p:cNvSpPr/>
              <p:nvPr/>
            </p:nvSpPr>
            <p:spPr bwMode="auto">
              <a:xfrm>
                <a:off x="645" y="1714"/>
                <a:ext cx="8" cy="8"/>
              </a:xfrm>
              <a:custGeom>
                <a:avLst/>
                <a:gdLst>
                  <a:gd name="T0" fmla="*/ 2 w 3"/>
                  <a:gd name="T1" fmla="*/ 2 h 3"/>
                  <a:gd name="T2" fmla="*/ 1 w 3"/>
                  <a:gd name="T3" fmla="*/ 0 h 3"/>
                  <a:gd name="T4" fmla="*/ 2 w 3"/>
                  <a:gd name="T5" fmla="*/ 3 h 3"/>
                  <a:gd name="T6" fmla="*/ 2 w 3"/>
                  <a:gd name="T7" fmla="*/ 2 h 3"/>
                  <a:gd name="T8" fmla="*/ 2 w 3"/>
                  <a:gd name="T9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3">
                    <a:moveTo>
                      <a:pt x="2" y="2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1"/>
                      <a:pt x="1" y="2"/>
                      <a:pt x="2" y="3"/>
                    </a:cubicBezTo>
                    <a:cubicBezTo>
                      <a:pt x="2" y="2"/>
                      <a:pt x="3" y="2"/>
                      <a:pt x="2" y="2"/>
                    </a:cubicBezTo>
                    <a:cubicBezTo>
                      <a:pt x="2" y="2"/>
                      <a:pt x="2" y="1"/>
                      <a:pt x="2" y="2"/>
                    </a:cubicBez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693" name="Freeform 188"/>
              <p:cNvSpPr/>
              <p:nvPr/>
            </p:nvSpPr>
            <p:spPr bwMode="auto">
              <a:xfrm>
                <a:off x="634" y="1716"/>
                <a:ext cx="19" cy="19"/>
              </a:xfrm>
              <a:custGeom>
                <a:avLst/>
                <a:gdLst>
                  <a:gd name="T0" fmla="*/ 2 w 7"/>
                  <a:gd name="T1" fmla="*/ 5 h 7"/>
                  <a:gd name="T2" fmla="*/ 3 w 7"/>
                  <a:gd name="T3" fmla="*/ 6 h 7"/>
                  <a:gd name="T4" fmla="*/ 5 w 7"/>
                  <a:gd name="T5" fmla="*/ 4 h 7"/>
                  <a:gd name="T6" fmla="*/ 4 w 7"/>
                  <a:gd name="T7" fmla="*/ 2 h 7"/>
                  <a:gd name="T8" fmla="*/ 5 w 7"/>
                  <a:gd name="T9" fmla="*/ 2 h 7"/>
                  <a:gd name="T10" fmla="*/ 5 w 7"/>
                  <a:gd name="T11" fmla="*/ 1 h 7"/>
                  <a:gd name="T12" fmla="*/ 5 w 7"/>
                  <a:gd name="T13" fmla="*/ 1 h 7"/>
                  <a:gd name="T14" fmla="*/ 4 w 7"/>
                  <a:gd name="T15" fmla="*/ 1 h 7"/>
                  <a:gd name="T16" fmla="*/ 4 w 7"/>
                  <a:gd name="T17" fmla="*/ 2 h 7"/>
                  <a:gd name="T18" fmla="*/ 4 w 7"/>
                  <a:gd name="T19" fmla="*/ 1 h 7"/>
                  <a:gd name="T20" fmla="*/ 4 w 7"/>
                  <a:gd name="T21" fmla="*/ 3 h 7"/>
                  <a:gd name="T22" fmla="*/ 3 w 7"/>
                  <a:gd name="T23" fmla="*/ 2 h 7"/>
                  <a:gd name="T24" fmla="*/ 1 w 7"/>
                  <a:gd name="T25" fmla="*/ 3 h 7"/>
                  <a:gd name="T26" fmla="*/ 2 w 7"/>
                  <a:gd name="T27" fmla="*/ 3 h 7"/>
                  <a:gd name="T28" fmla="*/ 3 w 7"/>
                  <a:gd name="T29" fmla="*/ 4 h 7"/>
                  <a:gd name="T30" fmla="*/ 1 w 7"/>
                  <a:gd name="T31" fmla="*/ 3 h 7"/>
                  <a:gd name="T32" fmla="*/ 1 w 7"/>
                  <a:gd name="T33" fmla="*/ 5 h 7"/>
                  <a:gd name="T34" fmla="*/ 3 w 7"/>
                  <a:gd name="T35" fmla="*/ 7 h 7"/>
                  <a:gd name="T36" fmla="*/ 1 w 7"/>
                  <a:gd name="T37" fmla="*/ 6 h 7"/>
                  <a:gd name="T38" fmla="*/ 0 w 7"/>
                  <a:gd name="T39" fmla="*/ 6 h 7"/>
                  <a:gd name="T40" fmla="*/ 3 w 7"/>
                  <a:gd name="T41" fmla="*/ 7 h 7"/>
                  <a:gd name="T42" fmla="*/ 2 w 7"/>
                  <a:gd name="T43" fmla="*/ 5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7" h="7">
                    <a:moveTo>
                      <a:pt x="2" y="5"/>
                    </a:moveTo>
                    <a:cubicBezTo>
                      <a:pt x="3" y="6"/>
                      <a:pt x="3" y="6"/>
                      <a:pt x="3" y="6"/>
                    </a:cubicBezTo>
                    <a:cubicBezTo>
                      <a:pt x="4" y="5"/>
                      <a:pt x="4" y="3"/>
                      <a:pt x="5" y="4"/>
                    </a:cubicBezTo>
                    <a:cubicBezTo>
                      <a:pt x="6" y="4"/>
                      <a:pt x="4" y="2"/>
                      <a:pt x="4" y="2"/>
                    </a:cubicBezTo>
                    <a:cubicBezTo>
                      <a:pt x="5" y="2"/>
                      <a:pt x="5" y="2"/>
                      <a:pt x="5" y="2"/>
                    </a:cubicBezTo>
                    <a:cubicBezTo>
                      <a:pt x="5" y="2"/>
                      <a:pt x="7" y="2"/>
                      <a:pt x="5" y="1"/>
                    </a:cubicBezTo>
                    <a:cubicBezTo>
                      <a:pt x="5" y="1"/>
                      <a:pt x="5" y="2"/>
                      <a:pt x="5" y="1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2" y="0"/>
                      <a:pt x="5" y="3"/>
                      <a:pt x="4" y="3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2" y="2"/>
                      <a:pt x="3" y="3"/>
                      <a:pt x="1" y="3"/>
                    </a:cubicBezTo>
                    <a:cubicBezTo>
                      <a:pt x="1" y="3"/>
                      <a:pt x="2" y="3"/>
                      <a:pt x="2" y="3"/>
                    </a:cubicBezTo>
                    <a:cubicBezTo>
                      <a:pt x="2" y="3"/>
                      <a:pt x="3" y="3"/>
                      <a:pt x="3" y="4"/>
                    </a:cubicBezTo>
                    <a:cubicBezTo>
                      <a:pt x="4" y="5"/>
                      <a:pt x="2" y="3"/>
                      <a:pt x="1" y="3"/>
                    </a:cubicBezTo>
                    <a:cubicBezTo>
                      <a:pt x="2" y="4"/>
                      <a:pt x="2" y="6"/>
                      <a:pt x="1" y="5"/>
                    </a:cubicBezTo>
                    <a:cubicBezTo>
                      <a:pt x="2" y="6"/>
                      <a:pt x="3" y="7"/>
                      <a:pt x="3" y="7"/>
                    </a:cubicBezTo>
                    <a:cubicBezTo>
                      <a:pt x="2" y="6"/>
                      <a:pt x="1" y="6"/>
                      <a:pt x="1" y="6"/>
                    </a:cubicBezTo>
                    <a:cubicBezTo>
                      <a:pt x="1" y="6"/>
                      <a:pt x="0" y="6"/>
                      <a:pt x="0" y="6"/>
                    </a:cubicBezTo>
                    <a:cubicBezTo>
                      <a:pt x="2" y="6"/>
                      <a:pt x="3" y="7"/>
                      <a:pt x="3" y="7"/>
                    </a:cubicBezTo>
                    <a:cubicBezTo>
                      <a:pt x="5" y="7"/>
                      <a:pt x="1" y="6"/>
                      <a:pt x="2" y="5"/>
                    </a:cubicBez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694" name="Rectangle 189"/>
              <p:cNvSpPr>
                <a:spLocks noChangeArrowheads="1"/>
              </p:cNvSpPr>
              <p:nvPr/>
            </p:nvSpPr>
            <p:spPr bwMode="auto">
              <a:xfrm>
                <a:off x="642" y="1733"/>
                <a:ext cx="1" cy="1"/>
              </a:xfrm>
              <a:prstGeom prst="rect">
                <a:avLst/>
              </a:pr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695" name="Freeform 190"/>
              <p:cNvSpPr/>
              <p:nvPr/>
            </p:nvSpPr>
            <p:spPr bwMode="auto">
              <a:xfrm>
                <a:off x="705" y="1646"/>
                <a:ext cx="3" cy="0"/>
              </a:xfrm>
              <a:custGeom>
                <a:avLst/>
                <a:gdLst>
                  <a:gd name="T0" fmla="*/ 0 w 3"/>
                  <a:gd name="T1" fmla="*/ 0 w 3"/>
                  <a:gd name="T2" fmla="*/ 3 w 3"/>
                  <a:gd name="T3" fmla="*/ 0 w 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3">
                    <a:moveTo>
                      <a:pt x="0" y="0"/>
                    </a:moveTo>
                    <a:lnTo>
                      <a:pt x="0" y="0"/>
                    </a:lnTo>
                    <a:lnTo>
                      <a:pt x="3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696" name="Freeform 191"/>
              <p:cNvSpPr/>
              <p:nvPr/>
            </p:nvSpPr>
            <p:spPr bwMode="auto">
              <a:xfrm>
                <a:off x="697" y="1646"/>
                <a:ext cx="13" cy="8"/>
              </a:xfrm>
              <a:custGeom>
                <a:avLst/>
                <a:gdLst>
                  <a:gd name="T0" fmla="*/ 0 w 5"/>
                  <a:gd name="T1" fmla="*/ 3 h 3"/>
                  <a:gd name="T2" fmla="*/ 1 w 5"/>
                  <a:gd name="T3" fmla="*/ 3 h 3"/>
                  <a:gd name="T4" fmla="*/ 5 w 5"/>
                  <a:gd name="T5" fmla="*/ 0 h 3"/>
                  <a:gd name="T6" fmla="*/ 2 w 5"/>
                  <a:gd name="T7" fmla="*/ 1 h 3"/>
                  <a:gd name="T8" fmla="*/ 3 w 5"/>
                  <a:gd name="T9" fmla="*/ 1 h 3"/>
                  <a:gd name="T10" fmla="*/ 1 w 5"/>
                  <a:gd name="T11" fmla="*/ 2 h 3"/>
                  <a:gd name="T12" fmla="*/ 2 w 5"/>
                  <a:gd name="T13" fmla="*/ 2 h 3"/>
                  <a:gd name="T14" fmla="*/ 0 w 5"/>
                  <a:gd name="T15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" h="3">
                    <a:moveTo>
                      <a:pt x="0" y="3"/>
                    </a:moveTo>
                    <a:cubicBezTo>
                      <a:pt x="1" y="3"/>
                      <a:pt x="1" y="3"/>
                      <a:pt x="1" y="3"/>
                    </a:cubicBezTo>
                    <a:cubicBezTo>
                      <a:pt x="4" y="1"/>
                      <a:pt x="3" y="2"/>
                      <a:pt x="5" y="0"/>
                    </a:cubicBezTo>
                    <a:cubicBezTo>
                      <a:pt x="4" y="0"/>
                      <a:pt x="3" y="0"/>
                      <a:pt x="2" y="1"/>
                    </a:cubicBezTo>
                    <a:cubicBezTo>
                      <a:pt x="2" y="1"/>
                      <a:pt x="3" y="1"/>
                      <a:pt x="3" y="1"/>
                    </a:cubicBezTo>
                    <a:cubicBezTo>
                      <a:pt x="2" y="2"/>
                      <a:pt x="2" y="1"/>
                      <a:pt x="1" y="2"/>
                    </a:cubicBezTo>
                    <a:cubicBezTo>
                      <a:pt x="0" y="3"/>
                      <a:pt x="2" y="2"/>
                      <a:pt x="2" y="2"/>
                    </a:cubicBez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697" name="Freeform 192"/>
              <p:cNvSpPr/>
              <p:nvPr/>
            </p:nvSpPr>
            <p:spPr bwMode="auto">
              <a:xfrm>
                <a:off x="702" y="1648"/>
                <a:ext cx="3" cy="3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1 h 1"/>
                  <a:gd name="T4" fmla="*/ 1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1" y="1"/>
                      <a:pt x="1" y="0"/>
                    </a:cubicBez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698" name="Freeform 193"/>
              <p:cNvSpPr/>
              <p:nvPr/>
            </p:nvSpPr>
            <p:spPr bwMode="auto">
              <a:xfrm>
                <a:off x="705" y="1648"/>
                <a:ext cx="3" cy="3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1 h 1"/>
                  <a:gd name="T4" fmla="*/ 1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1" y="1"/>
                      <a:pt x="0" y="1"/>
                      <a:pt x="0" y="1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699" name="Freeform 194"/>
              <p:cNvSpPr/>
              <p:nvPr/>
            </p:nvSpPr>
            <p:spPr bwMode="auto">
              <a:xfrm>
                <a:off x="708" y="1651"/>
                <a:ext cx="2" cy="0"/>
              </a:xfrm>
              <a:custGeom>
                <a:avLst/>
                <a:gdLst>
                  <a:gd name="T0" fmla="*/ 0 w 1"/>
                  <a:gd name="T1" fmla="*/ 0 w 1"/>
                  <a:gd name="T2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00" name="Freeform 195"/>
              <p:cNvSpPr/>
              <p:nvPr/>
            </p:nvSpPr>
            <p:spPr bwMode="auto">
              <a:xfrm>
                <a:off x="702" y="1651"/>
                <a:ext cx="8" cy="5"/>
              </a:xfrm>
              <a:custGeom>
                <a:avLst/>
                <a:gdLst>
                  <a:gd name="T0" fmla="*/ 3 w 3"/>
                  <a:gd name="T1" fmla="*/ 0 h 2"/>
                  <a:gd name="T2" fmla="*/ 2 w 3"/>
                  <a:gd name="T3" fmla="*/ 0 h 2"/>
                  <a:gd name="T4" fmla="*/ 2 w 3"/>
                  <a:gd name="T5" fmla="*/ 0 h 2"/>
                  <a:gd name="T6" fmla="*/ 1 w 3"/>
                  <a:gd name="T7" fmla="*/ 1 h 2"/>
                  <a:gd name="T8" fmla="*/ 1 w 3"/>
                  <a:gd name="T9" fmla="*/ 1 h 2"/>
                  <a:gd name="T10" fmla="*/ 0 w 3"/>
                  <a:gd name="T11" fmla="*/ 2 h 2"/>
                  <a:gd name="T12" fmla="*/ 3 w 3"/>
                  <a:gd name="T13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" h="2">
                    <a:moveTo>
                      <a:pt x="3" y="0"/>
                    </a:moveTo>
                    <a:cubicBezTo>
                      <a:pt x="3" y="0"/>
                      <a:pt x="3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0" y="1"/>
                      <a:pt x="1" y="1"/>
                    </a:cubicBezTo>
                    <a:cubicBezTo>
                      <a:pt x="0" y="1"/>
                      <a:pt x="2" y="0"/>
                      <a:pt x="1" y="1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2" y="0"/>
                      <a:pt x="3" y="0"/>
                    </a:cubicBez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01" name="Freeform 196"/>
              <p:cNvSpPr/>
              <p:nvPr/>
            </p:nvSpPr>
            <p:spPr bwMode="auto">
              <a:xfrm>
                <a:off x="708" y="1651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02" name="Freeform 197"/>
              <p:cNvSpPr/>
              <p:nvPr/>
            </p:nvSpPr>
            <p:spPr bwMode="auto">
              <a:xfrm>
                <a:off x="705" y="1651"/>
                <a:ext cx="3" cy="0"/>
              </a:xfrm>
              <a:custGeom>
                <a:avLst/>
                <a:gdLst>
                  <a:gd name="T0" fmla="*/ 3 w 3"/>
                  <a:gd name="T1" fmla="*/ 3 w 3"/>
                  <a:gd name="T2" fmla="*/ 0 w 3"/>
                  <a:gd name="T3" fmla="*/ 3 w 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3">
                    <a:moveTo>
                      <a:pt x="3" y="0"/>
                    </a:moveTo>
                    <a:lnTo>
                      <a:pt x="3" y="0"/>
                    </a:lnTo>
                    <a:lnTo>
                      <a:pt x="0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03" name="Freeform 198"/>
              <p:cNvSpPr/>
              <p:nvPr/>
            </p:nvSpPr>
            <p:spPr bwMode="auto">
              <a:xfrm>
                <a:off x="702" y="1651"/>
                <a:ext cx="8" cy="8"/>
              </a:xfrm>
              <a:custGeom>
                <a:avLst/>
                <a:gdLst>
                  <a:gd name="T0" fmla="*/ 3 w 3"/>
                  <a:gd name="T1" fmla="*/ 0 h 3"/>
                  <a:gd name="T2" fmla="*/ 2 w 3"/>
                  <a:gd name="T3" fmla="*/ 1 h 3"/>
                  <a:gd name="T4" fmla="*/ 0 w 3"/>
                  <a:gd name="T5" fmla="*/ 3 h 3"/>
                  <a:gd name="T6" fmla="*/ 0 w 3"/>
                  <a:gd name="T7" fmla="*/ 3 h 3"/>
                  <a:gd name="T8" fmla="*/ 3 w 3"/>
                  <a:gd name="T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3">
                    <a:moveTo>
                      <a:pt x="3" y="0"/>
                    </a:moveTo>
                    <a:cubicBezTo>
                      <a:pt x="1" y="2"/>
                      <a:pt x="3" y="0"/>
                      <a:pt x="2" y="1"/>
                    </a:cubicBezTo>
                    <a:cubicBezTo>
                      <a:pt x="2" y="1"/>
                      <a:pt x="1" y="2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1" y="2"/>
                      <a:pt x="2" y="1"/>
                      <a:pt x="3" y="0"/>
                    </a:cubicBez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04" name="Freeform 199"/>
              <p:cNvSpPr/>
              <p:nvPr/>
            </p:nvSpPr>
            <p:spPr bwMode="auto">
              <a:xfrm>
                <a:off x="700" y="1662"/>
                <a:ext cx="2" cy="0"/>
              </a:xfrm>
              <a:custGeom>
                <a:avLst/>
                <a:gdLst>
                  <a:gd name="T0" fmla="*/ 0 w 2"/>
                  <a:gd name="T1" fmla="*/ 2 w 2"/>
                  <a:gd name="T2" fmla="*/ 0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05" name="Freeform 200"/>
              <p:cNvSpPr/>
              <p:nvPr/>
            </p:nvSpPr>
            <p:spPr bwMode="auto">
              <a:xfrm>
                <a:off x="700" y="1656"/>
                <a:ext cx="10" cy="11"/>
              </a:xfrm>
              <a:custGeom>
                <a:avLst/>
                <a:gdLst>
                  <a:gd name="T0" fmla="*/ 4 w 4"/>
                  <a:gd name="T1" fmla="*/ 1 h 4"/>
                  <a:gd name="T2" fmla="*/ 2 w 4"/>
                  <a:gd name="T3" fmla="*/ 2 h 4"/>
                  <a:gd name="T4" fmla="*/ 3 w 4"/>
                  <a:gd name="T5" fmla="*/ 1 h 4"/>
                  <a:gd name="T6" fmla="*/ 2 w 4"/>
                  <a:gd name="T7" fmla="*/ 1 h 4"/>
                  <a:gd name="T8" fmla="*/ 4 w 4"/>
                  <a:gd name="T9" fmla="*/ 0 h 4"/>
                  <a:gd name="T10" fmla="*/ 2 w 4"/>
                  <a:gd name="T11" fmla="*/ 1 h 4"/>
                  <a:gd name="T12" fmla="*/ 3 w 4"/>
                  <a:gd name="T13" fmla="*/ 0 h 4"/>
                  <a:gd name="T14" fmla="*/ 1 w 4"/>
                  <a:gd name="T15" fmla="*/ 1 h 4"/>
                  <a:gd name="T16" fmla="*/ 2 w 4"/>
                  <a:gd name="T17" fmla="*/ 1 h 4"/>
                  <a:gd name="T18" fmla="*/ 1 w 4"/>
                  <a:gd name="T19" fmla="*/ 2 h 4"/>
                  <a:gd name="T20" fmla="*/ 0 w 4"/>
                  <a:gd name="T21" fmla="*/ 4 h 4"/>
                  <a:gd name="T22" fmla="*/ 4 w 4"/>
                  <a:gd name="T23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" h="4">
                    <a:moveTo>
                      <a:pt x="4" y="1"/>
                    </a:moveTo>
                    <a:cubicBezTo>
                      <a:pt x="2" y="2"/>
                      <a:pt x="2" y="2"/>
                      <a:pt x="2" y="2"/>
                    </a:cubicBezTo>
                    <a:cubicBezTo>
                      <a:pt x="2" y="2"/>
                      <a:pt x="3" y="1"/>
                      <a:pt x="3" y="1"/>
                    </a:cubicBezTo>
                    <a:cubicBezTo>
                      <a:pt x="3" y="1"/>
                      <a:pt x="2" y="1"/>
                      <a:pt x="2" y="1"/>
                    </a:cubicBezTo>
                    <a:cubicBezTo>
                      <a:pt x="4" y="0"/>
                      <a:pt x="3" y="1"/>
                      <a:pt x="4" y="0"/>
                    </a:cubicBezTo>
                    <a:cubicBezTo>
                      <a:pt x="4" y="0"/>
                      <a:pt x="3" y="0"/>
                      <a:pt x="2" y="1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2"/>
                      <a:pt x="3" y="0"/>
                      <a:pt x="2" y="1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0" y="4"/>
                      <a:pt x="0" y="4"/>
                    </a:cubicBezTo>
                    <a:cubicBezTo>
                      <a:pt x="0" y="4"/>
                      <a:pt x="3" y="2"/>
                      <a:pt x="4" y="1"/>
                    </a:cubicBez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06" name="Freeform 201"/>
              <p:cNvSpPr/>
              <p:nvPr/>
            </p:nvSpPr>
            <p:spPr bwMode="auto">
              <a:xfrm>
                <a:off x="705" y="1662"/>
                <a:ext cx="0" cy="3"/>
              </a:xfrm>
              <a:custGeom>
                <a:avLst/>
                <a:gdLst>
                  <a:gd name="T0" fmla="*/ 3 h 3"/>
                  <a:gd name="T1" fmla="*/ 3 h 3"/>
                  <a:gd name="T2" fmla="*/ 0 h 3"/>
                  <a:gd name="T3" fmla="*/ 3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3">
                    <a:moveTo>
                      <a:pt x="0" y="3"/>
                    </a:moveTo>
                    <a:lnTo>
                      <a:pt x="0" y="3"/>
                    </a:lnTo>
                    <a:lnTo>
                      <a:pt x="0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07" name="Freeform 202"/>
              <p:cNvSpPr/>
              <p:nvPr/>
            </p:nvSpPr>
            <p:spPr bwMode="auto">
              <a:xfrm>
                <a:off x="702" y="1659"/>
                <a:ext cx="11" cy="11"/>
              </a:xfrm>
              <a:custGeom>
                <a:avLst/>
                <a:gdLst>
                  <a:gd name="T0" fmla="*/ 4 w 4"/>
                  <a:gd name="T1" fmla="*/ 0 h 4"/>
                  <a:gd name="T2" fmla="*/ 3 w 4"/>
                  <a:gd name="T3" fmla="*/ 1 h 4"/>
                  <a:gd name="T4" fmla="*/ 3 w 4"/>
                  <a:gd name="T5" fmla="*/ 0 h 4"/>
                  <a:gd name="T6" fmla="*/ 2 w 4"/>
                  <a:gd name="T7" fmla="*/ 1 h 4"/>
                  <a:gd name="T8" fmla="*/ 3 w 4"/>
                  <a:gd name="T9" fmla="*/ 1 h 4"/>
                  <a:gd name="T10" fmla="*/ 1 w 4"/>
                  <a:gd name="T11" fmla="*/ 3 h 4"/>
                  <a:gd name="T12" fmla="*/ 1 w 4"/>
                  <a:gd name="T13" fmla="*/ 2 h 4"/>
                  <a:gd name="T14" fmla="*/ 2 w 4"/>
                  <a:gd name="T15" fmla="*/ 3 h 4"/>
                  <a:gd name="T16" fmla="*/ 2 w 4"/>
                  <a:gd name="T17" fmla="*/ 2 h 4"/>
                  <a:gd name="T18" fmla="*/ 3 w 4"/>
                  <a:gd name="T19" fmla="*/ 2 h 4"/>
                  <a:gd name="T20" fmla="*/ 4 w 4"/>
                  <a:gd name="T21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" h="4">
                    <a:moveTo>
                      <a:pt x="4" y="0"/>
                    </a:moveTo>
                    <a:cubicBezTo>
                      <a:pt x="3" y="1"/>
                      <a:pt x="3" y="1"/>
                      <a:pt x="3" y="1"/>
                    </a:cubicBezTo>
                    <a:cubicBezTo>
                      <a:pt x="3" y="1"/>
                      <a:pt x="3" y="0"/>
                      <a:pt x="3" y="0"/>
                    </a:cubicBezTo>
                    <a:cubicBezTo>
                      <a:pt x="3" y="1"/>
                      <a:pt x="2" y="1"/>
                      <a:pt x="2" y="1"/>
                    </a:cubicBezTo>
                    <a:cubicBezTo>
                      <a:pt x="0" y="3"/>
                      <a:pt x="3" y="1"/>
                      <a:pt x="3" y="1"/>
                    </a:cubicBezTo>
                    <a:cubicBezTo>
                      <a:pt x="3" y="2"/>
                      <a:pt x="2" y="2"/>
                      <a:pt x="1" y="3"/>
                    </a:cubicBezTo>
                    <a:cubicBezTo>
                      <a:pt x="1" y="3"/>
                      <a:pt x="1" y="3"/>
                      <a:pt x="1" y="2"/>
                    </a:cubicBezTo>
                    <a:cubicBezTo>
                      <a:pt x="0" y="4"/>
                      <a:pt x="1" y="3"/>
                      <a:pt x="2" y="3"/>
                    </a:cubicBezTo>
                    <a:cubicBezTo>
                      <a:pt x="2" y="3"/>
                      <a:pt x="3" y="2"/>
                      <a:pt x="2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4" y="1"/>
                      <a:pt x="4" y="0"/>
                      <a:pt x="4" y="0"/>
                    </a:cubicBez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08" name="Freeform 203"/>
              <p:cNvSpPr/>
              <p:nvPr/>
            </p:nvSpPr>
            <p:spPr bwMode="auto">
              <a:xfrm>
                <a:off x="710" y="1659"/>
                <a:ext cx="3" cy="0"/>
              </a:xfrm>
              <a:custGeom>
                <a:avLst/>
                <a:gdLst>
                  <a:gd name="T0" fmla="*/ 0 w 1"/>
                  <a:gd name="T1" fmla="*/ 0 w 1"/>
                  <a:gd name="T2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1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09" name="Freeform 204"/>
              <p:cNvSpPr/>
              <p:nvPr/>
            </p:nvSpPr>
            <p:spPr bwMode="auto">
              <a:xfrm>
                <a:off x="708" y="1667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</p:grpSp>
        <p:grpSp>
          <p:nvGrpSpPr>
            <p:cNvPr id="8" name="Group 406"/>
            <p:cNvGrpSpPr/>
            <p:nvPr/>
          </p:nvGrpSpPr>
          <p:grpSpPr bwMode="auto">
            <a:xfrm>
              <a:off x="653" y="1632"/>
              <a:ext cx="1446" cy="1624"/>
              <a:chOff x="653" y="1632"/>
              <a:chExt cx="1446" cy="1624"/>
            </a:xfrm>
          </p:grpSpPr>
          <p:sp>
            <p:nvSpPr>
              <p:cNvPr id="1310" name="Freeform 206"/>
              <p:cNvSpPr/>
              <p:nvPr/>
            </p:nvSpPr>
            <p:spPr bwMode="auto">
              <a:xfrm>
                <a:off x="713" y="1662"/>
                <a:ext cx="0" cy="3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  <a:gd name="T3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311" name="Freeform 207"/>
              <p:cNvSpPr/>
              <p:nvPr/>
            </p:nvSpPr>
            <p:spPr bwMode="auto">
              <a:xfrm>
                <a:off x="705" y="1662"/>
                <a:ext cx="27" cy="24"/>
              </a:xfrm>
              <a:custGeom>
                <a:avLst/>
                <a:gdLst>
                  <a:gd name="T0" fmla="*/ 6 w 10"/>
                  <a:gd name="T1" fmla="*/ 9 h 9"/>
                  <a:gd name="T2" fmla="*/ 7 w 10"/>
                  <a:gd name="T3" fmla="*/ 8 h 9"/>
                  <a:gd name="T4" fmla="*/ 8 w 10"/>
                  <a:gd name="T5" fmla="*/ 7 h 9"/>
                  <a:gd name="T6" fmla="*/ 10 w 10"/>
                  <a:gd name="T7" fmla="*/ 6 h 9"/>
                  <a:gd name="T8" fmla="*/ 9 w 10"/>
                  <a:gd name="T9" fmla="*/ 6 h 9"/>
                  <a:gd name="T10" fmla="*/ 10 w 10"/>
                  <a:gd name="T11" fmla="*/ 5 h 9"/>
                  <a:gd name="T12" fmla="*/ 8 w 10"/>
                  <a:gd name="T13" fmla="*/ 5 h 9"/>
                  <a:gd name="T14" fmla="*/ 7 w 10"/>
                  <a:gd name="T15" fmla="*/ 4 h 9"/>
                  <a:gd name="T16" fmla="*/ 5 w 10"/>
                  <a:gd name="T17" fmla="*/ 1 h 9"/>
                  <a:gd name="T18" fmla="*/ 4 w 10"/>
                  <a:gd name="T19" fmla="*/ 3 h 9"/>
                  <a:gd name="T20" fmla="*/ 4 w 10"/>
                  <a:gd name="T21" fmla="*/ 2 h 9"/>
                  <a:gd name="T22" fmla="*/ 4 w 10"/>
                  <a:gd name="T23" fmla="*/ 2 h 9"/>
                  <a:gd name="T24" fmla="*/ 4 w 10"/>
                  <a:gd name="T25" fmla="*/ 1 h 9"/>
                  <a:gd name="T26" fmla="*/ 2 w 10"/>
                  <a:gd name="T27" fmla="*/ 2 h 9"/>
                  <a:gd name="T28" fmla="*/ 4 w 10"/>
                  <a:gd name="T29" fmla="*/ 0 h 9"/>
                  <a:gd name="T30" fmla="*/ 2 w 10"/>
                  <a:gd name="T31" fmla="*/ 1 h 9"/>
                  <a:gd name="T32" fmla="*/ 1 w 10"/>
                  <a:gd name="T33" fmla="*/ 2 h 9"/>
                  <a:gd name="T34" fmla="*/ 1 w 10"/>
                  <a:gd name="T35" fmla="*/ 3 h 9"/>
                  <a:gd name="T36" fmla="*/ 4 w 10"/>
                  <a:gd name="T37" fmla="*/ 3 h 9"/>
                  <a:gd name="T38" fmla="*/ 3 w 10"/>
                  <a:gd name="T39" fmla="*/ 4 h 9"/>
                  <a:gd name="T40" fmla="*/ 3 w 10"/>
                  <a:gd name="T41" fmla="*/ 5 h 9"/>
                  <a:gd name="T42" fmla="*/ 5 w 10"/>
                  <a:gd name="T43" fmla="*/ 4 h 9"/>
                  <a:gd name="T44" fmla="*/ 5 w 10"/>
                  <a:gd name="T45" fmla="*/ 5 h 9"/>
                  <a:gd name="T46" fmla="*/ 6 w 10"/>
                  <a:gd name="T47" fmla="*/ 4 h 9"/>
                  <a:gd name="T48" fmla="*/ 5 w 10"/>
                  <a:gd name="T49" fmla="*/ 6 h 9"/>
                  <a:gd name="T50" fmla="*/ 7 w 10"/>
                  <a:gd name="T51" fmla="*/ 4 h 9"/>
                  <a:gd name="T52" fmla="*/ 5 w 10"/>
                  <a:gd name="T53" fmla="*/ 7 h 9"/>
                  <a:gd name="T54" fmla="*/ 6 w 10"/>
                  <a:gd name="T55" fmla="*/ 6 h 9"/>
                  <a:gd name="T56" fmla="*/ 7 w 10"/>
                  <a:gd name="T57" fmla="*/ 5 h 9"/>
                  <a:gd name="T58" fmla="*/ 5 w 10"/>
                  <a:gd name="T59" fmla="*/ 7 h 9"/>
                  <a:gd name="T60" fmla="*/ 6 w 10"/>
                  <a:gd name="T61" fmla="*/ 7 h 9"/>
                  <a:gd name="T62" fmla="*/ 7 w 10"/>
                  <a:gd name="T63" fmla="*/ 6 h 9"/>
                  <a:gd name="T64" fmla="*/ 7 w 10"/>
                  <a:gd name="T65" fmla="*/ 7 h 9"/>
                  <a:gd name="T66" fmla="*/ 6 w 10"/>
                  <a:gd name="T67" fmla="*/ 8 h 9"/>
                  <a:gd name="T68" fmla="*/ 5 w 10"/>
                  <a:gd name="T69" fmla="*/ 9 h 9"/>
                  <a:gd name="T70" fmla="*/ 7 w 10"/>
                  <a:gd name="T71" fmla="*/ 7 h 9"/>
                  <a:gd name="T72" fmla="*/ 6 w 10"/>
                  <a:gd name="T73" fmla="*/ 9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0" h="9">
                    <a:moveTo>
                      <a:pt x="6" y="9"/>
                    </a:moveTo>
                    <a:cubicBezTo>
                      <a:pt x="7" y="8"/>
                      <a:pt x="7" y="8"/>
                      <a:pt x="7" y="8"/>
                    </a:cubicBezTo>
                    <a:cubicBezTo>
                      <a:pt x="8" y="7"/>
                      <a:pt x="8" y="8"/>
                      <a:pt x="8" y="7"/>
                    </a:cubicBezTo>
                    <a:cubicBezTo>
                      <a:pt x="9" y="7"/>
                      <a:pt x="9" y="7"/>
                      <a:pt x="10" y="6"/>
                    </a:cubicBezTo>
                    <a:cubicBezTo>
                      <a:pt x="10" y="6"/>
                      <a:pt x="9" y="6"/>
                      <a:pt x="9" y="6"/>
                    </a:cubicBezTo>
                    <a:cubicBezTo>
                      <a:pt x="10" y="5"/>
                      <a:pt x="10" y="5"/>
                      <a:pt x="10" y="5"/>
                    </a:cubicBezTo>
                    <a:cubicBezTo>
                      <a:pt x="9" y="5"/>
                      <a:pt x="8" y="6"/>
                      <a:pt x="8" y="5"/>
                    </a:cubicBezTo>
                    <a:cubicBezTo>
                      <a:pt x="8" y="4"/>
                      <a:pt x="8" y="4"/>
                      <a:pt x="7" y="4"/>
                    </a:cubicBezTo>
                    <a:cubicBezTo>
                      <a:pt x="7" y="3"/>
                      <a:pt x="5" y="3"/>
                      <a:pt x="5" y="1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4" y="2"/>
                      <a:pt x="3" y="2"/>
                      <a:pt x="4" y="2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6" y="0"/>
                      <a:pt x="4" y="1"/>
                      <a:pt x="4" y="1"/>
                    </a:cubicBezTo>
                    <a:cubicBezTo>
                      <a:pt x="4" y="1"/>
                      <a:pt x="3" y="2"/>
                      <a:pt x="2" y="2"/>
                    </a:cubicBezTo>
                    <a:cubicBezTo>
                      <a:pt x="4" y="1"/>
                      <a:pt x="2" y="2"/>
                      <a:pt x="4" y="0"/>
                    </a:cubicBezTo>
                    <a:cubicBezTo>
                      <a:pt x="4" y="0"/>
                      <a:pt x="2" y="2"/>
                      <a:pt x="2" y="1"/>
                    </a:cubicBezTo>
                    <a:cubicBezTo>
                      <a:pt x="1" y="2"/>
                      <a:pt x="2" y="2"/>
                      <a:pt x="1" y="2"/>
                    </a:cubicBezTo>
                    <a:cubicBezTo>
                      <a:pt x="1" y="3"/>
                      <a:pt x="2" y="2"/>
                      <a:pt x="1" y="3"/>
                    </a:cubicBezTo>
                    <a:cubicBezTo>
                      <a:pt x="0" y="4"/>
                      <a:pt x="3" y="3"/>
                      <a:pt x="4" y="3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4" y="3"/>
                      <a:pt x="5" y="4"/>
                      <a:pt x="3" y="5"/>
                    </a:cubicBezTo>
                    <a:cubicBezTo>
                      <a:pt x="4" y="4"/>
                      <a:pt x="3" y="6"/>
                      <a:pt x="5" y="4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6" y="5"/>
                      <a:pt x="5" y="6"/>
                      <a:pt x="5" y="6"/>
                    </a:cubicBezTo>
                    <a:cubicBezTo>
                      <a:pt x="6" y="5"/>
                      <a:pt x="6" y="5"/>
                      <a:pt x="7" y="4"/>
                    </a:cubicBezTo>
                    <a:cubicBezTo>
                      <a:pt x="5" y="7"/>
                      <a:pt x="5" y="7"/>
                      <a:pt x="5" y="7"/>
                    </a:cubicBezTo>
                    <a:cubicBezTo>
                      <a:pt x="6" y="6"/>
                      <a:pt x="6" y="6"/>
                      <a:pt x="6" y="6"/>
                    </a:cubicBezTo>
                    <a:cubicBezTo>
                      <a:pt x="5" y="6"/>
                      <a:pt x="6" y="6"/>
                      <a:pt x="7" y="5"/>
                    </a:cubicBezTo>
                    <a:cubicBezTo>
                      <a:pt x="7" y="6"/>
                      <a:pt x="6" y="7"/>
                      <a:pt x="5" y="7"/>
                    </a:cubicBezTo>
                    <a:cubicBezTo>
                      <a:pt x="5" y="8"/>
                      <a:pt x="7" y="6"/>
                      <a:pt x="6" y="7"/>
                    </a:cubicBezTo>
                    <a:cubicBezTo>
                      <a:pt x="7" y="6"/>
                      <a:pt x="7" y="6"/>
                      <a:pt x="7" y="6"/>
                    </a:cubicBezTo>
                    <a:cubicBezTo>
                      <a:pt x="8" y="6"/>
                      <a:pt x="7" y="7"/>
                      <a:pt x="7" y="7"/>
                    </a:cubicBezTo>
                    <a:cubicBezTo>
                      <a:pt x="6" y="8"/>
                      <a:pt x="6" y="8"/>
                      <a:pt x="6" y="8"/>
                    </a:cubicBezTo>
                    <a:cubicBezTo>
                      <a:pt x="5" y="8"/>
                      <a:pt x="5" y="8"/>
                      <a:pt x="5" y="9"/>
                    </a:cubicBezTo>
                    <a:cubicBezTo>
                      <a:pt x="7" y="7"/>
                      <a:pt x="7" y="7"/>
                      <a:pt x="7" y="7"/>
                    </a:cubicBezTo>
                    <a:cubicBezTo>
                      <a:pt x="6" y="8"/>
                      <a:pt x="6" y="9"/>
                      <a:pt x="6" y="9"/>
                    </a:cubicBez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312" name="Freeform 208"/>
              <p:cNvSpPr/>
              <p:nvPr/>
            </p:nvSpPr>
            <p:spPr bwMode="auto">
              <a:xfrm>
                <a:off x="716" y="1686"/>
                <a:ext cx="3" cy="0"/>
              </a:xfrm>
              <a:custGeom>
                <a:avLst/>
                <a:gdLst>
                  <a:gd name="T0" fmla="*/ 3 w 3"/>
                  <a:gd name="T1" fmla="*/ 0 w 3"/>
                  <a:gd name="T2" fmla="*/ 3 w 3"/>
                  <a:gd name="T3" fmla="*/ 3 w 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3">
                    <a:moveTo>
                      <a:pt x="3" y="0"/>
                    </a:moveTo>
                    <a:lnTo>
                      <a:pt x="0" y="0"/>
                    </a:lnTo>
                    <a:lnTo>
                      <a:pt x="3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313" name="Freeform 209"/>
              <p:cNvSpPr/>
              <p:nvPr/>
            </p:nvSpPr>
            <p:spPr bwMode="auto">
              <a:xfrm>
                <a:off x="721" y="1686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314" name="Rectangle 210"/>
              <p:cNvSpPr>
                <a:spLocks noChangeArrowheads="1"/>
              </p:cNvSpPr>
              <p:nvPr/>
            </p:nvSpPr>
            <p:spPr bwMode="auto">
              <a:xfrm>
                <a:off x="727" y="1675"/>
                <a:ext cx="1" cy="1"/>
              </a:xfrm>
              <a:prstGeom prst="rect">
                <a:avLst/>
              </a:pr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315" name="Freeform 211"/>
              <p:cNvSpPr/>
              <p:nvPr/>
            </p:nvSpPr>
            <p:spPr bwMode="auto">
              <a:xfrm>
                <a:off x="716" y="1681"/>
                <a:ext cx="3" cy="3"/>
              </a:xfrm>
              <a:custGeom>
                <a:avLst/>
                <a:gdLst>
                  <a:gd name="T0" fmla="*/ 0 w 1"/>
                  <a:gd name="T1" fmla="*/ 1 h 1"/>
                  <a:gd name="T2" fmla="*/ 1 w 1"/>
                  <a:gd name="T3" fmla="*/ 0 h 1"/>
                  <a:gd name="T4" fmla="*/ 0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316" name="Freeform 212"/>
              <p:cNvSpPr/>
              <p:nvPr/>
            </p:nvSpPr>
            <p:spPr bwMode="auto">
              <a:xfrm>
                <a:off x="713" y="1678"/>
                <a:ext cx="3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317" name="Freeform 213"/>
              <p:cNvSpPr/>
              <p:nvPr/>
            </p:nvSpPr>
            <p:spPr bwMode="auto">
              <a:xfrm>
                <a:off x="719" y="1686"/>
                <a:ext cx="2" cy="0"/>
              </a:xfrm>
              <a:custGeom>
                <a:avLst/>
                <a:gdLst>
                  <a:gd name="T0" fmla="*/ 0 w 2"/>
                  <a:gd name="T1" fmla="*/ 0 w 2"/>
                  <a:gd name="T2" fmla="*/ 2 w 2"/>
                  <a:gd name="T3" fmla="*/ 0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318" name="Freeform 214"/>
              <p:cNvSpPr/>
              <p:nvPr/>
            </p:nvSpPr>
            <p:spPr bwMode="auto">
              <a:xfrm>
                <a:off x="724" y="1662"/>
                <a:ext cx="33" cy="30"/>
              </a:xfrm>
              <a:custGeom>
                <a:avLst/>
                <a:gdLst>
                  <a:gd name="T0" fmla="*/ 4 w 12"/>
                  <a:gd name="T1" fmla="*/ 8 h 11"/>
                  <a:gd name="T2" fmla="*/ 4 w 12"/>
                  <a:gd name="T3" fmla="*/ 10 h 11"/>
                  <a:gd name="T4" fmla="*/ 3 w 12"/>
                  <a:gd name="T5" fmla="*/ 10 h 11"/>
                  <a:gd name="T6" fmla="*/ 6 w 12"/>
                  <a:gd name="T7" fmla="*/ 8 h 11"/>
                  <a:gd name="T8" fmla="*/ 3 w 12"/>
                  <a:gd name="T9" fmla="*/ 8 h 11"/>
                  <a:gd name="T10" fmla="*/ 4 w 12"/>
                  <a:gd name="T11" fmla="*/ 7 h 11"/>
                  <a:gd name="T12" fmla="*/ 1 w 12"/>
                  <a:gd name="T13" fmla="*/ 9 h 11"/>
                  <a:gd name="T14" fmla="*/ 4 w 12"/>
                  <a:gd name="T15" fmla="*/ 6 h 11"/>
                  <a:gd name="T16" fmla="*/ 4 w 12"/>
                  <a:gd name="T17" fmla="*/ 6 h 11"/>
                  <a:gd name="T18" fmla="*/ 3 w 12"/>
                  <a:gd name="T19" fmla="*/ 6 h 11"/>
                  <a:gd name="T20" fmla="*/ 1 w 12"/>
                  <a:gd name="T21" fmla="*/ 8 h 11"/>
                  <a:gd name="T22" fmla="*/ 0 w 12"/>
                  <a:gd name="T23" fmla="*/ 9 h 11"/>
                  <a:gd name="T24" fmla="*/ 1 w 12"/>
                  <a:gd name="T25" fmla="*/ 8 h 11"/>
                  <a:gd name="T26" fmla="*/ 0 w 12"/>
                  <a:gd name="T27" fmla="*/ 9 h 11"/>
                  <a:gd name="T28" fmla="*/ 1 w 12"/>
                  <a:gd name="T29" fmla="*/ 9 h 11"/>
                  <a:gd name="T30" fmla="*/ 0 w 12"/>
                  <a:gd name="T31" fmla="*/ 10 h 11"/>
                  <a:gd name="T32" fmla="*/ 1 w 12"/>
                  <a:gd name="T33" fmla="*/ 9 h 11"/>
                  <a:gd name="T34" fmla="*/ 1 w 12"/>
                  <a:gd name="T35" fmla="*/ 9 h 11"/>
                  <a:gd name="T36" fmla="*/ 2 w 12"/>
                  <a:gd name="T37" fmla="*/ 9 h 11"/>
                  <a:gd name="T38" fmla="*/ 1 w 12"/>
                  <a:gd name="T39" fmla="*/ 10 h 11"/>
                  <a:gd name="T40" fmla="*/ 2 w 12"/>
                  <a:gd name="T41" fmla="*/ 9 h 11"/>
                  <a:gd name="T42" fmla="*/ 1 w 12"/>
                  <a:gd name="T43" fmla="*/ 11 h 11"/>
                  <a:gd name="T44" fmla="*/ 2 w 12"/>
                  <a:gd name="T45" fmla="*/ 10 h 11"/>
                  <a:gd name="T46" fmla="*/ 1 w 12"/>
                  <a:gd name="T47" fmla="*/ 10 h 11"/>
                  <a:gd name="T48" fmla="*/ 4 w 12"/>
                  <a:gd name="T49" fmla="*/ 9 h 11"/>
                  <a:gd name="T50" fmla="*/ 2 w 12"/>
                  <a:gd name="T51" fmla="*/ 11 h 11"/>
                  <a:gd name="T52" fmla="*/ 2 w 12"/>
                  <a:gd name="T53" fmla="*/ 11 h 11"/>
                  <a:gd name="T54" fmla="*/ 2 w 12"/>
                  <a:gd name="T55" fmla="*/ 11 h 11"/>
                  <a:gd name="T56" fmla="*/ 2 w 12"/>
                  <a:gd name="T57" fmla="*/ 11 h 11"/>
                  <a:gd name="T58" fmla="*/ 2 w 12"/>
                  <a:gd name="T59" fmla="*/ 11 h 11"/>
                  <a:gd name="T60" fmla="*/ 2 w 12"/>
                  <a:gd name="T61" fmla="*/ 11 h 11"/>
                  <a:gd name="T62" fmla="*/ 7 w 12"/>
                  <a:gd name="T63" fmla="*/ 5 h 11"/>
                  <a:gd name="T64" fmla="*/ 7 w 12"/>
                  <a:gd name="T65" fmla="*/ 5 h 11"/>
                  <a:gd name="T66" fmla="*/ 7 w 12"/>
                  <a:gd name="T67" fmla="*/ 5 h 11"/>
                  <a:gd name="T68" fmla="*/ 7 w 12"/>
                  <a:gd name="T69" fmla="*/ 5 h 11"/>
                  <a:gd name="T70" fmla="*/ 7 w 12"/>
                  <a:gd name="T71" fmla="*/ 5 h 11"/>
                  <a:gd name="T72" fmla="*/ 7 w 12"/>
                  <a:gd name="T73" fmla="*/ 5 h 11"/>
                  <a:gd name="T74" fmla="*/ 6 w 12"/>
                  <a:gd name="T75" fmla="*/ 5 h 11"/>
                  <a:gd name="T76" fmla="*/ 6 w 12"/>
                  <a:gd name="T77" fmla="*/ 5 h 11"/>
                  <a:gd name="T78" fmla="*/ 6 w 12"/>
                  <a:gd name="T79" fmla="*/ 5 h 11"/>
                  <a:gd name="T80" fmla="*/ 6 w 12"/>
                  <a:gd name="T81" fmla="*/ 6 h 11"/>
                  <a:gd name="T82" fmla="*/ 5 w 12"/>
                  <a:gd name="T83" fmla="*/ 6 h 11"/>
                  <a:gd name="T84" fmla="*/ 5 w 12"/>
                  <a:gd name="T85" fmla="*/ 7 h 11"/>
                  <a:gd name="T86" fmla="*/ 5 w 12"/>
                  <a:gd name="T87" fmla="*/ 6 h 11"/>
                  <a:gd name="T88" fmla="*/ 4 w 12"/>
                  <a:gd name="T89" fmla="*/ 8 h 11"/>
                  <a:gd name="T90" fmla="*/ 5 w 12"/>
                  <a:gd name="T91" fmla="*/ 7 h 11"/>
                  <a:gd name="T92" fmla="*/ 4 w 12"/>
                  <a:gd name="T93" fmla="*/ 8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12" h="11">
                    <a:moveTo>
                      <a:pt x="4" y="8"/>
                    </a:moveTo>
                    <a:cubicBezTo>
                      <a:pt x="3" y="10"/>
                      <a:pt x="4" y="9"/>
                      <a:pt x="4" y="10"/>
                    </a:cubicBezTo>
                    <a:cubicBezTo>
                      <a:pt x="4" y="10"/>
                      <a:pt x="8" y="4"/>
                      <a:pt x="3" y="10"/>
                    </a:cubicBezTo>
                    <a:cubicBezTo>
                      <a:pt x="6" y="8"/>
                      <a:pt x="6" y="8"/>
                      <a:pt x="6" y="8"/>
                    </a:cubicBezTo>
                    <a:cubicBezTo>
                      <a:pt x="5" y="8"/>
                      <a:pt x="5" y="7"/>
                      <a:pt x="3" y="8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4" y="7"/>
                      <a:pt x="1" y="10"/>
                      <a:pt x="1" y="9"/>
                    </a:cubicBezTo>
                    <a:cubicBezTo>
                      <a:pt x="3" y="8"/>
                      <a:pt x="2" y="8"/>
                      <a:pt x="4" y="6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4" y="6"/>
                      <a:pt x="3" y="7"/>
                      <a:pt x="3" y="6"/>
                    </a:cubicBezTo>
                    <a:cubicBezTo>
                      <a:pt x="2" y="7"/>
                      <a:pt x="1" y="8"/>
                      <a:pt x="1" y="8"/>
                    </a:cubicBezTo>
                    <a:cubicBezTo>
                      <a:pt x="1" y="8"/>
                      <a:pt x="0" y="8"/>
                      <a:pt x="0" y="9"/>
                    </a:cubicBezTo>
                    <a:cubicBezTo>
                      <a:pt x="1" y="8"/>
                      <a:pt x="0" y="9"/>
                      <a:pt x="1" y="8"/>
                    </a:cubicBezTo>
                    <a:cubicBezTo>
                      <a:pt x="0" y="9"/>
                      <a:pt x="1" y="9"/>
                      <a:pt x="0" y="9"/>
                    </a:cubicBezTo>
                    <a:cubicBezTo>
                      <a:pt x="1" y="9"/>
                      <a:pt x="1" y="9"/>
                      <a:pt x="1" y="9"/>
                    </a:cubicBezTo>
                    <a:cubicBezTo>
                      <a:pt x="1" y="9"/>
                      <a:pt x="0" y="9"/>
                      <a:pt x="0" y="10"/>
                    </a:cubicBezTo>
                    <a:cubicBezTo>
                      <a:pt x="1" y="9"/>
                      <a:pt x="1" y="9"/>
                      <a:pt x="1" y="9"/>
                    </a:cubicBezTo>
                    <a:cubicBezTo>
                      <a:pt x="1" y="9"/>
                      <a:pt x="1" y="9"/>
                      <a:pt x="1" y="9"/>
                    </a:cubicBezTo>
                    <a:cubicBezTo>
                      <a:pt x="1" y="9"/>
                      <a:pt x="1" y="10"/>
                      <a:pt x="2" y="9"/>
                    </a:cubicBezTo>
                    <a:cubicBezTo>
                      <a:pt x="1" y="10"/>
                      <a:pt x="1" y="10"/>
                      <a:pt x="1" y="10"/>
                    </a:cubicBezTo>
                    <a:cubicBezTo>
                      <a:pt x="2" y="9"/>
                      <a:pt x="2" y="9"/>
                      <a:pt x="2" y="9"/>
                    </a:cubicBezTo>
                    <a:cubicBezTo>
                      <a:pt x="2" y="10"/>
                      <a:pt x="0" y="11"/>
                      <a:pt x="1" y="11"/>
                    </a:cubicBezTo>
                    <a:cubicBezTo>
                      <a:pt x="1" y="11"/>
                      <a:pt x="2" y="10"/>
                      <a:pt x="2" y="10"/>
                    </a:cubicBezTo>
                    <a:cubicBezTo>
                      <a:pt x="3" y="10"/>
                      <a:pt x="1" y="11"/>
                      <a:pt x="1" y="10"/>
                    </a:cubicBezTo>
                    <a:cubicBezTo>
                      <a:pt x="2" y="10"/>
                      <a:pt x="3" y="9"/>
                      <a:pt x="4" y="9"/>
                    </a:cubicBezTo>
                    <a:cubicBezTo>
                      <a:pt x="3" y="10"/>
                      <a:pt x="4" y="9"/>
                      <a:pt x="2" y="11"/>
                    </a:cubicBezTo>
                    <a:cubicBezTo>
                      <a:pt x="2" y="11"/>
                      <a:pt x="2" y="11"/>
                      <a:pt x="2" y="11"/>
                    </a:cubicBezTo>
                    <a:cubicBezTo>
                      <a:pt x="2" y="11"/>
                      <a:pt x="2" y="11"/>
                      <a:pt x="2" y="11"/>
                    </a:cubicBezTo>
                    <a:cubicBezTo>
                      <a:pt x="2" y="11"/>
                      <a:pt x="2" y="11"/>
                      <a:pt x="2" y="11"/>
                    </a:cubicBezTo>
                    <a:cubicBezTo>
                      <a:pt x="2" y="11"/>
                      <a:pt x="2" y="11"/>
                      <a:pt x="2" y="11"/>
                    </a:cubicBezTo>
                    <a:cubicBezTo>
                      <a:pt x="2" y="11"/>
                      <a:pt x="2" y="11"/>
                      <a:pt x="2" y="11"/>
                    </a:cubicBezTo>
                    <a:cubicBezTo>
                      <a:pt x="12" y="0"/>
                      <a:pt x="5" y="8"/>
                      <a:pt x="7" y="5"/>
                    </a:cubicBezTo>
                    <a:cubicBezTo>
                      <a:pt x="7" y="5"/>
                      <a:pt x="7" y="5"/>
                      <a:pt x="7" y="5"/>
                    </a:cubicBezTo>
                    <a:cubicBezTo>
                      <a:pt x="7" y="5"/>
                      <a:pt x="7" y="5"/>
                      <a:pt x="7" y="5"/>
                    </a:cubicBezTo>
                    <a:cubicBezTo>
                      <a:pt x="7" y="5"/>
                      <a:pt x="7" y="5"/>
                      <a:pt x="7" y="5"/>
                    </a:cubicBezTo>
                    <a:cubicBezTo>
                      <a:pt x="7" y="5"/>
                      <a:pt x="7" y="5"/>
                      <a:pt x="7" y="5"/>
                    </a:cubicBezTo>
                    <a:cubicBezTo>
                      <a:pt x="7" y="5"/>
                      <a:pt x="7" y="5"/>
                      <a:pt x="7" y="5"/>
                    </a:cubicBezTo>
                    <a:cubicBezTo>
                      <a:pt x="6" y="5"/>
                      <a:pt x="6" y="5"/>
                      <a:pt x="6" y="5"/>
                    </a:cubicBezTo>
                    <a:cubicBezTo>
                      <a:pt x="6" y="6"/>
                      <a:pt x="6" y="6"/>
                      <a:pt x="6" y="5"/>
                    </a:cubicBezTo>
                    <a:cubicBezTo>
                      <a:pt x="6" y="5"/>
                      <a:pt x="6" y="5"/>
                      <a:pt x="6" y="5"/>
                    </a:cubicBezTo>
                    <a:cubicBezTo>
                      <a:pt x="5" y="7"/>
                      <a:pt x="7" y="4"/>
                      <a:pt x="6" y="6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5" y="7"/>
                      <a:pt x="5" y="7"/>
                      <a:pt x="5" y="7"/>
                    </a:cubicBezTo>
                    <a:cubicBezTo>
                      <a:pt x="5" y="7"/>
                      <a:pt x="5" y="7"/>
                      <a:pt x="5" y="6"/>
                    </a:cubicBezTo>
                    <a:cubicBezTo>
                      <a:pt x="4" y="7"/>
                      <a:pt x="4" y="7"/>
                      <a:pt x="4" y="8"/>
                    </a:cubicBezTo>
                    <a:cubicBezTo>
                      <a:pt x="4" y="8"/>
                      <a:pt x="4" y="7"/>
                      <a:pt x="5" y="7"/>
                    </a:cubicBezTo>
                    <a:cubicBezTo>
                      <a:pt x="4" y="8"/>
                      <a:pt x="4" y="9"/>
                      <a:pt x="4" y="8"/>
                    </a:cubicBez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319" name="Freeform 215"/>
              <p:cNvSpPr/>
              <p:nvPr/>
            </p:nvSpPr>
            <p:spPr bwMode="auto">
              <a:xfrm>
                <a:off x="724" y="1686"/>
                <a:ext cx="3" cy="3"/>
              </a:xfrm>
              <a:custGeom>
                <a:avLst/>
                <a:gdLst>
                  <a:gd name="T0" fmla="*/ 0 w 3"/>
                  <a:gd name="T1" fmla="*/ 3 h 3"/>
                  <a:gd name="T2" fmla="*/ 3 w 3"/>
                  <a:gd name="T3" fmla="*/ 0 h 3"/>
                  <a:gd name="T4" fmla="*/ 0 w 3"/>
                  <a:gd name="T5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3">
                    <a:moveTo>
                      <a:pt x="0" y="3"/>
                    </a:moveTo>
                    <a:lnTo>
                      <a:pt x="3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320" name="Freeform 216"/>
              <p:cNvSpPr/>
              <p:nvPr/>
            </p:nvSpPr>
            <p:spPr bwMode="auto">
              <a:xfrm>
                <a:off x="721" y="1667"/>
                <a:ext cx="22" cy="17"/>
              </a:xfrm>
              <a:custGeom>
                <a:avLst/>
                <a:gdLst>
                  <a:gd name="T0" fmla="*/ 5 w 8"/>
                  <a:gd name="T1" fmla="*/ 4 h 6"/>
                  <a:gd name="T2" fmla="*/ 6 w 8"/>
                  <a:gd name="T3" fmla="*/ 2 h 6"/>
                  <a:gd name="T4" fmla="*/ 4 w 8"/>
                  <a:gd name="T5" fmla="*/ 5 h 6"/>
                  <a:gd name="T6" fmla="*/ 3 w 8"/>
                  <a:gd name="T7" fmla="*/ 5 h 6"/>
                  <a:gd name="T8" fmla="*/ 5 w 8"/>
                  <a:gd name="T9" fmla="*/ 3 h 6"/>
                  <a:gd name="T10" fmla="*/ 5 w 8"/>
                  <a:gd name="T11" fmla="*/ 2 h 6"/>
                  <a:gd name="T12" fmla="*/ 4 w 8"/>
                  <a:gd name="T13" fmla="*/ 4 h 6"/>
                  <a:gd name="T14" fmla="*/ 3 w 8"/>
                  <a:gd name="T15" fmla="*/ 4 h 6"/>
                  <a:gd name="T16" fmla="*/ 3 w 8"/>
                  <a:gd name="T17" fmla="*/ 4 h 6"/>
                  <a:gd name="T18" fmla="*/ 5 w 8"/>
                  <a:gd name="T19" fmla="*/ 2 h 6"/>
                  <a:gd name="T20" fmla="*/ 0 w 8"/>
                  <a:gd name="T21" fmla="*/ 5 h 6"/>
                  <a:gd name="T22" fmla="*/ 1 w 8"/>
                  <a:gd name="T23" fmla="*/ 5 h 6"/>
                  <a:gd name="T24" fmla="*/ 3 w 8"/>
                  <a:gd name="T25" fmla="*/ 3 h 6"/>
                  <a:gd name="T26" fmla="*/ 2 w 8"/>
                  <a:gd name="T27" fmla="*/ 4 h 6"/>
                  <a:gd name="T28" fmla="*/ 1 w 8"/>
                  <a:gd name="T29" fmla="*/ 5 h 6"/>
                  <a:gd name="T30" fmla="*/ 3 w 8"/>
                  <a:gd name="T31" fmla="*/ 6 h 6"/>
                  <a:gd name="T32" fmla="*/ 3 w 8"/>
                  <a:gd name="T33" fmla="*/ 6 h 6"/>
                  <a:gd name="T34" fmla="*/ 4 w 8"/>
                  <a:gd name="T35" fmla="*/ 5 h 6"/>
                  <a:gd name="T36" fmla="*/ 5 w 8"/>
                  <a:gd name="T37" fmla="*/ 3 h 6"/>
                  <a:gd name="T38" fmla="*/ 5 w 8"/>
                  <a:gd name="T39" fmla="*/ 4 h 6"/>
                  <a:gd name="T40" fmla="*/ 6 w 8"/>
                  <a:gd name="T41" fmla="*/ 2 h 6"/>
                  <a:gd name="T42" fmla="*/ 7 w 8"/>
                  <a:gd name="T43" fmla="*/ 2 h 6"/>
                  <a:gd name="T44" fmla="*/ 7 w 8"/>
                  <a:gd name="T45" fmla="*/ 1 h 6"/>
                  <a:gd name="T46" fmla="*/ 5 w 8"/>
                  <a:gd name="T47" fmla="*/ 4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8" h="6">
                    <a:moveTo>
                      <a:pt x="5" y="4"/>
                    </a:moveTo>
                    <a:cubicBezTo>
                      <a:pt x="5" y="3"/>
                      <a:pt x="6" y="3"/>
                      <a:pt x="6" y="2"/>
                    </a:cubicBezTo>
                    <a:cubicBezTo>
                      <a:pt x="5" y="3"/>
                      <a:pt x="5" y="4"/>
                      <a:pt x="4" y="5"/>
                    </a:cubicBezTo>
                    <a:cubicBezTo>
                      <a:pt x="4" y="4"/>
                      <a:pt x="3" y="5"/>
                      <a:pt x="3" y="5"/>
                    </a:cubicBezTo>
                    <a:cubicBezTo>
                      <a:pt x="4" y="4"/>
                      <a:pt x="5" y="3"/>
                      <a:pt x="5" y="3"/>
                    </a:cubicBezTo>
                    <a:cubicBezTo>
                      <a:pt x="5" y="3"/>
                      <a:pt x="5" y="2"/>
                      <a:pt x="5" y="2"/>
                    </a:cubicBezTo>
                    <a:cubicBezTo>
                      <a:pt x="5" y="3"/>
                      <a:pt x="5" y="3"/>
                      <a:pt x="4" y="4"/>
                    </a:cubicBezTo>
                    <a:cubicBezTo>
                      <a:pt x="3" y="4"/>
                      <a:pt x="2" y="5"/>
                      <a:pt x="3" y="4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4" y="3"/>
                      <a:pt x="4" y="3"/>
                      <a:pt x="5" y="2"/>
                    </a:cubicBezTo>
                    <a:cubicBezTo>
                      <a:pt x="3" y="3"/>
                      <a:pt x="3" y="2"/>
                      <a:pt x="0" y="5"/>
                    </a:cubicBezTo>
                    <a:cubicBezTo>
                      <a:pt x="0" y="6"/>
                      <a:pt x="1" y="5"/>
                      <a:pt x="1" y="5"/>
                    </a:cubicBezTo>
                    <a:cubicBezTo>
                      <a:pt x="1" y="4"/>
                      <a:pt x="2" y="4"/>
                      <a:pt x="3" y="3"/>
                    </a:cubicBezTo>
                    <a:cubicBezTo>
                      <a:pt x="2" y="4"/>
                      <a:pt x="3" y="3"/>
                      <a:pt x="2" y="4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1" y="6"/>
                      <a:pt x="2" y="6"/>
                      <a:pt x="3" y="6"/>
                    </a:cubicBezTo>
                    <a:cubicBezTo>
                      <a:pt x="3" y="6"/>
                      <a:pt x="3" y="6"/>
                      <a:pt x="3" y="6"/>
                    </a:cubicBezTo>
                    <a:cubicBezTo>
                      <a:pt x="4" y="5"/>
                      <a:pt x="4" y="6"/>
                      <a:pt x="4" y="5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5" y="4"/>
                      <a:pt x="6" y="3"/>
                      <a:pt x="5" y="4"/>
                    </a:cubicBezTo>
                    <a:cubicBezTo>
                      <a:pt x="6" y="3"/>
                      <a:pt x="6" y="3"/>
                      <a:pt x="6" y="2"/>
                    </a:cubicBezTo>
                    <a:cubicBezTo>
                      <a:pt x="7" y="2"/>
                      <a:pt x="6" y="3"/>
                      <a:pt x="7" y="2"/>
                    </a:cubicBezTo>
                    <a:cubicBezTo>
                      <a:pt x="8" y="0"/>
                      <a:pt x="6" y="3"/>
                      <a:pt x="7" y="1"/>
                    </a:cubicBezTo>
                    <a:lnTo>
                      <a:pt x="5" y="4"/>
                    </a:ln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321" name="Rectangle 217"/>
              <p:cNvSpPr>
                <a:spLocks noChangeArrowheads="1"/>
              </p:cNvSpPr>
              <p:nvPr/>
            </p:nvSpPr>
            <p:spPr bwMode="auto">
              <a:xfrm>
                <a:off x="738" y="1675"/>
                <a:ext cx="1" cy="3"/>
              </a:xfrm>
              <a:prstGeom prst="rect">
                <a:avLst/>
              </a:pr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322" name="Freeform 218"/>
              <p:cNvSpPr/>
              <p:nvPr/>
            </p:nvSpPr>
            <p:spPr bwMode="auto">
              <a:xfrm>
                <a:off x="730" y="1684"/>
                <a:ext cx="2" cy="2"/>
              </a:xfrm>
              <a:custGeom>
                <a:avLst/>
                <a:gdLst>
                  <a:gd name="T0" fmla="*/ 0 w 1"/>
                  <a:gd name="T1" fmla="*/ 1 h 1"/>
                  <a:gd name="T2" fmla="*/ 1 w 1"/>
                  <a:gd name="T3" fmla="*/ 0 h 1"/>
                  <a:gd name="T4" fmla="*/ 0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0" y="1"/>
                    </a:cubicBez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323" name="Freeform 219"/>
              <p:cNvSpPr/>
              <p:nvPr/>
            </p:nvSpPr>
            <p:spPr bwMode="auto">
              <a:xfrm>
                <a:off x="732" y="1673"/>
                <a:ext cx="3" cy="0"/>
              </a:xfrm>
              <a:custGeom>
                <a:avLst/>
                <a:gdLst>
                  <a:gd name="T0" fmla="*/ 1 w 1"/>
                  <a:gd name="T1" fmla="*/ 0 w 1"/>
                  <a:gd name="T2" fmla="*/ 0 w 1"/>
                  <a:gd name="T3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324" name="Freeform 220"/>
              <p:cNvSpPr/>
              <p:nvPr/>
            </p:nvSpPr>
            <p:spPr bwMode="auto">
              <a:xfrm>
                <a:off x="719" y="1673"/>
                <a:ext cx="11" cy="8"/>
              </a:xfrm>
              <a:custGeom>
                <a:avLst/>
                <a:gdLst>
                  <a:gd name="T0" fmla="*/ 0 w 4"/>
                  <a:gd name="T1" fmla="*/ 2 h 3"/>
                  <a:gd name="T2" fmla="*/ 1 w 4"/>
                  <a:gd name="T3" fmla="*/ 3 h 3"/>
                  <a:gd name="T4" fmla="*/ 4 w 4"/>
                  <a:gd name="T5" fmla="*/ 0 h 3"/>
                  <a:gd name="T6" fmla="*/ 2 w 4"/>
                  <a:gd name="T7" fmla="*/ 2 h 3"/>
                  <a:gd name="T8" fmla="*/ 2 w 4"/>
                  <a:gd name="T9" fmla="*/ 1 h 3"/>
                  <a:gd name="T10" fmla="*/ 0 w 4"/>
                  <a:gd name="T11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3">
                    <a:moveTo>
                      <a:pt x="0" y="2"/>
                    </a:moveTo>
                    <a:cubicBezTo>
                      <a:pt x="1" y="3"/>
                      <a:pt x="2" y="2"/>
                      <a:pt x="1" y="3"/>
                    </a:cubicBezTo>
                    <a:cubicBezTo>
                      <a:pt x="2" y="2"/>
                      <a:pt x="3" y="1"/>
                      <a:pt x="4" y="0"/>
                    </a:cubicBezTo>
                    <a:cubicBezTo>
                      <a:pt x="4" y="0"/>
                      <a:pt x="2" y="2"/>
                      <a:pt x="2" y="2"/>
                    </a:cubicBezTo>
                    <a:cubicBezTo>
                      <a:pt x="3" y="1"/>
                      <a:pt x="1" y="2"/>
                      <a:pt x="2" y="1"/>
                    </a:cubicBez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325" name="Freeform 221"/>
              <p:cNvSpPr/>
              <p:nvPr/>
            </p:nvSpPr>
            <p:spPr bwMode="auto">
              <a:xfrm>
                <a:off x="708" y="1654"/>
                <a:ext cx="27" cy="21"/>
              </a:xfrm>
              <a:custGeom>
                <a:avLst/>
                <a:gdLst>
                  <a:gd name="T0" fmla="*/ 7 w 10"/>
                  <a:gd name="T1" fmla="*/ 5 h 8"/>
                  <a:gd name="T2" fmla="*/ 6 w 10"/>
                  <a:gd name="T3" fmla="*/ 5 h 8"/>
                  <a:gd name="T4" fmla="*/ 7 w 10"/>
                  <a:gd name="T5" fmla="*/ 5 h 8"/>
                  <a:gd name="T6" fmla="*/ 8 w 10"/>
                  <a:gd name="T7" fmla="*/ 4 h 8"/>
                  <a:gd name="T8" fmla="*/ 7 w 10"/>
                  <a:gd name="T9" fmla="*/ 5 h 8"/>
                  <a:gd name="T10" fmla="*/ 6 w 10"/>
                  <a:gd name="T11" fmla="*/ 4 h 8"/>
                  <a:gd name="T12" fmla="*/ 5 w 10"/>
                  <a:gd name="T13" fmla="*/ 5 h 8"/>
                  <a:gd name="T14" fmla="*/ 7 w 10"/>
                  <a:gd name="T15" fmla="*/ 3 h 8"/>
                  <a:gd name="T16" fmla="*/ 4 w 10"/>
                  <a:gd name="T17" fmla="*/ 5 h 8"/>
                  <a:gd name="T18" fmla="*/ 4 w 10"/>
                  <a:gd name="T19" fmla="*/ 4 h 8"/>
                  <a:gd name="T20" fmla="*/ 5 w 10"/>
                  <a:gd name="T21" fmla="*/ 4 h 8"/>
                  <a:gd name="T22" fmla="*/ 4 w 10"/>
                  <a:gd name="T23" fmla="*/ 4 h 8"/>
                  <a:gd name="T24" fmla="*/ 6 w 10"/>
                  <a:gd name="T25" fmla="*/ 3 h 8"/>
                  <a:gd name="T26" fmla="*/ 5 w 10"/>
                  <a:gd name="T27" fmla="*/ 2 h 8"/>
                  <a:gd name="T28" fmla="*/ 6 w 10"/>
                  <a:gd name="T29" fmla="*/ 2 h 8"/>
                  <a:gd name="T30" fmla="*/ 4 w 10"/>
                  <a:gd name="T31" fmla="*/ 1 h 8"/>
                  <a:gd name="T32" fmla="*/ 5 w 10"/>
                  <a:gd name="T33" fmla="*/ 1 h 8"/>
                  <a:gd name="T34" fmla="*/ 2 w 10"/>
                  <a:gd name="T35" fmla="*/ 2 h 8"/>
                  <a:gd name="T36" fmla="*/ 2 w 10"/>
                  <a:gd name="T37" fmla="*/ 2 h 8"/>
                  <a:gd name="T38" fmla="*/ 4 w 10"/>
                  <a:gd name="T39" fmla="*/ 1 h 8"/>
                  <a:gd name="T40" fmla="*/ 3 w 10"/>
                  <a:gd name="T41" fmla="*/ 1 h 8"/>
                  <a:gd name="T42" fmla="*/ 5 w 10"/>
                  <a:gd name="T43" fmla="*/ 0 h 8"/>
                  <a:gd name="T44" fmla="*/ 2 w 10"/>
                  <a:gd name="T45" fmla="*/ 1 h 8"/>
                  <a:gd name="T46" fmla="*/ 2 w 10"/>
                  <a:gd name="T47" fmla="*/ 0 h 8"/>
                  <a:gd name="T48" fmla="*/ 0 w 10"/>
                  <a:gd name="T49" fmla="*/ 2 h 8"/>
                  <a:gd name="T50" fmla="*/ 1 w 10"/>
                  <a:gd name="T51" fmla="*/ 3 h 8"/>
                  <a:gd name="T52" fmla="*/ 3 w 10"/>
                  <a:gd name="T53" fmla="*/ 3 h 8"/>
                  <a:gd name="T54" fmla="*/ 1 w 10"/>
                  <a:gd name="T55" fmla="*/ 4 h 8"/>
                  <a:gd name="T56" fmla="*/ 3 w 10"/>
                  <a:gd name="T57" fmla="*/ 3 h 8"/>
                  <a:gd name="T58" fmla="*/ 2 w 10"/>
                  <a:gd name="T59" fmla="*/ 4 h 8"/>
                  <a:gd name="T60" fmla="*/ 3 w 10"/>
                  <a:gd name="T61" fmla="*/ 3 h 8"/>
                  <a:gd name="T62" fmla="*/ 1 w 10"/>
                  <a:gd name="T63" fmla="*/ 5 h 8"/>
                  <a:gd name="T64" fmla="*/ 4 w 10"/>
                  <a:gd name="T65" fmla="*/ 7 h 8"/>
                  <a:gd name="T66" fmla="*/ 5 w 10"/>
                  <a:gd name="T67" fmla="*/ 6 h 8"/>
                  <a:gd name="T68" fmla="*/ 6 w 10"/>
                  <a:gd name="T69" fmla="*/ 7 h 8"/>
                  <a:gd name="T70" fmla="*/ 7 w 10"/>
                  <a:gd name="T71" fmla="*/ 6 h 8"/>
                  <a:gd name="T72" fmla="*/ 5 w 10"/>
                  <a:gd name="T73" fmla="*/ 8 h 8"/>
                  <a:gd name="T74" fmla="*/ 5 w 10"/>
                  <a:gd name="T75" fmla="*/ 8 h 8"/>
                  <a:gd name="T76" fmla="*/ 6 w 10"/>
                  <a:gd name="T77" fmla="*/ 8 h 8"/>
                  <a:gd name="T78" fmla="*/ 6 w 10"/>
                  <a:gd name="T79" fmla="*/ 8 h 8"/>
                  <a:gd name="T80" fmla="*/ 8 w 10"/>
                  <a:gd name="T81" fmla="*/ 6 h 8"/>
                  <a:gd name="T82" fmla="*/ 9 w 10"/>
                  <a:gd name="T83" fmla="*/ 4 h 8"/>
                  <a:gd name="T84" fmla="*/ 7 w 10"/>
                  <a:gd name="T85" fmla="*/ 5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0" h="8">
                    <a:moveTo>
                      <a:pt x="7" y="5"/>
                    </a:moveTo>
                    <a:cubicBezTo>
                      <a:pt x="7" y="5"/>
                      <a:pt x="6" y="6"/>
                      <a:pt x="6" y="5"/>
                    </a:cubicBezTo>
                    <a:cubicBezTo>
                      <a:pt x="7" y="5"/>
                      <a:pt x="7" y="5"/>
                      <a:pt x="7" y="5"/>
                    </a:cubicBezTo>
                    <a:cubicBezTo>
                      <a:pt x="9" y="4"/>
                      <a:pt x="7" y="5"/>
                      <a:pt x="8" y="4"/>
                    </a:cubicBezTo>
                    <a:cubicBezTo>
                      <a:pt x="7" y="5"/>
                      <a:pt x="7" y="5"/>
                      <a:pt x="7" y="5"/>
                    </a:cubicBezTo>
                    <a:cubicBezTo>
                      <a:pt x="7" y="4"/>
                      <a:pt x="6" y="5"/>
                      <a:pt x="6" y="4"/>
                    </a:cubicBezTo>
                    <a:cubicBezTo>
                      <a:pt x="6" y="5"/>
                      <a:pt x="6" y="4"/>
                      <a:pt x="5" y="5"/>
                    </a:cubicBezTo>
                    <a:cubicBezTo>
                      <a:pt x="6" y="4"/>
                      <a:pt x="6" y="4"/>
                      <a:pt x="7" y="3"/>
                    </a:cubicBezTo>
                    <a:cubicBezTo>
                      <a:pt x="6" y="4"/>
                      <a:pt x="5" y="5"/>
                      <a:pt x="4" y="5"/>
                    </a:cubicBezTo>
                    <a:cubicBezTo>
                      <a:pt x="5" y="4"/>
                      <a:pt x="3" y="5"/>
                      <a:pt x="4" y="4"/>
                    </a:cubicBezTo>
                    <a:cubicBezTo>
                      <a:pt x="4" y="4"/>
                      <a:pt x="5" y="4"/>
                      <a:pt x="5" y="4"/>
                    </a:cubicBezTo>
                    <a:cubicBezTo>
                      <a:pt x="6" y="3"/>
                      <a:pt x="4" y="4"/>
                      <a:pt x="4" y="4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6" y="3"/>
                      <a:pt x="4" y="3"/>
                      <a:pt x="5" y="2"/>
                    </a:cubicBezTo>
                    <a:cubicBezTo>
                      <a:pt x="6" y="2"/>
                      <a:pt x="6" y="2"/>
                      <a:pt x="6" y="2"/>
                    </a:cubicBezTo>
                    <a:cubicBezTo>
                      <a:pt x="5" y="2"/>
                      <a:pt x="5" y="1"/>
                      <a:pt x="4" y="1"/>
                    </a:cubicBezTo>
                    <a:cubicBezTo>
                      <a:pt x="5" y="1"/>
                      <a:pt x="5" y="1"/>
                      <a:pt x="5" y="1"/>
                    </a:cubicBezTo>
                    <a:cubicBezTo>
                      <a:pt x="4" y="1"/>
                      <a:pt x="5" y="1"/>
                      <a:pt x="2" y="2"/>
                    </a:cubicBezTo>
                    <a:cubicBezTo>
                      <a:pt x="5" y="1"/>
                      <a:pt x="1" y="3"/>
                      <a:pt x="2" y="2"/>
                    </a:cubicBezTo>
                    <a:cubicBezTo>
                      <a:pt x="3" y="1"/>
                      <a:pt x="3" y="2"/>
                      <a:pt x="4" y="1"/>
                    </a:cubicBezTo>
                    <a:cubicBezTo>
                      <a:pt x="3" y="2"/>
                      <a:pt x="4" y="1"/>
                      <a:pt x="3" y="1"/>
                    </a:cubicBezTo>
                    <a:cubicBezTo>
                      <a:pt x="5" y="0"/>
                      <a:pt x="3" y="1"/>
                      <a:pt x="5" y="0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3" y="0"/>
                      <a:pt x="3" y="0"/>
                      <a:pt x="2" y="0"/>
                    </a:cubicBezTo>
                    <a:cubicBezTo>
                      <a:pt x="3" y="0"/>
                      <a:pt x="0" y="1"/>
                      <a:pt x="0" y="2"/>
                    </a:cubicBezTo>
                    <a:cubicBezTo>
                      <a:pt x="1" y="2"/>
                      <a:pt x="2" y="2"/>
                      <a:pt x="1" y="3"/>
                    </a:cubicBezTo>
                    <a:cubicBezTo>
                      <a:pt x="3" y="2"/>
                      <a:pt x="1" y="4"/>
                      <a:pt x="3" y="3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2" y="4"/>
                      <a:pt x="2" y="3"/>
                      <a:pt x="3" y="3"/>
                    </a:cubicBezTo>
                    <a:cubicBezTo>
                      <a:pt x="3" y="3"/>
                      <a:pt x="2" y="4"/>
                      <a:pt x="2" y="4"/>
                    </a:cubicBezTo>
                    <a:cubicBezTo>
                      <a:pt x="2" y="5"/>
                      <a:pt x="2" y="4"/>
                      <a:pt x="3" y="3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3" y="5"/>
                      <a:pt x="5" y="5"/>
                      <a:pt x="4" y="7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5" y="7"/>
                      <a:pt x="8" y="5"/>
                      <a:pt x="6" y="7"/>
                    </a:cubicBezTo>
                    <a:cubicBezTo>
                      <a:pt x="7" y="6"/>
                      <a:pt x="7" y="6"/>
                      <a:pt x="7" y="6"/>
                    </a:cubicBezTo>
                    <a:cubicBezTo>
                      <a:pt x="7" y="7"/>
                      <a:pt x="6" y="8"/>
                      <a:pt x="5" y="8"/>
                    </a:cubicBezTo>
                    <a:cubicBezTo>
                      <a:pt x="5" y="8"/>
                      <a:pt x="5" y="8"/>
                      <a:pt x="5" y="8"/>
                    </a:cubicBezTo>
                    <a:cubicBezTo>
                      <a:pt x="6" y="8"/>
                      <a:pt x="6" y="8"/>
                      <a:pt x="6" y="8"/>
                    </a:cubicBezTo>
                    <a:cubicBezTo>
                      <a:pt x="7" y="7"/>
                      <a:pt x="6" y="8"/>
                      <a:pt x="6" y="8"/>
                    </a:cubicBezTo>
                    <a:cubicBezTo>
                      <a:pt x="7" y="8"/>
                      <a:pt x="7" y="6"/>
                      <a:pt x="8" y="6"/>
                    </a:cubicBezTo>
                    <a:cubicBezTo>
                      <a:pt x="6" y="7"/>
                      <a:pt x="10" y="4"/>
                      <a:pt x="9" y="4"/>
                    </a:cubicBezTo>
                    <a:cubicBezTo>
                      <a:pt x="8" y="4"/>
                      <a:pt x="8" y="5"/>
                      <a:pt x="7" y="5"/>
                    </a:cubicBez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326" name="Freeform 222"/>
              <p:cNvSpPr/>
              <p:nvPr/>
            </p:nvSpPr>
            <p:spPr bwMode="auto">
              <a:xfrm>
                <a:off x="719" y="1675"/>
                <a:ext cx="2" cy="0"/>
              </a:xfrm>
              <a:custGeom>
                <a:avLst/>
                <a:gdLst>
                  <a:gd name="T0" fmla="*/ 0 w 2"/>
                  <a:gd name="T1" fmla="*/ 2 w 2"/>
                  <a:gd name="T2" fmla="*/ 0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327" name="Freeform 223"/>
              <p:cNvSpPr/>
              <p:nvPr/>
            </p:nvSpPr>
            <p:spPr bwMode="auto">
              <a:xfrm>
                <a:off x="713" y="165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328" name="Rectangle 224"/>
              <p:cNvSpPr>
                <a:spLocks noChangeArrowheads="1"/>
              </p:cNvSpPr>
              <p:nvPr/>
            </p:nvSpPr>
            <p:spPr bwMode="auto">
              <a:xfrm>
                <a:off x="724" y="1675"/>
                <a:ext cx="1" cy="1"/>
              </a:xfrm>
              <a:prstGeom prst="rect">
                <a:avLst/>
              </a:pr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329" name="Rectangle 225"/>
              <p:cNvSpPr>
                <a:spLocks noChangeArrowheads="1"/>
              </p:cNvSpPr>
              <p:nvPr/>
            </p:nvSpPr>
            <p:spPr bwMode="auto">
              <a:xfrm>
                <a:off x="730" y="1670"/>
                <a:ext cx="1" cy="1"/>
              </a:xfrm>
              <a:prstGeom prst="rect">
                <a:avLst/>
              </a:pr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330" name="Freeform 226"/>
              <p:cNvSpPr/>
              <p:nvPr/>
            </p:nvSpPr>
            <p:spPr bwMode="auto">
              <a:xfrm>
                <a:off x="705" y="1656"/>
                <a:ext cx="3" cy="3"/>
              </a:xfrm>
              <a:custGeom>
                <a:avLst/>
                <a:gdLst>
                  <a:gd name="T0" fmla="*/ 0 w 3"/>
                  <a:gd name="T1" fmla="*/ 3 h 3"/>
                  <a:gd name="T2" fmla="*/ 3 w 3"/>
                  <a:gd name="T3" fmla="*/ 0 h 3"/>
                  <a:gd name="T4" fmla="*/ 0 w 3"/>
                  <a:gd name="T5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3">
                    <a:moveTo>
                      <a:pt x="0" y="3"/>
                    </a:moveTo>
                    <a:lnTo>
                      <a:pt x="3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331" name="Freeform 227"/>
              <p:cNvSpPr/>
              <p:nvPr/>
            </p:nvSpPr>
            <p:spPr bwMode="auto">
              <a:xfrm>
                <a:off x="710" y="1667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332" name="Freeform 228"/>
              <p:cNvSpPr/>
              <p:nvPr/>
            </p:nvSpPr>
            <p:spPr bwMode="auto">
              <a:xfrm>
                <a:off x="702" y="1648"/>
                <a:ext cx="38" cy="44"/>
              </a:xfrm>
              <a:custGeom>
                <a:avLst/>
                <a:gdLst>
                  <a:gd name="T0" fmla="*/ 8 w 14"/>
                  <a:gd name="T1" fmla="*/ 10 h 16"/>
                  <a:gd name="T2" fmla="*/ 7 w 14"/>
                  <a:gd name="T3" fmla="*/ 12 h 16"/>
                  <a:gd name="T4" fmla="*/ 7 w 14"/>
                  <a:gd name="T5" fmla="*/ 13 h 16"/>
                  <a:gd name="T6" fmla="*/ 8 w 14"/>
                  <a:gd name="T7" fmla="*/ 12 h 16"/>
                  <a:gd name="T8" fmla="*/ 12 w 14"/>
                  <a:gd name="T9" fmla="*/ 10 h 16"/>
                  <a:gd name="T10" fmla="*/ 11 w 14"/>
                  <a:gd name="T11" fmla="*/ 9 h 16"/>
                  <a:gd name="T12" fmla="*/ 9 w 14"/>
                  <a:gd name="T13" fmla="*/ 8 h 16"/>
                  <a:gd name="T14" fmla="*/ 10 w 14"/>
                  <a:gd name="T15" fmla="*/ 7 h 16"/>
                  <a:gd name="T16" fmla="*/ 8 w 14"/>
                  <a:gd name="T17" fmla="*/ 8 h 16"/>
                  <a:gd name="T18" fmla="*/ 8 w 14"/>
                  <a:gd name="T19" fmla="*/ 6 h 16"/>
                  <a:gd name="T20" fmla="*/ 5 w 14"/>
                  <a:gd name="T21" fmla="*/ 8 h 16"/>
                  <a:gd name="T22" fmla="*/ 9 w 14"/>
                  <a:gd name="T23" fmla="*/ 6 h 16"/>
                  <a:gd name="T24" fmla="*/ 8 w 14"/>
                  <a:gd name="T25" fmla="*/ 4 h 16"/>
                  <a:gd name="T26" fmla="*/ 7 w 14"/>
                  <a:gd name="T27" fmla="*/ 4 h 16"/>
                  <a:gd name="T28" fmla="*/ 5 w 14"/>
                  <a:gd name="T29" fmla="*/ 4 h 16"/>
                  <a:gd name="T30" fmla="*/ 2 w 14"/>
                  <a:gd name="T31" fmla="*/ 5 h 16"/>
                  <a:gd name="T32" fmla="*/ 6 w 14"/>
                  <a:gd name="T33" fmla="*/ 2 h 16"/>
                  <a:gd name="T34" fmla="*/ 5 w 14"/>
                  <a:gd name="T35" fmla="*/ 2 h 16"/>
                  <a:gd name="T36" fmla="*/ 4 w 14"/>
                  <a:gd name="T37" fmla="*/ 2 h 16"/>
                  <a:gd name="T38" fmla="*/ 3 w 14"/>
                  <a:gd name="T39" fmla="*/ 2 h 16"/>
                  <a:gd name="T40" fmla="*/ 3 w 14"/>
                  <a:gd name="T41" fmla="*/ 2 h 16"/>
                  <a:gd name="T42" fmla="*/ 4 w 14"/>
                  <a:gd name="T43" fmla="*/ 1 h 16"/>
                  <a:gd name="T44" fmla="*/ 1 w 14"/>
                  <a:gd name="T45" fmla="*/ 4 h 16"/>
                  <a:gd name="T46" fmla="*/ 1 w 14"/>
                  <a:gd name="T47" fmla="*/ 5 h 16"/>
                  <a:gd name="T48" fmla="*/ 2 w 14"/>
                  <a:gd name="T49" fmla="*/ 5 h 16"/>
                  <a:gd name="T50" fmla="*/ 2 w 14"/>
                  <a:gd name="T51" fmla="*/ 6 h 16"/>
                  <a:gd name="T52" fmla="*/ 3 w 14"/>
                  <a:gd name="T53" fmla="*/ 7 h 16"/>
                  <a:gd name="T54" fmla="*/ 4 w 14"/>
                  <a:gd name="T55" fmla="*/ 6 h 16"/>
                  <a:gd name="T56" fmla="*/ 3 w 14"/>
                  <a:gd name="T57" fmla="*/ 7 h 16"/>
                  <a:gd name="T58" fmla="*/ 4 w 14"/>
                  <a:gd name="T59" fmla="*/ 7 h 16"/>
                  <a:gd name="T60" fmla="*/ 4 w 14"/>
                  <a:gd name="T61" fmla="*/ 7 h 16"/>
                  <a:gd name="T62" fmla="*/ 5 w 14"/>
                  <a:gd name="T63" fmla="*/ 7 h 16"/>
                  <a:gd name="T64" fmla="*/ 4 w 14"/>
                  <a:gd name="T65" fmla="*/ 8 h 16"/>
                  <a:gd name="T66" fmla="*/ 5 w 14"/>
                  <a:gd name="T67" fmla="*/ 9 h 16"/>
                  <a:gd name="T68" fmla="*/ 6 w 14"/>
                  <a:gd name="T69" fmla="*/ 8 h 16"/>
                  <a:gd name="T70" fmla="*/ 7 w 14"/>
                  <a:gd name="T71" fmla="*/ 8 h 16"/>
                  <a:gd name="T72" fmla="*/ 9 w 14"/>
                  <a:gd name="T73" fmla="*/ 9 h 16"/>
                  <a:gd name="T74" fmla="*/ 9 w 14"/>
                  <a:gd name="T75" fmla="*/ 9 h 16"/>
                  <a:gd name="T76" fmla="*/ 10 w 14"/>
                  <a:gd name="T77" fmla="*/ 11 h 16"/>
                  <a:gd name="T78" fmla="*/ 11 w 14"/>
                  <a:gd name="T79" fmla="*/ 9 h 16"/>
                  <a:gd name="T80" fmla="*/ 9 w 14"/>
                  <a:gd name="T81" fmla="*/ 11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4" h="16">
                    <a:moveTo>
                      <a:pt x="10" y="9"/>
                    </a:moveTo>
                    <a:cubicBezTo>
                      <a:pt x="10" y="9"/>
                      <a:pt x="9" y="9"/>
                      <a:pt x="8" y="10"/>
                    </a:cubicBezTo>
                    <a:cubicBezTo>
                      <a:pt x="9" y="9"/>
                      <a:pt x="9" y="9"/>
                      <a:pt x="9" y="9"/>
                    </a:cubicBezTo>
                    <a:cubicBezTo>
                      <a:pt x="9" y="10"/>
                      <a:pt x="7" y="10"/>
                      <a:pt x="7" y="12"/>
                    </a:cubicBezTo>
                    <a:cubicBezTo>
                      <a:pt x="7" y="11"/>
                      <a:pt x="7" y="11"/>
                      <a:pt x="7" y="11"/>
                    </a:cubicBezTo>
                    <a:cubicBezTo>
                      <a:pt x="8" y="10"/>
                      <a:pt x="7" y="12"/>
                      <a:pt x="7" y="13"/>
                    </a:cubicBezTo>
                    <a:cubicBezTo>
                      <a:pt x="7" y="13"/>
                      <a:pt x="9" y="11"/>
                      <a:pt x="9" y="11"/>
                    </a:cubicBezTo>
                    <a:cubicBezTo>
                      <a:pt x="9" y="11"/>
                      <a:pt x="9" y="12"/>
                      <a:pt x="8" y="12"/>
                    </a:cubicBezTo>
                    <a:cubicBezTo>
                      <a:pt x="8" y="13"/>
                      <a:pt x="10" y="11"/>
                      <a:pt x="10" y="11"/>
                    </a:cubicBezTo>
                    <a:cubicBezTo>
                      <a:pt x="10" y="12"/>
                      <a:pt x="6" y="16"/>
                      <a:pt x="12" y="10"/>
                    </a:cubicBezTo>
                    <a:cubicBezTo>
                      <a:pt x="11" y="10"/>
                      <a:pt x="10" y="10"/>
                      <a:pt x="12" y="9"/>
                    </a:cubicBezTo>
                    <a:cubicBezTo>
                      <a:pt x="11" y="9"/>
                      <a:pt x="12" y="9"/>
                      <a:pt x="11" y="9"/>
                    </a:cubicBezTo>
                    <a:cubicBezTo>
                      <a:pt x="12" y="8"/>
                      <a:pt x="11" y="8"/>
                      <a:pt x="12" y="8"/>
                    </a:cubicBezTo>
                    <a:cubicBezTo>
                      <a:pt x="9" y="9"/>
                      <a:pt x="13" y="6"/>
                      <a:pt x="9" y="8"/>
                    </a:cubicBezTo>
                    <a:cubicBezTo>
                      <a:pt x="10" y="7"/>
                      <a:pt x="9" y="8"/>
                      <a:pt x="9" y="7"/>
                    </a:cubicBezTo>
                    <a:cubicBezTo>
                      <a:pt x="10" y="7"/>
                      <a:pt x="10" y="7"/>
                      <a:pt x="10" y="7"/>
                    </a:cubicBezTo>
                    <a:cubicBezTo>
                      <a:pt x="11" y="6"/>
                      <a:pt x="8" y="8"/>
                      <a:pt x="10" y="7"/>
                    </a:cubicBezTo>
                    <a:cubicBezTo>
                      <a:pt x="10" y="6"/>
                      <a:pt x="9" y="7"/>
                      <a:pt x="8" y="8"/>
                    </a:cubicBezTo>
                    <a:cubicBezTo>
                      <a:pt x="8" y="7"/>
                      <a:pt x="8" y="7"/>
                      <a:pt x="10" y="5"/>
                    </a:cubicBezTo>
                    <a:cubicBezTo>
                      <a:pt x="8" y="7"/>
                      <a:pt x="9" y="6"/>
                      <a:pt x="8" y="6"/>
                    </a:cubicBezTo>
                    <a:cubicBezTo>
                      <a:pt x="8" y="6"/>
                      <a:pt x="8" y="7"/>
                      <a:pt x="7" y="7"/>
                    </a:cubicBezTo>
                    <a:cubicBezTo>
                      <a:pt x="7" y="7"/>
                      <a:pt x="6" y="8"/>
                      <a:pt x="5" y="8"/>
                    </a:cubicBezTo>
                    <a:cubicBezTo>
                      <a:pt x="6" y="6"/>
                      <a:pt x="5" y="8"/>
                      <a:pt x="6" y="7"/>
                    </a:cubicBezTo>
                    <a:cubicBezTo>
                      <a:pt x="7" y="6"/>
                      <a:pt x="7" y="6"/>
                      <a:pt x="9" y="6"/>
                    </a:cubicBezTo>
                    <a:cubicBezTo>
                      <a:pt x="9" y="5"/>
                      <a:pt x="8" y="5"/>
                      <a:pt x="7" y="5"/>
                    </a:cubicBezTo>
                    <a:cubicBezTo>
                      <a:pt x="7" y="5"/>
                      <a:pt x="8" y="5"/>
                      <a:pt x="8" y="4"/>
                    </a:cubicBezTo>
                    <a:cubicBezTo>
                      <a:pt x="8" y="4"/>
                      <a:pt x="6" y="6"/>
                      <a:pt x="6" y="5"/>
                    </a:cubicBezTo>
                    <a:cubicBezTo>
                      <a:pt x="7" y="4"/>
                      <a:pt x="7" y="4"/>
                      <a:pt x="7" y="4"/>
                    </a:cubicBezTo>
                    <a:cubicBezTo>
                      <a:pt x="6" y="5"/>
                      <a:pt x="7" y="3"/>
                      <a:pt x="6" y="3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7" y="2"/>
                      <a:pt x="4" y="5"/>
                      <a:pt x="5" y="3"/>
                    </a:cubicBezTo>
                    <a:cubicBezTo>
                      <a:pt x="4" y="5"/>
                      <a:pt x="3" y="5"/>
                      <a:pt x="2" y="5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3" y="5"/>
                      <a:pt x="5" y="3"/>
                      <a:pt x="6" y="2"/>
                    </a:cubicBezTo>
                    <a:cubicBezTo>
                      <a:pt x="5" y="3"/>
                      <a:pt x="5" y="2"/>
                      <a:pt x="4" y="3"/>
                    </a:cubicBezTo>
                    <a:cubicBezTo>
                      <a:pt x="5" y="2"/>
                      <a:pt x="5" y="2"/>
                      <a:pt x="5" y="2"/>
                    </a:cubicBezTo>
                    <a:cubicBezTo>
                      <a:pt x="5" y="1"/>
                      <a:pt x="3" y="4"/>
                      <a:pt x="4" y="3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2"/>
                      <a:pt x="4" y="1"/>
                      <a:pt x="4" y="1"/>
                    </a:cubicBezTo>
                    <a:cubicBezTo>
                      <a:pt x="0" y="3"/>
                      <a:pt x="3" y="2"/>
                      <a:pt x="3" y="2"/>
                    </a:cubicBezTo>
                    <a:cubicBezTo>
                      <a:pt x="4" y="2"/>
                      <a:pt x="6" y="1"/>
                      <a:pt x="6" y="1"/>
                    </a:cubicBezTo>
                    <a:cubicBezTo>
                      <a:pt x="5" y="1"/>
                      <a:pt x="5" y="0"/>
                      <a:pt x="3" y="2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2"/>
                      <a:pt x="3" y="2"/>
                      <a:pt x="4" y="1"/>
                    </a:cubicBezTo>
                    <a:cubicBezTo>
                      <a:pt x="4" y="1"/>
                      <a:pt x="3" y="3"/>
                      <a:pt x="4" y="2"/>
                    </a:cubicBezTo>
                    <a:cubicBezTo>
                      <a:pt x="2" y="3"/>
                      <a:pt x="2" y="3"/>
                      <a:pt x="1" y="4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1" y="4"/>
                      <a:pt x="2" y="4"/>
                      <a:pt x="1" y="5"/>
                    </a:cubicBezTo>
                    <a:cubicBezTo>
                      <a:pt x="3" y="4"/>
                      <a:pt x="1" y="6"/>
                      <a:pt x="2" y="5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2" y="5"/>
                      <a:pt x="2" y="5"/>
                      <a:pt x="2" y="6"/>
                    </a:cubicBezTo>
                    <a:cubicBezTo>
                      <a:pt x="3" y="5"/>
                      <a:pt x="4" y="4"/>
                      <a:pt x="4" y="4"/>
                    </a:cubicBezTo>
                    <a:cubicBezTo>
                      <a:pt x="3" y="6"/>
                      <a:pt x="4" y="5"/>
                      <a:pt x="3" y="7"/>
                    </a:cubicBezTo>
                    <a:cubicBezTo>
                      <a:pt x="4" y="5"/>
                      <a:pt x="3" y="6"/>
                      <a:pt x="4" y="6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3" y="7"/>
                      <a:pt x="3" y="7"/>
                      <a:pt x="3" y="7"/>
                    </a:cubicBezTo>
                    <a:cubicBezTo>
                      <a:pt x="3" y="7"/>
                      <a:pt x="3" y="7"/>
                      <a:pt x="3" y="7"/>
                    </a:cubicBezTo>
                    <a:cubicBezTo>
                      <a:pt x="3" y="7"/>
                      <a:pt x="3" y="7"/>
                      <a:pt x="3" y="7"/>
                    </a:cubicBezTo>
                    <a:cubicBezTo>
                      <a:pt x="3" y="7"/>
                      <a:pt x="4" y="6"/>
                      <a:pt x="4" y="7"/>
                    </a:cubicBezTo>
                    <a:cubicBezTo>
                      <a:pt x="3" y="7"/>
                      <a:pt x="3" y="7"/>
                      <a:pt x="3" y="7"/>
                    </a:cubicBezTo>
                    <a:cubicBezTo>
                      <a:pt x="3" y="8"/>
                      <a:pt x="5" y="6"/>
                      <a:pt x="4" y="7"/>
                    </a:cubicBezTo>
                    <a:cubicBezTo>
                      <a:pt x="5" y="7"/>
                      <a:pt x="5" y="7"/>
                      <a:pt x="7" y="5"/>
                    </a:cubicBezTo>
                    <a:cubicBezTo>
                      <a:pt x="6" y="6"/>
                      <a:pt x="5" y="7"/>
                      <a:pt x="5" y="7"/>
                    </a:cubicBezTo>
                    <a:cubicBezTo>
                      <a:pt x="7" y="6"/>
                      <a:pt x="5" y="7"/>
                      <a:pt x="6" y="7"/>
                    </a:cubicBezTo>
                    <a:cubicBezTo>
                      <a:pt x="5" y="8"/>
                      <a:pt x="6" y="7"/>
                      <a:pt x="4" y="8"/>
                    </a:cubicBezTo>
                    <a:cubicBezTo>
                      <a:pt x="4" y="9"/>
                      <a:pt x="6" y="7"/>
                      <a:pt x="6" y="8"/>
                    </a:cubicBezTo>
                    <a:cubicBezTo>
                      <a:pt x="5" y="9"/>
                      <a:pt x="5" y="9"/>
                      <a:pt x="5" y="9"/>
                    </a:cubicBezTo>
                    <a:cubicBezTo>
                      <a:pt x="5" y="8"/>
                      <a:pt x="6" y="8"/>
                      <a:pt x="5" y="9"/>
                    </a:cubicBezTo>
                    <a:cubicBezTo>
                      <a:pt x="6" y="8"/>
                      <a:pt x="6" y="8"/>
                      <a:pt x="6" y="8"/>
                    </a:cubicBezTo>
                    <a:cubicBezTo>
                      <a:pt x="6" y="8"/>
                      <a:pt x="6" y="8"/>
                      <a:pt x="5" y="9"/>
                    </a:cubicBezTo>
                    <a:cubicBezTo>
                      <a:pt x="7" y="8"/>
                      <a:pt x="7" y="8"/>
                      <a:pt x="7" y="8"/>
                    </a:cubicBezTo>
                    <a:cubicBezTo>
                      <a:pt x="6" y="10"/>
                      <a:pt x="8" y="9"/>
                      <a:pt x="10" y="8"/>
                    </a:cubicBezTo>
                    <a:cubicBezTo>
                      <a:pt x="9" y="8"/>
                      <a:pt x="9" y="9"/>
                      <a:pt x="9" y="9"/>
                    </a:cubicBezTo>
                    <a:cubicBezTo>
                      <a:pt x="8" y="9"/>
                      <a:pt x="8" y="9"/>
                      <a:pt x="8" y="9"/>
                    </a:cubicBezTo>
                    <a:cubicBezTo>
                      <a:pt x="8" y="9"/>
                      <a:pt x="7" y="10"/>
                      <a:pt x="9" y="9"/>
                    </a:cubicBezTo>
                    <a:cubicBezTo>
                      <a:pt x="9" y="9"/>
                      <a:pt x="8" y="10"/>
                      <a:pt x="7" y="10"/>
                    </a:cubicBezTo>
                    <a:cubicBezTo>
                      <a:pt x="10" y="10"/>
                      <a:pt x="6" y="12"/>
                      <a:pt x="10" y="11"/>
                    </a:cubicBezTo>
                    <a:cubicBezTo>
                      <a:pt x="10" y="10"/>
                      <a:pt x="10" y="10"/>
                      <a:pt x="10" y="10"/>
                    </a:cubicBezTo>
                    <a:cubicBezTo>
                      <a:pt x="10" y="10"/>
                      <a:pt x="11" y="9"/>
                      <a:pt x="11" y="9"/>
                    </a:cubicBezTo>
                    <a:cubicBezTo>
                      <a:pt x="12" y="10"/>
                      <a:pt x="10" y="10"/>
                      <a:pt x="11" y="10"/>
                    </a:cubicBezTo>
                    <a:cubicBezTo>
                      <a:pt x="9" y="11"/>
                      <a:pt x="9" y="11"/>
                      <a:pt x="9" y="11"/>
                    </a:cubicBezTo>
                    <a:cubicBezTo>
                      <a:pt x="14" y="6"/>
                      <a:pt x="8" y="13"/>
                      <a:pt x="10" y="9"/>
                    </a:cubicBez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333" name="Freeform 229"/>
              <p:cNvSpPr/>
              <p:nvPr/>
            </p:nvSpPr>
            <p:spPr bwMode="auto">
              <a:xfrm>
                <a:off x="721" y="1673"/>
                <a:ext cx="3" cy="2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1 h 1"/>
                  <a:gd name="T4" fmla="*/ 1 w 1"/>
                  <a:gd name="T5" fmla="*/ 0 h 1"/>
                  <a:gd name="T6" fmla="*/ 1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334" name="Rectangle 230"/>
              <p:cNvSpPr>
                <a:spLocks noChangeArrowheads="1"/>
              </p:cNvSpPr>
              <p:nvPr/>
            </p:nvSpPr>
            <p:spPr bwMode="auto">
              <a:xfrm>
                <a:off x="724" y="1673"/>
                <a:ext cx="1" cy="1"/>
              </a:xfrm>
              <a:prstGeom prst="rect">
                <a:avLst/>
              </a:pr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335" name="Freeform 231"/>
              <p:cNvSpPr/>
              <p:nvPr/>
            </p:nvSpPr>
            <p:spPr bwMode="auto">
              <a:xfrm>
                <a:off x="727" y="1670"/>
                <a:ext cx="0" cy="3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336" name="Freeform 232"/>
              <p:cNvSpPr/>
              <p:nvPr/>
            </p:nvSpPr>
            <p:spPr bwMode="auto">
              <a:xfrm>
                <a:off x="724" y="1673"/>
                <a:ext cx="3" cy="0"/>
              </a:xfrm>
              <a:custGeom>
                <a:avLst/>
                <a:gdLst>
                  <a:gd name="T0" fmla="*/ 3 w 3"/>
                  <a:gd name="T1" fmla="*/ 0 w 3"/>
                  <a:gd name="T2" fmla="*/ 3 w 3"/>
                  <a:gd name="T3" fmla="*/ 3 w 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3">
                    <a:moveTo>
                      <a:pt x="3" y="0"/>
                    </a:moveTo>
                    <a:lnTo>
                      <a:pt x="0" y="0"/>
                    </a:lnTo>
                    <a:lnTo>
                      <a:pt x="3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337" name="Freeform 233"/>
              <p:cNvSpPr/>
              <p:nvPr/>
            </p:nvSpPr>
            <p:spPr bwMode="auto">
              <a:xfrm>
                <a:off x="700" y="1662"/>
                <a:ext cx="27" cy="22"/>
              </a:xfrm>
              <a:custGeom>
                <a:avLst/>
                <a:gdLst>
                  <a:gd name="T0" fmla="*/ 3 w 10"/>
                  <a:gd name="T1" fmla="*/ 1 h 8"/>
                  <a:gd name="T2" fmla="*/ 2 w 10"/>
                  <a:gd name="T3" fmla="*/ 1 h 8"/>
                  <a:gd name="T4" fmla="*/ 3 w 10"/>
                  <a:gd name="T5" fmla="*/ 0 h 8"/>
                  <a:gd name="T6" fmla="*/ 0 w 10"/>
                  <a:gd name="T7" fmla="*/ 1 h 8"/>
                  <a:gd name="T8" fmla="*/ 4 w 10"/>
                  <a:gd name="T9" fmla="*/ 4 h 8"/>
                  <a:gd name="T10" fmla="*/ 3 w 10"/>
                  <a:gd name="T11" fmla="*/ 4 h 8"/>
                  <a:gd name="T12" fmla="*/ 6 w 10"/>
                  <a:gd name="T13" fmla="*/ 4 h 8"/>
                  <a:gd name="T14" fmla="*/ 4 w 10"/>
                  <a:gd name="T15" fmla="*/ 5 h 8"/>
                  <a:gd name="T16" fmla="*/ 5 w 10"/>
                  <a:gd name="T17" fmla="*/ 6 h 8"/>
                  <a:gd name="T18" fmla="*/ 6 w 10"/>
                  <a:gd name="T19" fmla="*/ 5 h 8"/>
                  <a:gd name="T20" fmla="*/ 6 w 10"/>
                  <a:gd name="T21" fmla="*/ 5 h 8"/>
                  <a:gd name="T22" fmla="*/ 6 w 10"/>
                  <a:gd name="T23" fmla="*/ 5 h 8"/>
                  <a:gd name="T24" fmla="*/ 7 w 10"/>
                  <a:gd name="T25" fmla="*/ 5 h 8"/>
                  <a:gd name="T26" fmla="*/ 6 w 10"/>
                  <a:gd name="T27" fmla="*/ 6 h 8"/>
                  <a:gd name="T28" fmla="*/ 7 w 10"/>
                  <a:gd name="T29" fmla="*/ 5 h 8"/>
                  <a:gd name="T30" fmla="*/ 6 w 10"/>
                  <a:gd name="T31" fmla="*/ 6 h 8"/>
                  <a:gd name="T32" fmla="*/ 8 w 10"/>
                  <a:gd name="T33" fmla="*/ 6 h 8"/>
                  <a:gd name="T34" fmla="*/ 9 w 10"/>
                  <a:gd name="T35" fmla="*/ 5 h 8"/>
                  <a:gd name="T36" fmla="*/ 8 w 10"/>
                  <a:gd name="T37" fmla="*/ 5 h 8"/>
                  <a:gd name="T38" fmla="*/ 8 w 10"/>
                  <a:gd name="T39" fmla="*/ 5 h 8"/>
                  <a:gd name="T40" fmla="*/ 7 w 10"/>
                  <a:gd name="T41" fmla="*/ 5 h 8"/>
                  <a:gd name="T42" fmla="*/ 8 w 10"/>
                  <a:gd name="T43" fmla="*/ 4 h 8"/>
                  <a:gd name="T44" fmla="*/ 9 w 10"/>
                  <a:gd name="T45" fmla="*/ 2 h 8"/>
                  <a:gd name="T46" fmla="*/ 9 w 10"/>
                  <a:gd name="T47" fmla="*/ 2 h 8"/>
                  <a:gd name="T48" fmla="*/ 8 w 10"/>
                  <a:gd name="T49" fmla="*/ 3 h 8"/>
                  <a:gd name="T50" fmla="*/ 8 w 10"/>
                  <a:gd name="T51" fmla="*/ 3 h 8"/>
                  <a:gd name="T52" fmla="*/ 6 w 10"/>
                  <a:gd name="T53" fmla="*/ 5 h 8"/>
                  <a:gd name="T54" fmla="*/ 6 w 10"/>
                  <a:gd name="T55" fmla="*/ 4 h 8"/>
                  <a:gd name="T56" fmla="*/ 7 w 10"/>
                  <a:gd name="T57" fmla="*/ 3 h 8"/>
                  <a:gd name="T58" fmla="*/ 6 w 10"/>
                  <a:gd name="T59" fmla="*/ 4 h 8"/>
                  <a:gd name="T60" fmla="*/ 8 w 10"/>
                  <a:gd name="T61" fmla="*/ 2 h 8"/>
                  <a:gd name="T62" fmla="*/ 6 w 10"/>
                  <a:gd name="T63" fmla="*/ 3 h 8"/>
                  <a:gd name="T64" fmla="*/ 5 w 10"/>
                  <a:gd name="T65" fmla="*/ 2 h 8"/>
                  <a:gd name="T66" fmla="*/ 6 w 10"/>
                  <a:gd name="T67" fmla="*/ 2 h 8"/>
                  <a:gd name="T68" fmla="*/ 5 w 10"/>
                  <a:gd name="T69" fmla="*/ 2 h 8"/>
                  <a:gd name="T70" fmla="*/ 5 w 10"/>
                  <a:gd name="T71" fmla="*/ 1 h 8"/>
                  <a:gd name="T72" fmla="*/ 4 w 10"/>
                  <a:gd name="T73" fmla="*/ 2 h 8"/>
                  <a:gd name="T74" fmla="*/ 4 w 10"/>
                  <a:gd name="T75" fmla="*/ 1 h 8"/>
                  <a:gd name="T76" fmla="*/ 4 w 10"/>
                  <a:gd name="T77" fmla="*/ 1 h 8"/>
                  <a:gd name="T78" fmla="*/ 2 w 10"/>
                  <a:gd name="T79" fmla="*/ 2 h 8"/>
                  <a:gd name="T80" fmla="*/ 3 w 10"/>
                  <a:gd name="T81" fmla="*/ 1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0" h="8">
                    <a:moveTo>
                      <a:pt x="3" y="1"/>
                    </a:moveTo>
                    <a:cubicBezTo>
                      <a:pt x="2" y="1"/>
                      <a:pt x="2" y="1"/>
                      <a:pt x="2" y="1"/>
                    </a:cubicBezTo>
                    <a:cubicBezTo>
                      <a:pt x="3" y="1"/>
                      <a:pt x="2" y="1"/>
                      <a:pt x="3" y="0"/>
                    </a:cubicBezTo>
                    <a:cubicBezTo>
                      <a:pt x="1" y="1"/>
                      <a:pt x="2" y="0"/>
                      <a:pt x="0" y="1"/>
                    </a:cubicBezTo>
                    <a:cubicBezTo>
                      <a:pt x="2" y="2"/>
                      <a:pt x="1" y="4"/>
                      <a:pt x="4" y="4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5" y="3"/>
                      <a:pt x="2" y="6"/>
                      <a:pt x="6" y="4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4" y="6"/>
                      <a:pt x="7" y="4"/>
                      <a:pt x="5" y="6"/>
                    </a:cubicBezTo>
                    <a:cubicBezTo>
                      <a:pt x="6" y="5"/>
                      <a:pt x="6" y="5"/>
                      <a:pt x="6" y="5"/>
                    </a:cubicBezTo>
                    <a:cubicBezTo>
                      <a:pt x="6" y="5"/>
                      <a:pt x="6" y="5"/>
                      <a:pt x="6" y="5"/>
                    </a:cubicBezTo>
                    <a:cubicBezTo>
                      <a:pt x="6" y="5"/>
                      <a:pt x="6" y="5"/>
                      <a:pt x="6" y="5"/>
                    </a:cubicBezTo>
                    <a:cubicBezTo>
                      <a:pt x="7" y="5"/>
                      <a:pt x="7" y="5"/>
                      <a:pt x="7" y="5"/>
                    </a:cubicBezTo>
                    <a:cubicBezTo>
                      <a:pt x="6" y="6"/>
                      <a:pt x="6" y="6"/>
                      <a:pt x="6" y="6"/>
                    </a:cubicBezTo>
                    <a:cubicBezTo>
                      <a:pt x="6" y="6"/>
                      <a:pt x="7" y="5"/>
                      <a:pt x="7" y="5"/>
                    </a:cubicBezTo>
                    <a:cubicBezTo>
                      <a:pt x="7" y="6"/>
                      <a:pt x="6" y="6"/>
                      <a:pt x="6" y="6"/>
                    </a:cubicBezTo>
                    <a:cubicBezTo>
                      <a:pt x="7" y="6"/>
                      <a:pt x="6" y="8"/>
                      <a:pt x="8" y="6"/>
                    </a:cubicBezTo>
                    <a:cubicBezTo>
                      <a:pt x="9" y="5"/>
                      <a:pt x="9" y="5"/>
                      <a:pt x="9" y="5"/>
                    </a:cubicBezTo>
                    <a:cubicBezTo>
                      <a:pt x="9" y="4"/>
                      <a:pt x="8" y="5"/>
                      <a:pt x="8" y="5"/>
                    </a:cubicBezTo>
                    <a:cubicBezTo>
                      <a:pt x="8" y="5"/>
                      <a:pt x="8" y="5"/>
                      <a:pt x="8" y="5"/>
                    </a:cubicBezTo>
                    <a:cubicBezTo>
                      <a:pt x="6" y="7"/>
                      <a:pt x="8" y="4"/>
                      <a:pt x="7" y="5"/>
                    </a:cubicBezTo>
                    <a:cubicBezTo>
                      <a:pt x="8" y="4"/>
                      <a:pt x="8" y="4"/>
                      <a:pt x="8" y="4"/>
                    </a:cubicBezTo>
                    <a:cubicBezTo>
                      <a:pt x="10" y="2"/>
                      <a:pt x="7" y="5"/>
                      <a:pt x="9" y="2"/>
                    </a:cubicBezTo>
                    <a:cubicBezTo>
                      <a:pt x="9" y="2"/>
                      <a:pt x="9" y="2"/>
                      <a:pt x="9" y="2"/>
                    </a:cubicBezTo>
                    <a:cubicBezTo>
                      <a:pt x="9" y="2"/>
                      <a:pt x="8" y="2"/>
                      <a:pt x="8" y="3"/>
                    </a:cubicBezTo>
                    <a:cubicBezTo>
                      <a:pt x="8" y="3"/>
                      <a:pt x="8" y="3"/>
                      <a:pt x="8" y="3"/>
                    </a:cubicBezTo>
                    <a:cubicBezTo>
                      <a:pt x="7" y="3"/>
                      <a:pt x="6" y="4"/>
                      <a:pt x="6" y="5"/>
                    </a:cubicBezTo>
                    <a:cubicBezTo>
                      <a:pt x="7" y="4"/>
                      <a:pt x="5" y="5"/>
                      <a:pt x="6" y="4"/>
                    </a:cubicBezTo>
                    <a:cubicBezTo>
                      <a:pt x="7" y="4"/>
                      <a:pt x="7" y="4"/>
                      <a:pt x="7" y="3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6" y="4"/>
                      <a:pt x="7" y="3"/>
                      <a:pt x="8" y="2"/>
                    </a:cubicBezTo>
                    <a:cubicBezTo>
                      <a:pt x="7" y="3"/>
                      <a:pt x="7" y="3"/>
                      <a:pt x="6" y="3"/>
                    </a:cubicBezTo>
                    <a:cubicBezTo>
                      <a:pt x="7" y="2"/>
                      <a:pt x="6" y="2"/>
                      <a:pt x="5" y="2"/>
                    </a:cubicBezTo>
                    <a:cubicBezTo>
                      <a:pt x="5" y="2"/>
                      <a:pt x="6" y="2"/>
                      <a:pt x="6" y="2"/>
                    </a:cubicBezTo>
                    <a:cubicBezTo>
                      <a:pt x="6" y="2"/>
                      <a:pt x="6" y="2"/>
                      <a:pt x="5" y="2"/>
                    </a:cubicBezTo>
                    <a:cubicBezTo>
                      <a:pt x="4" y="3"/>
                      <a:pt x="4" y="2"/>
                      <a:pt x="5" y="1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3" y="3"/>
                      <a:pt x="5" y="1"/>
                      <a:pt x="4" y="1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3" y="1"/>
                      <a:pt x="1" y="2"/>
                      <a:pt x="2" y="2"/>
                    </a:cubicBezTo>
                    <a:cubicBezTo>
                      <a:pt x="3" y="1"/>
                      <a:pt x="3" y="1"/>
                      <a:pt x="3" y="1"/>
                    </a:cubicBez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338" name="Freeform 234"/>
              <p:cNvSpPr/>
              <p:nvPr/>
            </p:nvSpPr>
            <p:spPr bwMode="auto">
              <a:xfrm>
                <a:off x="700" y="1662"/>
                <a:ext cx="5" cy="3"/>
              </a:xfrm>
              <a:custGeom>
                <a:avLst/>
                <a:gdLst>
                  <a:gd name="T0" fmla="*/ 1 w 2"/>
                  <a:gd name="T1" fmla="*/ 1 h 1"/>
                  <a:gd name="T2" fmla="*/ 2 w 2"/>
                  <a:gd name="T3" fmla="*/ 0 h 1"/>
                  <a:gd name="T4" fmla="*/ 0 w 2"/>
                  <a:gd name="T5" fmla="*/ 1 h 1"/>
                  <a:gd name="T6" fmla="*/ 0 w 2"/>
                  <a:gd name="T7" fmla="*/ 1 h 1"/>
                  <a:gd name="T8" fmla="*/ 1 w 2"/>
                  <a:gd name="T9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1">
                    <a:moveTo>
                      <a:pt x="1" y="1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1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339" name="Freeform 235"/>
              <p:cNvSpPr/>
              <p:nvPr/>
            </p:nvSpPr>
            <p:spPr bwMode="auto">
              <a:xfrm>
                <a:off x="689" y="1632"/>
                <a:ext cx="35" cy="33"/>
              </a:xfrm>
              <a:custGeom>
                <a:avLst/>
                <a:gdLst>
                  <a:gd name="T0" fmla="*/ 3 w 13"/>
                  <a:gd name="T1" fmla="*/ 5 h 12"/>
                  <a:gd name="T2" fmla="*/ 4 w 13"/>
                  <a:gd name="T3" fmla="*/ 2 h 12"/>
                  <a:gd name="T4" fmla="*/ 1 w 13"/>
                  <a:gd name="T5" fmla="*/ 6 h 12"/>
                  <a:gd name="T6" fmla="*/ 1 w 13"/>
                  <a:gd name="T7" fmla="*/ 7 h 12"/>
                  <a:gd name="T8" fmla="*/ 1 w 13"/>
                  <a:gd name="T9" fmla="*/ 7 h 12"/>
                  <a:gd name="T10" fmla="*/ 2 w 13"/>
                  <a:gd name="T11" fmla="*/ 10 h 12"/>
                  <a:gd name="T12" fmla="*/ 2 w 13"/>
                  <a:gd name="T13" fmla="*/ 10 h 12"/>
                  <a:gd name="T14" fmla="*/ 2 w 13"/>
                  <a:gd name="T15" fmla="*/ 10 h 12"/>
                  <a:gd name="T16" fmla="*/ 2 w 13"/>
                  <a:gd name="T17" fmla="*/ 10 h 12"/>
                  <a:gd name="T18" fmla="*/ 2 w 13"/>
                  <a:gd name="T19" fmla="*/ 10 h 12"/>
                  <a:gd name="T20" fmla="*/ 3 w 13"/>
                  <a:gd name="T21" fmla="*/ 11 h 12"/>
                  <a:gd name="T22" fmla="*/ 3 w 13"/>
                  <a:gd name="T23" fmla="*/ 11 h 12"/>
                  <a:gd name="T24" fmla="*/ 5 w 13"/>
                  <a:gd name="T25" fmla="*/ 11 h 12"/>
                  <a:gd name="T26" fmla="*/ 3 w 13"/>
                  <a:gd name="T27" fmla="*/ 12 h 12"/>
                  <a:gd name="T28" fmla="*/ 5 w 13"/>
                  <a:gd name="T29" fmla="*/ 11 h 12"/>
                  <a:gd name="T30" fmla="*/ 4 w 13"/>
                  <a:gd name="T31" fmla="*/ 11 h 12"/>
                  <a:gd name="T32" fmla="*/ 5 w 13"/>
                  <a:gd name="T33" fmla="*/ 11 h 12"/>
                  <a:gd name="T34" fmla="*/ 5 w 13"/>
                  <a:gd name="T35" fmla="*/ 11 h 12"/>
                  <a:gd name="T36" fmla="*/ 5 w 13"/>
                  <a:gd name="T37" fmla="*/ 10 h 12"/>
                  <a:gd name="T38" fmla="*/ 3 w 13"/>
                  <a:gd name="T39" fmla="*/ 11 h 12"/>
                  <a:gd name="T40" fmla="*/ 5 w 13"/>
                  <a:gd name="T41" fmla="*/ 10 h 12"/>
                  <a:gd name="T42" fmla="*/ 5 w 13"/>
                  <a:gd name="T43" fmla="*/ 9 h 12"/>
                  <a:gd name="T44" fmla="*/ 5 w 13"/>
                  <a:gd name="T45" fmla="*/ 9 h 12"/>
                  <a:gd name="T46" fmla="*/ 4 w 13"/>
                  <a:gd name="T47" fmla="*/ 10 h 12"/>
                  <a:gd name="T48" fmla="*/ 5 w 13"/>
                  <a:gd name="T49" fmla="*/ 9 h 12"/>
                  <a:gd name="T50" fmla="*/ 4 w 13"/>
                  <a:gd name="T51" fmla="*/ 9 h 12"/>
                  <a:gd name="T52" fmla="*/ 7 w 13"/>
                  <a:gd name="T53" fmla="*/ 4 h 12"/>
                  <a:gd name="T54" fmla="*/ 9 w 13"/>
                  <a:gd name="T55" fmla="*/ 6 h 12"/>
                  <a:gd name="T56" fmla="*/ 11 w 13"/>
                  <a:gd name="T57" fmla="*/ 5 h 12"/>
                  <a:gd name="T58" fmla="*/ 10 w 13"/>
                  <a:gd name="T59" fmla="*/ 6 h 12"/>
                  <a:gd name="T60" fmla="*/ 9 w 13"/>
                  <a:gd name="T61" fmla="*/ 6 h 12"/>
                  <a:gd name="T62" fmla="*/ 11 w 13"/>
                  <a:gd name="T63" fmla="*/ 3 h 12"/>
                  <a:gd name="T64" fmla="*/ 12 w 13"/>
                  <a:gd name="T65" fmla="*/ 5 h 12"/>
                  <a:gd name="T66" fmla="*/ 3 w 13"/>
                  <a:gd name="T67" fmla="*/ 5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3" h="12">
                    <a:moveTo>
                      <a:pt x="3" y="5"/>
                    </a:moveTo>
                    <a:cubicBezTo>
                      <a:pt x="4" y="3"/>
                      <a:pt x="4" y="3"/>
                      <a:pt x="4" y="2"/>
                    </a:cubicBezTo>
                    <a:cubicBezTo>
                      <a:pt x="2" y="3"/>
                      <a:pt x="2" y="5"/>
                      <a:pt x="1" y="6"/>
                    </a:cubicBezTo>
                    <a:cubicBezTo>
                      <a:pt x="1" y="7"/>
                      <a:pt x="1" y="7"/>
                      <a:pt x="1" y="7"/>
                    </a:cubicBezTo>
                    <a:cubicBezTo>
                      <a:pt x="1" y="7"/>
                      <a:pt x="1" y="7"/>
                      <a:pt x="1" y="7"/>
                    </a:cubicBezTo>
                    <a:cubicBezTo>
                      <a:pt x="2" y="8"/>
                      <a:pt x="0" y="4"/>
                      <a:pt x="2" y="10"/>
                    </a:cubicBezTo>
                    <a:cubicBezTo>
                      <a:pt x="2" y="10"/>
                      <a:pt x="2" y="10"/>
                      <a:pt x="2" y="10"/>
                    </a:cubicBezTo>
                    <a:cubicBezTo>
                      <a:pt x="2" y="10"/>
                      <a:pt x="2" y="10"/>
                      <a:pt x="2" y="10"/>
                    </a:cubicBezTo>
                    <a:cubicBezTo>
                      <a:pt x="2" y="10"/>
                      <a:pt x="2" y="10"/>
                      <a:pt x="2" y="10"/>
                    </a:cubicBezTo>
                    <a:cubicBezTo>
                      <a:pt x="2" y="10"/>
                      <a:pt x="2" y="10"/>
                      <a:pt x="2" y="10"/>
                    </a:cubicBezTo>
                    <a:cubicBezTo>
                      <a:pt x="3" y="11"/>
                      <a:pt x="3" y="11"/>
                      <a:pt x="3" y="11"/>
                    </a:cubicBezTo>
                    <a:cubicBezTo>
                      <a:pt x="3" y="11"/>
                      <a:pt x="3" y="11"/>
                      <a:pt x="3" y="11"/>
                    </a:cubicBezTo>
                    <a:cubicBezTo>
                      <a:pt x="2" y="12"/>
                      <a:pt x="4" y="11"/>
                      <a:pt x="5" y="11"/>
                    </a:cubicBezTo>
                    <a:cubicBezTo>
                      <a:pt x="3" y="12"/>
                      <a:pt x="3" y="12"/>
                      <a:pt x="3" y="12"/>
                    </a:cubicBezTo>
                    <a:cubicBezTo>
                      <a:pt x="4" y="11"/>
                      <a:pt x="3" y="12"/>
                      <a:pt x="5" y="11"/>
                    </a:cubicBezTo>
                    <a:cubicBezTo>
                      <a:pt x="5" y="11"/>
                      <a:pt x="4" y="12"/>
                      <a:pt x="4" y="11"/>
                    </a:cubicBezTo>
                    <a:cubicBezTo>
                      <a:pt x="5" y="11"/>
                      <a:pt x="5" y="11"/>
                      <a:pt x="5" y="11"/>
                    </a:cubicBezTo>
                    <a:cubicBezTo>
                      <a:pt x="5" y="11"/>
                      <a:pt x="5" y="11"/>
                      <a:pt x="5" y="11"/>
                    </a:cubicBezTo>
                    <a:cubicBezTo>
                      <a:pt x="5" y="10"/>
                      <a:pt x="5" y="10"/>
                      <a:pt x="5" y="10"/>
                    </a:cubicBezTo>
                    <a:cubicBezTo>
                      <a:pt x="6" y="9"/>
                      <a:pt x="3" y="12"/>
                      <a:pt x="3" y="11"/>
                    </a:cubicBezTo>
                    <a:cubicBezTo>
                      <a:pt x="5" y="10"/>
                      <a:pt x="5" y="10"/>
                      <a:pt x="5" y="10"/>
                    </a:cubicBezTo>
                    <a:cubicBezTo>
                      <a:pt x="5" y="9"/>
                      <a:pt x="4" y="10"/>
                      <a:pt x="5" y="9"/>
                    </a:cubicBezTo>
                    <a:cubicBezTo>
                      <a:pt x="5" y="9"/>
                      <a:pt x="4" y="9"/>
                      <a:pt x="5" y="9"/>
                    </a:cubicBezTo>
                    <a:cubicBezTo>
                      <a:pt x="5" y="9"/>
                      <a:pt x="4" y="10"/>
                      <a:pt x="4" y="10"/>
                    </a:cubicBezTo>
                    <a:cubicBezTo>
                      <a:pt x="2" y="10"/>
                      <a:pt x="5" y="9"/>
                      <a:pt x="5" y="9"/>
                    </a:cubicBezTo>
                    <a:cubicBezTo>
                      <a:pt x="4" y="9"/>
                      <a:pt x="4" y="9"/>
                      <a:pt x="4" y="9"/>
                    </a:cubicBezTo>
                    <a:cubicBezTo>
                      <a:pt x="3" y="11"/>
                      <a:pt x="3" y="2"/>
                      <a:pt x="7" y="4"/>
                    </a:cubicBezTo>
                    <a:cubicBezTo>
                      <a:pt x="11" y="5"/>
                      <a:pt x="10" y="6"/>
                      <a:pt x="9" y="6"/>
                    </a:cubicBezTo>
                    <a:cubicBezTo>
                      <a:pt x="10" y="5"/>
                      <a:pt x="12" y="5"/>
                      <a:pt x="11" y="5"/>
                    </a:cubicBezTo>
                    <a:cubicBezTo>
                      <a:pt x="11" y="5"/>
                      <a:pt x="11" y="6"/>
                      <a:pt x="10" y="6"/>
                    </a:cubicBezTo>
                    <a:cubicBezTo>
                      <a:pt x="10" y="6"/>
                      <a:pt x="9" y="6"/>
                      <a:pt x="9" y="6"/>
                    </a:cubicBezTo>
                    <a:cubicBezTo>
                      <a:pt x="10" y="5"/>
                      <a:pt x="11" y="4"/>
                      <a:pt x="11" y="3"/>
                    </a:cubicBezTo>
                    <a:cubicBezTo>
                      <a:pt x="13" y="4"/>
                      <a:pt x="13" y="5"/>
                      <a:pt x="12" y="5"/>
                    </a:cubicBezTo>
                    <a:cubicBezTo>
                      <a:pt x="10" y="7"/>
                      <a:pt x="11" y="0"/>
                      <a:pt x="3" y="5"/>
                    </a:cubicBez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340" name="Freeform 236"/>
              <p:cNvSpPr/>
              <p:nvPr/>
            </p:nvSpPr>
            <p:spPr bwMode="auto">
              <a:xfrm>
                <a:off x="700" y="1635"/>
                <a:ext cx="13" cy="2"/>
              </a:xfrm>
              <a:custGeom>
                <a:avLst/>
                <a:gdLst>
                  <a:gd name="T0" fmla="*/ 4 w 5"/>
                  <a:gd name="T1" fmla="*/ 0 h 1"/>
                  <a:gd name="T2" fmla="*/ 0 w 5"/>
                  <a:gd name="T3" fmla="*/ 1 h 1"/>
                  <a:gd name="T4" fmla="*/ 5 w 5"/>
                  <a:gd name="T5" fmla="*/ 1 h 1"/>
                  <a:gd name="T6" fmla="*/ 4 w 5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" h="1">
                    <a:moveTo>
                      <a:pt x="4" y="0"/>
                    </a:moveTo>
                    <a:cubicBezTo>
                      <a:pt x="2" y="0"/>
                      <a:pt x="1" y="1"/>
                      <a:pt x="0" y="1"/>
                    </a:cubicBezTo>
                    <a:cubicBezTo>
                      <a:pt x="4" y="0"/>
                      <a:pt x="5" y="1"/>
                      <a:pt x="5" y="1"/>
                    </a:cubicBezTo>
                    <a:cubicBezTo>
                      <a:pt x="5" y="1"/>
                      <a:pt x="5" y="1"/>
                      <a:pt x="4" y="0"/>
                    </a:cubicBez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341" name="Freeform 237"/>
              <p:cNvSpPr/>
              <p:nvPr/>
            </p:nvSpPr>
            <p:spPr bwMode="auto">
              <a:xfrm>
                <a:off x="672" y="1684"/>
                <a:ext cx="3" cy="2"/>
              </a:xfrm>
              <a:custGeom>
                <a:avLst/>
                <a:gdLst>
                  <a:gd name="T0" fmla="*/ 3 w 3"/>
                  <a:gd name="T1" fmla="*/ 2 h 2"/>
                  <a:gd name="T2" fmla="*/ 0 w 3"/>
                  <a:gd name="T3" fmla="*/ 2 h 2"/>
                  <a:gd name="T4" fmla="*/ 3 w 3"/>
                  <a:gd name="T5" fmla="*/ 0 h 2"/>
                  <a:gd name="T6" fmla="*/ 3 w 3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2">
                    <a:moveTo>
                      <a:pt x="3" y="2"/>
                    </a:moveTo>
                    <a:lnTo>
                      <a:pt x="0" y="2"/>
                    </a:lnTo>
                    <a:lnTo>
                      <a:pt x="3" y="0"/>
                    </a:lnTo>
                    <a:lnTo>
                      <a:pt x="3" y="2"/>
                    </a:ln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342" name="Freeform 238"/>
              <p:cNvSpPr/>
              <p:nvPr/>
            </p:nvSpPr>
            <p:spPr bwMode="auto">
              <a:xfrm>
                <a:off x="670" y="1684"/>
                <a:ext cx="8" cy="13"/>
              </a:xfrm>
              <a:custGeom>
                <a:avLst/>
                <a:gdLst>
                  <a:gd name="T0" fmla="*/ 0 w 3"/>
                  <a:gd name="T1" fmla="*/ 5 h 5"/>
                  <a:gd name="T2" fmla="*/ 1 w 3"/>
                  <a:gd name="T3" fmla="*/ 5 h 5"/>
                  <a:gd name="T4" fmla="*/ 3 w 3"/>
                  <a:gd name="T5" fmla="*/ 0 h 5"/>
                  <a:gd name="T6" fmla="*/ 1 w 3"/>
                  <a:gd name="T7" fmla="*/ 3 h 5"/>
                  <a:gd name="T8" fmla="*/ 2 w 3"/>
                  <a:gd name="T9" fmla="*/ 2 h 5"/>
                  <a:gd name="T10" fmla="*/ 0 w 3"/>
                  <a:gd name="T11" fmla="*/ 4 h 5"/>
                  <a:gd name="T12" fmla="*/ 1 w 3"/>
                  <a:gd name="T13" fmla="*/ 4 h 5"/>
                  <a:gd name="T14" fmla="*/ 0 w 3"/>
                  <a:gd name="T15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" h="5">
                    <a:moveTo>
                      <a:pt x="0" y="5"/>
                    </a:moveTo>
                    <a:cubicBezTo>
                      <a:pt x="1" y="5"/>
                      <a:pt x="1" y="5"/>
                      <a:pt x="1" y="5"/>
                    </a:cubicBezTo>
                    <a:cubicBezTo>
                      <a:pt x="2" y="2"/>
                      <a:pt x="2" y="3"/>
                      <a:pt x="3" y="0"/>
                    </a:cubicBezTo>
                    <a:cubicBezTo>
                      <a:pt x="2" y="1"/>
                      <a:pt x="1" y="1"/>
                      <a:pt x="1" y="3"/>
                    </a:cubicBezTo>
                    <a:cubicBezTo>
                      <a:pt x="1" y="3"/>
                      <a:pt x="2" y="1"/>
                      <a:pt x="2" y="2"/>
                    </a:cubicBezTo>
                    <a:cubicBezTo>
                      <a:pt x="1" y="3"/>
                      <a:pt x="1" y="3"/>
                      <a:pt x="0" y="4"/>
                    </a:cubicBezTo>
                    <a:cubicBezTo>
                      <a:pt x="0" y="5"/>
                      <a:pt x="1" y="3"/>
                      <a:pt x="1" y="4"/>
                    </a:cubicBezTo>
                    <a:lnTo>
                      <a:pt x="0" y="5"/>
                    </a:ln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343" name="Freeform 239"/>
              <p:cNvSpPr/>
              <p:nvPr/>
            </p:nvSpPr>
            <p:spPr bwMode="auto">
              <a:xfrm>
                <a:off x="672" y="1689"/>
                <a:ext cx="3" cy="6"/>
              </a:xfrm>
              <a:custGeom>
                <a:avLst/>
                <a:gdLst>
                  <a:gd name="T0" fmla="*/ 1 w 1"/>
                  <a:gd name="T1" fmla="*/ 0 h 2"/>
                  <a:gd name="T2" fmla="*/ 0 w 1"/>
                  <a:gd name="T3" fmla="*/ 2 h 2"/>
                  <a:gd name="T4" fmla="*/ 1 w 1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1" y="1"/>
                      <a:pt x="1" y="1"/>
                      <a:pt x="1" y="0"/>
                    </a:cubicBez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344" name="Freeform 240"/>
              <p:cNvSpPr/>
              <p:nvPr/>
            </p:nvSpPr>
            <p:spPr bwMode="auto">
              <a:xfrm>
                <a:off x="675" y="1686"/>
                <a:ext cx="3" cy="6"/>
              </a:xfrm>
              <a:custGeom>
                <a:avLst/>
                <a:gdLst>
                  <a:gd name="T0" fmla="*/ 0 w 1"/>
                  <a:gd name="T1" fmla="*/ 1 h 2"/>
                  <a:gd name="T2" fmla="*/ 0 w 1"/>
                  <a:gd name="T3" fmla="*/ 2 h 2"/>
                  <a:gd name="T4" fmla="*/ 1 w 1"/>
                  <a:gd name="T5" fmla="*/ 0 h 2"/>
                  <a:gd name="T6" fmla="*/ 0 w 1"/>
                  <a:gd name="T7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0" y="1"/>
                    </a:moveTo>
                    <a:cubicBezTo>
                      <a:pt x="0" y="1"/>
                      <a:pt x="0" y="2"/>
                      <a:pt x="0" y="2"/>
                    </a:cubicBezTo>
                    <a:cubicBezTo>
                      <a:pt x="1" y="0"/>
                      <a:pt x="1" y="0"/>
                      <a:pt x="1" y="0"/>
                    </a:cubicBez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345" name="Freeform 241"/>
              <p:cNvSpPr/>
              <p:nvPr/>
            </p:nvSpPr>
            <p:spPr bwMode="auto">
              <a:xfrm>
                <a:off x="678" y="168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346" name="Freeform 242"/>
              <p:cNvSpPr/>
              <p:nvPr/>
            </p:nvSpPr>
            <p:spPr bwMode="auto">
              <a:xfrm>
                <a:off x="672" y="1689"/>
                <a:ext cx="9" cy="8"/>
              </a:xfrm>
              <a:custGeom>
                <a:avLst/>
                <a:gdLst>
                  <a:gd name="T0" fmla="*/ 2 w 3"/>
                  <a:gd name="T1" fmla="*/ 0 h 3"/>
                  <a:gd name="T2" fmla="*/ 2 w 3"/>
                  <a:gd name="T3" fmla="*/ 0 h 3"/>
                  <a:gd name="T4" fmla="*/ 2 w 3"/>
                  <a:gd name="T5" fmla="*/ 0 h 3"/>
                  <a:gd name="T6" fmla="*/ 1 w 3"/>
                  <a:gd name="T7" fmla="*/ 2 h 3"/>
                  <a:gd name="T8" fmla="*/ 1 w 3"/>
                  <a:gd name="T9" fmla="*/ 2 h 3"/>
                  <a:gd name="T10" fmla="*/ 0 w 3"/>
                  <a:gd name="T11" fmla="*/ 3 h 3"/>
                  <a:gd name="T12" fmla="*/ 2 w 3"/>
                  <a:gd name="T13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" h="3">
                    <a:moveTo>
                      <a:pt x="2" y="0"/>
                    </a:moveTo>
                    <a:cubicBezTo>
                      <a:pt x="3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1"/>
                      <a:pt x="1" y="2"/>
                      <a:pt x="1" y="2"/>
                    </a:cubicBezTo>
                    <a:cubicBezTo>
                      <a:pt x="1" y="2"/>
                      <a:pt x="1" y="1"/>
                      <a:pt x="1" y="2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2" y="1"/>
                      <a:pt x="2" y="0"/>
                    </a:cubicBez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347" name="Freeform 243"/>
              <p:cNvSpPr/>
              <p:nvPr/>
            </p:nvSpPr>
            <p:spPr bwMode="auto">
              <a:xfrm>
                <a:off x="678" y="1689"/>
                <a:ext cx="0" cy="3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348" name="Freeform 244"/>
              <p:cNvSpPr/>
              <p:nvPr/>
            </p:nvSpPr>
            <p:spPr bwMode="auto">
              <a:xfrm>
                <a:off x="675" y="1689"/>
                <a:ext cx="3" cy="3"/>
              </a:xfrm>
              <a:custGeom>
                <a:avLst/>
                <a:gdLst>
                  <a:gd name="T0" fmla="*/ 3 w 3"/>
                  <a:gd name="T1" fmla="*/ 0 h 3"/>
                  <a:gd name="T2" fmla="*/ 0 w 3"/>
                  <a:gd name="T3" fmla="*/ 0 h 3"/>
                  <a:gd name="T4" fmla="*/ 0 w 3"/>
                  <a:gd name="T5" fmla="*/ 3 h 3"/>
                  <a:gd name="T6" fmla="*/ 3 w 3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3">
                    <a:moveTo>
                      <a:pt x="3" y="0"/>
                    </a:moveTo>
                    <a:lnTo>
                      <a:pt x="0" y="0"/>
                    </a:lnTo>
                    <a:lnTo>
                      <a:pt x="0" y="3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349" name="Freeform 245"/>
              <p:cNvSpPr/>
              <p:nvPr/>
            </p:nvSpPr>
            <p:spPr bwMode="auto">
              <a:xfrm>
                <a:off x="672" y="1689"/>
                <a:ext cx="9" cy="11"/>
              </a:xfrm>
              <a:custGeom>
                <a:avLst/>
                <a:gdLst>
                  <a:gd name="T0" fmla="*/ 3 w 3"/>
                  <a:gd name="T1" fmla="*/ 1 h 4"/>
                  <a:gd name="T2" fmla="*/ 2 w 3"/>
                  <a:gd name="T3" fmla="*/ 2 h 4"/>
                  <a:gd name="T4" fmla="*/ 0 w 3"/>
                  <a:gd name="T5" fmla="*/ 4 h 4"/>
                  <a:gd name="T6" fmla="*/ 1 w 3"/>
                  <a:gd name="T7" fmla="*/ 3 h 4"/>
                  <a:gd name="T8" fmla="*/ 3 w 3"/>
                  <a:gd name="T9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">
                    <a:moveTo>
                      <a:pt x="3" y="1"/>
                    </a:moveTo>
                    <a:cubicBezTo>
                      <a:pt x="2" y="2"/>
                      <a:pt x="3" y="0"/>
                      <a:pt x="2" y="2"/>
                    </a:cubicBezTo>
                    <a:cubicBezTo>
                      <a:pt x="2" y="2"/>
                      <a:pt x="1" y="3"/>
                      <a:pt x="0" y="4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2" y="2"/>
                      <a:pt x="3" y="1"/>
                    </a:cubicBez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350" name="Freeform 246"/>
              <p:cNvSpPr/>
              <p:nvPr/>
            </p:nvSpPr>
            <p:spPr bwMode="auto">
              <a:xfrm>
                <a:off x="672" y="170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351" name="Freeform 247"/>
              <p:cNvSpPr/>
              <p:nvPr/>
            </p:nvSpPr>
            <p:spPr bwMode="auto">
              <a:xfrm>
                <a:off x="670" y="1695"/>
                <a:ext cx="11" cy="10"/>
              </a:xfrm>
              <a:custGeom>
                <a:avLst/>
                <a:gdLst>
                  <a:gd name="T0" fmla="*/ 4 w 4"/>
                  <a:gd name="T1" fmla="*/ 1 h 4"/>
                  <a:gd name="T2" fmla="*/ 2 w 4"/>
                  <a:gd name="T3" fmla="*/ 2 h 4"/>
                  <a:gd name="T4" fmla="*/ 3 w 4"/>
                  <a:gd name="T5" fmla="*/ 1 h 4"/>
                  <a:gd name="T6" fmla="*/ 2 w 4"/>
                  <a:gd name="T7" fmla="*/ 2 h 4"/>
                  <a:gd name="T8" fmla="*/ 4 w 4"/>
                  <a:gd name="T9" fmla="*/ 0 h 4"/>
                  <a:gd name="T10" fmla="*/ 2 w 4"/>
                  <a:gd name="T11" fmla="*/ 1 h 4"/>
                  <a:gd name="T12" fmla="*/ 3 w 4"/>
                  <a:gd name="T13" fmla="*/ 0 h 4"/>
                  <a:gd name="T14" fmla="*/ 2 w 4"/>
                  <a:gd name="T15" fmla="*/ 2 h 4"/>
                  <a:gd name="T16" fmla="*/ 2 w 4"/>
                  <a:gd name="T17" fmla="*/ 2 h 4"/>
                  <a:gd name="T18" fmla="*/ 1 w 4"/>
                  <a:gd name="T19" fmla="*/ 3 h 4"/>
                  <a:gd name="T20" fmla="*/ 0 w 4"/>
                  <a:gd name="T21" fmla="*/ 4 h 4"/>
                  <a:gd name="T22" fmla="*/ 4 w 4"/>
                  <a:gd name="T23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" h="4">
                    <a:moveTo>
                      <a:pt x="4" y="1"/>
                    </a:moveTo>
                    <a:cubicBezTo>
                      <a:pt x="2" y="2"/>
                      <a:pt x="2" y="2"/>
                      <a:pt x="2" y="2"/>
                    </a:cubicBezTo>
                    <a:cubicBezTo>
                      <a:pt x="3" y="2"/>
                      <a:pt x="3" y="1"/>
                      <a:pt x="3" y="1"/>
                    </a:cubicBezTo>
                    <a:cubicBezTo>
                      <a:pt x="3" y="1"/>
                      <a:pt x="2" y="2"/>
                      <a:pt x="2" y="2"/>
                    </a:cubicBezTo>
                    <a:cubicBezTo>
                      <a:pt x="4" y="0"/>
                      <a:pt x="3" y="2"/>
                      <a:pt x="4" y="0"/>
                    </a:cubicBezTo>
                    <a:cubicBezTo>
                      <a:pt x="4" y="0"/>
                      <a:pt x="4" y="0"/>
                      <a:pt x="2" y="1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1" y="2"/>
                      <a:pt x="3" y="1"/>
                      <a:pt x="2" y="2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0" y="4"/>
                      <a:pt x="0" y="4"/>
                    </a:cubicBezTo>
                    <a:cubicBezTo>
                      <a:pt x="1" y="4"/>
                      <a:pt x="3" y="2"/>
                      <a:pt x="4" y="1"/>
                    </a:cubicBez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352" name="Freeform 248"/>
              <p:cNvSpPr/>
              <p:nvPr/>
            </p:nvSpPr>
            <p:spPr bwMode="auto">
              <a:xfrm>
                <a:off x="675" y="1703"/>
                <a:ext cx="3" cy="2"/>
              </a:xfrm>
              <a:custGeom>
                <a:avLst/>
                <a:gdLst>
                  <a:gd name="T0" fmla="*/ 0 w 3"/>
                  <a:gd name="T1" fmla="*/ 0 h 2"/>
                  <a:gd name="T2" fmla="*/ 0 w 3"/>
                  <a:gd name="T3" fmla="*/ 2 h 2"/>
                  <a:gd name="T4" fmla="*/ 3 w 3"/>
                  <a:gd name="T5" fmla="*/ 0 h 2"/>
                  <a:gd name="T6" fmla="*/ 0 w 3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2">
                    <a:moveTo>
                      <a:pt x="0" y="0"/>
                    </a:moveTo>
                    <a:lnTo>
                      <a:pt x="0" y="2"/>
                    </a:lnTo>
                    <a:lnTo>
                      <a:pt x="3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353" name="Freeform 249"/>
              <p:cNvSpPr/>
              <p:nvPr/>
            </p:nvSpPr>
            <p:spPr bwMode="auto">
              <a:xfrm>
                <a:off x="672" y="1697"/>
                <a:ext cx="11" cy="11"/>
              </a:xfrm>
              <a:custGeom>
                <a:avLst/>
                <a:gdLst>
                  <a:gd name="T0" fmla="*/ 4 w 4"/>
                  <a:gd name="T1" fmla="*/ 1 h 4"/>
                  <a:gd name="T2" fmla="*/ 3 w 4"/>
                  <a:gd name="T3" fmla="*/ 1 h 4"/>
                  <a:gd name="T4" fmla="*/ 3 w 4"/>
                  <a:gd name="T5" fmla="*/ 0 h 4"/>
                  <a:gd name="T6" fmla="*/ 2 w 4"/>
                  <a:gd name="T7" fmla="*/ 2 h 4"/>
                  <a:gd name="T8" fmla="*/ 3 w 4"/>
                  <a:gd name="T9" fmla="*/ 1 h 4"/>
                  <a:gd name="T10" fmla="*/ 1 w 4"/>
                  <a:gd name="T11" fmla="*/ 3 h 4"/>
                  <a:gd name="T12" fmla="*/ 1 w 4"/>
                  <a:gd name="T13" fmla="*/ 3 h 4"/>
                  <a:gd name="T14" fmla="*/ 2 w 4"/>
                  <a:gd name="T15" fmla="*/ 3 h 4"/>
                  <a:gd name="T16" fmla="*/ 2 w 4"/>
                  <a:gd name="T17" fmla="*/ 2 h 4"/>
                  <a:gd name="T18" fmla="*/ 3 w 4"/>
                  <a:gd name="T19" fmla="*/ 2 h 4"/>
                  <a:gd name="T20" fmla="*/ 4 w 4"/>
                  <a:gd name="T21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" h="4">
                    <a:moveTo>
                      <a:pt x="4" y="1"/>
                    </a:moveTo>
                    <a:cubicBezTo>
                      <a:pt x="3" y="1"/>
                      <a:pt x="3" y="1"/>
                      <a:pt x="3" y="1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3" y="1"/>
                      <a:pt x="2" y="1"/>
                      <a:pt x="2" y="2"/>
                    </a:cubicBezTo>
                    <a:cubicBezTo>
                      <a:pt x="1" y="3"/>
                      <a:pt x="3" y="1"/>
                      <a:pt x="3" y="1"/>
                    </a:cubicBezTo>
                    <a:cubicBezTo>
                      <a:pt x="3" y="2"/>
                      <a:pt x="2" y="2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0" y="4"/>
                      <a:pt x="1" y="3"/>
                      <a:pt x="2" y="3"/>
                    </a:cubicBezTo>
                    <a:cubicBezTo>
                      <a:pt x="2" y="3"/>
                      <a:pt x="3" y="2"/>
                      <a:pt x="2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4" y="1"/>
                      <a:pt x="4" y="1"/>
                      <a:pt x="4" y="1"/>
                    </a:cubicBez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354" name="Freeform 250"/>
              <p:cNvSpPr/>
              <p:nvPr/>
            </p:nvSpPr>
            <p:spPr bwMode="auto">
              <a:xfrm>
                <a:off x="681" y="1697"/>
                <a:ext cx="2" cy="0"/>
              </a:xfrm>
              <a:custGeom>
                <a:avLst/>
                <a:gdLst>
                  <a:gd name="T0" fmla="*/ 0 w 1"/>
                  <a:gd name="T1" fmla="*/ 0 w 1"/>
                  <a:gd name="T2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355" name="Freeform 251"/>
              <p:cNvSpPr/>
              <p:nvPr/>
            </p:nvSpPr>
            <p:spPr bwMode="auto">
              <a:xfrm>
                <a:off x="678" y="170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356" name="Freeform 252"/>
              <p:cNvSpPr/>
              <p:nvPr/>
            </p:nvSpPr>
            <p:spPr bwMode="auto">
              <a:xfrm>
                <a:off x="683" y="1700"/>
                <a:ext cx="0" cy="3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  <a:gd name="T3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357" name="Freeform 253"/>
              <p:cNvSpPr/>
              <p:nvPr/>
            </p:nvSpPr>
            <p:spPr bwMode="auto">
              <a:xfrm>
                <a:off x="675" y="1700"/>
                <a:ext cx="33" cy="19"/>
              </a:xfrm>
              <a:custGeom>
                <a:avLst/>
                <a:gdLst>
                  <a:gd name="T0" fmla="*/ 10 w 12"/>
                  <a:gd name="T1" fmla="*/ 2 h 7"/>
                  <a:gd name="T2" fmla="*/ 10 w 12"/>
                  <a:gd name="T3" fmla="*/ 3 h 7"/>
                  <a:gd name="T4" fmla="*/ 8 w 12"/>
                  <a:gd name="T5" fmla="*/ 3 h 7"/>
                  <a:gd name="T6" fmla="*/ 7 w 12"/>
                  <a:gd name="T7" fmla="*/ 5 h 7"/>
                  <a:gd name="T8" fmla="*/ 8 w 12"/>
                  <a:gd name="T9" fmla="*/ 5 h 7"/>
                  <a:gd name="T10" fmla="*/ 7 w 12"/>
                  <a:gd name="T11" fmla="*/ 6 h 7"/>
                  <a:gd name="T12" fmla="*/ 7 w 12"/>
                  <a:gd name="T13" fmla="*/ 5 h 7"/>
                  <a:gd name="T14" fmla="*/ 6 w 12"/>
                  <a:gd name="T15" fmla="*/ 5 h 7"/>
                  <a:gd name="T16" fmla="*/ 5 w 12"/>
                  <a:gd name="T17" fmla="*/ 2 h 7"/>
                  <a:gd name="T18" fmla="*/ 3 w 12"/>
                  <a:gd name="T19" fmla="*/ 3 h 7"/>
                  <a:gd name="T20" fmla="*/ 4 w 12"/>
                  <a:gd name="T21" fmla="*/ 2 h 7"/>
                  <a:gd name="T22" fmla="*/ 4 w 12"/>
                  <a:gd name="T23" fmla="*/ 2 h 7"/>
                  <a:gd name="T24" fmla="*/ 4 w 12"/>
                  <a:gd name="T25" fmla="*/ 1 h 7"/>
                  <a:gd name="T26" fmla="*/ 2 w 12"/>
                  <a:gd name="T27" fmla="*/ 2 h 7"/>
                  <a:gd name="T28" fmla="*/ 4 w 12"/>
                  <a:gd name="T29" fmla="*/ 0 h 7"/>
                  <a:gd name="T30" fmla="*/ 2 w 12"/>
                  <a:gd name="T31" fmla="*/ 1 h 7"/>
                  <a:gd name="T32" fmla="*/ 1 w 12"/>
                  <a:gd name="T33" fmla="*/ 2 h 7"/>
                  <a:gd name="T34" fmla="*/ 0 w 12"/>
                  <a:gd name="T35" fmla="*/ 3 h 7"/>
                  <a:gd name="T36" fmla="*/ 4 w 12"/>
                  <a:gd name="T37" fmla="*/ 3 h 7"/>
                  <a:gd name="T38" fmla="*/ 3 w 12"/>
                  <a:gd name="T39" fmla="*/ 3 h 7"/>
                  <a:gd name="T40" fmla="*/ 2 w 12"/>
                  <a:gd name="T41" fmla="*/ 5 h 7"/>
                  <a:gd name="T42" fmla="*/ 5 w 12"/>
                  <a:gd name="T43" fmla="*/ 4 h 7"/>
                  <a:gd name="T44" fmla="*/ 4 w 12"/>
                  <a:gd name="T45" fmla="*/ 5 h 7"/>
                  <a:gd name="T46" fmla="*/ 5 w 12"/>
                  <a:gd name="T47" fmla="*/ 5 h 7"/>
                  <a:gd name="T48" fmla="*/ 4 w 12"/>
                  <a:gd name="T49" fmla="*/ 6 h 7"/>
                  <a:gd name="T50" fmla="*/ 6 w 12"/>
                  <a:gd name="T51" fmla="*/ 5 h 7"/>
                  <a:gd name="T52" fmla="*/ 3 w 12"/>
                  <a:gd name="T53" fmla="*/ 7 h 7"/>
                  <a:gd name="T54" fmla="*/ 4 w 12"/>
                  <a:gd name="T55" fmla="*/ 6 h 7"/>
                  <a:gd name="T56" fmla="*/ 5 w 12"/>
                  <a:gd name="T57" fmla="*/ 6 h 7"/>
                  <a:gd name="T58" fmla="*/ 3 w 12"/>
                  <a:gd name="T59" fmla="*/ 7 h 7"/>
                  <a:gd name="T60" fmla="*/ 5 w 12"/>
                  <a:gd name="T61" fmla="*/ 7 h 7"/>
                  <a:gd name="T62" fmla="*/ 6 w 12"/>
                  <a:gd name="T63" fmla="*/ 6 h 7"/>
                  <a:gd name="T64" fmla="*/ 6 w 12"/>
                  <a:gd name="T65" fmla="*/ 7 h 7"/>
                  <a:gd name="T66" fmla="*/ 9 w 12"/>
                  <a:gd name="T67" fmla="*/ 4 h 7"/>
                  <a:gd name="T68" fmla="*/ 11 w 12"/>
                  <a:gd name="T69" fmla="*/ 2 h 7"/>
                  <a:gd name="T70" fmla="*/ 11 w 12"/>
                  <a:gd name="T71" fmla="*/ 1 h 7"/>
                  <a:gd name="T72" fmla="*/ 9 w 12"/>
                  <a:gd name="T73" fmla="*/ 3 h 7"/>
                  <a:gd name="T74" fmla="*/ 10 w 12"/>
                  <a:gd name="T75" fmla="*/ 2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2" h="7">
                    <a:moveTo>
                      <a:pt x="10" y="2"/>
                    </a:moveTo>
                    <a:cubicBezTo>
                      <a:pt x="10" y="2"/>
                      <a:pt x="9" y="3"/>
                      <a:pt x="10" y="3"/>
                    </a:cubicBezTo>
                    <a:cubicBezTo>
                      <a:pt x="9" y="3"/>
                      <a:pt x="9" y="3"/>
                      <a:pt x="8" y="3"/>
                    </a:cubicBezTo>
                    <a:cubicBezTo>
                      <a:pt x="8" y="4"/>
                      <a:pt x="8" y="4"/>
                      <a:pt x="7" y="5"/>
                    </a:cubicBezTo>
                    <a:cubicBezTo>
                      <a:pt x="7" y="5"/>
                      <a:pt x="8" y="4"/>
                      <a:pt x="8" y="5"/>
                    </a:cubicBezTo>
                    <a:cubicBezTo>
                      <a:pt x="7" y="6"/>
                      <a:pt x="7" y="6"/>
                      <a:pt x="7" y="6"/>
                    </a:cubicBezTo>
                    <a:cubicBezTo>
                      <a:pt x="9" y="5"/>
                      <a:pt x="6" y="7"/>
                      <a:pt x="7" y="5"/>
                    </a:cubicBezTo>
                    <a:cubicBezTo>
                      <a:pt x="7" y="5"/>
                      <a:pt x="7" y="5"/>
                      <a:pt x="6" y="5"/>
                    </a:cubicBezTo>
                    <a:cubicBezTo>
                      <a:pt x="6" y="4"/>
                      <a:pt x="5" y="3"/>
                      <a:pt x="5" y="2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4" y="2"/>
                      <a:pt x="3" y="2"/>
                      <a:pt x="4" y="2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6" y="1"/>
                      <a:pt x="4" y="1"/>
                      <a:pt x="4" y="1"/>
                    </a:cubicBezTo>
                    <a:cubicBezTo>
                      <a:pt x="4" y="1"/>
                      <a:pt x="2" y="2"/>
                      <a:pt x="2" y="2"/>
                    </a:cubicBezTo>
                    <a:cubicBezTo>
                      <a:pt x="4" y="1"/>
                      <a:pt x="2" y="2"/>
                      <a:pt x="4" y="0"/>
                    </a:cubicBezTo>
                    <a:cubicBezTo>
                      <a:pt x="4" y="0"/>
                      <a:pt x="2" y="2"/>
                      <a:pt x="2" y="1"/>
                    </a:cubicBezTo>
                    <a:cubicBezTo>
                      <a:pt x="1" y="2"/>
                      <a:pt x="2" y="2"/>
                      <a:pt x="1" y="2"/>
                    </a:cubicBezTo>
                    <a:cubicBezTo>
                      <a:pt x="0" y="3"/>
                      <a:pt x="2" y="2"/>
                      <a:pt x="0" y="3"/>
                    </a:cubicBezTo>
                    <a:cubicBezTo>
                      <a:pt x="0" y="3"/>
                      <a:pt x="3" y="3"/>
                      <a:pt x="4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4" y="3"/>
                      <a:pt x="4" y="4"/>
                      <a:pt x="2" y="5"/>
                    </a:cubicBezTo>
                    <a:cubicBezTo>
                      <a:pt x="4" y="4"/>
                      <a:pt x="2" y="6"/>
                      <a:pt x="5" y="4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5" y="5"/>
                      <a:pt x="4" y="5"/>
                      <a:pt x="4" y="6"/>
                    </a:cubicBezTo>
                    <a:cubicBezTo>
                      <a:pt x="5" y="5"/>
                      <a:pt x="5" y="5"/>
                      <a:pt x="6" y="5"/>
                    </a:cubicBezTo>
                    <a:cubicBezTo>
                      <a:pt x="3" y="7"/>
                      <a:pt x="3" y="7"/>
                      <a:pt x="3" y="7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4" y="6"/>
                      <a:pt x="5" y="6"/>
                      <a:pt x="5" y="6"/>
                    </a:cubicBezTo>
                    <a:cubicBezTo>
                      <a:pt x="6" y="6"/>
                      <a:pt x="4" y="7"/>
                      <a:pt x="3" y="7"/>
                    </a:cubicBezTo>
                    <a:cubicBezTo>
                      <a:pt x="3" y="7"/>
                      <a:pt x="6" y="6"/>
                      <a:pt x="5" y="7"/>
                    </a:cubicBezTo>
                    <a:cubicBezTo>
                      <a:pt x="6" y="6"/>
                      <a:pt x="6" y="6"/>
                      <a:pt x="6" y="6"/>
                    </a:cubicBezTo>
                    <a:cubicBezTo>
                      <a:pt x="6" y="6"/>
                      <a:pt x="6" y="6"/>
                      <a:pt x="6" y="7"/>
                    </a:cubicBezTo>
                    <a:cubicBezTo>
                      <a:pt x="12" y="2"/>
                      <a:pt x="8" y="5"/>
                      <a:pt x="9" y="4"/>
                    </a:cubicBezTo>
                    <a:cubicBezTo>
                      <a:pt x="10" y="2"/>
                      <a:pt x="10" y="3"/>
                      <a:pt x="11" y="2"/>
                    </a:cubicBezTo>
                    <a:cubicBezTo>
                      <a:pt x="11" y="2"/>
                      <a:pt x="11" y="2"/>
                      <a:pt x="11" y="1"/>
                    </a:cubicBezTo>
                    <a:cubicBezTo>
                      <a:pt x="9" y="3"/>
                      <a:pt x="9" y="3"/>
                      <a:pt x="9" y="3"/>
                    </a:cubicBezTo>
                    <a:cubicBezTo>
                      <a:pt x="10" y="2"/>
                      <a:pt x="10" y="2"/>
                      <a:pt x="10" y="2"/>
                    </a:cubicBez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358" name="Rectangle 254"/>
              <p:cNvSpPr>
                <a:spLocks noChangeArrowheads="1"/>
              </p:cNvSpPr>
              <p:nvPr/>
            </p:nvSpPr>
            <p:spPr bwMode="auto">
              <a:xfrm>
                <a:off x="705" y="1703"/>
                <a:ext cx="3" cy="1"/>
              </a:xfrm>
              <a:prstGeom prst="rect">
                <a:avLst/>
              </a:pr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359" name="Freeform 255"/>
              <p:cNvSpPr/>
              <p:nvPr/>
            </p:nvSpPr>
            <p:spPr bwMode="auto">
              <a:xfrm>
                <a:off x="702" y="1703"/>
                <a:ext cx="0" cy="2"/>
              </a:xfrm>
              <a:custGeom>
                <a:avLst/>
                <a:gdLst>
                  <a:gd name="T0" fmla="*/ 2 h 2"/>
                  <a:gd name="T1" fmla="*/ 0 h 2"/>
                  <a:gd name="T2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360" name="Freeform 256"/>
              <p:cNvSpPr/>
              <p:nvPr/>
            </p:nvSpPr>
            <p:spPr bwMode="auto">
              <a:xfrm>
                <a:off x="694" y="1714"/>
                <a:ext cx="0" cy="2"/>
              </a:xfrm>
              <a:custGeom>
                <a:avLst/>
                <a:gdLst>
                  <a:gd name="T0" fmla="*/ 0 h 2"/>
                  <a:gd name="T1" fmla="*/ 0 h 2"/>
                  <a:gd name="T2" fmla="*/ 2 h 2"/>
                  <a:gd name="T3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361" name="Freeform 257"/>
              <p:cNvSpPr/>
              <p:nvPr/>
            </p:nvSpPr>
            <p:spPr bwMode="auto">
              <a:xfrm>
                <a:off x="681" y="1719"/>
                <a:ext cx="2" cy="0"/>
              </a:xfrm>
              <a:custGeom>
                <a:avLst/>
                <a:gdLst>
                  <a:gd name="T0" fmla="*/ 0 w 1"/>
                  <a:gd name="T1" fmla="*/ 1 w 1"/>
                  <a:gd name="T2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362" name="Freeform 258"/>
              <p:cNvSpPr/>
              <p:nvPr/>
            </p:nvSpPr>
            <p:spPr bwMode="auto">
              <a:xfrm>
                <a:off x="681" y="1714"/>
                <a:ext cx="2" cy="2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1 h 1"/>
                  <a:gd name="T4" fmla="*/ 1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1" y="0"/>
                    </a:cubicBez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363" name="Rectangle 259"/>
              <p:cNvSpPr>
                <a:spLocks noChangeArrowheads="1"/>
              </p:cNvSpPr>
              <p:nvPr/>
            </p:nvSpPr>
            <p:spPr bwMode="auto">
              <a:xfrm>
                <a:off x="705" y="1703"/>
                <a:ext cx="1" cy="1"/>
              </a:xfrm>
              <a:prstGeom prst="rect">
                <a:avLst/>
              </a:pr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364" name="Freeform 260"/>
              <p:cNvSpPr/>
              <p:nvPr/>
            </p:nvSpPr>
            <p:spPr bwMode="auto">
              <a:xfrm>
                <a:off x="681" y="1697"/>
                <a:ext cx="21" cy="17"/>
              </a:xfrm>
              <a:custGeom>
                <a:avLst/>
                <a:gdLst>
                  <a:gd name="T0" fmla="*/ 1 w 8"/>
                  <a:gd name="T1" fmla="*/ 3 h 6"/>
                  <a:gd name="T2" fmla="*/ 1 w 8"/>
                  <a:gd name="T3" fmla="*/ 4 h 6"/>
                  <a:gd name="T4" fmla="*/ 4 w 8"/>
                  <a:gd name="T5" fmla="*/ 2 h 6"/>
                  <a:gd name="T6" fmla="*/ 2 w 8"/>
                  <a:gd name="T7" fmla="*/ 4 h 6"/>
                  <a:gd name="T8" fmla="*/ 5 w 8"/>
                  <a:gd name="T9" fmla="*/ 4 h 6"/>
                  <a:gd name="T10" fmla="*/ 4 w 8"/>
                  <a:gd name="T11" fmla="*/ 5 h 6"/>
                  <a:gd name="T12" fmla="*/ 7 w 8"/>
                  <a:gd name="T13" fmla="*/ 3 h 6"/>
                  <a:gd name="T14" fmla="*/ 4 w 8"/>
                  <a:gd name="T15" fmla="*/ 6 h 6"/>
                  <a:gd name="T16" fmla="*/ 4 w 8"/>
                  <a:gd name="T17" fmla="*/ 6 h 6"/>
                  <a:gd name="T18" fmla="*/ 5 w 8"/>
                  <a:gd name="T19" fmla="*/ 5 h 6"/>
                  <a:gd name="T20" fmla="*/ 7 w 8"/>
                  <a:gd name="T21" fmla="*/ 4 h 6"/>
                  <a:gd name="T22" fmla="*/ 8 w 8"/>
                  <a:gd name="T23" fmla="*/ 3 h 6"/>
                  <a:gd name="T24" fmla="*/ 7 w 8"/>
                  <a:gd name="T25" fmla="*/ 3 h 6"/>
                  <a:gd name="T26" fmla="*/ 7 w 8"/>
                  <a:gd name="T27" fmla="*/ 2 h 6"/>
                  <a:gd name="T28" fmla="*/ 7 w 8"/>
                  <a:gd name="T29" fmla="*/ 3 h 6"/>
                  <a:gd name="T30" fmla="*/ 8 w 8"/>
                  <a:gd name="T31" fmla="*/ 2 h 6"/>
                  <a:gd name="T32" fmla="*/ 7 w 8"/>
                  <a:gd name="T33" fmla="*/ 3 h 6"/>
                  <a:gd name="T34" fmla="*/ 7 w 8"/>
                  <a:gd name="T35" fmla="*/ 2 h 6"/>
                  <a:gd name="T36" fmla="*/ 5 w 8"/>
                  <a:gd name="T37" fmla="*/ 3 h 6"/>
                  <a:gd name="T38" fmla="*/ 7 w 8"/>
                  <a:gd name="T39" fmla="*/ 2 h 6"/>
                  <a:gd name="T40" fmla="*/ 6 w 8"/>
                  <a:gd name="T41" fmla="*/ 3 h 6"/>
                  <a:gd name="T42" fmla="*/ 7 w 8"/>
                  <a:gd name="T43" fmla="*/ 1 h 6"/>
                  <a:gd name="T44" fmla="*/ 6 w 8"/>
                  <a:gd name="T45" fmla="*/ 2 h 6"/>
                  <a:gd name="T46" fmla="*/ 7 w 8"/>
                  <a:gd name="T47" fmla="*/ 1 h 6"/>
                  <a:gd name="T48" fmla="*/ 4 w 8"/>
                  <a:gd name="T49" fmla="*/ 3 h 6"/>
                  <a:gd name="T50" fmla="*/ 6 w 8"/>
                  <a:gd name="T51" fmla="*/ 1 h 6"/>
                  <a:gd name="T52" fmla="*/ 5 w 8"/>
                  <a:gd name="T53" fmla="*/ 1 h 6"/>
                  <a:gd name="T54" fmla="*/ 5 w 8"/>
                  <a:gd name="T55" fmla="*/ 1 h 6"/>
                  <a:gd name="T56" fmla="*/ 4 w 8"/>
                  <a:gd name="T57" fmla="*/ 1 h 6"/>
                  <a:gd name="T58" fmla="*/ 4 w 8"/>
                  <a:gd name="T59" fmla="*/ 2 h 6"/>
                  <a:gd name="T60" fmla="*/ 3 w 8"/>
                  <a:gd name="T61" fmla="*/ 2 h 6"/>
                  <a:gd name="T62" fmla="*/ 4 w 8"/>
                  <a:gd name="T63" fmla="*/ 2 h 6"/>
                  <a:gd name="T64" fmla="*/ 2 w 8"/>
                  <a:gd name="T65" fmla="*/ 2 h 6"/>
                  <a:gd name="T66" fmla="*/ 3 w 8"/>
                  <a:gd name="T67" fmla="*/ 2 h 6"/>
                  <a:gd name="T68" fmla="*/ 1 w 8"/>
                  <a:gd name="T69" fmla="*/ 3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8" h="6">
                    <a:moveTo>
                      <a:pt x="1" y="3"/>
                    </a:moveTo>
                    <a:cubicBezTo>
                      <a:pt x="0" y="4"/>
                      <a:pt x="1" y="4"/>
                      <a:pt x="1" y="4"/>
                    </a:cubicBezTo>
                    <a:cubicBezTo>
                      <a:pt x="2" y="4"/>
                      <a:pt x="4" y="2"/>
                      <a:pt x="4" y="2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4"/>
                      <a:pt x="3" y="5"/>
                      <a:pt x="5" y="4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4" y="5"/>
                      <a:pt x="7" y="2"/>
                      <a:pt x="7" y="3"/>
                    </a:cubicBezTo>
                    <a:cubicBezTo>
                      <a:pt x="5" y="4"/>
                      <a:pt x="5" y="4"/>
                      <a:pt x="4" y="6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4" y="6"/>
                      <a:pt x="5" y="5"/>
                      <a:pt x="5" y="5"/>
                    </a:cubicBezTo>
                    <a:cubicBezTo>
                      <a:pt x="6" y="5"/>
                      <a:pt x="6" y="4"/>
                      <a:pt x="7" y="4"/>
                    </a:cubicBezTo>
                    <a:cubicBezTo>
                      <a:pt x="7" y="4"/>
                      <a:pt x="7" y="3"/>
                      <a:pt x="8" y="3"/>
                    </a:cubicBezTo>
                    <a:cubicBezTo>
                      <a:pt x="7" y="3"/>
                      <a:pt x="7" y="3"/>
                      <a:pt x="7" y="3"/>
                    </a:cubicBezTo>
                    <a:cubicBezTo>
                      <a:pt x="7" y="3"/>
                      <a:pt x="7" y="3"/>
                      <a:pt x="7" y="2"/>
                    </a:cubicBezTo>
                    <a:cubicBezTo>
                      <a:pt x="7" y="3"/>
                      <a:pt x="7" y="3"/>
                      <a:pt x="7" y="3"/>
                    </a:cubicBezTo>
                    <a:cubicBezTo>
                      <a:pt x="7" y="3"/>
                      <a:pt x="7" y="2"/>
                      <a:pt x="8" y="2"/>
                    </a:cubicBezTo>
                    <a:cubicBezTo>
                      <a:pt x="7" y="2"/>
                      <a:pt x="7" y="3"/>
                      <a:pt x="7" y="3"/>
                    </a:cubicBezTo>
                    <a:cubicBezTo>
                      <a:pt x="7" y="2"/>
                      <a:pt x="7" y="2"/>
                      <a:pt x="7" y="2"/>
                    </a:cubicBezTo>
                    <a:cubicBezTo>
                      <a:pt x="6" y="2"/>
                      <a:pt x="7" y="2"/>
                      <a:pt x="5" y="3"/>
                    </a:cubicBezTo>
                    <a:cubicBezTo>
                      <a:pt x="7" y="2"/>
                      <a:pt x="7" y="2"/>
                      <a:pt x="7" y="2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6" y="2"/>
                      <a:pt x="8" y="0"/>
                      <a:pt x="7" y="1"/>
                    </a:cubicBezTo>
                    <a:cubicBezTo>
                      <a:pt x="6" y="1"/>
                      <a:pt x="6" y="2"/>
                      <a:pt x="6" y="2"/>
                    </a:cubicBezTo>
                    <a:cubicBezTo>
                      <a:pt x="5" y="2"/>
                      <a:pt x="6" y="1"/>
                      <a:pt x="7" y="1"/>
                    </a:cubicBezTo>
                    <a:cubicBezTo>
                      <a:pt x="6" y="2"/>
                      <a:pt x="5" y="3"/>
                      <a:pt x="4" y="3"/>
                    </a:cubicBezTo>
                    <a:cubicBezTo>
                      <a:pt x="5" y="2"/>
                      <a:pt x="4" y="3"/>
                      <a:pt x="6" y="1"/>
                    </a:cubicBezTo>
                    <a:cubicBezTo>
                      <a:pt x="6" y="1"/>
                      <a:pt x="5" y="2"/>
                      <a:pt x="5" y="1"/>
                    </a:cubicBezTo>
                    <a:cubicBezTo>
                      <a:pt x="5" y="1"/>
                      <a:pt x="5" y="1"/>
                      <a:pt x="5" y="1"/>
                    </a:cubicBezTo>
                    <a:cubicBezTo>
                      <a:pt x="4" y="2"/>
                      <a:pt x="6" y="0"/>
                      <a:pt x="4" y="1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3"/>
                      <a:pt x="3" y="2"/>
                      <a:pt x="3" y="2"/>
                    </a:cubicBezTo>
                    <a:cubicBezTo>
                      <a:pt x="2" y="2"/>
                      <a:pt x="1" y="3"/>
                      <a:pt x="1" y="3"/>
                    </a:cubicBez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365" name="Freeform 261"/>
              <p:cNvSpPr/>
              <p:nvPr/>
            </p:nvSpPr>
            <p:spPr bwMode="auto">
              <a:xfrm>
                <a:off x="700" y="170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366" name="Freeform 262"/>
              <p:cNvSpPr/>
              <p:nvPr/>
            </p:nvSpPr>
            <p:spPr bwMode="auto">
              <a:xfrm>
                <a:off x="675" y="1692"/>
                <a:ext cx="25" cy="13"/>
              </a:xfrm>
              <a:custGeom>
                <a:avLst/>
                <a:gdLst>
                  <a:gd name="T0" fmla="*/ 5 w 9"/>
                  <a:gd name="T1" fmla="*/ 2 h 5"/>
                  <a:gd name="T2" fmla="*/ 6 w 9"/>
                  <a:gd name="T3" fmla="*/ 1 h 5"/>
                  <a:gd name="T4" fmla="*/ 4 w 9"/>
                  <a:gd name="T5" fmla="*/ 3 h 5"/>
                  <a:gd name="T6" fmla="*/ 3 w 9"/>
                  <a:gd name="T7" fmla="*/ 3 h 5"/>
                  <a:gd name="T8" fmla="*/ 5 w 9"/>
                  <a:gd name="T9" fmla="*/ 2 h 5"/>
                  <a:gd name="T10" fmla="*/ 6 w 9"/>
                  <a:gd name="T11" fmla="*/ 1 h 5"/>
                  <a:gd name="T12" fmla="*/ 4 w 9"/>
                  <a:gd name="T13" fmla="*/ 2 h 5"/>
                  <a:gd name="T14" fmla="*/ 3 w 9"/>
                  <a:gd name="T15" fmla="*/ 2 h 5"/>
                  <a:gd name="T16" fmla="*/ 4 w 9"/>
                  <a:gd name="T17" fmla="*/ 2 h 5"/>
                  <a:gd name="T18" fmla="*/ 5 w 9"/>
                  <a:gd name="T19" fmla="*/ 1 h 5"/>
                  <a:gd name="T20" fmla="*/ 0 w 9"/>
                  <a:gd name="T21" fmla="*/ 2 h 5"/>
                  <a:gd name="T22" fmla="*/ 1 w 9"/>
                  <a:gd name="T23" fmla="*/ 2 h 5"/>
                  <a:gd name="T24" fmla="*/ 3 w 9"/>
                  <a:gd name="T25" fmla="*/ 1 h 5"/>
                  <a:gd name="T26" fmla="*/ 2 w 9"/>
                  <a:gd name="T27" fmla="*/ 2 h 5"/>
                  <a:gd name="T28" fmla="*/ 1 w 9"/>
                  <a:gd name="T29" fmla="*/ 2 h 5"/>
                  <a:gd name="T30" fmla="*/ 2 w 9"/>
                  <a:gd name="T31" fmla="*/ 5 h 5"/>
                  <a:gd name="T32" fmla="*/ 2 w 9"/>
                  <a:gd name="T33" fmla="*/ 4 h 5"/>
                  <a:gd name="T34" fmla="*/ 4 w 9"/>
                  <a:gd name="T35" fmla="*/ 4 h 5"/>
                  <a:gd name="T36" fmla="*/ 5 w 9"/>
                  <a:gd name="T37" fmla="*/ 3 h 5"/>
                  <a:gd name="T38" fmla="*/ 5 w 9"/>
                  <a:gd name="T39" fmla="*/ 3 h 5"/>
                  <a:gd name="T40" fmla="*/ 7 w 9"/>
                  <a:gd name="T41" fmla="*/ 2 h 5"/>
                  <a:gd name="T42" fmla="*/ 8 w 9"/>
                  <a:gd name="T43" fmla="*/ 2 h 5"/>
                  <a:gd name="T44" fmla="*/ 8 w 9"/>
                  <a:gd name="T45" fmla="*/ 1 h 5"/>
                  <a:gd name="T46" fmla="*/ 5 w 9"/>
                  <a:gd name="T47" fmla="*/ 2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9" h="5">
                    <a:moveTo>
                      <a:pt x="5" y="2"/>
                    </a:moveTo>
                    <a:cubicBezTo>
                      <a:pt x="5" y="2"/>
                      <a:pt x="6" y="2"/>
                      <a:pt x="6" y="1"/>
                    </a:cubicBezTo>
                    <a:cubicBezTo>
                      <a:pt x="6" y="2"/>
                      <a:pt x="5" y="3"/>
                      <a:pt x="4" y="3"/>
                    </a:cubicBezTo>
                    <a:cubicBezTo>
                      <a:pt x="4" y="3"/>
                      <a:pt x="3" y="3"/>
                      <a:pt x="3" y="3"/>
                    </a:cubicBezTo>
                    <a:cubicBezTo>
                      <a:pt x="4" y="3"/>
                      <a:pt x="5" y="2"/>
                      <a:pt x="5" y="2"/>
                    </a:cubicBezTo>
                    <a:cubicBezTo>
                      <a:pt x="5" y="2"/>
                      <a:pt x="6" y="1"/>
                      <a:pt x="6" y="1"/>
                    </a:cubicBezTo>
                    <a:cubicBezTo>
                      <a:pt x="5" y="2"/>
                      <a:pt x="5" y="1"/>
                      <a:pt x="4" y="2"/>
                    </a:cubicBezTo>
                    <a:cubicBezTo>
                      <a:pt x="3" y="2"/>
                      <a:pt x="2" y="3"/>
                      <a:pt x="3" y="2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5" y="1"/>
                      <a:pt x="4" y="1"/>
                      <a:pt x="5" y="1"/>
                    </a:cubicBezTo>
                    <a:cubicBezTo>
                      <a:pt x="3" y="1"/>
                      <a:pt x="3" y="1"/>
                      <a:pt x="0" y="2"/>
                    </a:cubicBezTo>
                    <a:cubicBezTo>
                      <a:pt x="0" y="2"/>
                      <a:pt x="0" y="2"/>
                      <a:pt x="1" y="2"/>
                    </a:cubicBezTo>
                    <a:cubicBezTo>
                      <a:pt x="1" y="2"/>
                      <a:pt x="2" y="2"/>
                      <a:pt x="3" y="1"/>
                    </a:cubicBezTo>
                    <a:cubicBezTo>
                      <a:pt x="2" y="2"/>
                      <a:pt x="3" y="1"/>
                      <a:pt x="2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3"/>
                      <a:pt x="2" y="4"/>
                      <a:pt x="2" y="5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3" y="4"/>
                      <a:pt x="3" y="4"/>
                      <a:pt x="4" y="4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5" y="3"/>
                      <a:pt x="6" y="3"/>
                      <a:pt x="5" y="3"/>
                    </a:cubicBezTo>
                    <a:cubicBezTo>
                      <a:pt x="6" y="3"/>
                      <a:pt x="6" y="2"/>
                      <a:pt x="7" y="2"/>
                    </a:cubicBezTo>
                    <a:cubicBezTo>
                      <a:pt x="7" y="2"/>
                      <a:pt x="6" y="2"/>
                      <a:pt x="8" y="2"/>
                    </a:cubicBezTo>
                    <a:cubicBezTo>
                      <a:pt x="9" y="0"/>
                      <a:pt x="6" y="2"/>
                      <a:pt x="8" y="1"/>
                    </a:cubicBezTo>
                    <a:lnTo>
                      <a:pt x="5" y="2"/>
                    </a:ln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367" name="Freeform 263"/>
              <p:cNvSpPr/>
              <p:nvPr/>
            </p:nvSpPr>
            <p:spPr bwMode="auto">
              <a:xfrm>
                <a:off x="689" y="1700"/>
                <a:ext cx="2" cy="0"/>
              </a:xfrm>
              <a:custGeom>
                <a:avLst/>
                <a:gdLst>
                  <a:gd name="T0" fmla="*/ 2 w 2"/>
                  <a:gd name="T1" fmla="*/ 0 w 2"/>
                  <a:gd name="T2" fmla="*/ 2 w 2"/>
                  <a:gd name="T3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368" name="Freeform 264"/>
              <p:cNvSpPr/>
              <p:nvPr/>
            </p:nvSpPr>
            <p:spPr bwMode="auto">
              <a:xfrm>
                <a:off x="681" y="1703"/>
                <a:ext cx="2" cy="2"/>
              </a:xfrm>
              <a:custGeom>
                <a:avLst/>
                <a:gdLst>
                  <a:gd name="T0" fmla="*/ 0 w 1"/>
                  <a:gd name="T1" fmla="*/ 1 h 1"/>
                  <a:gd name="T2" fmla="*/ 1 w 1"/>
                  <a:gd name="T3" fmla="*/ 0 h 1"/>
                  <a:gd name="T4" fmla="*/ 0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0" y="1"/>
                    </a:cubicBez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369" name="Freeform 265"/>
              <p:cNvSpPr/>
              <p:nvPr/>
            </p:nvSpPr>
            <p:spPr bwMode="auto">
              <a:xfrm>
                <a:off x="689" y="169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370" name="Freeform 266"/>
              <p:cNvSpPr/>
              <p:nvPr/>
            </p:nvSpPr>
            <p:spPr bwMode="auto">
              <a:xfrm>
                <a:off x="672" y="1692"/>
                <a:ext cx="14" cy="5"/>
              </a:xfrm>
              <a:custGeom>
                <a:avLst/>
                <a:gdLst>
                  <a:gd name="T0" fmla="*/ 0 w 5"/>
                  <a:gd name="T1" fmla="*/ 1 h 2"/>
                  <a:gd name="T2" fmla="*/ 1 w 5"/>
                  <a:gd name="T3" fmla="*/ 2 h 2"/>
                  <a:gd name="T4" fmla="*/ 5 w 5"/>
                  <a:gd name="T5" fmla="*/ 0 h 2"/>
                  <a:gd name="T6" fmla="*/ 2 w 5"/>
                  <a:gd name="T7" fmla="*/ 1 h 2"/>
                  <a:gd name="T8" fmla="*/ 2 w 5"/>
                  <a:gd name="T9" fmla="*/ 1 h 2"/>
                  <a:gd name="T10" fmla="*/ 0 w 5"/>
                  <a:gd name="T11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" h="2">
                    <a:moveTo>
                      <a:pt x="0" y="1"/>
                    </a:moveTo>
                    <a:cubicBezTo>
                      <a:pt x="1" y="1"/>
                      <a:pt x="2" y="1"/>
                      <a:pt x="1" y="2"/>
                    </a:cubicBezTo>
                    <a:cubicBezTo>
                      <a:pt x="2" y="2"/>
                      <a:pt x="3" y="1"/>
                      <a:pt x="5" y="0"/>
                    </a:cubicBezTo>
                    <a:cubicBezTo>
                      <a:pt x="5" y="0"/>
                      <a:pt x="3" y="1"/>
                      <a:pt x="2" y="1"/>
                    </a:cubicBezTo>
                    <a:cubicBezTo>
                      <a:pt x="3" y="1"/>
                      <a:pt x="2" y="1"/>
                      <a:pt x="2" y="1"/>
                    </a:cubicBez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371" name="Freeform 267"/>
              <p:cNvSpPr/>
              <p:nvPr/>
            </p:nvSpPr>
            <p:spPr bwMode="auto">
              <a:xfrm>
                <a:off x="659" y="1678"/>
                <a:ext cx="41" cy="27"/>
              </a:xfrm>
              <a:custGeom>
                <a:avLst/>
                <a:gdLst>
                  <a:gd name="T0" fmla="*/ 9 w 15"/>
                  <a:gd name="T1" fmla="*/ 4 h 10"/>
                  <a:gd name="T2" fmla="*/ 7 w 15"/>
                  <a:gd name="T3" fmla="*/ 5 h 10"/>
                  <a:gd name="T4" fmla="*/ 6 w 15"/>
                  <a:gd name="T5" fmla="*/ 7 h 10"/>
                  <a:gd name="T6" fmla="*/ 7 w 15"/>
                  <a:gd name="T7" fmla="*/ 6 h 10"/>
                  <a:gd name="T8" fmla="*/ 7 w 15"/>
                  <a:gd name="T9" fmla="*/ 8 h 10"/>
                  <a:gd name="T10" fmla="*/ 9 w 15"/>
                  <a:gd name="T11" fmla="*/ 6 h 10"/>
                  <a:gd name="T12" fmla="*/ 9 w 15"/>
                  <a:gd name="T13" fmla="*/ 7 h 10"/>
                  <a:gd name="T14" fmla="*/ 9 w 15"/>
                  <a:gd name="T15" fmla="*/ 8 h 10"/>
                  <a:gd name="T16" fmla="*/ 10 w 15"/>
                  <a:gd name="T17" fmla="*/ 9 h 10"/>
                  <a:gd name="T18" fmla="*/ 11 w 15"/>
                  <a:gd name="T19" fmla="*/ 7 h 10"/>
                  <a:gd name="T20" fmla="*/ 10 w 15"/>
                  <a:gd name="T21" fmla="*/ 9 h 10"/>
                  <a:gd name="T22" fmla="*/ 10 w 15"/>
                  <a:gd name="T23" fmla="*/ 10 h 10"/>
                  <a:gd name="T24" fmla="*/ 12 w 15"/>
                  <a:gd name="T25" fmla="*/ 9 h 10"/>
                  <a:gd name="T26" fmla="*/ 12 w 15"/>
                  <a:gd name="T27" fmla="*/ 6 h 10"/>
                  <a:gd name="T28" fmla="*/ 12 w 15"/>
                  <a:gd name="T29" fmla="*/ 5 h 10"/>
                  <a:gd name="T30" fmla="*/ 12 w 15"/>
                  <a:gd name="T31" fmla="*/ 5 h 10"/>
                  <a:gd name="T32" fmla="*/ 12 w 15"/>
                  <a:gd name="T33" fmla="*/ 4 h 10"/>
                  <a:gd name="T34" fmla="*/ 8 w 15"/>
                  <a:gd name="T35" fmla="*/ 4 h 10"/>
                  <a:gd name="T36" fmla="*/ 9 w 15"/>
                  <a:gd name="T37" fmla="*/ 4 h 10"/>
                  <a:gd name="T38" fmla="*/ 7 w 15"/>
                  <a:gd name="T39" fmla="*/ 5 h 10"/>
                  <a:gd name="T40" fmla="*/ 7 w 15"/>
                  <a:gd name="T41" fmla="*/ 6 h 10"/>
                  <a:gd name="T42" fmla="*/ 11 w 15"/>
                  <a:gd name="T43" fmla="*/ 3 h 10"/>
                  <a:gd name="T44" fmla="*/ 11 w 15"/>
                  <a:gd name="T45" fmla="*/ 3 h 10"/>
                  <a:gd name="T46" fmla="*/ 11 w 15"/>
                  <a:gd name="T47" fmla="*/ 3 h 10"/>
                  <a:gd name="T48" fmla="*/ 5 w 15"/>
                  <a:gd name="T49" fmla="*/ 7 h 10"/>
                  <a:gd name="T50" fmla="*/ 5 w 15"/>
                  <a:gd name="T51" fmla="*/ 7 h 10"/>
                  <a:gd name="T52" fmla="*/ 5 w 15"/>
                  <a:gd name="T53" fmla="*/ 7 h 10"/>
                  <a:gd name="T54" fmla="*/ 5 w 15"/>
                  <a:gd name="T55" fmla="*/ 7 h 10"/>
                  <a:gd name="T56" fmla="*/ 5 w 15"/>
                  <a:gd name="T57" fmla="*/ 6 h 10"/>
                  <a:gd name="T58" fmla="*/ 11 w 15"/>
                  <a:gd name="T59" fmla="*/ 3 h 10"/>
                  <a:gd name="T60" fmla="*/ 11 w 15"/>
                  <a:gd name="T61" fmla="*/ 3 h 10"/>
                  <a:gd name="T62" fmla="*/ 11 w 15"/>
                  <a:gd name="T63" fmla="*/ 3 h 10"/>
                  <a:gd name="T64" fmla="*/ 10 w 15"/>
                  <a:gd name="T65" fmla="*/ 3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5" h="10">
                    <a:moveTo>
                      <a:pt x="9" y="4"/>
                    </a:moveTo>
                    <a:cubicBezTo>
                      <a:pt x="9" y="4"/>
                      <a:pt x="9" y="4"/>
                      <a:pt x="9" y="4"/>
                    </a:cubicBezTo>
                    <a:cubicBezTo>
                      <a:pt x="3" y="7"/>
                      <a:pt x="8" y="4"/>
                      <a:pt x="6" y="5"/>
                    </a:cubicBezTo>
                    <a:cubicBezTo>
                      <a:pt x="7" y="5"/>
                      <a:pt x="7" y="5"/>
                      <a:pt x="7" y="5"/>
                    </a:cubicBezTo>
                    <a:cubicBezTo>
                      <a:pt x="6" y="6"/>
                      <a:pt x="6" y="6"/>
                      <a:pt x="6" y="6"/>
                    </a:cubicBezTo>
                    <a:cubicBezTo>
                      <a:pt x="5" y="7"/>
                      <a:pt x="6" y="6"/>
                      <a:pt x="6" y="7"/>
                    </a:cubicBezTo>
                    <a:cubicBezTo>
                      <a:pt x="6" y="6"/>
                      <a:pt x="6" y="6"/>
                      <a:pt x="6" y="6"/>
                    </a:cubicBezTo>
                    <a:cubicBezTo>
                      <a:pt x="6" y="7"/>
                      <a:pt x="7" y="5"/>
                      <a:pt x="7" y="6"/>
                    </a:cubicBezTo>
                    <a:cubicBezTo>
                      <a:pt x="7" y="6"/>
                      <a:pt x="7" y="6"/>
                      <a:pt x="8" y="5"/>
                    </a:cubicBezTo>
                    <a:cubicBezTo>
                      <a:pt x="8" y="7"/>
                      <a:pt x="7" y="6"/>
                      <a:pt x="7" y="8"/>
                    </a:cubicBezTo>
                    <a:cubicBezTo>
                      <a:pt x="7" y="7"/>
                      <a:pt x="8" y="6"/>
                      <a:pt x="9" y="5"/>
                    </a:cubicBezTo>
                    <a:cubicBezTo>
                      <a:pt x="8" y="7"/>
                      <a:pt x="10" y="5"/>
                      <a:pt x="9" y="6"/>
                    </a:cubicBezTo>
                    <a:cubicBezTo>
                      <a:pt x="9" y="6"/>
                      <a:pt x="9" y="7"/>
                      <a:pt x="9" y="6"/>
                    </a:cubicBezTo>
                    <a:cubicBezTo>
                      <a:pt x="8" y="8"/>
                      <a:pt x="9" y="6"/>
                      <a:pt x="9" y="7"/>
                    </a:cubicBezTo>
                    <a:cubicBezTo>
                      <a:pt x="8" y="8"/>
                      <a:pt x="8" y="8"/>
                      <a:pt x="8" y="8"/>
                    </a:cubicBezTo>
                    <a:cubicBezTo>
                      <a:pt x="8" y="8"/>
                      <a:pt x="9" y="7"/>
                      <a:pt x="9" y="8"/>
                    </a:cubicBezTo>
                    <a:cubicBezTo>
                      <a:pt x="8" y="9"/>
                      <a:pt x="8" y="9"/>
                      <a:pt x="8" y="9"/>
                    </a:cubicBezTo>
                    <a:cubicBezTo>
                      <a:pt x="9" y="8"/>
                      <a:pt x="9" y="9"/>
                      <a:pt x="10" y="9"/>
                    </a:cubicBezTo>
                    <a:cubicBezTo>
                      <a:pt x="9" y="10"/>
                      <a:pt x="9" y="10"/>
                      <a:pt x="9" y="10"/>
                    </a:cubicBezTo>
                    <a:cubicBezTo>
                      <a:pt x="11" y="9"/>
                      <a:pt x="9" y="9"/>
                      <a:pt x="11" y="7"/>
                    </a:cubicBezTo>
                    <a:cubicBezTo>
                      <a:pt x="9" y="10"/>
                      <a:pt x="12" y="7"/>
                      <a:pt x="12" y="8"/>
                    </a:cubicBezTo>
                    <a:cubicBezTo>
                      <a:pt x="11" y="9"/>
                      <a:pt x="11" y="8"/>
                      <a:pt x="10" y="9"/>
                    </a:cubicBezTo>
                    <a:cubicBezTo>
                      <a:pt x="11" y="8"/>
                      <a:pt x="11" y="9"/>
                      <a:pt x="11" y="9"/>
                    </a:cubicBezTo>
                    <a:cubicBezTo>
                      <a:pt x="10" y="10"/>
                      <a:pt x="11" y="9"/>
                      <a:pt x="10" y="10"/>
                    </a:cubicBezTo>
                    <a:cubicBezTo>
                      <a:pt x="12" y="9"/>
                      <a:pt x="12" y="9"/>
                      <a:pt x="12" y="9"/>
                    </a:cubicBezTo>
                    <a:cubicBezTo>
                      <a:pt x="12" y="9"/>
                      <a:pt x="12" y="9"/>
                      <a:pt x="12" y="9"/>
                    </a:cubicBezTo>
                    <a:cubicBezTo>
                      <a:pt x="12" y="9"/>
                      <a:pt x="14" y="8"/>
                      <a:pt x="14" y="7"/>
                    </a:cubicBezTo>
                    <a:cubicBezTo>
                      <a:pt x="13" y="7"/>
                      <a:pt x="12" y="7"/>
                      <a:pt x="12" y="6"/>
                    </a:cubicBezTo>
                    <a:cubicBezTo>
                      <a:pt x="11" y="7"/>
                      <a:pt x="12" y="6"/>
                      <a:pt x="11" y="7"/>
                    </a:cubicBezTo>
                    <a:cubicBezTo>
                      <a:pt x="12" y="5"/>
                      <a:pt x="12" y="5"/>
                      <a:pt x="12" y="5"/>
                    </a:cubicBezTo>
                    <a:cubicBezTo>
                      <a:pt x="11" y="5"/>
                      <a:pt x="11" y="6"/>
                      <a:pt x="11" y="7"/>
                    </a:cubicBezTo>
                    <a:cubicBezTo>
                      <a:pt x="10" y="7"/>
                      <a:pt x="11" y="6"/>
                      <a:pt x="12" y="5"/>
                    </a:cubicBezTo>
                    <a:cubicBezTo>
                      <a:pt x="11" y="5"/>
                      <a:pt x="11" y="6"/>
                      <a:pt x="10" y="6"/>
                    </a:cubicBezTo>
                    <a:cubicBezTo>
                      <a:pt x="12" y="4"/>
                      <a:pt x="12" y="4"/>
                      <a:pt x="12" y="4"/>
                    </a:cubicBezTo>
                    <a:cubicBezTo>
                      <a:pt x="10" y="4"/>
                      <a:pt x="8" y="5"/>
                      <a:pt x="8" y="3"/>
                    </a:cubicBezTo>
                    <a:cubicBezTo>
                      <a:pt x="8" y="4"/>
                      <a:pt x="8" y="4"/>
                      <a:pt x="8" y="4"/>
                    </a:cubicBezTo>
                    <a:cubicBezTo>
                      <a:pt x="6" y="4"/>
                      <a:pt x="11" y="3"/>
                      <a:pt x="8" y="4"/>
                    </a:cubicBezTo>
                    <a:cubicBezTo>
                      <a:pt x="9" y="4"/>
                      <a:pt x="9" y="4"/>
                      <a:pt x="9" y="4"/>
                    </a:cubicBezTo>
                    <a:cubicBezTo>
                      <a:pt x="9" y="4"/>
                      <a:pt x="7" y="5"/>
                      <a:pt x="6" y="5"/>
                    </a:cubicBezTo>
                    <a:cubicBezTo>
                      <a:pt x="7" y="5"/>
                      <a:pt x="6" y="5"/>
                      <a:pt x="7" y="5"/>
                    </a:cubicBezTo>
                    <a:cubicBezTo>
                      <a:pt x="7" y="5"/>
                      <a:pt x="7" y="5"/>
                      <a:pt x="7" y="5"/>
                    </a:cubicBezTo>
                    <a:cubicBezTo>
                      <a:pt x="9" y="5"/>
                      <a:pt x="8" y="5"/>
                      <a:pt x="7" y="6"/>
                    </a:cubicBezTo>
                    <a:cubicBezTo>
                      <a:pt x="8" y="5"/>
                      <a:pt x="9" y="5"/>
                      <a:pt x="10" y="4"/>
                    </a:cubicBezTo>
                    <a:cubicBezTo>
                      <a:pt x="8" y="4"/>
                      <a:pt x="13" y="3"/>
                      <a:pt x="11" y="3"/>
                    </a:cubicBezTo>
                    <a:cubicBezTo>
                      <a:pt x="11" y="3"/>
                      <a:pt x="11" y="3"/>
                      <a:pt x="11" y="3"/>
                    </a:cubicBezTo>
                    <a:cubicBezTo>
                      <a:pt x="11" y="3"/>
                      <a:pt x="11" y="3"/>
                      <a:pt x="11" y="3"/>
                    </a:cubicBezTo>
                    <a:cubicBezTo>
                      <a:pt x="11" y="3"/>
                      <a:pt x="11" y="3"/>
                      <a:pt x="11" y="3"/>
                    </a:cubicBezTo>
                    <a:cubicBezTo>
                      <a:pt x="11" y="3"/>
                      <a:pt x="11" y="3"/>
                      <a:pt x="11" y="3"/>
                    </a:cubicBezTo>
                    <a:cubicBezTo>
                      <a:pt x="11" y="3"/>
                      <a:pt x="11" y="3"/>
                      <a:pt x="11" y="3"/>
                    </a:cubicBezTo>
                    <a:cubicBezTo>
                      <a:pt x="12" y="2"/>
                      <a:pt x="0" y="10"/>
                      <a:pt x="5" y="7"/>
                    </a:cubicBezTo>
                    <a:cubicBezTo>
                      <a:pt x="5" y="7"/>
                      <a:pt x="5" y="7"/>
                      <a:pt x="5" y="7"/>
                    </a:cubicBezTo>
                    <a:cubicBezTo>
                      <a:pt x="5" y="7"/>
                      <a:pt x="5" y="7"/>
                      <a:pt x="5" y="7"/>
                    </a:cubicBezTo>
                    <a:cubicBezTo>
                      <a:pt x="5" y="7"/>
                      <a:pt x="5" y="7"/>
                      <a:pt x="5" y="7"/>
                    </a:cubicBezTo>
                    <a:cubicBezTo>
                      <a:pt x="5" y="7"/>
                      <a:pt x="5" y="7"/>
                      <a:pt x="5" y="7"/>
                    </a:cubicBezTo>
                    <a:cubicBezTo>
                      <a:pt x="5" y="7"/>
                      <a:pt x="5" y="7"/>
                      <a:pt x="5" y="7"/>
                    </a:cubicBezTo>
                    <a:cubicBezTo>
                      <a:pt x="5" y="7"/>
                      <a:pt x="5" y="7"/>
                      <a:pt x="5" y="7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4" y="7"/>
                      <a:pt x="15" y="0"/>
                      <a:pt x="11" y="3"/>
                    </a:cubicBezTo>
                    <a:cubicBezTo>
                      <a:pt x="11" y="3"/>
                      <a:pt x="11" y="3"/>
                      <a:pt x="11" y="3"/>
                    </a:cubicBezTo>
                    <a:cubicBezTo>
                      <a:pt x="11" y="3"/>
                      <a:pt x="11" y="3"/>
                      <a:pt x="11" y="3"/>
                    </a:cubicBezTo>
                    <a:cubicBezTo>
                      <a:pt x="11" y="3"/>
                      <a:pt x="11" y="3"/>
                      <a:pt x="11" y="3"/>
                    </a:cubicBezTo>
                    <a:cubicBezTo>
                      <a:pt x="11" y="3"/>
                      <a:pt x="11" y="3"/>
                      <a:pt x="11" y="3"/>
                    </a:cubicBezTo>
                    <a:cubicBezTo>
                      <a:pt x="10" y="3"/>
                      <a:pt x="10" y="3"/>
                      <a:pt x="10" y="3"/>
                    </a:cubicBezTo>
                    <a:cubicBezTo>
                      <a:pt x="10" y="3"/>
                      <a:pt x="10" y="3"/>
                      <a:pt x="10" y="3"/>
                    </a:cubicBezTo>
                    <a:lnTo>
                      <a:pt x="9" y="4"/>
                    </a:ln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372" name="Freeform 268"/>
              <p:cNvSpPr/>
              <p:nvPr/>
            </p:nvSpPr>
            <p:spPr bwMode="auto">
              <a:xfrm>
                <a:off x="675" y="169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373" name="Freeform 269"/>
              <p:cNvSpPr/>
              <p:nvPr/>
            </p:nvSpPr>
            <p:spPr bwMode="auto">
              <a:xfrm>
                <a:off x="691" y="1703"/>
                <a:ext cx="3" cy="0"/>
              </a:xfrm>
              <a:custGeom>
                <a:avLst/>
                <a:gdLst>
                  <a:gd name="T0" fmla="*/ 0 w 1"/>
                  <a:gd name="T1" fmla="*/ 0 w 1"/>
                  <a:gd name="T2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374" name="Rectangle 270"/>
              <p:cNvSpPr>
                <a:spLocks noChangeArrowheads="1"/>
              </p:cNvSpPr>
              <p:nvPr/>
            </p:nvSpPr>
            <p:spPr bwMode="auto">
              <a:xfrm>
                <a:off x="678" y="1695"/>
                <a:ext cx="1" cy="1"/>
              </a:xfrm>
              <a:prstGeom prst="rect">
                <a:avLst/>
              </a:pr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375" name="Rectangle 271"/>
              <p:cNvSpPr>
                <a:spLocks noChangeArrowheads="1"/>
              </p:cNvSpPr>
              <p:nvPr/>
            </p:nvSpPr>
            <p:spPr bwMode="auto">
              <a:xfrm>
                <a:off x="686" y="1692"/>
                <a:ext cx="1" cy="1"/>
              </a:xfrm>
              <a:prstGeom prst="rect">
                <a:avLst/>
              </a:pr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376" name="Freeform 272"/>
              <p:cNvSpPr/>
              <p:nvPr/>
            </p:nvSpPr>
            <p:spPr bwMode="auto">
              <a:xfrm>
                <a:off x="691" y="170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377" name="Freeform 273"/>
              <p:cNvSpPr/>
              <p:nvPr/>
            </p:nvSpPr>
            <p:spPr bwMode="auto">
              <a:xfrm>
                <a:off x="694" y="1716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378" name="Freeform 274"/>
              <p:cNvSpPr/>
              <p:nvPr/>
            </p:nvSpPr>
            <p:spPr bwMode="auto">
              <a:xfrm>
                <a:off x="686" y="1697"/>
                <a:ext cx="30" cy="33"/>
              </a:xfrm>
              <a:custGeom>
                <a:avLst/>
                <a:gdLst>
                  <a:gd name="T0" fmla="*/ 2 w 11"/>
                  <a:gd name="T1" fmla="*/ 5 h 12"/>
                  <a:gd name="T2" fmla="*/ 0 w 11"/>
                  <a:gd name="T3" fmla="*/ 7 h 12"/>
                  <a:gd name="T4" fmla="*/ 0 w 11"/>
                  <a:gd name="T5" fmla="*/ 8 h 12"/>
                  <a:gd name="T6" fmla="*/ 1 w 11"/>
                  <a:gd name="T7" fmla="*/ 8 h 12"/>
                  <a:gd name="T8" fmla="*/ 3 w 11"/>
                  <a:gd name="T9" fmla="*/ 9 h 12"/>
                  <a:gd name="T10" fmla="*/ 4 w 11"/>
                  <a:gd name="T11" fmla="*/ 10 h 12"/>
                  <a:gd name="T12" fmla="*/ 6 w 11"/>
                  <a:gd name="T13" fmla="*/ 9 h 12"/>
                  <a:gd name="T14" fmla="*/ 6 w 11"/>
                  <a:gd name="T15" fmla="*/ 9 h 12"/>
                  <a:gd name="T16" fmla="*/ 7 w 11"/>
                  <a:gd name="T17" fmla="*/ 10 h 12"/>
                  <a:gd name="T18" fmla="*/ 6 w 11"/>
                  <a:gd name="T19" fmla="*/ 9 h 12"/>
                  <a:gd name="T20" fmla="*/ 6 w 11"/>
                  <a:gd name="T21" fmla="*/ 8 h 12"/>
                  <a:gd name="T22" fmla="*/ 7 w 11"/>
                  <a:gd name="T23" fmla="*/ 7 h 12"/>
                  <a:gd name="T24" fmla="*/ 6 w 11"/>
                  <a:gd name="T25" fmla="*/ 6 h 12"/>
                  <a:gd name="T26" fmla="*/ 6 w 11"/>
                  <a:gd name="T27" fmla="*/ 5 h 12"/>
                  <a:gd name="T28" fmla="*/ 5 w 11"/>
                  <a:gd name="T29" fmla="*/ 4 h 12"/>
                  <a:gd name="T30" fmla="*/ 4 w 11"/>
                  <a:gd name="T31" fmla="*/ 5 h 12"/>
                  <a:gd name="T32" fmla="*/ 5 w 11"/>
                  <a:gd name="T33" fmla="*/ 4 h 12"/>
                  <a:gd name="T34" fmla="*/ 4 w 11"/>
                  <a:gd name="T35" fmla="*/ 4 h 12"/>
                  <a:gd name="T36" fmla="*/ 3 w 11"/>
                  <a:gd name="T37" fmla="*/ 2 h 12"/>
                  <a:gd name="T38" fmla="*/ 3 w 11"/>
                  <a:gd name="T39" fmla="*/ 3 h 12"/>
                  <a:gd name="T40" fmla="*/ 4 w 11"/>
                  <a:gd name="T41" fmla="*/ 2 h 12"/>
                  <a:gd name="T42" fmla="*/ 2 w 11"/>
                  <a:gd name="T43" fmla="*/ 5 h 12"/>
                  <a:gd name="T44" fmla="*/ 1 w 11"/>
                  <a:gd name="T45" fmla="*/ 5 h 12"/>
                  <a:gd name="T46" fmla="*/ 2 w 11"/>
                  <a:gd name="T47" fmla="*/ 6 h 12"/>
                  <a:gd name="T48" fmla="*/ 2 w 11"/>
                  <a:gd name="T49" fmla="*/ 6 h 12"/>
                  <a:gd name="T50" fmla="*/ 3 w 11"/>
                  <a:gd name="T51" fmla="*/ 7 h 12"/>
                  <a:gd name="T52" fmla="*/ 4 w 11"/>
                  <a:gd name="T53" fmla="*/ 7 h 12"/>
                  <a:gd name="T54" fmla="*/ 3 w 11"/>
                  <a:gd name="T55" fmla="*/ 7 h 12"/>
                  <a:gd name="T56" fmla="*/ 3 w 11"/>
                  <a:gd name="T57" fmla="*/ 7 h 12"/>
                  <a:gd name="T58" fmla="*/ 4 w 11"/>
                  <a:gd name="T59" fmla="*/ 8 h 12"/>
                  <a:gd name="T60" fmla="*/ 5 w 11"/>
                  <a:gd name="T61" fmla="*/ 8 h 12"/>
                  <a:gd name="T62" fmla="*/ 3 w 11"/>
                  <a:gd name="T63" fmla="*/ 9 h 12"/>
                  <a:gd name="T64" fmla="*/ 4 w 11"/>
                  <a:gd name="T65" fmla="*/ 9 h 12"/>
                  <a:gd name="T66" fmla="*/ 5 w 11"/>
                  <a:gd name="T67" fmla="*/ 9 h 12"/>
                  <a:gd name="T68" fmla="*/ 7 w 11"/>
                  <a:gd name="T69" fmla="*/ 7 h 12"/>
                  <a:gd name="T70" fmla="*/ 6 w 11"/>
                  <a:gd name="T71" fmla="*/ 7 h 12"/>
                  <a:gd name="T72" fmla="*/ 5 w 11"/>
                  <a:gd name="T73" fmla="*/ 6 h 12"/>
                  <a:gd name="T74" fmla="*/ 4 w 11"/>
                  <a:gd name="T75" fmla="*/ 6 h 12"/>
                  <a:gd name="T76" fmla="*/ 3 w 11"/>
                  <a:gd name="T77" fmla="*/ 8 h 12"/>
                  <a:gd name="T78" fmla="*/ 4 w 11"/>
                  <a:gd name="T79" fmla="*/ 5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1" h="12">
                    <a:moveTo>
                      <a:pt x="3" y="4"/>
                    </a:moveTo>
                    <a:cubicBezTo>
                      <a:pt x="3" y="4"/>
                      <a:pt x="2" y="5"/>
                      <a:pt x="2" y="5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2" y="5"/>
                      <a:pt x="1" y="6"/>
                      <a:pt x="0" y="7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1" y="6"/>
                      <a:pt x="0" y="8"/>
                      <a:pt x="0" y="8"/>
                    </a:cubicBezTo>
                    <a:cubicBezTo>
                      <a:pt x="0" y="8"/>
                      <a:pt x="2" y="6"/>
                      <a:pt x="2" y="7"/>
                    </a:cubicBezTo>
                    <a:cubicBezTo>
                      <a:pt x="2" y="7"/>
                      <a:pt x="2" y="7"/>
                      <a:pt x="1" y="8"/>
                    </a:cubicBezTo>
                    <a:cubicBezTo>
                      <a:pt x="1" y="8"/>
                      <a:pt x="3" y="6"/>
                      <a:pt x="3" y="6"/>
                    </a:cubicBezTo>
                    <a:cubicBezTo>
                      <a:pt x="0" y="11"/>
                      <a:pt x="5" y="5"/>
                      <a:pt x="3" y="9"/>
                    </a:cubicBezTo>
                    <a:cubicBezTo>
                      <a:pt x="3" y="8"/>
                      <a:pt x="3" y="9"/>
                      <a:pt x="4" y="8"/>
                    </a:cubicBezTo>
                    <a:cubicBezTo>
                      <a:pt x="3" y="9"/>
                      <a:pt x="4" y="8"/>
                      <a:pt x="4" y="10"/>
                    </a:cubicBezTo>
                    <a:cubicBezTo>
                      <a:pt x="5" y="7"/>
                      <a:pt x="4" y="12"/>
                      <a:pt x="6" y="8"/>
                    </a:cubicBezTo>
                    <a:cubicBezTo>
                      <a:pt x="6" y="9"/>
                      <a:pt x="6" y="8"/>
                      <a:pt x="6" y="9"/>
                    </a:cubicBezTo>
                    <a:cubicBezTo>
                      <a:pt x="6" y="9"/>
                      <a:pt x="6" y="9"/>
                      <a:pt x="6" y="9"/>
                    </a:cubicBezTo>
                    <a:cubicBezTo>
                      <a:pt x="5" y="10"/>
                      <a:pt x="7" y="8"/>
                      <a:pt x="6" y="9"/>
                    </a:cubicBezTo>
                    <a:cubicBezTo>
                      <a:pt x="6" y="10"/>
                      <a:pt x="7" y="8"/>
                      <a:pt x="7" y="7"/>
                    </a:cubicBezTo>
                    <a:cubicBezTo>
                      <a:pt x="7" y="8"/>
                      <a:pt x="7" y="9"/>
                      <a:pt x="7" y="10"/>
                    </a:cubicBezTo>
                    <a:cubicBezTo>
                      <a:pt x="7" y="9"/>
                      <a:pt x="9" y="7"/>
                      <a:pt x="7" y="8"/>
                    </a:cubicBezTo>
                    <a:cubicBezTo>
                      <a:pt x="7" y="8"/>
                      <a:pt x="7" y="8"/>
                      <a:pt x="6" y="9"/>
                    </a:cubicBezTo>
                    <a:cubicBezTo>
                      <a:pt x="6" y="8"/>
                      <a:pt x="5" y="9"/>
                      <a:pt x="4" y="8"/>
                    </a:cubicBezTo>
                    <a:cubicBezTo>
                      <a:pt x="6" y="8"/>
                      <a:pt x="4" y="9"/>
                      <a:pt x="6" y="8"/>
                    </a:cubicBezTo>
                    <a:cubicBezTo>
                      <a:pt x="7" y="8"/>
                      <a:pt x="7" y="8"/>
                      <a:pt x="8" y="8"/>
                    </a:cubicBezTo>
                    <a:cubicBezTo>
                      <a:pt x="8" y="7"/>
                      <a:pt x="8" y="7"/>
                      <a:pt x="7" y="7"/>
                    </a:cubicBezTo>
                    <a:cubicBezTo>
                      <a:pt x="7" y="7"/>
                      <a:pt x="8" y="7"/>
                      <a:pt x="8" y="6"/>
                    </a:cubicBezTo>
                    <a:cubicBezTo>
                      <a:pt x="9" y="6"/>
                      <a:pt x="6" y="7"/>
                      <a:pt x="6" y="6"/>
                    </a:cubicBezTo>
                    <a:cubicBezTo>
                      <a:pt x="7" y="6"/>
                      <a:pt x="7" y="6"/>
                      <a:pt x="7" y="6"/>
                    </a:cubicBezTo>
                    <a:cubicBezTo>
                      <a:pt x="6" y="6"/>
                      <a:pt x="7" y="5"/>
                      <a:pt x="6" y="5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8" y="4"/>
                      <a:pt x="4" y="6"/>
                      <a:pt x="5" y="4"/>
                    </a:cubicBezTo>
                    <a:cubicBezTo>
                      <a:pt x="4" y="6"/>
                      <a:pt x="3" y="6"/>
                      <a:pt x="2" y="6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3" y="6"/>
                      <a:pt x="6" y="4"/>
                      <a:pt x="7" y="4"/>
                    </a:cubicBezTo>
                    <a:cubicBezTo>
                      <a:pt x="6" y="4"/>
                      <a:pt x="6" y="3"/>
                      <a:pt x="5" y="4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6" y="2"/>
                      <a:pt x="3" y="5"/>
                      <a:pt x="4" y="4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4" y="2"/>
                      <a:pt x="5" y="0"/>
                      <a:pt x="3" y="2"/>
                    </a:cubicBezTo>
                    <a:cubicBezTo>
                      <a:pt x="3" y="2"/>
                      <a:pt x="1" y="4"/>
                      <a:pt x="1" y="4"/>
                    </a:cubicBezTo>
                    <a:cubicBezTo>
                      <a:pt x="2" y="4"/>
                      <a:pt x="3" y="3"/>
                      <a:pt x="3" y="3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3" y="3"/>
                      <a:pt x="4" y="3"/>
                      <a:pt x="4" y="2"/>
                    </a:cubicBezTo>
                    <a:cubicBezTo>
                      <a:pt x="5" y="2"/>
                      <a:pt x="3" y="3"/>
                      <a:pt x="4" y="3"/>
                    </a:cubicBezTo>
                    <a:cubicBezTo>
                      <a:pt x="3" y="4"/>
                      <a:pt x="3" y="4"/>
                      <a:pt x="2" y="5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2" y="5"/>
                      <a:pt x="2" y="5"/>
                      <a:pt x="1" y="5"/>
                    </a:cubicBezTo>
                    <a:cubicBezTo>
                      <a:pt x="3" y="4"/>
                      <a:pt x="1" y="6"/>
                      <a:pt x="2" y="6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3" y="6"/>
                      <a:pt x="4" y="5"/>
                      <a:pt x="4" y="5"/>
                    </a:cubicBezTo>
                    <a:cubicBezTo>
                      <a:pt x="3" y="6"/>
                      <a:pt x="4" y="6"/>
                      <a:pt x="3" y="7"/>
                    </a:cubicBezTo>
                    <a:cubicBezTo>
                      <a:pt x="4" y="6"/>
                      <a:pt x="3" y="7"/>
                      <a:pt x="4" y="6"/>
                    </a:cubicBezTo>
                    <a:cubicBezTo>
                      <a:pt x="5" y="6"/>
                      <a:pt x="4" y="7"/>
                      <a:pt x="4" y="7"/>
                    </a:cubicBezTo>
                    <a:cubicBezTo>
                      <a:pt x="3" y="7"/>
                      <a:pt x="3" y="7"/>
                      <a:pt x="3" y="7"/>
                    </a:cubicBezTo>
                    <a:cubicBezTo>
                      <a:pt x="3" y="7"/>
                      <a:pt x="3" y="7"/>
                      <a:pt x="3" y="7"/>
                    </a:cubicBezTo>
                    <a:cubicBezTo>
                      <a:pt x="3" y="8"/>
                      <a:pt x="3" y="8"/>
                      <a:pt x="3" y="8"/>
                    </a:cubicBezTo>
                    <a:cubicBezTo>
                      <a:pt x="3" y="8"/>
                      <a:pt x="4" y="7"/>
                      <a:pt x="3" y="7"/>
                    </a:cubicBezTo>
                    <a:cubicBezTo>
                      <a:pt x="3" y="8"/>
                      <a:pt x="3" y="8"/>
                      <a:pt x="3" y="8"/>
                    </a:cubicBezTo>
                    <a:cubicBezTo>
                      <a:pt x="2" y="8"/>
                      <a:pt x="5" y="7"/>
                      <a:pt x="4" y="8"/>
                    </a:cubicBezTo>
                    <a:cubicBezTo>
                      <a:pt x="5" y="7"/>
                      <a:pt x="5" y="8"/>
                      <a:pt x="7" y="7"/>
                    </a:cubicBezTo>
                    <a:cubicBezTo>
                      <a:pt x="6" y="7"/>
                      <a:pt x="5" y="8"/>
                      <a:pt x="5" y="8"/>
                    </a:cubicBezTo>
                    <a:cubicBezTo>
                      <a:pt x="6" y="7"/>
                      <a:pt x="4" y="8"/>
                      <a:pt x="6" y="8"/>
                    </a:cubicBezTo>
                    <a:cubicBezTo>
                      <a:pt x="4" y="8"/>
                      <a:pt x="5" y="8"/>
                      <a:pt x="3" y="9"/>
                    </a:cubicBezTo>
                    <a:cubicBezTo>
                      <a:pt x="3" y="9"/>
                      <a:pt x="5" y="8"/>
                      <a:pt x="5" y="9"/>
                    </a:cubicBezTo>
                    <a:cubicBezTo>
                      <a:pt x="4" y="9"/>
                      <a:pt x="4" y="9"/>
                      <a:pt x="4" y="9"/>
                    </a:cubicBezTo>
                    <a:cubicBezTo>
                      <a:pt x="4" y="9"/>
                      <a:pt x="6" y="9"/>
                      <a:pt x="4" y="9"/>
                    </a:cubicBezTo>
                    <a:cubicBezTo>
                      <a:pt x="5" y="9"/>
                      <a:pt x="5" y="9"/>
                      <a:pt x="5" y="9"/>
                    </a:cubicBezTo>
                    <a:cubicBezTo>
                      <a:pt x="11" y="4"/>
                      <a:pt x="7" y="7"/>
                      <a:pt x="8" y="5"/>
                    </a:cubicBezTo>
                    <a:cubicBezTo>
                      <a:pt x="7" y="7"/>
                      <a:pt x="7" y="7"/>
                      <a:pt x="7" y="7"/>
                    </a:cubicBezTo>
                    <a:cubicBezTo>
                      <a:pt x="8" y="5"/>
                      <a:pt x="7" y="6"/>
                      <a:pt x="5" y="8"/>
                    </a:cubicBezTo>
                    <a:cubicBezTo>
                      <a:pt x="5" y="8"/>
                      <a:pt x="5" y="7"/>
                      <a:pt x="6" y="7"/>
                    </a:cubicBezTo>
                    <a:cubicBezTo>
                      <a:pt x="6" y="6"/>
                      <a:pt x="6" y="6"/>
                      <a:pt x="6" y="6"/>
                    </a:cubicBezTo>
                    <a:cubicBezTo>
                      <a:pt x="6" y="6"/>
                      <a:pt x="6" y="5"/>
                      <a:pt x="5" y="6"/>
                    </a:cubicBezTo>
                    <a:cubicBezTo>
                      <a:pt x="5" y="7"/>
                      <a:pt x="6" y="5"/>
                      <a:pt x="6" y="5"/>
                    </a:cubicBezTo>
                    <a:cubicBezTo>
                      <a:pt x="4" y="7"/>
                      <a:pt x="6" y="3"/>
                      <a:pt x="4" y="6"/>
                    </a:cubicBezTo>
                    <a:cubicBezTo>
                      <a:pt x="4" y="6"/>
                      <a:pt x="4" y="7"/>
                      <a:pt x="4" y="7"/>
                    </a:cubicBezTo>
                    <a:cubicBezTo>
                      <a:pt x="4" y="7"/>
                      <a:pt x="3" y="8"/>
                      <a:pt x="3" y="8"/>
                    </a:cubicBezTo>
                    <a:cubicBezTo>
                      <a:pt x="3" y="8"/>
                      <a:pt x="4" y="7"/>
                      <a:pt x="3" y="7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5" y="3"/>
                      <a:pt x="2" y="7"/>
                      <a:pt x="3" y="4"/>
                    </a:cubicBez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379" name="Freeform 275"/>
              <p:cNvSpPr/>
              <p:nvPr/>
            </p:nvSpPr>
            <p:spPr bwMode="auto">
              <a:xfrm>
                <a:off x="702" y="1711"/>
                <a:ext cx="3" cy="3"/>
              </a:xfrm>
              <a:custGeom>
                <a:avLst/>
                <a:gdLst>
                  <a:gd name="T0" fmla="*/ 0 w 1"/>
                  <a:gd name="T1" fmla="*/ 1 h 1"/>
                  <a:gd name="T2" fmla="*/ 1 w 1"/>
                  <a:gd name="T3" fmla="*/ 0 h 1"/>
                  <a:gd name="T4" fmla="*/ 0 w 1"/>
                  <a:gd name="T5" fmla="*/ 1 h 1"/>
                  <a:gd name="T6" fmla="*/ 0 w 1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1" y="1"/>
                      <a:pt x="0" y="1"/>
                    </a:cubicBez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380" name="Rectangle 276"/>
              <p:cNvSpPr>
                <a:spLocks noChangeArrowheads="1"/>
              </p:cNvSpPr>
              <p:nvPr/>
            </p:nvSpPr>
            <p:spPr bwMode="auto">
              <a:xfrm>
                <a:off x="702" y="1714"/>
                <a:ext cx="1" cy="1"/>
              </a:xfrm>
              <a:prstGeom prst="rect">
                <a:avLst/>
              </a:pr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381" name="Freeform 277"/>
              <p:cNvSpPr/>
              <p:nvPr/>
            </p:nvSpPr>
            <p:spPr bwMode="auto">
              <a:xfrm>
                <a:off x="691" y="1708"/>
                <a:ext cx="3" cy="0"/>
              </a:xfrm>
              <a:custGeom>
                <a:avLst/>
                <a:gdLst>
                  <a:gd name="T0" fmla="*/ 0 w 1"/>
                  <a:gd name="T1" fmla="*/ 0 w 1"/>
                  <a:gd name="T2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1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382" name="Rectangle 278"/>
              <p:cNvSpPr>
                <a:spLocks noChangeArrowheads="1"/>
              </p:cNvSpPr>
              <p:nvPr/>
            </p:nvSpPr>
            <p:spPr bwMode="auto">
              <a:xfrm>
                <a:off x="691" y="1708"/>
                <a:ext cx="1" cy="3"/>
              </a:xfrm>
              <a:prstGeom prst="rect">
                <a:avLst/>
              </a:pr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383" name="Freeform 279"/>
              <p:cNvSpPr/>
              <p:nvPr/>
            </p:nvSpPr>
            <p:spPr bwMode="auto">
              <a:xfrm>
                <a:off x="664" y="1697"/>
                <a:ext cx="27" cy="22"/>
              </a:xfrm>
              <a:custGeom>
                <a:avLst/>
                <a:gdLst>
                  <a:gd name="T0" fmla="*/ 4 w 10"/>
                  <a:gd name="T1" fmla="*/ 1 h 8"/>
                  <a:gd name="T2" fmla="*/ 2 w 10"/>
                  <a:gd name="T3" fmla="*/ 2 h 8"/>
                  <a:gd name="T4" fmla="*/ 3 w 10"/>
                  <a:gd name="T5" fmla="*/ 1 h 8"/>
                  <a:gd name="T6" fmla="*/ 0 w 10"/>
                  <a:gd name="T7" fmla="*/ 1 h 8"/>
                  <a:gd name="T8" fmla="*/ 4 w 10"/>
                  <a:gd name="T9" fmla="*/ 4 h 8"/>
                  <a:gd name="T10" fmla="*/ 3 w 10"/>
                  <a:gd name="T11" fmla="*/ 5 h 8"/>
                  <a:gd name="T12" fmla="*/ 6 w 10"/>
                  <a:gd name="T13" fmla="*/ 4 h 8"/>
                  <a:gd name="T14" fmla="*/ 4 w 10"/>
                  <a:gd name="T15" fmla="*/ 6 h 8"/>
                  <a:gd name="T16" fmla="*/ 6 w 10"/>
                  <a:gd name="T17" fmla="*/ 6 h 8"/>
                  <a:gd name="T18" fmla="*/ 6 w 10"/>
                  <a:gd name="T19" fmla="*/ 5 h 8"/>
                  <a:gd name="T20" fmla="*/ 6 w 10"/>
                  <a:gd name="T21" fmla="*/ 6 h 8"/>
                  <a:gd name="T22" fmla="*/ 6 w 10"/>
                  <a:gd name="T23" fmla="*/ 5 h 8"/>
                  <a:gd name="T24" fmla="*/ 7 w 10"/>
                  <a:gd name="T25" fmla="*/ 6 h 8"/>
                  <a:gd name="T26" fmla="*/ 6 w 10"/>
                  <a:gd name="T27" fmla="*/ 6 h 8"/>
                  <a:gd name="T28" fmla="*/ 7 w 10"/>
                  <a:gd name="T29" fmla="*/ 6 h 8"/>
                  <a:gd name="T30" fmla="*/ 6 w 10"/>
                  <a:gd name="T31" fmla="*/ 7 h 8"/>
                  <a:gd name="T32" fmla="*/ 8 w 10"/>
                  <a:gd name="T33" fmla="*/ 6 h 8"/>
                  <a:gd name="T34" fmla="*/ 9 w 10"/>
                  <a:gd name="T35" fmla="*/ 5 h 8"/>
                  <a:gd name="T36" fmla="*/ 8 w 10"/>
                  <a:gd name="T37" fmla="*/ 5 h 8"/>
                  <a:gd name="T38" fmla="*/ 8 w 10"/>
                  <a:gd name="T39" fmla="*/ 5 h 8"/>
                  <a:gd name="T40" fmla="*/ 7 w 10"/>
                  <a:gd name="T41" fmla="*/ 5 h 8"/>
                  <a:gd name="T42" fmla="*/ 9 w 10"/>
                  <a:gd name="T43" fmla="*/ 4 h 8"/>
                  <a:gd name="T44" fmla="*/ 9 w 10"/>
                  <a:gd name="T45" fmla="*/ 3 h 8"/>
                  <a:gd name="T46" fmla="*/ 9 w 10"/>
                  <a:gd name="T47" fmla="*/ 3 h 8"/>
                  <a:gd name="T48" fmla="*/ 8 w 10"/>
                  <a:gd name="T49" fmla="*/ 3 h 8"/>
                  <a:gd name="T50" fmla="*/ 8 w 10"/>
                  <a:gd name="T51" fmla="*/ 4 h 8"/>
                  <a:gd name="T52" fmla="*/ 6 w 10"/>
                  <a:gd name="T53" fmla="*/ 5 h 8"/>
                  <a:gd name="T54" fmla="*/ 6 w 10"/>
                  <a:gd name="T55" fmla="*/ 5 h 8"/>
                  <a:gd name="T56" fmla="*/ 7 w 10"/>
                  <a:gd name="T57" fmla="*/ 4 h 8"/>
                  <a:gd name="T58" fmla="*/ 7 w 10"/>
                  <a:gd name="T59" fmla="*/ 4 h 8"/>
                  <a:gd name="T60" fmla="*/ 8 w 10"/>
                  <a:gd name="T61" fmla="*/ 2 h 8"/>
                  <a:gd name="T62" fmla="*/ 6 w 10"/>
                  <a:gd name="T63" fmla="*/ 4 h 8"/>
                  <a:gd name="T64" fmla="*/ 5 w 10"/>
                  <a:gd name="T65" fmla="*/ 3 h 8"/>
                  <a:gd name="T66" fmla="*/ 6 w 10"/>
                  <a:gd name="T67" fmla="*/ 2 h 8"/>
                  <a:gd name="T68" fmla="*/ 5 w 10"/>
                  <a:gd name="T69" fmla="*/ 3 h 8"/>
                  <a:gd name="T70" fmla="*/ 5 w 10"/>
                  <a:gd name="T71" fmla="*/ 2 h 8"/>
                  <a:gd name="T72" fmla="*/ 4 w 10"/>
                  <a:gd name="T73" fmla="*/ 2 h 8"/>
                  <a:gd name="T74" fmla="*/ 4 w 10"/>
                  <a:gd name="T75" fmla="*/ 1 h 8"/>
                  <a:gd name="T76" fmla="*/ 4 w 10"/>
                  <a:gd name="T77" fmla="*/ 1 h 8"/>
                  <a:gd name="T78" fmla="*/ 2 w 10"/>
                  <a:gd name="T79" fmla="*/ 2 h 8"/>
                  <a:gd name="T80" fmla="*/ 4 w 10"/>
                  <a:gd name="T81" fmla="*/ 1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0" h="8">
                    <a:moveTo>
                      <a:pt x="4" y="1"/>
                    </a:moveTo>
                    <a:cubicBezTo>
                      <a:pt x="2" y="2"/>
                      <a:pt x="2" y="2"/>
                      <a:pt x="2" y="2"/>
                    </a:cubicBezTo>
                    <a:cubicBezTo>
                      <a:pt x="3" y="1"/>
                      <a:pt x="2" y="1"/>
                      <a:pt x="3" y="1"/>
                    </a:cubicBezTo>
                    <a:cubicBezTo>
                      <a:pt x="1" y="1"/>
                      <a:pt x="2" y="0"/>
                      <a:pt x="0" y="1"/>
                    </a:cubicBezTo>
                    <a:cubicBezTo>
                      <a:pt x="2" y="2"/>
                      <a:pt x="2" y="5"/>
                      <a:pt x="4" y="4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5" y="4"/>
                      <a:pt x="2" y="7"/>
                      <a:pt x="6" y="4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4" y="7"/>
                      <a:pt x="7" y="4"/>
                      <a:pt x="6" y="6"/>
                    </a:cubicBezTo>
                    <a:cubicBezTo>
                      <a:pt x="6" y="5"/>
                      <a:pt x="6" y="5"/>
                      <a:pt x="6" y="5"/>
                    </a:cubicBezTo>
                    <a:cubicBezTo>
                      <a:pt x="6" y="6"/>
                      <a:pt x="6" y="6"/>
                      <a:pt x="6" y="6"/>
                    </a:cubicBezTo>
                    <a:cubicBezTo>
                      <a:pt x="6" y="5"/>
                      <a:pt x="6" y="5"/>
                      <a:pt x="6" y="5"/>
                    </a:cubicBezTo>
                    <a:cubicBezTo>
                      <a:pt x="7" y="5"/>
                      <a:pt x="7" y="5"/>
                      <a:pt x="7" y="6"/>
                    </a:cubicBezTo>
                    <a:cubicBezTo>
                      <a:pt x="6" y="6"/>
                      <a:pt x="7" y="6"/>
                      <a:pt x="6" y="6"/>
                    </a:cubicBezTo>
                    <a:cubicBezTo>
                      <a:pt x="6" y="7"/>
                      <a:pt x="7" y="6"/>
                      <a:pt x="7" y="6"/>
                    </a:cubicBezTo>
                    <a:cubicBezTo>
                      <a:pt x="7" y="6"/>
                      <a:pt x="7" y="6"/>
                      <a:pt x="6" y="7"/>
                    </a:cubicBezTo>
                    <a:cubicBezTo>
                      <a:pt x="7" y="6"/>
                      <a:pt x="6" y="8"/>
                      <a:pt x="8" y="6"/>
                    </a:cubicBezTo>
                    <a:cubicBezTo>
                      <a:pt x="9" y="6"/>
                      <a:pt x="9" y="5"/>
                      <a:pt x="9" y="5"/>
                    </a:cubicBezTo>
                    <a:cubicBezTo>
                      <a:pt x="10" y="4"/>
                      <a:pt x="9" y="5"/>
                      <a:pt x="8" y="5"/>
                    </a:cubicBezTo>
                    <a:cubicBezTo>
                      <a:pt x="8" y="5"/>
                      <a:pt x="8" y="5"/>
                      <a:pt x="8" y="5"/>
                    </a:cubicBezTo>
                    <a:cubicBezTo>
                      <a:pt x="6" y="7"/>
                      <a:pt x="8" y="5"/>
                      <a:pt x="7" y="5"/>
                    </a:cubicBezTo>
                    <a:cubicBezTo>
                      <a:pt x="8" y="4"/>
                      <a:pt x="8" y="5"/>
                      <a:pt x="9" y="4"/>
                    </a:cubicBezTo>
                    <a:cubicBezTo>
                      <a:pt x="10" y="2"/>
                      <a:pt x="7" y="5"/>
                      <a:pt x="9" y="3"/>
                    </a:cubicBezTo>
                    <a:cubicBezTo>
                      <a:pt x="9" y="3"/>
                      <a:pt x="9" y="3"/>
                      <a:pt x="9" y="3"/>
                    </a:cubicBezTo>
                    <a:cubicBezTo>
                      <a:pt x="9" y="2"/>
                      <a:pt x="9" y="3"/>
                      <a:pt x="8" y="3"/>
                    </a:cubicBezTo>
                    <a:cubicBezTo>
                      <a:pt x="8" y="4"/>
                      <a:pt x="8" y="4"/>
                      <a:pt x="8" y="4"/>
                    </a:cubicBezTo>
                    <a:cubicBezTo>
                      <a:pt x="8" y="4"/>
                      <a:pt x="7" y="5"/>
                      <a:pt x="6" y="5"/>
                    </a:cubicBezTo>
                    <a:cubicBezTo>
                      <a:pt x="7" y="4"/>
                      <a:pt x="6" y="5"/>
                      <a:pt x="6" y="5"/>
                    </a:cubicBezTo>
                    <a:cubicBezTo>
                      <a:pt x="7" y="4"/>
                      <a:pt x="7" y="4"/>
                      <a:pt x="7" y="4"/>
                    </a:cubicBezTo>
                    <a:cubicBezTo>
                      <a:pt x="7" y="4"/>
                      <a:pt x="7" y="4"/>
                      <a:pt x="7" y="4"/>
                    </a:cubicBezTo>
                    <a:cubicBezTo>
                      <a:pt x="6" y="4"/>
                      <a:pt x="7" y="3"/>
                      <a:pt x="8" y="2"/>
                    </a:cubicBezTo>
                    <a:cubicBezTo>
                      <a:pt x="7" y="3"/>
                      <a:pt x="7" y="3"/>
                      <a:pt x="6" y="4"/>
                    </a:cubicBezTo>
                    <a:cubicBezTo>
                      <a:pt x="7" y="3"/>
                      <a:pt x="6" y="2"/>
                      <a:pt x="5" y="3"/>
                    </a:cubicBezTo>
                    <a:cubicBezTo>
                      <a:pt x="5" y="3"/>
                      <a:pt x="6" y="2"/>
                      <a:pt x="6" y="2"/>
                    </a:cubicBezTo>
                    <a:cubicBezTo>
                      <a:pt x="6" y="2"/>
                      <a:pt x="6" y="2"/>
                      <a:pt x="5" y="3"/>
                    </a:cubicBezTo>
                    <a:cubicBezTo>
                      <a:pt x="4" y="3"/>
                      <a:pt x="4" y="2"/>
                      <a:pt x="5" y="2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3" y="3"/>
                      <a:pt x="5" y="1"/>
                      <a:pt x="4" y="1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3" y="1"/>
                      <a:pt x="1" y="3"/>
                      <a:pt x="2" y="2"/>
                    </a:cubicBezTo>
                    <a:cubicBezTo>
                      <a:pt x="3" y="2"/>
                      <a:pt x="3" y="2"/>
                      <a:pt x="4" y="1"/>
                    </a:cubicBez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384" name="Freeform 280"/>
              <p:cNvSpPr/>
              <p:nvPr/>
            </p:nvSpPr>
            <p:spPr bwMode="auto">
              <a:xfrm>
                <a:off x="664" y="1697"/>
                <a:ext cx="6" cy="3"/>
              </a:xfrm>
              <a:custGeom>
                <a:avLst/>
                <a:gdLst>
                  <a:gd name="T0" fmla="*/ 1 w 2"/>
                  <a:gd name="T1" fmla="*/ 1 h 1"/>
                  <a:gd name="T2" fmla="*/ 2 w 2"/>
                  <a:gd name="T3" fmla="*/ 0 h 1"/>
                  <a:gd name="T4" fmla="*/ 0 w 2"/>
                  <a:gd name="T5" fmla="*/ 1 h 1"/>
                  <a:gd name="T6" fmla="*/ 0 w 2"/>
                  <a:gd name="T7" fmla="*/ 1 h 1"/>
                  <a:gd name="T8" fmla="*/ 1 w 2"/>
                  <a:gd name="T9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1">
                    <a:moveTo>
                      <a:pt x="1" y="1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385" name="Freeform 281"/>
              <p:cNvSpPr/>
              <p:nvPr/>
            </p:nvSpPr>
            <p:spPr bwMode="auto">
              <a:xfrm>
                <a:off x="653" y="1678"/>
                <a:ext cx="19" cy="22"/>
              </a:xfrm>
              <a:custGeom>
                <a:avLst/>
                <a:gdLst>
                  <a:gd name="T0" fmla="*/ 3 w 7"/>
                  <a:gd name="T1" fmla="*/ 4 h 8"/>
                  <a:gd name="T2" fmla="*/ 2 w 7"/>
                  <a:gd name="T3" fmla="*/ 3 h 8"/>
                  <a:gd name="T4" fmla="*/ 2 w 7"/>
                  <a:gd name="T5" fmla="*/ 7 h 8"/>
                  <a:gd name="T6" fmla="*/ 4 w 7"/>
                  <a:gd name="T7" fmla="*/ 7 h 8"/>
                  <a:gd name="T8" fmla="*/ 3 w 7"/>
                  <a:gd name="T9" fmla="*/ 7 h 8"/>
                  <a:gd name="T10" fmla="*/ 5 w 7"/>
                  <a:gd name="T11" fmla="*/ 7 h 8"/>
                  <a:gd name="T12" fmla="*/ 4 w 7"/>
                  <a:gd name="T13" fmla="*/ 7 h 8"/>
                  <a:gd name="T14" fmla="*/ 5 w 7"/>
                  <a:gd name="T15" fmla="*/ 7 h 8"/>
                  <a:gd name="T16" fmla="*/ 5 w 7"/>
                  <a:gd name="T17" fmla="*/ 7 h 8"/>
                  <a:gd name="T18" fmla="*/ 6 w 7"/>
                  <a:gd name="T19" fmla="*/ 6 h 8"/>
                  <a:gd name="T20" fmla="*/ 3 w 7"/>
                  <a:gd name="T21" fmla="*/ 6 h 8"/>
                  <a:gd name="T22" fmla="*/ 5 w 7"/>
                  <a:gd name="T23" fmla="*/ 5 h 8"/>
                  <a:gd name="T24" fmla="*/ 5 w 7"/>
                  <a:gd name="T25" fmla="*/ 4 h 8"/>
                  <a:gd name="T26" fmla="*/ 5 w 7"/>
                  <a:gd name="T27" fmla="*/ 5 h 8"/>
                  <a:gd name="T28" fmla="*/ 4 w 7"/>
                  <a:gd name="T29" fmla="*/ 5 h 8"/>
                  <a:gd name="T30" fmla="*/ 5 w 7"/>
                  <a:gd name="T31" fmla="*/ 4 h 8"/>
                  <a:gd name="T32" fmla="*/ 4 w 7"/>
                  <a:gd name="T33" fmla="*/ 2 h 8"/>
                  <a:gd name="T34" fmla="*/ 2 w 7"/>
                  <a:gd name="T35" fmla="*/ 1 h 8"/>
                  <a:gd name="T36" fmla="*/ 4 w 7"/>
                  <a:gd name="T37" fmla="*/ 2 h 8"/>
                  <a:gd name="T38" fmla="*/ 4 w 7"/>
                  <a:gd name="T39" fmla="*/ 1 h 8"/>
                  <a:gd name="T40" fmla="*/ 1 w 7"/>
                  <a:gd name="T41" fmla="*/ 0 h 8"/>
                  <a:gd name="T42" fmla="*/ 3 w 7"/>
                  <a:gd name="T43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7" h="8">
                    <a:moveTo>
                      <a:pt x="3" y="4"/>
                    </a:moveTo>
                    <a:cubicBezTo>
                      <a:pt x="2" y="3"/>
                      <a:pt x="2" y="3"/>
                      <a:pt x="2" y="3"/>
                    </a:cubicBezTo>
                    <a:cubicBezTo>
                      <a:pt x="2" y="5"/>
                      <a:pt x="3" y="6"/>
                      <a:pt x="2" y="7"/>
                    </a:cubicBezTo>
                    <a:cubicBezTo>
                      <a:pt x="2" y="7"/>
                      <a:pt x="4" y="6"/>
                      <a:pt x="4" y="7"/>
                    </a:cubicBezTo>
                    <a:cubicBezTo>
                      <a:pt x="3" y="7"/>
                      <a:pt x="3" y="7"/>
                      <a:pt x="3" y="7"/>
                    </a:cubicBezTo>
                    <a:cubicBezTo>
                      <a:pt x="4" y="7"/>
                      <a:pt x="3" y="8"/>
                      <a:pt x="5" y="7"/>
                    </a:cubicBezTo>
                    <a:cubicBezTo>
                      <a:pt x="5" y="7"/>
                      <a:pt x="4" y="7"/>
                      <a:pt x="4" y="7"/>
                    </a:cubicBezTo>
                    <a:cubicBezTo>
                      <a:pt x="5" y="7"/>
                      <a:pt x="5" y="7"/>
                      <a:pt x="5" y="7"/>
                    </a:cubicBezTo>
                    <a:cubicBezTo>
                      <a:pt x="5" y="7"/>
                      <a:pt x="5" y="7"/>
                      <a:pt x="5" y="7"/>
                    </a:cubicBezTo>
                    <a:cubicBezTo>
                      <a:pt x="6" y="6"/>
                      <a:pt x="6" y="6"/>
                      <a:pt x="6" y="6"/>
                    </a:cubicBezTo>
                    <a:cubicBezTo>
                      <a:pt x="7" y="5"/>
                      <a:pt x="3" y="7"/>
                      <a:pt x="3" y="6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5" y="5"/>
                      <a:pt x="4" y="5"/>
                      <a:pt x="5" y="4"/>
                    </a:cubicBezTo>
                    <a:cubicBezTo>
                      <a:pt x="5" y="4"/>
                      <a:pt x="4" y="5"/>
                      <a:pt x="5" y="5"/>
                    </a:cubicBezTo>
                    <a:cubicBezTo>
                      <a:pt x="5" y="5"/>
                      <a:pt x="4" y="5"/>
                      <a:pt x="4" y="5"/>
                    </a:cubicBezTo>
                    <a:cubicBezTo>
                      <a:pt x="2" y="5"/>
                      <a:pt x="5" y="5"/>
                      <a:pt x="5" y="4"/>
                    </a:cubicBezTo>
                    <a:cubicBezTo>
                      <a:pt x="4" y="4"/>
                      <a:pt x="3" y="2"/>
                      <a:pt x="4" y="2"/>
                    </a:cubicBezTo>
                    <a:cubicBezTo>
                      <a:pt x="3" y="2"/>
                      <a:pt x="2" y="2"/>
                      <a:pt x="2" y="1"/>
                    </a:cubicBezTo>
                    <a:cubicBezTo>
                      <a:pt x="3" y="1"/>
                      <a:pt x="3" y="1"/>
                      <a:pt x="4" y="2"/>
                    </a:cubicBezTo>
                    <a:cubicBezTo>
                      <a:pt x="4" y="1"/>
                      <a:pt x="5" y="1"/>
                      <a:pt x="4" y="1"/>
                    </a:cubicBezTo>
                    <a:cubicBezTo>
                      <a:pt x="3" y="1"/>
                      <a:pt x="2" y="1"/>
                      <a:pt x="1" y="0"/>
                    </a:cubicBezTo>
                    <a:cubicBezTo>
                      <a:pt x="0" y="1"/>
                      <a:pt x="3" y="3"/>
                      <a:pt x="3" y="4"/>
                    </a:cubicBezTo>
                    <a:close/>
                  </a:path>
                </a:pathLst>
              </a:cu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386" name="Rectangle 282"/>
              <p:cNvSpPr>
                <a:spLocks noChangeArrowheads="1"/>
              </p:cNvSpPr>
              <p:nvPr/>
            </p:nvSpPr>
            <p:spPr bwMode="auto">
              <a:xfrm>
                <a:off x="659" y="1686"/>
                <a:ext cx="1" cy="1"/>
              </a:xfrm>
              <a:prstGeom prst="rect">
                <a:avLst/>
              </a:prstGeom>
              <a:solidFill>
                <a:srgbClr val="5293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387" name="Freeform 283"/>
              <p:cNvSpPr/>
              <p:nvPr/>
            </p:nvSpPr>
            <p:spPr bwMode="auto">
              <a:xfrm>
                <a:off x="798" y="1665"/>
                <a:ext cx="2" cy="2"/>
              </a:xfrm>
              <a:custGeom>
                <a:avLst/>
                <a:gdLst>
                  <a:gd name="T0" fmla="*/ 0 w 2"/>
                  <a:gd name="T1" fmla="*/ 0 h 2"/>
                  <a:gd name="T2" fmla="*/ 0 w 2"/>
                  <a:gd name="T3" fmla="*/ 0 h 2"/>
                  <a:gd name="T4" fmla="*/ 2 w 2"/>
                  <a:gd name="T5" fmla="*/ 2 h 2"/>
                  <a:gd name="T6" fmla="*/ 0 w 2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lnTo>
                      <a:pt x="0" y="0"/>
                    </a:lnTo>
                    <a:lnTo>
                      <a:pt x="2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BD6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388" name="Freeform 284"/>
              <p:cNvSpPr/>
              <p:nvPr/>
            </p:nvSpPr>
            <p:spPr bwMode="auto">
              <a:xfrm>
                <a:off x="787" y="1662"/>
                <a:ext cx="13" cy="5"/>
              </a:xfrm>
              <a:custGeom>
                <a:avLst/>
                <a:gdLst>
                  <a:gd name="T0" fmla="*/ 0 w 5"/>
                  <a:gd name="T1" fmla="*/ 0 h 2"/>
                  <a:gd name="T2" fmla="*/ 0 w 5"/>
                  <a:gd name="T3" fmla="*/ 0 h 2"/>
                  <a:gd name="T4" fmla="*/ 5 w 5"/>
                  <a:gd name="T5" fmla="*/ 2 h 2"/>
                  <a:gd name="T6" fmla="*/ 2 w 5"/>
                  <a:gd name="T7" fmla="*/ 1 h 2"/>
                  <a:gd name="T8" fmla="*/ 3 w 5"/>
                  <a:gd name="T9" fmla="*/ 1 h 2"/>
                  <a:gd name="T10" fmla="*/ 1 w 5"/>
                  <a:gd name="T11" fmla="*/ 0 h 2"/>
                  <a:gd name="T12" fmla="*/ 1 w 5"/>
                  <a:gd name="T13" fmla="*/ 1 h 2"/>
                  <a:gd name="T14" fmla="*/ 0 w 5"/>
                  <a:gd name="T1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" h="2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4" y="2"/>
                      <a:pt x="3" y="2"/>
                      <a:pt x="5" y="2"/>
                    </a:cubicBezTo>
                    <a:cubicBezTo>
                      <a:pt x="5" y="2"/>
                      <a:pt x="4" y="1"/>
                      <a:pt x="2" y="1"/>
                    </a:cubicBezTo>
                    <a:cubicBezTo>
                      <a:pt x="2" y="1"/>
                      <a:pt x="4" y="1"/>
                      <a:pt x="3" y="1"/>
                    </a:cubicBezTo>
                    <a:cubicBezTo>
                      <a:pt x="2" y="1"/>
                      <a:pt x="2" y="1"/>
                      <a:pt x="1" y="0"/>
                    </a:cubicBezTo>
                    <a:cubicBezTo>
                      <a:pt x="0" y="0"/>
                      <a:pt x="2" y="1"/>
                      <a:pt x="1" y="1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BD6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389" name="Freeform 285"/>
              <p:cNvSpPr/>
              <p:nvPr/>
            </p:nvSpPr>
            <p:spPr bwMode="auto">
              <a:xfrm>
                <a:off x="792" y="1665"/>
                <a:ext cx="3" cy="2"/>
              </a:xfrm>
              <a:custGeom>
                <a:avLst/>
                <a:gdLst>
                  <a:gd name="T0" fmla="*/ 1 w 1"/>
                  <a:gd name="T1" fmla="*/ 1 h 1"/>
                  <a:gd name="T2" fmla="*/ 0 w 1"/>
                  <a:gd name="T3" fmla="*/ 0 h 1"/>
                  <a:gd name="T4" fmla="*/ 1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ABD6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390" name="Freeform 286"/>
              <p:cNvSpPr/>
              <p:nvPr/>
            </p:nvSpPr>
            <p:spPr bwMode="auto">
              <a:xfrm>
                <a:off x="792" y="1665"/>
                <a:ext cx="6" cy="5"/>
              </a:xfrm>
              <a:custGeom>
                <a:avLst/>
                <a:gdLst>
                  <a:gd name="T0" fmla="*/ 1 w 2"/>
                  <a:gd name="T1" fmla="*/ 1 h 2"/>
                  <a:gd name="T2" fmla="*/ 0 w 2"/>
                  <a:gd name="T3" fmla="*/ 0 h 2"/>
                  <a:gd name="T4" fmla="*/ 2 w 2"/>
                  <a:gd name="T5" fmla="*/ 2 h 2"/>
                  <a:gd name="T6" fmla="*/ 1 w 2"/>
                  <a:gd name="T7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1" y="1"/>
                    </a:moveTo>
                    <a:cubicBezTo>
                      <a:pt x="1" y="1"/>
                      <a:pt x="0" y="0"/>
                      <a:pt x="0" y="0"/>
                    </a:cubicBezTo>
                    <a:cubicBezTo>
                      <a:pt x="2" y="2"/>
                      <a:pt x="2" y="2"/>
                      <a:pt x="2" y="2"/>
                    </a:cubicBez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ABD6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391" name="Freeform 287"/>
              <p:cNvSpPr/>
              <p:nvPr/>
            </p:nvSpPr>
            <p:spPr bwMode="auto">
              <a:xfrm>
                <a:off x="795" y="1670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ABD6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392" name="Freeform 288"/>
              <p:cNvSpPr/>
              <p:nvPr/>
            </p:nvSpPr>
            <p:spPr bwMode="auto">
              <a:xfrm>
                <a:off x="787" y="1665"/>
                <a:ext cx="11" cy="5"/>
              </a:xfrm>
              <a:custGeom>
                <a:avLst/>
                <a:gdLst>
                  <a:gd name="T0" fmla="*/ 3 w 4"/>
                  <a:gd name="T1" fmla="*/ 2 h 2"/>
                  <a:gd name="T2" fmla="*/ 3 w 4"/>
                  <a:gd name="T3" fmla="*/ 2 h 2"/>
                  <a:gd name="T4" fmla="*/ 3 w 4"/>
                  <a:gd name="T5" fmla="*/ 2 h 2"/>
                  <a:gd name="T6" fmla="*/ 1 w 4"/>
                  <a:gd name="T7" fmla="*/ 1 h 2"/>
                  <a:gd name="T8" fmla="*/ 2 w 4"/>
                  <a:gd name="T9" fmla="*/ 1 h 2"/>
                  <a:gd name="T10" fmla="*/ 0 w 4"/>
                  <a:gd name="T11" fmla="*/ 0 h 2"/>
                  <a:gd name="T12" fmla="*/ 3 w 4"/>
                  <a:gd name="T13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2">
                    <a:moveTo>
                      <a:pt x="3" y="2"/>
                    </a:moveTo>
                    <a:cubicBezTo>
                      <a:pt x="4" y="2"/>
                      <a:pt x="3" y="2"/>
                      <a:pt x="3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2" y="1"/>
                      <a:pt x="1" y="1"/>
                      <a:pt x="1" y="1"/>
                    </a:cubicBezTo>
                    <a:cubicBezTo>
                      <a:pt x="1" y="0"/>
                      <a:pt x="2" y="1"/>
                      <a:pt x="2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2" y="2"/>
                      <a:pt x="3" y="2"/>
                    </a:cubicBezTo>
                    <a:close/>
                  </a:path>
                </a:pathLst>
              </a:custGeom>
              <a:solidFill>
                <a:srgbClr val="ABD6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393" name="Freeform 289"/>
              <p:cNvSpPr/>
              <p:nvPr/>
            </p:nvSpPr>
            <p:spPr bwMode="auto">
              <a:xfrm>
                <a:off x="792" y="1667"/>
                <a:ext cx="3" cy="3"/>
              </a:xfrm>
              <a:custGeom>
                <a:avLst/>
                <a:gdLst>
                  <a:gd name="T0" fmla="*/ 1 w 1"/>
                  <a:gd name="T1" fmla="*/ 1 h 1"/>
                  <a:gd name="T2" fmla="*/ 1 w 1"/>
                  <a:gd name="T3" fmla="*/ 0 h 1"/>
                  <a:gd name="T4" fmla="*/ 1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1" y="0"/>
                      <a:pt x="1" y="1"/>
                    </a:cubicBezTo>
                    <a:close/>
                  </a:path>
                </a:pathLst>
              </a:custGeom>
              <a:solidFill>
                <a:srgbClr val="ABD6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394" name="Freeform 290"/>
              <p:cNvSpPr/>
              <p:nvPr/>
            </p:nvSpPr>
            <p:spPr bwMode="auto">
              <a:xfrm>
                <a:off x="792" y="1667"/>
                <a:ext cx="3" cy="0"/>
              </a:xfrm>
              <a:custGeom>
                <a:avLst/>
                <a:gdLst>
                  <a:gd name="T0" fmla="*/ 3 w 3"/>
                  <a:gd name="T1" fmla="*/ 3 w 3"/>
                  <a:gd name="T2" fmla="*/ 0 w 3"/>
                  <a:gd name="T3" fmla="*/ 3 w 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3">
                    <a:moveTo>
                      <a:pt x="3" y="0"/>
                    </a:moveTo>
                    <a:lnTo>
                      <a:pt x="3" y="0"/>
                    </a:lnTo>
                    <a:lnTo>
                      <a:pt x="0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ABD6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395" name="Freeform 291"/>
              <p:cNvSpPr/>
              <p:nvPr/>
            </p:nvSpPr>
            <p:spPr bwMode="auto">
              <a:xfrm>
                <a:off x="784" y="1665"/>
                <a:ext cx="11" cy="5"/>
              </a:xfrm>
              <a:custGeom>
                <a:avLst/>
                <a:gdLst>
                  <a:gd name="T0" fmla="*/ 4 w 4"/>
                  <a:gd name="T1" fmla="*/ 2 h 2"/>
                  <a:gd name="T2" fmla="*/ 3 w 4"/>
                  <a:gd name="T3" fmla="*/ 1 h 2"/>
                  <a:gd name="T4" fmla="*/ 0 w 4"/>
                  <a:gd name="T5" fmla="*/ 0 h 2"/>
                  <a:gd name="T6" fmla="*/ 1 w 4"/>
                  <a:gd name="T7" fmla="*/ 1 h 2"/>
                  <a:gd name="T8" fmla="*/ 4 w 4"/>
                  <a:gd name="T9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2">
                    <a:moveTo>
                      <a:pt x="4" y="2"/>
                    </a:moveTo>
                    <a:cubicBezTo>
                      <a:pt x="2" y="1"/>
                      <a:pt x="4" y="2"/>
                      <a:pt x="3" y="1"/>
                    </a:cubicBezTo>
                    <a:cubicBezTo>
                      <a:pt x="3" y="2"/>
                      <a:pt x="1" y="1"/>
                      <a:pt x="0" y="0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3" y="2"/>
                      <a:pt x="4" y="2"/>
                    </a:cubicBezTo>
                    <a:close/>
                  </a:path>
                </a:pathLst>
              </a:custGeom>
              <a:solidFill>
                <a:srgbClr val="ABD6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396" name="Freeform 292"/>
              <p:cNvSpPr/>
              <p:nvPr/>
            </p:nvSpPr>
            <p:spPr bwMode="auto">
              <a:xfrm>
                <a:off x="781" y="166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BD6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397" name="Freeform 293"/>
              <p:cNvSpPr/>
              <p:nvPr/>
            </p:nvSpPr>
            <p:spPr bwMode="auto">
              <a:xfrm>
                <a:off x="779" y="1665"/>
                <a:ext cx="10" cy="8"/>
              </a:xfrm>
              <a:custGeom>
                <a:avLst/>
                <a:gdLst>
                  <a:gd name="T0" fmla="*/ 3 w 4"/>
                  <a:gd name="T1" fmla="*/ 3 h 3"/>
                  <a:gd name="T2" fmla="*/ 2 w 4"/>
                  <a:gd name="T3" fmla="*/ 1 h 3"/>
                  <a:gd name="T4" fmla="*/ 3 w 4"/>
                  <a:gd name="T5" fmla="*/ 2 h 3"/>
                  <a:gd name="T6" fmla="*/ 3 w 4"/>
                  <a:gd name="T7" fmla="*/ 1 h 3"/>
                  <a:gd name="T8" fmla="*/ 4 w 4"/>
                  <a:gd name="T9" fmla="*/ 3 h 3"/>
                  <a:gd name="T10" fmla="*/ 3 w 4"/>
                  <a:gd name="T11" fmla="*/ 1 h 3"/>
                  <a:gd name="T12" fmla="*/ 4 w 4"/>
                  <a:gd name="T13" fmla="*/ 2 h 3"/>
                  <a:gd name="T14" fmla="*/ 2 w 4"/>
                  <a:gd name="T15" fmla="*/ 1 h 3"/>
                  <a:gd name="T16" fmla="*/ 2 w 4"/>
                  <a:gd name="T17" fmla="*/ 1 h 3"/>
                  <a:gd name="T18" fmla="*/ 1 w 4"/>
                  <a:gd name="T19" fmla="*/ 0 h 3"/>
                  <a:gd name="T20" fmla="*/ 0 w 4"/>
                  <a:gd name="T21" fmla="*/ 0 h 3"/>
                  <a:gd name="T22" fmla="*/ 3 w 4"/>
                  <a:gd name="T23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" h="3">
                    <a:moveTo>
                      <a:pt x="3" y="3"/>
                    </a:moveTo>
                    <a:cubicBezTo>
                      <a:pt x="2" y="1"/>
                      <a:pt x="2" y="1"/>
                      <a:pt x="2" y="1"/>
                    </a:cubicBezTo>
                    <a:cubicBezTo>
                      <a:pt x="2" y="2"/>
                      <a:pt x="3" y="2"/>
                      <a:pt x="3" y="2"/>
                    </a:cubicBezTo>
                    <a:cubicBezTo>
                      <a:pt x="3" y="2"/>
                      <a:pt x="2" y="1"/>
                      <a:pt x="3" y="1"/>
                    </a:cubicBezTo>
                    <a:cubicBezTo>
                      <a:pt x="4" y="2"/>
                      <a:pt x="3" y="2"/>
                      <a:pt x="4" y="3"/>
                    </a:cubicBezTo>
                    <a:cubicBezTo>
                      <a:pt x="4" y="3"/>
                      <a:pt x="4" y="2"/>
                      <a:pt x="3" y="1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0"/>
                      <a:pt x="4" y="2"/>
                      <a:pt x="2" y="1"/>
                    </a:cubicBezTo>
                    <a:cubicBezTo>
                      <a:pt x="1" y="1"/>
                      <a:pt x="1" y="0"/>
                      <a:pt x="1" y="0"/>
                    </a:cubicBezTo>
                    <a:cubicBezTo>
                      <a:pt x="1" y="1"/>
                      <a:pt x="0" y="0"/>
                      <a:pt x="0" y="0"/>
                    </a:cubicBezTo>
                    <a:cubicBezTo>
                      <a:pt x="0" y="0"/>
                      <a:pt x="3" y="2"/>
                      <a:pt x="3" y="3"/>
                    </a:cubicBezTo>
                    <a:close/>
                  </a:path>
                </a:pathLst>
              </a:custGeom>
              <a:solidFill>
                <a:srgbClr val="ABD6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398" name="Freeform 294"/>
              <p:cNvSpPr/>
              <p:nvPr/>
            </p:nvSpPr>
            <p:spPr bwMode="auto">
              <a:xfrm>
                <a:off x="781" y="1667"/>
                <a:ext cx="3" cy="3"/>
              </a:xfrm>
              <a:custGeom>
                <a:avLst/>
                <a:gdLst>
                  <a:gd name="T0" fmla="*/ 0 w 3"/>
                  <a:gd name="T1" fmla="*/ 3 h 3"/>
                  <a:gd name="T2" fmla="*/ 0 w 3"/>
                  <a:gd name="T3" fmla="*/ 0 h 3"/>
                  <a:gd name="T4" fmla="*/ 3 w 3"/>
                  <a:gd name="T5" fmla="*/ 3 h 3"/>
                  <a:gd name="T6" fmla="*/ 0 w 3"/>
                  <a:gd name="T7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3">
                    <a:moveTo>
                      <a:pt x="0" y="3"/>
                    </a:moveTo>
                    <a:lnTo>
                      <a:pt x="0" y="0"/>
                    </a:lnTo>
                    <a:lnTo>
                      <a:pt x="3" y="3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ABD6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399" name="Freeform 295"/>
              <p:cNvSpPr/>
              <p:nvPr/>
            </p:nvSpPr>
            <p:spPr bwMode="auto">
              <a:xfrm>
                <a:off x="776" y="1665"/>
                <a:ext cx="11" cy="10"/>
              </a:xfrm>
              <a:custGeom>
                <a:avLst/>
                <a:gdLst>
                  <a:gd name="T0" fmla="*/ 4 w 4"/>
                  <a:gd name="T1" fmla="*/ 4 h 4"/>
                  <a:gd name="T2" fmla="*/ 3 w 4"/>
                  <a:gd name="T3" fmla="*/ 3 h 4"/>
                  <a:gd name="T4" fmla="*/ 4 w 4"/>
                  <a:gd name="T5" fmla="*/ 3 h 4"/>
                  <a:gd name="T6" fmla="*/ 3 w 4"/>
                  <a:gd name="T7" fmla="*/ 2 h 4"/>
                  <a:gd name="T8" fmla="*/ 3 w 4"/>
                  <a:gd name="T9" fmla="*/ 3 h 4"/>
                  <a:gd name="T10" fmla="*/ 1 w 4"/>
                  <a:gd name="T11" fmla="*/ 1 h 4"/>
                  <a:gd name="T12" fmla="*/ 2 w 4"/>
                  <a:gd name="T13" fmla="*/ 2 h 4"/>
                  <a:gd name="T14" fmla="*/ 2 w 4"/>
                  <a:gd name="T15" fmla="*/ 2 h 4"/>
                  <a:gd name="T16" fmla="*/ 2 w 4"/>
                  <a:gd name="T17" fmla="*/ 3 h 4"/>
                  <a:gd name="T18" fmla="*/ 3 w 4"/>
                  <a:gd name="T19" fmla="*/ 3 h 4"/>
                  <a:gd name="T20" fmla="*/ 4 w 4"/>
                  <a:gd name="T21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" h="4">
                    <a:moveTo>
                      <a:pt x="4" y="4"/>
                    </a:moveTo>
                    <a:cubicBezTo>
                      <a:pt x="3" y="3"/>
                      <a:pt x="3" y="3"/>
                      <a:pt x="3" y="3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4" y="3"/>
                      <a:pt x="3" y="2"/>
                      <a:pt x="3" y="2"/>
                    </a:cubicBezTo>
                    <a:cubicBezTo>
                      <a:pt x="1" y="1"/>
                      <a:pt x="3" y="3"/>
                      <a:pt x="3" y="3"/>
                    </a:cubicBezTo>
                    <a:cubicBezTo>
                      <a:pt x="3" y="3"/>
                      <a:pt x="3" y="2"/>
                      <a:pt x="1" y="1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0" y="0"/>
                      <a:pt x="1" y="2"/>
                      <a:pt x="2" y="2"/>
                    </a:cubicBezTo>
                    <a:cubicBezTo>
                      <a:pt x="2" y="2"/>
                      <a:pt x="2" y="3"/>
                      <a:pt x="2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4" y="4"/>
                      <a:pt x="4" y="4"/>
                      <a:pt x="4" y="4"/>
                    </a:cubicBezTo>
                    <a:close/>
                  </a:path>
                </a:pathLst>
              </a:custGeom>
              <a:solidFill>
                <a:srgbClr val="ABD6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400" name="Freeform 296"/>
              <p:cNvSpPr/>
              <p:nvPr/>
            </p:nvSpPr>
            <p:spPr bwMode="auto">
              <a:xfrm>
                <a:off x="787" y="1673"/>
                <a:ext cx="2" cy="2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0 h 1"/>
                  <a:gd name="T4" fmla="*/ 1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1" y="0"/>
                      <a:pt x="1" y="1"/>
                      <a:pt x="1" y="0"/>
                    </a:cubicBezTo>
                    <a:close/>
                  </a:path>
                </a:pathLst>
              </a:custGeom>
              <a:solidFill>
                <a:srgbClr val="ABD6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401" name="Freeform 297"/>
              <p:cNvSpPr/>
              <p:nvPr/>
            </p:nvSpPr>
            <p:spPr bwMode="auto">
              <a:xfrm>
                <a:off x="781" y="1670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BD6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402" name="Freeform 298"/>
              <p:cNvSpPr/>
              <p:nvPr/>
            </p:nvSpPr>
            <p:spPr bwMode="auto">
              <a:xfrm>
                <a:off x="784" y="1675"/>
                <a:ext cx="3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  <a:gd name="T3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ABD6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403" name="Freeform 299"/>
              <p:cNvSpPr/>
              <p:nvPr/>
            </p:nvSpPr>
            <p:spPr bwMode="auto">
              <a:xfrm>
                <a:off x="765" y="1670"/>
                <a:ext cx="24" cy="22"/>
              </a:xfrm>
              <a:custGeom>
                <a:avLst/>
                <a:gdLst>
                  <a:gd name="T0" fmla="*/ 0 w 9"/>
                  <a:gd name="T1" fmla="*/ 5 h 8"/>
                  <a:gd name="T2" fmla="*/ 1 w 9"/>
                  <a:gd name="T3" fmla="*/ 6 h 8"/>
                  <a:gd name="T4" fmla="*/ 2 w 9"/>
                  <a:gd name="T5" fmla="*/ 7 h 8"/>
                  <a:gd name="T6" fmla="*/ 4 w 9"/>
                  <a:gd name="T7" fmla="*/ 8 h 8"/>
                  <a:gd name="T8" fmla="*/ 4 w 9"/>
                  <a:gd name="T9" fmla="*/ 7 h 8"/>
                  <a:gd name="T10" fmla="*/ 4 w 9"/>
                  <a:gd name="T11" fmla="*/ 8 h 8"/>
                  <a:gd name="T12" fmla="*/ 5 w 9"/>
                  <a:gd name="T13" fmla="*/ 7 h 8"/>
                  <a:gd name="T14" fmla="*/ 5 w 9"/>
                  <a:gd name="T15" fmla="*/ 6 h 8"/>
                  <a:gd name="T16" fmla="*/ 7 w 9"/>
                  <a:gd name="T17" fmla="*/ 4 h 8"/>
                  <a:gd name="T18" fmla="*/ 6 w 9"/>
                  <a:gd name="T19" fmla="*/ 2 h 8"/>
                  <a:gd name="T20" fmla="*/ 7 w 9"/>
                  <a:gd name="T21" fmla="*/ 3 h 8"/>
                  <a:gd name="T22" fmla="*/ 7 w 9"/>
                  <a:gd name="T23" fmla="*/ 3 h 8"/>
                  <a:gd name="T24" fmla="*/ 8 w 9"/>
                  <a:gd name="T25" fmla="*/ 3 h 8"/>
                  <a:gd name="T26" fmla="*/ 6 w 9"/>
                  <a:gd name="T27" fmla="*/ 1 h 8"/>
                  <a:gd name="T28" fmla="*/ 8 w 9"/>
                  <a:gd name="T29" fmla="*/ 3 h 8"/>
                  <a:gd name="T30" fmla="*/ 7 w 9"/>
                  <a:gd name="T31" fmla="*/ 2 h 8"/>
                  <a:gd name="T32" fmla="*/ 5 w 9"/>
                  <a:gd name="T33" fmla="*/ 1 h 8"/>
                  <a:gd name="T34" fmla="*/ 5 w 9"/>
                  <a:gd name="T35" fmla="*/ 0 h 8"/>
                  <a:gd name="T36" fmla="*/ 6 w 9"/>
                  <a:gd name="T37" fmla="*/ 3 h 8"/>
                  <a:gd name="T38" fmla="*/ 5 w 9"/>
                  <a:gd name="T39" fmla="*/ 2 h 8"/>
                  <a:gd name="T40" fmla="*/ 3 w 9"/>
                  <a:gd name="T41" fmla="*/ 2 h 8"/>
                  <a:gd name="T42" fmla="*/ 4 w 9"/>
                  <a:gd name="T43" fmla="*/ 4 h 8"/>
                  <a:gd name="T44" fmla="*/ 4 w 9"/>
                  <a:gd name="T45" fmla="*/ 4 h 8"/>
                  <a:gd name="T46" fmla="*/ 4 w 9"/>
                  <a:gd name="T47" fmla="*/ 4 h 8"/>
                  <a:gd name="T48" fmla="*/ 3 w 9"/>
                  <a:gd name="T49" fmla="*/ 4 h 8"/>
                  <a:gd name="T50" fmla="*/ 5 w 9"/>
                  <a:gd name="T51" fmla="*/ 6 h 8"/>
                  <a:gd name="T52" fmla="*/ 2 w 9"/>
                  <a:gd name="T53" fmla="*/ 4 h 8"/>
                  <a:gd name="T54" fmla="*/ 3 w 9"/>
                  <a:gd name="T55" fmla="*/ 4 h 8"/>
                  <a:gd name="T56" fmla="*/ 4 w 9"/>
                  <a:gd name="T57" fmla="*/ 5 h 8"/>
                  <a:gd name="T58" fmla="*/ 2 w 9"/>
                  <a:gd name="T59" fmla="*/ 4 h 8"/>
                  <a:gd name="T60" fmla="*/ 3 w 9"/>
                  <a:gd name="T61" fmla="*/ 5 h 8"/>
                  <a:gd name="T62" fmla="*/ 4 w 9"/>
                  <a:gd name="T63" fmla="*/ 6 h 8"/>
                  <a:gd name="T64" fmla="*/ 3 w 9"/>
                  <a:gd name="T65" fmla="*/ 6 h 8"/>
                  <a:gd name="T66" fmla="*/ 1 w 9"/>
                  <a:gd name="T67" fmla="*/ 4 h 8"/>
                  <a:gd name="T68" fmla="*/ 0 w 9"/>
                  <a:gd name="T69" fmla="*/ 4 h 8"/>
                  <a:gd name="T70" fmla="*/ 2 w 9"/>
                  <a:gd name="T71" fmla="*/ 6 h 8"/>
                  <a:gd name="T72" fmla="*/ 0 w 9"/>
                  <a:gd name="T73" fmla="*/ 5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9" h="8">
                    <a:moveTo>
                      <a:pt x="0" y="5"/>
                    </a:moveTo>
                    <a:cubicBezTo>
                      <a:pt x="1" y="6"/>
                      <a:pt x="1" y="6"/>
                      <a:pt x="1" y="6"/>
                    </a:cubicBezTo>
                    <a:cubicBezTo>
                      <a:pt x="2" y="6"/>
                      <a:pt x="2" y="6"/>
                      <a:pt x="2" y="7"/>
                    </a:cubicBezTo>
                    <a:cubicBezTo>
                      <a:pt x="3" y="7"/>
                      <a:pt x="3" y="8"/>
                      <a:pt x="4" y="8"/>
                    </a:cubicBezTo>
                    <a:cubicBezTo>
                      <a:pt x="4" y="8"/>
                      <a:pt x="3" y="7"/>
                      <a:pt x="4" y="7"/>
                    </a:cubicBezTo>
                    <a:cubicBezTo>
                      <a:pt x="4" y="8"/>
                      <a:pt x="4" y="8"/>
                      <a:pt x="4" y="8"/>
                    </a:cubicBezTo>
                    <a:cubicBezTo>
                      <a:pt x="4" y="7"/>
                      <a:pt x="4" y="6"/>
                      <a:pt x="5" y="7"/>
                    </a:cubicBezTo>
                    <a:cubicBezTo>
                      <a:pt x="5" y="7"/>
                      <a:pt x="5" y="6"/>
                      <a:pt x="5" y="6"/>
                    </a:cubicBezTo>
                    <a:cubicBezTo>
                      <a:pt x="6" y="6"/>
                      <a:pt x="6" y="4"/>
                      <a:pt x="7" y="4"/>
                    </a:cubicBezTo>
                    <a:cubicBezTo>
                      <a:pt x="6" y="2"/>
                      <a:pt x="6" y="2"/>
                      <a:pt x="6" y="2"/>
                    </a:cubicBezTo>
                    <a:cubicBezTo>
                      <a:pt x="6" y="3"/>
                      <a:pt x="6" y="2"/>
                      <a:pt x="7" y="3"/>
                    </a:cubicBezTo>
                    <a:cubicBezTo>
                      <a:pt x="6" y="3"/>
                      <a:pt x="7" y="3"/>
                      <a:pt x="7" y="3"/>
                    </a:cubicBezTo>
                    <a:cubicBezTo>
                      <a:pt x="8" y="4"/>
                      <a:pt x="7" y="3"/>
                      <a:pt x="8" y="3"/>
                    </a:cubicBezTo>
                    <a:cubicBezTo>
                      <a:pt x="7" y="3"/>
                      <a:pt x="6" y="2"/>
                      <a:pt x="6" y="1"/>
                    </a:cubicBezTo>
                    <a:cubicBezTo>
                      <a:pt x="7" y="3"/>
                      <a:pt x="6" y="1"/>
                      <a:pt x="8" y="3"/>
                    </a:cubicBezTo>
                    <a:cubicBezTo>
                      <a:pt x="9" y="3"/>
                      <a:pt x="6" y="1"/>
                      <a:pt x="7" y="2"/>
                    </a:cubicBezTo>
                    <a:cubicBezTo>
                      <a:pt x="6" y="1"/>
                      <a:pt x="6" y="1"/>
                      <a:pt x="5" y="1"/>
                    </a:cubicBezTo>
                    <a:cubicBezTo>
                      <a:pt x="4" y="0"/>
                      <a:pt x="6" y="1"/>
                      <a:pt x="5" y="0"/>
                    </a:cubicBezTo>
                    <a:cubicBezTo>
                      <a:pt x="4" y="0"/>
                      <a:pt x="6" y="2"/>
                      <a:pt x="6" y="3"/>
                    </a:cubicBezTo>
                    <a:cubicBezTo>
                      <a:pt x="5" y="2"/>
                      <a:pt x="5" y="2"/>
                      <a:pt x="5" y="2"/>
                    </a:cubicBezTo>
                    <a:cubicBezTo>
                      <a:pt x="5" y="3"/>
                      <a:pt x="5" y="4"/>
                      <a:pt x="3" y="2"/>
                    </a:cubicBezTo>
                    <a:cubicBezTo>
                      <a:pt x="4" y="3"/>
                      <a:pt x="2" y="2"/>
                      <a:pt x="4" y="4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4" y="5"/>
                      <a:pt x="3" y="4"/>
                      <a:pt x="3" y="4"/>
                    </a:cubicBezTo>
                    <a:cubicBezTo>
                      <a:pt x="4" y="5"/>
                      <a:pt x="4" y="5"/>
                      <a:pt x="5" y="6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3" y="4"/>
                      <a:pt x="3" y="5"/>
                      <a:pt x="4" y="5"/>
                    </a:cubicBezTo>
                    <a:cubicBezTo>
                      <a:pt x="4" y="6"/>
                      <a:pt x="3" y="4"/>
                      <a:pt x="2" y="4"/>
                    </a:cubicBezTo>
                    <a:cubicBezTo>
                      <a:pt x="1" y="4"/>
                      <a:pt x="3" y="6"/>
                      <a:pt x="3" y="5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4" y="7"/>
                      <a:pt x="2" y="6"/>
                      <a:pt x="3" y="6"/>
                    </a:cubicBezTo>
                    <a:cubicBezTo>
                      <a:pt x="1" y="5"/>
                      <a:pt x="2" y="5"/>
                      <a:pt x="1" y="4"/>
                    </a:cubicBezTo>
                    <a:cubicBezTo>
                      <a:pt x="1" y="4"/>
                      <a:pt x="1" y="4"/>
                      <a:pt x="0" y="4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1" y="5"/>
                      <a:pt x="1" y="5"/>
                      <a:pt x="0" y="5"/>
                    </a:cubicBezTo>
                    <a:close/>
                  </a:path>
                </a:pathLst>
              </a:custGeom>
              <a:solidFill>
                <a:srgbClr val="ABD6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404" name="Freeform 300"/>
              <p:cNvSpPr/>
              <p:nvPr/>
            </p:nvSpPr>
            <p:spPr bwMode="auto">
              <a:xfrm>
                <a:off x="765" y="1678"/>
                <a:ext cx="0" cy="3"/>
              </a:xfrm>
              <a:custGeom>
                <a:avLst/>
                <a:gdLst>
                  <a:gd name="T0" fmla="*/ 3 h 3"/>
                  <a:gd name="T1" fmla="*/ 0 h 3"/>
                  <a:gd name="T2" fmla="*/ 3 h 3"/>
                  <a:gd name="T3" fmla="*/ 3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3">
                    <a:moveTo>
                      <a:pt x="0" y="3"/>
                    </a:moveTo>
                    <a:lnTo>
                      <a:pt x="0" y="0"/>
                    </a:lnTo>
                    <a:lnTo>
                      <a:pt x="0" y="3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ABD6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405" name="Freeform 301"/>
              <p:cNvSpPr/>
              <p:nvPr/>
            </p:nvSpPr>
            <p:spPr bwMode="auto">
              <a:xfrm>
                <a:off x="765" y="168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BD6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406" name="Rectangle 302"/>
              <p:cNvSpPr>
                <a:spLocks noChangeArrowheads="1"/>
              </p:cNvSpPr>
              <p:nvPr/>
            </p:nvSpPr>
            <p:spPr bwMode="auto">
              <a:xfrm>
                <a:off x="779" y="1689"/>
                <a:ext cx="1" cy="1"/>
              </a:xfrm>
              <a:prstGeom prst="rect">
                <a:avLst/>
              </a:prstGeom>
              <a:solidFill>
                <a:srgbClr val="ABD6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407" name="Freeform 303"/>
              <p:cNvSpPr/>
              <p:nvPr/>
            </p:nvSpPr>
            <p:spPr bwMode="auto">
              <a:xfrm>
                <a:off x="768" y="1678"/>
                <a:ext cx="2" cy="3"/>
              </a:xfrm>
              <a:custGeom>
                <a:avLst/>
                <a:gdLst>
                  <a:gd name="T0" fmla="*/ 0 w 1"/>
                  <a:gd name="T1" fmla="*/ 0 h 1"/>
                  <a:gd name="T2" fmla="*/ 1 w 1"/>
                  <a:gd name="T3" fmla="*/ 1 h 1"/>
                  <a:gd name="T4" fmla="*/ 0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ABD6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408" name="Freeform 304"/>
              <p:cNvSpPr/>
              <p:nvPr/>
            </p:nvSpPr>
            <p:spPr bwMode="auto">
              <a:xfrm>
                <a:off x="770" y="1675"/>
                <a:ext cx="3" cy="3"/>
              </a:xfrm>
              <a:custGeom>
                <a:avLst/>
                <a:gdLst>
                  <a:gd name="T0" fmla="*/ 1 w 1"/>
                  <a:gd name="T1" fmla="*/ 1 h 1"/>
                  <a:gd name="T2" fmla="*/ 0 w 1"/>
                  <a:gd name="T3" fmla="*/ 0 h 1"/>
                  <a:gd name="T4" fmla="*/ 1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1" y="1"/>
                    </a:cubicBezTo>
                    <a:close/>
                  </a:path>
                </a:pathLst>
              </a:custGeom>
              <a:solidFill>
                <a:srgbClr val="ABD6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409" name="Freeform 305"/>
              <p:cNvSpPr/>
              <p:nvPr/>
            </p:nvSpPr>
            <p:spPr bwMode="auto">
              <a:xfrm>
                <a:off x="765" y="1681"/>
                <a:ext cx="0" cy="3"/>
              </a:xfrm>
              <a:custGeom>
                <a:avLst/>
                <a:gdLst>
                  <a:gd name="T0" fmla="*/ 0 h 3"/>
                  <a:gd name="T1" fmla="*/ 0 h 3"/>
                  <a:gd name="T2" fmla="*/ 3 h 3"/>
                  <a:gd name="T3" fmla="*/ 0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lnTo>
                      <a:pt x="0" y="0"/>
                    </a:lnTo>
                    <a:lnTo>
                      <a:pt x="0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BD6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410" name="Freeform 306"/>
              <p:cNvSpPr/>
              <p:nvPr/>
            </p:nvSpPr>
            <p:spPr bwMode="auto">
              <a:xfrm>
                <a:off x="759" y="1686"/>
                <a:ext cx="17" cy="17"/>
              </a:xfrm>
              <a:custGeom>
                <a:avLst/>
                <a:gdLst>
                  <a:gd name="T0" fmla="*/ 3 w 6"/>
                  <a:gd name="T1" fmla="*/ 6 h 6"/>
                  <a:gd name="T2" fmla="*/ 4 w 6"/>
                  <a:gd name="T3" fmla="*/ 6 h 6"/>
                  <a:gd name="T4" fmla="*/ 2 w 6"/>
                  <a:gd name="T5" fmla="*/ 3 h 6"/>
                  <a:gd name="T6" fmla="*/ 4 w 6"/>
                  <a:gd name="T7" fmla="*/ 5 h 6"/>
                  <a:gd name="T8" fmla="*/ 4 w 6"/>
                  <a:gd name="T9" fmla="*/ 3 h 6"/>
                  <a:gd name="T10" fmla="*/ 5 w 6"/>
                  <a:gd name="T11" fmla="*/ 3 h 6"/>
                  <a:gd name="T12" fmla="*/ 3 w 6"/>
                  <a:gd name="T13" fmla="*/ 1 h 6"/>
                  <a:gd name="T14" fmla="*/ 5 w 6"/>
                  <a:gd name="T15" fmla="*/ 3 h 6"/>
                  <a:gd name="T16" fmla="*/ 6 w 6"/>
                  <a:gd name="T17" fmla="*/ 4 h 6"/>
                  <a:gd name="T18" fmla="*/ 5 w 6"/>
                  <a:gd name="T19" fmla="*/ 2 h 6"/>
                  <a:gd name="T20" fmla="*/ 4 w 6"/>
                  <a:gd name="T21" fmla="*/ 1 h 6"/>
                  <a:gd name="T22" fmla="*/ 3 w 6"/>
                  <a:gd name="T23" fmla="*/ 0 h 6"/>
                  <a:gd name="T24" fmla="*/ 3 w 6"/>
                  <a:gd name="T25" fmla="*/ 1 h 6"/>
                  <a:gd name="T26" fmla="*/ 2 w 6"/>
                  <a:gd name="T27" fmla="*/ 0 h 6"/>
                  <a:gd name="T28" fmla="*/ 3 w 6"/>
                  <a:gd name="T29" fmla="*/ 1 h 6"/>
                  <a:gd name="T30" fmla="*/ 2 w 6"/>
                  <a:gd name="T31" fmla="*/ 0 h 6"/>
                  <a:gd name="T32" fmla="*/ 2 w 6"/>
                  <a:gd name="T33" fmla="*/ 1 h 6"/>
                  <a:gd name="T34" fmla="*/ 2 w 6"/>
                  <a:gd name="T35" fmla="*/ 1 h 6"/>
                  <a:gd name="T36" fmla="*/ 3 w 6"/>
                  <a:gd name="T37" fmla="*/ 2 h 6"/>
                  <a:gd name="T38" fmla="*/ 2 w 6"/>
                  <a:gd name="T39" fmla="*/ 1 h 6"/>
                  <a:gd name="T40" fmla="*/ 3 w 6"/>
                  <a:gd name="T41" fmla="*/ 2 h 6"/>
                  <a:gd name="T42" fmla="*/ 1 w 6"/>
                  <a:gd name="T43" fmla="*/ 1 h 6"/>
                  <a:gd name="T44" fmla="*/ 2 w 6"/>
                  <a:gd name="T45" fmla="*/ 2 h 6"/>
                  <a:gd name="T46" fmla="*/ 1 w 6"/>
                  <a:gd name="T47" fmla="*/ 1 h 6"/>
                  <a:gd name="T48" fmla="*/ 3 w 6"/>
                  <a:gd name="T49" fmla="*/ 3 h 6"/>
                  <a:gd name="T50" fmla="*/ 1 w 6"/>
                  <a:gd name="T51" fmla="*/ 2 h 6"/>
                  <a:gd name="T52" fmla="*/ 1 w 6"/>
                  <a:gd name="T53" fmla="*/ 2 h 6"/>
                  <a:gd name="T54" fmla="*/ 1 w 6"/>
                  <a:gd name="T55" fmla="*/ 2 h 6"/>
                  <a:gd name="T56" fmla="*/ 1 w 6"/>
                  <a:gd name="T57" fmla="*/ 3 h 6"/>
                  <a:gd name="T58" fmla="*/ 2 w 6"/>
                  <a:gd name="T59" fmla="*/ 3 h 6"/>
                  <a:gd name="T60" fmla="*/ 2 w 6"/>
                  <a:gd name="T61" fmla="*/ 4 h 6"/>
                  <a:gd name="T62" fmla="*/ 2 w 6"/>
                  <a:gd name="T63" fmla="*/ 4 h 6"/>
                  <a:gd name="T64" fmla="*/ 3 w 6"/>
                  <a:gd name="T65" fmla="*/ 5 h 6"/>
                  <a:gd name="T66" fmla="*/ 2 w 6"/>
                  <a:gd name="T67" fmla="*/ 4 h 6"/>
                  <a:gd name="T68" fmla="*/ 3 w 6"/>
                  <a:gd name="T69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6" h="6">
                    <a:moveTo>
                      <a:pt x="3" y="6"/>
                    </a:moveTo>
                    <a:cubicBezTo>
                      <a:pt x="4" y="6"/>
                      <a:pt x="4" y="6"/>
                      <a:pt x="4" y="6"/>
                    </a:cubicBezTo>
                    <a:cubicBezTo>
                      <a:pt x="4" y="5"/>
                      <a:pt x="2" y="3"/>
                      <a:pt x="2" y="3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5" y="5"/>
                      <a:pt x="5" y="5"/>
                      <a:pt x="4" y="3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5" y="3"/>
                      <a:pt x="2" y="0"/>
                      <a:pt x="3" y="1"/>
                    </a:cubicBezTo>
                    <a:cubicBezTo>
                      <a:pt x="4" y="2"/>
                      <a:pt x="4" y="2"/>
                      <a:pt x="5" y="3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6" y="3"/>
                      <a:pt x="5" y="2"/>
                      <a:pt x="5" y="2"/>
                    </a:cubicBezTo>
                    <a:cubicBezTo>
                      <a:pt x="5" y="2"/>
                      <a:pt x="4" y="1"/>
                      <a:pt x="4" y="1"/>
                    </a:cubicBezTo>
                    <a:cubicBezTo>
                      <a:pt x="4" y="1"/>
                      <a:pt x="3" y="0"/>
                      <a:pt x="3" y="0"/>
                    </a:cubicBezTo>
                    <a:cubicBezTo>
                      <a:pt x="3" y="0"/>
                      <a:pt x="3" y="0"/>
                      <a:pt x="3" y="1"/>
                    </a:cubicBezTo>
                    <a:cubicBezTo>
                      <a:pt x="2" y="0"/>
                      <a:pt x="3" y="1"/>
                      <a:pt x="2" y="0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1"/>
                      <a:pt x="2" y="0"/>
                      <a:pt x="2" y="0"/>
                    </a:cubicBezTo>
                    <a:cubicBezTo>
                      <a:pt x="2" y="0"/>
                      <a:pt x="3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2" y="1"/>
                      <a:pt x="3" y="2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2" y="1"/>
                      <a:pt x="0" y="0"/>
                      <a:pt x="1" y="1"/>
                    </a:cubicBezTo>
                    <a:cubicBezTo>
                      <a:pt x="1" y="1"/>
                      <a:pt x="2" y="2"/>
                      <a:pt x="2" y="2"/>
                    </a:cubicBezTo>
                    <a:cubicBezTo>
                      <a:pt x="2" y="2"/>
                      <a:pt x="1" y="1"/>
                      <a:pt x="1" y="1"/>
                    </a:cubicBezTo>
                    <a:cubicBezTo>
                      <a:pt x="2" y="2"/>
                      <a:pt x="3" y="3"/>
                      <a:pt x="3" y="3"/>
                    </a:cubicBezTo>
                    <a:cubicBezTo>
                      <a:pt x="2" y="2"/>
                      <a:pt x="3" y="4"/>
                      <a:pt x="1" y="2"/>
                    </a:cubicBezTo>
                    <a:cubicBezTo>
                      <a:pt x="1" y="2"/>
                      <a:pt x="2" y="3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2" y="3"/>
                      <a:pt x="0" y="2"/>
                      <a:pt x="1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3" y="5"/>
                      <a:pt x="2" y="5"/>
                      <a:pt x="2" y="4"/>
                    </a:cubicBezTo>
                    <a:cubicBezTo>
                      <a:pt x="3" y="5"/>
                      <a:pt x="4" y="6"/>
                      <a:pt x="3" y="6"/>
                    </a:cubicBezTo>
                    <a:close/>
                  </a:path>
                </a:pathLst>
              </a:custGeom>
              <a:solidFill>
                <a:srgbClr val="ABD6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411" name="Freeform 307"/>
              <p:cNvSpPr/>
              <p:nvPr/>
            </p:nvSpPr>
            <p:spPr bwMode="auto">
              <a:xfrm>
                <a:off x="765" y="1686"/>
                <a:ext cx="0" cy="3"/>
              </a:xfrm>
              <a:custGeom>
                <a:avLst/>
                <a:gdLst>
                  <a:gd name="T0" fmla="*/ 0 h 3"/>
                  <a:gd name="T1" fmla="*/ 3 h 3"/>
                  <a:gd name="T2" fmla="*/ 0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lnTo>
                      <a:pt x="0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BD6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412" name="Freeform 308"/>
              <p:cNvSpPr/>
              <p:nvPr/>
            </p:nvSpPr>
            <p:spPr bwMode="auto">
              <a:xfrm>
                <a:off x="754" y="1689"/>
                <a:ext cx="14" cy="22"/>
              </a:xfrm>
              <a:custGeom>
                <a:avLst/>
                <a:gdLst>
                  <a:gd name="T0" fmla="*/ 3 w 5"/>
                  <a:gd name="T1" fmla="*/ 4 h 8"/>
                  <a:gd name="T2" fmla="*/ 1 w 5"/>
                  <a:gd name="T3" fmla="*/ 2 h 8"/>
                  <a:gd name="T4" fmla="*/ 4 w 5"/>
                  <a:gd name="T5" fmla="*/ 5 h 8"/>
                  <a:gd name="T6" fmla="*/ 4 w 5"/>
                  <a:gd name="T7" fmla="*/ 6 h 8"/>
                  <a:gd name="T8" fmla="*/ 2 w 5"/>
                  <a:gd name="T9" fmla="*/ 3 h 8"/>
                  <a:gd name="T10" fmla="*/ 1 w 5"/>
                  <a:gd name="T11" fmla="*/ 3 h 8"/>
                  <a:gd name="T12" fmla="*/ 3 w 5"/>
                  <a:gd name="T13" fmla="*/ 5 h 8"/>
                  <a:gd name="T14" fmla="*/ 3 w 5"/>
                  <a:gd name="T15" fmla="*/ 6 h 8"/>
                  <a:gd name="T16" fmla="*/ 3 w 5"/>
                  <a:gd name="T17" fmla="*/ 5 h 8"/>
                  <a:gd name="T18" fmla="*/ 1 w 5"/>
                  <a:gd name="T19" fmla="*/ 4 h 8"/>
                  <a:gd name="T20" fmla="*/ 4 w 5"/>
                  <a:gd name="T21" fmla="*/ 8 h 8"/>
                  <a:gd name="T22" fmla="*/ 4 w 5"/>
                  <a:gd name="T23" fmla="*/ 8 h 8"/>
                  <a:gd name="T24" fmla="*/ 3 w 5"/>
                  <a:gd name="T25" fmla="*/ 6 h 8"/>
                  <a:gd name="T26" fmla="*/ 3 w 5"/>
                  <a:gd name="T27" fmla="*/ 6 h 8"/>
                  <a:gd name="T28" fmla="*/ 4 w 5"/>
                  <a:gd name="T29" fmla="*/ 7 h 8"/>
                  <a:gd name="T30" fmla="*/ 5 w 5"/>
                  <a:gd name="T31" fmla="*/ 6 h 8"/>
                  <a:gd name="T32" fmla="*/ 5 w 5"/>
                  <a:gd name="T33" fmla="*/ 6 h 8"/>
                  <a:gd name="T34" fmla="*/ 4 w 5"/>
                  <a:gd name="T35" fmla="*/ 5 h 8"/>
                  <a:gd name="T36" fmla="*/ 3 w 5"/>
                  <a:gd name="T37" fmla="*/ 3 h 8"/>
                  <a:gd name="T38" fmla="*/ 3 w 5"/>
                  <a:gd name="T39" fmla="*/ 4 h 8"/>
                  <a:gd name="T40" fmla="*/ 2 w 5"/>
                  <a:gd name="T41" fmla="*/ 2 h 8"/>
                  <a:gd name="T42" fmla="*/ 1 w 5"/>
                  <a:gd name="T43" fmla="*/ 1 h 8"/>
                  <a:gd name="T44" fmla="*/ 1 w 5"/>
                  <a:gd name="T45" fmla="*/ 1 h 8"/>
                  <a:gd name="T46" fmla="*/ 3 w 5"/>
                  <a:gd name="T47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5" h="8">
                    <a:moveTo>
                      <a:pt x="3" y="4"/>
                    </a:moveTo>
                    <a:cubicBezTo>
                      <a:pt x="2" y="4"/>
                      <a:pt x="2" y="3"/>
                      <a:pt x="1" y="2"/>
                    </a:cubicBezTo>
                    <a:cubicBezTo>
                      <a:pt x="2" y="3"/>
                      <a:pt x="3" y="4"/>
                      <a:pt x="4" y="5"/>
                    </a:cubicBezTo>
                    <a:cubicBezTo>
                      <a:pt x="3" y="4"/>
                      <a:pt x="4" y="5"/>
                      <a:pt x="4" y="6"/>
                    </a:cubicBezTo>
                    <a:cubicBezTo>
                      <a:pt x="3" y="5"/>
                      <a:pt x="2" y="4"/>
                      <a:pt x="2" y="3"/>
                    </a:cubicBezTo>
                    <a:cubicBezTo>
                      <a:pt x="2" y="4"/>
                      <a:pt x="1" y="3"/>
                      <a:pt x="1" y="3"/>
                    </a:cubicBezTo>
                    <a:cubicBezTo>
                      <a:pt x="2" y="4"/>
                      <a:pt x="2" y="4"/>
                      <a:pt x="3" y="5"/>
                    </a:cubicBezTo>
                    <a:cubicBezTo>
                      <a:pt x="3" y="5"/>
                      <a:pt x="4" y="6"/>
                      <a:pt x="3" y="6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2" y="4"/>
                      <a:pt x="2" y="5"/>
                      <a:pt x="1" y="4"/>
                    </a:cubicBezTo>
                    <a:cubicBezTo>
                      <a:pt x="2" y="5"/>
                      <a:pt x="2" y="6"/>
                      <a:pt x="4" y="8"/>
                    </a:cubicBezTo>
                    <a:cubicBezTo>
                      <a:pt x="5" y="8"/>
                      <a:pt x="4" y="8"/>
                      <a:pt x="4" y="8"/>
                    </a:cubicBezTo>
                    <a:cubicBezTo>
                      <a:pt x="3" y="7"/>
                      <a:pt x="3" y="6"/>
                      <a:pt x="3" y="6"/>
                    </a:cubicBezTo>
                    <a:cubicBezTo>
                      <a:pt x="3" y="6"/>
                      <a:pt x="2" y="5"/>
                      <a:pt x="3" y="6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5" y="7"/>
                      <a:pt x="5" y="7"/>
                      <a:pt x="5" y="6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4" y="5"/>
                      <a:pt x="5" y="5"/>
                      <a:pt x="4" y="5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3"/>
                      <a:pt x="3" y="3"/>
                      <a:pt x="3" y="4"/>
                    </a:cubicBezTo>
                    <a:cubicBezTo>
                      <a:pt x="3" y="3"/>
                      <a:pt x="2" y="2"/>
                      <a:pt x="2" y="2"/>
                    </a:cubicBezTo>
                    <a:cubicBezTo>
                      <a:pt x="2" y="2"/>
                      <a:pt x="2" y="2"/>
                      <a:pt x="1" y="1"/>
                    </a:cubicBezTo>
                    <a:cubicBezTo>
                      <a:pt x="0" y="0"/>
                      <a:pt x="2" y="2"/>
                      <a:pt x="1" y="1"/>
                    </a:cubicBezTo>
                    <a:lnTo>
                      <a:pt x="3" y="4"/>
                    </a:lnTo>
                    <a:close/>
                  </a:path>
                </a:pathLst>
              </a:custGeom>
              <a:solidFill>
                <a:srgbClr val="ABD6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413" name="Rectangle 309"/>
              <p:cNvSpPr>
                <a:spLocks noChangeArrowheads="1"/>
              </p:cNvSpPr>
              <p:nvPr/>
            </p:nvSpPr>
            <p:spPr bwMode="auto">
              <a:xfrm>
                <a:off x="762" y="1695"/>
                <a:ext cx="1" cy="2"/>
              </a:xfrm>
              <a:prstGeom prst="rect">
                <a:avLst/>
              </a:prstGeom>
              <a:solidFill>
                <a:srgbClr val="ABD6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414" name="Freeform 310"/>
              <p:cNvSpPr/>
              <p:nvPr/>
            </p:nvSpPr>
            <p:spPr bwMode="auto">
              <a:xfrm>
                <a:off x="768" y="1703"/>
                <a:ext cx="2" cy="2"/>
              </a:xfrm>
              <a:custGeom>
                <a:avLst/>
                <a:gdLst>
                  <a:gd name="T0" fmla="*/ 1 w 1"/>
                  <a:gd name="T1" fmla="*/ 1 h 1"/>
                  <a:gd name="T2" fmla="*/ 0 w 1"/>
                  <a:gd name="T3" fmla="*/ 0 h 1"/>
                  <a:gd name="T4" fmla="*/ 1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1" y="1"/>
                    </a:cubicBezTo>
                    <a:close/>
                  </a:path>
                </a:pathLst>
              </a:custGeom>
              <a:solidFill>
                <a:srgbClr val="ABD6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415" name="Freeform 311"/>
              <p:cNvSpPr/>
              <p:nvPr/>
            </p:nvSpPr>
            <p:spPr bwMode="auto">
              <a:xfrm>
                <a:off x="757" y="1700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ABD6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416" name="Freeform 312"/>
              <p:cNvSpPr/>
              <p:nvPr/>
            </p:nvSpPr>
            <p:spPr bwMode="auto">
              <a:xfrm>
                <a:off x="757" y="1703"/>
                <a:ext cx="8" cy="11"/>
              </a:xfrm>
              <a:custGeom>
                <a:avLst/>
                <a:gdLst>
                  <a:gd name="T0" fmla="*/ 3 w 3"/>
                  <a:gd name="T1" fmla="*/ 4 h 4"/>
                  <a:gd name="T2" fmla="*/ 3 w 3"/>
                  <a:gd name="T3" fmla="*/ 3 h 4"/>
                  <a:gd name="T4" fmla="*/ 0 w 3"/>
                  <a:gd name="T5" fmla="*/ 0 h 4"/>
                  <a:gd name="T6" fmla="*/ 2 w 3"/>
                  <a:gd name="T7" fmla="*/ 3 h 4"/>
                  <a:gd name="T8" fmla="*/ 2 w 3"/>
                  <a:gd name="T9" fmla="*/ 3 h 4"/>
                  <a:gd name="T10" fmla="*/ 3 w 3"/>
                  <a:gd name="T11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" h="4">
                    <a:moveTo>
                      <a:pt x="3" y="4"/>
                    </a:moveTo>
                    <a:cubicBezTo>
                      <a:pt x="3" y="4"/>
                      <a:pt x="2" y="3"/>
                      <a:pt x="3" y="3"/>
                    </a:cubicBezTo>
                    <a:cubicBezTo>
                      <a:pt x="2" y="2"/>
                      <a:pt x="1" y="1"/>
                      <a:pt x="0" y="0"/>
                    </a:cubicBezTo>
                    <a:cubicBezTo>
                      <a:pt x="0" y="0"/>
                      <a:pt x="2" y="2"/>
                      <a:pt x="2" y="3"/>
                    </a:cubicBezTo>
                    <a:cubicBezTo>
                      <a:pt x="1" y="2"/>
                      <a:pt x="2" y="3"/>
                      <a:pt x="2" y="3"/>
                    </a:cubicBezTo>
                    <a:lnTo>
                      <a:pt x="3" y="4"/>
                    </a:lnTo>
                    <a:close/>
                  </a:path>
                </a:pathLst>
              </a:custGeom>
              <a:solidFill>
                <a:srgbClr val="ABD6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417" name="Freeform 313"/>
              <p:cNvSpPr/>
              <p:nvPr/>
            </p:nvSpPr>
            <p:spPr bwMode="auto">
              <a:xfrm>
                <a:off x="740" y="1700"/>
                <a:ext cx="22" cy="27"/>
              </a:xfrm>
              <a:custGeom>
                <a:avLst/>
                <a:gdLst>
                  <a:gd name="T0" fmla="*/ 5 w 8"/>
                  <a:gd name="T1" fmla="*/ 2 h 10"/>
                  <a:gd name="T2" fmla="*/ 5 w 8"/>
                  <a:gd name="T3" fmla="*/ 3 h 10"/>
                  <a:gd name="T4" fmla="*/ 4 w 8"/>
                  <a:gd name="T5" fmla="*/ 2 h 10"/>
                  <a:gd name="T6" fmla="*/ 3 w 8"/>
                  <a:gd name="T7" fmla="*/ 2 h 10"/>
                  <a:gd name="T8" fmla="*/ 4 w 8"/>
                  <a:gd name="T9" fmla="*/ 2 h 10"/>
                  <a:gd name="T10" fmla="*/ 4 w 8"/>
                  <a:gd name="T11" fmla="*/ 3 h 10"/>
                  <a:gd name="T12" fmla="*/ 5 w 8"/>
                  <a:gd name="T13" fmla="*/ 4 h 10"/>
                  <a:gd name="T14" fmla="*/ 3 w 8"/>
                  <a:gd name="T15" fmla="*/ 3 h 10"/>
                  <a:gd name="T16" fmla="*/ 5 w 8"/>
                  <a:gd name="T17" fmla="*/ 5 h 10"/>
                  <a:gd name="T18" fmla="*/ 4 w 8"/>
                  <a:gd name="T19" fmla="*/ 5 h 10"/>
                  <a:gd name="T20" fmla="*/ 4 w 8"/>
                  <a:gd name="T21" fmla="*/ 5 h 10"/>
                  <a:gd name="T22" fmla="*/ 4 w 8"/>
                  <a:gd name="T23" fmla="*/ 5 h 10"/>
                  <a:gd name="T24" fmla="*/ 2 w 8"/>
                  <a:gd name="T25" fmla="*/ 4 h 10"/>
                  <a:gd name="T26" fmla="*/ 2 w 8"/>
                  <a:gd name="T27" fmla="*/ 4 h 10"/>
                  <a:gd name="T28" fmla="*/ 1 w 8"/>
                  <a:gd name="T29" fmla="*/ 4 h 10"/>
                  <a:gd name="T30" fmla="*/ 2 w 8"/>
                  <a:gd name="T31" fmla="*/ 6 h 10"/>
                  <a:gd name="T32" fmla="*/ 1 w 8"/>
                  <a:gd name="T33" fmla="*/ 5 h 10"/>
                  <a:gd name="T34" fmla="*/ 3 w 8"/>
                  <a:gd name="T35" fmla="*/ 7 h 10"/>
                  <a:gd name="T36" fmla="*/ 3 w 8"/>
                  <a:gd name="T37" fmla="*/ 7 h 10"/>
                  <a:gd name="T38" fmla="*/ 1 w 8"/>
                  <a:gd name="T39" fmla="*/ 6 h 10"/>
                  <a:gd name="T40" fmla="*/ 2 w 8"/>
                  <a:gd name="T41" fmla="*/ 7 h 10"/>
                  <a:gd name="T42" fmla="*/ 0 w 8"/>
                  <a:gd name="T43" fmla="*/ 6 h 10"/>
                  <a:gd name="T44" fmla="*/ 2 w 8"/>
                  <a:gd name="T45" fmla="*/ 8 h 10"/>
                  <a:gd name="T46" fmla="*/ 1 w 8"/>
                  <a:gd name="T47" fmla="*/ 8 h 10"/>
                  <a:gd name="T48" fmla="*/ 4 w 8"/>
                  <a:gd name="T49" fmla="*/ 10 h 10"/>
                  <a:gd name="T50" fmla="*/ 4 w 8"/>
                  <a:gd name="T51" fmla="*/ 8 h 10"/>
                  <a:gd name="T52" fmla="*/ 3 w 8"/>
                  <a:gd name="T53" fmla="*/ 7 h 10"/>
                  <a:gd name="T54" fmla="*/ 5 w 8"/>
                  <a:gd name="T55" fmla="*/ 8 h 10"/>
                  <a:gd name="T56" fmla="*/ 4 w 8"/>
                  <a:gd name="T57" fmla="*/ 6 h 10"/>
                  <a:gd name="T58" fmla="*/ 5 w 8"/>
                  <a:gd name="T59" fmla="*/ 7 h 10"/>
                  <a:gd name="T60" fmla="*/ 4 w 8"/>
                  <a:gd name="T61" fmla="*/ 6 h 10"/>
                  <a:gd name="T62" fmla="*/ 6 w 8"/>
                  <a:gd name="T63" fmla="*/ 8 h 10"/>
                  <a:gd name="T64" fmla="*/ 7 w 8"/>
                  <a:gd name="T65" fmla="*/ 5 h 10"/>
                  <a:gd name="T66" fmla="*/ 6 w 8"/>
                  <a:gd name="T67" fmla="*/ 4 h 10"/>
                  <a:gd name="T68" fmla="*/ 6 w 8"/>
                  <a:gd name="T69" fmla="*/ 3 h 10"/>
                  <a:gd name="T70" fmla="*/ 5 w 8"/>
                  <a:gd name="T71" fmla="*/ 2 h 10"/>
                  <a:gd name="T72" fmla="*/ 8 w 8"/>
                  <a:gd name="T73" fmla="*/ 4 h 10"/>
                  <a:gd name="T74" fmla="*/ 8 w 8"/>
                  <a:gd name="T75" fmla="*/ 4 h 10"/>
                  <a:gd name="T76" fmla="*/ 7 w 8"/>
                  <a:gd name="T77" fmla="*/ 4 h 10"/>
                  <a:gd name="T78" fmla="*/ 8 w 8"/>
                  <a:gd name="T79" fmla="*/ 4 h 10"/>
                  <a:gd name="T80" fmla="*/ 5 w 8"/>
                  <a:gd name="T81" fmla="*/ 1 h 10"/>
                  <a:gd name="T82" fmla="*/ 3 w 8"/>
                  <a:gd name="T83" fmla="*/ 1 h 10"/>
                  <a:gd name="T84" fmla="*/ 5 w 8"/>
                  <a:gd name="T85" fmla="*/ 2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8" h="10">
                    <a:moveTo>
                      <a:pt x="5" y="2"/>
                    </a:moveTo>
                    <a:cubicBezTo>
                      <a:pt x="5" y="3"/>
                      <a:pt x="5" y="3"/>
                      <a:pt x="5" y="3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3" y="1"/>
                      <a:pt x="4" y="3"/>
                      <a:pt x="3" y="2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3" y="2"/>
                      <a:pt x="5" y="4"/>
                      <a:pt x="4" y="3"/>
                    </a:cubicBezTo>
                    <a:cubicBezTo>
                      <a:pt x="4" y="4"/>
                      <a:pt x="4" y="4"/>
                      <a:pt x="5" y="4"/>
                    </a:cubicBezTo>
                    <a:cubicBezTo>
                      <a:pt x="4" y="4"/>
                      <a:pt x="4" y="4"/>
                      <a:pt x="3" y="3"/>
                    </a:cubicBezTo>
                    <a:cubicBezTo>
                      <a:pt x="3" y="3"/>
                      <a:pt x="4" y="4"/>
                      <a:pt x="5" y="5"/>
                    </a:cubicBezTo>
                    <a:cubicBezTo>
                      <a:pt x="4" y="4"/>
                      <a:pt x="5" y="6"/>
                      <a:pt x="4" y="5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2" y="3"/>
                      <a:pt x="4" y="5"/>
                      <a:pt x="4" y="5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4"/>
                      <a:pt x="3" y="5"/>
                      <a:pt x="2" y="4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2" y="5"/>
                      <a:pt x="1" y="5"/>
                      <a:pt x="2" y="6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1" y="6"/>
                      <a:pt x="1" y="5"/>
                      <a:pt x="3" y="7"/>
                    </a:cubicBezTo>
                    <a:cubicBezTo>
                      <a:pt x="1" y="5"/>
                      <a:pt x="4" y="8"/>
                      <a:pt x="3" y="7"/>
                    </a:cubicBezTo>
                    <a:cubicBezTo>
                      <a:pt x="2" y="7"/>
                      <a:pt x="2" y="7"/>
                      <a:pt x="1" y="6"/>
                    </a:cubicBezTo>
                    <a:cubicBezTo>
                      <a:pt x="2" y="7"/>
                      <a:pt x="1" y="6"/>
                      <a:pt x="2" y="7"/>
                    </a:cubicBezTo>
                    <a:cubicBezTo>
                      <a:pt x="0" y="6"/>
                      <a:pt x="1" y="7"/>
                      <a:pt x="0" y="6"/>
                    </a:cubicBezTo>
                    <a:cubicBezTo>
                      <a:pt x="2" y="8"/>
                      <a:pt x="2" y="8"/>
                      <a:pt x="2" y="8"/>
                    </a:cubicBezTo>
                    <a:cubicBezTo>
                      <a:pt x="1" y="7"/>
                      <a:pt x="1" y="8"/>
                      <a:pt x="1" y="8"/>
                    </a:cubicBezTo>
                    <a:cubicBezTo>
                      <a:pt x="1" y="8"/>
                      <a:pt x="3" y="9"/>
                      <a:pt x="4" y="10"/>
                    </a:cubicBezTo>
                    <a:cubicBezTo>
                      <a:pt x="3" y="9"/>
                      <a:pt x="3" y="8"/>
                      <a:pt x="4" y="8"/>
                    </a:cubicBezTo>
                    <a:cubicBezTo>
                      <a:pt x="3" y="7"/>
                      <a:pt x="5" y="8"/>
                      <a:pt x="3" y="7"/>
                    </a:cubicBezTo>
                    <a:cubicBezTo>
                      <a:pt x="5" y="8"/>
                      <a:pt x="5" y="8"/>
                      <a:pt x="5" y="8"/>
                    </a:cubicBezTo>
                    <a:cubicBezTo>
                      <a:pt x="5" y="7"/>
                      <a:pt x="4" y="7"/>
                      <a:pt x="4" y="6"/>
                    </a:cubicBezTo>
                    <a:cubicBezTo>
                      <a:pt x="3" y="6"/>
                      <a:pt x="4" y="7"/>
                      <a:pt x="5" y="7"/>
                    </a:cubicBezTo>
                    <a:cubicBezTo>
                      <a:pt x="5" y="7"/>
                      <a:pt x="5" y="7"/>
                      <a:pt x="4" y="6"/>
                    </a:cubicBezTo>
                    <a:cubicBezTo>
                      <a:pt x="6" y="8"/>
                      <a:pt x="6" y="8"/>
                      <a:pt x="6" y="8"/>
                    </a:cubicBezTo>
                    <a:cubicBezTo>
                      <a:pt x="6" y="7"/>
                      <a:pt x="5" y="5"/>
                      <a:pt x="7" y="5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7" y="4"/>
                      <a:pt x="4" y="1"/>
                      <a:pt x="6" y="3"/>
                    </a:cubicBezTo>
                    <a:cubicBezTo>
                      <a:pt x="5" y="2"/>
                      <a:pt x="5" y="2"/>
                      <a:pt x="5" y="2"/>
                    </a:cubicBezTo>
                    <a:cubicBezTo>
                      <a:pt x="6" y="3"/>
                      <a:pt x="7" y="4"/>
                      <a:pt x="8" y="4"/>
                    </a:cubicBezTo>
                    <a:cubicBezTo>
                      <a:pt x="7" y="4"/>
                      <a:pt x="8" y="4"/>
                      <a:pt x="8" y="4"/>
                    </a:cubicBezTo>
                    <a:cubicBezTo>
                      <a:pt x="7" y="4"/>
                      <a:pt x="7" y="4"/>
                      <a:pt x="7" y="4"/>
                    </a:cubicBezTo>
                    <a:cubicBezTo>
                      <a:pt x="6" y="3"/>
                      <a:pt x="7" y="3"/>
                      <a:pt x="8" y="4"/>
                    </a:cubicBezTo>
                    <a:cubicBezTo>
                      <a:pt x="7" y="3"/>
                      <a:pt x="6" y="2"/>
                      <a:pt x="5" y="1"/>
                    </a:cubicBezTo>
                    <a:cubicBezTo>
                      <a:pt x="6" y="4"/>
                      <a:pt x="3" y="0"/>
                      <a:pt x="3" y="1"/>
                    </a:cubicBezTo>
                    <a:cubicBezTo>
                      <a:pt x="4" y="2"/>
                      <a:pt x="4" y="2"/>
                      <a:pt x="5" y="2"/>
                    </a:cubicBezTo>
                    <a:close/>
                  </a:path>
                </a:pathLst>
              </a:custGeom>
              <a:solidFill>
                <a:srgbClr val="ABD6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418" name="Freeform 314"/>
              <p:cNvSpPr/>
              <p:nvPr/>
            </p:nvSpPr>
            <p:spPr bwMode="auto">
              <a:xfrm>
                <a:off x="762" y="1711"/>
                <a:ext cx="0" cy="3"/>
              </a:xfrm>
              <a:custGeom>
                <a:avLst/>
                <a:gdLst>
                  <a:gd name="T0" fmla="*/ 3 h 3"/>
                  <a:gd name="T1" fmla="*/ 0 h 3"/>
                  <a:gd name="T2" fmla="*/ 3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3">
                    <a:moveTo>
                      <a:pt x="0" y="3"/>
                    </a:moveTo>
                    <a:lnTo>
                      <a:pt x="0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ABD6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419" name="Freeform 315"/>
              <p:cNvSpPr/>
              <p:nvPr/>
            </p:nvSpPr>
            <p:spPr bwMode="auto">
              <a:xfrm>
                <a:off x="743" y="172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ABD6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420" name="Rectangle 316"/>
              <p:cNvSpPr>
                <a:spLocks noChangeArrowheads="1"/>
              </p:cNvSpPr>
              <p:nvPr/>
            </p:nvSpPr>
            <p:spPr bwMode="auto">
              <a:xfrm>
                <a:off x="762" y="1711"/>
                <a:ext cx="1" cy="1"/>
              </a:xfrm>
              <a:prstGeom prst="rect">
                <a:avLst/>
              </a:prstGeom>
              <a:solidFill>
                <a:srgbClr val="ABD6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421" name="Freeform 317"/>
              <p:cNvSpPr/>
              <p:nvPr/>
            </p:nvSpPr>
            <p:spPr bwMode="auto">
              <a:xfrm>
                <a:off x="754" y="1703"/>
                <a:ext cx="3" cy="2"/>
              </a:xfrm>
              <a:custGeom>
                <a:avLst/>
                <a:gdLst>
                  <a:gd name="T0" fmla="*/ 0 w 3"/>
                  <a:gd name="T1" fmla="*/ 0 h 2"/>
                  <a:gd name="T2" fmla="*/ 0 w 3"/>
                  <a:gd name="T3" fmla="*/ 0 h 2"/>
                  <a:gd name="T4" fmla="*/ 3 w 3"/>
                  <a:gd name="T5" fmla="*/ 2 h 2"/>
                  <a:gd name="T6" fmla="*/ 0 w 3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2">
                    <a:moveTo>
                      <a:pt x="0" y="0"/>
                    </a:moveTo>
                    <a:lnTo>
                      <a:pt x="0" y="0"/>
                    </a:lnTo>
                    <a:lnTo>
                      <a:pt x="3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BD6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422" name="Freeform 318"/>
              <p:cNvSpPr/>
              <p:nvPr/>
            </p:nvSpPr>
            <p:spPr bwMode="auto">
              <a:xfrm>
                <a:off x="738" y="1719"/>
                <a:ext cx="2" cy="3"/>
              </a:xfrm>
              <a:custGeom>
                <a:avLst/>
                <a:gdLst>
                  <a:gd name="T0" fmla="*/ 0 w 2"/>
                  <a:gd name="T1" fmla="*/ 0 h 3"/>
                  <a:gd name="T2" fmla="*/ 2 w 2"/>
                  <a:gd name="T3" fmla="*/ 3 h 3"/>
                  <a:gd name="T4" fmla="*/ 0 w 2"/>
                  <a:gd name="T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3">
                    <a:moveTo>
                      <a:pt x="0" y="0"/>
                    </a:moveTo>
                    <a:lnTo>
                      <a:pt x="2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BD6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423" name="Freeform 319"/>
              <p:cNvSpPr/>
              <p:nvPr/>
            </p:nvSpPr>
            <p:spPr bwMode="auto">
              <a:xfrm>
                <a:off x="732" y="1727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BD6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424" name="Freeform 320"/>
              <p:cNvSpPr/>
              <p:nvPr/>
            </p:nvSpPr>
            <p:spPr bwMode="auto">
              <a:xfrm>
                <a:off x="716" y="1719"/>
                <a:ext cx="33" cy="38"/>
              </a:xfrm>
              <a:custGeom>
                <a:avLst/>
                <a:gdLst>
                  <a:gd name="T0" fmla="*/ 3 w 12"/>
                  <a:gd name="T1" fmla="*/ 11 h 14"/>
                  <a:gd name="T2" fmla="*/ 4 w 12"/>
                  <a:gd name="T3" fmla="*/ 13 h 14"/>
                  <a:gd name="T4" fmla="*/ 5 w 12"/>
                  <a:gd name="T5" fmla="*/ 13 h 14"/>
                  <a:gd name="T6" fmla="*/ 5 w 12"/>
                  <a:gd name="T7" fmla="*/ 12 h 14"/>
                  <a:gd name="T8" fmla="*/ 6 w 12"/>
                  <a:gd name="T9" fmla="*/ 11 h 14"/>
                  <a:gd name="T10" fmla="*/ 7 w 12"/>
                  <a:gd name="T11" fmla="*/ 11 h 14"/>
                  <a:gd name="T12" fmla="*/ 6 w 12"/>
                  <a:gd name="T13" fmla="*/ 8 h 14"/>
                  <a:gd name="T14" fmla="*/ 7 w 12"/>
                  <a:gd name="T15" fmla="*/ 8 h 14"/>
                  <a:gd name="T16" fmla="*/ 8 w 12"/>
                  <a:gd name="T17" fmla="*/ 8 h 14"/>
                  <a:gd name="T18" fmla="*/ 6 w 12"/>
                  <a:gd name="T19" fmla="*/ 6 h 14"/>
                  <a:gd name="T20" fmla="*/ 6 w 12"/>
                  <a:gd name="T21" fmla="*/ 5 h 14"/>
                  <a:gd name="T22" fmla="*/ 7 w 12"/>
                  <a:gd name="T23" fmla="*/ 6 h 14"/>
                  <a:gd name="T24" fmla="*/ 8 w 12"/>
                  <a:gd name="T25" fmla="*/ 5 h 14"/>
                  <a:gd name="T26" fmla="*/ 9 w 12"/>
                  <a:gd name="T27" fmla="*/ 5 h 14"/>
                  <a:gd name="T28" fmla="*/ 9 w 12"/>
                  <a:gd name="T29" fmla="*/ 4 h 14"/>
                  <a:gd name="T30" fmla="*/ 8 w 12"/>
                  <a:gd name="T31" fmla="*/ 3 h 14"/>
                  <a:gd name="T32" fmla="*/ 9 w 12"/>
                  <a:gd name="T33" fmla="*/ 3 h 14"/>
                  <a:gd name="T34" fmla="*/ 9 w 12"/>
                  <a:gd name="T35" fmla="*/ 3 h 14"/>
                  <a:gd name="T36" fmla="*/ 11 w 12"/>
                  <a:gd name="T37" fmla="*/ 2 h 14"/>
                  <a:gd name="T38" fmla="*/ 10 w 12"/>
                  <a:gd name="T39" fmla="*/ 2 h 14"/>
                  <a:gd name="T40" fmla="*/ 11 w 12"/>
                  <a:gd name="T41" fmla="*/ 3 h 14"/>
                  <a:gd name="T42" fmla="*/ 8 w 12"/>
                  <a:gd name="T43" fmla="*/ 0 h 14"/>
                  <a:gd name="T44" fmla="*/ 7 w 12"/>
                  <a:gd name="T45" fmla="*/ 0 h 14"/>
                  <a:gd name="T46" fmla="*/ 7 w 12"/>
                  <a:gd name="T47" fmla="*/ 1 h 14"/>
                  <a:gd name="T48" fmla="*/ 6 w 12"/>
                  <a:gd name="T49" fmla="*/ 1 h 14"/>
                  <a:gd name="T50" fmla="*/ 6 w 12"/>
                  <a:gd name="T51" fmla="*/ 2 h 14"/>
                  <a:gd name="T52" fmla="*/ 6 w 12"/>
                  <a:gd name="T53" fmla="*/ 3 h 14"/>
                  <a:gd name="T54" fmla="*/ 6 w 12"/>
                  <a:gd name="T55" fmla="*/ 3 h 14"/>
                  <a:gd name="T56" fmla="*/ 5 w 12"/>
                  <a:gd name="T57" fmla="*/ 3 h 14"/>
                  <a:gd name="T58" fmla="*/ 5 w 12"/>
                  <a:gd name="T59" fmla="*/ 3 h 14"/>
                  <a:gd name="T60" fmla="*/ 6 w 12"/>
                  <a:gd name="T61" fmla="*/ 5 h 14"/>
                  <a:gd name="T62" fmla="*/ 4 w 12"/>
                  <a:gd name="T63" fmla="*/ 4 h 14"/>
                  <a:gd name="T64" fmla="*/ 4 w 12"/>
                  <a:gd name="T65" fmla="*/ 4 h 14"/>
                  <a:gd name="T66" fmla="*/ 5 w 12"/>
                  <a:gd name="T67" fmla="*/ 5 h 14"/>
                  <a:gd name="T68" fmla="*/ 5 w 12"/>
                  <a:gd name="T69" fmla="*/ 7 h 14"/>
                  <a:gd name="T70" fmla="*/ 5 w 12"/>
                  <a:gd name="T71" fmla="*/ 8 h 14"/>
                  <a:gd name="T72" fmla="*/ 4 w 12"/>
                  <a:gd name="T73" fmla="*/ 8 h 14"/>
                  <a:gd name="T74" fmla="*/ 4 w 12"/>
                  <a:gd name="T75" fmla="*/ 9 h 14"/>
                  <a:gd name="T76" fmla="*/ 5 w 12"/>
                  <a:gd name="T77" fmla="*/ 10 h 14"/>
                  <a:gd name="T78" fmla="*/ 3 w 12"/>
                  <a:gd name="T79" fmla="*/ 9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2" h="14">
                    <a:moveTo>
                      <a:pt x="2" y="9"/>
                    </a:moveTo>
                    <a:cubicBezTo>
                      <a:pt x="2" y="10"/>
                      <a:pt x="2" y="10"/>
                      <a:pt x="3" y="11"/>
                    </a:cubicBezTo>
                    <a:cubicBezTo>
                      <a:pt x="2" y="11"/>
                      <a:pt x="2" y="11"/>
                      <a:pt x="2" y="11"/>
                    </a:cubicBezTo>
                    <a:cubicBezTo>
                      <a:pt x="2" y="11"/>
                      <a:pt x="3" y="12"/>
                      <a:pt x="4" y="13"/>
                    </a:cubicBezTo>
                    <a:cubicBezTo>
                      <a:pt x="4" y="12"/>
                      <a:pt x="4" y="12"/>
                      <a:pt x="4" y="12"/>
                    </a:cubicBezTo>
                    <a:cubicBezTo>
                      <a:pt x="3" y="11"/>
                      <a:pt x="5" y="13"/>
                      <a:pt x="5" y="13"/>
                    </a:cubicBezTo>
                    <a:cubicBezTo>
                      <a:pt x="5" y="13"/>
                      <a:pt x="3" y="11"/>
                      <a:pt x="4" y="11"/>
                    </a:cubicBezTo>
                    <a:cubicBezTo>
                      <a:pt x="4" y="11"/>
                      <a:pt x="4" y="12"/>
                      <a:pt x="5" y="12"/>
                    </a:cubicBezTo>
                    <a:cubicBezTo>
                      <a:pt x="5" y="12"/>
                      <a:pt x="4" y="10"/>
                      <a:pt x="3" y="10"/>
                    </a:cubicBezTo>
                    <a:cubicBezTo>
                      <a:pt x="8" y="14"/>
                      <a:pt x="3" y="8"/>
                      <a:pt x="6" y="11"/>
                    </a:cubicBezTo>
                    <a:cubicBezTo>
                      <a:pt x="6" y="10"/>
                      <a:pt x="6" y="10"/>
                      <a:pt x="5" y="9"/>
                    </a:cubicBezTo>
                    <a:cubicBezTo>
                      <a:pt x="6" y="11"/>
                      <a:pt x="6" y="9"/>
                      <a:pt x="7" y="11"/>
                    </a:cubicBezTo>
                    <a:cubicBezTo>
                      <a:pt x="4" y="8"/>
                      <a:pt x="8" y="11"/>
                      <a:pt x="5" y="8"/>
                    </a:cubicBezTo>
                    <a:cubicBezTo>
                      <a:pt x="7" y="9"/>
                      <a:pt x="5" y="8"/>
                      <a:pt x="6" y="8"/>
                    </a:cubicBezTo>
                    <a:cubicBezTo>
                      <a:pt x="7" y="9"/>
                      <a:pt x="7" y="9"/>
                      <a:pt x="7" y="9"/>
                    </a:cubicBezTo>
                    <a:cubicBezTo>
                      <a:pt x="7" y="9"/>
                      <a:pt x="5" y="7"/>
                      <a:pt x="7" y="8"/>
                    </a:cubicBezTo>
                    <a:cubicBezTo>
                      <a:pt x="7" y="8"/>
                      <a:pt x="6" y="8"/>
                      <a:pt x="5" y="7"/>
                    </a:cubicBezTo>
                    <a:cubicBezTo>
                      <a:pt x="6" y="7"/>
                      <a:pt x="6" y="7"/>
                      <a:pt x="8" y="8"/>
                    </a:cubicBezTo>
                    <a:cubicBezTo>
                      <a:pt x="6" y="7"/>
                      <a:pt x="7" y="7"/>
                      <a:pt x="7" y="7"/>
                    </a:cubicBezTo>
                    <a:cubicBezTo>
                      <a:pt x="6" y="7"/>
                      <a:pt x="6" y="6"/>
                      <a:pt x="6" y="6"/>
                    </a:cubicBezTo>
                    <a:cubicBezTo>
                      <a:pt x="6" y="6"/>
                      <a:pt x="5" y="5"/>
                      <a:pt x="5" y="4"/>
                    </a:cubicBezTo>
                    <a:cubicBezTo>
                      <a:pt x="6" y="5"/>
                      <a:pt x="4" y="4"/>
                      <a:pt x="6" y="5"/>
                    </a:cubicBezTo>
                    <a:cubicBezTo>
                      <a:pt x="7" y="6"/>
                      <a:pt x="6" y="6"/>
                      <a:pt x="7" y="7"/>
                    </a:cubicBezTo>
                    <a:cubicBezTo>
                      <a:pt x="8" y="7"/>
                      <a:pt x="8" y="7"/>
                      <a:pt x="7" y="6"/>
                    </a:cubicBezTo>
                    <a:cubicBezTo>
                      <a:pt x="8" y="6"/>
                      <a:pt x="8" y="7"/>
                      <a:pt x="8" y="7"/>
                    </a:cubicBezTo>
                    <a:cubicBezTo>
                      <a:pt x="9" y="7"/>
                      <a:pt x="7" y="5"/>
                      <a:pt x="8" y="5"/>
                    </a:cubicBezTo>
                    <a:cubicBezTo>
                      <a:pt x="9" y="6"/>
                      <a:pt x="9" y="6"/>
                      <a:pt x="9" y="6"/>
                    </a:cubicBezTo>
                    <a:cubicBezTo>
                      <a:pt x="8" y="5"/>
                      <a:pt x="9" y="6"/>
                      <a:pt x="9" y="5"/>
                    </a:cubicBezTo>
                    <a:cubicBezTo>
                      <a:pt x="8" y="4"/>
                      <a:pt x="8" y="4"/>
                      <a:pt x="8" y="4"/>
                    </a:cubicBezTo>
                    <a:cubicBezTo>
                      <a:pt x="10" y="6"/>
                      <a:pt x="7" y="3"/>
                      <a:pt x="9" y="4"/>
                    </a:cubicBezTo>
                    <a:cubicBezTo>
                      <a:pt x="7" y="3"/>
                      <a:pt x="7" y="2"/>
                      <a:pt x="7" y="1"/>
                    </a:cubicBezTo>
                    <a:cubicBezTo>
                      <a:pt x="8" y="3"/>
                      <a:pt x="8" y="3"/>
                      <a:pt x="8" y="3"/>
                    </a:cubicBezTo>
                    <a:cubicBezTo>
                      <a:pt x="7" y="2"/>
                      <a:pt x="9" y="4"/>
                      <a:pt x="10" y="5"/>
                    </a:cubicBezTo>
                    <a:cubicBezTo>
                      <a:pt x="9" y="4"/>
                      <a:pt x="10" y="4"/>
                      <a:pt x="9" y="3"/>
                    </a:cubicBezTo>
                    <a:cubicBezTo>
                      <a:pt x="10" y="4"/>
                      <a:pt x="10" y="4"/>
                      <a:pt x="10" y="4"/>
                    </a:cubicBezTo>
                    <a:cubicBezTo>
                      <a:pt x="11" y="4"/>
                      <a:pt x="8" y="2"/>
                      <a:pt x="9" y="3"/>
                    </a:cubicBezTo>
                    <a:cubicBezTo>
                      <a:pt x="10" y="4"/>
                      <a:pt x="10" y="4"/>
                      <a:pt x="10" y="4"/>
                    </a:cubicBezTo>
                    <a:cubicBezTo>
                      <a:pt x="10" y="3"/>
                      <a:pt x="12" y="4"/>
                      <a:pt x="11" y="2"/>
                    </a:cubicBezTo>
                    <a:cubicBezTo>
                      <a:pt x="10" y="1"/>
                      <a:pt x="9" y="0"/>
                      <a:pt x="8" y="0"/>
                    </a:cubicBezTo>
                    <a:cubicBezTo>
                      <a:pt x="8" y="0"/>
                      <a:pt x="9" y="1"/>
                      <a:pt x="10" y="2"/>
                    </a:cubicBezTo>
                    <a:cubicBezTo>
                      <a:pt x="9" y="1"/>
                      <a:pt x="9" y="1"/>
                      <a:pt x="9" y="1"/>
                    </a:cubicBezTo>
                    <a:cubicBezTo>
                      <a:pt x="9" y="2"/>
                      <a:pt x="10" y="2"/>
                      <a:pt x="11" y="3"/>
                    </a:cubicBezTo>
                    <a:cubicBezTo>
                      <a:pt x="11" y="4"/>
                      <a:pt x="9" y="2"/>
                      <a:pt x="10" y="3"/>
                    </a:cubicBezTo>
                    <a:cubicBezTo>
                      <a:pt x="9" y="2"/>
                      <a:pt x="9" y="1"/>
                      <a:pt x="8" y="0"/>
                    </a:cubicBezTo>
                    <a:cubicBezTo>
                      <a:pt x="8" y="1"/>
                      <a:pt x="8" y="1"/>
                      <a:pt x="8" y="1"/>
                    </a:cubicBezTo>
                    <a:cubicBezTo>
                      <a:pt x="8" y="1"/>
                      <a:pt x="8" y="1"/>
                      <a:pt x="7" y="0"/>
                    </a:cubicBezTo>
                    <a:cubicBezTo>
                      <a:pt x="8" y="2"/>
                      <a:pt x="6" y="0"/>
                      <a:pt x="7" y="1"/>
                    </a:cubicBezTo>
                    <a:cubicBezTo>
                      <a:pt x="7" y="1"/>
                      <a:pt x="7" y="1"/>
                      <a:pt x="7" y="1"/>
                    </a:cubicBezTo>
                    <a:cubicBezTo>
                      <a:pt x="8" y="2"/>
                      <a:pt x="8" y="2"/>
                      <a:pt x="8" y="2"/>
                    </a:cubicBezTo>
                    <a:cubicBezTo>
                      <a:pt x="7" y="1"/>
                      <a:pt x="7" y="1"/>
                      <a:pt x="6" y="1"/>
                    </a:cubicBezTo>
                    <a:cubicBezTo>
                      <a:pt x="7" y="2"/>
                      <a:pt x="8" y="3"/>
                      <a:pt x="8" y="3"/>
                    </a:cubicBezTo>
                    <a:cubicBezTo>
                      <a:pt x="6" y="2"/>
                      <a:pt x="7" y="3"/>
                      <a:pt x="6" y="2"/>
                    </a:cubicBezTo>
                    <a:cubicBezTo>
                      <a:pt x="7" y="3"/>
                      <a:pt x="6" y="2"/>
                      <a:pt x="7" y="3"/>
                    </a:cubicBezTo>
                    <a:cubicBezTo>
                      <a:pt x="7" y="4"/>
                      <a:pt x="7" y="4"/>
                      <a:pt x="6" y="3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5" y="2"/>
                      <a:pt x="5" y="2"/>
                      <a:pt x="5" y="2"/>
                    </a:cubicBezTo>
                    <a:cubicBezTo>
                      <a:pt x="5" y="2"/>
                      <a:pt x="6" y="3"/>
                      <a:pt x="5" y="3"/>
                    </a:cubicBezTo>
                    <a:cubicBezTo>
                      <a:pt x="5" y="2"/>
                      <a:pt x="5" y="2"/>
                      <a:pt x="5" y="2"/>
                    </a:cubicBezTo>
                    <a:cubicBezTo>
                      <a:pt x="5" y="2"/>
                      <a:pt x="7" y="4"/>
                      <a:pt x="5" y="3"/>
                    </a:cubicBezTo>
                    <a:cubicBezTo>
                      <a:pt x="6" y="4"/>
                      <a:pt x="6" y="4"/>
                      <a:pt x="7" y="6"/>
                    </a:cubicBezTo>
                    <a:cubicBezTo>
                      <a:pt x="7" y="5"/>
                      <a:pt x="6" y="4"/>
                      <a:pt x="6" y="5"/>
                    </a:cubicBezTo>
                    <a:cubicBezTo>
                      <a:pt x="7" y="6"/>
                      <a:pt x="5" y="4"/>
                      <a:pt x="6" y="5"/>
                    </a:cubicBezTo>
                    <a:cubicBezTo>
                      <a:pt x="5" y="4"/>
                      <a:pt x="5" y="5"/>
                      <a:pt x="4" y="4"/>
                    </a:cubicBezTo>
                    <a:cubicBezTo>
                      <a:pt x="4" y="3"/>
                      <a:pt x="5" y="5"/>
                      <a:pt x="5" y="5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4" y="5"/>
                      <a:pt x="5" y="5"/>
                      <a:pt x="4" y="5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4" y="5"/>
                      <a:pt x="4" y="6"/>
                      <a:pt x="3" y="5"/>
                    </a:cubicBezTo>
                    <a:cubicBezTo>
                      <a:pt x="5" y="7"/>
                      <a:pt x="5" y="7"/>
                      <a:pt x="5" y="7"/>
                    </a:cubicBezTo>
                    <a:cubicBezTo>
                      <a:pt x="3" y="5"/>
                      <a:pt x="4" y="7"/>
                      <a:pt x="5" y="8"/>
                    </a:cubicBezTo>
                    <a:cubicBezTo>
                      <a:pt x="5" y="8"/>
                      <a:pt x="5" y="8"/>
                      <a:pt x="5" y="8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4" y="7"/>
                      <a:pt x="3" y="7"/>
                      <a:pt x="4" y="8"/>
                    </a:cubicBezTo>
                    <a:cubicBezTo>
                      <a:pt x="4" y="8"/>
                      <a:pt x="3" y="7"/>
                      <a:pt x="3" y="7"/>
                    </a:cubicBezTo>
                    <a:cubicBezTo>
                      <a:pt x="4" y="9"/>
                      <a:pt x="1" y="7"/>
                      <a:pt x="4" y="9"/>
                    </a:cubicBezTo>
                    <a:cubicBezTo>
                      <a:pt x="4" y="9"/>
                      <a:pt x="4" y="10"/>
                      <a:pt x="4" y="9"/>
                    </a:cubicBezTo>
                    <a:cubicBezTo>
                      <a:pt x="5" y="10"/>
                      <a:pt x="5" y="10"/>
                      <a:pt x="5" y="10"/>
                    </a:cubicBezTo>
                    <a:cubicBezTo>
                      <a:pt x="5" y="11"/>
                      <a:pt x="4" y="10"/>
                      <a:pt x="4" y="10"/>
                    </a:cubicBezTo>
                    <a:cubicBezTo>
                      <a:pt x="3" y="9"/>
                      <a:pt x="3" y="9"/>
                      <a:pt x="3" y="9"/>
                    </a:cubicBezTo>
                    <a:cubicBezTo>
                      <a:pt x="0" y="7"/>
                      <a:pt x="4" y="12"/>
                      <a:pt x="2" y="9"/>
                    </a:cubicBezTo>
                    <a:close/>
                  </a:path>
                </a:pathLst>
              </a:custGeom>
              <a:solidFill>
                <a:srgbClr val="ABD6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425" name="Freeform 321"/>
              <p:cNvSpPr/>
              <p:nvPr/>
            </p:nvSpPr>
            <p:spPr bwMode="auto">
              <a:xfrm>
                <a:off x="724" y="1735"/>
                <a:ext cx="3" cy="3"/>
              </a:xfrm>
              <a:custGeom>
                <a:avLst/>
                <a:gdLst>
                  <a:gd name="T0" fmla="*/ 1 w 1"/>
                  <a:gd name="T1" fmla="*/ 1 h 1"/>
                  <a:gd name="T2" fmla="*/ 0 w 1"/>
                  <a:gd name="T3" fmla="*/ 0 h 1"/>
                  <a:gd name="T4" fmla="*/ 1 w 1"/>
                  <a:gd name="T5" fmla="*/ 1 h 1"/>
                  <a:gd name="T6" fmla="*/ 1 w 1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ABD6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426" name="Rectangle 322"/>
              <p:cNvSpPr>
                <a:spLocks noChangeArrowheads="1"/>
              </p:cNvSpPr>
              <p:nvPr/>
            </p:nvSpPr>
            <p:spPr bwMode="auto">
              <a:xfrm>
                <a:off x="727" y="1738"/>
                <a:ext cx="1" cy="1"/>
              </a:xfrm>
              <a:prstGeom prst="rect">
                <a:avLst/>
              </a:prstGeom>
              <a:solidFill>
                <a:srgbClr val="ABD6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427" name="Freeform 323"/>
              <p:cNvSpPr/>
              <p:nvPr/>
            </p:nvSpPr>
            <p:spPr bwMode="auto">
              <a:xfrm>
                <a:off x="719" y="1746"/>
                <a:ext cx="2" cy="0"/>
              </a:xfrm>
              <a:custGeom>
                <a:avLst/>
                <a:gdLst>
                  <a:gd name="T0" fmla="*/ 0 w 1"/>
                  <a:gd name="T1" fmla="*/ 0 w 1"/>
                  <a:gd name="T2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ABD6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428" name="Rectangle 324"/>
              <p:cNvSpPr>
                <a:spLocks noChangeArrowheads="1"/>
              </p:cNvSpPr>
              <p:nvPr/>
            </p:nvSpPr>
            <p:spPr bwMode="auto">
              <a:xfrm>
                <a:off x="721" y="1749"/>
                <a:ext cx="1" cy="1"/>
              </a:xfrm>
              <a:prstGeom prst="rect">
                <a:avLst/>
              </a:prstGeom>
              <a:solidFill>
                <a:srgbClr val="ABD6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429" name="Freeform 325"/>
              <p:cNvSpPr/>
              <p:nvPr/>
            </p:nvSpPr>
            <p:spPr bwMode="auto">
              <a:xfrm>
                <a:off x="710" y="1746"/>
                <a:ext cx="20" cy="25"/>
              </a:xfrm>
              <a:custGeom>
                <a:avLst/>
                <a:gdLst>
                  <a:gd name="T0" fmla="*/ 1 w 7"/>
                  <a:gd name="T1" fmla="*/ 6 h 9"/>
                  <a:gd name="T2" fmla="*/ 1 w 7"/>
                  <a:gd name="T3" fmla="*/ 8 h 9"/>
                  <a:gd name="T4" fmla="*/ 1 w 7"/>
                  <a:gd name="T5" fmla="*/ 7 h 9"/>
                  <a:gd name="T6" fmla="*/ 2 w 7"/>
                  <a:gd name="T7" fmla="*/ 9 h 9"/>
                  <a:gd name="T8" fmla="*/ 4 w 7"/>
                  <a:gd name="T9" fmla="*/ 6 h 9"/>
                  <a:gd name="T10" fmla="*/ 4 w 7"/>
                  <a:gd name="T11" fmla="*/ 7 h 9"/>
                  <a:gd name="T12" fmla="*/ 4 w 7"/>
                  <a:gd name="T13" fmla="*/ 4 h 9"/>
                  <a:gd name="T14" fmla="*/ 5 w 7"/>
                  <a:gd name="T15" fmla="*/ 6 h 9"/>
                  <a:gd name="T16" fmla="*/ 5 w 7"/>
                  <a:gd name="T17" fmla="*/ 5 h 9"/>
                  <a:gd name="T18" fmla="*/ 5 w 7"/>
                  <a:gd name="T19" fmla="*/ 4 h 9"/>
                  <a:gd name="T20" fmla="*/ 5 w 7"/>
                  <a:gd name="T21" fmla="*/ 5 h 9"/>
                  <a:gd name="T22" fmla="*/ 5 w 7"/>
                  <a:gd name="T23" fmla="*/ 4 h 9"/>
                  <a:gd name="T24" fmla="*/ 5 w 7"/>
                  <a:gd name="T25" fmla="*/ 4 h 9"/>
                  <a:gd name="T26" fmla="*/ 5 w 7"/>
                  <a:gd name="T27" fmla="*/ 4 h 9"/>
                  <a:gd name="T28" fmla="*/ 5 w 7"/>
                  <a:gd name="T29" fmla="*/ 3 h 9"/>
                  <a:gd name="T30" fmla="*/ 6 w 7"/>
                  <a:gd name="T31" fmla="*/ 4 h 9"/>
                  <a:gd name="T32" fmla="*/ 5 w 7"/>
                  <a:gd name="T33" fmla="*/ 2 h 9"/>
                  <a:gd name="T34" fmla="*/ 4 w 7"/>
                  <a:gd name="T35" fmla="*/ 1 h 9"/>
                  <a:gd name="T36" fmla="*/ 5 w 7"/>
                  <a:gd name="T37" fmla="*/ 3 h 9"/>
                  <a:gd name="T38" fmla="*/ 5 w 7"/>
                  <a:gd name="T39" fmla="*/ 3 h 9"/>
                  <a:gd name="T40" fmla="*/ 5 w 7"/>
                  <a:gd name="T41" fmla="*/ 3 h 9"/>
                  <a:gd name="T42" fmla="*/ 4 w 7"/>
                  <a:gd name="T43" fmla="*/ 2 h 9"/>
                  <a:gd name="T44" fmla="*/ 2 w 7"/>
                  <a:gd name="T45" fmla="*/ 2 h 9"/>
                  <a:gd name="T46" fmla="*/ 2 w 7"/>
                  <a:gd name="T47" fmla="*/ 1 h 9"/>
                  <a:gd name="T48" fmla="*/ 2 w 7"/>
                  <a:gd name="T49" fmla="*/ 2 h 9"/>
                  <a:gd name="T50" fmla="*/ 3 w 7"/>
                  <a:gd name="T51" fmla="*/ 3 h 9"/>
                  <a:gd name="T52" fmla="*/ 4 w 7"/>
                  <a:gd name="T53" fmla="*/ 4 h 9"/>
                  <a:gd name="T54" fmla="*/ 4 w 7"/>
                  <a:gd name="T55" fmla="*/ 4 h 9"/>
                  <a:gd name="T56" fmla="*/ 3 w 7"/>
                  <a:gd name="T57" fmla="*/ 3 h 9"/>
                  <a:gd name="T58" fmla="*/ 4 w 7"/>
                  <a:gd name="T59" fmla="*/ 4 h 9"/>
                  <a:gd name="T60" fmla="*/ 2 w 7"/>
                  <a:gd name="T61" fmla="*/ 2 h 9"/>
                  <a:gd name="T62" fmla="*/ 3 w 7"/>
                  <a:gd name="T63" fmla="*/ 4 h 9"/>
                  <a:gd name="T64" fmla="*/ 2 w 7"/>
                  <a:gd name="T65" fmla="*/ 5 h 9"/>
                  <a:gd name="T66" fmla="*/ 2 w 7"/>
                  <a:gd name="T67" fmla="*/ 4 h 9"/>
                  <a:gd name="T68" fmla="*/ 2 w 7"/>
                  <a:gd name="T69" fmla="*/ 5 h 9"/>
                  <a:gd name="T70" fmla="*/ 1 w 7"/>
                  <a:gd name="T71" fmla="*/ 5 h 9"/>
                  <a:gd name="T72" fmla="*/ 2 w 7"/>
                  <a:gd name="T73" fmla="*/ 6 h 9"/>
                  <a:gd name="T74" fmla="*/ 1 w 7"/>
                  <a:gd name="T75" fmla="*/ 6 h 9"/>
                  <a:gd name="T76" fmla="*/ 1 w 7"/>
                  <a:gd name="T77" fmla="*/ 6 h 9"/>
                  <a:gd name="T78" fmla="*/ 2 w 7"/>
                  <a:gd name="T79" fmla="*/ 8 h 9"/>
                  <a:gd name="T80" fmla="*/ 1 w 7"/>
                  <a:gd name="T81" fmla="*/ 6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7" h="9">
                    <a:moveTo>
                      <a:pt x="1" y="6"/>
                    </a:moveTo>
                    <a:cubicBezTo>
                      <a:pt x="1" y="8"/>
                      <a:pt x="1" y="8"/>
                      <a:pt x="1" y="8"/>
                    </a:cubicBezTo>
                    <a:cubicBezTo>
                      <a:pt x="1" y="7"/>
                      <a:pt x="1" y="8"/>
                      <a:pt x="1" y="7"/>
                    </a:cubicBezTo>
                    <a:cubicBezTo>
                      <a:pt x="1" y="8"/>
                      <a:pt x="0" y="7"/>
                      <a:pt x="2" y="9"/>
                    </a:cubicBezTo>
                    <a:cubicBezTo>
                      <a:pt x="2" y="8"/>
                      <a:pt x="4" y="8"/>
                      <a:pt x="4" y="6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3" y="5"/>
                      <a:pt x="6" y="8"/>
                      <a:pt x="4" y="4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6" y="6"/>
                      <a:pt x="3" y="4"/>
                      <a:pt x="5" y="5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4" y="3"/>
                      <a:pt x="4" y="3"/>
                      <a:pt x="5" y="4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6" y="5"/>
                      <a:pt x="5" y="4"/>
                      <a:pt x="5" y="3"/>
                    </a:cubicBezTo>
                    <a:cubicBezTo>
                      <a:pt x="5" y="4"/>
                      <a:pt x="6" y="4"/>
                      <a:pt x="6" y="4"/>
                    </a:cubicBezTo>
                    <a:cubicBezTo>
                      <a:pt x="5" y="3"/>
                      <a:pt x="7" y="5"/>
                      <a:pt x="5" y="2"/>
                    </a:cubicBezTo>
                    <a:cubicBezTo>
                      <a:pt x="5" y="2"/>
                      <a:pt x="4" y="2"/>
                      <a:pt x="4" y="1"/>
                    </a:cubicBezTo>
                    <a:cubicBezTo>
                      <a:pt x="3" y="1"/>
                      <a:pt x="4" y="2"/>
                      <a:pt x="5" y="3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7" y="5"/>
                      <a:pt x="4" y="2"/>
                      <a:pt x="5" y="3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2" y="0"/>
                      <a:pt x="4" y="4"/>
                      <a:pt x="2" y="2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2" y="2"/>
                      <a:pt x="2" y="2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3"/>
                      <a:pt x="4" y="4"/>
                      <a:pt x="4" y="4"/>
                    </a:cubicBezTo>
                    <a:cubicBezTo>
                      <a:pt x="3" y="3"/>
                      <a:pt x="5" y="5"/>
                      <a:pt x="4" y="4"/>
                    </a:cubicBezTo>
                    <a:cubicBezTo>
                      <a:pt x="3" y="4"/>
                      <a:pt x="4" y="4"/>
                      <a:pt x="3" y="3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3" y="4"/>
                      <a:pt x="2" y="3"/>
                      <a:pt x="2" y="2"/>
                    </a:cubicBezTo>
                    <a:cubicBezTo>
                      <a:pt x="3" y="3"/>
                      <a:pt x="2" y="3"/>
                      <a:pt x="3" y="4"/>
                    </a:cubicBezTo>
                    <a:cubicBezTo>
                      <a:pt x="2" y="3"/>
                      <a:pt x="2" y="4"/>
                      <a:pt x="2" y="5"/>
                    </a:cubicBezTo>
                    <a:cubicBezTo>
                      <a:pt x="2" y="5"/>
                      <a:pt x="2" y="4"/>
                      <a:pt x="2" y="4"/>
                    </a:cubicBezTo>
                    <a:cubicBezTo>
                      <a:pt x="2" y="4"/>
                      <a:pt x="2" y="4"/>
                      <a:pt x="2" y="5"/>
                    </a:cubicBezTo>
                    <a:cubicBezTo>
                      <a:pt x="3" y="6"/>
                      <a:pt x="2" y="6"/>
                      <a:pt x="1" y="5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3" y="7"/>
                      <a:pt x="1" y="5"/>
                      <a:pt x="1" y="6"/>
                    </a:cubicBezTo>
                    <a:cubicBezTo>
                      <a:pt x="1" y="6"/>
                      <a:pt x="1" y="6"/>
                      <a:pt x="1" y="6"/>
                    </a:cubicBezTo>
                    <a:cubicBezTo>
                      <a:pt x="1" y="6"/>
                      <a:pt x="3" y="8"/>
                      <a:pt x="2" y="8"/>
                    </a:cubicBezTo>
                    <a:cubicBezTo>
                      <a:pt x="1" y="7"/>
                      <a:pt x="2" y="7"/>
                      <a:pt x="1" y="6"/>
                    </a:cubicBezTo>
                    <a:close/>
                  </a:path>
                </a:pathLst>
              </a:custGeom>
              <a:solidFill>
                <a:srgbClr val="ABD6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430" name="Freeform 326"/>
              <p:cNvSpPr/>
              <p:nvPr/>
            </p:nvSpPr>
            <p:spPr bwMode="auto">
              <a:xfrm>
                <a:off x="710" y="1768"/>
                <a:ext cx="6" cy="5"/>
              </a:xfrm>
              <a:custGeom>
                <a:avLst/>
                <a:gdLst>
                  <a:gd name="T0" fmla="*/ 1 w 2"/>
                  <a:gd name="T1" fmla="*/ 1 h 2"/>
                  <a:gd name="T2" fmla="*/ 0 w 2"/>
                  <a:gd name="T3" fmla="*/ 0 h 2"/>
                  <a:gd name="T4" fmla="*/ 1 w 2"/>
                  <a:gd name="T5" fmla="*/ 2 h 2"/>
                  <a:gd name="T6" fmla="*/ 1 w 2"/>
                  <a:gd name="T7" fmla="*/ 1 h 2"/>
                  <a:gd name="T8" fmla="*/ 1 w 2"/>
                  <a:gd name="T9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2">
                    <a:moveTo>
                      <a:pt x="1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1"/>
                      <a:pt x="1" y="2"/>
                    </a:cubicBezTo>
                    <a:cubicBezTo>
                      <a:pt x="1" y="1"/>
                      <a:pt x="2" y="2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ABD6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431" name="Freeform 327"/>
              <p:cNvSpPr/>
              <p:nvPr/>
            </p:nvSpPr>
            <p:spPr bwMode="auto">
              <a:xfrm>
                <a:off x="702" y="1765"/>
                <a:ext cx="14" cy="19"/>
              </a:xfrm>
              <a:custGeom>
                <a:avLst/>
                <a:gdLst>
                  <a:gd name="T0" fmla="*/ 2 w 5"/>
                  <a:gd name="T1" fmla="*/ 3 h 7"/>
                  <a:gd name="T2" fmla="*/ 2 w 5"/>
                  <a:gd name="T3" fmla="*/ 5 h 7"/>
                  <a:gd name="T4" fmla="*/ 4 w 5"/>
                  <a:gd name="T5" fmla="*/ 4 h 7"/>
                  <a:gd name="T6" fmla="*/ 3 w 5"/>
                  <a:gd name="T7" fmla="*/ 2 h 7"/>
                  <a:gd name="T8" fmla="*/ 4 w 5"/>
                  <a:gd name="T9" fmla="*/ 3 h 7"/>
                  <a:gd name="T10" fmla="*/ 4 w 5"/>
                  <a:gd name="T11" fmla="*/ 2 h 7"/>
                  <a:gd name="T12" fmla="*/ 4 w 5"/>
                  <a:gd name="T13" fmla="*/ 2 h 7"/>
                  <a:gd name="T14" fmla="*/ 3 w 5"/>
                  <a:gd name="T15" fmla="*/ 2 h 7"/>
                  <a:gd name="T16" fmla="*/ 3 w 5"/>
                  <a:gd name="T17" fmla="*/ 2 h 7"/>
                  <a:gd name="T18" fmla="*/ 3 w 5"/>
                  <a:gd name="T19" fmla="*/ 1 h 7"/>
                  <a:gd name="T20" fmla="*/ 3 w 5"/>
                  <a:gd name="T21" fmla="*/ 3 h 7"/>
                  <a:gd name="T22" fmla="*/ 2 w 5"/>
                  <a:gd name="T23" fmla="*/ 1 h 7"/>
                  <a:gd name="T24" fmla="*/ 1 w 5"/>
                  <a:gd name="T25" fmla="*/ 1 h 7"/>
                  <a:gd name="T26" fmla="*/ 2 w 5"/>
                  <a:gd name="T27" fmla="*/ 2 h 7"/>
                  <a:gd name="T28" fmla="*/ 2 w 5"/>
                  <a:gd name="T29" fmla="*/ 3 h 7"/>
                  <a:gd name="T30" fmla="*/ 1 w 5"/>
                  <a:gd name="T31" fmla="*/ 1 h 7"/>
                  <a:gd name="T32" fmla="*/ 0 w 5"/>
                  <a:gd name="T33" fmla="*/ 3 h 7"/>
                  <a:gd name="T34" fmla="*/ 1 w 5"/>
                  <a:gd name="T35" fmla="*/ 5 h 7"/>
                  <a:gd name="T36" fmla="*/ 1 w 5"/>
                  <a:gd name="T37" fmla="*/ 3 h 7"/>
                  <a:gd name="T38" fmla="*/ 0 w 5"/>
                  <a:gd name="T39" fmla="*/ 3 h 7"/>
                  <a:gd name="T40" fmla="*/ 1 w 5"/>
                  <a:gd name="T41" fmla="*/ 6 h 7"/>
                  <a:gd name="T42" fmla="*/ 2 w 5"/>
                  <a:gd name="T43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5" h="7">
                    <a:moveTo>
                      <a:pt x="2" y="3"/>
                    </a:moveTo>
                    <a:cubicBezTo>
                      <a:pt x="2" y="5"/>
                      <a:pt x="2" y="5"/>
                      <a:pt x="2" y="5"/>
                    </a:cubicBezTo>
                    <a:cubicBezTo>
                      <a:pt x="3" y="4"/>
                      <a:pt x="3" y="3"/>
                      <a:pt x="4" y="4"/>
                    </a:cubicBezTo>
                    <a:cubicBezTo>
                      <a:pt x="4" y="4"/>
                      <a:pt x="3" y="3"/>
                      <a:pt x="3" y="2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4" y="2"/>
                      <a:pt x="5" y="3"/>
                      <a:pt x="4" y="2"/>
                    </a:cubicBezTo>
                    <a:cubicBezTo>
                      <a:pt x="3" y="1"/>
                      <a:pt x="4" y="2"/>
                      <a:pt x="4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2" y="0"/>
                      <a:pt x="4" y="4"/>
                      <a:pt x="3" y="3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2" y="2"/>
                      <a:pt x="1" y="1"/>
                    </a:cubicBezTo>
                    <a:cubicBezTo>
                      <a:pt x="1" y="1"/>
                      <a:pt x="2" y="2"/>
                      <a:pt x="2" y="2"/>
                    </a:cubicBezTo>
                    <a:cubicBezTo>
                      <a:pt x="2" y="2"/>
                      <a:pt x="2" y="2"/>
                      <a:pt x="2" y="3"/>
                    </a:cubicBezTo>
                    <a:cubicBezTo>
                      <a:pt x="3" y="4"/>
                      <a:pt x="2" y="2"/>
                      <a:pt x="1" y="1"/>
                    </a:cubicBezTo>
                    <a:cubicBezTo>
                      <a:pt x="2" y="3"/>
                      <a:pt x="1" y="4"/>
                      <a:pt x="0" y="3"/>
                    </a:cubicBezTo>
                    <a:cubicBezTo>
                      <a:pt x="1" y="4"/>
                      <a:pt x="1" y="5"/>
                      <a:pt x="1" y="5"/>
                    </a:cubicBezTo>
                    <a:cubicBezTo>
                      <a:pt x="1" y="4"/>
                      <a:pt x="1" y="4"/>
                      <a:pt x="1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1" y="4"/>
                      <a:pt x="1" y="5"/>
                      <a:pt x="1" y="6"/>
                    </a:cubicBezTo>
                    <a:cubicBezTo>
                      <a:pt x="2" y="7"/>
                      <a:pt x="1" y="4"/>
                      <a:pt x="2" y="3"/>
                    </a:cubicBezTo>
                    <a:close/>
                  </a:path>
                </a:pathLst>
              </a:custGeom>
              <a:solidFill>
                <a:srgbClr val="ABD6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432" name="Rectangle 328"/>
              <p:cNvSpPr>
                <a:spLocks noChangeArrowheads="1"/>
              </p:cNvSpPr>
              <p:nvPr/>
            </p:nvSpPr>
            <p:spPr bwMode="auto">
              <a:xfrm>
                <a:off x="708" y="1779"/>
                <a:ext cx="1" cy="1"/>
              </a:xfrm>
              <a:prstGeom prst="rect">
                <a:avLst/>
              </a:prstGeom>
              <a:solidFill>
                <a:srgbClr val="ABD6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433" name="Freeform 329"/>
              <p:cNvSpPr/>
              <p:nvPr/>
            </p:nvSpPr>
            <p:spPr bwMode="auto">
              <a:xfrm>
                <a:off x="1244" y="2285"/>
                <a:ext cx="855" cy="971"/>
              </a:xfrm>
              <a:custGeom>
                <a:avLst/>
                <a:gdLst>
                  <a:gd name="T0" fmla="*/ 76 w 314"/>
                  <a:gd name="T1" fmla="*/ 0 h 357"/>
                  <a:gd name="T2" fmla="*/ 65 w 314"/>
                  <a:gd name="T3" fmla="*/ 33 h 357"/>
                  <a:gd name="T4" fmla="*/ 55 w 314"/>
                  <a:gd name="T5" fmla="*/ 75 h 357"/>
                  <a:gd name="T6" fmla="*/ 42 w 314"/>
                  <a:gd name="T7" fmla="*/ 142 h 357"/>
                  <a:gd name="T8" fmla="*/ 18 w 314"/>
                  <a:gd name="T9" fmla="*/ 247 h 357"/>
                  <a:gd name="T10" fmla="*/ 0 w 314"/>
                  <a:gd name="T11" fmla="*/ 357 h 357"/>
                  <a:gd name="T12" fmla="*/ 153 w 314"/>
                  <a:gd name="T13" fmla="*/ 357 h 357"/>
                  <a:gd name="T14" fmla="*/ 241 w 314"/>
                  <a:gd name="T15" fmla="*/ 357 h 357"/>
                  <a:gd name="T16" fmla="*/ 275 w 314"/>
                  <a:gd name="T17" fmla="*/ 357 h 357"/>
                  <a:gd name="T18" fmla="*/ 314 w 314"/>
                  <a:gd name="T19" fmla="*/ 357 h 357"/>
                  <a:gd name="T20" fmla="*/ 308 w 314"/>
                  <a:gd name="T21" fmla="*/ 325 h 357"/>
                  <a:gd name="T22" fmla="*/ 299 w 314"/>
                  <a:gd name="T23" fmla="*/ 297 h 357"/>
                  <a:gd name="T24" fmla="*/ 292 w 314"/>
                  <a:gd name="T25" fmla="*/ 267 h 357"/>
                  <a:gd name="T26" fmla="*/ 288 w 314"/>
                  <a:gd name="T27" fmla="*/ 222 h 357"/>
                  <a:gd name="T28" fmla="*/ 279 w 314"/>
                  <a:gd name="T29" fmla="*/ 177 h 357"/>
                  <a:gd name="T30" fmla="*/ 264 w 314"/>
                  <a:gd name="T31" fmla="*/ 100 h 357"/>
                  <a:gd name="T32" fmla="*/ 260 w 314"/>
                  <a:gd name="T33" fmla="*/ 62 h 357"/>
                  <a:gd name="T34" fmla="*/ 253 w 314"/>
                  <a:gd name="T35" fmla="*/ 27 h 357"/>
                  <a:gd name="T36" fmla="*/ 244 w 314"/>
                  <a:gd name="T37" fmla="*/ 6 h 3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314" h="357">
                    <a:moveTo>
                      <a:pt x="76" y="0"/>
                    </a:moveTo>
                    <a:cubicBezTo>
                      <a:pt x="71" y="8"/>
                      <a:pt x="68" y="23"/>
                      <a:pt x="65" y="33"/>
                    </a:cubicBezTo>
                    <a:cubicBezTo>
                      <a:pt x="62" y="47"/>
                      <a:pt x="58" y="61"/>
                      <a:pt x="55" y="75"/>
                    </a:cubicBezTo>
                    <a:cubicBezTo>
                      <a:pt x="51" y="97"/>
                      <a:pt x="48" y="120"/>
                      <a:pt x="42" y="142"/>
                    </a:cubicBezTo>
                    <a:cubicBezTo>
                      <a:pt x="31" y="175"/>
                      <a:pt x="26" y="212"/>
                      <a:pt x="18" y="247"/>
                    </a:cubicBezTo>
                    <a:cubicBezTo>
                      <a:pt x="10" y="284"/>
                      <a:pt x="1" y="320"/>
                      <a:pt x="0" y="357"/>
                    </a:cubicBezTo>
                    <a:cubicBezTo>
                      <a:pt x="51" y="357"/>
                      <a:pt x="102" y="357"/>
                      <a:pt x="153" y="357"/>
                    </a:cubicBezTo>
                    <a:cubicBezTo>
                      <a:pt x="182" y="357"/>
                      <a:pt x="212" y="357"/>
                      <a:pt x="241" y="357"/>
                    </a:cubicBezTo>
                    <a:cubicBezTo>
                      <a:pt x="253" y="357"/>
                      <a:pt x="264" y="357"/>
                      <a:pt x="275" y="357"/>
                    </a:cubicBezTo>
                    <a:cubicBezTo>
                      <a:pt x="285" y="357"/>
                      <a:pt x="307" y="357"/>
                      <a:pt x="314" y="357"/>
                    </a:cubicBezTo>
                    <a:cubicBezTo>
                      <a:pt x="310" y="347"/>
                      <a:pt x="311" y="335"/>
                      <a:pt x="308" y="325"/>
                    </a:cubicBezTo>
                    <a:cubicBezTo>
                      <a:pt x="305" y="316"/>
                      <a:pt x="302" y="306"/>
                      <a:pt x="299" y="297"/>
                    </a:cubicBezTo>
                    <a:cubicBezTo>
                      <a:pt x="297" y="287"/>
                      <a:pt x="294" y="277"/>
                      <a:pt x="292" y="267"/>
                    </a:cubicBezTo>
                    <a:cubicBezTo>
                      <a:pt x="289" y="252"/>
                      <a:pt x="289" y="237"/>
                      <a:pt x="288" y="222"/>
                    </a:cubicBezTo>
                    <a:cubicBezTo>
                      <a:pt x="286" y="207"/>
                      <a:pt x="282" y="192"/>
                      <a:pt x="279" y="177"/>
                    </a:cubicBezTo>
                    <a:cubicBezTo>
                      <a:pt x="273" y="151"/>
                      <a:pt x="269" y="125"/>
                      <a:pt x="264" y="100"/>
                    </a:cubicBezTo>
                    <a:cubicBezTo>
                      <a:pt x="262" y="87"/>
                      <a:pt x="264" y="75"/>
                      <a:pt x="260" y="62"/>
                    </a:cubicBezTo>
                    <a:cubicBezTo>
                      <a:pt x="256" y="51"/>
                      <a:pt x="256" y="39"/>
                      <a:pt x="253" y="27"/>
                    </a:cubicBezTo>
                    <a:cubicBezTo>
                      <a:pt x="252" y="18"/>
                      <a:pt x="247" y="13"/>
                      <a:pt x="244" y="6"/>
                    </a:cubicBezTo>
                  </a:path>
                </a:pathLst>
              </a:custGeom>
              <a:solidFill>
                <a:srgbClr val="BB93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434" name="Freeform 330"/>
              <p:cNvSpPr/>
              <p:nvPr/>
            </p:nvSpPr>
            <p:spPr bwMode="auto">
              <a:xfrm>
                <a:off x="1266" y="3134"/>
                <a:ext cx="0" cy="2"/>
              </a:xfrm>
              <a:custGeom>
                <a:avLst/>
                <a:gdLst>
                  <a:gd name="T0" fmla="*/ 0 h 2"/>
                  <a:gd name="T1" fmla="*/ 2 h 2"/>
                  <a:gd name="T2" fmla="*/ 0 h 2"/>
                  <a:gd name="T3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435" name="Freeform 331"/>
              <p:cNvSpPr/>
              <p:nvPr/>
            </p:nvSpPr>
            <p:spPr bwMode="auto">
              <a:xfrm>
                <a:off x="1263" y="3134"/>
                <a:ext cx="6" cy="13"/>
              </a:xfrm>
              <a:custGeom>
                <a:avLst/>
                <a:gdLst>
                  <a:gd name="T0" fmla="*/ 1 w 2"/>
                  <a:gd name="T1" fmla="*/ 5 h 5"/>
                  <a:gd name="T2" fmla="*/ 1 w 2"/>
                  <a:gd name="T3" fmla="*/ 4 h 5"/>
                  <a:gd name="T4" fmla="*/ 2 w 2"/>
                  <a:gd name="T5" fmla="*/ 0 h 5"/>
                  <a:gd name="T6" fmla="*/ 0 w 2"/>
                  <a:gd name="T7" fmla="*/ 2 h 5"/>
                  <a:gd name="T8" fmla="*/ 2 w 2"/>
                  <a:gd name="T9" fmla="*/ 1 h 5"/>
                  <a:gd name="T10" fmla="*/ 0 w 2"/>
                  <a:gd name="T11" fmla="*/ 3 h 5"/>
                  <a:gd name="T12" fmla="*/ 1 w 2"/>
                  <a:gd name="T13" fmla="*/ 3 h 5"/>
                  <a:gd name="T14" fmla="*/ 1 w 2"/>
                  <a:gd name="T15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5">
                    <a:moveTo>
                      <a:pt x="1" y="5"/>
                    </a:moveTo>
                    <a:cubicBezTo>
                      <a:pt x="1" y="4"/>
                      <a:pt x="1" y="4"/>
                      <a:pt x="1" y="4"/>
                    </a:cubicBezTo>
                    <a:cubicBezTo>
                      <a:pt x="2" y="1"/>
                      <a:pt x="2" y="2"/>
                      <a:pt x="2" y="0"/>
                    </a:cubicBezTo>
                    <a:cubicBezTo>
                      <a:pt x="2" y="0"/>
                      <a:pt x="1" y="1"/>
                      <a:pt x="0" y="2"/>
                    </a:cubicBezTo>
                    <a:cubicBezTo>
                      <a:pt x="1" y="2"/>
                      <a:pt x="1" y="1"/>
                      <a:pt x="2" y="1"/>
                    </a:cubicBezTo>
                    <a:cubicBezTo>
                      <a:pt x="1" y="2"/>
                      <a:pt x="1" y="2"/>
                      <a:pt x="0" y="3"/>
                    </a:cubicBezTo>
                    <a:cubicBezTo>
                      <a:pt x="0" y="4"/>
                      <a:pt x="1" y="3"/>
                      <a:pt x="1" y="3"/>
                    </a:cubicBezTo>
                    <a:lnTo>
                      <a:pt x="1" y="5"/>
                    </a:ln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436" name="Freeform 332"/>
              <p:cNvSpPr/>
              <p:nvPr/>
            </p:nvSpPr>
            <p:spPr bwMode="auto">
              <a:xfrm>
                <a:off x="1269" y="3139"/>
                <a:ext cx="2" cy="3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1 h 1"/>
                  <a:gd name="T4" fmla="*/ 0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437" name="Freeform 333"/>
              <p:cNvSpPr/>
              <p:nvPr/>
            </p:nvSpPr>
            <p:spPr bwMode="auto">
              <a:xfrm>
                <a:off x="1269" y="3136"/>
                <a:ext cx="2" cy="6"/>
              </a:xfrm>
              <a:custGeom>
                <a:avLst/>
                <a:gdLst>
                  <a:gd name="T0" fmla="*/ 1 w 1"/>
                  <a:gd name="T1" fmla="*/ 0 h 2"/>
                  <a:gd name="T2" fmla="*/ 0 w 1"/>
                  <a:gd name="T3" fmla="*/ 2 h 2"/>
                  <a:gd name="T4" fmla="*/ 1 w 1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cubicBezTo>
                      <a:pt x="1" y="1"/>
                      <a:pt x="0" y="2"/>
                      <a:pt x="0" y="2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438" name="Freeform 334"/>
              <p:cNvSpPr/>
              <p:nvPr/>
            </p:nvSpPr>
            <p:spPr bwMode="auto">
              <a:xfrm>
                <a:off x="1274" y="313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439" name="Freeform 335"/>
              <p:cNvSpPr/>
              <p:nvPr/>
            </p:nvSpPr>
            <p:spPr bwMode="auto">
              <a:xfrm>
                <a:off x="1271" y="3136"/>
                <a:ext cx="6" cy="11"/>
              </a:xfrm>
              <a:custGeom>
                <a:avLst/>
                <a:gdLst>
                  <a:gd name="T0" fmla="*/ 2 w 2"/>
                  <a:gd name="T1" fmla="*/ 1 h 4"/>
                  <a:gd name="T2" fmla="*/ 1 w 2"/>
                  <a:gd name="T3" fmla="*/ 1 h 4"/>
                  <a:gd name="T4" fmla="*/ 1 w 2"/>
                  <a:gd name="T5" fmla="*/ 1 h 4"/>
                  <a:gd name="T6" fmla="*/ 0 w 2"/>
                  <a:gd name="T7" fmla="*/ 3 h 4"/>
                  <a:gd name="T8" fmla="*/ 0 w 2"/>
                  <a:gd name="T9" fmla="*/ 2 h 4"/>
                  <a:gd name="T10" fmla="*/ 0 w 2"/>
                  <a:gd name="T11" fmla="*/ 4 h 4"/>
                  <a:gd name="T12" fmla="*/ 2 w 2"/>
                  <a:gd name="T13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" h="4">
                    <a:moveTo>
                      <a:pt x="2" y="1"/>
                    </a:moveTo>
                    <a:cubicBezTo>
                      <a:pt x="2" y="0"/>
                      <a:pt x="2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2"/>
                      <a:pt x="1" y="3"/>
                      <a:pt x="0" y="3"/>
                    </a:cubicBezTo>
                    <a:cubicBezTo>
                      <a:pt x="0" y="3"/>
                      <a:pt x="1" y="1"/>
                      <a:pt x="0" y="2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1" y="4"/>
                      <a:pt x="1" y="2"/>
                      <a:pt x="2" y="1"/>
                    </a:cubicBez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440" name="Freeform 336"/>
              <p:cNvSpPr/>
              <p:nvPr/>
            </p:nvSpPr>
            <p:spPr bwMode="auto">
              <a:xfrm>
                <a:off x="1274" y="313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441" name="Freeform 337"/>
              <p:cNvSpPr/>
              <p:nvPr/>
            </p:nvSpPr>
            <p:spPr bwMode="auto">
              <a:xfrm>
                <a:off x="1271" y="3139"/>
                <a:ext cx="0" cy="3"/>
              </a:xfrm>
              <a:custGeom>
                <a:avLst/>
                <a:gdLst>
                  <a:gd name="T0" fmla="*/ 0 h 3"/>
                  <a:gd name="T1" fmla="*/ 0 h 3"/>
                  <a:gd name="T2" fmla="*/ 3 h 3"/>
                  <a:gd name="T3" fmla="*/ 0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lnTo>
                      <a:pt x="0" y="0"/>
                    </a:lnTo>
                    <a:lnTo>
                      <a:pt x="0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442" name="Freeform 338"/>
              <p:cNvSpPr/>
              <p:nvPr/>
            </p:nvSpPr>
            <p:spPr bwMode="auto">
              <a:xfrm>
                <a:off x="1277" y="3139"/>
                <a:ext cx="2" cy="11"/>
              </a:xfrm>
              <a:custGeom>
                <a:avLst/>
                <a:gdLst>
                  <a:gd name="T0" fmla="*/ 1 w 1"/>
                  <a:gd name="T1" fmla="*/ 0 h 4"/>
                  <a:gd name="T2" fmla="*/ 0 w 1"/>
                  <a:gd name="T3" fmla="*/ 1 h 4"/>
                  <a:gd name="T4" fmla="*/ 0 w 1"/>
                  <a:gd name="T5" fmla="*/ 4 h 4"/>
                  <a:gd name="T6" fmla="*/ 0 w 1"/>
                  <a:gd name="T7" fmla="*/ 4 h 4"/>
                  <a:gd name="T8" fmla="*/ 1 w 1"/>
                  <a:gd name="T9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4">
                    <a:moveTo>
                      <a:pt x="1" y="0"/>
                    </a:moveTo>
                    <a:cubicBezTo>
                      <a:pt x="0" y="2"/>
                      <a:pt x="0" y="0"/>
                      <a:pt x="0" y="1"/>
                    </a:cubicBezTo>
                    <a:cubicBezTo>
                      <a:pt x="0" y="1"/>
                      <a:pt x="0" y="3"/>
                      <a:pt x="0" y="4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1" y="3"/>
                      <a:pt x="1" y="1"/>
                      <a:pt x="1" y="0"/>
                    </a:cubicBez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443" name="Freeform 339"/>
              <p:cNvSpPr/>
              <p:nvPr/>
            </p:nvSpPr>
            <p:spPr bwMode="auto">
              <a:xfrm>
                <a:off x="1279" y="3153"/>
                <a:ext cx="0" cy="2"/>
              </a:xfrm>
              <a:custGeom>
                <a:avLst/>
                <a:gdLst>
                  <a:gd name="T0" fmla="*/ 2 h 2"/>
                  <a:gd name="T1" fmla="*/ 0 h 2"/>
                  <a:gd name="T2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444" name="Freeform 340"/>
              <p:cNvSpPr/>
              <p:nvPr/>
            </p:nvSpPr>
            <p:spPr bwMode="auto">
              <a:xfrm>
                <a:off x="1279" y="3142"/>
                <a:ext cx="9" cy="16"/>
              </a:xfrm>
              <a:custGeom>
                <a:avLst/>
                <a:gdLst>
                  <a:gd name="T0" fmla="*/ 3 w 3"/>
                  <a:gd name="T1" fmla="*/ 1 h 6"/>
                  <a:gd name="T2" fmla="*/ 2 w 3"/>
                  <a:gd name="T3" fmla="*/ 3 h 6"/>
                  <a:gd name="T4" fmla="*/ 2 w 3"/>
                  <a:gd name="T5" fmla="*/ 2 h 6"/>
                  <a:gd name="T6" fmla="*/ 1 w 3"/>
                  <a:gd name="T7" fmla="*/ 2 h 6"/>
                  <a:gd name="T8" fmla="*/ 2 w 3"/>
                  <a:gd name="T9" fmla="*/ 1 h 6"/>
                  <a:gd name="T10" fmla="*/ 0 w 3"/>
                  <a:gd name="T11" fmla="*/ 2 h 6"/>
                  <a:gd name="T12" fmla="*/ 0 w 3"/>
                  <a:gd name="T13" fmla="*/ 1 h 6"/>
                  <a:gd name="T14" fmla="*/ 0 w 3"/>
                  <a:gd name="T15" fmla="*/ 3 h 6"/>
                  <a:gd name="T16" fmla="*/ 1 w 3"/>
                  <a:gd name="T17" fmla="*/ 3 h 6"/>
                  <a:gd name="T18" fmla="*/ 0 w 3"/>
                  <a:gd name="T19" fmla="*/ 4 h 6"/>
                  <a:gd name="T20" fmla="*/ 2 w 3"/>
                  <a:gd name="T21" fmla="*/ 6 h 6"/>
                  <a:gd name="T22" fmla="*/ 3 w 3"/>
                  <a:gd name="T23" fmla="*/ 1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" h="6">
                    <a:moveTo>
                      <a:pt x="3" y="1"/>
                    </a:moveTo>
                    <a:cubicBezTo>
                      <a:pt x="2" y="3"/>
                      <a:pt x="2" y="3"/>
                      <a:pt x="2" y="3"/>
                    </a:cubicBezTo>
                    <a:cubicBezTo>
                      <a:pt x="2" y="3"/>
                      <a:pt x="2" y="2"/>
                      <a:pt x="2" y="2"/>
                    </a:cubicBezTo>
                    <a:cubicBezTo>
                      <a:pt x="2" y="1"/>
                      <a:pt x="1" y="3"/>
                      <a:pt x="1" y="2"/>
                    </a:cubicBezTo>
                    <a:cubicBezTo>
                      <a:pt x="1" y="0"/>
                      <a:pt x="2" y="2"/>
                      <a:pt x="2" y="1"/>
                    </a:cubicBezTo>
                    <a:cubicBezTo>
                      <a:pt x="1" y="1"/>
                      <a:pt x="1" y="1"/>
                      <a:pt x="0" y="2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4"/>
                      <a:pt x="1" y="1"/>
                      <a:pt x="1" y="3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4"/>
                      <a:pt x="1" y="6"/>
                      <a:pt x="2" y="6"/>
                    </a:cubicBezTo>
                    <a:cubicBezTo>
                      <a:pt x="2" y="6"/>
                      <a:pt x="3" y="2"/>
                      <a:pt x="3" y="1"/>
                    </a:cubicBez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445" name="Freeform 341"/>
              <p:cNvSpPr/>
              <p:nvPr/>
            </p:nvSpPr>
            <p:spPr bwMode="auto">
              <a:xfrm>
                <a:off x="1288" y="3150"/>
                <a:ext cx="0" cy="5"/>
              </a:xfrm>
              <a:custGeom>
                <a:avLst/>
                <a:gdLst>
                  <a:gd name="T0" fmla="*/ 3 h 5"/>
                  <a:gd name="T1" fmla="*/ 5 h 5"/>
                  <a:gd name="T2" fmla="*/ 0 h 5"/>
                  <a:gd name="T3" fmla="*/ 3 h 5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5">
                    <a:moveTo>
                      <a:pt x="0" y="3"/>
                    </a:moveTo>
                    <a:lnTo>
                      <a:pt x="0" y="5"/>
                    </a:lnTo>
                    <a:lnTo>
                      <a:pt x="0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446" name="Freeform 342"/>
              <p:cNvSpPr/>
              <p:nvPr/>
            </p:nvSpPr>
            <p:spPr bwMode="auto">
              <a:xfrm>
                <a:off x="1288" y="3145"/>
                <a:ext cx="8" cy="16"/>
              </a:xfrm>
              <a:custGeom>
                <a:avLst/>
                <a:gdLst>
                  <a:gd name="T0" fmla="*/ 1 w 3"/>
                  <a:gd name="T1" fmla="*/ 0 h 6"/>
                  <a:gd name="T2" fmla="*/ 1 w 3"/>
                  <a:gd name="T3" fmla="*/ 1 h 6"/>
                  <a:gd name="T4" fmla="*/ 1 w 3"/>
                  <a:gd name="T5" fmla="*/ 0 h 6"/>
                  <a:gd name="T6" fmla="*/ 0 w 3"/>
                  <a:gd name="T7" fmla="*/ 2 h 6"/>
                  <a:gd name="T8" fmla="*/ 2 w 3"/>
                  <a:gd name="T9" fmla="*/ 1 h 6"/>
                  <a:gd name="T10" fmla="*/ 2 w 3"/>
                  <a:gd name="T11" fmla="*/ 4 h 6"/>
                  <a:gd name="T12" fmla="*/ 1 w 3"/>
                  <a:gd name="T13" fmla="*/ 3 h 6"/>
                  <a:gd name="T14" fmla="*/ 3 w 3"/>
                  <a:gd name="T15" fmla="*/ 3 h 6"/>
                  <a:gd name="T16" fmla="*/ 3 w 3"/>
                  <a:gd name="T17" fmla="*/ 2 h 6"/>
                  <a:gd name="T18" fmla="*/ 3 w 3"/>
                  <a:gd name="T19" fmla="*/ 2 h 6"/>
                  <a:gd name="T20" fmla="*/ 1 w 3"/>
                  <a:gd name="T21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" h="6">
                    <a:moveTo>
                      <a:pt x="1" y="0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0"/>
                    </a:cubicBezTo>
                    <a:cubicBezTo>
                      <a:pt x="1" y="1"/>
                      <a:pt x="0" y="2"/>
                      <a:pt x="0" y="2"/>
                    </a:cubicBezTo>
                    <a:cubicBezTo>
                      <a:pt x="1" y="4"/>
                      <a:pt x="1" y="2"/>
                      <a:pt x="2" y="1"/>
                    </a:cubicBezTo>
                    <a:cubicBezTo>
                      <a:pt x="3" y="2"/>
                      <a:pt x="2" y="2"/>
                      <a:pt x="2" y="4"/>
                    </a:cubicBezTo>
                    <a:cubicBezTo>
                      <a:pt x="2" y="4"/>
                      <a:pt x="2" y="4"/>
                      <a:pt x="1" y="3"/>
                    </a:cubicBezTo>
                    <a:cubicBezTo>
                      <a:pt x="2" y="6"/>
                      <a:pt x="3" y="3"/>
                      <a:pt x="3" y="3"/>
                    </a:cubicBezTo>
                    <a:cubicBezTo>
                      <a:pt x="3" y="3"/>
                      <a:pt x="3" y="2"/>
                      <a:pt x="3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2" y="0"/>
                      <a:pt x="2" y="0"/>
                      <a:pt x="1" y="0"/>
                    </a:cubicBez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447" name="Freeform 343"/>
              <p:cNvSpPr/>
              <p:nvPr/>
            </p:nvSpPr>
            <p:spPr bwMode="auto">
              <a:xfrm>
                <a:off x="1288" y="3142"/>
                <a:ext cx="2" cy="3"/>
              </a:xfrm>
              <a:custGeom>
                <a:avLst/>
                <a:gdLst>
                  <a:gd name="T0" fmla="*/ 0 w 1"/>
                  <a:gd name="T1" fmla="*/ 1 h 1"/>
                  <a:gd name="T2" fmla="*/ 1 w 1"/>
                  <a:gd name="T3" fmla="*/ 1 h 1"/>
                  <a:gd name="T4" fmla="*/ 0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0"/>
                      <a:pt x="0" y="1"/>
                    </a:cubicBez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448" name="Freeform 344"/>
              <p:cNvSpPr/>
              <p:nvPr/>
            </p:nvSpPr>
            <p:spPr bwMode="auto">
              <a:xfrm>
                <a:off x="1296" y="315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449" name="Freeform 345"/>
              <p:cNvSpPr/>
              <p:nvPr/>
            </p:nvSpPr>
            <p:spPr bwMode="auto">
              <a:xfrm>
                <a:off x="1296" y="3145"/>
                <a:ext cx="0" cy="2"/>
              </a:xfrm>
              <a:custGeom>
                <a:avLst/>
                <a:gdLst>
                  <a:gd name="T0" fmla="*/ 1 h 1"/>
                  <a:gd name="T1" fmla="*/ 1 h 1"/>
                  <a:gd name="T2" fmla="*/ 0 h 1"/>
                  <a:gd name="T3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1"/>
                    </a:cubicBez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450" name="Freeform 346"/>
              <p:cNvSpPr/>
              <p:nvPr/>
            </p:nvSpPr>
            <p:spPr bwMode="auto">
              <a:xfrm>
                <a:off x="1296" y="3123"/>
                <a:ext cx="46" cy="32"/>
              </a:xfrm>
              <a:custGeom>
                <a:avLst/>
                <a:gdLst>
                  <a:gd name="T0" fmla="*/ 17 w 17"/>
                  <a:gd name="T1" fmla="*/ 4 h 12"/>
                  <a:gd name="T2" fmla="*/ 16 w 17"/>
                  <a:gd name="T3" fmla="*/ 4 h 12"/>
                  <a:gd name="T4" fmla="*/ 15 w 17"/>
                  <a:gd name="T5" fmla="*/ 2 h 12"/>
                  <a:gd name="T6" fmla="*/ 14 w 17"/>
                  <a:gd name="T7" fmla="*/ 0 h 12"/>
                  <a:gd name="T8" fmla="*/ 13 w 17"/>
                  <a:gd name="T9" fmla="*/ 2 h 12"/>
                  <a:gd name="T10" fmla="*/ 12 w 17"/>
                  <a:gd name="T11" fmla="*/ 1 h 12"/>
                  <a:gd name="T12" fmla="*/ 11 w 17"/>
                  <a:gd name="T13" fmla="*/ 3 h 12"/>
                  <a:gd name="T14" fmla="*/ 10 w 17"/>
                  <a:gd name="T15" fmla="*/ 5 h 12"/>
                  <a:gd name="T16" fmla="*/ 4 w 17"/>
                  <a:gd name="T17" fmla="*/ 7 h 12"/>
                  <a:gd name="T18" fmla="*/ 4 w 17"/>
                  <a:gd name="T19" fmla="*/ 9 h 12"/>
                  <a:gd name="T20" fmla="*/ 3 w 17"/>
                  <a:gd name="T21" fmla="*/ 8 h 12"/>
                  <a:gd name="T22" fmla="*/ 4 w 17"/>
                  <a:gd name="T23" fmla="*/ 8 h 12"/>
                  <a:gd name="T24" fmla="*/ 2 w 17"/>
                  <a:gd name="T25" fmla="*/ 8 h 12"/>
                  <a:gd name="T26" fmla="*/ 2 w 17"/>
                  <a:gd name="T27" fmla="*/ 10 h 12"/>
                  <a:gd name="T28" fmla="*/ 1 w 17"/>
                  <a:gd name="T29" fmla="*/ 7 h 12"/>
                  <a:gd name="T30" fmla="*/ 0 w 17"/>
                  <a:gd name="T31" fmla="*/ 9 h 12"/>
                  <a:gd name="T32" fmla="*/ 1 w 17"/>
                  <a:gd name="T33" fmla="*/ 11 h 12"/>
                  <a:gd name="T34" fmla="*/ 1 w 17"/>
                  <a:gd name="T35" fmla="*/ 12 h 12"/>
                  <a:gd name="T36" fmla="*/ 5 w 17"/>
                  <a:gd name="T37" fmla="*/ 8 h 12"/>
                  <a:gd name="T38" fmla="*/ 5 w 17"/>
                  <a:gd name="T39" fmla="*/ 9 h 12"/>
                  <a:gd name="T40" fmla="*/ 9 w 17"/>
                  <a:gd name="T41" fmla="*/ 9 h 12"/>
                  <a:gd name="T42" fmla="*/ 9 w 17"/>
                  <a:gd name="T43" fmla="*/ 7 h 12"/>
                  <a:gd name="T44" fmla="*/ 9 w 17"/>
                  <a:gd name="T45" fmla="*/ 7 h 12"/>
                  <a:gd name="T46" fmla="*/ 9 w 17"/>
                  <a:gd name="T47" fmla="*/ 7 h 12"/>
                  <a:gd name="T48" fmla="*/ 10 w 17"/>
                  <a:gd name="T49" fmla="*/ 7 h 12"/>
                  <a:gd name="T50" fmla="*/ 9 w 17"/>
                  <a:gd name="T51" fmla="*/ 5 h 12"/>
                  <a:gd name="T52" fmla="*/ 13 w 17"/>
                  <a:gd name="T53" fmla="*/ 7 h 12"/>
                  <a:gd name="T54" fmla="*/ 12 w 17"/>
                  <a:gd name="T55" fmla="*/ 6 h 12"/>
                  <a:gd name="T56" fmla="*/ 11 w 17"/>
                  <a:gd name="T57" fmla="*/ 5 h 12"/>
                  <a:gd name="T58" fmla="*/ 13 w 17"/>
                  <a:gd name="T59" fmla="*/ 7 h 12"/>
                  <a:gd name="T60" fmla="*/ 13 w 17"/>
                  <a:gd name="T61" fmla="*/ 5 h 12"/>
                  <a:gd name="T62" fmla="*/ 12 w 17"/>
                  <a:gd name="T63" fmla="*/ 4 h 12"/>
                  <a:gd name="T64" fmla="*/ 14 w 17"/>
                  <a:gd name="T65" fmla="*/ 3 h 12"/>
                  <a:gd name="T66" fmla="*/ 15 w 17"/>
                  <a:gd name="T67" fmla="*/ 5 h 12"/>
                  <a:gd name="T68" fmla="*/ 16 w 17"/>
                  <a:gd name="T69" fmla="*/ 6 h 12"/>
                  <a:gd name="T70" fmla="*/ 15 w 17"/>
                  <a:gd name="T71" fmla="*/ 3 h 12"/>
                  <a:gd name="T72" fmla="*/ 17 w 17"/>
                  <a:gd name="T73" fmla="*/ 4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7" h="12">
                    <a:moveTo>
                      <a:pt x="17" y="4"/>
                    </a:moveTo>
                    <a:cubicBezTo>
                      <a:pt x="16" y="3"/>
                      <a:pt x="16" y="3"/>
                      <a:pt x="16" y="4"/>
                    </a:cubicBezTo>
                    <a:cubicBezTo>
                      <a:pt x="15" y="3"/>
                      <a:pt x="15" y="3"/>
                      <a:pt x="15" y="2"/>
                    </a:cubicBezTo>
                    <a:cubicBezTo>
                      <a:pt x="14" y="2"/>
                      <a:pt x="14" y="1"/>
                      <a:pt x="14" y="0"/>
                    </a:cubicBezTo>
                    <a:cubicBezTo>
                      <a:pt x="13" y="1"/>
                      <a:pt x="14" y="2"/>
                      <a:pt x="13" y="2"/>
                    </a:cubicBezTo>
                    <a:cubicBezTo>
                      <a:pt x="12" y="1"/>
                      <a:pt x="12" y="1"/>
                      <a:pt x="12" y="1"/>
                    </a:cubicBezTo>
                    <a:cubicBezTo>
                      <a:pt x="12" y="2"/>
                      <a:pt x="12" y="3"/>
                      <a:pt x="11" y="3"/>
                    </a:cubicBezTo>
                    <a:cubicBezTo>
                      <a:pt x="11" y="3"/>
                      <a:pt x="11" y="4"/>
                      <a:pt x="10" y="5"/>
                    </a:cubicBezTo>
                    <a:cubicBezTo>
                      <a:pt x="8" y="5"/>
                      <a:pt x="7" y="7"/>
                      <a:pt x="4" y="7"/>
                    </a:cubicBezTo>
                    <a:cubicBezTo>
                      <a:pt x="4" y="9"/>
                      <a:pt x="4" y="9"/>
                      <a:pt x="4" y="9"/>
                    </a:cubicBezTo>
                    <a:cubicBezTo>
                      <a:pt x="4" y="8"/>
                      <a:pt x="4" y="9"/>
                      <a:pt x="3" y="8"/>
                    </a:cubicBezTo>
                    <a:cubicBezTo>
                      <a:pt x="4" y="8"/>
                      <a:pt x="4" y="8"/>
                      <a:pt x="4" y="8"/>
                    </a:cubicBezTo>
                    <a:cubicBezTo>
                      <a:pt x="3" y="6"/>
                      <a:pt x="3" y="8"/>
                      <a:pt x="2" y="8"/>
                    </a:cubicBezTo>
                    <a:cubicBezTo>
                      <a:pt x="2" y="8"/>
                      <a:pt x="2" y="10"/>
                      <a:pt x="2" y="10"/>
                    </a:cubicBezTo>
                    <a:cubicBezTo>
                      <a:pt x="2" y="8"/>
                      <a:pt x="1" y="10"/>
                      <a:pt x="1" y="7"/>
                    </a:cubicBezTo>
                    <a:cubicBezTo>
                      <a:pt x="0" y="7"/>
                      <a:pt x="1" y="9"/>
                      <a:pt x="0" y="9"/>
                    </a:cubicBezTo>
                    <a:cubicBezTo>
                      <a:pt x="1" y="11"/>
                      <a:pt x="1" y="10"/>
                      <a:pt x="1" y="11"/>
                    </a:cubicBezTo>
                    <a:cubicBezTo>
                      <a:pt x="1" y="12"/>
                      <a:pt x="1" y="10"/>
                      <a:pt x="1" y="12"/>
                    </a:cubicBezTo>
                    <a:cubicBezTo>
                      <a:pt x="2" y="12"/>
                      <a:pt x="4" y="9"/>
                      <a:pt x="5" y="8"/>
                    </a:cubicBezTo>
                    <a:cubicBezTo>
                      <a:pt x="5" y="9"/>
                      <a:pt x="5" y="9"/>
                      <a:pt x="5" y="9"/>
                    </a:cubicBezTo>
                    <a:cubicBezTo>
                      <a:pt x="6" y="8"/>
                      <a:pt x="7" y="8"/>
                      <a:pt x="9" y="9"/>
                    </a:cubicBezTo>
                    <a:cubicBezTo>
                      <a:pt x="8" y="8"/>
                      <a:pt x="10" y="9"/>
                      <a:pt x="9" y="7"/>
                    </a:cubicBezTo>
                    <a:cubicBezTo>
                      <a:pt x="9" y="7"/>
                      <a:pt x="9" y="7"/>
                      <a:pt x="9" y="7"/>
                    </a:cubicBezTo>
                    <a:cubicBezTo>
                      <a:pt x="9" y="7"/>
                      <a:pt x="9" y="7"/>
                      <a:pt x="9" y="7"/>
                    </a:cubicBezTo>
                    <a:cubicBezTo>
                      <a:pt x="10" y="6"/>
                      <a:pt x="10" y="8"/>
                      <a:pt x="10" y="7"/>
                    </a:cubicBezTo>
                    <a:cubicBezTo>
                      <a:pt x="10" y="6"/>
                      <a:pt x="10" y="6"/>
                      <a:pt x="9" y="5"/>
                    </a:cubicBezTo>
                    <a:cubicBezTo>
                      <a:pt x="10" y="6"/>
                      <a:pt x="12" y="7"/>
                      <a:pt x="13" y="7"/>
                    </a:cubicBezTo>
                    <a:cubicBezTo>
                      <a:pt x="12" y="6"/>
                      <a:pt x="12" y="6"/>
                      <a:pt x="12" y="6"/>
                    </a:cubicBezTo>
                    <a:cubicBezTo>
                      <a:pt x="12" y="6"/>
                      <a:pt x="12" y="5"/>
                      <a:pt x="11" y="5"/>
                    </a:cubicBezTo>
                    <a:cubicBezTo>
                      <a:pt x="12" y="5"/>
                      <a:pt x="13" y="6"/>
                      <a:pt x="13" y="7"/>
                    </a:cubicBezTo>
                    <a:cubicBezTo>
                      <a:pt x="14" y="7"/>
                      <a:pt x="12" y="4"/>
                      <a:pt x="13" y="5"/>
                    </a:cubicBezTo>
                    <a:cubicBezTo>
                      <a:pt x="12" y="4"/>
                      <a:pt x="12" y="4"/>
                      <a:pt x="12" y="4"/>
                    </a:cubicBezTo>
                    <a:cubicBezTo>
                      <a:pt x="13" y="3"/>
                      <a:pt x="14" y="4"/>
                      <a:pt x="14" y="3"/>
                    </a:cubicBezTo>
                    <a:cubicBezTo>
                      <a:pt x="15" y="4"/>
                      <a:pt x="15" y="5"/>
                      <a:pt x="15" y="5"/>
                    </a:cubicBezTo>
                    <a:cubicBezTo>
                      <a:pt x="15" y="6"/>
                      <a:pt x="15" y="6"/>
                      <a:pt x="16" y="6"/>
                    </a:cubicBezTo>
                    <a:cubicBezTo>
                      <a:pt x="16" y="5"/>
                      <a:pt x="15" y="4"/>
                      <a:pt x="15" y="3"/>
                    </a:cubicBezTo>
                    <a:cubicBezTo>
                      <a:pt x="16" y="5"/>
                      <a:pt x="17" y="4"/>
                      <a:pt x="17" y="4"/>
                    </a:cubicBez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451" name="Freeform 347"/>
              <p:cNvSpPr/>
              <p:nvPr/>
            </p:nvSpPr>
            <p:spPr bwMode="auto">
              <a:xfrm>
                <a:off x="1339" y="3139"/>
                <a:ext cx="0" cy="3"/>
              </a:xfrm>
              <a:custGeom>
                <a:avLst/>
                <a:gdLst>
                  <a:gd name="T0" fmla="*/ 0 h 3"/>
                  <a:gd name="T1" fmla="*/ 3 h 3"/>
                  <a:gd name="T2" fmla="*/ 0 h 3"/>
                  <a:gd name="T3" fmla="*/ 0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lnTo>
                      <a:pt x="0" y="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452" name="Freeform 348"/>
              <p:cNvSpPr/>
              <p:nvPr/>
            </p:nvSpPr>
            <p:spPr bwMode="auto">
              <a:xfrm>
                <a:off x="1342" y="313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453" name="Rectangle 349"/>
              <p:cNvSpPr>
                <a:spLocks noChangeArrowheads="1"/>
              </p:cNvSpPr>
              <p:nvPr/>
            </p:nvSpPr>
            <p:spPr bwMode="auto">
              <a:xfrm>
                <a:off x="1326" y="3131"/>
                <a:ext cx="1" cy="1"/>
              </a:xfrm>
              <a:prstGeom prst="rect">
                <a:avLst/>
              </a:pr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454" name="Freeform 350"/>
              <p:cNvSpPr/>
              <p:nvPr/>
            </p:nvSpPr>
            <p:spPr bwMode="auto">
              <a:xfrm>
                <a:off x="1331" y="3142"/>
                <a:ext cx="3" cy="3"/>
              </a:xfrm>
              <a:custGeom>
                <a:avLst/>
                <a:gdLst>
                  <a:gd name="T0" fmla="*/ 1 w 1"/>
                  <a:gd name="T1" fmla="*/ 1 h 1"/>
                  <a:gd name="T2" fmla="*/ 0 w 1"/>
                  <a:gd name="T3" fmla="*/ 0 h 1"/>
                  <a:gd name="T4" fmla="*/ 1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1" y="1"/>
                    </a:cubicBez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455" name="Freeform 351"/>
              <p:cNvSpPr/>
              <p:nvPr/>
            </p:nvSpPr>
            <p:spPr bwMode="auto">
              <a:xfrm>
                <a:off x="1320" y="3147"/>
                <a:ext cx="3" cy="3"/>
              </a:xfrm>
              <a:custGeom>
                <a:avLst/>
                <a:gdLst>
                  <a:gd name="T0" fmla="*/ 0 w 1"/>
                  <a:gd name="T1" fmla="*/ 0 h 1"/>
                  <a:gd name="T2" fmla="*/ 1 w 1"/>
                  <a:gd name="T3" fmla="*/ 1 h 1"/>
                  <a:gd name="T4" fmla="*/ 0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456" name="Rectangle 352"/>
              <p:cNvSpPr>
                <a:spLocks noChangeArrowheads="1"/>
              </p:cNvSpPr>
              <p:nvPr/>
            </p:nvSpPr>
            <p:spPr bwMode="auto">
              <a:xfrm>
                <a:off x="1342" y="3136"/>
                <a:ext cx="1" cy="3"/>
              </a:xfrm>
              <a:prstGeom prst="rect">
                <a:avLst/>
              </a:pr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457" name="Freeform 353"/>
              <p:cNvSpPr/>
              <p:nvPr/>
            </p:nvSpPr>
            <p:spPr bwMode="auto">
              <a:xfrm>
                <a:off x="1334" y="3104"/>
                <a:ext cx="22" cy="27"/>
              </a:xfrm>
              <a:custGeom>
                <a:avLst/>
                <a:gdLst>
                  <a:gd name="T0" fmla="*/ 4 w 8"/>
                  <a:gd name="T1" fmla="*/ 1 h 10"/>
                  <a:gd name="T2" fmla="*/ 3 w 8"/>
                  <a:gd name="T3" fmla="*/ 2 h 10"/>
                  <a:gd name="T4" fmla="*/ 5 w 8"/>
                  <a:gd name="T5" fmla="*/ 4 h 10"/>
                  <a:gd name="T6" fmla="*/ 3 w 8"/>
                  <a:gd name="T7" fmla="*/ 3 h 10"/>
                  <a:gd name="T8" fmla="*/ 3 w 8"/>
                  <a:gd name="T9" fmla="*/ 6 h 10"/>
                  <a:gd name="T10" fmla="*/ 2 w 8"/>
                  <a:gd name="T11" fmla="*/ 5 h 10"/>
                  <a:gd name="T12" fmla="*/ 3 w 8"/>
                  <a:gd name="T13" fmla="*/ 8 h 10"/>
                  <a:gd name="T14" fmla="*/ 1 w 8"/>
                  <a:gd name="T15" fmla="*/ 6 h 10"/>
                  <a:gd name="T16" fmla="*/ 1 w 8"/>
                  <a:gd name="T17" fmla="*/ 6 h 10"/>
                  <a:gd name="T18" fmla="*/ 0 w 8"/>
                  <a:gd name="T19" fmla="*/ 7 h 10"/>
                  <a:gd name="T20" fmla="*/ 2 w 8"/>
                  <a:gd name="T21" fmla="*/ 9 h 10"/>
                  <a:gd name="T22" fmla="*/ 3 w 8"/>
                  <a:gd name="T23" fmla="*/ 10 h 10"/>
                  <a:gd name="T24" fmla="*/ 3 w 8"/>
                  <a:gd name="T25" fmla="*/ 9 h 10"/>
                  <a:gd name="T26" fmla="*/ 4 w 8"/>
                  <a:gd name="T27" fmla="*/ 9 h 10"/>
                  <a:gd name="T28" fmla="*/ 3 w 8"/>
                  <a:gd name="T29" fmla="*/ 8 h 10"/>
                  <a:gd name="T30" fmla="*/ 4 w 8"/>
                  <a:gd name="T31" fmla="*/ 9 h 10"/>
                  <a:gd name="T32" fmla="*/ 4 w 8"/>
                  <a:gd name="T33" fmla="*/ 8 h 10"/>
                  <a:gd name="T34" fmla="*/ 4 w 8"/>
                  <a:gd name="T35" fmla="*/ 8 h 10"/>
                  <a:gd name="T36" fmla="*/ 3 w 8"/>
                  <a:gd name="T37" fmla="*/ 7 h 10"/>
                  <a:gd name="T38" fmla="*/ 5 w 8"/>
                  <a:gd name="T39" fmla="*/ 8 h 10"/>
                  <a:gd name="T40" fmla="*/ 4 w 8"/>
                  <a:gd name="T41" fmla="*/ 7 h 10"/>
                  <a:gd name="T42" fmla="*/ 7 w 8"/>
                  <a:gd name="T43" fmla="*/ 6 h 10"/>
                  <a:gd name="T44" fmla="*/ 6 w 8"/>
                  <a:gd name="T45" fmla="*/ 6 h 10"/>
                  <a:gd name="T46" fmla="*/ 6 w 8"/>
                  <a:gd name="T47" fmla="*/ 7 h 10"/>
                  <a:gd name="T48" fmla="*/ 4 w 8"/>
                  <a:gd name="T49" fmla="*/ 5 h 10"/>
                  <a:gd name="T50" fmla="*/ 6 w 8"/>
                  <a:gd name="T51" fmla="*/ 6 h 10"/>
                  <a:gd name="T52" fmla="*/ 7 w 8"/>
                  <a:gd name="T53" fmla="*/ 4 h 10"/>
                  <a:gd name="T54" fmla="*/ 7 w 8"/>
                  <a:gd name="T55" fmla="*/ 4 h 10"/>
                  <a:gd name="T56" fmla="*/ 7 w 8"/>
                  <a:gd name="T57" fmla="*/ 3 h 10"/>
                  <a:gd name="T58" fmla="*/ 6 w 8"/>
                  <a:gd name="T59" fmla="*/ 3 h 10"/>
                  <a:gd name="T60" fmla="*/ 6 w 8"/>
                  <a:gd name="T61" fmla="*/ 2 h 10"/>
                  <a:gd name="T62" fmla="*/ 6 w 8"/>
                  <a:gd name="T63" fmla="*/ 3 h 10"/>
                  <a:gd name="T64" fmla="*/ 5 w 8"/>
                  <a:gd name="T65" fmla="*/ 1 h 10"/>
                  <a:gd name="T66" fmla="*/ 6 w 8"/>
                  <a:gd name="T67" fmla="*/ 2 h 10"/>
                  <a:gd name="T68" fmla="*/ 4 w 8"/>
                  <a:gd name="T69" fmla="*/ 1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8" h="10">
                    <a:moveTo>
                      <a:pt x="4" y="1"/>
                    </a:moveTo>
                    <a:cubicBezTo>
                      <a:pt x="3" y="0"/>
                      <a:pt x="3" y="1"/>
                      <a:pt x="3" y="2"/>
                    </a:cubicBezTo>
                    <a:cubicBezTo>
                      <a:pt x="3" y="3"/>
                      <a:pt x="5" y="4"/>
                      <a:pt x="5" y="4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2" y="3"/>
                      <a:pt x="1" y="4"/>
                      <a:pt x="3" y="6"/>
                    </a:cubicBezTo>
                    <a:cubicBezTo>
                      <a:pt x="2" y="6"/>
                      <a:pt x="2" y="6"/>
                      <a:pt x="2" y="5"/>
                    </a:cubicBezTo>
                    <a:cubicBezTo>
                      <a:pt x="1" y="6"/>
                      <a:pt x="5" y="8"/>
                      <a:pt x="3" y="8"/>
                    </a:cubicBezTo>
                    <a:cubicBezTo>
                      <a:pt x="2" y="6"/>
                      <a:pt x="2" y="7"/>
                      <a:pt x="1" y="6"/>
                    </a:cubicBezTo>
                    <a:cubicBezTo>
                      <a:pt x="1" y="6"/>
                      <a:pt x="1" y="6"/>
                      <a:pt x="1" y="6"/>
                    </a:cubicBezTo>
                    <a:cubicBezTo>
                      <a:pt x="0" y="6"/>
                      <a:pt x="1" y="7"/>
                      <a:pt x="0" y="7"/>
                    </a:cubicBezTo>
                    <a:cubicBezTo>
                      <a:pt x="1" y="8"/>
                      <a:pt x="2" y="9"/>
                      <a:pt x="2" y="9"/>
                    </a:cubicBezTo>
                    <a:cubicBezTo>
                      <a:pt x="2" y="9"/>
                      <a:pt x="2" y="10"/>
                      <a:pt x="3" y="10"/>
                    </a:cubicBezTo>
                    <a:cubicBezTo>
                      <a:pt x="3" y="9"/>
                      <a:pt x="3" y="9"/>
                      <a:pt x="3" y="9"/>
                    </a:cubicBezTo>
                    <a:cubicBezTo>
                      <a:pt x="4" y="9"/>
                      <a:pt x="3" y="9"/>
                      <a:pt x="4" y="9"/>
                    </a:cubicBezTo>
                    <a:cubicBezTo>
                      <a:pt x="3" y="8"/>
                      <a:pt x="3" y="8"/>
                      <a:pt x="3" y="8"/>
                    </a:cubicBezTo>
                    <a:cubicBezTo>
                      <a:pt x="4" y="8"/>
                      <a:pt x="4" y="9"/>
                      <a:pt x="4" y="9"/>
                    </a:cubicBezTo>
                    <a:cubicBezTo>
                      <a:pt x="4" y="9"/>
                      <a:pt x="4" y="8"/>
                      <a:pt x="4" y="8"/>
                    </a:cubicBezTo>
                    <a:cubicBezTo>
                      <a:pt x="4" y="8"/>
                      <a:pt x="4" y="8"/>
                      <a:pt x="4" y="8"/>
                    </a:cubicBezTo>
                    <a:cubicBezTo>
                      <a:pt x="4" y="8"/>
                      <a:pt x="5" y="8"/>
                      <a:pt x="3" y="7"/>
                    </a:cubicBezTo>
                    <a:cubicBezTo>
                      <a:pt x="5" y="8"/>
                      <a:pt x="5" y="8"/>
                      <a:pt x="5" y="8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5" y="7"/>
                      <a:pt x="7" y="8"/>
                      <a:pt x="7" y="6"/>
                    </a:cubicBezTo>
                    <a:cubicBezTo>
                      <a:pt x="6" y="6"/>
                      <a:pt x="6" y="6"/>
                      <a:pt x="6" y="6"/>
                    </a:cubicBezTo>
                    <a:cubicBezTo>
                      <a:pt x="5" y="6"/>
                      <a:pt x="6" y="7"/>
                      <a:pt x="6" y="7"/>
                    </a:cubicBezTo>
                    <a:cubicBezTo>
                      <a:pt x="5" y="6"/>
                      <a:pt x="4" y="5"/>
                      <a:pt x="4" y="5"/>
                    </a:cubicBezTo>
                    <a:cubicBezTo>
                      <a:pt x="5" y="5"/>
                      <a:pt x="4" y="4"/>
                      <a:pt x="6" y="6"/>
                    </a:cubicBezTo>
                    <a:cubicBezTo>
                      <a:pt x="7" y="5"/>
                      <a:pt x="6" y="4"/>
                      <a:pt x="7" y="4"/>
                    </a:cubicBezTo>
                    <a:cubicBezTo>
                      <a:pt x="7" y="4"/>
                      <a:pt x="7" y="4"/>
                      <a:pt x="7" y="4"/>
                    </a:cubicBezTo>
                    <a:cubicBezTo>
                      <a:pt x="6" y="3"/>
                      <a:pt x="8" y="4"/>
                      <a:pt x="7" y="3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6" y="3"/>
                      <a:pt x="6" y="2"/>
                      <a:pt x="6" y="2"/>
                    </a:cubicBezTo>
                    <a:cubicBezTo>
                      <a:pt x="6" y="2"/>
                      <a:pt x="6" y="2"/>
                      <a:pt x="6" y="3"/>
                    </a:cubicBezTo>
                    <a:cubicBezTo>
                      <a:pt x="5" y="2"/>
                      <a:pt x="5" y="1"/>
                      <a:pt x="5" y="1"/>
                    </a:cubicBezTo>
                    <a:cubicBezTo>
                      <a:pt x="5" y="1"/>
                      <a:pt x="6" y="2"/>
                      <a:pt x="6" y="2"/>
                    </a:cubicBezTo>
                    <a:cubicBezTo>
                      <a:pt x="5" y="2"/>
                      <a:pt x="4" y="1"/>
                      <a:pt x="4" y="1"/>
                    </a:cubicBez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458" name="Freeform 354"/>
              <p:cNvSpPr/>
              <p:nvPr/>
            </p:nvSpPr>
            <p:spPr bwMode="auto">
              <a:xfrm>
                <a:off x="1345" y="3125"/>
                <a:ext cx="3" cy="3"/>
              </a:xfrm>
              <a:custGeom>
                <a:avLst/>
                <a:gdLst>
                  <a:gd name="T0" fmla="*/ 3 w 3"/>
                  <a:gd name="T1" fmla="*/ 3 h 3"/>
                  <a:gd name="T2" fmla="*/ 0 w 3"/>
                  <a:gd name="T3" fmla="*/ 0 h 3"/>
                  <a:gd name="T4" fmla="*/ 3 w 3"/>
                  <a:gd name="T5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3">
                    <a:moveTo>
                      <a:pt x="3" y="3"/>
                    </a:moveTo>
                    <a:lnTo>
                      <a:pt x="0" y="0"/>
                    </a:lnTo>
                    <a:lnTo>
                      <a:pt x="3" y="3"/>
                    </a:ln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459" name="Freeform 355"/>
              <p:cNvSpPr/>
              <p:nvPr/>
            </p:nvSpPr>
            <p:spPr bwMode="auto">
              <a:xfrm>
                <a:off x="1348" y="3087"/>
                <a:ext cx="16" cy="25"/>
              </a:xfrm>
              <a:custGeom>
                <a:avLst/>
                <a:gdLst>
                  <a:gd name="T0" fmla="*/ 3 w 6"/>
                  <a:gd name="T1" fmla="*/ 6 h 9"/>
                  <a:gd name="T2" fmla="*/ 4 w 6"/>
                  <a:gd name="T3" fmla="*/ 7 h 9"/>
                  <a:gd name="T4" fmla="*/ 2 w 6"/>
                  <a:gd name="T5" fmla="*/ 5 h 9"/>
                  <a:gd name="T6" fmla="*/ 1 w 6"/>
                  <a:gd name="T7" fmla="*/ 4 h 9"/>
                  <a:gd name="T8" fmla="*/ 4 w 6"/>
                  <a:gd name="T9" fmla="*/ 6 h 9"/>
                  <a:gd name="T10" fmla="*/ 5 w 6"/>
                  <a:gd name="T11" fmla="*/ 5 h 9"/>
                  <a:gd name="T12" fmla="*/ 3 w 6"/>
                  <a:gd name="T13" fmla="*/ 4 h 9"/>
                  <a:gd name="T14" fmla="*/ 2 w 6"/>
                  <a:gd name="T15" fmla="*/ 3 h 9"/>
                  <a:gd name="T16" fmla="*/ 3 w 6"/>
                  <a:gd name="T17" fmla="*/ 4 h 9"/>
                  <a:gd name="T18" fmla="*/ 5 w 6"/>
                  <a:gd name="T19" fmla="*/ 4 h 9"/>
                  <a:gd name="T20" fmla="*/ 1 w 6"/>
                  <a:gd name="T21" fmla="*/ 0 h 9"/>
                  <a:gd name="T22" fmla="*/ 1 w 6"/>
                  <a:gd name="T23" fmla="*/ 1 h 9"/>
                  <a:gd name="T24" fmla="*/ 3 w 6"/>
                  <a:gd name="T25" fmla="*/ 2 h 9"/>
                  <a:gd name="T26" fmla="*/ 2 w 6"/>
                  <a:gd name="T27" fmla="*/ 2 h 9"/>
                  <a:gd name="T28" fmla="*/ 2 w 6"/>
                  <a:gd name="T29" fmla="*/ 1 h 9"/>
                  <a:gd name="T30" fmla="*/ 0 w 6"/>
                  <a:gd name="T31" fmla="*/ 5 h 9"/>
                  <a:gd name="T32" fmla="*/ 0 w 6"/>
                  <a:gd name="T33" fmla="*/ 5 h 9"/>
                  <a:gd name="T34" fmla="*/ 1 w 6"/>
                  <a:gd name="T35" fmla="*/ 6 h 9"/>
                  <a:gd name="T36" fmla="*/ 3 w 6"/>
                  <a:gd name="T37" fmla="*/ 7 h 9"/>
                  <a:gd name="T38" fmla="*/ 2 w 6"/>
                  <a:gd name="T39" fmla="*/ 7 h 9"/>
                  <a:gd name="T40" fmla="*/ 4 w 6"/>
                  <a:gd name="T41" fmla="*/ 8 h 9"/>
                  <a:gd name="T42" fmla="*/ 4 w 6"/>
                  <a:gd name="T43" fmla="*/ 9 h 9"/>
                  <a:gd name="T44" fmla="*/ 5 w 6"/>
                  <a:gd name="T45" fmla="*/ 8 h 9"/>
                  <a:gd name="T46" fmla="*/ 3 w 6"/>
                  <a:gd name="T47" fmla="*/ 6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6" h="9">
                    <a:moveTo>
                      <a:pt x="3" y="6"/>
                    </a:moveTo>
                    <a:cubicBezTo>
                      <a:pt x="3" y="6"/>
                      <a:pt x="4" y="7"/>
                      <a:pt x="4" y="7"/>
                    </a:cubicBezTo>
                    <a:cubicBezTo>
                      <a:pt x="4" y="6"/>
                      <a:pt x="3" y="6"/>
                      <a:pt x="2" y="5"/>
                    </a:cubicBezTo>
                    <a:cubicBezTo>
                      <a:pt x="2" y="5"/>
                      <a:pt x="1" y="4"/>
                      <a:pt x="1" y="4"/>
                    </a:cubicBezTo>
                    <a:cubicBezTo>
                      <a:pt x="2" y="5"/>
                      <a:pt x="4" y="6"/>
                      <a:pt x="4" y="6"/>
                    </a:cubicBezTo>
                    <a:cubicBezTo>
                      <a:pt x="4" y="5"/>
                      <a:pt x="5" y="5"/>
                      <a:pt x="5" y="5"/>
                    </a:cubicBezTo>
                    <a:cubicBezTo>
                      <a:pt x="3" y="5"/>
                      <a:pt x="4" y="4"/>
                      <a:pt x="3" y="4"/>
                    </a:cubicBezTo>
                    <a:cubicBezTo>
                      <a:pt x="2" y="4"/>
                      <a:pt x="2" y="3"/>
                      <a:pt x="2" y="3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4" y="5"/>
                      <a:pt x="4" y="4"/>
                      <a:pt x="5" y="4"/>
                    </a:cubicBezTo>
                    <a:cubicBezTo>
                      <a:pt x="3" y="3"/>
                      <a:pt x="4" y="1"/>
                      <a:pt x="1" y="0"/>
                    </a:cubicBezTo>
                    <a:cubicBezTo>
                      <a:pt x="1" y="0"/>
                      <a:pt x="1" y="1"/>
                      <a:pt x="1" y="1"/>
                    </a:cubicBezTo>
                    <a:cubicBezTo>
                      <a:pt x="2" y="1"/>
                      <a:pt x="3" y="2"/>
                      <a:pt x="3" y="2"/>
                    </a:cubicBezTo>
                    <a:cubicBezTo>
                      <a:pt x="3" y="2"/>
                      <a:pt x="3" y="3"/>
                      <a:pt x="2" y="2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0" y="2"/>
                      <a:pt x="0" y="4"/>
                      <a:pt x="0" y="5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1" y="5"/>
                      <a:pt x="1" y="5"/>
                      <a:pt x="1" y="6"/>
                    </a:cubicBezTo>
                    <a:cubicBezTo>
                      <a:pt x="3" y="7"/>
                      <a:pt x="3" y="7"/>
                      <a:pt x="3" y="7"/>
                    </a:cubicBezTo>
                    <a:cubicBezTo>
                      <a:pt x="3" y="7"/>
                      <a:pt x="3" y="7"/>
                      <a:pt x="2" y="7"/>
                    </a:cubicBezTo>
                    <a:cubicBezTo>
                      <a:pt x="3" y="7"/>
                      <a:pt x="3" y="8"/>
                      <a:pt x="4" y="8"/>
                    </a:cubicBezTo>
                    <a:cubicBezTo>
                      <a:pt x="4" y="8"/>
                      <a:pt x="3" y="8"/>
                      <a:pt x="4" y="9"/>
                    </a:cubicBezTo>
                    <a:cubicBezTo>
                      <a:pt x="6" y="9"/>
                      <a:pt x="3" y="8"/>
                      <a:pt x="5" y="8"/>
                    </a:cubicBezTo>
                    <a:lnTo>
                      <a:pt x="3" y="6"/>
                    </a:ln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460" name="Freeform 356"/>
              <p:cNvSpPr/>
              <p:nvPr/>
            </p:nvSpPr>
            <p:spPr bwMode="auto">
              <a:xfrm>
                <a:off x="1353" y="3106"/>
                <a:ext cx="3" cy="3"/>
              </a:xfrm>
              <a:custGeom>
                <a:avLst/>
                <a:gdLst>
                  <a:gd name="T0" fmla="*/ 3 w 3"/>
                  <a:gd name="T1" fmla="*/ 3 h 3"/>
                  <a:gd name="T2" fmla="*/ 0 w 3"/>
                  <a:gd name="T3" fmla="*/ 0 h 3"/>
                  <a:gd name="T4" fmla="*/ 0 w 3"/>
                  <a:gd name="T5" fmla="*/ 3 h 3"/>
                  <a:gd name="T6" fmla="*/ 3 w 3"/>
                  <a:gd name="T7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3">
                    <a:moveTo>
                      <a:pt x="3" y="3"/>
                    </a:moveTo>
                    <a:lnTo>
                      <a:pt x="0" y="0"/>
                    </a:lnTo>
                    <a:lnTo>
                      <a:pt x="0" y="3"/>
                    </a:lnTo>
                    <a:lnTo>
                      <a:pt x="3" y="3"/>
                    </a:ln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461" name="Freeform 357"/>
              <p:cNvSpPr/>
              <p:nvPr/>
            </p:nvSpPr>
            <p:spPr bwMode="auto">
              <a:xfrm>
                <a:off x="1345" y="3101"/>
                <a:ext cx="3" cy="3"/>
              </a:xfrm>
              <a:custGeom>
                <a:avLst/>
                <a:gdLst>
                  <a:gd name="T0" fmla="*/ 0 w 1"/>
                  <a:gd name="T1" fmla="*/ 0 h 1"/>
                  <a:gd name="T2" fmla="*/ 1 w 1"/>
                  <a:gd name="T3" fmla="*/ 1 h 1"/>
                  <a:gd name="T4" fmla="*/ 0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0" y="0"/>
                    </a:cubicBez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462" name="Freeform 358"/>
              <p:cNvSpPr/>
              <p:nvPr/>
            </p:nvSpPr>
            <p:spPr bwMode="auto">
              <a:xfrm>
                <a:off x="1361" y="3096"/>
                <a:ext cx="0" cy="2"/>
              </a:xfrm>
              <a:custGeom>
                <a:avLst/>
                <a:gdLst>
                  <a:gd name="T0" fmla="*/ 1 h 1"/>
                  <a:gd name="T1" fmla="*/ 0 h 1"/>
                  <a:gd name="T2" fmla="*/ 0 h 1"/>
                  <a:gd name="T3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463" name="Freeform 359"/>
              <p:cNvSpPr/>
              <p:nvPr/>
            </p:nvSpPr>
            <p:spPr bwMode="auto">
              <a:xfrm>
                <a:off x="1350" y="3085"/>
                <a:ext cx="11" cy="8"/>
              </a:xfrm>
              <a:custGeom>
                <a:avLst/>
                <a:gdLst>
                  <a:gd name="T0" fmla="*/ 1 w 4"/>
                  <a:gd name="T1" fmla="*/ 0 h 3"/>
                  <a:gd name="T2" fmla="*/ 0 w 4"/>
                  <a:gd name="T3" fmla="*/ 1 h 3"/>
                  <a:gd name="T4" fmla="*/ 4 w 4"/>
                  <a:gd name="T5" fmla="*/ 3 h 3"/>
                  <a:gd name="T6" fmla="*/ 2 w 4"/>
                  <a:gd name="T7" fmla="*/ 1 h 3"/>
                  <a:gd name="T8" fmla="*/ 2 w 4"/>
                  <a:gd name="T9" fmla="*/ 0 h 3"/>
                  <a:gd name="T10" fmla="*/ 1 w 4"/>
                  <a:gd name="T11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3">
                    <a:moveTo>
                      <a:pt x="1" y="0"/>
                    </a:moveTo>
                    <a:cubicBezTo>
                      <a:pt x="1" y="0"/>
                      <a:pt x="1" y="1"/>
                      <a:pt x="0" y="1"/>
                    </a:cubicBezTo>
                    <a:cubicBezTo>
                      <a:pt x="1" y="2"/>
                      <a:pt x="3" y="2"/>
                      <a:pt x="4" y="3"/>
                    </a:cubicBezTo>
                    <a:cubicBezTo>
                      <a:pt x="4" y="3"/>
                      <a:pt x="2" y="2"/>
                      <a:pt x="2" y="1"/>
                    </a:cubicBezTo>
                    <a:cubicBezTo>
                      <a:pt x="3" y="1"/>
                      <a:pt x="2" y="0"/>
                      <a:pt x="2" y="0"/>
                    </a:cubicBez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464" name="Freeform 360"/>
              <p:cNvSpPr/>
              <p:nvPr/>
            </p:nvSpPr>
            <p:spPr bwMode="auto">
              <a:xfrm>
                <a:off x="1356" y="3047"/>
                <a:ext cx="24" cy="43"/>
              </a:xfrm>
              <a:custGeom>
                <a:avLst/>
                <a:gdLst>
                  <a:gd name="T0" fmla="*/ 4 w 9"/>
                  <a:gd name="T1" fmla="*/ 13 h 16"/>
                  <a:gd name="T2" fmla="*/ 4 w 9"/>
                  <a:gd name="T3" fmla="*/ 13 h 16"/>
                  <a:gd name="T4" fmla="*/ 4 w 9"/>
                  <a:gd name="T5" fmla="*/ 13 h 16"/>
                  <a:gd name="T6" fmla="*/ 6 w 9"/>
                  <a:gd name="T7" fmla="*/ 13 h 16"/>
                  <a:gd name="T8" fmla="*/ 5 w 9"/>
                  <a:gd name="T9" fmla="*/ 13 h 16"/>
                  <a:gd name="T10" fmla="*/ 5 w 9"/>
                  <a:gd name="T11" fmla="*/ 11 h 16"/>
                  <a:gd name="T12" fmla="*/ 3 w 9"/>
                  <a:gd name="T13" fmla="*/ 10 h 16"/>
                  <a:gd name="T14" fmla="*/ 6 w 9"/>
                  <a:gd name="T15" fmla="*/ 10 h 16"/>
                  <a:gd name="T16" fmla="*/ 3 w 9"/>
                  <a:gd name="T17" fmla="*/ 9 h 16"/>
                  <a:gd name="T18" fmla="*/ 4 w 9"/>
                  <a:gd name="T19" fmla="*/ 8 h 16"/>
                  <a:gd name="T20" fmla="*/ 5 w 9"/>
                  <a:gd name="T21" fmla="*/ 9 h 16"/>
                  <a:gd name="T22" fmla="*/ 5 w 9"/>
                  <a:gd name="T23" fmla="*/ 8 h 16"/>
                  <a:gd name="T24" fmla="*/ 6 w 9"/>
                  <a:gd name="T25" fmla="*/ 8 h 16"/>
                  <a:gd name="T26" fmla="*/ 7 w 9"/>
                  <a:gd name="T27" fmla="*/ 7 h 16"/>
                  <a:gd name="T28" fmla="*/ 8 w 9"/>
                  <a:gd name="T29" fmla="*/ 7 h 16"/>
                  <a:gd name="T30" fmla="*/ 7 w 9"/>
                  <a:gd name="T31" fmla="*/ 4 h 16"/>
                  <a:gd name="T32" fmla="*/ 8 w 9"/>
                  <a:gd name="T33" fmla="*/ 4 h 16"/>
                  <a:gd name="T34" fmla="*/ 5 w 9"/>
                  <a:gd name="T35" fmla="*/ 4 h 16"/>
                  <a:gd name="T36" fmla="*/ 5 w 9"/>
                  <a:gd name="T37" fmla="*/ 3 h 16"/>
                  <a:gd name="T38" fmla="*/ 7 w 9"/>
                  <a:gd name="T39" fmla="*/ 4 h 16"/>
                  <a:gd name="T40" fmla="*/ 7 w 9"/>
                  <a:gd name="T41" fmla="*/ 3 h 16"/>
                  <a:gd name="T42" fmla="*/ 9 w 9"/>
                  <a:gd name="T43" fmla="*/ 3 h 16"/>
                  <a:gd name="T44" fmla="*/ 6 w 9"/>
                  <a:gd name="T45" fmla="*/ 1 h 16"/>
                  <a:gd name="T46" fmla="*/ 7 w 9"/>
                  <a:gd name="T47" fmla="*/ 1 h 16"/>
                  <a:gd name="T48" fmla="*/ 4 w 9"/>
                  <a:gd name="T49" fmla="*/ 0 h 16"/>
                  <a:gd name="T50" fmla="*/ 3 w 9"/>
                  <a:gd name="T51" fmla="*/ 4 h 16"/>
                  <a:gd name="T52" fmla="*/ 5 w 9"/>
                  <a:gd name="T53" fmla="*/ 5 h 16"/>
                  <a:gd name="T54" fmla="*/ 3 w 9"/>
                  <a:gd name="T55" fmla="*/ 5 h 16"/>
                  <a:gd name="T56" fmla="*/ 5 w 9"/>
                  <a:gd name="T57" fmla="*/ 5 h 16"/>
                  <a:gd name="T58" fmla="*/ 3 w 9"/>
                  <a:gd name="T59" fmla="*/ 5 h 16"/>
                  <a:gd name="T60" fmla="*/ 4 w 9"/>
                  <a:gd name="T61" fmla="*/ 6 h 16"/>
                  <a:gd name="T62" fmla="*/ 2 w 9"/>
                  <a:gd name="T63" fmla="*/ 6 h 16"/>
                  <a:gd name="T64" fmla="*/ 1 w 9"/>
                  <a:gd name="T65" fmla="*/ 11 h 16"/>
                  <a:gd name="T66" fmla="*/ 3 w 9"/>
                  <a:gd name="T67" fmla="*/ 12 h 16"/>
                  <a:gd name="T68" fmla="*/ 2 w 9"/>
                  <a:gd name="T69" fmla="*/ 14 h 16"/>
                  <a:gd name="T70" fmla="*/ 3 w 9"/>
                  <a:gd name="T71" fmla="*/ 15 h 16"/>
                  <a:gd name="T72" fmla="*/ 0 w 9"/>
                  <a:gd name="T73" fmla="*/ 13 h 16"/>
                  <a:gd name="T74" fmla="*/ 0 w 9"/>
                  <a:gd name="T75" fmla="*/ 14 h 16"/>
                  <a:gd name="T76" fmla="*/ 1 w 9"/>
                  <a:gd name="T77" fmla="*/ 14 h 16"/>
                  <a:gd name="T78" fmla="*/ 0 w 9"/>
                  <a:gd name="T79" fmla="*/ 14 h 16"/>
                  <a:gd name="T80" fmla="*/ 4 w 9"/>
                  <a:gd name="T81" fmla="*/ 15 h 16"/>
                  <a:gd name="T82" fmla="*/ 6 w 9"/>
                  <a:gd name="T83" fmla="*/ 14 h 16"/>
                  <a:gd name="T84" fmla="*/ 4 w 9"/>
                  <a:gd name="T85" fmla="*/ 13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9" h="16">
                    <a:moveTo>
                      <a:pt x="4" y="13"/>
                    </a:moveTo>
                    <a:cubicBezTo>
                      <a:pt x="4" y="13"/>
                      <a:pt x="3" y="13"/>
                      <a:pt x="4" y="13"/>
                    </a:cubicBezTo>
                    <a:cubicBezTo>
                      <a:pt x="4" y="13"/>
                      <a:pt x="5" y="13"/>
                      <a:pt x="4" y="13"/>
                    </a:cubicBezTo>
                    <a:cubicBezTo>
                      <a:pt x="6" y="14"/>
                      <a:pt x="4" y="13"/>
                      <a:pt x="6" y="13"/>
                    </a:cubicBezTo>
                    <a:cubicBezTo>
                      <a:pt x="5" y="13"/>
                      <a:pt x="5" y="13"/>
                      <a:pt x="5" y="13"/>
                    </a:cubicBezTo>
                    <a:cubicBezTo>
                      <a:pt x="5" y="12"/>
                      <a:pt x="4" y="12"/>
                      <a:pt x="5" y="11"/>
                    </a:cubicBezTo>
                    <a:cubicBezTo>
                      <a:pt x="4" y="11"/>
                      <a:pt x="4" y="11"/>
                      <a:pt x="3" y="10"/>
                    </a:cubicBezTo>
                    <a:cubicBezTo>
                      <a:pt x="5" y="10"/>
                      <a:pt x="5" y="11"/>
                      <a:pt x="6" y="10"/>
                    </a:cubicBezTo>
                    <a:cubicBezTo>
                      <a:pt x="6" y="10"/>
                      <a:pt x="4" y="10"/>
                      <a:pt x="3" y="9"/>
                    </a:cubicBezTo>
                    <a:cubicBezTo>
                      <a:pt x="5" y="9"/>
                      <a:pt x="3" y="8"/>
                      <a:pt x="4" y="8"/>
                    </a:cubicBezTo>
                    <a:cubicBezTo>
                      <a:pt x="4" y="8"/>
                      <a:pt x="5" y="8"/>
                      <a:pt x="5" y="9"/>
                    </a:cubicBezTo>
                    <a:cubicBezTo>
                      <a:pt x="6" y="9"/>
                      <a:pt x="4" y="8"/>
                      <a:pt x="5" y="8"/>
                    </a:cubicBezTo>
                    <a:cubicBezTo>
                      <a:pt x="6" y="8"/>
                      <a:pt x="6" y="8"/>
                      <a:pt x="6" y="8"/>
                    </a:cubicBezTo>
                    <a:cubicBezTo>
                      <a:pt x="6" y="8"/>
                      <a:pt x="5" y="7"/>
                      <a:pt x="7" y="7"/>
                    </a:cubicBezTo>
                    <a:cubicBezTo>
                      <a:pt x="8" y="7"/>
                      <a:pt x="8" y="7"/>
                      <a:pt x="8" y="7"/>
                    </a:cubicBezTo>
                    <a:cubicBezTo>
                      <a:pt x="6" y="6"/>
                      <a:pt x="7" y="5"/>
                      <a:pt x="7" y="4"/>
                    </a:cubicBezTo>
                    <a:cubicBezTo>
                      <a:pt x="8" y="4"/>
                      <a:pt x="8" y="4"/>
                      <a:pt x="8" y="4"/>
                    </a:cubicBezTo>
                    <a:cubicBezTo>
                      <a:pt x="7" y="3"/>
                      <a:pt x="7" y="5"/>
                      <a:pt x="5" y="4"/>
                    </a:cubicBezTo>
                    <a:cubicBezTo>
                      <a:pt x="8" y="4"/>
                      <a:pt x="4" y="3"/>
                      <a:pt x="5" y="3"/>
                    </a:cubicBezTo>
                    <a:cubicBezTo>
                      <a:pt x="7" y="3"/>
                      <a:pt x="6" y="4"/>
                      <a:pt x="7" y="4"/>
                    </a:cubicBezTo>
                    <a:cubicBezTo>
                      <a:pt x="6" y="3"/>
                      <a:pt x="7" y="3"/>
                      <a:pt x="7" y="3"/>
                    </a:cubicBezTo>
                    <a:cubicBezTo>
                      <a:pt x="8" y="3"/>
                      <a:pt x="7" y="2"/>
                      <a:pt x="9" y="3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7" y="1"/>
                      <a:pt x="7" y="1"/>
                      <a:pt x="7" y="1"/>
                    </a:cubicBezTo>
                    <a:cubicBezTo>
                      <a:pt x="7" y="1"/>
                      <a:pt x="4" y="0"/>
                      <a:pt x="4" y="0"/>
                    </a:cubicBezTo>
                    <a:cubicBezTo>
                      <a:pt x="4" y="1"/>
                      <a:pt x="4" y="3"/>
                      <a:pt x="3" y="4"/>
                    </a:cubicBezTo>
                    <a:cubicBezTo>
                      <a:pt x="5" y="5"/>
                      <a:pt x="3" y="5"/>
                      <a:pt x="5" y="5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3" y="6"/>
                      <a:pt x="4" y="5"/>
                      <a:pt x="5" y="5"/>
                    </a:cubicBezTo>
                    <a:cubicBezTo>
                      <a:pt x="5" y="6"/>
                      <a:pt x="4" y="6"/>
                      <a:pt x="3" y="5"/>
                    </a:cubicBezTo>
                    <a:cubicBezTo>
                      <a:pt x="3" y="6"/>
                      <a:pt x="3" y="6"/>
                      <a:pt x="4" y="6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2" y="8"/>
                      <a:pt x="3" y="10"/>
                      <a:pt x="1" y="11"/>
                    </a:cubicBezTo>
                    <a:cubicBezTo>
                      <a:pt x="3" y="12"/>
                      <a:pt x="3" y="12"/>
                      <a:pt x="3" y="12"/>
                    </a:cubicBezTo>
                    <a:cubicBezTo>
                      <a:pt x="2" y="12"/>
                      <a:pt x="5" y="14"/>
                      <a:pt x="2" y="14"/>
                    </a:cubicBezTo>
                    <a:cubicBezTo>
                      <a:pt x="3" y="15"/>
                      <a:pt x="3" y="15"/>
                      <a:pt x="3" y="15"/>
                    </a:cubicBezTo>
                    <a:cubicBezTo>
                      <a:pt x="2" y="14"/>
                      <a:pt x="1" y="14"/>
                      <a:pt x="0" y="13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1" y="14"/>
                      <a:pt x="1" y="14"/>
                      <a:pt x="1" y="14"/>
                    </a:cubicBezTo>
                    <a:cubicBezTo>
                      <a:pt x="2" y="15"/>
                      <a:pt x="1" y="15"/>
                      <a:pt x="0" y="14"/>
                    </a:cubicBezTo>
                    <a:cubicBezTo>
                      <a:pt x="1" y="15"/>
                      <a:pt x="2" y="15"/>
                      <a:pt x="4" y="15"/>
                    </a:cubicBezTo>
                    <a:cubicBezTo>
                      <a:pt x="2" y="13"/>
                      <a:pt x="6" y="16"/>
                      <a:pt x="6" y="14"/>
                    </a:cubicBezTo>
                    <a:cubicBezTo>
                      <a:pt x="5" y="13"/>
                      <a:pt x="4" y="14"/>
                      <a:pt x="4" y="13"/>
                    </a:cubicBez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465" name="Freeform 361"/>
              <p:cNvSpPr/>
              <p:nvPr/>
            </p:nvSpPr>
            <p:spPr bwMode="auto">
              <a:xfrm>
                <a:off x="1356" y="308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466" name="Freeform 362"/>
              <p:cNvSpPr/>
              <p:nvPr/>
            </p:nvSpPr>
            <p:spPr bwMode="auto">
              <a:xfrm>
                <a:off x="1372" y="3047"/>
                <a:ext cx="3" cy="2"/>
              </a:xfrm>
              <a:custGeom>
                <a:avLst/>
                <a:gdLst>
                  <a:gd name="T0" fmla="*/ 1 w 1"/>
                  <a:gd name="T1" fmla="*/ 1 h 1"/>
                  <a:gd name="T2" fmla="*/ 1 w 1"/>
                  <a:gd name="T3" fmla="*/ 0 h 1"/>
                  <a:gd name="T4" fmla="*/ 1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1" y="1"/>
                    </a:cubicBez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467" name="Rectangle 363"/>
              <p:cNvSpPr>
                <a:spLocks noChangeArrowheads="1"/>
              </p:cNvSpPr>
              <p:nvPr/>
            </p:nvSpPr>
            <p:spPr bwMode="auto">
              <a:xfrm>
                <a:off x="1356" y="3085"/>
                <a:ext cx="1" cy="1"/>
              </a:xfrm>
              <a:prstGeom prst="rect">
                <a:avLst/>
              </a:pr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468" name="Rectangle 364"/>
              <p:cNvSpPr>
                <a:spLocks noChangeArrowheads="1"/>
              </p:cNvSpPr>
              <p:nvPr/>
            </p:nvSpPr>
            <p:spPr bwMode="auto">
              <a:xfrm>
                <a:off x="1364" y="3090"/>
                <a:ext cx="1" cy="1"/>
              </a:xfrm>
              <a:prstGeom prst="rect">
                <a:avLst/>
              </a:pr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469" name="Freeform 365"/>
              <p:cNvSpPr/>
              <p:nvPr/>
            </p:nvSpPr>
            <p:spPr bwMode="auto">
              <a:xfrm>
                <a:off x="1378" y="3041"/>
                <a:ext cx="2" cy="0"/>
              </a:xfrm>
              <a:custGeom>
                <a:avLst/>
                <a:gdLst>
                  <a:gd name="T0" fmla="*/ 2 w 2"/>
                  <a:gd name="T1" fmla="*/ 0 w 2"/>
                  <a:gd name="T2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470" name="Freeform 366"/>
              <p:cNvSpPr/>
              <p:nvPr/>
            </p:nvSpPr>
            <p:spPr bwMode="auto">
              <a:xfrm>
                <a:off x="1383" y="302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471" name="Freeform 367"/>
              <p:cNvSpPr/>
              <p:nvPr/>
            </p:nvSpPr>
            <p:spPr bwMode="auto">
              <a:xfrm>
                <a:off x="1350" y="2987"/>
                <a:ext cx="36" cy="60"/>
              </a:xfrm>
              <a:custGeom>
                <a:avLst/>
                <a:gdLst>
                  <a:gd name="T0" fmla="*/ 1 w 13"/>
                  <a:gd name="T1" fmla="*/ 4 h 22"/>
                  <a:gd name="T2" fmla="*/ 0 w 13"/>
                  <a:gd name="T3" fmla="*/ 7 h 22"/>
                  <a:gd name="T4" fmla="*/ 1 w 13"/>
                  <a:gd name="T5" fmla="*/ 8 h 22"/>
                  <a:gd name="T6" fmla="*/ 2 w 13"/>
                  <a:gd name="T7" fmla="*/ 6 h 22"/>
                  <a:gd name="T8" fmla="*/ 5 w 13"/>
                  <a:gd name="T9" fmla="*/ 6 h 22"/>
                  <a:gd name="T10" fmla="*/ 7 w 13"/>
                  <a:gd name="T11" fmla="*/ 7 h 22"/>
                  <a:gd name="T12" fmla="*/ 8 w 13"/>
                  <a:gd name="T13" fmla="*/ 5 h 22"/>
                  <a:gd name="T14" fmla="*/ 7 w 13"/>
                  <a:gd name="T15" fmla="*/ 6 h 22"/>
                  <a:gd name="T16" fmla="*/ 7 w 13"/>
                  <a:gd name="T17" fmla="*/ 8 h 22"/>
                  <a:gd name="T18" fmla="*/ 10 w 13"/>
                  <a:gd name="T19" fmla="*/ 8 h 22"/>
                  <a:gd name="T20" fmla="*/ 10 w 13"/>
                  <a:gd name="T21" fmla="*/ 9 h 22"/>
                  <a:gd name="T22" fmla="*/ 9 w 13"/>
                  <a:gd name="T23" fmla="*/ 10 h 22"/>
                  <a:gd name="T24" fmla="*/ 9 w 13"/>
                  <a:gd name="T25" fmla="*/ 12 h 22"/>
                  <a:gd name="T26" fmla="*/ 8 w 13"/>
                  <a:gd name="T27" fmla="*/ 14 h 22"/>
                  <a:gd name="T28" fmla="*/ 9 w 13"/>
                  <a:gd name="T29" fmla="*/ 16 h 22"/>
                  <a:gd name="T30" fmla="*/ 10 w 13"/>
                  <a:gd name="T31" fmla="*/ 17 h 22"/>
                  <a:gd name="T32" fmla="*/ 8 w 13"/>
                  <a:gd name="T33" fmla="*/ 17 h 22"/>
                  <a:gd name="T34" fmla="*/ 9 w 13"/>
                  <a:gd name="T35" fmla="*/ 18 h 22"/>
                  <a:gd name="T36" fmla="*/ 8 w 13"/>
                  <a:gd name="T37" fmla="*/ 22 h 22"/>
                  <a:gd name="T38" fmla="*/ 9 w 13"/>
                  <a:gd name="T39" fmla="*/ 20 h 22"/>
                  <a:gd name="T40" fmla="*/ 8 w 13"/>
                  <a:gd name="T41" fmla="*/ 20 h 22"/>
                  <a:gd name="T42" fmla="*/ 11 w 13"/>
                  <a:gd name="T43" fmla="*/ 20 h 22"/>
                  <a:gd name="T44" fmla="*/ 12 w 13"/>
                  <a:gd name="T45" fmla="*/ 19 h 22"/>
                  <a:gd name="T46" fmla="*/ 12 w 13"/>
                  <a:gd name="T47" fmla="*/ 18 h 22"/>
                  <a:gd name="T48" fmla="*/ 12 w 13"/>
                  <a:gd name="T49" fmla="*/ 17 h 22"/>
                  <a:gd name="T50" fmla="*/ 13 w 13"/>
                  <a:gd name="T51" fmla="*/ 15 h 22"/>
                  <a:gd name="T52" fmla="*/ 12 w 13"/>
                  <a:gd name="T53" fmla="*/ 13 h 22"/>
                  <a:gd name="T54" fmla="*/ 12 w 13"/>
                  <a:gd name="T55" fmla="*/ 13 h 22"/>
                  <a:gd name="T56" fmla="*/ 12 w 13"/>
                  <a:gd name="T57" fmla="*/ 13 h 22"/>
                  <a:gd name="T58" fmla="*/ 12 w 13"/>
                  <a:gd name="T59" fmla="*/ 12 h 22"/>
                  <a:gd name="T60" fmla="*/ 11 w 13"/>
                  <a:gd name="T61" fmla="*/ 10 h 22"/>
                  <a:gd name="T62" fmla="*/ 13 w 13"/>
                  <a:gd name="T63" fmla="*/ 10 h 22"/>
                  <a:gd name="T64" fmla="*/ 13 w 13"/>
                  <a:gd name="T65" fmla="*/ 8 h 22"/>
                  <a:gd name="T66" fmla="*/ 11 w 13"/>
                  <a:gd name="T67" fmla="*/ 8 h 22"/>
                  <a:gd name="T68" fmla="*/ 10 w 13"/>
                  <a:gd name="T69" fmla="*/ 6 h 22"/>
                  <a:gd name="T70" fmla="*/ 8 w 13"/>
                  <a:gd name="T71" fmla="*/ 4 h 22"/>
                  <a:gd name="T72" fmla="*/ 7 w 13"/>
                  <a:gd name="T73" fmla="*/ 3 h 22"/>
                  <a:gd name="T74" fmla="*/ 5 w 13"/>
                  <a:gd name="T75" fmla="*/ 4 h 22"/>
                  <a:gd name="T76" fmla="*/ 6 w 13"/>
                  <a:gd name="T77" fmla="*/ 6 h 22"/>
                  <a:gd name="T78" fmla="*/ 4 w 13"/>
                  <a:gd name="T79" fmla="*/ 2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3" h="22">
                    <a:moveTo>
                      <a:pt x="2" y="2"/>
                    </a:moveTo>
                    <a:cubicBezTo>
                      <a:pt x="1" y="3"/>
                      <a:pt x="1" y="3"/>
                      <a:pt x="1" y="4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0" y="4"/>
                      <a:pt x="0" y="5"/>
                      <a:pt x="0" y="7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1" y="5"/>
                      <a:pt x="1" y="7"/>
                      <a:pt x="1" y="8"/>
                    </a:cubicBezTo>
                    <a:cubicBezTo>
                      <a:pt x="1" y="7"/>
                      <a:pt x="2" y="4"/>
                      <a:pt x="2" y="5"/>
                    </a:cubicBezTo>
                    <a:cubicBezTo>
                      <a:pt x="2" y="5"/>
                      <a:pt x="2" y="6"/>
                      <a:pt x="2" y="6"/>
                    </a:cubicBezTo>
                    <a:cubicBezTo>
                      <a:pt x="3" y="7"/>
                      <a:pt x="3" y="4"/>
                      <a:pt x="3" y="4"/>
                    </a:cubicBezTo>
                    <a:cubicBezTo>
                      <a:pt x="3" y="10"/>
                      <a:pt x="5" y="3"/>
                      <a:pt x="5" y="6"/>
                    </a:cubicBezTo>
                    <a:cubicBezTo>
                      <a:pt x="6" y="6"/>
                      <a:pt x="6" y="6"/>
                      <a:pt x="7" y="5"/>
                    </a:cubicBezTo>
                    <a:cubicBezTo>
                      <a:pt x="7" y="7"/>
                      <a:pt x="7" y="5"/>
                      <a:pt x="7" y="7"/>
                    </a:cubicBezTo>
                    <a:cubicBezTo>
                      <a:pt x="8" y="4"/>
                      <a:pt x="9" y="9"/>
                      <a:pt x="9" y="5"/>
                    </a:cubicBezTo>
                    <a:cubicBezTo>
                      <a:pt x="8" y="5"/>
                      <a:pt x="9" y="5"/>
                      <a:pt x="8" y="5"/>
                    </a:cubicBezTo>
                    <a:cubicBezTo>
                      <a:pt x="8" y="6"/>
                      <a:pt x="8" y="5"/>
                      <a:pt x="8" y="5"/>
                    </a:cubicBezTo>
                    <a:cubicBezTo>
                      <a:pt x="7" y="6"/>
                      <a:pt x="9" y="6"/>
                      <a:pt x="7" y="6"/>
                    </a:cubicBezTo>
                    <a:cubicBezTo>
                      <a:pt x="7" y="7"/>
                      <a:pt x="9" y="6"/>
                      <a:pt x="10" y="7"/>
                    </a:cubicBezTo>
                    <a:cubicBezTo>
                      <a:pt x="9" y="7"/>
                      <a:pt x="9" y="7"/>
                      <a:pt x="7" y="8"/>
                    </a:cubicBezTo>
                    <a:cubicBezTo>
                      <a:pt x="9" y="8"/>
                      <a:pt x="8" y="8"/>
                      <a:pt x="9" y="8"/>
                    </a:cubicBezTo>
                    <a:cubicBezTo>
                      <a:pt x="9" y="8"/>
                      <a:pt x="10" y="8"/>
                      <a:pt x="10" y="8"/>
                    </a:cubicBezTo>
                    <a:cubicBezTo>
                      <a:pt x="10" y="9"/>
                      <a:pt x="12" y="9"/>
                      <a:pt x="12" y="10"/>
                    </a:cubicBezTo>
                    <a:cubicBezTo>
                      <a:pt x="10" y="10"/>
                      <a:pt x="12" y="9"/>
                      <a:pt x="10" y="9"/>
                    </a:cubicBezTo>
                    <a:cubicBezTo>
                      <a:pt x="9" y="9"/>
                      <a:pt x="9" y="9"/>
                      <a:pt x="8" y="8"/>
                    </a:cubicBezTo>
                    <a:cubicBezTo>
                      <a:pt x="8" y="9"/>
                      <a:pt x="8" y="10"/>
                      <a:pt x="9" y="10"/>
                    </a:cubicBezTo>
                    <a:cubicBezTo>
                      <a:pt x="9" y="11"/>
                      <a:pt x="8" y="10"/>
                      <a:pt x="8" y="11"/>
                    </a:cubicBezTo>
                    <a:cubicBezTo>
                      <a:pt x="7" y="11"/>
                      <a:pt x="10" y="12"/>
                      <a:pt x="9" y="12"/>
                    </a:cubicBezTo>
                    <a:cubicBezTo>
                      <a:pt x="8" y="12"/>
                      <a:pt x="8" y="12"/>
                      <a:pt x="8" y="12"/>
                    </a:cubicBezTo>
                    <a:cubicBezTo>
                      <a:pt x="9" y="13"/>
                      <a:pt x="7" y="13"/>
                      <a:pt x="8" y="14"/>
                    </a:cubicBezTo>
                    <a:cubicBezTo>
                      <a:pt x="9" y="14"/>
                      <a:pt x="9" y="14"/>
                      <a:pt x="10" y="14"/>
                    </a:cubicBezTo>
                    <a:cubicBezTo>
                      <a:pt x="7" y="14"/>
                      <a:pt x="11" y="15"/>
                      <a:pt x="9" y="16"/>
                    </a:cubicBezTo>
                    <a:cubicBezTo>
                      <a:pt x="11" y="16"/>
                      <a:pt x="12" y="17"/>
                      <a:pt x="12" y="17"/>
                    </a:cubicBezTo>
                    <a:cubicBezTo>
                      <a:pt x="10" y="17"/>
                      <a:pt x="10" y="17"/>
                      <a:pt x="10" y="17"/>
                    </a:cubicBezTo>
                    <a:cubicBezTo>
                      <a:pt x="11" y="16"/>
                      <a:pt x="8" y="16"/>
                      <a:pt x="7" y="15"/>
                    </a:cubicBezTo>
                    <a:cubicBezTo>
                      <a:pt x="8" y="16"/>
                      <a:pt x="7" y="17"/>
                      <a:pt x="8" y="17"/>
                    </a:cubicBezTo>
                    <a:cubicBezTo>
                      <a:pt x="7" y="17"/>
                      <a:pt x="7" y="17"/>
                      <a:pt x="7" y="17"/>
                    </a:cubicBezTo>
                    <a:cubicBezTo>
                      <a:pt x="7" y="17"/>
                      <a:pt x="10" y="18"/>
                      <a:pt x="9" y="18"/>
                    </a:cubicBezTo>
                    <a:cubicBezTo>
                      <a:pt x="8" y="18"/>
                      <a:pt x="8" y="18"/>
                      <a:pt x="8" y="18"/>
                    </a:cubicBezTo>
                    <a:cubicBezTo>
                      <a:pt x="8" y="19"/>
                      <a:pt x="6" y="20"/>
                      <a:pt x="8" y="22"/>
                    </a:cubicBezTo>
                    <a:cubicBezTo>
                      <a:pt x="8" y="22"/>
                      <a:pt x="11" y="22"/>
                      <a:pt x="11" y="22"/>
                    </a:cubicBezTo>
                    <a:cubicBezTo>
                      <a:pt x="11" y="21"/>
                      <a:pt x="9" y="21"/>
                      <a:pt x="9" y="20"/>
                    </a:cubicBezTo>
                    <a:cubicBezTo>
                      <a:pt x="10" y="20"/>
                      <a:pt x="10" y="20"/>
                      <a:pt x="10" y="20"/>
                    </a:cubicBezTo>
                    <a:cubicBezTo>
                      <a:pt x="9" y="20"/>
                      <a:pt x="9" y="19"/>
                      <a:pt x="8" y="20"/>
                    </a:cubicBezTo>
                    <a:cubicBezTo>
                      <a:pt x="7" y="19"/>
                      <a:pt x="9" y="19"/>
                      <a:pt x="8" y="19"/>
                    </a:cubicBezTo>
                    <a:cubicBezTo>
                      <a:pt x="10" y="19"/>
                      <a:pt x="10" y="19"/>
                      <a:pt x="11" y="20"/>
                    </a:cubicBezTo>
                    <a:cubicBezTo>
                      <a:pt x="11" y="19"/>
                      <a:pt x="11" y="19"/>
                      <a:pt x="11" y="19"/>
                    </a:cubicBezTo>
                    <a:cubicBezTo>
                      <a:pt x="11" y="19"/>
                      <a:pt x="11" y="19"/>
                      <a:pt x="12" y="19"/>
                    </a:cubicBezTo>
                    <a:cubicBezTo>
                      <a:pt x="10" y="18"/>
                      <a:pt x="13" y="18"/>
                      <a:pt x="12" y="17"/>
                    </a:cubicBezTo>
                    <a:cubicBezTo>
                      <a:pt x="12" y="18"/>
                      <a:pt x="12" y="18"/>
                      <a:pt x="12" y="18"/>
                    </a:cubicBezTo>
                    <a:cubicBezTo>
                      <a:pt x="11" y="18"/>
                      <a:pt x="11" y="17"/>
                      <a:pt x="11" y="17"/>
                    </a:cubicBezTo>
                    <a:cubicBezTo>
                      <a:pt x="12" y="17"/>
                      <a:pt x="12" y="17"/>
                      <a:pt x="12" y="17"/>
                    </a:cubicBezTo>
                    <a:cubicBezTo>
                      <a:pt x="12" y="16"/>
                      <a:pt x="10" y="16"/>
                      <a:pt x="10" y="16"/>
                    </a:cubicBezTo>
                    <a:cubicBezTo>
                      <a:pt x="12" y="16"/>
                      <a:pt x="11" y="15"/>
                      <a:pt x="13" y="15"/>
                    </a:cubicBezTo>
                    <a:cubicBezTo>
                      <a:pt x="11" y="15"/>
                      <a:pt x="12" y="14"/>
                      <a:pt x="11" y="14"/>
                    </a:cubicBezTo>
                    <a:cubicBezTo>
                      <a:pt x="11" y="14"/>
                      <a:pt x="11" y="13"/>
                      <a:pt x="12" y="13"/>
                    </a:cubicBezTo>
                    <a:cubicBezTo>
                      <a:pt x="12" y="14"/>
                      <a:pt x="12" y="14"/>
                      <a:pt x="12" y="14"/>
                    </a:cubicBezTo>
                    <a:cubicBezTo>
                      <a:pt x="12" y="13"/>
                      <a:pt x="12" y="13"/>
                      <a:pt x="12" y="13"/>
                    </a:cubicBezTo>
                    <a:cubicBezTo>
                      <a:pt x="13" y="13"/>
                      <a:pt x="13" y="13"/>
                      <a:pt x="13" y="13"/>
                    </a:cubicBezTo>
                    <a:cubicBezTo>
                      <a:pt x="13" y="13"/>
                      <a:pt x="11" y="13"/>
                      <a:pt x="12" y="13"/>
                    </a:cubicBezTo>
                    <a:cubicBezTo>
                      <a:pt x="13" y="13"/>
                      <a:pt x="13" y="13"/>
                      <a:pt x="13" y="13"/>
                    </a:cubicBezTo>
                    <a:cubicBezTo>
                      <a:pt x="13" y="13"/>
                      <a:pt x="10" y="12"/>
                      <a:pt x="12" y="12"/>
                    </a:cubicBezTo>
                    <a:cubicBezTo>
                      <a:pt x="11" y="11"/>
                      <a:pt x="11" y="11"/>
                      <a:pt x="9" y="11"/>
                    </a:cubicBezTo>
                    <a:cubicBezTo>
                      <a:pt x="10" y="11"/>
                      <a:pt x="11" y="11"/>
                      <a:pt x="11" y="10"/>
                    </a:cubicBezTo>
                    <a:cubicBezTo>
                      <a:pt x="9" y="10"/>
                      <a:pt x="12" y="10"/>
                      <a:pt x="11" y="9"/>
                    </a:cubicBezTo>
                    <a:cubicBezTo>
                      <a:pt x="12" y="10"/>
                      <a:pt x="11" y="9"/>
                      <a:pt x="13" y="10"/>
                    </a:cubicBezTo>
                    <a:cubicBezTo>
                      <a:pt x="13" y="10"/>
                      <a:pt x="11" y="9"/>
                      <a:pt x="12" y="9"/>
                    </a:cubicBezTo>
                    <a:cubicBezTo>
                      <a:pt x="13" y="8"/>
                      <a:pt x="13" y="8"/>
                      <a:pt x="13" y="8"/>
                    </a:cubicBezTo>
                    <a:cubicBezTo>
                      <a:pt x="12" y="8"/>
                      <a:pt x="11" y="8"/>
                      <a:pt x="12" y="8"/>
                    </a:cubicBezTo>
                    <a:cubicBezTo>
                      <a:pt x="11" y="8"/>
                      <a:pt x="11" y="8"/>
                      <a:pt x="11" y="8"/>
                    </a:cubicBezTo>
                    <a:cubicBezTo>
                      <a:pt x="12" y="7"/>
                      <a:pt x="11" y="7"/>
                      <a:pt x="13" y="6"/>
                    </a:cubicBezTo>
                    <a:cubicBezTo>
                      <a:pt x="10" y="6"/>
                      <a:pt x="10" y="6"/>
                      <a:pt x="10" y="6"/>
                    </a:cubicBezTo>
                    <a:cubicBezTo>
                      <a:pt x="13" y="5"/>
                      <a:pt x="10" y="4"/>
                      <a:pt x="9" y="5"/>
                    </a:cubicBezTo>
                    <a:cubicBezTo>
                      <a:pt x="8" y="5"/>
                      <a:pt x="8" y="4"/>
                      <a:pt x="8" y="4"/>
                    </a:cubicBezTo>
                    <a:cubicBezTo>
                      <a:pt x="9" y="3"/>
                      <a:pt x="9" y="3"/>
                      <a:pt x="9" y="3"/>
                    </a:cubicBezTo>
                    <a:cubicBezTo>
                      <a:pt x="8" y="3"/>
                      <a:pt x="8" y="2"/>
                      <a:pt x="7" y="3"/>
                    </a:cubicBezTo>
                    <a:cubicBezTo>
                      <a:pt x="7" y="4"/>
                      <a:pt x="7" y="2"/>
                      <a:pt x="7" y="2"/>
                    </a:cubicBezTo>
                    <a:cubicBezTo>
                      <a:pt x="6" y="4"/>
                      <a:pt x="5" y="0"/>
                      <a:pt x="5" y="4"/>
                    </a:cubicBezTo>
                    <a:cubicBezTo>
                      <a:pt x="5" y="4"/>
                      <a:pt x="5" y="4"/>
                      <a:pt x="6" y="4"/>
                    </a:cubicBezTo>
                    <a:cubicBezTo>
                      <a:pt x="6" y="5"/>
                      <a:pt x="6" y="6"/>
                      <a:pt x="6" y="6"/>
                    </a:cubicBezTo>
                    <a:cubicBezTo>
                      <a:pt x="5" y="6"/>
                      <a:pt x="5" y="4"/>
                      <a:pt x="4" y="5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0"/>
                      <a:pt x="3" y="6"/>
                      <a:pt x="2" y="2"/>
                    </a:cubicBez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472" name="Freeform 368"/>
              <p:cNvSpPr/>
              <p:nvPr/>
            </p:nvSpPr>
            <p:spPr bwMode="auto">
              <a:xfrm>
                <a:off x="1372" y="2989"/>
                <a:ext cx="8" cy="9"/>
              </a:xfrm>
              <a:custGeom>
                <a:avLst/>
                <a:gdLst>
                  <a:gd name="T0" fmla="*/ 3 w 3"/>
                  <a:gd name="T1" fmla="*/ 3 h 3"/>
                  <a:gd name="T2" fmla="*/ 1 w 3"/>
                  <a:gd name="T3" fmla="*/ 0 h 3"/>
                  <a:gd name="T4" fmla="*/ 1 w 3"/>
                  <a:gd name="T5" fmla="*/ 1 h 3"/>
                  <a:gd name="T6" fmla="*/ 3 w 3"/>
                  <a:gd name="T7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3">
                    <a:moveTo>
                      <a:pt x="3" y="3"/>
                    </a:moveTo>
                    <a:cubicBezTo>
                      <a:pt x="0" y="0"/>
                      <a:pt x="2" y="1"/>
                      <a:pt x="1" y="0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2" y="2"/>
                      <a:pt x="0" y="0"/>
                      <a:pt x="3" y="3"/>
                    </a:cubicBez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473" name="Freeform 369"/>
              <p:cNvSpPr/>
              <p:nvPr/>
            </p:nvSpPr>
            <p:spPr bwMode="auto">
              <a:xfrm>
                <a:off x="1375" y="2992"/>
                <a:ext cx="0" cy="3"/>
              </a:xfrm>
              <a:custGeom>
                <a:avLst/>
                <a:gdLst>
                  <a:gd name="T0" fmla="*/ 0 h 1"/>
                  <a:gd name="T1" fmla="*/ 1 h 1"/>
                  <a:gd name="T2" fmla="*/ 1 h 1"/>
                  <a:gd name="T3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474" name="Freeform 370"/>
              <p:cNvSpPr/>
              <p:nvPr/>
            </p:nvSpPr>
            <p:spPr bwMode="auto">
              <a:xfrm>
                <a:off x="1350" y="2992"/>
                <a:ext cx="0" cy="3"/>
              </a:xfrm>
              <a:custGeom>
                <a:avLst/>
                <a:gdLst>
                  <a:gd name="T0" fmla="*/ 1 h 1"/>
                  <a:gd name="T1" fmla="*/ 1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0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475" name="Freeform 371"/>
              <p:cNvSpPr/>
              <p:nvPr/>
            </p:nvSpPr>
            <p:spPr bwMode="auto">
              <a:xfrm>
                <a:off x="1350" y="2995"/>
                <a:ext cx="0" cy="3"/>
              </a:xfrm>
              <a:custGeom>
                <a:avLst/>
                <a:gdLst>
                  <a:gd name="T0" fmla="*/ 0 h 3"/>
                  <a:gd name="T1" fmla="*/ 3 h 3"/>
                  <a:gd name="T2" fmla="*/ 0 h 3"/>
                  <a:gd name="T3" fmla="*/ 0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lnTo>
                      <a:pt x="0" y="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476" name="Freeform 372"/>
              <p:cNvSpPr/>
              <p:nvPr/>
            </p:nvSpPr>
            <p:spPr bwMode="auto">
              <a:xfrm>
                <a:off x="1309" y="2992"/>
                <a:ext cx="41" cy="22"/>
              </a:xfrm>
              <a:custGeom>
                <a:avLst/>
                <a:gdLst>
                  <a:gd name="T0" fmla="*/ 3 w 15"/>
                  <a:gd name="T1" fmla="*/ 3 h 8"/>
                  <a:gd name="T2" fmla="*/ 2 w 15"/>
                  <a:gd name="T3" fmla="*/ 4 h 8"/>
                  <a:gd name="T4" fmla="*/ 2 w 15"/>
                  <a:gd name="T5" fmla="*/ 3 h 8"/>
                  <a:gd name="T6" fmla="*/ 0 w 15"/>
                  <a:gd name="T7" fmla="*/ 6 h 8"/>
                  <a:gd name="T8" fmla="*/ 7 w 15"/>
                  <a:gd name="T9" fmla="*/ 5 h 8"/>
                  <a:gd name="T10" fmla="*/ 7 w 15"/>
                  <a:gd name="T11" fmla="*/ 6 h 8"/>
                  <a:gd name="T12" fmla="*/ 10 w 15"/>
                  <a:gd name="T13" fmla="*/ 4 h 8"/>
                  <a:gd name="T14" fmla="*/ 9 w 15"/>
                  <a:gd name="T15" fmla="*/ 6 h 8"/>
                  <a:gd name="T16" fmla="*/ 11 w 15"/>
                  <a:gd name="T17" fmla="*/ 5 h 8"/>
                  <a:gd name="T18" fmla="*/ 11 w 15"/>
                  <a:gd name="T19" fmla="*/ 4 h 8"/>
                  <a:gd name="T20" fmla="*/ 11 w 15"/>
                  <a:gd name="T21" fmla="*/ 5 h 8"/>
                  <a:gd name="T22" fmla="*/ 11 w 15"/>
                  <a:gd name="T23" fmla="*/ 4 h 8"/>
                  <a:gd name="T24" fmla="*/ 12 w 15"/>
                  <a:gd name="T25" fmla="*/ 4 h 8"/>
                  <a:gd name="T26" fmla="*/ 12 w 15"/>
                  <a:gd name="T27" fmla="*/ 5 h 8"/>
                  <a:gd name="T28" fmla="*/ 13 w 15"/>
                  <a:gd name="T29" fmla="*/ 4 h 8"/>
                  <a:gd name="T30" fmla="*/ 13 w 15"/>
                  <a:gd name="T31" fmla="*/ 5 h 8"/>
                  <a:gd name="T32" fmla="*/ 15 w 15"/>
                  <a:gd name="T33" fmla="*/ 3 h 8"/>
                  <a:gd name="T34" fmla="*/ 15 w 15"/>
                  <a:gd name="T35" fmla="*/ 2 h 8"/>
                  <a:gd name="T36" fmla="*/ 13 w 15"/>
                  <a:gd name="T37" fmla="*/ 3 h 8"/>
                  <a:gd name="T38" fmla="*/ 13 w 15"/>
                  <a:gd name="T39" fmla="*/ 3 h 8"/>
                  <a:gd name="T40" fmla="*/ 12 w 15"/>
                  <a:gd name="T41" fmla="*/ 4 h 8"/>
                  <a:gd name="T42" fmla="*/ 13 w 15"/>
                  <a:gd name="T43" fmla="*/ 2 h 8"/>
                  <a:gd name="T44" fmla="*/ 11 w 15"/>
                  <a:gd name="T45" fmla="*/ 1 h 8"/>
                  <a:gd name="T46" fmla="*/ 11 w 15"/>
                  <a:gd name="T47" fmla="*/ 1 h 8"/>
                  <a:gd name="T48" fmla="*/ 11 w 15"/>
                  <a:gd name="T49" fmla="*/ 1 h 8"/>
                  <a:gd name="T50" fmla="*/ 11 w 15"/>
                  <a:gd name="T51" fmla="*/ 2 h 8"/>
                  <a:gd name="T52" fmla="*/ 11 w 15"/>
                  <a:gd name="T53" fmla="*/ 4 h 8"/>
                  <a:gd name="T54" fmla="*/ 10 w 15"/>
                  <a:gd name="T55" fmla="*/ 4 h 8"/>
                  <a:gd name="T56" fmla="*/ 11 w 15"/>
                  <a:gd name="T57" fmla="*/ 2 h 8"/>
                  <a:gd name="T58" fmla="*/ 10 w 15"/>
                  <a:gd name="T59" fmla="*/ 3 h 8"/>
                  <a:gd name="T60" fmla="*/ 10 w 15"/>
                  <a:gd name="T61" fmla="*/ 1 h 8"/>
                  <a:gd name="T62" fmla="*/ 10 w 15"/>
                  <a:gd name="T63" fmla="*/ 3 h 8"/>
                  <a:gd name="T64" fmla="*/ 7 w 15"/>
                  <a:gd name="T65" fmla="*/ 3 h 8"/>
                  <a:gd name="T66" fmla="*/ 7 w 15"/>
                  <a:gd name="T67" fmla="*/ 2 h 8"/>
                  <a:gd name="T68" fmla="*/ 7 w 15"/>
                  <a:gd name="T69" fmla="*/ 3 h 8"/>
                  <a:gd name="T70" fmla="*/ 5 w 15"/>
                  <a:gd name="T71" fmla="*/ 3 h 8"/>
                  <a:gd name="T72" fmla="*/ 5 w 15"/>
                  <a:gd name="T73" fmla="*/ 4 h 8"/>
                  <a:gd name="T74" fmla="*/ 3 w 15"/>
                  <a:gd name="T75" fmla="*/ 3 h 8"/>
                  <a:gd name="T76" fmla="*/ 3 w 15"/>
                  <a:gd name="T77" fmla="*/ 3 h 8"/>
                  <a:gd name="T78" fmla="*/ 2 w 15"/>
                  <a:gd name="T79" fmla="*/ 5 h 8"/>
                  <a:gd name="T80" fmla="*/ 3 w 15"/>
                  <a:gd name="T81" fmla="*/ 3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5" h="8">
                    <a:moveTo>
                      <a:pt x="3" y="3"/>
                    </a:moveTo>
                    <a:cubicBezTo>
                      <a:pt x="2" y="4"/>
                      <a:pt x="2" y="4"/>
                      <a:pt x="2" y="4"/>
                    </a:cubicBezTo>
                    <a:cubicBezTo>
                      <a:pt x="2" y="4"/>
                      <a:pt x="1" y="5"/>
                      <a:pt x="2" y="3"/>
                    </a:cubicBezTo>
                    <a:cubicBezTo>
                      <a:pt x="1" y="5"/>
                      <a:pt x="0" y="3"/>
                      <a:pt x="0" y="6"/>
                    </a:cubicBezTo>
                    <a:cubicBezTo>
                      <a:pt x="2" y="5"/>
                      <a:pt x="5" y="7"/>
                      <a:pt x="7" y="5"/>
                    </a:cubicBezTo>
                    <a:cubicBezTo>
                      <a:pt x="7" y="6"/>
                      <a:pt x="7" y="6"/>
                      <a:pt x="7" y="6"/>
                    </a:cubicBezTo>
                    <a:cubicBezTo>
                      <a:pt x="8" y="4"/>
                      <a:pt x="9" y="8"/>
                      <a:pt x="10" y="4"/>
                    </a:cubicBezTo>
                    <a:cubicBezTo>
                      <a:pt x="9" y="6"/>
                      <a:pt x="9" y="6"/>
                      <a:pt x="9" y="6"/>
                    </a:cubicBezTo>
                    <a:cubicBezTo>
                      <a:pt x="10" y="7"/>
                      <a:pt x="11" y="3"/>
                      <a:pt x="11" y="5"/>
                    </a:cubicBezTo>
                    <a:cubicBezTo>
                      <a:pt x="11" y="4"/>
                      <a:pt x="11" y="4"/>
                      <a:pt x="11" y="4"/>
                    </a:cubicBezTo>
                    <a:cubicBezTo>
                      <a:pt x="11" y="5"/>
                      <a:pt x="11" y="5"/>
                      <a:pt x="11" y="5"/>
                    </a:cubicBezTo>
                    <a:cubicBezTo>
                      <a:pt x="11" y="4"/>
                      <a:pt x="11" y="4"/>
                      <a:pt x="11" y="4"/>
                    </a:cubicBezTo>
                    <a:cubicBezTo>
                      <a:pt x="12" y="4"/>
                      <a:pt x="12" y="4"/>
                      <a:pt x="12" y="4"/>
                    </a:cubicBezTo>
                    <a:cubicBezTo>
                      <a:pt x="12" y="5"/>
                      <a:pt x="12" y="5"/>
                      <a:pt x="12" y="5"/>
                    </a:cubicBezTo>
                    <a:cubicBezTo>
                      <a:pt x="12" y="5"/>
                      <a:pt x="13" y="4"/>
                      <a:pt x="13" y="4"/>
                    </a:cubicBezTo>
                    <a:cubicBezTo>
                      <a:pt x="13" y="5"/>
                      <a:pt x="13" y="5"/>
                      <a:pt x="13" y="5"/>
                    </a:cubicBezTo>
                    <a:cubicBezTo>
                      <a:pt x="14" y="4"/>
                      <a:pt x="14" y="7"/>
                      <a:pt x="15" y="3"/>
                    </a:cubicBezTo>
                    <a:cubicBezTo>
                      <a:pt x="15" y="3"/>
                      <a:pt x="14" y="2"/>
                      <a:pt x="15" y="2"/>
                    </a:cubicBezTo>
                    <a:cubicBezTo>
                      <a:pt x="14" y="1"/>
                      <a:pt x="14" y="2"/>
                      <a:pt x="13" y="3"/>
                    </a:cubicBezTo>
                    <a:cubicBezTo>
                      <a:pt x="13" y="3"/>
                      <a:pt x="13" y="3"/>
                      <a:pt x="13" y="3"/>
                    </a:cubicBezTo>
                    <a:cubicBezTo>
                      <a:pt x="13" y="6"/>
                      <a:pt x="13" y="3"/>
                      <a:pt x="12" y="4"/>
                    </a:cubicBezTo>
                    <a:cubicBezTo>
                      <a:pt x="13" y="3"/>
                      <a:pt x="13" y="3"/>
                      <a:pt x="13" y="2"/>
                    </a:cubicBezTo>
                    <a:cubicBezTo>
                      <a:pt x="12" y="0"/>
                      <a:pt x="12" y="4"/>
                      <a:pt x="11" y="1"/>
                    </a:cubicBezTo>
                    <a:cubicBezTo>
                      <a:pt x="11" y="1"/>
                      <a:pt x="11" y="1"/>
                      <a:pt x="11" y="1"/>
                    </a:cubicBezTo>
                    <a:cubicBezTo>
                      <a:pt x="11" y="0"/>
                      <a:pt x="11" y="1"/>
                      <a:pt x="11" y="1"/>
                    </a:cubicBezTo>
                    <a:cubicBezTo>
                      <a:pt x="11" y="2"/>
                      <a:pt x="11" y="2"/>
                      <a:pt x="11" y="2"/>
                    </a:cubicBezTo>
                    <a:cubicBezTo>
                      <a:pt x="11" y="2"/>
                      <a:pt x="11" y="4"/>
                      <a:pt x="11" y="4"/>
                    </a:cubicBezTo>
                    <a:cubicBezTo>
                      <a:pt x="11" y="3"/>
                      <a:pt x="11" y="5"/>
                      <a:pt x="10" y="4"/>
                    </a:cubicBezTo>
                    <a:cubicBezTo>
                      <a:pt x="10" y="3"/>
                      <a:pt x="11" y="3"/>
                      <a:pt x="11" y="2"/>
                    </a:cubicBezTo>
                    <a:cubicBezTo>
                      <a:pt x="10" y="3"/>
                      <a:pt x="10" y="3"/>
                      <a:pt x="10" y="3"/>
                    </a:cubicBezTo>
                    <a:cubicBezTo>
                      <a:pt x="10" y="3"/>
                      <a:pt x="10" y="2"/>
                      <a:pt x="10" y="1"/>
                    </a:cubicBezTo>
                    <a:cubicBezTo>
                      <a:pt x="10" y="2"/>
                      <a:pt x="10" y="2"/>
                      <a:pt x="10" y="3"/>
                    </a:cubicBezTo>
                    <a:cubicBezTo>
                      <a:pt x="9" y="2"/>
                      <a:pt x="8" y="2"/>
                      <a:pt x="7" y="3"/>
                    </a:cubicBezTo>
                    <a:cubicBezTo>
                      <a:pt x="7" y="3"/>
                      <a:pt x="7" y="2"/>
                      <a:pt x="7" y="2"/>
                    </a:cubicBezTo>
                    <a:cubicBezTo>
                      <a:pt x="7" y="2"/>
                      <a:pt x="7" y="2"/>
                      <a:pt x="7" y="3"/>
                    </a:cubicBezTo>
                    <a:cubicBezTo>
                      <a:pt x="6" y="4"/>
                      <a:pt x="6" y="4"/>
                      <a:pt x="5" y="3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5" y="5"/>
                      <a:pt x="4" y="2"/>
                      <a:pt x="3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3"/>
                      <a:pt x="3" y="6"/>
                      <a:pt x="2" y="5"/>
                    </a:cubicBezTo>
                    <a:cubicBezTo>
                      <a:pt x="3" y="4"/>
                      <a:pt x="3" y="4"/>
                      <a:pt x="3" y="3"/>
                    </a:cubicBez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477" name="Freeform 373"/>
              <p:cNvSpPr/>
              <p:nvPr/>
            </p:nvSpPr>
            <p:spPr bwMode="auto">
              <a:xfrm>
                <a:off x="1307" y="3000"/>
                <a:ext cx="2" cy="8"/>
              </a:xfrm>
              <a:custGeom>
                <a:avLst/>
                <a:gdLst>
                  <a:gd name="T0" fmla="*/ 1 w 1"/>
                  <a:gd name="T1" fmla="*/ 2 h 3"/>
                  <a:gd name="T2" fmla="*/ 1 w 1"/>
                  <a:gd name="T3" fmla="*/ 1 h 3"/>
                  <a:gd name="T4" fmla="*/ 0 w 1"/>
                  <a:gd name="T5" fmla="*/ 3 h 3"/>
                  <a:gd name="T6" fmla="*/ 1 w 1"/>
                  <a:gd name="T7" fmla="*/ 2 h 3"/>
                  <a:gd name="T8" fmla="*/ 1 w 1"/>
                  <a:gd name="T9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3">
                    <a:moveTo>
                      <a:pt x="1" y="2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0" y="2"/>
                      <a:pt x="0" y="3"/>
                    </a:cubicBezTo>
                    <a:cubicBezTo>
                      <a:pt x="1" y="3"/>
                      <a:pt x="1" y="3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478" name="Freeform 374"/>
              <p:cNvSpPr/>
              <p:nvPr/>
            </p:nvSpPr>
            <p:spPr bwMode="auto">
              <a:xfrm>
                <a:off x="1282" y="2995"/>
                <a:ext cx="25" cy="16"/>
              </a:xfrm>
              <a:custGeom>
                <a:avLst/>
                <a:gdLst>
                  <a:gd name="T0" fmla="*/ 4 w 9"/>
                  <a:gd name="T1" fmla="*/ 2 h 6"/>
                  <a:gd name="T2" fmla="*/ 3 w 9"/>
                  <a:gd name="T3" fmla="*/ 3 h 6"/>
                  <a:gd name="T4" fmla="*/ 7 w 9"/>
                  <a:gd name="T5" fmla="*/ 5 h 6"/>
                  <a:gd name="T6" fmla="*/ 8 w 9"/>
                  <a:gd name="T7" fmla="*/ 3 h 6"/>
                  <a:gd name="T8" fmla="*/ 8 w 9"/>
                  <a:gd name="T9" fmla="*/ 5 h 6"/>
                  <a:gd name="T10" fmla="*/ 9 w 9"/>
                  <a:gd name="T11" fmla="*/ 3 h 6"/>
                  <a:gd name="T12" fmla="*/ 9 w 9"/>
                  <a:gd name="T13" fmla="*/ 4 h 6"/>
                  <a:gd name="T14" fmla="*/ 9 w 9"/>
                  <a:gd name="T15" fmla="*/ 3 h 6"/>
                  <a:gd name="T16" fmla="*/ 8 w 9"/>
                  <a:gd name="T17" fmla="*/ 3 h 6"/>
                  <a:gd name="T18" fmla="*/ 9 w 9"/>
                  <a:gd name="T19" fmla="*/ 2 h 6"/>
                  <a:gd name="T20" fmla="*/ 7 w 9"/>
                  <a:gd name="T21" fmla="*/ 4 h 6"/>
                  <a:gd name="T22" fmla="*/ 7 w 9"/>
                  <a:gd name="T23" fmla="*/ 2 h 6"/>
                  <a:gd name="T24" fmla="*/ 6 w 9"/>
                  <a:gd name="T25" fmla="*/ 1 h 6"/>
                  <a:gd name="T26" fmla="*/ 6 w 9"/>
                  <a:gd name="T27" fmla="*/ 2 h 6"/>
                  <a:gd name="T28" fmla="*/ 6 w 9"/>
                  <a:gd name="T29" fmla="*/ 3 h 6"/>
                  <a:gd name="T30" fmla="*/ 6 w 9"/>
                  <a:gd name="T31" fmla="*/ 1 h 6"/>
                  <a:gd name="T32" fmla="*/ 3 w 9"/>
                  <a:gd name="T33" fmla="*/ 0 h 6"/>
                  <a:gd name="T34" fmla="*/ 1 w 9"/>
                  <a:gd name="T35" fmla="*/ 2 h 6"/>
                  <a:gd name="T36" fmla="*/ 2 w 9"/>
                  <a:gd name="T37" fmla="*/ 1 h 6"/>
                  <a:gd name="T38" fmla="*/ 2 w 9"/>
                  <a:gd name="T39" fmla="*/ 0 h 6"/>
                  <a:gd name="T40" fmla="*/ 0 w 9"/>
                  <a:gd name="T41" fmla="*/ 2 h 6"/>
                  <a:gd name="T42" fmla="*/ 4 w 9"/>
                  <a:gd name="T43" fmla="*/ 2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9" h="6">
                    <a:moveTo>
                      <a:pt x="4" y="2"/>
                    </a:moveTo>
                    <a:cubicBezTo>
                      <a:pt x="3" y="3"/>
                      <a:pt x="3" y="3"/>
                      <a:pt x="3" y="3"/>
                    </a:cubicBezTo>
                    <a:cubicBezTo>
                      <a:pt x="5" y="4"/>
                      <a:pt x="7" y="4"/>
                      <a:pt x="7" y="5"/>
                    </a:cubicBezTo>
                    <a:cubicBezTo>
                      <a:pt x="7" y="6"/>
                      <a:pt x="8" y="4"/>
                      <a:pt x="8" y="3"/>
                    </a:cubicBezTo>
                    <a:cubicBezTo>
                      <a:pt x="8" y="5"/>
                      <a:pt x="8" y="5"/>
                      <a:pt x="8" y="5"/>
                    </a:cubicBezTo>
                    <a:cubicBezTo>
                      <a:pt x="9" y="4"/>
                      <a:pt x="9" y="5"/>
                      <a:pt x="9" y="3"/>
                    </a:cubicBezTo>
                    <a:cubicBezTo>
                      <a:pt x="9" y="3"/>
                      <a:pt x="9" y="4"/>
                      <a:pt x="9" y="4"/>
                    </a:cubicBezTo>
                    <a:cubicBezTo>
                      <a:pt x="9" y="3"/>
                      <a:pt x="9" y="3"/>
                      <a:pt x="9" y="3"/>
                    </a:cubicBezTo>
                    <a:cubicBezTo>
                      <a:pt x="8" y="3"/>
                      <a:pt x="8" y="3"/>
                      <a:pt x="8" y="3"/>
                    </a:cubicBezTo>
                    <a:cubicBezTo>
                      <a:pt x="9" y="2"/>
                      <a:pt x="9" y="2"/>
                      <a:pt x="9" y="2"/>
                    </a:cubicBezTo>
                    <a:cubicBezTo>
                      <a:pt x="8" y="1"/>
                      <a:pt x="8" y="5"/>
                      <a:pt x="7" y="4"/>
                    </a:cubicBezTo>
                    <a:cubicBezTo>
                      <a:pt x="7" y="2"/>
                      <a:pt x="7" y="2"/>
                      <a:pt x="7" y="2"/>
                    </a:cubicBezTo>
                    <a:cubicBezTo>
                      <a:pt x="7" y="2"/>
                      <a:pt x="6" y="2"/>
                      <a:pt x="6" y="1"/>
                    </a:cubicBezTo>
                    <a:cubicBezTo>
                      <a:pt x="6" y="1"/>
                      <a:pt x="6" y="2"/>
                      <a:pt x="6" y="2"/>
                    </a:cubicBezTo>
                    <a:cubicBezTo>
                      <a:pt x="6" y="2"/>
                      <a:pt x="6" y="2"/>
                      <a:pt x="6" y="3"/>
                    </a:cubicBezTo>
                    <a:cubicBezTo>
                      <a:pt x="4" y="4"/>
                      <a:pt x="6" y="2"/>
                      <a:pt x="6" y="1"/>
                    </a:cubicBezTo>
                    <a:cubicBezTo>
                      <a:pt x="5" y="2"/>
                      <a:pt x="3" y="2"/>
                      <a:pt x="3" y="0"/>
                    </a:cubicBezTo>
                    <a:cubicBezTo>
                      <a:pt x="3" y="2"/>
                      <a:pt x="2" y="2"/>
                      <a:pt x="1" y="2"/>
                    </a:cubicBezTo>
                    <a:cubicBezTo>
                      <a:pt x="1" y="1"/>
                      <a:pt x="2" y="1"/>
                      <a:pt x="2" y="1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1"/>
                      <a:pt x="1" y="2"/>
                      <a:pt x="0" y="2"/>
                    </a:cubicBezTo>
                    <a:cubicBezTo>
                      <a:pt x="0" y="4"/>
                      <a:pt x="3" y="2"/>
                      <a:pt x="4" y="2"/>
                    </a:cubicBez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479" name="Rectangle 375"/>
              <p:cNvSpPr>
                <a:spLocks noChangeArrowheads="1"/>
              </p:cNvSpPr>
              <p:nvPr/>
            </p:nvSpPr>
            <p:spPr bwMode="auto">
              <a:xfrm>
                <a:off x="1290" y="3003"/>
                <a:ext cx="1" cy="3"/>
              </a:xfrm>
              <a:prstGeom prst="rect">
                <a:avLst/>
              </a:pr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480" name="Freeform 376"/>
              <p:cNvSpPr/>
              <p:nvPr/>
            </p:nvSpPr>
            <p:spPr bwMode="auto">
              <a:xfrm>
                <a:off x="1361" y="3044"/>
                <a:ext cx="0" cy="3"/>
              </a:xfrm>
              <a:custGeom>
                <a:avLst/>
                <a:gdLst>
                  <a:gd name="T0" fmla="*/ 0 h 3"/>
                  <a:gd name="T1" fmla="*/ 0 h 3"/>
                  <a:gd name="T2" fmla="*/ 3 h 3"/>
                  <a:gd name="T3" fmla="*/ 0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lnTo>
                      <a:pt x="0" y="0"/>
                    </a:lnTo>
                    <a:lnTo>
                      <a:pt x="0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481" name="Freeform 377"/>
              <p:cNvSpPr/>
              <p:nvPr/>
            </p:nvSpPr>
            <p:spPr bwMode="auto">
              <a:xfrm>
                <a:off x="1356" y="3033"/>
                <a:ext cx="5" cy="14"/>
              </a:xfrm>
              <a:custGeom>
                <a:avLst/>
                <a:gdLst>
                  <a:gd name="T0" fmla="*/ 0 w 2"/>
                  <a:gd name="T1" fmla="*/ 0 h 5"/>
                  <a:gd name="T2" fmla="*/ 0 w 2"/>
                  <a:gd name="T3" fmla="*/ 1 h 5"/>
                  <a:gd name="T4" fmla="*/ 2 w 2"/>
                  <a:gd name="T5" fmla="*/ 5 h 5"/>
                  <a:gd name="T6" fmla="*/ 1 w 2"/>
                  <a:gd name="T7" fmla="*/ 2 h 5"/>
                  <a:gd name="T8" fmla="*/ 1 w 2"/>
                  <a:gd name="T9" fmla="*/ 3 h 5"/>
                  <a:gd name="T10" fmla="*/ 0 w 2"/>
                  <a:gd name="T11" fmla="*/ 1 h 5"/>
                  <a:gd name="T12" fmla="*/ 0 w 2"/>
                  <a:gd name="T13" fmla="*/ 2 h 5"/>
                  <a:gd name="T14" fmla="*/ 0 w 2"/>
                  <a:gd name="T15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5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4"/>
                      <a:pt x="1" y="3"/>
                      <a:pt x="2" y="5"/>
                    </a:cubicBezTo>
                    <a:cubicBezTo>
                      <a:pt x="2" y="5"/>
                      <a:pt x="1" y="4"/>
                      <a:pt x="1" y="2"/>
                    </a:cubicBezTo>
                    <a:cubicBezTo>
                      <a:pt x="1" y="3"/>
                      <a:pt x="1" y="4"/>
                      <a:pt x="1" y="3"/>
                    </a:cubicBezTo>
                    <a:cubicBezTo>
                      <a:pt x="1" y="3"/>
                      <a:pt x="1" y="3"/>
                      <a:pt x="0" y="1"/>
                    </a:cubicBezTo>
                    <a:cubicBezTo>
                      <a:pt x="0" y="0"/>
                      <a:pt x="1" y="2"/>
                      <a:pt x="0" y="2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482" name="Freeform 378"/>
              <p:cNvSpPr/>
              <p:nvPr/>
            </p:nvSpPr>
            <p:spPr bwMode="auto">
              <a:xfrm>
                <a:off x="1356" y="3038"/>
                <a:ext cx="2" cy="6"/>
              </a:xfrm>
              <a:custGeom>
                <a:avLst/>
                <a:gdLst>
                  <a:gd name="T0" fmla="*/ 1 w 1"/>
                  <a:gd name="T1" fmla="*/ 2 h 2"/>
                  <a:gd name="T2" fmla="*/ 0 w 1"/>
                  <a:gd name="T3" fmla="*/ 0 h 2"/>
                  <a:gd name="T4" fmla="*/ 1 w 1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2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1"/>
                      <a:pt x="1" y="1"/>
                      <a:pt x="1" y="2"/>
                    </a:cubicBez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483" name="Freeform 379"/>
              <p:cNvSpPr/>
              <p:nvPr/>
            </p:nvSpPr>
            <p:spPr bwMode="auto">
              <a:xfrm>
                <a:off x="1356" y="3041"/>
                <a:ext cx="2" cy="6"/>
              </a:xfrm>
              <a:custGeom>
                <a:avLst/>
                <a:gdLst>
                  <a:gd name="T0" fmla="*/ 1 w 1"/>
                  <a:gd name="T1" fmla="*/ 1 h 2"/>
                  <a:gd name="T2" fmla="*/ 0 w 1"/>
                  <a:gd name="T3" fmla="*/ 0 h 2"/>
                  <a:gd name="T4" fmla="*/ 1 w 1"/>
                  <a:gd name="T5" fmla="*/ 2 h 2"/>
                  <a:gd name="T6" fmla="*/ 1 w 1"/>
                  <a:gd name="T7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1" y="1"/>
                    </a:moveTo>
                    <a:cubicBezTo>
                      <a:pt x="1" y="1"/>
                      <a:pt x="1" y="0"/>
                      <a:pt x="0" y="0"/>
                    </a:cubicBezTo>
                    <a:cubicBezTo>
                      <a:pt x="1" y="2"/>
                      <a:pt x="1" y="2"/>
                      <a:pt x="1" y="2"/>
                    </a:cubicBez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484" name="Freeform 380"/>
              <p:cNvSpPr/>
              <p:nvPr/>
            </p:nvSpPr>
            <p:spPr bwMode="auto">
              <a:xfrm>
                <a:off x="1358" y="304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485" name="Freeform 381"/>
              <p:cNvSpPr/>
              <p:nvPr/>
            </p:nvSpPr>
            <p:spPr bwMode="auto">
              <a:xfrm>
                <a:off x="1356" y="3036"/>
                <a:ext cx="2" cy="11"/>
              </a:xfrm>
              <a:custGeom>
                <a:avLst/>
                <a:gdLst>
                  <a:gd name="T0" fmla="*/ 1 w 1"/>
                  <a:gd name="T1" fmla="*/ 3 h 4"/>
                  <a:gd name="T2" fmla="*/ 1 w 1"/>
                  <a:gd name="T3" fmla="*/ 3 h 4"/>
                  <a:gd name="T4" fmla="*/ 1 w 1"/>
                  <a:gd name="T5" fmla="*/ 3 h 4"/>
                  <a:gd name="T6" fmla="*/ 0 w 1"/>
                  <a:gd name="T7" fmla="*/ 1 h 4"/>
                  <a:gd name="T8" fmla="*/ 0 w 1"/>
                  <a:gd name="T9" fmla="*/ 1 h 4"/>
                  <a:gd name="T10" fmla="*/ 0 w 1"/>
                  <a:gd name="T11" fmla="*/ 0 h 4"/>
                  <a:gd name="T12" fmla="*/ 1 w 1"/>
                  <a:gd name="T13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" h="4">
                    <a:moveTo>
                      <a:pt x="1" y="3"/>
                    </a:moveTo>
                    <a:cubicBezTo>
                      <a:pt x="1" y="4"/>
                      <a:pt x="1" y="3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0" y="2"/>
                      <a:pt x="0" y="1"/>
                      <a:pt x="0" y="1"/>
                    </a:cubicBezTo>
                    <a:cubicBezTo>
                      <a:pt x="0" y="1"/>
                      <a:pt x="1" y="2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3"/>
                      <a:pt x="1" y="3"/>
                    </a:cubicBez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486" name="Freeform 382"/>
              <p:cNvSpPr/>
              <p:nvPr/>
            </p:nvSpPr>
            <p:spPr bwMode="auto">
              <a:xfrm>
                <a:off x="1358" y="304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487" name="Freeform 383"/>
              <p:cNvSpPr/>
              <p:nvPr/>
            </p:nvSpPr>
            <p:spPr bwMode="auto">
              <a:xfrm>
                <a:off x="1358" y="3041"/>
                <a:ext cx="0" cy="3"/>
              </a:xfrm>
              <a:custGeom>
                <a:avLst/>
                <a:gdLst>
                  <a:gd name="T0" fmla="*/ 3 h 3"/>
                  <a:gd name="T1" fmla="*/ 3 h 3"/>
                  <a:gd name="T2" fmla="*/ 0 h 3"/>
                  <a:gd name="T3" fmla="*/ 3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3">
                    <a:moveTo>
                      <a:pt x="0" y="3"/>
                    </a:moveTo>
                    <a:lnTo>
                      <a:pt x="0" y="3"/>
                    </a:lnTo>
                    <a:lnTo>
                      <a:pt x="0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488" name="Freeform 384"/>
              <p:cNvSpPr/>
              <p:nvPr/>
            </p:nvSpPr>
            <p:spPr bwMode="auto">
              <a:xfrm>
                <a:off x="1353" y="3033"/>
                <a:ext cx="5" cy="14"/>
              </a:xfrm>
              <a:custGeom>
                <a:avLst/>
                <a:gdLst>
                  <a:gd name="T0" fmla="*/ 1 w 2"/>
                  <a:gd name="T1" fmla="*/ 4 h 5"/>
                  <a:gd name="T2" fmla="*/ 1 w 2"/>
                  <a:gd name="T3" fmla="*/ 3 h 5"/>
                  <a:gd name="T4" fmla="*/ 0 w 2"/>
                  <a:gd name="T5" fmla="*/ 0 h 5"/>
                  <a:gd name="T6" fmla="*/ 0 w 2"/>
                  <a:gd name="T7" fmla="*/ 1 h 5"/>
                  <a:gd name="T8" fmla="*/ 1 w 2"/>
                  <a:gd name="T9" fmla="*/ 4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5">
                    <a:moveTo>
                      <a:pt x="1" y="4"/>
                    </a:moveTo>
                    <a:cubicBezTo>
                      <a:pt x="1" y="2"/>
                      <a:pt x="2" y="5"/>
                      <a:pt x="1" y="3"/>
                    </a:cubicBezTo>
                    <a:cubicBezTo>
                      <a:pt x="1" y="3"/>
                      <a:pt x="0" y="2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2"/>
                      <a:pt x="1" y="3"/>
                      <a:pt x="1" y="4"/>
                    </a:cubicBez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489" name="Freeform 385"/>
              <p:cNvSpPr/>
              <p:nvPr/>
            </p:nvSpPr>
            <p:spPr bwMode="auto">
              <a:xfrm>
                <a:off x="1353" y="3030"/>
                <a:ext cx="0" cy="3"/>
              </a:xfrm>
              <a:custGeom>
                <a:avLst/>
                <a:gdLst>
                  <a:gd name="T0" fmla="*/ 0 h 3"/>
                  <a:gd name="T1" fmla="*/ 3 h 3"/>
                  <a:gd name="T2" fmla="*/ 0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lnTo>
                      <a:pt x="0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490" name="Freeform 386"/>
              <p:cNvSpPr/>
              <p:nvPr/>
            </p:nvSpPr>
            <p:spPr bwMode="auto">
              <a:xfrm>
                <a:off x="1350" y="3028"/>
                <a:ext cx="6" cy="13"/>
              </a:xfrm>
              <a:custGeom>
                <a:avLst/>
                <a:gdLst>
                  <a:gd name="T0" fmla="*/ 1 w 2"/>
                  <a:gd name="T1" fmla="*/ 5 h 5"/>
                  <a:gd name="T2" fmla="*/ 1 w 2"/>
                  <a:gd name="T3" fmla="*/ 3 h 5"/>
                  <a:gd name="T4" fmla="*/ 1 w 2"/>
                  <a:gd name="T5" fmla="*/ 4 h 5"/>
                  <a:gd name="T6" fmla="*/ 1 w 2"/>
                  <a:gd name="T7" fmla="*/ 3 h 5"/>
                  <a:gd name="T8" fmla="*/ 1 w 2"/>
                  <a:gd name="T9" fmla="*/ 5 h 5"/>
                  <a:gd name="T10" fmla="*/ 1 w 2"/>
                  <a:gd name="T11" fmla="*/ 4 h 5"/>
                  <a:gd name="T12" fmla="*/ 2 w 2"/>
                  <a:gd name="T13" fmla="*/ 5 h 5"/>
                  <a:gd name="T14" fmla="*/ 1 w 2"/>
                  <a:gd name="T15" fmla="*/ 3 h 5"/>
                  <a:gd name="T16" fmla="*/ 1 w 2"/>
                  <a:gd name="T17" fmla="*/ 3 h 5"/>
                  <a:gd name="T18" fmla="*/ 1 w 2"/>
                  <a:gd name="T19" fmla="*/ 2 h 5"/>
                  <a:gd name="T20" fmla="*/ 0 w 2"/>
                  <a:gd name="T21" fmla="*/ 0 h 5"/>
                  <a:gd name="T22" fmla="*/ 1 w 2"/>
                  <a:gd name="T23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" h="5">
                    <a:moveTo>
                      <a:pt x="1" y="5"/>
                    </a:move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4"/>
                      <a:pt x="1" y="4"/>
                    </a:cubicBezTo>
                    <a:cubicBezTo>
                      <a:pt x="1" y="5"/>
                      <a:pt x="1" y="3"/>
                      <a:pt x="1" y="3"/>
                    </a:cubicBezTo>
                    <a:cubicBezTo>
                      <a:pt x="2" y="5"/>
                      <a:pt x="1" y="4"/>
                      <a:pt x="1" y="5"/>
                    </a:cubicBezTo>
                    <a:cubicBezTo>
                      <a:pt x="1" y="5"/>
                      <a:pt x="2" y="5"/>
                      <a:pt x="1" y="4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2"/>
                      <a:pt x="1" y="4"/>
                      <a:pt x="1" y="3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0" y="0"/>
                      <a:pt x="0" y="0"/>
                    </a:cubicBezTo>
                    <a:cubicBezTo>
                      <a:pt x="0" y="1"/>
                      <a:pt x="1" y="4"/>
                      <a:pt x="1" y="5"/>
                    </a:cubicBez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491" name="Freeform 387"/>
              <p:cNvSpPr/>
              <p:nvPr/>
            </p:nvSpPr>
            <p:spPr bwMode="auto">
              <a:xfrm>
                <a:off x="1350" y="3033"/>
                <a:ext cx="3" cy="3"/>
              </a:xfrm>
              <a:custGeom>
                <a:avLst/>
                <a:gdLst>
                  <a:gd name="T0" fmla="*/ 0 w 3"/>
                  <a:gd name="T1" fmla="*/ 3 h 3"/>
                  <a:gd name="T2" fmla="*/ 0 w 3"/>
                  <a:gd name="T3" fmla="*/ 0 h 3"/>
                  <a:gd name="T4" fmla="*/ 3 w 3"/>
                  <a:gd name="T5" fmla="*/ 3 h 3"/>
                  <a:gd name="T6" fmla="*/ 0 w 3"/>
                  <a:gd name="T7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3">
                    <a:moveTo>
                      <a:pt x="0" y="3"/>
                    </a:moveTo>
                    <a:lnTo>
                      <a:pt x="0" y="0"/>
                    </a:lnTo>
                    <a:lnTo>
                      <a:pt x="3" y="3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492" name="Freeform 388"/>
              <p:cNvSpPr/>
              <p:nvPr/>
            </p:nvSpPr>
            <p:spPr bwMode="auto">
              <a:xfrm>
                <a:off x="1350" y="3028"/>
                <a:ext cx="3" cy="16"/>
              </a:xfrm>
              <a:custGeom>
                <a:avLst/>
                <a:gdLst>
                  <a:gd name="T0" fmla="*/ 1 w 1"/>
                  <a:gd name="T1" fmla="*/ 5 h 6"/>
                  <a:gd name="T2" fmla="*/ 1 w 1"/>
                  <a:gd name="T3" fmla="*/ 4 h 6"/>
                  <a:gd name="T4" fmla="*/ 1 w 1"/>
                  <a:gd name="T5" fmla="*/ 5 h 6"/>
                  <a:gd name="T6" fmla="*/ 1 w 1"/>
                  <a:gd name="T7" fmla="*/ 3 h 6"/>
                  <a:gd name="T8" fmla="*/ 1 w 1"/>
                  <a:gd name="T9" fmla="*/ 4 h 6"/>
                  <a:gd name="T10" fmla="*/ 0 w 1"/>
                  <a:gd name="T11" fmla="*/ 2 h 6"/>
                  <a:gd name="T12" fmla="*/ 0 w 1"/>
                  <a:gd name="T13" fmla="*/ 2 h 6"/>
                  <a:gd name="T14" fmla="*/ 0 w 1"/>
                  <a:gd name="T15" fmla="*/ 3 h 6"/>
                  <a:gd name="T16" fmla="*/ 0 w 1"/>
                  <a:gd name="T17" fmla="*/ 3 h 6"/>
                  <a:gd name="T18" fmla="*/ 0 w 1"/>
                  <a:gd name="T19" fmla="*/ 4 h 6"/>
                  <a:gd name="T20" fmla="*/ 1 w 1"/>
                  <a:gd name="T21" fmla="*/ 5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" h="6">
                    <a:moveTo>
                      <a:pt x="1" y="5"/>
                    </a:moveTo>
                    <a:cubicBezTo>
                      <a:pt x="1" y="4"/>
                      <a:pt x="1" y="4"/>
                      <a:pt x="1" y="4"/>
                    </a:cubicBezTo>
                    <a:cubicBezTo>
                      <a:pt x="1" y="4"/>
                      <a:pt x="1" y="5"/>
                      <a:pt x="1" y="5"/>
                    </a:cubicBezTo>
                    <a:cubicBezTo>
                      <a:pt x="1" y="5"/>
                      <a:pt x="1" y="4"/>
                      <a:pt x="1" y="3"/>
                    </a:cubicBezTo>
                    <a:cubicBezTo>
                      <a:pt x="0" y="1"/>
                      <a:pt x="1" y="4"/>
                      <a:pt x="1" y="4"/>
                    </a:cubicBezTo>
                    <a:cubicBezTo>
                      <a:pt x="0" y="4"/>
                      <a:pt x="0" y="3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0"/>
                      <a:pt x="0" y="2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1" y="5"/>
                      <a:pt x="1" y="6"/>
                      <a:pt x="1" y="5"/>
                    </a:cubicBez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493" name="Freeform 389"/>
              <p:cNvSpPr/>
              <p:nvPr/>
            </p:nvSpPr>
            <p:spPr bwMode="auto">
              <a:xfrm>
                <a:off x="1353" y="3041"/>
                <a:ext cx="0" cy="3"/>
              </a:xfrm>
              <a:custGeom>
                <a:avLst/>
                <a:gdLst>
                  <a:gd name="T0" fmla="*/ 0 h 1"/>
                  <a:gd name="T1" fmla="*/ 0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494" name="Freeform 390"/>
              <p:cNvSpPr/>
              <p:nvPr/>
            </p:nvSpPr>
            <p:spPr bwMode="auto">
              <a:xfrm>
                <a:off x="1350" y="3036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495" name="Freeform 391"/>
              <p:cNvSpPr/>
              <p:nvPr/>
            </p:nvSpPr>
            <p:spPr bwMode="auto">
              <a:xfrm>
                <a:off x="1350" y="3041"/>
                <a:ext cx="3" cy="3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0 h 1"/>
                  <a:gd name="T4" fmla="*/ 1 w 1"/>
                  <a:gd name="T5" fmla="*/ 1 h 1"/>
                  <a:gd name="T6" fmla="*/ 0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496" name="Freeform 392"/>
              <p:cNvSpPr/>
              <p:nvPr/>
            </p:nvSpPr>
            <p:spPr bwMode="auto">
              <a:xfrm>
                <a:off x="1339" y="3030"/>
                <a:ext cx="14" cy="17"/>
              </a:xfrm>
              <a:custGeom>
                <a:avLst/>
                <a:gdLst>
                  <a:gd name="T0" fmla="*/ 0 w 5"/>
                  <a:gd name="T1" fmla="*/ 1 h 6"/>
                  <a:gd name="T2" fmla="*/ 1 w 5"/>
                  <a:gd name="T3" fmla="*/ 2 h 6"/>
                  <a:gd name="T4" fmla="*/ 1 w 5"/>
                  <a:gd name="T5" fmla="*/ 4 h 6"/>
                  <a:gd name="T6" fmla="*/ 1 w 5"/>
                  <a:gd name="T7" fmla="*/ 6 h 6"/>
                  <a:gd name="T8" fmla="*/ 1 w 5"/>
                  <a:gd name="T9" fmla="*/ 5 h 6"/>
                  <a:gd name="T10" fmla="*/ 1 w 5"/>
                  <a:gd name="T11" fmla="*/ 6 h 6"/>
                  <a:gd name="T12" fmla="*/ 2 w 5"/>
                  <a:gd name="T13" fmla="*/ 6 h 6"/>
                  <a:gd name="T14" fmla="*/ 2 w 5"/>
                  <a:gd name="T15" fmla="*/ 5 h 6"/>
                  <a:gd name="T16" fmla="*/ 4 w 5"/>
                  <a:gd name="T17" fmla="*/ 5 h 6"/>
                  <a:gd name="T18" fmla="*/ 3 w 5"/>
                  <a:gd name="T19" fmla="*/ 3 h 6"/>
                  <a:gd name="T20" fmla="*/ 4 w 5"/>
                  <a:gd name="T21" fmla="*/ 4 h 6"/>
                  <a:gd name="T22" fmla="*/ 4 w 5"/>
                  <a:gd name="T23" fmla="*/ 4 h 6"/>
                  <a:gd name="T24" fmla="*/ 4 w 5"/>
                  <a:gd name="T25" fmla="*/ 5 h 6"/>
                  <a:gd name="T26" fmla="*/ 4 w 5"/>
                  <a:gd name="T27" fmla="*/ 2 h 6"/>
                  <a:gd name="T28" fmla="*/ 4 w 5"/>
                  <a:gd name="T29" fmla="*/ 5 h 6"/>
                  <a:gd name="T30" fmla="*/ 4 w 5"/>
                  <a:gd name="T31" fmla="*/ 3 h 6"/>
                  <a:gd name="T32" fmla="*/ 4 w 5"/>
                  <a:gd name="T33" fmla="*/ 2 h 6"/>
                  <a:gd name="T34" fmla="*/ 4 w 5"/>
                  <a:gd name="T35" fmla="*/ 1 h 6"/>
                  <a:gd name="T36" fmla="*/ 3 w 5"/>
                  <a:gd name="T37" fmla="*/ 4 h 6"/>
                  <a:gd name="T38" fmla="*/ 3 w 5"/>
                  <a:gd name="T39" fmla="*/ 2 h 6"/>
                  <a:gd name="T40" fmla="*/ 2 w 5"/>
                  <a:gd name="T41" fmla="*/ 1 h 6"/>
                  <a:gd name="T42" fmla="*/ 2 w 5"/>
                  <a:gd name="T43" fmla="*/ 4 h 6"/>
                  <a:gd name="T44" fmla="*/ 2 w 5"/>
                  <a:gd name="T45" fmla="*/ 3 h 6"/>
                  <a:gd name="T46" fmla="*/ 2 w 5"/>
                  <a:gd name="T47" fmla="*/ 4 h 6"/>
                  <a:gd name="T48" fmla="*/ 2 w 5"/>
                  <a:gd name="T49" fmla="*/ 2 h 6"/>
                  <a:gd name="T50" fmla="*/ 2 w 5"/>
                  <a:gd name="T51" fmla="*/ 5 h 6"/>
                  <a:gd name="T52" fmla="*/ 1 w 5"/>
                  <a:gd name="T53" fmla="*/ 1 h 6"/>
                  <a:gd name="T54" fmla="*/ 2 w 5"/>
                  <a:gd name="T55" fmla="*/ 3 h 6"/>
                  <a:gd name="T56" fmla="*/ 2 w 5"/>
                  <a:gd name="T57" fmla="*/ 4 h 6"/>
                  <a:gd name="T58" fmla="*/ 1 w 5"/>
                  <a:gd name="T59" fmla="*/ 2 h 6"/>
                  <a:gd name="T60" fmla="*/ 1 w 5"/>
                  <a:gd name="T61" fmla="*/ 3 h 6"/>
                  <a:gd name="T62" fmla="*/ 1 w 5"/>
                  <a:gd name="T63" fmla="*/ 4 h 6"/>
                  <a:gd name="T64" fmla="*/ 1 w 5"/>
                  <a:gd name="T65" fmla="*/ 4 h 6"/>
                  <a:gd name="T66" fmla="*/ 1 w 5"/>
                  <a:gd name="T67" fmla="*/ 2 h 6"/>
                  <a:gd name="T68" fmla="*/ 1 w 5"/>
                  <a:gd name="T69" fmla="*/ 1 h 6"/>
                  <a:gd name="T70" fmla="*/ 1 w 5"/>
                  <a:gd name="T71" fmla="*/ 3 h 6"/>
                  <a:gd name="T72" fmla="*/ 0 w 5"/>
                  <a:gd name="T73" fmla="*/ 1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5" h="6">
                    <a:moveTo>
                      <a:pt x="0" y="1"/>
                    </a:moveTo>
                    <a:cubicBezTo>
                      <a:pt x="0" y="2"/>
                      <a:pt x="0" y="3"/>
                      <a:pt x="1" y="2"/>
                    </a:cubicBezTo>
                    <a:cubicBezTo>
                      <a:pt x="1" y="4"/>
                      <a:pt x="1" y="3"/>
                      <a:pt x="1" y="4"/>
                    </a:cubicBezTo>
                    <a:cubicBezTo>
                      <a:pt x="1" y="5"/>
                      <a:pt x="1" y="5"/>
                      <a:pt x="1" y="6"/>
                    </a:cubicBezTo>
                    <a:cubicBezTo>
                      <a:pt x="1" y="6"/>
                      <a:pt x="1" y="5"/>
                      <a:pt x="1" y="5"/>
                    </a:cubicBezTo>
                    <a:cubicBezTo>
                      <a:pt x="1" y="6"/>
                      <a:pt x="1" y="6"/>
                      <a:pt x="1" y="6"/>
                    </a:cubicBezTo>
                    <a:cubicBezTo>
                      <a:pt x="1" y="6"/>
                      <a:pt x="1" y="5"/>
                      <a:pt x="2" y="6"/>
                    </a:cubicBezTo>
                    <a:cubicBezTo>
                      <a:pt x="2" y="6"/>
                      <a:pt x="2" y="5"/>
                      <a:pt x="2" y="5"/>
                    </a:cubicBezTo>
                    <a:cubicBezTo>
                      <a:pt x="2" y="5"/>
                      <a:pt x="3" y="4"/>
                      <a:pt x="4" y="5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4"/>
                      <a:pt x="3" y="3"/>
                      <a:pt x="4" y="4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4" y="6"/>
                      <a:pt x="4" y="4"/>
                      <a:pt x="4" y="5"/>
                    </a:cubicBezTo>
                    <a:cubicBezTo>
                      <a:pt x="4" y="4"/>
                      <a:pt x="4" y="3"/>
                      <a:pt x="4" y="2"/>
                    </a:cubicBezTo>
                    <a:cubicBezTo>
                      <a:pt x="4" y="5"/>
                      <a:pt x="4" y="2"/>
                      <a:pt x="4" y="5"/>
                    </a:cubicBezTo>
                    <a:cubicBezTo>
                      <a:pt x="5" y="6"/>
                      <a:pt x="4" y="3"/>
                      <a:pt x="4" y="3"/>
                    </a:cubicBezTo>
                    <a:cubicBezTo>
                      <a:pt x="4" y="2"/>
                      <a:pt x="4" y="3"/>
                      <a:pt x="4" y="2"/>
                    </a:cubicBezTo>
                    <a:cubicBezTo>
                      <a:pt x="3" y="1"/>
                      <a:pt x="4" y="2"/>
                      <a:pt x="4" y="1"/>
                    </a:cubicBezTo>
                    <a:cubicBezTo>
                      <a:pt x="3" y="0"/>
                      <a:pt x="3" y="3"/>
                      <a:pt x="3" y="4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3"/>
                      <a:pt x="3" y="3"/>
                      <a:pt x="2" y="1"/>
                    </a:cubicBezTo>
                    <a:cubicBezTo>
                      <a:pt x="2" y="3"/>
                      <a:pt x="2" y="1"/>
                      <a:pt x="2" y="4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4"/>
                      <a:pt x="2" y="2"/>
                      <a:pt x="2" y="2"/>
                    </a:cubicBezTo>
                    <a:cubicBezTo>
                      <a:pt x="2" y="4"/>
                      <a:pt x="2" y="4"/>
                      <a:pt x="2" y="5"/>
                    </a:cubicBezTo>
                    <a:cubicBezTo>
                      <a:pt x="2" y="4"/>
                      <a:pt x="2" y="2"/>
                      <a:pt x="1" y="1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1" y="2"/>
                      <a:pt x="2" y="3"/>
                      <a:pt x="2" y="4"/>
                    </a:cubicBezTo>
                    <a:cubicBezTo>
                      <a:pt x="2" y="4"/>
                      <a:pt x="1" y="2"/>
                      <a:pt x="1" y="2"/>
                    </a:cubicBezTo>
                    <a:cubicBezTo>
                      <a:pt x="1" y="1"/>
                      <a:pt x="1" y="4"/>
                      <a:pt x="1" y="3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5"/>
                      <a:pt x="1" y="3"/>
                      <a:pt x="1" y="4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3"/>
                      <a:pt x="1" y="3"/>
                    </a:cubicBezTo>
                    <a:cubicBezTo>
                      <a:pt x="1" y="1"/>
                      <a:pt x="0" y="2"/>
                      <a:pt x="0" y="1"/>
                    </a:cubicBez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497" name="Rectangle 393"/>
              <p:cNvSpPr>
                <a:spLocks noChangeArrowheads="1"/>
              </p:cNvSpPr>
              <p:nvPr/>
            </p:nvSpPr>
            <p:spPr bwMode="auto">
              <a:xfrm>
                <a:off x="1342" y="3030"/>
                <a:ext cx="1" cy="3"/>
              </a:xfrm>
              <a:prstGeom prst="rect">
                <a:avLst/>
              </a:pr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498" name="Freeform 394"/>
              <p:cNvSpPr/>
              <p:nvPr/>
            </p:nvSpPr>
            <p:spPr bwMode="auto">
              <a:xfrm>
                <a:off x="1339" y="303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499" name="Rectangle 395"/>
              <p:cNvSpPr>
                <a:spLocks noChangeArrowheads="1"/>
              </p:cNvSpPr>
              <p:nvPr/>
            </p:nvSpPr>
            <p:spPr bwMode="auto">
              <a:xfrm>
                <a:off x="1345" y="3047"/>
                <a:ext cx="1" cy="1"/>
              </a:xfrm>
              <a:prstGeom prst="rect">
                <a:avLst/>
              </a:pr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500" name="Freeform 396"/>
              <p:cNvSpPr/>
              <p:nvPr/>
            </p:nvSpPr>
            <p:spPr bwMode="auto">
              <a:xfrm>
                <a:off x="1342" y="3030"/>
                <a:ext cx="0" cy="3"/>
              </a:xfrm>
              <a:custGeom>
                <a:avLst/>
                <a:gdLst>
                  <a:gd name="T0" fmla="*/ 0 h 3"/>
                  <a:gd name="T1" fmla="*/ 3 h 3"/>
                  <a:gd name="T2" fmla="*/ 0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lnTo>
                      <a:pt x="0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501" name="Freeform 397"/>
              <p:cNvSpPr/>
              <p:nvPr/>
            </p:nvSpPr>
            <p:spPr bwMode="auto">
              <a:xfrm>
                <a:off x="1345" y="3030"/>
                <a:ext cx="0" cy="3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502" name="Rectangle 398"/>
              <p:cNvSpPr>
                <a:spLocks noChangeArrowheads="1"/>
              </p:cNvSpPr>
              <p:nvPr/>
            </p:nvSpPr>
            <p:spPr bwMode="auto">
              <a:xfrm>
                <a:off x="1339" y="3030"/>
                <a:ext cx="1" cy="3"/>
              </a:xfrm>
              <a:prstGeom prst="rect">
                <a:avLst/>
              </a:pr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503" name="Freeform 399"/>
              <p:cNvSpPr/>
              <p:nvPr/>
            </p:nvSpPr>
            <p:spPr bwMode="auto">
              <a:xfrm>
                <a:off x="1334" y="3030"/>
                <a:ext cx="8" cy="22"/>
              </a:xfrm>
              <a:custGeom>
                <a:avLst/>
                <a:gdLst>
                  <a:gd name="T0" fmla="*/ 1 w 3"/>
                  <a:gd name="T1" fmla="*/ 7 h 8"/>
                  <a:gd name="T2" fmla="*/ 1 w 3"/>
                  <a:gd name="T3" fmla="*/ 8 h 8"/>
                  <a:gd name="T4" fmla="*/ 1 w 3"/>
                  <a:gd name="T5" fmla="*/ 4 h 8"/>
                  <a:gd name="T6" fmla="*/ 1 w 3"/>
                  <a:gd name="T7" fmla="*/ 7 h 8"/>
                  <a:gd name="T8" fmla="*/ 2 w 3"/>
                  <a:gd name="T9" fmla="*/ 5 h 8"/>
                  <a:gd name="T10" fmla="*/ 2 w 3"/>
                  <a:gd name="T11" fmla="*/ 6 h 8"/>
                  <a:gd name="T12" fmla="*/ 2 w 3"/>
                  <a:gd name="T13" fmla="*/ 3 h 8"/>
                  <a:gd name="T14" fmla="*/ 2 w 3"/>
                  <a:gd name="T15" fmla="*/ 7 h 8"/>
                  <a:gd name="T16" fmla="*/ 2 w 3"/>
                  <a:gd name="T17" fmla="*/ 7 h 8"/>
                  <a:gd name="T18" fmla="*/ 3 w 3"/>
                  <a:gd name="T19" fmla="*/ 6 h 8"/>
                  <a:gd name="T20" fmla="*/ 2 w 3"/>
                  <a:gd name="T21" fmla="*/ 4 h 8"/>
                  <a:gd name="T22" fmla="*/ 2 w 3"/>
                  <a:gd name="T23" fmla="*/ 2 h 8"/>
                  <a:gd name="T24" fmla="*/ 2 w 3"/>
                  <a:gd name="T25" fmla="*/ 3 h 8"/>
                  <a:gd name="T26" fmla="*/ 2 w 3"/>
                  <a:gd name="T27" fmla="*/ 2 h 8"/>
                  <a:gd name="T28" fmla="*/ 2 w 3"/>
                  <a:gd name="T29" fmla="*/ 3 h 8"/>
                  <a:gd name="T30" fmla="*/ 2 w 3"/>
                  <a:gd name="T31" fmla="*/ 2 h 8"/>
                  <a:gd name="T32" fmla="*/ 2 w 3"/>
                  <a:gd name="T33" fmla="*/ 3 h 8"/>
                  <a:gd name="T34" fmla="*/ 2 w 3"/>
                  <a:gd name="T35" fmla="*/ 2 h 8"/>
                  <a:gd name="T36" fmla="*/ 2 w 3"/>
                  <a:gd name="T37" fmla="*/ 4 h 8"/>
                  <a:gd name="T38" fmla="*/ 2 w 3"/>
                  <a:gd name="T39" fmla="*/ 2 h 8"/>
                  <a:gd name="T40" fmla="*/ 2 w 3"/>
                  <a:gd name="T41" fmla="*/ 3 h 8"/>
                  <a:gd name="T42" fmla="*/ 1 w 3"/>
                  <a:gd name="T43" fmla="*/ 2 h 8"/>
                  <a:gd name="T44" fmla="*/ 1 w 3"/>
                  <a:gd name="T45" fmla="*/ 3 h 8"/>
                  <a:gd name="T46" fmla="*/ 1 w 3"/>
                  <a:gd name="T47" fmla="*/ 2 h 8"/>
                  <a:gd name="T48" fmla="*/ 1 w 3"/>
                  <a:gd name="T49" fmla="*/ 5 h 8"/>
                  <a:gd name="T50" fmla="*/ 1 w 3"/>
                  <a:gd name="T51" fmla="*/ 2 h 8"/>
                  <a:gd name="T52" fmla="*/ 1 w 3"/>
                  <a:gd name="T53" fmla="*/ 3 h 8"/>
                  <a:gd name="T54" fmla="*/ 1 w 3"/>
                  <a:gd name="T55" fmla="*/ 3 h 8"/>
                  <a:gd name="T56" fmla="*/ 1 w 3"/>
                  <a:gd name="T57" fmla="*/ 4 h 8"/>
                  <a:gd name="T58" fmla="*/ 1 w 3"/>
                  <a:gd name="T59" fmla="*/ 4 h 8"/>
                  <a:gd name="T60" fmla="*/ 1 w 3"/>
                  <a:gd name="T61" fmla="*/ 5 h 8"/>
                  <a:gd name="T62" fmla="*/ 1 w 3"/>
                  <a:gd name="T63" fmla="*/ 4 h 8"/>
                  <a:gd name="T64" fmla="*/ 0 w 3"/>
                  <a:gd name="T65" fmla="*/ 6 h 8"/>
                  <a:gd name="T66" fmla="*/ 1 w 3"/>
                  <a:gd name="T67" fmla="*/ 5 h 8"/>
                  <a:gd name="T68" fmla="*/ 1 w 3"/>
                  <a:gd name="T69" fmla="*/ 7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3" h="8">
                    <a:moveTo>
                      <a:pt x="1" y="7"/>
                    </a:moveTo>
                    <a:cubicBezTo>
                      <a:pt x="1" y="8"/>
                      <a:pt x="1" y="7"/>
                      <a:pt x="1" y="8"/>
                    </a:cubicBezTo>
                    <a:cubicBezTo>
                      <a:pt x="1" y="7"/>
                      <a:pt x="1" y="4"/>
                      <a:pt x="1" y="4"/>
                    </a:cubicBezTo>
                    <a:cubicBezTo>
                      <a:pt x="1" y="7"/>
                      <a:pt x="1" y="7"/>
                      <a:pt x="1" y="7"/>
                    </a:cubicBezTo>
                    <a:cubicBezTo>
                      <a:pt x="1" y="7"/>
                      <a:pt x="2" y="8"/>
                      <a:pt x="2" y="5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2" y="6"/>
                      <a:pt x="2" y="2"/>
                      <a:pt x="2" y="3"/>
                    </a:cubicBezTo>
                    <a:cubicBezTo>
                      <a:pt x="2" y="5"/>
                      <a:pt x="2" y="5"/>
                      <a:pt x="2" y="7"/>
                    </a:cubicBezTo>
                    <a:cubicBezTo>
                      <a:pt x="2" y="7"/>
                      <a:pt x="2" y="7"/>
                      <a:pt x="2" y="7"/>
                    </a:cubicBezTo>
                    <a:cubicBezTo>
                      <a:pt x="2" y="7"/>
                      <a:pt x="2" y="6"/>
                      <a:pt x="3" y="6"/>
                    </a:cubicBezTo>
                    <a:cubicBezTo>
                      <a:pt x="2" y="5"/>
                      <a:pt x="2" y="4"/>
                      <a:pt x="2" y="4"/>
                    </a:cubicBezTo>
                    <a:cubicBezTo>
                      <a:pt x="2" y="4"/>
                      <a:pt x="2" y="3"/>
                      <a:pt x="2" y="2"/>
                    </a:cubicBezTo>
                    <a:cubicBezTo>
                      <a:pt x="2" y="3"/>
                      <a:pt x="2" y="2"/>
                      <a:pt x="2" y="3"/>
                    </a:cubicBezTo>
                    <a:cubicBezTo>
                      <a:pt x="2" y="2"/>
                      <a:pt x="2" y="3"/>
                      <a:pt x="2" y="2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3"/>
                      <a:pt x="2" y="2"/>
                      <a:pt x="2" y="2"/>
                    </a:cubicBezTo>
                    <a:cubicBezTo>
                      <a:pt x="2" y="2"/>
                      <a:pt x="2" y="3"/>
                      <a:pt x="2" y="3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3"/>
                      <a:pt x="2" y="2"/>
                      <a:pt x="2" y="4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1" y="3"/>
                      <a:pt x="1" y="0"/>
                      <a:pt x="1" y="2"/>
                    </a:cubicBezTo>
                    <a:cubicBezTo>
                      <a:pt x="1" y="2"/>
                      <a:pt x="1" y="3"/>
                      <a:pt x="1" y="3"/>
                    </a:cubicBezTo>
                    <a:cubicBezTo>
                      <a:pt x="1" y="4"/>
                      <a:pt x="1" y="2"/>
                      <a:pt x="1" y="2"/>
                    </a:cubicBezTo>
                    <a:cubicBezTo>
                      <a:pt x="1" y="3"/>
                      <a:pt x="1" y="4"/>
                      <a:pt x="1" y="5"/>
                    </a:cubicBezTo>
                    <a:cubicBezTo>
                      <a:pt x="1" y="4"/>
                      <a:pt x="1" y="5"/>
                      <a:pt x="1" y="2"/>
                    </a:cubicBezTo>
                    <a:cubicBezTo>
                      <a:pt x="1" y="2"/>
                      <a:pt x="1" y="4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4"/>
                      <a:pt x="1" y="2"/>
                      <a:pt x="1" y="4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1" y="5"/>
                      <a:pt x="1" y="5"/>
                      <a:pt x="1" y="4"/>
                    </a:cubicBezTo>
                    <a:cubicBezTo>
                      <a:pt x="1" y="6"/>
                      <a:pt x="0" y="6"/>
                      <a:pt x="0" y="6"/>
                    </a:cubicBezTo>
                    <a:cubicBezTo>
                      <a:pt x="1" y="7"/>
                      <a:pt x="1" y="5"/>
                      <a:pt x="1" y="5"/>
                    </a:cubicBezTo>
                    <a:cubicBezTo>
                      <a:pt x="1" y="6"/>
                      <a:pt x="1" y="7"/>
                      <a:pt x="1" y="7"/>
                    </a:cubicBez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504" name="Freeform 400"/>
              <p:cNvSpPr/>
              <p:nvPr/>
            </p:nvSpPr>
            <p:spPr bwMode="auto">
              <a:xfrm>
                <a:off x="1339" y="3036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505" name="Freeform 401"/>
              <p:cNvSpPr/>
              <p:nvPr/>
            </p:nvSpPr>
            <p:spPr bwMode="auto">
              <a:xfrm>
                <a:off x="1331" y="3030"/>
                <a:ext cx="3" cy="25"/>
              </a:xfrm>
              <a:custGeom>
                <a:avLst/>
                <a:gdLst>
                  <a:gd name="T0" fmla="*/ 1 w 1"/>
                  <a:gd name="T1" fmla="*/ 4 h 9"/>
                  <a:gd name="T2" fmla="*/ 1 w 1"/>
                  <a:gd name="T3" fmla="*/ 3 h 9"/>
                  <a:gd name="T4" fmla="*/ 1 w 1"/>
                  <a:gd name="T5" fmla="*/ 6 h 9"/>
                  <a:gd name="T6" fmla="*/ 1 w 1"/>
                  <a:gd name="T7" fmla="*/ 7 h 9"/>
                  <a:gd name="T8" fmla="*/ 1 w 1"/>
                  <a:gd name="T9" fmla="*/ 4 h 9"/>
                  <a:gd name="T10" fmla="*/ 0 w 1"/>
                  <a:gd name="T11" fmla="*/ 3 h 9"/>
                  <a:gd name="T12" fmla="*/ 1 w 1"/>
                  <a:gd name="T13" fmla="*/ 5 h 9"/>
                  <a:gd name="T14" fmla="*/ 0 w 1"/>
                  <a:gd name="T15" fmla="*/ 6 h 9"/>
                  <a:gd name="T16" fmla="*/ 0 w 1"/>
                  <a:gd name="T17" fmla="*/ 6 h 9"/>
                  <a:gd name="T18" fmla="*/ 0 w 1"/>
                  <a:gd name="T19" fmla="*/ 3 h 9"/>
                  <a:gd name="T20" fmla="*/ 0 w 1"/>
                  <a:gd name="T21" fmla="*/ 9 h 9"/>
                  <a:gd name="T22" fmla="*/ 0 w 1"/>
                  <a:gd name="T23" fmla="*/ 8 h 9"/>
                  <a:gd name="T24" fmla="*/ 0 w 1"/>
                  <a:gd name="T25" fmla="*/ 6 h 9"/>
                  <a:gd name="T26" fmla="*/ 0 w 1"/>
                  <a:gd name="T27" fmla="*/ 7 h 9"/>
                  <a:gd name="T28" fmla="*/ 0 w 1"/>
                  <a:gd name="T29" fmla="*/ 8 h 9"/>
                  <a:gd name="T30" fmla="*/ 1 w 1"/>
                  <a:gd name="T31" fmla="*/ 8 h 9"/>
                  <a:gd name="T32" fmla="*/ 1 w 1"/>
                  <a:gd name="T33" fmla="*/ 8 h 9"/>
                  <a:gd name="T34" fmla="*/ 1 w 1"/>
                  <a:gd name="T35" fmla="*/ 6 h 9"/>
                  <a:gd name="T36" fmla="*/ 1 w 1"/>
                  <a:gd name="T37" fmla="*/ 4 h 9"/>
                  <a:gd name="T38" fmla="*/ 1 w 1"/>
                  <a:gd name="T39" fmla="*/ 5 h 9"/>
                  <a:gd name="T40" fmla="*/ 1 w 1"/>
                  <a:gd name="T41" fmla="*/ 3 h 9"/>
                  <a:gd name="T42" fmla="*/ 1 w 1"/>
                  <a:gd name="T43" fmla="*/ 2 h 9"/>
                  <a:gd name="T44" fmla="*/ 1 w 1"/>
                  <a:gd name="T45" fmla="*/ 1 h 9"/>
                  <a:gd name="T46" fmla="*/ 1 w 1"/>
                  <a:gd name="T47" fmla="*/ 4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" h="9">
                    <a:moveTo>
                      <a:pt x="1" y="4"/>
                    </a:moveTo>
                    <a:cubicBezTo>
                      <a:pt x="1" y="4"/>
                      <a:pt x="1" y="3"/>
                      <a:pt x="1" y="3"/>
                    </a:cubicBezTo>
                    <a:cubicBezTo>
                      <a:pt x="1" y="4"/>
                      <a:pt x="1" y="5"/>
                      <a:pt x="1" y="6"/>
                    </a:cubicBezTo>
                    <a:cubicBezTo>
                      <a:pt x="1" y="5"/>
                      <a:pt x="1" y="7"/>
                      <a:pt x="1" y="7"/>
                    </a:cubicBezTo>
                    <a:cubicBezTo>
                      <a:pt x="1" y="6"/>
                      <a:pt x="1" y="4"/>
                      <a:pt x="1" y="4"/>
                    </a:cubicBezTo>
                    <a:cubicBezTo>
                      <a:pt x="1" y="4"/>
                      <a:pt x="1" y="3"/>
                      <a:pt x="0" y="3"/>
                    </a:cubicBezTo>
                    <a:cubicBezTo>
                      <a:pt x="1" y="4"/>
                      <a:pt x="0" y="4"/>
                      <a:pt x="1" y="5"/>
                    </a:cubicBezTo>
                    <a:cubicBezTo>
                      <a:pt x="1" y="6"/>
                      <a:pt x="0" y="7"/>
                      <a:pt x="0" y="6"/>
                    </a:cubicBezTo>
                    <a:cubicBezTo>
                      <a:pt x="0" y="5"/>
                      <a:pt x="0" y="6"/>
                      <a:pt x="0" y="6"/>
                    </a:cubicBezTo>
                    <a:cubicBezTo>
                      <a:pt x="0" y="4"/>
                      <a:pt x="0" y="5"/>
                      <a:pt x="0" y="3"/>
                    </a:cubicBezTo>
                    <a:cubicBezTo>
                      <a:pt x="0" y="5"/>
                      <a:pt x="0" y="5"/>
                      <a:pt x="0" y="9"/>
                    </a:cubicBezTo>
                    <a:cubicBezTo>
                      <a:pt x="0" y="9"/>
                      <a:pt x="0" y="8"/>
                      <a:pt x="0" y="8"/>
                    </a:cubicBezTo>
                    <a:cubicBezTo>
                      <a:pt x="0" y="8"/>
                      <a:pt x="0" y="7"/>
                      <a:pt x="0" y="6"/>
                    </a:cubicBezTo>
                    <a:cubicBezTo>
                      <a:pt x="0" y="6"/>
                      <a:pt x="0" y="5"/>
                      <a:pt x="0" y="7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8"/>
                      <a:pt x="1" y="8"/>
                      <a:pt x="1" y="8"/>
                    </a:cubicBezTo>
                    <a:cubicBezTo>
                      <a:pt x="1" y="8"/>
                      <a:pt x="1" y="8"/>
                      <a:pt x="1" y="8"/>
                    </a:cubicBezTo>
                    <a:cubicBezTo>
                      <a:pt x="1" y="7"/>
                      <a:pt x="1" y="7"/>
                      <a:pt x="1" y="6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4"/>
                      <a:pt x="1" y="4"/>
                      <a:pt x="1" y="5"/>
                    </a:cubicBezTo>
                    <a:cubicBezTo>
                      <a:pt x="1" y="4"/>
                      <a:pt x="1" y="3"/>
                      <a:pt x="1" y="3"/>
                    </a:cubicBezTo>
                    <a:cubicBezTo>
                      <a:pt x="1" y="2"/>
                      <a:pt x="1" y="3"/>
                      <a:pt x="1" y="2"/>
                    </a:cubicBezTo>
                    <a:cubicBezTo>
                      <a:pt x="1" y="0"/>
                      <a:pt x="1" y="3"/>
                      <a:pt x="1" y="1"/>
                    </a:cubicBezTo>
                    <a:lnTo>
                      <a:pt x="1" y="4"/>
                    </a:ln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506" name="Rectangle 402"/>
              <p:cNvSpPr>
                <a:spLocks noChangeArrowheads="1"/>
              </p:cNvSpPr>
              <p:nvPr/>
            </p:nvSpPr>
            <p:spPr bwMode="auto">
              <a:xfrm>
                <a:off x="1334" y="3038"/>
                <a:ext cx="1" cy="3"/>
              </a:xfrm>
              <a:prstGeom prst="rect">
                <a:avLst/>
              </a:pr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507" name="Freeform 403"/>
              <p:cNvSpPr/>
              <p:nvPr/>
            </p:nvSpPr>
            <p:spPr bwMode="auto">
              <a:xfrm>
                <a:off x="1334" y="3049"/>
                <a:ext cx="0" cy="3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1"/>
                    </a:cubicBez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508" name="Freeform 404"/>
              <p:cNvSpPr/>
              <p:nvPr/>
            </p:nvSpPr>
            <p:spPr bwMode="auto">
              <a:xfrm>
                <a:off x="1331" y="3038"/>
                <a:ext cx="0" cy="3"/>
              </a:xfrm>
              <a:custGeom>
                <a:avLst/>
                <a:gdLst>
                  <a:gd name="T0" fmla="*/ 0 h 1"/>
                  <a:gd name="T1" fmla="*/ 1 h 1"/>
                  <a:gd name="T2" fmla="*/ 1 h 1"/>
                  <a:gd name="T3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509" name="Freeform 405"/>
              <p:cNvSpPr/>
              <p:nvPr/>
            </p:nvSpPr>
            <p:spPr bwMode="auto">
              <a:xfrm>
                <a:off x="1328" y="3044"/>
                <a:ext cx="3" cy="11"/>
              </a:xfrm>
              <a:custGeom>
                <a:avLst/>
                <a:gdLst>
                  <a:gd name="T0" fmla="*/ 0 w 1"/>
                  <a:gd name="T1" fmla="*/ 4 h 4"/>
                  <a:gd name="T2" fmla="*/ 1 w 1"/>
                  <a:gd name="T3" fmla="*/ 4 h 4"/>
                  <a:gd name="T4" fmla="*/ 1 w 1"/>
                  <a:gd name="T5" fmla="*/ 0 h 4"/>
                  <a:gd name="T6" fmla="*/ 1 w 1"/>
                  <a:gd name="T7" fmla="*/ 2 h 4"/>
                  <a:gd name="T8" fmla="*/ 0 w 1"/>
                  <a:gd name="T9" fmla="*/ 2 h 4"/>
                  <a:gd name="T10" fmla="*/ 0 w 1"/>
                  <a:gd name="T11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" h="4">
                    <a:moveTo>
                      <a:pt x="0" y="4"/>
                    </a:moveTo>
                    <a:cubicBezTo>
                      <a:pt x="1" y="4"/>
                      <a:pt x="1" y="3"/>
                      <a:pt x="1" y="4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2"/>
                      <a:pt x="1" y="2"/>
                    </a:cubicBezTo>
                    <a:cubicBezTo>
                      <a:pt x="1" y="1"/>
                      <a:pt x="1" y="3"/>
                      <a:pt x="0" y="2"/>
                    </a:cubicBez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</p:grpSp>
        <p:grpSp>
          <p:nvGrpSpPr>
            <p:cNvPr id="9" name="Group 607"/>
            <p:cNvGrpSpPr/>
            <p:nvPr/>
          </p:nvGrpSpPr>
          <p:grpSpPr bwMode="auto">
            <a:xfrm>
              <a:off x="926" y="897"/>
              <a:ext cx="1225" cy="2370"/>
              <a:chOff x="926" y="897"/>
              <a:chExt cx="1225" cy="2370"/>
            </a:xfrm>
          </p:grpSpPr>
          <p:sp>
            <p:nvSpPr>
              <p:cNvPr id="1110" name="Freeform 407"/>
              <p:cNvSpPr/>
              <p:nvPr/>
            </p:nvSpPr>
            <p:spPr bwMode="auto">
              <a:xfrm>
                <a:off x="1318" y="3033"/>
                <a:ext cx="13" cy="19"/>
              </a:xfrm>
              <a:custGeom>
                <a:avLst/>
                <a:gdLst>
                  <a:gd name="T0" fmla="*/ 4 w 5"/>
                  <a:gd name="T1" fmla="*/ 3 h 7"/>
                  <a:gd name="T2" fmla="*/ 4 w 5"/>
                  <a:gd name="T3" fmla="*/ 4 h 7"/>
                  <a:gd name="T4" fmla="*/ 4 w 5"/>
                  <a:gd name="T5" fmla="*/ 3 h 7"/>
                  <a:gd name="T6" fmla="*/ 4 w 5"/>
                  <a:gd name="T7" fmla="*/ 2 h 7"/>
                  <a:gd name="T8" fmla="*/ 4 w 5"/>
                  <a:gd name="T9" fmla="*/ 3 h 7"/>
                  <a:gd name="T10" fmla="*/ 3 w 5"/>
                  <a:gd name="T11" fmla="*/ 3 h 7"/>
                  <a:gd name="T12" fmla="*/ 3 w 5"/>
                  <a:gd name="T13" fmla="*/ 5 h 7"/>
                  <a:gd name="T14" fmla="*/ 3 w 5"/>
                  <a:gd name="T15" fmla="*/ 2 h 7"/>
                  <a:gd name="T16" fmla="*/ 3 w 5"/>
                  <a:gd name="T17" fmla="*/ 6 h 7"/>
                  <a:gd name="T18" fmla="*/ 3 w 5"/>
                  <a:gd name="T19" fmla="*/ 5 h 7"/>
                  <a:gd name="T20" fmla="*/ 3 w 5"/>
                  <a:gd name="T21" fmla="*/ 4 h 7"/>
                  <a:gd name="T22" fmla="*/ 2 w 5"/>
                  <a:gd name="T23" fmla="*/ 4 h 7"/>
                  <a:gd name="T24" fmla="*/ 2 w 5"/>
                  <a:gd name="T25" fmla="*/ 3 h 7"/>
                  <a:gd name="T26" fmla="*/ 2 w 5"/>
                  <a:gd name="T27" fmla="*/ 3 h 7"/>
                  <a:gd name="T28" fmla="*/ 2 w 5"/>
                  <a:gd name="T29" fmla="*/ 2 h 7"/>
                  <a:gd name="T30" fmla="*/ 1 w 5"/>
                  <a:gd name="T31" fmla="*/ 3 h 7"/>
                  <a:gd name="T32" fmla="*/ 1 w 5"/>
                  <a:gd name="T33" fmla="*/ 2 h 7"/>
                  <a:gd name="T34" fmla="*/ 1 w 5"/>
                  <a:gd name="T35" fmla="*/ 5 h 7"/>
                  <a:gd name="T36" fmla="*/ 1 w 5"/>
                  <a:gd name="T37" fmla="*/ 5 h 7"/>
                  <a:gd name="T38" fmla="*/ 1 w 5"/>
                  <a:gd name="T39" fmla="*/ 3 h 7"/>
                  <a:gd name="T40" fmla="*/ 1 w 5"/>
                  <a:gd name="T41" fmla="*/ 4 h 7"/>
                  <a:gd name="T42" fmla="*/ 1 w 5"/>
                  <a:gd name="T43" fmla="*/ 2 h 7"/>
                  <a:gd name="T44" fmla="*/ 1 w 5"/>
                  <a:gd name="T45" fmla="*/ 5 h 7"/>
                  <a:gd name="T46" fmla="*/ 1 w 5"/>
                  <a:gd name="T47" fmla="*/ 4 h 7"/>
                  <a:gd name="T48" fmla="*/ 1 w 5"/>
                  <a:gd name="T49" fmla="*/ 7 h 7"/>
                  <a:gd name="T50" fmla="*/ 2 w 5"/>
                  <a:gd name="T51" fmla="*/ 7 h 7"/>
                  <a:gd name="T52" fmla="*/ 2 w 5"/>
                  <a:gd name="T53" fmla="*/ 5 h 7"/>
                  <a:gd name="T54" fmla="*/ 2 w 5"/>
                  <a:gd name="T55" fmla="*/ 7 h 7"/>
                  <a:gd name="T56" fmla="*/ 2 w 5"/>
                  <a:gd name="T57" fmla="*/ 5 h 7"/>
                  <a:gd name="T58" fmla="*/ 2 w 5"/>
                  <a:gd name="T59" fmla="*/ 7 h 7"/>
                  <a:gd name="T60" fmla="*/ 2 w 5"/>
                  <a:gd name="T61" fmla="*/ 5 h 7"/>
                  <a:gd name="T62" fmla="*/ 2 w 5"/>
                  <a:gd name="T63" fmla="*/ 7 h 7"/>
                  <a:gd name="T64" fmla="*/ 4 w 5"/>
                  <a:gd name="T65" fmla="*/ 7 h 7"/>
                  <a:gd name="T66" fmla="*/ 4 w 5"/>
                  <a:gd name="T67" fmla="*/ 5 h 7"/>
                  <a:gd name="T68" fmla="*/ 4 w 5"/>
                  <a:gd name="T69" fmla="*/ 5 h 7"/>
                  <a:gd name="T70" fmla="*/ 4 w 5"/>
                  <a:gd name="T71" fmla="*/ 4 h 7"/>
                  <a:gd name="T72" fmla="*/ 4 w 5"/>
                  <a:gd name="T73" fmla="*/ 7 h 7"/>
                  <a:gd name="T74" fmla="*/ 4 w 5"/>
                  <a:gd name="T75" fmla="*/ 6 h 7"/>
                  <a:gd name="T76" fmla="*/ 4 w 5"/>
                  <a:gd name="T77" fmla="*/ 6 h 7"/>
                  <a:gd name="T78" fmla="*/ 4 w 5"/>
                  <a:gd name="T79" fmla="*/ 6 h 7"/>
                  <a:gd name="T80" fmla="*/ 4 w 5"/>
                  <a:gd name="T81" fmla="*/ 3 h 7"/>
                  <a:gd name="T82" fmla="*/ 4 w 5"/>
                  <a:gd name="T83" fmla="*/ 1 h 7"/>
                  <a:gd name="T84" fmla="*/ 4 w 5"/>
                  <a:gd name="T85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5" h="7">
                    <a:moveTo>
                      <a:pt x="4" y="3"/>
                    </a:moveTo>
                    <a:cubicBezTo>
                      <a:pt x="4" y="3"/>
                      <a:pt x="4" y="4"/>
                      <a:pt x="4" y="4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4" y="1"/>
                      <a:pt x="4" y="3"/>
                      <a:pt x="4" y="2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3" y="2"/>
                      <a:pt x="3" y="4"/>
                      <a:pt x="3" y="3"/>
                    </a:cubicBezTo>
                    <a:cubicBezTo>
                      <a:pt x="3" y="4"/>
                      <a:pt x="3" y="4"/>
                      <a:pt x="3" y="5"/>
                    </a:cubicBezTo>
                    <a:cubicBezTo>
                      <a:pt x="3" y="3"/>
                      <a:pt x="3" y="3"/>
                      <a:pt x="3" y="2"/>
                    </a:cubicBezTo>
                    <a:cubicBezTo>
                      <a:pt x="3" y="3"/>
                      <a:pt x="3" y="4"/>
                      <a:pt x="3" y="6"/>
                    </a:cubicBezTo>
                    <a:cubicBezTo>
                      <a:pt x="3" y="4"/>
                      <a:pt x="3" y="6"/>
                      <a:pt x="3" y="5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3" y="2"/>
                      <a:pt x="2" y="5"/>
                      <a:pt x="2" y="4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3"/>
                      <a:pt x="2" y="4"/>
                      <a:pt x="2" y="3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3"/>
                      <a:pt x="2" y="3"/>
                      <a:pt x="1" y="3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3"/>
                      <a:pt x="2" y="3"/>
                      <a:pt x="1" y="5"/>
                    </a:cubicBezTo>
                    <a:cubicBezTo>
                      <a:pt x="1" y="2"/>
                      <a:pt x="1" y="6"/>
                      <a:pt x="1" y="5"/>
                    </a:cubicBezTo>
                    <a:cubicBezTo>
                      <a:pt x="1" y="4"/>
                      <a:pt x="1" y="4"/>
                      <a:pt x="1" y="3"/>
                    </a:cubicBezTo>
                    <a:cubicBezTo>
                      <a:pt x="1" y="5"/>
                      <a:pt x="1" y="3"/>
                      <a:pt x="1" y="4"/>
                    </a:cubicBezTo>
                    <a:cubicBezTo>
                      <a:pt x="1" y="2"/>
                      <a:pt x="1" y="4"/>
                      <a:pt x="1" y="2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4"/>
                      <a:pt x="0" y="7"/>
                      <a:pt x="1" y="7"/>
                    </a:cubicBezTo>
                    <a:cubicBezTo>
                      <a:pt x="1" y="7"/>
                      <a:pt x="1" y="6"/>
                      <a:pt x="2" y="7"/>
                    </a:cubicBezTo>
                    <a:cubicBezTo>
                      <a:pt x="2" y="5"/>
                      <a:pt x="2" y="7"/>
                      <a:pt x="2" y="5"/>
                    </a:cubicBezTo>
                    <a:cubicBezTo>
                      <a:pt x="2" y="7"/>
                      <a:pt x="2" y="7"/>
                      <a:pt x="2" y="7"/>
                    </a:cubicBezTo>
                    <a:cubicBezTo>
                      <a:pt x="2" y="7"/>
                      <a:pt x="2" y="6"/>
                      <a:pt x="2" y="5"/>
                    </a:cubicBezTo>
                    <a:cubicBezTo>
                      <a:pt x="2" y="5"/>
                      <a:pt x="2" y="6"/>
                      <a:pt x="2" y="7"/>
                    </a:cubicBezTo>
                    <a:cubicBezTo>
                      <a:pt x="2" y="7"/>
                      <a:pt x="2" y="6"/>
                      <a:pt x="2" y="5"/>
                    </a:cubicBezTo>
                    <a:cubicBezTo>
                      <a:pt x="2" y="7"/>
                      <a:pt x="2" y="7"/>
                      <a:pt x="2" y="7"/>
                    </a:cubicBezTo>
                    <a:cubicBezTo>
                      <a:pt x="3" y="7"/>
                      <a:pt x="3" y="5"/>
                      <a:pt x="4" y="7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4" y="6"/>
                      <a:pt x="4" y="2"/>
                      <a:pt x="4" y="5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4" y="4"/>
                      <a:pt x="4" y="6"/>
                      <a:pt x="4" y="7"/>
                    </a:cubicBezTo>
                    <a:cubicBezTo>
                      <a:pt x="4" y="6"/>
                      <a:pt x="4" y="7"/>
                      <a:pt x="4" y="6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4" y="5"/>
                      <a:pt x="4" y="5"/>
                      <a:pt x="4" y="6"/>
                    </a:cubicBezTo>
                    <a:cubicBezTo>
                      <a:pt x="5" y="5"/>
                      <a:pt x="4" y="4"/>
                      <a:pt x="4" y="3"/>
                    </a:cubicBezTo>
                    <a:cubicBezTo>
                      <a:pt x="4" y="5"/>
                      <a:pt x="4" y="0"/>
                      <a:pt x="4" y="1"/>
                    </a:cubicBezTo>
                    <a:cubicBezTo>
                      <a:pt x="4" y="2"/>
                      <a:pt x="4" y="3"/>
                      <a:pt x="4" y="3"/>
                    </a:cubicBez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111" name="Freeform 408"/>
              <p:cNvSpPr/>
              <p:nvPr/>
            </p:nvSpPr>
            <p:spPr bwMode="auto">
              <a:xfrm>
                <a:off x="1328" y="305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112" name="Freeform 409"/>
              <p:cNvSpPr/>
              <p:nvPr/>
            </p:nvSpPr>
            <p:spPr bwMode="auto">
              <a:xfrm>
                <a:off x="1318" y="3044"/>
                <a:ext cx="2" cy="3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0 h 1"/>
                  <a:gd name="T4" fmla="*/ 1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0"/>
                      <a:pt x="1" y="0"/>
                    </a:cubicBez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113" name="Rectangle 410"/>
              <p:cNvSpPr>
                <a:spLocks noChangeArrowheads="1"/>
              </p:cNvSpPr>
              <p:nvPr/>
            </p:nvSpPr>
            <p:spPr bwMode="auto">
              <a:xfrm>
                <a:off x="1328" y="3049"/>
                <a:ext cx="1" cy="1"/>
              </a:xfrm>
              <a:prstGeom prst="rect">
                <a:avLst/>
              </a:pr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114" name="Rectangle 411"/>
              <p:cNvSpPr>
                <a:spLocks noChangeArrowheads="1"/>
              </p:cNvSpPr>
              <p:nvPr/>
            </p:nvSpPr>
            <p:spPr bwMode="auto">
              <a:xfrm>
                <a:off x="1328" y="3041"/>
                <a:ext cx="1" cy="1"/>
              </a:xfrm>
              <a:prstGeom prst="rect">
                <a:avLst/>
              </a:pr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115" name="Freeform 412"/>
              <p:cNvSpPr/>
              <p:nvPr/>
            </p:nvSpPr>
            <p:spPr bwMode="auto">
              <a:xfrm>
                <a:off x="1318" y="3038"/>
                <a:ext cx="0" cy="3"/>
              </a:xfrm>
              <a:custGeom>
                <a:avLst/>
                <a:gdLst>
                  <a:gd name="T0" fmla="*/ 0 h 3"/>
                  <a:gd name="T1" fmla="*/ 3 h 3"/>
                  <a:gd name="T2" fmla="*/ 0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lnTo>
                      <a:pt x="0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116" name="Freeform 413"/>
              <p:cNvSpPr/>
              <p:nvPr/>
            </p:nvSpPr>
            <p:spPr bwMode="auto">
              <a:xfrm>
                <a:off x="1312" y="303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117" name="Freeform 414"/>
              <p:cNvSpPr/>
              <p:nvPr/>
            </p:nvSpPr>
            <p:spPr bwMode="auto">
              <a:xfrm>
                <a:off x="1299" y="3036"/>
                <a:ext cx="19" cy="27"/>
              </a:xfrm>
              <a:custGeom>
                <a:avLst/>
                <a:gdLst>
                  <a:gd name="T0" fmla="*/ 1 w 7"/>
                  <a:gd name="T1" fmla="*/ 4 h 10"/>
                  <a:gd name="T2" fmla="*/ 0 w 7"/>
                  <a:gd name="T3" fmla="*/ 6 h 10"/>
                  <a:gd name="T4" fmla="*/ 0 w 7"/>
                  <a:gd name="T5" fmla="*/ 8 h 10"/>
                  <a:gd name="T6" fmla="*/ 1 w 7"/>
                  <a:gd name="T7" fmla="*/ 6 h 10"/>
                  <a:gd name="T8" fmla="*/ 2 w 7"/>
                  <a:gd name="T9" fmla="*/ 6 h 10"/>
                  <a:gd name="T10" fmla="*/ 2 w 7"/>
                  <a:gd name="T11" fmla="*/ 7 h 10"/>
                  <a:gd name="T12" fmla="*/ 3 w 7"/>
                  <a:gd name="T13" fmla="*/ 5 h 10"/>
                  <a:gd name="T14" fmla="*/ 3 w 7"/>
                  <a:gd name="T15" fmla="*/ 6 h 10"/>
                  <a:gd name="T16" fmla="*/ 3 w 7"/>
                  <a:gd name="T17" fmla="*/ 6 h 10"/>
                  <a:gd name="T18" fmla="*/ 4 w 7"/>
                  <a:gd name="T19" fmla="*/ 3 h 10"/>
                  <a:gd name="T20" fmla="*/ 4 w 7"/>
                  <a:gd name="T21" fmla="*/ 3 h 10"/>
                  <a:gd name="T22" fmla="*/ 4 w 7"/>
                  <a:gd name="T23" fmla="*/ 4 h 10"/>
                  <a:gd name="T24" fmla="*/ 5 w 7"/>
                  <a:gd name="T25" fmla="*/ 4 h 10"/>
                  <a:gd name="T26" fmla="*/ 5 w 7"/>
                  <a:gd name="T27" fmla="*/ 5 h 10"/>
                  <a:gd name="T28" fmla="*/ 6 w 7"/>
                  <a:gd name="T29" fmla="*/ 4 h 10"/>
                  <a:gd name="T30" fmla="*/ 6 w 7"/>
                  <a:gd name="T31" fmla="*/ 3 h 10"/>
                  <a:gd name="T32" fmla="*/ 6 w 7"/>
                  <a:gd name="T33" fmla="*/ 4 h 10"/>
                  <a:gd name="T34" fmla="*/ 6 w 7"/>
                  <a:gd name="T35" fmla="*/ 4 h 10"/>
                  <a:gd name="T36" fmla="*/ 7 w 7"/>
                  <a:gd name="T37" fmla="*/ 4 h 10"/>
                  <a:gd name="T38" fmla="*/ 7 w 7"/>
                  <a:gd name="T39" fmla="*/ 4 h 10"/>
                  <a:gd name="T40" fmla="*/ 7 w 7"/>
                  <a:gd name="T41" fmla="*/ 5 h 10"/>
                  <a:gd name="T42" fmla="*/ 7 w 7"/>
                  <a:gd name="T43" fmla="*/ 1 h 10"/>
                  <a:gd name="T44" fmla="*/ 7 w 7"/>
                  <a:gd name="T45" fmla="*/ 1 h 10"/>
                  <a:gd name="T46" fmla="*/ 6 w 7"/>
                  <a:gd name="T47" fmla="*/ 1 h 10"/>
                  <a:gd name="T48" fmla="*/ 6 w 7"/>
                  <a:gd name="T49" fmla="*/ 0 h 10"/>
                  <a:gd name="T50" fmla="*/ 6 w 7"/>
                  <a:gd name="T51" fmla="*/ 0 h 10"/>
                  <a:gd name="T52" fmla="*/ 5 w 7"/>
                  <a:gd name="T53" fmla="*/ 1 h 10"/>
                  <a:gd name="T54" fmla="*/ 5 w 7"/>
                  <a:gd name="T55" fmla="*/ 1 h 10"/>
                  <a:gd name="T56" fmla="*/ 5 w 7"/>
                  <a:gd name="T57" fmla="*/ 1 h 10"/>
                  <a:gd name="T58" fmla="*/ 5 w 7"/>
                  <a:gd name="T59" fmla="*/ 1 h 10"/>
                  <a:gd name="T60" fmla="*/ 4 w 7"/>
                  <a:gd name="T61" fmla="*/ 2 h 10"/>
                  <a:gd name="T62" fmla="*/ 4 w 7"/>
                  <a:gd name="T63" fmla="*/ 0 h 10"/>
                  <a:gd name="T64" fmla="*/ 4 w 7"/>
                  <a:gd name="T65" fmla="*/ 0 h 10"/>
                  <a:gd name="T66" fmla="*/ 4 w 7"/>
                  <a:gd name="T67" fmla="*/ 2 h 10"/>
                  <a:gd name="T68" fmla="*/ 3 w 7"/>
                  <a:gd name="T69" fmla="*/ 3 h 10"/>
                  <a:gd name="T70" fmla="*/ 3 w 7"/>
                  <a:gd name="T71" fmla="*/ 3 h 10"/>
                  <a:gd name="T72" fmla="*/ 2 w 7"/>
                  <a:gd name="T73" fmla="*/ 3 h 10"/>
                  <a:gd name="T74" fmla="*/ 2 w 7"/>
                  <a:gd name="T75" fmla="*/ 4 h 10"/>
                  <a:gd name="T76" fmla="*/ 2 w 7"/>
                  <a:gd name="T77" fmla="*/ 5 h 10"/>
                  <a:gd name="T78" fmla="*/ 2 w 7"/>
                  <a:gd name="T79" fmla="*/ 2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7" h="10">
                    <a:moveTo>
                      <a:pt x="1" y="2"/>
                    </a:moveTo>
                    <a:cubicBezTo>
                      <a:pt x="1" y="3"/>
                      <a:pt x="1" y="3"/>
                      <a:pt x="1" y="4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4"/>
                      <a:pt x="0" y="5"/>
                      <a:pt x="0" y="6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1" y="5"/>
                      <a:pt x="0" y="7"/>
                      <a:pt x="0" y="8"/>
                    </a:cubicBezTo>
                    <a:cubicBezTo>
                      <a:pt x="1" y="7"/>
                      <a:pt x="1" y="4"/>
                      <a:pt x="1" y="5"/>
                    </a:cubicBezTo>
                    <a:cubicBezTo>
                      <a:pt x="1" y="5"/>
                      <a:pt x="1" y="6"/>
                      <a:pt x="1" y="6"/>
                    </a:cubicBezTo>
                    <a:cubicBezTo>
                      <a:pt x="1" y="6"/>
                      <a:pt x="1" y="4"/>
                      <a:pt x="1" y="4"/>
                    </a:cubicBezTo>
                    <a:cubicBezTo>
                      <a:pt x="1" y="10"/>
                      <a:pt x="2" y="2"/>
                      <a:pt x="2" y="6"/>
                    </a:cubicBezTo>
                    <a:cubicBezTo>
                      <a:pt x="2" y="6"/>
                      <a:pt x="2" y="6"/>
                      <a:pt x="2" y="5"/>
                    </a:cubicBezTo>
                    <a:cubicBezTo>
                      <a:pt x="2" y="7"/>
                      <a:pt x="2" y="5"/>
                      <a:pt x="2" y="7"/>
                    </a:cubicBezTo>
                    <a:cubicBezTo>
                      <a:pt x="3" y="4"/>
                      <a:pt x="2" y="8"/>
                      <a:pt x="3" y="4"/>
                    </a:cubicBezTo>
                    <a:cubicBezTo>
                      <a:pt x="3" y="5"/>
                      <a:pt x="3" y="4"/>
                      <a:pt x="3" y="5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3" y="6"/>
                      <a:pt x="3" y="4"/>
                      <a:pt x="3" y="6"/>
                    </a:cubicBezTo>
                    <a:cubicBezTo>
                      <a:pt x="3" y="6"/>
                      <a:pt x="3" y="4"/>
                      <a:pt x="3" y="3"/>
                    </a:cubicBezTo>
                    <a:cubicBezTo>
                      <a:pt x="4" y="4"/>
                      <a:pt x="3" y="4"/>
                      <a:pt x="3" y="6"/>
                    </a:cubicBezTo>
                    <a:cubicBezTo>
                      <a:pt x="4" y="4"/>
                      <a:pt x="4" y="5"/>
                      <a:pt x="4" y="4"/>
                    </a:cubicBezTo>
                    <a:cubicBezTo>
                      <a:pt x="4" y="4"/>
                      <a:pt x="4" y="4"/>
                      <a:pt x="4" y="3"/>
                    </a:cubicBezTo>
                    <a:cubicBezTo>
                      <a:pt x="4" y="3"/>
                      <a:pt x="4" y="2"/>
                      <a:pt x="4" y="1"/>
                    </a:cubicBezTo>
                    <a:cubicBezTo>
                      <a:pt x="4" y="3"/>
                      <a:pt x="4" y="1"/>
                      <a:pt x="4" y="3"/>
                    </a:cubicBezTo>
                    <a:cubicBezTo>
                      <a:pt x="4" y="4"/>
                      <a:pt x="4" y="4"/>
                      <a:pt x="4" y="5"/>
                    </a:cubicBezTo>
                    <a:cubicBezTo>
                      <a:pt x="4" y="5"/>
                      <a:pt x="4" y="5"/>
                      <a:pt x="4" y="4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4" y="6"/>
                      <a:pt x="5" y="3"/>
                      <a:pt x="5" y="4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5" y="4"/>
                      <a:pt x="5" y="6"/>
                      <a:pt x="5" y="5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5" y="6"/>
                      <a:pt x="6" y="2"/>
                      <a:pt x="6" y="4"/>
                    </a:cubicBezTo>
                    <a:cubicBezTo>
                      <a:pt x="6" y="2"/>
                      <a:pt x="6" y="1"/>
                      <a:pt x="6" y="1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6" y="2"/>
                      <a:pt x="6" y="5"/>
                      <a:pt x="6" y="6"/>
                    </a:cubicBezTo>
                    <a:cubicBezTo>
                      <a:pt x="6" y="5"/>
                      <a:pt x="6" y="6"/>
                      <a:pt x="6" y="4"/>
                    </a:cubicBezTo>
                    <a:cubicBezTo>
                      <a:pt x="6" y="6"/>
                      <a:pt x="6" y="6"/>
                      <a:pt x="6" y="6"/>
                    </a:cubicBezTo>
                    <a:cubicBezTo>
                      <a:pt x="6" y="6"/>
                      <a:pt x="6" y="3"/>
                      <a:pt x="6" y="4"/>
                    </a:cubicBezTo>
                    <a:cubicBezTo>
                      <a:pt x="6" y="5"/>
                      <a:pt x="6" y="5"/>
                      <a:pt x="6" y="5"/>
                    </a:cubicBezTo>
                    <a:cubicBezTo>
                      <a:pt x="7" y="5"/>
                      <a:pt x="7" y="7"/>
                      <a:pt x="7" y="4"/>
                    </a:cubicBezTo>
                    <a:cubicBezTo>
                      <a:pt x="7" y="4"/>
                      <a:pt x="7" y="1"/>
                      <a:pt x="7" y="1"/>
                    </a:cubicBezTo>
                    <a:cubicBezTo>
                      <a:pt x="7" y="2"/>
                      <a:pt x="7" y="3"/>
                      <a:pt x="7" y="4"/>
                    </a:cubicBezTo>
                    <a:cubicBezTo>
                      <a:pt x="7" y="2"/>
                      <a:pt x="7" y="2"/>
                      <a:pt x="7" y="2"/>
                    </a:cubicBezTo>
                    <a:cubicBezTo>
                      <a:pt x="7" y="3"/>
                      <a:pt x="7" y="4"/>
                      <a:pt x="7" y="5"/>
                    </a:cubicBezTo>
                    <a:cubicBezTo>
                      <a:pt x="7" y="6"/>
                      <a:pt x="7" y="3"/>
                      <a:pt x="7" y="4"/>
                    </a:cubicBezTo>
                    <a:cubicBezTo>
                      <a:pt x="7" y="3"/>
                      <a:pt x="7" y="2"/>
                      <a:pt x="7" y="1"/>
                    </a:cubicBezTo>
                    <a:cubicBezTo>
                      <a:pt x="7" y="2"/>
                      <a:pt x="7" y="2"/>
                      <a:pt x="7" y="2"/>
                    </a:cubicBezTo>
                    <a:cubicBezTo>
                      <a:pt x="7" y="1"/>
                      <a:pt x="7" y="1"/>
                      <a:pt x="7" y="1"/>
                    </a:cubicBezTo>
                    <a:cubicBezTo>
                      <a:pt x="6" y="3"/>
                      <a:pt x="6" y="0"/>
                      <a:pt x="6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6" y="2"/>
                      <a:pt x="6" y="2"/>
                      <a:pt x="6" y="2"/>
                    </a:cubicBezTo>
                    <a:cubicBezTo>
                      <a:pt x="6" y="1"/>
                      <a:pt x="6" y="1"/>
                      <a:pt x="6" y="0"/>
                    </a:cubicBezTo>
                    <a:cubicBezTo>
                      <a:pt x="6" y="1"/>
                      <a:pt x="6" y="3"/>
                      <a:pt x="6" y="3"/>
                    </a:cubicBezTo>
                    <a:cubicBezTo>
                      <a:pt x="6" y="1"/>
                      <a:pt x="6" y="2"/>
                      <a:pt x="6" y="0"/>
                    </a:cubicBezTo>
                    <a:cubicBezTo>
                      <a:pt x="6" y="2"/>
                      <a:pt x="5" y="1"/>
                      <a:pt x="5" y="2"/>
                    </a:cubicBezTo>
                    <a:cubicBezTo>
                      <a:pt x="5" y="2"/>
                      <a:pt x="5" y="2"/>
                      <a:pt x="5" y="1"/>
                    </a:cubicBezTo>
                    <a:cubicBezTo>
                      <a:pt x="5" y="1"/>
                      <a:pt x="5" y="1"/>
                      <a:pt x="5" y="1"/>
                    </a:cubicBezTo>
                    <a:cubicBezTo>
                      <a:pt x="5" y="1"/>
                      <a:pt x="5" y="1"/>
                      <a:pt x="5" y="1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5" y="0"/>
                      <a:pt x="5" y="2"/>
                      <a:pt x="5" y="1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5" y="0"/>
                      <a:pt x="5" y="3"/>
                      <a:pt x="5" y="1"/>
                    </a:cubicBezTo>
                    <a:cubicBezTo>
                      <a:pt x="5" y="2"/>
                      <a:pt x="5" y="2"/>
                      <a:pt x="5" y="4"/>
                    </a:cubicBezTo>
                    <a:cubicBezTo>
                      <a:pt x="5" y="3"/>
                      <a:pt x="5" y="2"/>
                      <a:pt x="4" y="2"/>
                    </a:cubicBezTo>
                    <a:cubicBezTo>
                      <a:pt x="4" y="4"/>
                      <a:pt x="4" y="2"/>
                      <a:pt x="4" y="3"/>
                    </a:cubicBezTo>
                    <a:cubicBezTo>
                      <a:pt x="4" y="1"/>
                      <a:pt x="4" y="2"/>
                      <a:pt x="4" y="0"/>
                    </a:cubicBezTo>
                    <a:cubicBezTo>
                      <a:pt x="4" y="0"/>
                      <a:pt x="4" y="2"/>
                      <a:pt x="4" y="2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4" y="1"/>
                      <a:pt x="4" y="2"/>
                      <a:pt x="4" y="1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1"/>
                      <a:pt x="4" y="2"/>
                      <a:pt x="4" y="1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0"/>
                      <a:pt x="3" y="2"/>
                      <a:pt x="3" y="4"/>
                    </a:cubicBezTo>
                    <a:cubicBezTo>
                      <a:pt x="3" y="4"/>
                      <a:pt x="3" y="4"/>
                      <a:pt x="3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3"/>
                      <a:pt x="3" y="1"/>
                      <a:pt x="2" y="3"/>
                    </a:cubicBezTo>
                    <a:cubicBezTo>
                      <a:pt x="2" y="4"/>
                      <a:pt x="3" y="2"/>
                      <a:pt x="3" y="2"/>
                    </a:cubicBezTo>
                    <a:cubicBezTo>
                      <a:pt x="2" y="4"/>
                      <a:pt x="2" y="0"/>
                      <a:pt x="2" y="4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2" y="6"/>
                      <a:pt x="2" y="4"/>
                      <a:pt x="2" y="5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0"/>
                      <a:pt x="1" y="6"/>
                      <a:pt x="1" y="2"/>
                    </a:cubicBez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118" name="Freeform 415"/>
              <p:cNvSpPr/>
              <p:nvPr/>
            </p:nvSpPr>
            <p:spPr bwMode="auto">
              <a:xfrm>
                <a:off x="1307" y="3038"/>
                <a:ext cx="0" cy="3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  <a:gd name="T3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119" name="Freeform 416"/>
              <p:cNvSpPr/>
              <p:nvPr/>
            </p:nvSpPr>
            <p:spPr bwMode="auto">
              <a:xfrm>
                <a:off x="1307" y="3041"/>
                <a:ext cx="0" cy="3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120" name="Freeform 417"/>
              <p:cNvSpPr/>
              <p:nvPr/>
            </p:nvSpPr>
            <p:spPr bwMode="auto">
              <a:xfrm>
                <a:off x="1301" y="3041"/>
                <a:ext cx="0" cy="3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121" name="Freeform 418"/>
              <p:cNvSpPr/>
              <p:nvPr/>
            </p:nvSpPr>
            <p:spPr bwMode="auto">
              <a:xfrm>
                <a:off x="1301" y="3044"/>
                <a:ext cx="0" cy="3"/>
              </a:xfrm>
              <a:custGeom>
                <a:avLst/>
                <a:gdLst>
                  <a:gd name="T0" fmla="*/ 0 h 3"/>
                  <a:gd name="T1" fmla="*/ 3 h 3"/>
                  <a:gd name="T2" fmla="*/ 0 h 3"/>
                  <a:gd name="T3" fmla="*/ 0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lnTo>
                      <a:pt x="0" y="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122" name="Freeform 419"/>
              <p:cNvSpPr/>
              <p:nvPr/>
            </p:nvSpPr>
            <p:spPr bwMode="auto">
              <a:xfrm>
                <a:off x="1288" y="3038"/>
                <a:ext cx="11" cy="25"/>
              </a:xfrm>
              <a:custGeom>
                <a:avLst/>
                <a:gdLst>
                  <a:gd name="T0" fmla="*/ 1 w 4"/>
                  <a:gd name="T1" fmla="*/ 4 h 9"/>
                  <a:gd name="T2" fmla="*/ 1 w 4"/>
                  <a:gd name="T3" fmla="*/ 5 h 9"/>
                  <a:gd name="T4" fmla="*/ 1 w 4"/>
                  <a:gd name="T5" fmla="*/ 4 h 9"/>
                  <a:gd name="T6" fmla="*/ 0 w 4"/>
                  <a:gd name="T7" fmla="*/ 7 h 9"/>
                  <a:gd name="T8" fmla="*/ 2 w 4"/>
                  <a:gd name="T9" fmla="*/ 5 h 9"/>
                  <a:gd name="T10" fmla="*/ 2 w 4"/>
                  <a:gd name="T11" fmla="*/ 6 h 9"/>
                  <a:gd name="T12" fmla="*/ 3 w 4"/>
                  <a:gd name="T13" fmla="*/ 5 h 9"/>
                  <a:gd name="T14" fmla="*/ 2 w 4"/>
                  <a:gd name="T15" fmla="*/ 7 h 9"/>
                  <a:gd name="T16" fmla="*/ 3 w 4"/>
                  <a:gd name="T17" fmla="*/ 6 h 9"/>
                  <a:gd name="T18" fmla="*/ 3 w 4"/>
                  <a:gd name="T19" fmla="*/ 5 h 9"/>
                  <a:gd name="T20" fmla="*/ 3 w 4"/>
                  <a:gd name="T21" fmla="*/ 6 h 9"/>
                  <a:gd name="T22" fmla="*/ 3 w 4"/>
                  <a:gd name="T23" fmla="*/ 5 h 9"/>
                  <a:gd name="T24" fmla="*/ 4 w 4"/>
                  <a:gd name="T25" fmla="*/ 5 h 9"/>
                  <a:gd name="T26" fmla="*/ 3 w 4"/>
                  <a:gd name="T27" fmla="*/ 6 h 9"/>
                  <a:gd name="T28" fmla="*/ 4 w 4"/>
                  <a:gd name="T29" fmla="*/ 5 h 9"/>
                  <a:gd name="T30" fmla="*/ 3 w 4"/>
                  <a:gd name="T31" fmla="*/ 6 h 9"/>
                  <a:gd name="T32" fmla="*/ 4 w 4"/>
                  <a:gd name="T33" fmla="*/ 4 h 9"/>
                  <a:gd name="T34" fmla="*/ 4 w 4"/>
                  <a:gd name="T35" fmla="*/ 3 h 9"/>
                  <a:gd name="T36" fmla="*/ 4 w 4"/>
                  <a:gd name="T37" fmla="*/ 4 h 9"/>
                  <a:gd name="T38" fmla="*/ 4 w 4"/>
                  <a:gd name="T39" fmla="*/ 4 h 9"/>
                  <a:gd name="T40" fmla="*/ 4 w 4"/>
                  <a:gd name="T41" fmla="*/ 5 h 9"/>
                  <a:gd name="T42" fmla="*/ 4 w 4"/>
                  <a:gd name="T43" fmla="*/ 3 h 9"/>
                  <a:gd name="T44" fmla="*/ 4 w 4"/>
                  <a:gd name="T45" fmla="*/ 2 h 9"/>
                  <a:gd name="T46" fmla="*/ 4 w 4"/>
                  <a:gd name="T47" fmla="*/ 1 h 9"/>
                  <a:gd name="T48" fmla="*/ 4 w 4"/>
                  <a:gd name="T49" fmla="*/ 2 h 9"/>
                  <a:gd name="T50" fmla="*/ 4 w 4"/>
                  <a:gd name="T51" fmla="*/ 3 h 9"/>
                  <a:gd name="T52" fmla="*/ 3 w 4"/>
                  <a:gd name="T53" fmla="*/ 5 h 9"/>
                  <a:gd name="T54" fmla="*/ 3 w 4"/>
                  <a:gd name="T55" fmla="*/ 5 h 9"/>
                  <a:gd name="T56" fmla="*/ 3 w 4"/>
                  <a:gd name="T57" fmla="*/ 3 h 9"/>
                  <a:gd name="T58" fmla="*/ 3 w 4"/>
                  <a:gd name="T59" fmla="*/ 4 h 9"/>
                  <a:gd name="T60" fmla="*/ 3 w 4"/>
                  <a:gd name="T61" fmla="*/ 2 h 9"/>
                  <a:gd name="T62" fmla="*/ 3 w 4"/>
                  <a:gd name="T63" fmla="*/ 4 h 9"/>
                  <a:gd name="T64" fmla="*/ 2 w 4"/>
                  <a:gd name="T65" fmla="*/ 4 h 9"/>
                  <a:gd name="T66" fmla="*/ 3 w 4"/>
                  <a:gd name="T67" fmla="*/ 3 h 9"/>
                  <a:gd name="T68" fmla="*/ 2 w 4"/>
                  <a:gd name="T69" fmla="*/ 4 h 9"/>
                  <a:gd name="T70" fmla="*/ 2 w 4"/>
                  <a:gd name="T71" fmla="*/ 3 h 9"/>
                  <a:gd name="T72" fmla="*/ 2 w 4"/>
                  <a:gd name="T73" fmla="*/ 4 h 9"/>
                  <a:gd name="T74" fmla="*/ 1 w 4"/>
                  <a:gd name="T75" fmla="*/ 4 h 9"/>
                  <a:gd name="T76" fmla="*/ 1 w 4"/>
                  <a:gd name="T77" fmla="*/ 4 h 9"/>
                  <a:gd name="T78" fmla="*/ 1 w 4"/>
                  <a:gd name="T79" fmla="*/ 6 h 9"/>
                  <a:gd name="T80" fmla="*/ 1 w 4"/>
                  <a:gd name="T81" fmla="*/ 4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4" h="9">
                    <a:moveTo>
                      <a:pt x="1" y="4"/>
                    </a:moveTo>
                    <a:cubicBezTo>
                      <a:pt x="1" y="5"/>
                      <a:pt x="1" y="5"/>
                      <a:pt x="1" y="5"/>
                    </a:cubicBezTo>
                    <a:cubicBezTo>
                      <a:pt x="1" y="5"/>
                      <a:pt x="0" y="5"/>
                      <a:pt x="1" y="4"/>
                    </a:cubicBezTo>
                    <a:cubicBezTo>
                      <a:pt x="0" y="6"/>
                      <a:pt x="0" y="4"/>
                      <a:pt x="0" y="7"/>
                    </a:cubicBezTo>
                    <a:cubicBezTo>
                      <a:pt x="1" y="6"/>
                      <a:pt x="1" y="8"/>
                      <a:pt x="2" y="5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3" y="4"/>
                      <a:pt x="2" y="9"/>
                      <a:pt x="3" y="5"/>
                    </a:cubicBezTo>
                    <a:cubicBezTo>
                      <a:pt x="2" y="7"/>
                      <a:pt x="2" y="7"/>
                      <a:pt x="2" y="7"/>
                    </a:cubicBezTo>
                    <a:cubicBezTo>
                      <a:pt x="3" y="7"/>
                      <a:pt x="3" y="4"/>
                      <a:pt x="3" y="6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3" y="6"/>
                      <a:pt x="3" y="6"/>
                      <a:pt x="3" y="6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3" y="4"/>
                      <a:pt x="3" y="5"/>
                      <a:pt x="4" y="5"/>
                    </a:cubicBezTo>
                    <a:cubicBezTo>
                      <a:pt x="3" y="6"/>
                      <a:pt x="3" y="5"/>
                      <a:pt x="3" y="6"/>
                    </a:cubicBezTo>
                    <a:cubicBezTo>
                      <a:pt x="3" y="6"/>
                      <a:pt x="4" y="5"/>
                      <a:pt x="4" y="5"/>
                    </a:cubicBezTo>
                    <a:cubicBezTo>
                      <a:pt x="4" y="5"/>
                      <a:pt x="4" y="6"/>
                      <a:pt x="3" y="6"/>
                    </a:cubicBezTo>
                    <a:cubicBezTo>
                      <a:pt x="4" y="5"/>
                      <a:pt x="4" y="7"/>
                      <a:pt x="4" y="4"/>
                    </a:cubicBezTo>
                    <a:cubicBezTo>
                      <a:pt x="4" y="4"/>
                      <a:pt x="4" y="3"/>
                      <a:pt x="4" y="3"/>
                    </a:cubicBezTo>
                    <a:cubicBezTo>
                      <a:pt x="4" y="2"/>
                      <a:pt x="4" y="3"/>
                      <a:pt x="4" y="4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3" y="7"/>
                      <a:pt x="4" y="3"/>
                      <a:pt x="4" y="5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4" y="0"/>
                      <a:pt x="3" y="4"/>
                      <a:pt x="4" y="2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4" y="1"/>
                      <a:pt x="4" y="2"/>
                      <a:pt x="4" y="2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3" y="3"/>
                      <a:pt x="3" y="4"/>
                      <a:pt x="3" y="5"/>
                    </a:cubicBezTo>
                    <a:cubicBezTo>
                      <a:pt x="3" y="4"/>
                      <a:pt x="3" y="6"/>
                      <a:pt x="3" y="5"/>
                    </a:cubicBezTo>
                    <a:cubicBezTo>
                      <a:pt x="3" y="4"/>
                      <a:pt x="3" y="4"/>
                      <a:pt x="3" y="3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3" y="4"/>
                      <a:pt x="3" y="3"/>
                      <a:pt x="3" y="2"/>
                    </a:cubicBezTo>
                    <a:cubicBezTo>
                      <a:pt x="3" y="3"/>
                      <a:pt x="3" y="3"/>
                      <a:pt x="3" y="4"/>
                    </a:cubicBezTo>
                    <a:cubicBezTo>
                      <a:pt x="3" y="2"/>
                      <a:pt x="3" y="3"/>
                      <a:pt x="2" y="4"/>
                    </a:cubicBezTo>
                    <a:cubicBezTo>
                      <a:pt x="2" y="4"/>
                      <a:pt x="2" y="3"/>
                      <a:pt x="3" y="3"/>
                    </a:cubicBezTo>
                    <a:cubicBezTo>
                      <a:pt x="3" y="3"/>
                      <a:pt x="2" y="3"/>
                      <a:pt x="2" y="4"/>
                    </a:cubicBezTo>
                    <a:cubicBezTo>
                      <a:pt x="2" y="5"/>
                      <a:pt x="2" y="4"/>
                      <a:pt x="2" y="3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1" y="6"/>
                      <a:pt x="2" y="3"/>
                      <a:pt x="1" y="4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4"/>
                      <a:pt x="1" y="7"/>
                      <a:pt x="1" y="6"/>
                    </a:cubicBezTo>
                    <a:cubicBezTo>
                      <a:pt x="1" y="5"/>
                      <a:pt x="1" y="5"/>
                      <a:pt x="1" y="4"/>
                    </a:cubicBez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123" name="Freeform 420"/>
              <p:cNvSpPr/>
              <p:nvPr/>
            </p:nvSpPr>
            <p:spPr bwMode="auto">
              <a:xfrm>
                <a:off x="1288" y="3049"/>
                <a:ext cx="0" cy="8"/>
              </a:xfrm>
              <a:custGeom>
                <a:avLst/>
                <a:gdLst>
                  <a:gd name="T0" fmla="*/ 2 h 3"/>
                  <a:gd name="T1" fmla="*/ 1 h 3"/>
                  <a:gd name="T2" fmla="*/ 3 h 3"/>
                  <a:gd name="T3" fmla="*/ 2 h 3"/>
                  <a:gd name="T4" fmla="*/ 2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</a:cxnLst>
                <a:rect l="0" t="0" r="r" b="b"/>
                <a:pathLst>
                  <a:path h="3">
                    <a:moveTo>
                      <a:pt x="0" y="2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2"/>
                      <a:pt x="0" y="3"/>
                    </a:cubicBezTo>
                    <a:cubicBezTo>
                      <a:pt x="0" y="3"/>
                      <a:pt x="0" y="3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124" name="Freeform 421"/>
              <p:cNvSpPr/>
              <p:nvPr/>
            </p:nvSpPr>
            <p:spPr bwMode="auto">
              <a:xfrm>
                <a:off x="1279" y="3047"/>
                <a:ext cx="9" cy="16"/>
              </a:xfrm>
              <a:custGeom>
                <a:avLst/>
                <a:gdLst>
                  <a:gd name="T0" fmla="*/ 1 w 3"/>
                  <a:gd name="T1" fmla="*/ 3 h 6"/>
                  <a:gd name="T2" fmla="*/ 1 w 3"/>
                  <a:gd name="T3" fmla="*/ 4 h 6"/>
                  <a:gd name="T4" fmla="*/ 2 w 3"/>
                  <a:gd name="T5" fmla="*/ 4 h 6"/>
                  <a:gd name="T6" fmla="*/ 3 w 3"/>
                  <a:gd name="T7" fmla="*/ 2 h 6"/>
                  <a:gd name="T8" fmla="*/ 2 w 3"/>
                  <a:gd name="T9" fmla="*/ 4 h 6"/>
                  <a:gd name="T10" fmla="*/ 3 w 3"/>
                  <a:gd name="T11" fmla="*/ 2 h 6"/>
                  <a:gd name="T12" fmla="*/ 3 w 3"/>
                  <a:gd name="T13" fmla="*/ 3 h 6"/>
                  <a:gd name="T14" fmla="*/ 3 w 3"/>
                  <a:gd name="T15" fmla="*/ 2 h 6"/>
                  <a:gd name="T16" fmla="*/ 3 w 3"/>
                  <a:gd name="T17" fmla="*/ 2 h 6"/>
                  <a:gd name="T18" fmla="*/ 3 w 3"/>
                  <a:gd name="T19" fmla="*/ 1 h 6"/>
                  <a:gd name="T20" fmla="*/ 2 w 3"/>
                  <a:gd name="T21" fmla="*/ 3 h 6"/>
                  <a:gd name="T22" fmla="*/ 3 w 3"/>
                  <a:gd name="T23" fmla="*/ 1 h 6"/>
                  <a:gd name="T24" fmla="*/ 2 w 3"/>
                  <a:gd name="T25" fmla="*/ 1 h 6"/>
                  <a:gd name="T26" fmla="*/ 2 w 3"/>
                  <a:gd name="T27" fmla="*/ 1 h 6"/>
                  <a:gd name="T28" fmla="*/ 2 w 3"/>
                  <a:gd name="T29" fmla="*/ 3 h 6"/>
                  <a:gd name="T30" fmla="*/ 2 w 3"/>
                  <a:gd name="T31" fmla="*/ 1 h 6"/>
                  <a:gd name="T32" fmla="*/ 1 w 3"/>
                  <a:gd name="T33" fmla="*/ 1 h 6"/>
                  <a:gd name="T34" fmla="*/ 0 w 3"/>
                  <a:gd name="T35" fmla="*/ 4 h 6"/>
                  <a:gd name="T36" fmla="*/ 1 w 3"/>
                  <a:gd name="T37" fmla="*/ 2 h 6"/>
                  <a:gd name="T38" fmla="*/ 1 w 3"/>
                  <a:gd name="T39" fmla="*/ 2 h 6"/>
                  <a:gd name="T40" fmla="*/ 0 w 3"/>
                  <a:gd name="T41" fmla="*/ 5 h 6"/>
                  <a:gd name="T42" fmla="*/ 1 w 3"/>
                  <a:gd name="T43" fmla="*/ 3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3" h="6">
                    <a:moveTo>
                      <a:pt x="1" y="3"/>
                    </a:moveTo>
                    <a:cubicBezTo>
                      <a:pt x="1" y="4"/>
                      <a:pt x="1" y="4"/>
                      <a:pt x="1" y="4"/>
                    </a:cubicBezTo>
                    <a:cubicBezTo>
                      <a:pt x="1" y="4"/>
                      <a:pt x="2" y="3"/>
                      <a:pt x="2" y="4"/>
                    </a:cubicBezTo>
                    <a:cubicBezTo>
                      <a:pt x="2" y="5"/>
                      <a:pt x="2" y="3"/>
                      <a:pt x="3" y="2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3" y="3"/>
                      <a:pt x="3" y="5"/>
                      <a:pt x="3" y="2"/>
                    </a:cubicBezTo>
                    <a:cubicBezTo>
                      <a:pt x="3" y="2"/>
                      <a:pt x="3" y="3"/>
                      <a:pt x="3" y="3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0"/>
                      <a:pt x="2" y="4"/>
                      <a:pt x="2" y="3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2" y="1"/>
                      <a:pt x="2" y="2"/>
                      <a:pt x="2" y="1"/>
                    </a:cubicBezTo>
                    <a:cubicBezTo>
                      <a:pt x="2" y="1"/>
                      <a:pt x="2" y="2"/>
                      <a:pt x="2" y="1"/>
                    </a:cubicBezTo>
                    <a:cubicBezTo>
                      <a:pt x="2" y="1"/>
                      <a:pt x="2" y="2"/>
                      <a:pt x="2" y="3"/>
                    </a:cubicBezTo>
                    <a:cubicBezTo>
                      <a:pt x="1" y="4"/>
                      <a:pt x="2" y="2"/>
                      <a:pt x="2" y="1"/>
                    </a:cubicBezTo>
                    <a:cubicBezTo>
                      <a:pt x="2" y="2"/>
                      <a:pt x="1" y="3"/>
                      <a:pt x="1" y="1"/>
                    </a:cubicBezTo>
                    <a:cubicBezTo>
                      <a:pt x="1" y="3"/>
                      <a:pt x="1" y="4"/>
                      <a:pt x="0" y="4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1"/>
                      <a:pt x="1" y="2"/>
                    </a:cubicBezTo>
                    <a:cubicBezTo>
                      <a:pt x="1" y="3"/>
                      <a:pt x="0" y="4"/>
                      <a:pt x="0" y="5"/>
                    </a:cubicBezTo>
                    <a:cubicBezTo>
                      <a:pt x="0" y="6"/>
                      <a:pt x="1" y="2"/>
                      <a:pt x="1" y="3"/>
                    </a:cubicBez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125" name="Rectangle 422"/>
              <p:cNvSpPr>
                <a:spLocks noChangeArrowheads="1"/>
              </p:cNvSpPr>
              <p:nvPr/>
            </p:nvSpPr>
            <p:spPr bwMode="auto">
              <a:xfrm>
                <a:off x="1282" y="3057"/>
                <a:ext cx="1" cy="1"/>
              </a:xfrm>
              <a:prstGeom prst="rect">
                <a:avLst/>
              </a:pr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126" name="Freeform 423"/>
              <p:cNvSpPr/>
              <p:nvPr/>
            </p:nvSpPr>
            <p:spPr bwMode="auto">
              <a:xfrm>
                <a:off x="1405" y="2279"/>
                <a:ext cx="547" cy="183"/>
              </a:xfrm>
              <a:custGeom>
                <a:avLst/>
                <a:gdLst>
                  <a:gd name="T0" fmla="*/ 19 w 201"/>
                  <a:gd name="T1" fmla="*/ 5 h 67"/>
                  <a:gd name="T2" fmla="*/ 11 w 201"/>
                  <a:gd name="T3" fmla="*/ 44 h 67"/>
                  <a:gd name="T4" fmla="*/ 33 w 201"/>
                  <a:gd name="T5" fmla="*/ 11 h 67"/>
                  <a:gd name="T6" fmla="*/ 43 w 201"/>
                  <a:gd name="T7" fmla="*/ 51 h 67"/>
                  <a:gd name="T8" fmla="*/ 66 w 201"/>
                  <a:gd name="T9" fmla="*/ 19 h 67"/>
                  <a:gd name="T10" fmla="*/ 82 w 201"/>
                  <a:gd name="T11" fmla="*/ 62 h 67"/>
                  <a:gd name="T12" fmla="*/ 110 w 201"/>
                  <a:gd name="T13" fmla="*/ 29 h 67"/>
                  <a:gd name="T14" fmla="*/ 129 w 201"/>
                  <a:gd name="T15" fmla="*/ 64 h 67"/>
                  <a:gd name="T16" fmla="*/ 147 w 201"/>
                  <a:gd name="T17" fmla="*/ 32 h 67"/>
                  <a:gd name="T18" fmla="*/ 169 w 201"/>
                  <a:gd name="T19" fmla="*/ 60 h 67"/>
                  <a:gd name="T20" fmla="*/ 178 w 201"/>
                  <a:gd name="T21" fmla="*/ 36 h 67"/>
                  <a:gd name="T22" fmla="*/ 197 w 201"/>
                  <a:gd name="T23" fmla="*/ 52 h 67"/>
                  <a:gd name="T24" fmla="*/ 195 w 201"/>
                  <a:gd name="T25" fmla="*/ 28 h 67"/>
                  <a:gd name="T26" fmla="*/ 182 w 201"/>
                  <a:gd name="T27" fmla="*/ 11 h 67"/>
                  <a:gd name="T28" fmla="*/ 156 w 201"/>
                  <a:gd name="T29" fmla="*/ 12 h 67"/>
                  <a:gd name="T30" fmla="*/ 96 w 201"/>
                  <a:gd name="T31" fmla="*/ 16 h 67"/>
                  <a:gd name="T32" fmla="*/ 49 w 201"/>
                  <a:gd name="T33" fmla="*/ 6 h 67"/>
                  <a:gd name="T34" fmla="*/ 19 w 201"/>
                  <a:gd name="T35" fmla="*/ 0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201" h="67">
                    <a:moveTo>
                      <a:pt x="19" y="5"/>
                    </a:moveTo>
                    <a:cubicBezTo>
                      <a:pt x="14" y="9"/>
                      <a:pt x="0" y="43"/>
                      <a:pt x="11" y="44"/>
                    </a:cubicBezTo>
                    <a:cubicBezTo>
                      <a:pt x="20" y="44"/>
                      <a:pt x="30" y="18"/>
                      <a:pt x="33" y="11"/>
                    </a:cubicBezTo>
                    <a:cubicBezTo>
                      <a:pt x="33" y="21"/>
                      <a:pt x="29" y="50"/>
                      <a:pt x="43" y="51"/>
                    </a:cubicBezTo>
                    <a:cubicBezTo>
                      <a:pt x="54" y="52"/>
                      <a:pt x="67" y="29"/>
                      <a:pt x="66" y="19"/>
                    </a:cubicBezTo>
                    <a:cubicBezTo>
                      <a:pt x="68" y="32"/>
                      <a:pt x="66" y="57"/>
                      <a:pt x="82" y="62"/>
                    </a:cubicBezTo>
                    <a:cubicBezTo>
                      <a:pt x="100" y="67"/>
                      <a:pt x="106" y="40"/>
                      <a:pt x="110" y="29"/>
                    </a:cubicBezTo>
                    <a:cubicBezTo>
                      <a:pt x="105" y="39"/>
                      <a:pt x="116" y="63"/>
                      <a:pt x="129" y="64"/>
                    </a:cubicBezTo>
                    <a:cubicBezTo>
                      <a:pt x="143" y="66"/>
                      <a:pt x="148" y="42"/>
                      <a:pt x="147" y="32"/>
                    </a:cubicBezTo>
                    <a:cubicBezTo>
                      <a:pt x="149" y="41"/>
                      <a:pt x="155" y="63"/>
                      <a:pt x="169" y="60"/>
                    </a:cubicBezTo>
                    <a:cubicBezTo>
                      <a:pt x="178" y="58"/>
                      <a:pt x="181" y="43"/>
                      <a:pt x="178" y="36"/>
                    </a:cubicBezTo>
                    <a:cubicBezTo>
                      <a:pt x="180" y="42"/>
                      <a:pt x="187" y="62"/>
                      <a:pt x="197" y="52"/>
                    </a:cubicBezTo>
                    <a:cubicBezTo>
                      <a:pt x="201" y="48"/>
                      <a:pt x="196" y="33"/>
                      <a:pt x="195" y="28"/>
                    </a:cubicBezTo>
                    <a:cubicBezTo>
                      <a:pt x="192" y="19"/>
                      <a:pt x="191" y="13"/>
                      <a:pt x="182" y="11"/>
                    </a:cubicBezTo>
                    <a:cubicBezTo>
                      <a:pt x="174" y="9"/>
                      <a:pt x="163" y="11"/>
                      <a:pt x="156" y="12"/>
                    </a:cubicBezTo>
                    <a:cubicBezTo>
                      <a:pt x="136" y="14"/>
                      <a:pt x="116" y="18"/>
                      <a:pt x="96" y="16"/>
                    </a:cubicBezTo>
                    <a:cubicBezTo>
                      <a:pt x="80" y="15"/>
                      <a:pt x="65" y="7"/>
                      <a:pt x="49" y="6"/>
                    </a:cubicBezTo>
                    <a:cubicBezTo>
                      <a:pt x="42" y="5"/>
                      <a:pt x="21" y="3"/>
                      <a:pt x="19" y="0"/>
                    </a:cubicBezTo>
                  </a:path>
                </a:pathLst>
              </a:custGeom>
              <a:solidFill>
                <a:srgbClr val="8F5E9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127" name="Freeform 424"/>
              <p:cNvSpPr/>
              <p:nvPr/>
            </p:nvSpPr>
            <p:spPr bwMode="auto">
              <a:xfrm>
                <a:off x="1936" y="2410"/>
                <a:ext cx="2" cy="5"/>
              </a:xfrm>
              <a:custGeom>
                <a:avLst/>
                <a:gdLst>
                  <a:gd name="T0" fmla="*/ 2 w 2"/>
                  <a:gd name="T1" fmla="*/ 0 h 5"/>
                  <a:gd name="T2" fmla="*/ 0 w 2"/>
                  <a:gd name="T3" fmla="*/ 3 h 5"/>
                  <a:gd name="T4" fmla="*/ 2 w 2"/>
                  <a:gd name="T5" fmla="*/ 5 h 5"/>
                  <a:gd name="T6" fmla="*/ 2 w 2"/>
                  <a:gd name="T7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5">
                    <a:moveTo>
                      <a:pt x="2" y="0"/>
                    </a:moveTo>
                    <a:lnTo>
                      <a:pt x="0" y="3"/>
                    </a:lnTo>
                    <a:lnTo>
                      <a:pt x="2" y="5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128" name="Freeform 425"/>
              <p:cNvSpPr/>
              <p:nvPr/>
            </p:nvSpPr>
            <p:spPr bwMode="auto">
              <a:xfrm>
                <a:off x="1922" y="2410"/>
                <a:ext cx="14" cy="14"/>
              </a:xfrm>
              <a:custGeom>
                <a:avLst/>
                <a:gdLst>
                  <a:gd name="T0" fmla="*/ 1 w 5"/>
                  <a:gd name="T1" fmla="*/ 0 h 5"/>
                  <a:gd name="T2" fmla="*/ 1 w 5"/>
                  <a:gd name="T3" fmla="*/ 1 h 5"/>
                  <a:gd name="T4" fmla="*/ 4 w 5"/>
                  <a:gd name="T5" fmla="*/ 5 h 5"/>
                  <a:gd name="T6" fmla="*/ 4 w 5"/>
                  <a:gd name="T7" fmla="*/ 0 h 5"/>
                  <a:gd name="T8" fmla="*/ 3 w 5"/>
                  <a:gd name="T9" fmla="*/ 3 h 5"/>
                  <a:gd name="T10" fmla="*/ 2 w 5"/>
                  <a:gd name="T11" fmla="*/ 0 h 5"/>
                  <a:gd name="T12" fmla="*/ 2 w 5"/>
                  <a:gd name="T13" fmla="*/ 1 h 5"/>
                  <a:gd name="T14" fmla="*/ 1 w 5"/>
                  <a:gd name="T15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" h="5">
                    <a:moveTo>
                      <a:pt x="1" y="0"/>
                    </a:moveTo>
                    <a:cubicBezTo>
                      <a:pt x="1" y="0"/>
                      <a:pt x="1" y="2"/>
                      <a:pt x="1" y="1"/>
                    </a:cubicBezTo>
                    <a:cubicBezTo>
                      <a:pt x="2" y="4"/>
                      <a:pt x="0" y="4"/>
                      <a:pt x="4" y="5"/>
                    </a:cubicBezTo>
                    <a:cubicBezTo>
                      <a:pt x="5" y="3"/>
                      <a:pt x="5" y="1"/>
                      <a:pt x="4" y="0"/>
                    </a:cubicBezTo>
                    <a:cubicBezTo>
                      <a:pt x="3" y="1"/>
                      <a:pt x="4" y="3"/>
                      <a:pt x="3" y="3"/>
                    </a:cubicBezTo>
                    <a:cubicBezTo>
                      <a:pt x="3" y="2"/>
                      <a:pt x="3" y="1"/>
                      <a:pt x="2" y="0"/>
                    </a:cubicBezTo>
                    <a:cubicBezTo>
                      <a:pt x="1" y="0"/>
                      <a:pt x="3" y="2"/>
                      <a:pt x="2" y="1"/>
                    </a:cubicBez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129" name="Freeform 426"/>
              <p:cNvSpPr/>
              <p:nvPr/>
            </p:nvSpPr>
            <p:spPr bwMode="auto">
              <a:xfrm>
                <a:off x="1922" y="2415"/>
                <a:ext cx="3" cy="3"/>
              </a:xfrm>
              <a:custGeom>
                <a:avLst/>
                <a:gdLst>
                  <a:gd name="T0" fmla="*/ 1 w 1"/>
                  <a:gd name="T1" fmla="*/ 1 h 1"/>
                  <a:gd name="T2" fmla="*/ 1 w 1"/>
                  <a:gd name="T3" fmla="*/ 0 h 1"/>
                  <a:gd name="T4" fmla="*/ 1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1"/>
                      <a:pt x="1" y="1"/>
                    </a:cubicBez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130" name="Freeform 427"/>
              <p:cNvSpPr/>
              <p:nvPr/>
            </p:nvSpPr>
            <p:spPr bwMode="auto">
              <a:xfrm>
                <a:off x="1917" y="2415"/>
                <a:ext cx="5" cy="6"/>
              </a:xfrm>
              <a:custGeom>
                <a:avLst/>
                <a:gdLst>
                  <a:gd name="T0" fmla="*/ 2 w 2"/>
                  <a:gd name="T1" fmla="*/ 1 h 2"/>
                  <a:gd name="T2" fmla="*/ 2 w 2"/>
                  <a:gd name="T3" fmla="*/ 0 h 2"/>
                  <a:gd name="T4" fmla="*/ 0 w 2"/>
                  <a:gd name="T5" fmla="*/ 1 h 2"/>
                  <a:gd name="T6" fmla="*/ 2 w 2"/>
                  <a:gd name="T7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2" y="1"/>
                    </a:moveTo>
                    <a:cubicBezTo>
                      <a:pt x="1" y="1"/>
                      <a:pt x="2" y="0"/>
                      <a:pt x="2" y="0"/>
                    </a:cubicBezTo>
                    <a:cubicBezTo>
                      <a:pt x="2" y="1"/>
                      <a:pt x="1" y="1"/>
                      <a:pt x="0" y="1"/>
                    </a:cubicBezTo>
                    <a:cubicBezTo>
                      <a:pt x="1" y="1"/>
                      <a:pt x="1" y="2"/>
                      <a:pt x="2" y="1"/>
                    </a:cubicBez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131" name="Freeform 428"/>
              <p:cNvSpPr/>
              <p:nvPr/>
            </p:nvSpPr>
            <p:spPr bwMode="auto">
              <a:xfrm>
                <a:off x="1911" y="2410"/>
                <a:ext cx="0" cy="3"/>
              </a:xfrm>
              <a:custGeom>
                <a:avLst/>
                <a:gdLst>
                  <a:gd name="T0" fmla="*/ 0 h 1"/>
                  <a:gd name="T1" fmla="*/ 0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132" name="Freeform 429"/>
              <p:cNvSpPr/>
              <p:nvPr/>
            </p:nvSpPr>
            <p:spPr bwMode="auto">
              <a:xfrm>
                <a:off x="1906" y="2405"/>
                <a:ext cx="13" cy="8"/>
              </a:xfrm>
              <a:custGeom>
                <a:avLst/>
                <a:gdLst>
                  <a:gd name="T0" fmla="*/ 1 w 5"/>
                  <a:gd name="T1" fmla="*/ 1 h 3"/>
                  <a:gd name="T2" fmla="*/ 2 w 5"/>
                  <a:gd name="T3" fmla="*/ 2 h 3"/>
                  <a:gd name="T4" fmla="*/ 2 w 5"/>
                  <a:gd name="T5" fmla="*/ 2 h 3"/>
                  <a:gd name="T6" fmla="*/ 4 w 5"/>
                  <a:gd name="T7" fmla="*/ 2 h 3"/>
                  <a:gd name="T8" fmla="*/ 5 w 5"/>
                  <a:gd name="T9" fmla="*/ 3 h 3"/>
                  <a:gd name="T10" fmla="*/ 5 w 5"/>
                  <a:gd name="T11" fmla="*/ 1 h 3"/>
                  <a:gd name="T12" fmla="*/ 1 w 5"/>
                  <a:gd name="T13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" h="3">
                    <a:moveTo>
                      <a:pt x="1" y="1"/>
                    </a:moveTo>
                    <a:cubicBezTo>
                      <a:pt x="0" y="2"/>
                      <a:pt x="1" y="2"/>
                      <a:pt x="2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1"/>
                      <a:pt x="3" y="1"/>
                      <a:pt x="4" y="2"/>
                    </a:cubicBezTo>
                    <a:cubicBezTo>
                      <a:pt x="5" y="2"/>
                      <a:pt x="4" y="3"/>
                      <a:pt x="5" y="3"/>
                    </a:cubicBezTo>
                    <a:cubicBezTo>
                      <a:pt x="5" y="1"/>
                      <a:pt x="5" y="1"/>
                      <a:pt x="5" y="1"/>
                    </a:cubicBezTo>
                    <a:cubicBezTo>
                      <a:pt x="4" y="0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133" name="Freeform 430"/>
              <p:cNvSpPr/>
              <p:nvPr/>
            </p:nvSpPr>
            <p:spPr bwMode="auto">
              <a:xfrm>
                <a:off x="1911" y="2410"/>
                <a:ext cx="3" cy="3"/>
              </a:xfrm>
              <a:custGeom>
                <a:avLst/>
                <a:gdLst>
                  <a:gd name="T0" fmla="*/ 0 w 1"/>
                  <a:gd name="T1" fmla="*/ 0 h 1"/>
                  <a:gd name="T2" fmla="*/ 1 w 1"/>
                  <a:gd name="T3" fmla="*/ 1 h 1"/>
                  <a:gd name="T4" fmla="*/ 0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134" name="Freeform 431"/>
              <p:cNvSpPr/>
              <p:nvPr/>
            </p:nvSpPr>
            <p:spPr bwMode="auto">
              <a:xfrm>
                <a:off x="1917" y="2415"/>
                <a:ext cx="2" cy="0"/>
              </a:xfrm>
              <a:custGeom>
                <a:avLst/>
                <a:gdLst>
                  <a:gd name="T0" fmla="*/ 0 w 2"/>
                  <a:gd name="T1" fmla="*/ 0 w 2"/>
                  <a:gd name="T2" fmla="*/ 2 w 2"/>
                  <a:gd name="T3" fmla="*/ 0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135" name="Freeform 432"/>
              <p:cNvSpPr/>
              <p:nvPr/>
            </p:nvSpPr>
            <p:spPr bwMode="auto">
              <a:xfrm>
                <a:off x="1900" y="2391"/>
                <a:ext cx="8" cy="16"/>
              </a:xfrm>
              <a:custGeom>
                <a:avLst/>
                <a:gdLst>
                  <a:gd name="T0" fmla="*/ 0 w 3"/>
                  <a:gd name="T1" fmla="*/ 4 h 6"/>
                  <a:gd name="T2" fmla="*/ 3 w 3"/>
                  <a:gd name="T3" fmla="*/ 5 h 6"/>
                  <a:gd name="T4" fmla="*/ 3 w 3"/>
                  <a:gd name="T5" fmla="*/ 1 h 6"/>
                  <a:gd name="T6" fmla="*/ 1 w 3"/>
                  <a:gd name="T7" fmla="*/ 0 h 6"/>
                  <a:gd name="T8" fmla="*/ 0 w 3"/>
                  <a:gd name="T9" fmla="*/ 4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6">
                    <a:moveTo>
                      <a:pt x="0" y="4"/>
                    </a:moveTo>
                    <a:cubicBezTo>
                      <a:pt x="2" y="2"/>
                      <a:pt x="2" y="6"/>
                      <a:pt x="3" y="5"/>
                    </a:cubicBezTo>
                    <a:cubicBezTo>
                      <a:pt x="2" y="4"/>
                      <a:pt x="2" y="2"/>
                      <a:pt x="3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1"/>
                      <a:pt x="0" y="2"/>
                      <a:pt x="0" y="4"/>
                    </a:cubicBez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136" name="Freeform 433"/>
              <p:cNvSpPr/>
              <p:nvPr/>
            </p:nvSpPr>
            <p:spPr bwMode="auto">
              <a:xfrm>
                <a:off x="1898" y="2383"/>
                <a:ext cx="2" cy="0"/>
              </a:xfrm>
              <a:custGeom>
                <a:avLst/>
                <a:gdLst>
                  <a:gd name="T0" fmla="*/ 2 w 2"/>
                  <a:gd name="T1" fmla="*/ 0 w 2"/>
                  <a:gd name="T2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137" name="Freeform 434"/>
              <p:cNvSpPr/>
              <p:nvPr/>
            </p:nvSpPr>
            <p:spPr bwMode="auto">
              <a:xfrm>
                <a:off x="1873" y="2369"/>
                <a:ext cx="33" cy="41"/>
              </a:xfrm>
              <a:custGeom>
                <a:avLst/>
                <a:gdLst>
                  <a:gd name="T0" fmla="*/ 4 w 12"/>
                  <a:gd name="T1" fmla="*/ 15 h 15"/>
                  <a:gd name="T2" fmla="*/ 2 w 12"/>
                  <a:gd name="T3" fmla="*/ 11 h 15"/>
                  <a:gd name="T4" fmla="*/ 4 w 12"/>
                  <a:gd name="T5" fmla="*/ 13 h 15"/>
                  <a:gd name="T6" fmla="*/ 3 w 12"/>
                  <a:gd name="T7" fmla="*/ 9 h 15"/>
                  <a:gd name="T8" fmla="*/ 5 w 12"/>
                  <a:gd name="T9" fmla="*/ 11 h 15"/>
                  <a:gd name="T10" fmla="*/ 5 w 12"/>
                  <a:gd name="T11" fmla="*/ 9 h 15"/>
                  <a:gd name="T12" fmla="*/ 5 w 12"/>
                  <a:gd name="T13" fmla="*/ 9 h 15"/>
                  <a:gd name="T14" fmla="*/ 5 w 12"/>
                  <a:gd name="T15" fmla="*/ 9 h 15"/>
                  <a:gd name="T16" fmla="*/ 6 w 12"/>
                  <a:gd name="T17" fmla="*/ 7 h 15"/>
                  <a:gd name="T18" fmla="*/ 6 w 12"/>
                  <a:gd name="T19" fmla="*/ 7 h 15"/>
                  <a:gd name="T20" fmla="*/ 7 w 12"/>
                  <a:gd name="T21" fmla="*/ 7 h 15"/>
                  <a:gd name="T22" fmla="*/ 8 w 12"/>
                  <a:gd name="T23" fmla="*/ 7 h 15"/>
                  <a:gd name="T24" fmla="*/ 9 w 12"/>
                  <a:gd name="T25" fmla="*/ 9 h 15"/>
                  <a:gd name="T26" fmla="*/ 10 w 12"/>
                  <a:gd name="T27" fmla="*/ 7 h 15"/>
                  <a:gd name="T28" fmla="*/ 7 w 12"/>
                  <a:gd name="T29" fmla="*/ 6 h 15"/>
                  <a:gd name="T30" fmla="*/ 9 w 12"/>
                  <a:gd name="T31" fmla="*/ 5 h 15"/>
                  <a:gd name="T32" fmla="*/ 7 w 12"/>
                  <a:gd name="T33" fmla="*/ 4 h 15"/>
                  <a:gd name="T34" fmla="*/ 7 w 12"/>
                  <a:gd name="T35" fmla="*/ 4 h 15"/>
                  <a:gd name="T36" fmla="*/ 7 w 12"/>
                  <a:gd name="T37" fmla="*/ 4 h 15"/>
                  <a:gd name="T38" fmla="*/ 7 w 12"/>
                  <a:gd name="T39" fmla="*/ 4 h 15"/>
                  <a:gd name="T40" fmla="*/ 7 w 12"/>
                  <a:gd name="T41" fmla="*/ 4 h 15"/>
                  <a:gd name="T42" fmla="*/ 7 w 12"/>
                  <a:gd name="T43" fmla="*/ 4 h 15"/>
                  <a:gd name="T44" fmla="*/ 1 w 12"/>
                  <a:gd name="T45" fmla="*/ 9 h 15"/>
                  <a:gd name="T46" fmla="*/ 1 w 12"/>
                  <a:gd name="T47" fmla="*/ 9 h 15"/>
                  <a:gd name="T48" fmla="*/ 1 w 12"/>
                  <a:gd name="T49" fmla="*/ 9 h 15"/>
                  <a:gd name="T50" fmla="*/ 1 w 12"/>
                  <a:gd name="T51" fmla="*/ 9 h 15"/>
                  <a:gd name="T52" fmla="*/ 1 w 12"/>
                  <a:gd name="T53" fmla="*/ 9 h 15"/>
                  <a:gd name="T54" fmla="*/ 1 w 12"/>
                  <a:gd name="T55" fmla="*/ 9 h 15"/>
                  <a:gd name="T56" fmla="*/ 0 w 12"/>
                  <a:gd name="T57" fmla="*/ 12 h 15"/>
                  <a:gd name="T58" fmla="*/ 4 w 12"/>
                  <a:gd name="T59" fmla="*/ 15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2" h="15">
                    <a:moveTo>
                      <a:pt x="4" y="15"/>
                    </a:moveTo>
                    <a:cubicBezTo>
                      <a:pt x="2" y="11"/>
                      <a:pt x="2" y="11"/>
                      <a:pt x="2" y="11"/>
                    </a:cubicBezTo>
                    <a:cubicBezTo>
                      <a:pt x="3" y="12"/>
                      <a:pt x="4" y="12"/>
                      <a:pt x="4" y="13"/>
                    </a:cubicBezTo>
                    <a:cubicBezTo>
                      <a:pt x="4" y="11"/>
                      <a:pt x="3" y="11"/>
                      <a:pt x="3" y="9"/>
                    </a:cubicBezTo>
                    <a:cubicBezTo>
                      <a:pt x="5" y="9"/>
                      <a:pt x="3" y="12"/>
                      <a:pt x="5" y="11"/>
                    </a:cubicBezTo>
                    <a:cubicBezTo>
                      <a:pt x="5" y="11"/>
                      <a:pt x="5" y="10"/>
                      <a:pt x="5" y="9"/>
                    </a:cubicBezTo>
                    <a:cubicBezTo>
                      <a:pt x="5" y="9"/>
                      <a:pt x="5" y="9"/>
                      <a:pt x="5" y="9"/>
                    </a:cubicBezTo>
                    <a:cubicBezTo>
                      <a:pt x="5" y="9"/>
                      <a:pt x="5" y="9"/>
                      <a:pt x="5" y="9"/>
                    </a:cubicBezTo>
                    <a:cubicBezTo>
                      <a:pt x="5" y="8"/>
                      <a:pt x="3" y="10"/>
                      <a:pt x="6" y="7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7" y="7"/>
                      <a:pt x="7" y="7"/>
                      <a:pt x="7" y="7"/>
                    </a:cubicBezTo>
                    <a:cubicBezTo>
                      <a:pt x="8" y="7"/>
                      <a:pt x="8" y="7"/>
                      <a:pt x="8" y="7"/>
                    </a:cubicBezTo>
                    <a:cubicBezTo>
                      <a:pt x="9" y="9"/>
                      <a:pt x="9" y="9"/>
                      <a:pt x="9" y="9"/>
                    </a:cubicBezTo>
                    <a:cubicBezTo>
                      <a:pt x="10" y="7"/>
                      <a:pt x="10" y="7"/>
                      <a:pt x="10" y="7"/>
                    </a:cubicBezTo>
                    <a:cubicBezTo>
                      <a:pt x="9" y="6"/>
                      <a:pt x="7" y="7"/>
                      <a:pt x="7" y="6"/>
                    </a:cubicBezTo>
                    <a:cubicBezTo>
                      <a:pt x="7" y="5"/>
                      <a:pt x="8" y="5"/>
                      <a:pt x="9" y="5"/>
                    </a:cubicBezTo>
                    <a:cubicBezTo>
                      <a:pt x="8" y="5"/>
                      <a:pt x="8" y="5"/>
                      <a:pt x="7" y="4"/>
                    </a:cubicBezTo>
                    <a:cubicBezTo>
                      <a:pt x="7" y="4"/>
                      <a:pt x="7" y="4"/>
                      <a:pt x="7" y="4"/>
                    </a:cubicBezTo>
                    <a:cubicBezTo>
                      <a:pt x="7" y="4"/>
                      <a:pt x="7" y="4"/>
                      <a:pt x="7" y="4"/>
                    </a:cubicBezTo>
                    <a:cubicBezTo>
                      <a:pt x="7" y="4"/>
                      <a:pt x="7" y="4"/>
                      <a:pt x="7" y="4"/>
                    </a:cubicBezTo>
                    <a:cubicBezTo>
                      <a:pt x="7" y="4"/>
                      <a:pt x="7" y="4"/>
                      <a:pt x="7" y="4"/>
                    </a:cubicBezTo>
                    <a:cubicBezTo>
                      <a:pt x="7" y="4"/>
                      <a:pt x="7" y="4"/>
                      <a:pt x="7" y="4"/>
                    </a:cubicBezTo>
                    <a:cubicBezTo>
                      <a:pt x="12" y="0"/>
                      <a:pt x="0" y="10"/>
                      <a:pt x="1" y="9"/>
                    </a:cubicBezTo>
                    <a:cubicBezTo>
                      <a:pt x="1" y="9"/>
                      <a:pt x="1" y="9"/>
                      <a:pt x="1" y="9"/>
                    </a:cubicBezTo>
                    <a:cubicBezTo>
                      <a:pt x="1" y="9"/>
                      <a:pt x="1" y="9"/>
                      <a:pt x="1" y="9"/>
                    </a:cubicBezTo>
                    <a:cubicBezTo>
                      <a:pt x="1" y="9"/>
                      <a:pt x="1" y="9"/>
                      <a:pt x="1" y="9"/>
                    </a:cubicBezTo>
                    <a:cubicBezTo>
                      <a:pt x="1" y="9"/>
                      <a:pt x="1" y="9"/>
                      <a:pt x="1" y="9"/>
                    </a:cubicBezTo>
                    <a:cubicBezTo>
                      <a:pt x="1" y="9"/>
                      <a:pt x="1" y="9"/>
                      <a:pt x="1" y="9"/>
                    </a:cubicBezTo>
                    <a:cubicBezTo>
                      <a:pt x="0" y="10"/>
                      <a:pt x="0" y="11"/>
                      <a:pt x="0" y="12"/>
                    </a:cubicBezTo>
                    <a:cubicBezTo>
                      <a:pt x="0" y="14"/>
                      <a:pt x="3" y="14"/>
                      <a:pt x="4" y="15"/>
                    </a:cubicBez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138" name="Freeform 435"/>
              <p:cNvSpPr/>
              <p:nvPr/>
            </p:nvSpPr>
            <p:spPr bwMode="auto">
              <a:xfrm>
                <a:off x="1876" y="2410"/>
                <a:ext cx="2" cy="0"/>
              </a:xfrm>
              <a:custGeom>
                <a:avLst/>
                <a:gdLst>
                  <a:gd name="T0" fmla="*/ 2 w 2"/>
                  <a:gd name="T1" fmla="*/ 0 w 2"/>
                  <a:gd name="T2" fmla="*/ 2 w 2"/>
                  <a:gd name="T3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139" name="Freeform 436"/>
              <p:cNvSpPr/>
              <p:nvPr/>
            </p:nvSpPr>
            <p:spPr bwMode="auto">
              <a:xfrm>
                <a:off x="1868" y="2413"/>
                <a:ext cx="16" cy="19"/>
              </a:xfrm>
              <a:custGeom>
                <a:avLst/>
                <a:gdLst>
                  <a:gd name="T0" fmla="*/ 5 w 6"/>
                  <a:gd name="T1" fmla="*/ 3 h 7"/>
                  <a:gd name="T2" fmla="*/ 5 w 6"/>
                  <a:gd name="T3" fmla="*/ 1 h 7"/>
                  <a:gd name="T4" fmla="*/ 6 w 6"/>
                  <a:gd name="T5" fmla="*/ 1 h 7"/>
                  <a:gd name="T6" fmla="*/ 4 w 6"/>
                  <a:gd name="T7" fmla="*/ 0 h 7"/>
                  <a:gd name="T8" fmla="*/ 4 w 6"/>
                  <a:gd name="T9" fmla="*/ 3 h 7"/>
                  <a:gd name="T10" fmla="*/ 1 w 6"/>
                  <a:gd name="T11" fmla="*/ 3 h 7"/>
                  <a:gd name="T12" fmla="*/ 2 w 6"/>
                  <a:gd name="T13" fmla="*/ 2 h 7"/>
                  <a:gd name="T14" fmla="*/ 1 w 6"/>
                  <a:gd name="T15" fmla="*/ 6 h 7"/>
                  <a:gd name="T16" fmla="*/ 2 w 6"/>
                  <a:gd name="T17" fmla="*/ 5 h 7"/>
                  <a:gd name="T18" fmla="*/ 2 w 6"/>
                  <a:gd name="T19" fmla="*/ 7 h 7"/>
                  <a:gd name="T20" fmla="*/ 5 w 6"/>
                  <a:gd name="T21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6" h="7">
                    <a:moveTo>
                      <a:pt x="5" y="3"/>
                    </a:moveTo>
                    <a:cubicBezTo>
                      <a:pt x="5" y="1"/>
                      <a:pt x="5" y="1"/>
                      <a:pt x="5" y="1"/>
                    </a:cubicBezTo>
                    <a:cubicBezTo>
                      <a:pt x="5" y="1"/>
                      <a:pt x="5" y="1"/>
                      <a:pt x="6" y="1"/>
                    </a:cubicBezTo>
                    <a:cubicBezTo>
                      <a:pt x="5" y="1"/>
                      <a:pt x="5" y="0"/>
                      <a:pt x="4" y="0"/>
                    </a:cubicBezTo>
                    <a:cubicBezTo>
                      <a:pt x="2" y="1"/>
                      <a:pt x="4" y="2"/>
                      <a:pt x="4" y="3"/>
                    </a:cubicBezTo>
                    <a:cubicBezTo>
                      <a:pt x="3" y="6"/>
                      <a:pt x="3" y="3"/>
                      <a:pt x="1" y="3"/>
                    </a:cubicBezTo>
                    <a:cubicBezTo>
                      <a:pt x="1" y="3"/>
                      <a:pt x="2" y="3"/>
                      <a:pt x="2" y="2"/>
                    </a:cubicBezTo>
                    <a:cubicBezTo>
                      <a:pt x="0" y="3"/>
                      <a:pt x="1" y="5"/>
                      <a:pt x="1" y="6"/>
                    </a:cubicBezTo>
                    <a:cubicBezTo>
                      <a:pt x="2" y="6"/>
                      <a:pt x="2" y="6"/>
                      <a:pt x="2" y="5"/>
                    </a:cubicBezTo>
                    <a:cubicBezTo>
                      <a:pt x="2" y="7"/>
                      <a:pt x="2" y="7"/>
                      <a:pt x="2" y="7"/>
                    </a:cubicBezTo>
                    <a:cubicBezTo>
                      <a:pt x="4" y="6"/>
                      <a:pt x="5" y="6"/>
                      <a:pt x="5" y="3"/>
                    </a:cubicBez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140" name="Freeform 437"/>
              <p:cNvSpPr/>
              <p:nvPr/>
            </p:nvSpPr>
            <p:spPr bwMode="auto">
              <a:xfrm>
                <a:off x="1884" y="2413"/>
                <a:ext cx="3" cy="2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1 h 1"/>
                  <a:gd name="T4" fmla="*/ 0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1" y="1"/>
                      <a:pt x="0" y="0"/>
                    </a:cubicBez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141" name="Freeform 438"/>
              <p:cNvSpPr/>
              <p:nvPr/>
            </p:nvSpPr>
            <p:spPr bwMode="auto">
              <a:xfrm>
                <a:off x="1870" y="242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142" name="Freeform 439"/>
              <p:cNvSpPr/>
              <p:nvPr/>
            </p:nvSpPr>
            <p:spPr bwMode="auto">
              <a:xfrm>
                <a:off x="1876" y="2432"/>
                <a:ext cx="2" cy="2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1 h 1"/>
                  <a:gd name="T4" fmla="*/ 1 w 1"/>
                  <a:gd name="T5" fmla="*/ 1 h 1"/>
                  <a:gd name="T6" fmla="*/ 1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143" name="Freeform 440"/>
              <p:cNvSpPr/>
              <p:nvPr/>
            </p:nvSpPr>
            <p:spPr bwMode="auto">
              <a:xfrm>
                <a:off x="1780" y="2366"/>
                <a:ext cx="98" cy="82"/>
              </a:xfrm>
              <a:custGeom>
                <a:avLst/>
                <a:gdLst>
                  <a:gd name="T0" fmla="*/ 0 w 36"/>
                  <a:gd name="T1" fmla="*/ 8 h 30"/>
                  <a:gd name="T2" fmla="*/ 2 w 36"/>
                  <a:gd name="T3" fmla="*/ 7 h 30"/>
                  <a:gd name="T4" fmla="*/ 2 w 36"/>
                  <a:gd name="T5" fmla="*/ 9 h 30"/>
                  <a:gd name="T6" fmla="*/ 5 w 36"/>
                  <a:gd name="T7" fmla="*/ 10 h 30"/>
                  <a:gd name="T8" fmla="*/ 6 w 36"/>
                  <a:gd name="T9" fmla="*/ 6 h 30"/>
                  <a:gd name="T10" fmla="*/ 7 w 36"/>
                  <a:gd name="T11" fmla="*/ 7 h 30"/>
                  <a:gd name="T12" fmla="*/ 9 w 36"/>
                  <a:gd name="T13" fmla="*/ 4 h 30"/>
                  <a:gd name="T14" fmla="*/ 11 w 36"/>
                  <a:gd name="T15" fmla="*/ 7 h 30"/>
                  <a:gd name="T16" fmla="*/ 14 w 36"/>
                  <a:gd name="T17" fmla="*/ 11 h 30"/>
                  <a:gd name="T18" fmla="*/ 26 w 36"/>
                  <a:gd name="T19" fmla="*/ 28 h 30"/>
                  <a:gd name="T20" fmla="*/ 28 w 36"/>
                  <a:gd name="T21" fmla="*/ 26 h 30"/>
                  <a:gd name="T22" fmla="*/ 28 w 36"/>
                  <a:gd name="T23" fmla="*/ 28 h 30"/>
                  <a:gd name="T24" fmla="*/ 27 w 36"/>
                  <a:gd name="T25" fmla="*/ 28 h 30"/>
                  <a:gd name="T26" fmla="*/ 32 w 36"/>
                  <a:gd name="T27" fmla="*/ 29 h 30"/>
                  <a:gd name="T28" fmla="*/ 31 w 36"/>
                  <a:gd name="T29" fmla="*/ 26 h 30"/>
                  <a:gd name="T30" fmla="*/ 34 w 36"/>
                  <a:gd name="T31" fmla="*/ 27 h 30"/>
                  <a:gd name="T32" fmla="*/ 34 w 36"/>
                  <a:gd name="T33" fmla="*/ 25 h 30"/>
                  <a:gd name="T34" fmla="*/ 32 w 36"/>
                  <a:gd name="T35" fmla="*/ 25 h 30"/>
                  <a:gd name="T36" fmla="*/ 32 w 36"/>
                  <a:gd name="T37" fmla="*/ 24 h 30"/>
                  <a:gd name="T38" fmla="*/ 25 w 36"/>
                  <a:gd name="T39" fmla="*/ 25 h 30"/>
                  <a:gd name="T40" fmla="*/ 26 w 36"/>
                  <a:gd name="T41" fmla="*/ 25 h 30"/>
                  <a:gd name="T42" fmla="*/ 22 w 36"/>
                  <a:gd name="T43" fmla="*/ 19 h 30"/>
                  <a:gd name="T44" fmla="*/ 19 w 36"/>
                  <a:gd name="T45" fmla="*/ 18 h 30"/>
                  <a:gd name="T46" fmla="*/ 19 w 36"/>
                  <a:gd name="T47" fmla="*/ 16 h 30"/>
                  <a:gd name="T48" fmla="*/ 18 w 36"/>
                  <a:gd name="T49" fmla="*/ 16 h 30"/>
                  <a:gd name="T50" fmla="*/ 18 w 36"/>
                  <a:gd name="T51" fmla="*/ 13 h 30"/>
                  <a:gd name="T52" fmla="*/ 15 w 36"/>
                  <a:gd name="T53" fmla="*/ 14 h 30"/>
                  <a:gd name="T54" fmla="*/ 16 w 36"/>
                  <a:gd name="T55" fmla="*/ 8 h 30"/>
                  <a:gd name="T56" fmla="*/ 15 w 36"/>
                  <a:gd name="T57" fmla="*/ 9 h 30"/>
                  <a:gd name="T58" fmla="*/ 14 w 36"/>
                  <a:gd name="T59" fmla="*/ 9 h 30"/>
                  <a:gd name="T60" fmla="*/ 15 w 36"/>
                  <a:gd name="T61" fmla="*/ 7 h 30"/>
                  <a:gd name="T62" fmla="*/ 12 w 36"/>
                  <a:gd name="T63" fmla="*/ 4 h 30"/>
                  <a:gd name="T64" fmla="*/ 11 w 36"/>
                  <a:gd name="T65" fmla="*/ 5 h 30"/>
                  <a:gd name="T66" fmla="*/ 10 w 36"/>
                  <a:gd name="T67" fmla="*/ 2 h 30"/>
                  <a:gd name="T68" fmla="*/ 5 w 36"/>
                  <a:gd name="T69" fmla="*/ 5 h 30"/>
                  <a:gd name="T70" fmla="*/ 9 w 36"/>
                  <a:gd name="T71" fmla="*/ 0 h 30"/>
                  <a:gd name="T72" fmla="*/ 2 w 36"/>
                  <a:gd name="T73" fmla="*/ 2 h 30"/>
                  <a:gd name="T74" fmla="*/ 3 w 36"/>
                  <a:gd name="T75" fmla="*/ 7 h 30"/>
                  <a:gd name="T76" fmla="*/ 0 w 36"/>
                  <a:gd name="T77" fmla="*/ 8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36" h="30">
                    <a:moveTo>
                      <a:pt x="0" y="8"/>
                    </a:moveTo>
                    <a:cubicBezTo>
                      <a:pt x="1" y="8"/>
                      <a:pt x="2" y="7"/>
                      <a:pt x="2" y="7"/>
                    </a:cubicBezTo>
                    <a:cubicBezTo>
                      <a:pt x="3" y="7"/>
                      <a:pt x="2" y="8"/>
                      <a:pt x="2" y="9"/>
                    </a:cubicBezTo>
                    <a:cubicBezTo>
                      <a:pt x="4" y="8"/>
                      <a:pt x="4" y="10"/>
                      <a:pt x="5" y="10"/>
                    </a:cubicBezTo>
                    <a:cubicBezTo>
                      <a:pt x="5" y="9"/>
                      <a:pt x="5" y="7"/>
                      <a:pt x="6" y="6"/>
                    </a:cubicBezTo>
                    <a:cubicBezTo>
                      <a:pt x="6" y="6"/>
                      <a:pt x="6" y="7"/>
                      <a:pt x="7" y="7"/>
                    </a:cubicBezTo>
                    <a:cubicBezTo>
                      <a:pt x="7" y="6"/>
                      <a:pt x="6" y="3"/>
                      <a:pt x="9" y="4"/>
                    </a:cubicBezTo>
                    <a:cubicBezTo>
                      <a:pt x="10" y="5"/>
                      <a:pt x="11" y="6"/>
                      <a:pt x="11" y="7"/>
                    </a:cubicBezTo>
                    <a:cubicBezTo>
                      <a:pt x="11" y="9"/>
                      <a:pt x="13" y="10"/>
                      <a:pt x="14" y="11"/>
                    </a:cubicBezTo>
                    <a:cubicBezTo>
                      <a:pt x="17" y="18"/>
                      <a:pt x="20" y="24"/>
                      <a:pt x="26" y="28"/>
                    </a:cubicBezTo>
                    <a:cubicBezTo>
                      <a:pt x="26" y="28"/>
                      <a:pt x="27" y="27"/>
                      <a:pt x="28" y="26"/>
                    </a:cubicBezTo>
                    <a:cubicBezTo>
                      <a:pt x="27" y="27"/>
                      <a:pt x="29" y="27"/>
                      <a:pt x="28" y="28"/>
                    </a:cubicBezTo>
                    <a:cubicBezTo>
                      <a:pt x="28" y="28"/>
                      <a:pt x="28" y="28"/>
                      <a:pt x="27" y="28"/>
                    </a:cubicBezTo>
                    <a:cubicBezTo>
                      <a:pt x="28" y="30"/>
                      <a:pt x="31" y="29"/>
                      <a:pt x="32" y="29"/>
                    </a:cubicBezTo>
                    <a:cubicBezTo>
                      <a:pt x="32" y="28"/>
                      <a:pt x="31" y="27"/>
                      <a:pt x="31" y="26"/>
                    </a:cubicBezTo>
                    <a:cubicBezTo>
                      <a:pt x="32" y="29"/>
                      <a:pt x="32" y="26"/>
                      <a:pt x="34" y="27"/>
                    </a:cubicBezTo>
                    <a:cubicBezTo>
                      <a:pt x="36" y="26"/>
                      <a:pt x="33" y="26"/>
                      <a:pt x="34" y="25"/>
                    </a:cubicBezTo>
                    <a:cubicBezTo>
                      <a:pt x="33" y="24"/>
                      <a:pt x="33" y="26"/>
                      <a:pt x="32" y="25"/>
                    </a:cubicBezTo>
                    <a:cubicBezTo>
                      <a:pt x="31" y="24"/>
                      <a:pt x="33" y="25"/>
                      <a:pt x="32" y="24"/>
                    </a:cubicBezTo>
                    <a:cubicBezTo>
                      <a:pt x="31" y="24"/>
                      <a:pt x="30" y="28"/>
                      <a:pt x="25" y="25"/>
                    </a:cubicBezTo>
                    <a:cubicBezTo>
                      <a:pt x="26" y="25"/>
                      <a:pt x="26" y="25"/>
                      <a:pt x="26" y="25"/>
                    </a:cubicBezTo>
                    <a:cubicBezTo>
                      <a:pt x="24" y="24"/>
                      <a:pt x="21" y="22"/>
                      <a:pt x="22" y="19"/>
                    </a:cubicBezTo>
                    <a:cubicBezTo>
                      <a:pt x="21" y="20"/>
                      <a:pt x="21" y="16"/>
                      <a:pt x="19" y="18"/>
                    </a:cubicBezTo>
                    <a:cubicBezTo>
                      <a:pt x="19" y="17"/>
                      <a:pt x="19" y="17"/>
                      <a:pt x="19" y="16"/>
                    </a:cubicBezTo>
                    <a:cubicBezTo>
                      <a:pt x="18" y="16"/>
                      <a:pt x="18" y="16"/>
                      <a:pt x="18" y="16"/>
                    </a:cubicBezTo>
                    <a:cubicBezTo>
                      <a:pt x="17" y="15"/>
                      <a:pt x="19" y="15"/>
                      <a:pt x="18" y="13"/>
                    </a:cubicBezTo>
                    <a:cubicBezTo>
                      <a:pt x="17" y="15"/>
                      <a:pt x="17" y="14"/>
                      <a:pt x="15" y="14"/>
                    </a:cubicBezTo>
                    <a:cubicBezTo>
                      <a:pt x="16" y="12"/>
                      <a:pt x="16" y="10"/>
                      <a:pt x="16" y="8"/>
                    </a:cubicBezTo>
                    <a:cubicBezTo>
                      <a:pt x="16" y="8"/>
                      <a:pt x="15" y="8"/>
                      <a:pt x="15" y="9"/>
                    </a:cubicBezTo>
                    <a:cubicBezTo>
                      <a:pt x="15" y="8"/>
                      <a:pt x="14" y="9"/>
                      <a:pt x="14" y="9"/>
                    </a:cubicBezTo>
                    <a:cubicBezTo>
                      <a:pt x="13" y="8"/>
                      <a:pt x="15" y="7"/>
                      <a:pt x="15" y="7"/>
                    </a:cubicBezTo>
                    <a:cubicBezTo>
                      <a:pt x="15" y="5"/>
                      <a:pt x="12" y="6"/>
                      <a:pt x="12" y="4"/>
                    </a:cubicBezTo>
                    <a:cubicBezTo>
                      <a:pt x="11" y="5"/>
                      <a:pt x="11" y="5"/>
                      <a:pt x="11" y="5"/>
                    </a:cubicBezTo>
                    <a:cubicBezTo>
                      <a:pt x="10" y="4"/>
                      <a:pt x="11" y="4"/>
                      <a:pt x="10" y="2"/>
                    </a:cubicBezTo>
                    <a:cubicBezTo>
                      <a:pt x="4" y="2"/>
                      <a:pt x="6" y="4"/>
                      <a:pt x="5" y="5"/>
                    </a:cubicBezTo>
                    <a:cubicBezTo>
                      <a:pt x="5" y="4"/>
                      <a:pt x="0" y="3"/>
                      <a:pt x="9" y="0"/>
                    </a:cubicBezTo>
                    <a:cubicBezTo>
                      <a:pt x="1" y="1"/>
                      <a:pt x="5" y="2"/>
                      <a:pt x="2" y="2"/>
                    </a:cubicBezTo>
                    <a:cubicBezTo>
                      <a:pt x="3" y="3"/>
                      <a:pt x="3" y="5"/>
                      <a:pt x="3" y="7"/>
                    </a:cubicBezTo>
                    <a:cubicBezTo>
                      <a:pt x="2" y="5"/>
                      <a:pt x="1" y="7"/>
                      <a:pt x="0" y="8"/>
                    </a:cubicBez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144" name="Freeform 441"/>
              <p:cNvSpPr/>
              <p:nvPr/>
            </p:nvSpPr>
            <p:spPr bwMode="auto">
              <a:xfrm>
                <a:off x="1786" y="2369"/>
                <a:ext cx="3" cy="3"/>
              </a:xfrm>
              <a:custGeom>
                <a:avLst/>
                <a:gdLst>
                  <a:gd name="T0" fmla="*/ 0 w 1"/>
                  <a:gd name="T1" fmla="*/ 1 h 1"/>
                  <a:gd name="T2" fmla="*/ 1 w 1"/>
                  <a:gd name="T3" fmla="*/ 0 h 1"/>
                  <a:gd name="T4" fmla="*/ 0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0" y="1"/>
                      <a:pt x="1" y="0"/>
                      <a:pt x="1" y="0"/>
                    </a:cubicBezTo>
                    <a:cubicBezTo>
                      <a:pt x="0" y="0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145" name="Freeform 442"/>
              <p:cNvSpPr/>
              <p:nvPr/>
            </p:nvSpPr>
            <p:spPr bwMode="auto">
              <a:xfrm>
                <a:off x="1780" y="238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146" name="Rectangle 443"/>
              <p:cNvSpPr>
                <a:spLocks noChangeArrowheads="1"/>
              </p:cNvSpPr>
              <p:nvPr/>
            </p:nvSpPr>
            <p:spPr bwMode="auto">
              <a:xfrm>
                <a:off x="1810" y="2386"/>
                <a:ext cx="1" cy="1"/>
              </a:xfrm>
              <a:prstGeom prst="rect">
                <a:avLst/>
              </a:pr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147" name="Freeform 444"/>
              <p:cNvSpPr/>
              <p:nvPr/>
            </p:nvSpPr>
            <p:spPr bwMode="auto">
              <a:xfrm>
                <a:off x="1824" y="2383"/>
                <a:ext cx="3" cy="5"/>
              </a:xfrm>
              <a:custGeom>
                <a:avLst/>
                <a:gdLst>
                  <a:gd name="T0" fmla="*/ 0 w 1"/>
                  <a:gd name="T1" fmla="*/ 0 h 2"/>
                  <a:gd name="T2" fmla="*/ 0 w 1"/>
                  <a:gd name="T3" fmla="*/ 2 h 2"/>
                  <a:gd name="T4" fmla="*/ 0 w 1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0"/>
                    </a:moveTo>
                    <a:cubicBezTo>
                      <a:pt x="0" y="0"/>
                      <a:pt x="0" y="1"/>
                      <a:pt x="0" y="2"/>
                    </a:cubicBezTo>
                    <a:cubicBezTo>
                      <a:pt x="0" y="1"/>
                      <a:pt x="1" y="1"/>
                      <a:pt x="0" y="0"/>
                    </a:cubicBez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148" name="Freeform 445"/>
              <p:cNvSpPr/>
              <p:nvPr/>
            </p:nvSpPr>
            <p:spPr bwMode="auto">
              <a:xfrm>
                <a:off x="1838" y="2413"/>
                <a:ext cx="2" cy="2"/>
              </a:xfrm>
              <a:custGeom>
                <a:avLst/>
                <a:gdLst>
                  <a:gd name="T0" fmla="*/ 0 w 1"/>
                  <a:gd name="T1" fmla="*/ 0 h 1"/>
                  <a:gd name="T2" fmla="*/ 1 w 1"/>
                  <a:gd name="T3" fmla="*/ 0 h 1"/>
                  <a:gd name="T4" fmla="*/ 0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1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149" name="Freeform 446"/>
              <p:cNvSpPr/>
              <p:nvPr/>
            </p:nvSpPr>
            <p:spPr bwMode="auto">
              <a:xfrm>
                <a:off x="1783" y="2377"/>
                <a:ext cx="0" cy="6"/>
              </a:xfrm>
              <a:custGeom>
                <a:avLst/>
                <a:gdLst>
                  <a:gd name="T0" fmla="*/ 0 h 6"/>
                  <a:gd name="T1" fmla="*/ 3 h 6"/>
                  <a:gd name="T2" fmla="*/ 6 h 6"/>
                  <a:gd name="T3" fmla="*/ 0 h 6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6">
                    <a:moveTo>
                      <a:pt x="0" y="0"/>
                    </a:moveTo>
                    <a:lnTo>
                      <a:pt x="0" y="3"/>
                    </a:lnTo>
                    <a:lnTo>
                      <a:pt x="0" y="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150" name="Freeform 447"/>
              <p:cNvSpPr/>
              <p:nvPr/>
            </p:nvSpPr>
            <p:spPr bwMode="auto">
              <a:xfrm>
                <a:off x="1748" y="2394"/>
                <a:ext cx="41" cy="60"/>
              </a:xfrm>
              <a:custGeom>
                <a:avLst/>
                <a:gdLst>
                  <a:gd name="T0" fmla="*/ 2 w 15"/>
                  <a:gd name="T1" fmla="*/ 20 h 22"/>
                  <a:gd name="T2" fmla="*/ 7 w 15"/>
                  <a:gd name="T3" fmla="*/ 21 h 22"/>
                  <a:gd name="T4" fmla="*/ 8 w 15"/>
                  <a:gd name="T5" fmla="*/ 16 h 22"/>
                  <a:gd name="T6" fmla="*/ 10 w 15"/>
                  <a:gd name="T7" fmla="*/ 19 h 22"/>
                  <a:gd name="T8" fmla="*/ 12 w 15"/>
                  <a:gd name="T9" fmla="*/ 9 h 22"/>
                  <a:gd name="T10" fmla="*/ 13 w 15"/>
                  <a:gd name="T11" fmla="*/ 10 h 22"/>
                  <a:gd name="T12" fmla="*/ 11 w 15"/>
                  <a:gd name="T13" fmla="*/ 5 h 22"/>
                  <a:gd name="T14" fmla="*/ 15 w 15"/>
                  <a:gd name="T15" fmla="*/ 6 h 22"/>
                  <a:gd name="T16" fmla="*/ 15 w 15"/>
                  <a:gd name="T17" fmla="*/ 7 h 22"/>
                  <a:gd name="T18" fmla="*/ 15 w 15"/>
                  <a:gd name="T19" fmla="*/ 2 h 22"/>
                  <a:gd name="T20" fmla="*/ 14 w 15"/>
                  <a:gd name="T21" fmla="*/ 0 h 22"/>
                  <a:gd name="T22" fmla="*/ 12 w 15"/>
                  <a:gd name="T23" fmla="*/ 0 h 22"/>
                  <a:gd name="T24" fmla="*/ 12 w 15"/>
                  <a:gd name="T25" fmla="*/ 4 h 22"/>
                  <a:gd name="T26" fmla="*/ 11 w 15"/>
                  <a:gd name="T27" fmla="*/ 4 h 22"/>
                  <a:gd name="T28" fmla="*/ 11 w 15"/>
                  <a:gd name="T29" fmla="*/ 5 h 22"/>
                  <a:gd name="T30" fmla="*/ 10 w 15"/>
                  <a:gd name="T31" fmla="*/ 5 h 22"/>
                  <a:gd name="T32" fmla="*/ 10 w 15"/>
                  <a:gd name="T33" fmla="*/ 8 h 22"/>
                  <a:gd name="T34" fmla="*/ 10 w 15"/>
                  <a:gd name="T35" fmla="*/ 7 h 22"/>
                  <a:gd name="T36" fmla="*/ 11 w 15"/>
                  <a:gd name="T37" fmla="*/ 9 h 22"/>
                  <a:gd name="T38" fmla="*/ 9 w 15"/>
                  <a:gd name="T39" fmla="*/ 10 h 22"/>
                  <a:gd name="T40" fmla="*/ 10 w 15"/>
                  <a:gd name="T41" fmla="*/ 10 h 22"/>
                  <a:gd name="T42" fmla="*/ 7 w 15"/>
                  <a:gd name="T43" fmla="*/ 14 h 22"/>
                  <a:gd name="T44" fmla="*/ 7 w 15"/>
                  <a:gd name="T45" fmla="*/ 14 h 22"/>
                  <a:gd name="T46" fmla="*/ 8 w 15"/>
                  <a:gd name="T47" fmla="*/ 12 h 22"/>
                  <a:gd name="T48" fmla="*/ 10 w 15"/>
                  <a:gd name="T49" fmla="*/ 14 h 22"/>
                  <a:gd name="T50" fmla="*/ 7 w 15"/>
                  <a:gd name="T51" fmla="*/ 15 h 22"/>
                  <a:gd name="T52" fmla="*/ 5 w 15"/>
                  <a:gd name="T53" fmla="*/ 16 h 22"/>
                  <a:gd name="T54" fmla="*/ 5 w 15"/>
                  <a:gd name="T55" fmla="*/ 16 h 22"/>
                  <a:gd name="T56" fmla="*/ 3 w 15"/>
                  <a:gd name="T57" fmla="*/ 17 h 22"/>
                  <a:gd name="T58" fmla="*/ 4 w 15"/>
                  <a:gd name="T59" fmla="*/ 18 h 22"/>
                  <a:gd name="T60" fmla="*/ 3 w 15"/>
                  <a:gd name="T61" fmla="*/ 19 h 22"/>
                  <a:gd name="T62" fmla="*/ 3 w 15"/>
                  <a:gd name="T63" fmla="*/ 18 h 22"/>
                  <a:gd name="T64" fmla="*/ 0 w 15"/>
                  <a:gd name="T65" fmla="*/ 20 h 22"/>
                  <a:gd name="T66" fmla="*/ 3 w 15"/>
                  <a:gd name="T67" fmla="*/ 19 h 22"/>
                  <a:gd name="T68" fmla="*/ 2 w 15"/>
                  <a:gd name="T69" fmla="*/ 2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5" h="22">
                    <a:moveTo>
                      <a:pt x="2" y="20"/>
                    </a:moveTo>
                    <a:cubicBezTo>
                      <a:pt x="3" y="22"/>
                      <a:pt x="5" y="21"/>
                      <a:pt x="7" y="21"/>
                    </a:cubicBezTo>
                    <a:cubicBezTo>
                      <a:pt x="10" y="18"/>
                      <a:pt x="6" y="18"/>
                      <a:pt x="8" y="16"/>
                    </a:cubicBezTo>
                    <a:cubicBezTo>
                      <a:pt x="10" y="19"/>
                      <a:pt x="10" y="19"/>
                      <a:pt x="10" y="19"/>
                    </a:cubicBezTo>
                    <a:cubicBezTo>
                      <a:pt x="12" y="16"/>
                      <a:pt x="14" y="12"/>
                      <a:pt x="12" y="9"/>
                    </a:cubicBezTo>
                    <a:cubicBezTo>
                      <a:pt x="13" y="9"/>
                      <a:pt x="13" y="9"/>
                      <a:pt x="13" y="10"/>
                    </a:cubicBezTo>
                    <a:cubicBezTo>
                      <a:pt x="14" y="8"/>
                      <a:pt x="9" y="7"/>
                      <a:pt x="11" y="5"/>
                    </a:cubicBezTo>
                    <a:cubicBezTo>
                      <a:pt x="12" y="8"/>
                      <a:pt x="13" y="5"/>
                      <a:pt x="15" y="6"/>
                    </a:cubicBezTo>
                    <a:cubicBezTo>
                      <a:pt x="15" y="7"/>
                      <a:pt x="15" y="7"/>
                      <a:pt x="15" y="7"/>
                    </a:cubicBezTo>
                    <a:cubicBezTo>
                      <a:pt x="15" y="5"/>
                      <a:pt x="15" y="3"/>
                      <a:pt x="15" y="2"/>
                    </a:cubicBezTo>
                    <a:cubicBezTo>
                      <a:pt x="15" y="1"/>
                      <a:pt x="13" y="2"/>
                      <a:pt x="14" y="0"/>
                    </a:cubicBezTo>
                    <a:cubicBezTo>
                      <a:pt x="13" y="1"/>
                      <a:pt x="13" y="0"/>
                      <a:pt x="12" y="0"/>
                    </a:cubicBezTo>
                    <a:cubicBezTo>
                      <a:pt x="12" y="2"/>
                      <a:pt x="11" y="2"/>
                      <a:pt x="12" y="4"/>
                    </a:cubicBezTo>
                    <a:cubicBezTo>
                      <a:pt x="11" y="4"/>
                      <a:pt x="12" y="3"/>
                      <a:pt x="11" y="4"/>
                    </a:cubicBezTo>
                    <a:cubicBezTo>
                      <a:pt x="11" y="5"/>
                      <a:pt x="11" y="5"/>
                      <a:pt x="11" y="5"/>
                    </a:cubicBezTo>
                    <a:cubicBezTo>
                      <a:pt x="11" y="6"/>
                      <a:pt x="10" y="4"/>
                      <a:pt x="10" y="5"/>
                    </a:cubicBezTo>
                    <a:cubicBezTo>
                      <a:pt x="10" y="5"/>
                      <a:pt x="11" y="7"/>
                      <a:pt x="10" y="8"/>
                    </a:cubicBezTo>
                    <a:cubicBezTo>
                      <a:pt x="10" y="7"/>
                      <a:pt x="10" y="7"/>
                      <a:pt x="10" y="7"/>
                    </a:cubicBezTo>
                    <a:cubicBezTo>
                      <a:pt x="10" y="8"/>
                      <a:pt x="9" y="9"/>
                      <a:pt x="11" y="9"/>
                    </a:cubicBezTo>
                    <a:cubicBezTo>
                      <a:pt x="9" y="10"/>
                      <a:pt x="9" y="10"/>
                      <a:pt x="9" y="10"/>
                    </a:cubicBezTo>
                    <a:cubicBezTo>
                      <a:pt x="10" y="10"/>
                      <a:pt x="10" y="10"/>
                      <a:pt x="10" y="10"/>
                    </a:cubicBezTo>
                    <a:cubicBezTo>
                      <a:pt x="9" y="12"/>
                      <a:pt x="6" y="11"/>
                      <a:pt x="7" y="14"/>
                    </a:cubicBezTo>
                    <a:cubicBezTo>
                      <a:pt x="7" y="13"/>
                      <a:pt x="7" y="14"/>
                      <a:pt x="7" y="14"/>
                    </a:cubicBezTo>
                    <a:cubicBezTo>
                      <a:pt x="9" y="14"/>
                      <a:pt x="7" y="13"/>
                      <a:pt x="8" y="12"/>
                    </a:cubicBezTo>
                    <a:cubicBezTo>
                      <a:pt x="9" y="13"/>
                      <a:pt x="9" y="15"/>
                      <a:pt x="10" y="14"/>
                    </a:cubicBezTo>
                    <a:cubicBezTo>
                      <a:pt x="8" y="14"/>
                      <a:pt x="9" y="16"/>
                      <a:pt x="7" y="15"/>
                    </a:cubicBezTo>
                    <a:cubicBezTo>
                      <a:pt x="6" y="15"/>
                      <a:pt x="6" y="17"/>
                      <a:pt x="5" y="16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18"/>
                      <a:pt x="4" y="16"/>
                      <a:pt x="3" y="17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9"/>
                      <a:pt x="3" y="19"/>
                      <a:pt x="3" y="19"/>
                    </a:cubicBezTo>
                    <a:cubicBezTo>
                      <a:pt x="3" y="19"/>
                      <a:pt x="3" y="19"/>
                      <a:pt x="3" y="18"/>
                    </a:cubicBezTo>
                    <a:cubicBezTo>
                      <a:pt x="2" y="19"/>
                      <a:pt x="0" y="19"/>
                      <a:pt x="0" y="20"/>
                    </a:cubicBezTo>
                    <a:cubicBezTo>
                      <a:pt x="1" y="20"/>
                      <a:pt x="2" y="19"/>
                      <a:pt x="3" y="19"/>
                    </a:cubicBezTo>
                    <a:cubicBezTo>
                      <a:pt x="3" y="20"/>
                      <a:pt x="3" y="21"/>
                      <a:pt x="2" y="20"/>
                    </a:cubicBez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151" name="Freeform 448"/>
              <p:cNvSpPr/>
              <p:nvPr/>
            </p:nvSpPr>
            <p:spPr bwMode="auto">
              <a:xfrm>
                <a:off x="1772" y="2413"/>
                <a:ext cx="3" cy="0"/>
              </a:xfrm>
              <a:custGeom>
                <a:avLst/>
                <a:gdLst>
                  <a:gd name="T0" fmla="*/ 0 w 1"/>
                  <a:gd name="T1" fmla="*/ 1 w 1"/>
                  <a:gd name="T2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152" name="Freeform 449"/>
              <p:cNvSpPr/>
              <p:nvPr/>
            </p:nvSpPr>
            <p:spPr bwMode="auto">
              <a:xfrm>
                <a:off x="1707" y="2402"/>
                <a:ext cx="41" cy="46"/>
              </a:xfrm>
              <a:custGeom>
                <a:avLst/>
                <a:gdLst>
                  <a:gd name="T0" fmla="*/ 10 w 15"/>
                  <a:gd name="T1" fmla="*/ 13 h 17"/>
                  <a:gd name="T2" fmla="*/ 11 w 15"/>
                  <a:gd name="T3" fmla="*/ 11 h 17"/>
                  <a:gd name="T4" fmla="*/ 9 w 15"/>
                  <a:gd name="T5" fmla="*/ 14 h 17"/>
                  <a:gd name="T6" fmla="*/ 7 w 15"/>
                  <a:gd name="T7" fmla="*/ 12 h 17"/>
                  <a:gd name="T8" fmla="*/ 9 w 15"/>
                  <a:gd name="T9" fmla="*/ 10 h 17"/>
                  <a:gd name="T10" fmla="*/ 8 w 15"/>
                  <a:gd name="T11" fmla="*/ 9 h 17"/>
                  <a:gd name="T12" fmla="*/ 7 w 15"/>
                  <a:gd name="T13" fmla="*/ 10 h 17"/>
                  <a:gd name="T14" fmla="*/ 4 w 15"/>
                  <a:gd name="T15" fmla="*/ 8 h 17"/>
                  <a:gd name="T16" fmla="*/ 6 w 15"/>
                  <a:gd name="T17" fmla="*/ 9 h 17"/>
                  <a:gd name="T18" fmla="*/ 7 w 15"/>
                  <a:gd name="T19" fmla="*/ 7 h 17"/>
                  <a:gd name="T20" fmla="*/ 0 w 15"/>
                  <a:gd name="T21" fmla="*/ 3 h 17"/>
                  <a:gd name="T22" fmla="*/ 1 w 15"/>
                  <a:gd name="T23" fmla="*/ 4 h 17"/>
                  <a:gd name="T24" fmla="*/ 3 w 15"/>
                  <a:gd name="T25" fmla="*/ 4 h 17"/>
                  <a:gd name="T26" fmla="*/ 3 w 15"/>
                  <a:gd name="T27" fmla="*/ 6 h 17"/>
                  <a:gd name="T28" fmla="*/ 2 w 15"/>
                  <a:gd name="T29" fmla="*/ 5 h 17"/>
                  <a:gd name="T30" fmla="*/ 11 w 15"/>
                  <a:gd name="T31" fmla="*/ 17 h 17"/>
                  <a:gd name="T32" fmla="*/ 9 w 15"/>
                  <a:gd name="T33" fmla="*/ 16 h 17"/>
                  <a:gd name="T34" fmla="*/ 12 w 15"/>
                  <a:gd name="T35" fmla="*/ 15 h 17"/>
                  <a:gd name="T36" fmla="*/ 12 w 15"/>
                  <a:gd name="T37" fmla="*/ 13 h 17"/>
                  <a:gd name="T38" fmla="*/ 12 w 15"/>
                  <a:gd name="T39" fmla="*/ 14 h 17"/>
                  <a:gd name="T40" fmla="*/ 13 w 15"/>
                  <a:gd name="T41" fmla="*/ 12 h 17"/>
                  <a:gd name="T42" fmla="*/ 15 w 15"/>
                  <a:gd name="T43" fmla="*/ 12 h 17"/>
                  <a:gd name="T44" fmla="*/ 12 w 15"/>
                  <a:gd name="T45" fmla="*/ 11 h 17"/>
                  <a:gd name="T46" fmla="*/ 10 w 15"/>
                  <a:gd name="T47" fmla="*/ 13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5" h="17">
                    <a:moveTo>
                      <a:pt x="10" y="13"/>
                    </a:moveTo>
                    <a:cubicBezTo>
                      <a:pt x="10" y="12"/>
                      <a:pt x="11" y="12"/>
                      <a:pt x="11" y="11"/>
                    </a:cubicBezTo>
                    <a:cubicBezTo>
                      <a:pt x="9" y="11"/>
                      <a:pt x="10" y="13"/>
                      <a:pt x="9" y="14"/>
                    </a:cubicBezTo>
                    <a:cubicBezTo>
                      <a:pt x="9" y="13"/>
                      <a:pt x="7" y="13"/>
                      <a:pt x="7" y="12"/>
                    </a:cubicBezTo>
                    <a:cubicBezTo>
                      <a:pt x="8" y="12"/>
                      <a:pt x="9" y="11"/>
                      <a:pt x="9" y="10"/>
                    </a:cubicBezTo>
                    <a:cubicBezTo>
                      <a:pt x="8" y="11"/>
                      <a:pt x="8" y="9"/>
                      <a:pt x="8" y="9"/>
                    </a:cubicBezTo>
                    <a:cubicBezTo>
                      <a:pt x="8" y="11"/>
                      <a:pt x="7" y="8"/>
                      <a:pt x="7" y="10"/>
                    </a:cubicBezTo>
                    <a:cubicBezTo>
                      <a:pt x="6" y="10"/>
                      <a:pt x="4" y="9"/>
                      <a:pt x="4" y="8"/>
                    </a:cubicBezTo>
                    <a:cubicBezTo>
                      <a:pt x="5" y="8"/>
                      <a:pt x="5" y="8"/>
                      <a:pt x="6" y="9"/>
                    </a:cubicBezTo>
                    <a:cubicBezTo>
                      <a:pt x="7" y="8"/>
                      <a:pt x="6" y="8"/>
                      <a:pt x="7" y="7"/>
                    </a:cubicBezTo>
                    <a:cubicBezTo>
                      <a:pt x="4" y="6"/>
                      <a:pt x="3" y="0"/>
                      <a:pt x="0" y="3"/>
                    </a:cubicBezTo>
                    <a:cubicBezTo>
                      <a:pt x="0" y="3"/>
                      <a:pt x="1" y="4"/>
                      <a:pt x="1" y="4"/>
                    </a:cubicBezTo>
                    <a:cubicBezTo>
                      <a:pt x="1" y="2"/>
                      <a:pt x="3" y="4"/>
                      <a:pt x="3" y="4"/>
                    </a:cubicBezTo>
                    <a:cubicBezTo>
                      <a:pt x="3" y="5"/>
                      <a:pt x="5" y="6"/>
                      <a:pt x="3" y="6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2" y="9"/>
                      <a:pt x="6" y="16"/>
                      <a:pt x="11" y="17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10" y="15"/>
                      <a:pt x="11" y="16"/>
                      <a:pt x="12" y="15"/>
                    </a:cubicBezTo>
                    <a:cubicBezTo>
                      <a:pt x="12" y="13"/>
                      <a:pt x="12" y="13"/>
                      <a:pt x="12" y="13"/>
                    </a:cubicBezTo>
                    <a:cubicBezTo>
                      <a:pt x="12" y="14"/>
                      <a:pt x="13" y="13"/>
                      <a:pt x="12" y="14"/>
                    </a:cubicBezTo>
                    <a:cubicBezTo>
                      <a:pt x="13" y="14"/>
                      <a:pt x="13" y="13"/>
                      <a:pt x="13" y="12"/>
                    </a:cubicBezTo>
                    <a:cubicBezTo>
                      <a:pt x="14" y="12"/>
                      <a:pt x="14" y="13"/>
                      <a:pt x="15" y="12"/>
                    </a:cubicBezTo>
                    <a:cubicBezTo>
                      <a:pt x="14" y="10"/>
                      <a:pt x="14" y="13"/>
                      <a:pt x="12" y="11"/>
                    </a:cubicBezTo>
                    <a:lnTo>
                      <a:pt x="10" y="13"/>
                    </a:ln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153" name="Freeform 450"/>
              <p:cNvSpPr/>
              <p:nvPr/>
            </p:nvSpPr>
            <p:spPr bwMode="auto">
              <a:xfrm>
                <a:off x="1745" y="2440"/>
                <a:ext cx="3" cy="3"/>
              </a:xfrm>
              <a:custGeom>
                <a:avLst/>
                <a:gdLst>
                  <a:gd name="T0" fmla="*/ 3 w 3"/>
                  <a:gd name="T1" fmla="*/ 0 h 3"/>
                  <a:gd name="T2" fmla="*/ 0 w 3"/>
                  <a:gd name="T3" fmla="*/ 3 h 3"/>
                  <a:gd name="T4" fmla="*/ 3 w 3"/>
                  <a:gd name="T5" fmla="*/ 0 h 3"/>
                  <a:gd name="T6" fmla="*/ 3 w 3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3">
                    <a:moveTo>
                      <a:pt x="3" y="0"/>
                    </a:moveTo>
                    <a:lnTo>
                      <a:pt x="0" y="3"/>
                    </a:lnTo>
                    <a:lnTo>
                      <a:pt x="3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154" name="Freeform 451"/>
              <p:cNvSpPr/>
              <p:nvPr/>
            </p:nvSpPr>
            <p:spPr bwMode="auto">
              <a:xfrm>
                <a:off x="1740" y="2445"/>
                <a:ext cx="2" cy="6"/>
              </a:xfrm>
              <a:custGeom>
                <a:avLst/>
                <a:gdLst>
                  <a:gd name="T0" fmla="*/ 1 w 1"/>
                  <a:gd name="T1" fmla="*/ 2 h 2"/>
                  <a:gd name="T2" fmla="*/ 1 w 1"/>
                  <a:gd name="T3" fmla="*/ 1 h 2"/>
                  <a:gd name="T4" fmla="*/ 1 w 1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2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0" y="0"/>
                      <a:pt x="0" y="1"/>
                      <a:pt x="1" y="2"/>
                    </a:cubicBez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155" name="Freeform 452"/>
              <p:cNvSpPr/>
              <p:nvPr/>
            </p:nvSpPr>
            <p:spPr bwMode="auto">
              <a:xfrm>
                <a:off x="1723" y="2413"/>
                <a:ext cx="3" cy="2"/>
              </a:xfrm>
              <a:custGeom>
                <a:avLst/>
                <a:gdLst>
                  <a:gd name="T0" fmla="*/ 1 w 1"/>
                  <a:gd name="T1" fmla="*/ 1 h 1"/>
                  <a:gd name="T2" fmla="*/ 0 w 1"/>
                  <a:gd name="T3" fmla="*/ 0 h 1"/>
                  <a:gd name="T4" fmla="*/ 0 w 1"/>
                  <a:gd name="T5" fmla="*/ 1 h 1"/>
                  <a:gd name="T6" fmla="*/ 1 w 1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1" y="1"/>
                    </a:cubicBez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156" name="Freeform 453"/>
              <p:cNvSpPr/>
              <p:nvPr/>
            </p:nvSpPr>
            <p:spPr bwMode="auto">
              <a:xfrm>
                <a:off x="1704" y="2391"/>
                <a:ext cx="14" cy="19"/>
              </a:xfrm>
              <a:custGeom>
                <a:avLst/>
                <a:gdLst>
                  <a:gd name="T0" fmla="*/ 0 w 5"/>
                  <a:gd name="T1" fmla="*/ 0 h 7"/>
                  <a:gd name="T2" fmla="*/ 1 w 5"/>
                  <a:gd name="T3" fmla="*/ 6 h 7"/>
                  <a:gd name="T4" fmla="*/ 5 w 5"/>
                  <a:gd name="T5" fmla="*/ 5 h 7"/>
                  <a:gd name="T6" fmla="*/ 2 w 5"/>
                  <a:gd name="T7" fmla="*/ 3 h 7"/>
                  <a:gd name="T8" fmla="*/ 2 w 5"/>
                  <a:gd name="T9" fmla="*/ 0 h 7"/>
                  <a:gd name="T10" fmla="*/ 0 w 5"/>
                  <a:gd name="T11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" h="7">
                    <a:moveTo>
                      <a:pt x="0" y="0"/>
                    </a:moveTo>
                    <a:cubicBezTo>
                      <a:pt x="1" y="2"/>
                      <a:pt x="2" y="3"/>
                      <a:pt x="1" y="6"/>
                    </a:cubicBezTo>
                    <a:cubicBezTo>
                      <a:pt x="3" y="7"/>
                      <a:pt x="4" y="5"/>
                      <a:pt x="5" y="5"/>
                    </a:cubicBezTo>
                    <a:cubicBezTo>
                      <a:pt x="5" y="4"/>
                      <a:pt x="3" y="4"/>
                      <a:pt x="2" y="3"/>
                    </a:cubicBezTo>
                    <a:cubicBezTo>
                      <a:pt x="3" y="3"/>
                      <a:pt x="2" y="1"/>
                      <a:pt x="2" y="0"/>
                    </a:cubicBezTo>
                    <a:cubicBezTo>
                      <a:pt x="1" y="1"/>
                      <a:pt x="1" y="1"/>
                      <a:pt x="0" y="0"/>
                    </a:cubicBez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157" name="Freeform 454"/>
              <p:cNvSpPr/>
              <p:nvPr/>
            </p:nvSpPr>
            <p:spPr bwMode="auto">
              <a:xfrm>
                <a:off x="1628" y="2358"/>
                <a:ext cx="95" cy="93"/>
              </a:xfrm>
              <a:custGeom>
                <a:avLst/>
                <a:gdLst>
                  <a:gd name="T0" fmla="*/ 31 w 35"/>
                  <a:gd name="T1" fmla="*/ 4 h 34"/>
                  <a:gd name="T2" fmla="*/ 26 w 35"/>
                  <a:gd name="T3" fmla="*/ 5 h 34"/>
                  <a:gd name="T4" fmla="*/ 27 w 35"/>
                  <a:gd name="T5" fmla="*/ 4 h 34"/>
                  <a:gd name="T6" fmla="*/ 24 w 35"/>
                  <a:gd name="T7" fmla="*/ 5 h 34"/>
                  <a:gd name="T8" fmla="*/ 25 w 35"/>
                  <a:gd name="T9" fmla="*/ 5 h 34"/>
                  <a:gd name="T10" fmla="*/ 23 w 35"/>
                  <a:gd name="T11" fmla="*/ 10 h 34"/>
                  <a:gd name="T12" fmla="*/ 24 w 35"/>
                  <a:gd name="T13" fmla="*/ 11 h 34"/>
                  <a:gd name="T14" fmla="*/ 20 w 35"/>
                  <a:gd name="T15" fmla="*/ 13 h 34"/>
                  <a:gd name="T16" fmla="*/ 23 w 35"/>
                  <a:gd name="T17" fmla="*/ 14 h 34"/>
                  <a:gd name="T18" fmla="*/ 20 w 35"/>
                  <a:gd name="T19" fmla="*/ 18 h 34"/>
                  <a:gd name="T20" fmla="*/ 20 w 35"/>
                  <a:gd name="T21" fmla="*/ 17 h 34"/>
                  <a:gd name="T22" fmla="*/ 19 w 35"/>
                  <a:gd name="T23" fmla="*/ 20 h 34"/>
                  <a:gd name="T24" fmla="*/ 17 w 35"/>
                  <a:gd name="T25" fmla="*/ 19 h 34"/>
                  <a:gd name="T26" fmla="*/ 15 w 35"/>
                  <a:gd name="T27" fmla="*/ 22 h 34"/>
                  <a:gd name="T28" fmla="*/ 15 w 35"/>
                  <a:gd name="T29" fmla="*/ 21 h 34"/>
                  <a:gd name="T30" fmla="*/ 11 w 35"/>
                  <a:gd name="T31" fmla="*/ 28 h 34"/>
                  <a:gd name="T32" fmla="*/ 9 w 35"/>
                  <a:gd name="T33" fmla="*/ 27 h 34"/>
                  <a:gd name="T34" fmla="*/ 12 w 35"/>
                  <a:gd name="T35" fmla="*/ 30 h 34"/>
                  <a:gd name="T36" fmla="*/ 9 w 35"/>
                  <a:gd name="T37" fmla="*/ 31 h 34"/>
                  <a:gd name="T38" fmla="*/ 8 w 35"/>
                  <a:gd name="T39" fmla="*/ 29 h 34"/>
                  <a:gd name="T40" fmla="*/ 7 w 35"/>
                  <a:gd name="T41" fmla="*/ 30 h 34"/>
                  <a:gd name="T42" fmla="*/ 6 w 35"/>
                  <a:gd name="T43" fmla="*/ 29 h 34"/>
                  <a:gd name="T44" fmla="*/ 3 w 35"/>
                  <a:gd name="T45" fmla="*/ 32 h 34"/>
                  <a:gd name="T46" fmla="*/ 1 w 35"/>
                  <a:gd name="T47" fmla="*/ 31 h 34"/>
                  <a:gd name="T48" fmla="*/ 2 w 35"/>
                  <a:gd name="T49" fmla="*/ 34 h 34"/>
                  <a:gd name="T50" fmla="*/ 14 w 35"/>
                  <a:gd name="T51" fmla="*/ 30 h 34"/>
                  <a:gd name="T52" fmla="*/ 15 w 35"/>
                  <a:gd name="T53" fmla="*/ 26 h 34"/>
                  <a:gd name="T54" fmla="*/ 17 w 35"/>
                  <a:gd name="T55" fmla="*/ 27 h 34"/>
                  <a:gd name="T56" fmla="*/ 15 w 35"/>
                  <a:gd name="T57" fmla="*/ 26 h 34"/>
                  <a:gd name="T58" fmla="*/ 18 w 35"/>
                  <a:gd name="T59" fmla="*/ 26 h 34"/>
                  <a:gd name="T60" fmla="*/ 17 w 35"/>
                  <a:gd name="T61" fmla="*/ 24 h 34"/>
                  <a:gd name="T62" fmla="*/ 20 w 35"/>
                  <a:gd name="T63" fmla="*/ 24 h 34"/>
                  <a:gd name="T64" fmla="*/ 28 w 35"/>
                  <a:gd name="T65" fmla="*/ 8 h 34"/>
                  <a:gd name="T66" fmla="*/ 27 w 35"/>
                  <a:gd name="T67" fmla="*/ 7 h 34"/>
                  <a:gd name="T68" fmla="*/ 30 w 35"/>
                  <a:gd name="T69" fmla="*/ 5 h 34"/>
                  <a:gd name="T70" fmla="*/ 30 w 35"/>
                  <a:gd name="T71" fmla="*/ 8 h 34"/>
                  <a:gd name="T72" fmla="*/ 32 w 35"/>
                  <a:gd name="T73" fmla="*/ 9 h 34"/>
                  <a:gd name="T74" fmla="*/ 29 w 35"/>
                  <a:gd name="T75" fmla="*/ 9 h 34"/>
                  <a:gd name="T76" fmla="*/ 29 w 35"/>
                  <a:gd name="T77" fmla="*/ 11 h 34"/>
                  <a:gd name="T78" fmla="*/ 30 w 35"/>
                  <a:gd name="T79" fmla="*/ 10 h 34"/>
                  <a:gd name="T80" fmla="*/ 30 w 35"/>
                  <a:gd name="T81" fmla="*/ 12 h 34"/>
                  <a:gd name="T82" fmla="*/ 33 w 35"/>
                  <a:gd name="T83" fmla="*/ 10 h 34"/>
                  <a:gd name="T84" fmla="*/ 33 w 35"/>
                  <a:gd name="T85" fmla="*/ 3 h 34"/>
                  <a:gd name="T86" fmla="*/ 33 w 35"/>
                  <a:gd name="T87" fmla="*/ 3 h 34"/>
                  <a:gd name="T88" fmla="*/ 33 w 35"/>
                  <a:gd name="T89" fmla="*/ 3 h 34"/>
                  <a:gd name="T90" fmla="*/ 33 w 35"/>
                  <a:gd name="T91" fmla="*/ 3 h 34"/>
                  <a:gd name="T92" fmla="*/ 33 w 35"/>
                  <a:gd name="T93" fmla="*/ 3 h 34"/>
                  <a:gd name="T94" fmla="*/ 33 w 35"/>
                  <a:gd name="T95" fmla="*/ 3 h 34"/>
                  <a:gd name="T96" fmla="*/ 27 w 35"/>
                  <a:gd name="T97" fmla="*/ 2 h 34"/>
                  <a:gd name="T98" fmla="*/ 27 w 35"/>
                  <a:gd name="T99" fmla="*/ 2 h 34"/>
                  <a:gd name="T100" fmla="*/ 27 w 35"/>
                  <a:gd name="T101" fmla="*/ 2 h 34"/>
                  <a:gd name="T102" fmla="*/ 27 w 35"/>
                  <a:gd name="T103" fmla="*/ 2 h 34"/>
                  <a:gd name="T104" fmla="*/ 27 w 35"/>
                  <a:gd name="T105" fmla="*/ 2 h 34"/>
                  <a:gd name="T106" fmla="*/ 27 w 35"/>
                  <a:gd name="T107" fmla="*/ 2 h 34"/>
                  <a:gd name="T108" fmla="*/ 27 w 35"/>
                  <a:gd name="T109" fmla="*/ 3 h 34"/>
                  <a:gd name="T110" fmla="*/ 32 w 35"/>
                  <a:gd name="T111" fmla="*/ 4 h 34"/>
                  <a:gd name="T112" fmla="*/ 31 w 35"/>
                  <a:gd name="T113" fmla="*/ 4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35" h="34">
                    <a:moveTo>
                      <a:pt x="31" y="4"/>
                    </a:moveTo>
                    <a:cubicBezTo>
                      <a:pt x="24" y="2"/>
                      <a:pt x="29" y="6"/>
                      <a:pt x="26" y="5"/>
                    </a:cubicBezTo>
                    <a:cubicBezTo>
                      <a:pt x="26" y="5"/>
                      <a:pt x="26" y="4"/>
                      <a:pt x="27" y="4"/>
                    </a:cubicBezTo>
                    <a:cubicBezTo>
                      <a:pt x="25" y="3"/>
                      <a:pt x="26" y="5"/>
                      <a:pt x="24" y="5"/>
                    </a:cubicBezTo>
                    <a:cubicBezTo>
                      <a:pt x="25" y="5"/>
                      <a:pt x="25" y="5"/>
                      <a:pt x="25" y="5"/>
                    </a:cubicBezTo>
                    <a:cubicBezTo>
                      <a:pt x="23" y="7"/>
                      <a:pt x="25" y="7"/>
                      <a:pt x="23" y="10"/>
                    </a:cubicBezTo>
                    <a:cubicBezTo>
                      <a:pt x="23" y="11"/>
                      <a:pt x="22" y="11"/>
                      <a:pt x="24" y="11"/>
                    </a:cubicBezTo>
                    <a:cubicBezTo>
                      <a:pt x="21" y="12"/>
                      <a:pt x="22" y="12"/>
                      <a:pt x="20" y="13"/>
                    </a:cubicBezTo>
                    <a:cubicBezTo>
                      <a:pt x="20" y="13"/>
                      <a:pt x="22" y="13"/>
                      <a:pt x="23" y="14"/>
                    </a:cubicBezTo>
                    <a:cubicBezTo>
                      <a:pt x="20" y="16"/>
                      <a:pt x="22" y="17"/>
                      <a:pt x="20" y="18"/>
                    </a:cubicBezTo>
                    <a:cubicBezTo>
                      <a:pt x="20" y="18"/>
                      <a:pt x="19" y="18"/>
                      <a:pt x="20" y="17"/>
                    </a:cubicBezTo>
                    <a:cubicBezTo>
                      <a:pt x="18" y="16"/>
                      <a:pt x="19" y="19"/>
                      <a:pt x="19" y="20"/>
                    </a:cubicBezTo>
                    <a:cubicBezTo>
                      <a:pt x="17" y="19"/>
                      <a:pt x="17" y="19"/>
                      <a:pt x="17" y="19"/>
                    </a:cubicBezTo>
                    <a:cubicBezTo>
                      <a:pt x="17" y="20"/>
                      <a:pt x="17" y="22"/>
                      <a:pt x="15" y="22"/>
                    </a:cubicBezTo>
                    <a:cubicBezTo>
                      <a:pt x="15" y="21"/>
                      <a:pt x="15" y="21"/>
                      <a:pt x="15" y="21"/>
                    </a:cubicBezTo>
                    <a:cubicBezTo>
                      <a:pt x="14" y="24"/>
                      <a:pt x="12" y="26"/>
                      <a:pt x="11" y="28"/>
                    </a:cubicBezTo>
                    <a:cubicBezTo>
                      <a:pt x="9" y="27"/>
                      <a:pt x="9" y="27"/>
                      <a:pt x="9" y="27"/>
                    </a:cubicBezTo>
                    <a:cubicBezTo>
                      <a:pt x="8" y="30"/>
                      <a:pt x="12" y="27"/>
                      <a:pt x="12" y="30"/>
                    </a:cubicBezTo>
                    <a:cubicBezTo>
                      <a:pt x="10" y="27"/>
                      <a:pt x="11" y="31"/>
                      <a:pt x="9" y="31"/>
                    </a:cubicBezTo>
                    <a:cubicBezTo>
                      <a:pt x="7" y="30"/>
                      <a:pt x="10" y="30"/>
                      <a:pt x="8" y="29"/>
                    </a:cubicBezTo>
                    <a:cubicBezTo>
                      <a:pt x="9" y="30"/>
                      <a:pt x="8" y="30"/>
                      <a:pt x="7" y="30"/>
                    </a:cubicBezTo>
                    <a:cubicBezTo>
                      <a:pt x="7" y="29"/>
                      <a:pt x="6" y="30"/>
                      <a:pt x="6" y="29"/>
                    </a:cubicBezTo>
                    <a:cubicBezTo>
                      <a:pt x="5" y="30"/>
                      <a:pt x="4" y="31"/>
                      <a:pt x="3" y="32"/>
                    </a:cubicBezTo>
                    <a:cubicBezTo>
                      <a:pt x="3" y="31"/>
                      <a:pt x="2" y="31"/>
                      <a:pt x="1" y="31"/>
                    </a:cubicBezTo>
                    <a:cubicBezTo>
                      <a:pt x="3" y="31"/>
                      <a:pt x="0" y="33"/>
                      <a:pt x="2" y="34"/>
                    </a:cubicBezTo>
                    <a:cubicBezTo>
                      <a:pt x="6" y="34"/>
                      <a:pt x="11" y="32"/>
                      <a:pt x="14" y="30"/>
                    </a:cubicBezTo>
                    <a:cubicBezTo>
                      <a:pt x="13" y="28"/>
                      <a:pt x="16" y="28"/>
                      <a:pt x="15" y="26"/>
                    </a:cubicBezTo>
                    <a:cubicBezTo>
                      <a:pt x="17" y="27"/>
                      <a:pt x="17" y="27"/>
                      <a:pt x="17" y="27"/>
                    </a:cubicBezTo>
                    <a:cubicBezTo>
                      <a:pt x="18" y="25"/>
                      <a:pt x="16" y="27"/>
                      <a:pt x="15" y="26"/>
                    </a:cubicBezTo>
                    <a:cubicBezTo>
                      <a:pt x="16" y="25"/>
                      <a:pt x="17" y="25"/>
                      <a:pt x="18" y="26"/>
                    </a:cubicBezTo>
                    <a:cubicBezTo>
                      <a:pt x="19" y="24"/>
                      <a:pt x="17" y="25"/>
                      <a:pt x="17" y="24"/>
                    </a:cubicBezTo>
                    <a:cubicBezTo>
                      <a:pt x="20" y="24"/>
                      <a:pt x="20" y="24"/>
                      <a:pt x="20" y="24"/>
                    </a:cubicBezTo>
                    <a:cubicBezTo>
                      <a:pt x="22" y="19"/>
                      <a:pt x="23" y="11"/>
                      <a:pt x="28" y="8"/>
                    </a:cubicBezTo>
                    <a:cubicBezTo>
                      <a:pt x="27" y="7"/>
                      <a:pt x="27" y="7"/>
                      <a:pt x="27" y="7"/>
                    </a:cubicBezTo>
                    <a:cubicBezTo>
                      <a:pt x="29" y="7"/>
                      <a:pt x="26" y="4"/>
                      <a:pt x="30" y="5"/>
                    </a:cubicBezTo>
                    <a:cubicBezTo>
                      <a:pt x="31" y="6"/>
                      <a:pt x="32" y="7"/>
                      <a:pt x="30" y="8"/>
                    </a:cubicBezTo>
                    <a:cubicBezTo>
                      <a:pt x="32" y="9"/>
                      <a:pt x="32" y="9"/>
                      <a:pt x="32" y="9"/>
                    </a:cubicBezTo>
                    <a:cubicBezTo>
                      <a:pt x="31" y="8"/>
                      <a:pt x="30" y="10"/>
                      <a:pt x="29" y="9"/>
                    </a:cubicBezTo>
                    <a:cubicBezTo>
                      <a:pt x="29" y="10"/>
                      <a:pt x="29" y="11"/>
                      <a:pt x="29" y="11"/>
                    </a:cubicBezTo>
                    <a:cubicBezTo>
                      <a:pt x="30" y="10"/>
                      <a:pt x="30" y="10"/>
                      <a:pt x="30" y="10"/>
                    </a:cubicBezTo>
                    <a:cubicBezTo>
                      <a:pt x="31" y="11"/>
                      <a:pt x="31" y="12"/>
                      <a:pt x="30" y="12"/>
                    </a:cubicBezTo>
                    <a:cubicBezTo>
                      <a:pt x="31" y="14"/>
                      <a:pt x="32" y="11"/>
                      <a:pt x="33" y="10"/>
                    </a:cubicBezTo>
                    <a:cubicBezTo>
                      <a:pt x="30" y="8"/>
                      <a:pt x="35" y="6"/>
                      <a:pt x="33" y="3"/>
                    </a:cubicBezTo>
                    <a:cubicBezTo>
                      <a:pt x="33" y="3"/>
                      <a:pt x="33" y="3"/>
                      <a:pt x="33" y="3"/>
                    </a:cubicBezTo>
                    <a:cubicBezTo>
                      <a:pt x="33" y="3"/>
                      <a:pt x="33" y="3"/>
                      <a:pt x="33" y="3"/>
                    </a:cubicBezTo>
                    <a:cubicBezTo>
                      <a:pt x="33" y="3"/>
                      <a:pt x="33" y="3"/>
                      <a:pt x="33" y="3"/>
                    </a:cubicBezTo>
                    <a:cubicBezTo>
                      <a:pt x="33" y="3"/>
                      <a:pt x="33" y="3"/>
                      <a:pt x="33" y="3"/>
                    </a:cubicBezTo>
                    <a:cubicBezTo>
                      <a:pt x="33" y="3"/>
                      <a:pt x="33" y="3"/>
                      <a:pt x="33" y="3"/>
                    </a:cubicBezTo>
                    <a:cubicBezTo>
                      <a:pt x="20" y="0"/>
                      <a:pt x="29" y="2"/>
                      <a:pt x="27" y="2"/>
                    </a:cubicBezTo>
                    <a:cubicBezTo>
                      <a:pt x="27" y="2"/>
                      <a:pt x="27" y="2"/>
                      <a:pt x="27" y="2"/>
                    </a:cubicBezTo>
                    <a:cubicBezTo>
                      <a:pt x="27" y="2"/>
                      <a:pt x="27" y="2"/>
                      <a:pt x="27" y="2"/>
                    </a:cubicBezTo>
                    <a:cubicBezTo>
                      <a:pt x="27" y="2"/>
                      <a:pt x="27" y="2"/>
                      <a:pt x="27" y="2"/>
                    </a:cubicBezTo>
                    <a:cubicBezTo>
                      <a:pt x="27" y="2"/>
                      <a:pt x="27" y="2"/>
                      <a:pt x="27" y="2"/>
                    </a:cubicBezTo>
                    <a:cubicBezTo>
                      <a:pt x="27" y="2"/>
                      <a:pt x="27" y="2"/>
                      <a:pt x="27" y="2"/>
                    </a:cubicBezTo>
                    <a:cubicBezTo>
                      <a:pt x="27" y="3"/>
                      <a:pt x="27" y="3"/>
                      <a:pt x="27" y="3"/>
                    </a:cubicBezTo>
                    <a:cubicBezTo>
                      <a:pt x="29" y="3"/>
                      <a:pt x="24" y="1"/>
                      <a:pt x="32" y="4"/>
                    </a:cubicBezTo>
                    <a:lnTo>
                      <a:pt x="31" y="4"/>
                    </a:ln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158" name="Freeform 455"/>
              <p:cNvSpPr/>
              <p:nvPr/>
            </p:nvSpPr>
            <p:spPr bwMode="auto">
              <a:xfrm>
                <a:off x="1704" y="2383"/>
                <a:ext cx="3" cy="0"/>
              </a:xfrm>
              <a:custGeom>
                <a:avLst/>
                <a:gdLst>
                  <a:gd name="T0" fmla="*/ 0 w 3"/>
                  <a:gd name="T1" fmla="*/ 3 w 3"/>
                  <a:gd name="T2" fmla="*/ 0 w 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3">
                    <a:moveTo>
                      <a:pt x="0" y="0"/>
                    </a:moveTo>
                    <a:lnTo>
                      <a:pt x="3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159" name="Freeform 456"/>
              <p:cNvSpPr/>
              <p:nvPr/>
            </p:nvSpPr>
            <p:spPr bwMode="auto">
              <a:xfrm>
                <a:off x="1628" y="2443"/>
                <a:ext cx="3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160" name="Rectangle 457"/>
              <p:cNvSpPr>
                <a:spLocks noChangeArrowheads="1"/>
              </p:cNvSpPr>
              <p:nvPr/>
            </p:nvSpPr>
            <p:spPr bwMode="auto">
              <a:xfrm>
                <a:off x="1710" y="2391"/>
                <a:ext cx="1" cy="1"/>
              </a:xfrm>
              <a:prstGeom prst="rect">
                <a:avLst/>
              </a:pr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161" name="Freeform 458"/>
              <p:cNvSpPr/>
              <p:nvPr/>
            </p:nvSpPr>
            <p:spPr bwMode="auto">
              <a:xfrm>
                <a:off x="1718" y="2391"/>
                <a:ext cx="0" cy="3"/>
              </a:xfrm>
              <a:custGeom>
                <a:avLst/>
                <a:gdLst>
                  <a:gd name="T0" fmla="*/ 3 h 3"/>
                  <a:gd name="T1" fmla="*/ 0 h 3"/>
                  <a:gd name="T2" fmla="*/ 3 h 3"/>
                  <a:gd name="T3" fmla="*/ 3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3">
                    <a:moveTo>
                      <a:pt x="0" y="3"/>
                    </a:moveTo>
                    <a:lnTo>
                      <a:pt x="0" y="0"/>
                    </a:lnTo>
                    <a:lnTo>
                      <a:pt x="0" y="3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162" name="Freeform 459"/>
              <p:cNvSpPr/>
              <p:nvPr/>
            </p:nvSpPr>
            <p:spPr bwMode="auto">
              <a:xfrm>
                <a:off x="1614" y="2429"/>
                <a:ext cx="3" cy="3"/>
              </a:xfrm>
              <a:custGeom>
                <a:avLst/>
                <a:gdLst>
                  <a:gd name="T0" fmla="*/ 3 w 3"/>
                  <a:gd name="T1" fmla="*/ 0 h 3"/>
                  <a:gd name="T2" fmla="*/ 0 w 3"/>
                  <a:gd name="T3" fmla="*/ 3 h 3"/>
                  <a:gd name="T4" fmla="*/ 3 w 3"/>
                  <a:gd name="T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3">
                    <a:moveTo>
                      <a:pt x="3" y="0"/>
                    </a:moveTo>
                    <a:lnTo>
                      <a:pt x="0" y="3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163" name="Freeform 460"/>
              <p:cNvSpPr/>
              <p:nvPr/>
            </p:nvSpPr>
            <p:spPr bwMode="auto">
              <a:xfrm>
                <a:off x="1606" y="2377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164" name="Freeform 461"/>
              <p:cNvSpPr/>
              <p:nvPr/>
            </p:nvSpPr>
            <p:spPr bwMode="auto">
              <a:xfrm>
                <a:off x="1495" y="2337"/>
                <a:ext cx="130" cy="111"/>
              </a:xfrm>
              <a:custGeom>
                <a:avLst/>
                <a:gdLst>
                  <a:gd name="T0" fmla="*/ 3 w 48"/>
                  <a:gd name="T1" fmla="*/ 28 h 41"/>
                  <a:gd name="T2" fmla="*/ 0 w 48"/>
                  <a:gd name="T3" fmla="*/ 28 h 41"/>
                  <a:gd name="T4" fmla="*/ 2 w 48"/>
                  <a:gd name="T5" fmla="*/ 32 h 41"/>
                  <a:gd name="T6" fmla="*/ 7 w 48"/>
                  <a:gd name="T7" fmla="*/ 34 h 41"/>
                  <a:gd name="T8" fmla="*/ 19 w 48"/>
                  <a:gd name="T9" fmla="*/ 30 h 41"/>
                  <a:gd name="T10" fmla="*/ 24 w 48"/>
                  <a:gd name="T11" fmla="*/ 26 h 41"/>
                  <a:gd name="T12" fmla="*/ 28 w 48"/>
                  <a:gd name="T13" fmla="*/ 17 h 41"/>
                  <a:gd name="T14" fmla="*/ 29 w 48"/>
                  <a:gd name="T15" fmla="*/ 16 h 41"/>
                  <a:gd name="T16" fmla="*/ 32 w 48"/>
                  <a:gd name="T17" fmla="*/ 12 h 41"/>
                  <a:gd name="T18" fmla="*/ 30 w 48"/>
                  <a:gd name="T19" fmla="*/ 9 h 41"/>
                  <a:gd name="T20" fmla="*/ 33 w 48"/>
                  <a:gd name="T21" fmla="*/ 3 h 41"/>
                  <a:gd name="T22" fmla="*/ 30 w 48"/>
                  <a:gd name="T23" fmla="*/ 4 h 41"/>
                  <a:gd name="T24" fmla="*/ 30 w 48"/>
                  <a:gd name="T25" fmla="*/ 5 h 41"/>
                  <a:gd name="T26" fmla="*/ 32 w 48"/>
                  <a:gd name="T27" fmla="*/ 9 h 41"/>
                  <a:gd name="T28" fmla="*/ 35 w 48"/>
                  <a:gd name="T29" fmla="*/ 6 h 41"/>
                  <a:gd name="T30" fmla="*/ 37 w 48"/>
                  <a:gd name="T31" fmla="*/ 12 h 41"/>
                  <a:gd name="T32" fmla="*/ 37 w 48"/>
                  <a:gd name="T33" fmla="*/ 18 h 41"/>
                  <a:gd name="T34" fmla="*/ 38 w 48"/>
                  <a:gd name="T35" fmla="*/ 23 h 41"/>
                  <a:gd name="T36" fmla="*/ 40 w 48"/>
                  <a:gd name="T37" fmla="*/ 26 h 41"/>
                  <a:gd name="T38" fmla="*/ 39 w 48"/>
                  <a:gd name="T39" fmla="*/ 28 h 41"/>
                  <a:gd name="T40" fmla="*/ 40 w 48"/>
                  <a:gd name="T41" fmla="*/ 31 h 41"/>
                  <a:gd name="T42" fmla="*/ 48 w 48"/>
                  <a:gd name="T43" fmla="*/ 39 h 41"/>
                  <a:gd name="T44" fmla="*/ 43 w 48"/>
                  <a:gd name="T45" fmla="*/ 36 h 41"/>
                  <a:gd name="T46" fmla="*/ 42 w 48"/>
                  <a:gd name="T47" fmla="*/ 36 h 41"/>
                  <a:gd name="T48" fmla="*/ 44 w 48"/>
                  <a:gd name="T49" fmla="*/ 33 h 41"/>
                  <a:gd name="T50" fmla="*/ 44 w 48"/>
                  <a:gd name="T51" fmla="*/ 31 h 41"/>
                  <a:gd name="T52" fmla="*/ 42 w 48"/>
                  <a:gd name="T53" fmla="*/ 28 h 41"/>
                  <a:gd name="T54" fmla="*/ 42 w 48"/>
                  <a:gd name="T55" fmla="*/ 24 h 41"/>
                  <a:gd name="T56" fmla="*/ 42 w 48"/>
                  <a:gd name="T57" fmla="*/ 19 h 41"/>
                  <a:gd name="T58" fmla="*/ 40 w 48"/>
                  <a:gd name="T59" fmla="*/ 14 h 41"/>
                  <a:gd name="T60" fmla="*/ 40 w 48"/>
                  <a:gd name="T61" fmla="*/ 14 h 41"/>
                  <a:gd name="T62" fmla="*/ 40 w 48"/>
                  <a:gd name="T63" fmla="*/ 12 h 41"/>
                  <a:gd name="T64" fmla="*/ 39 w 48"/>
                  <a:gd name="T65" fmla="*/ 8 h 41"/>
                  <a:gd name="T66" fmla="*/ 36 w 48"/>
                  <a:gd name="T67" fmla="*/ 5 h 41"/>
                  <a:gd name="T68" fmla="*/ 35 w 48"/>
                  <a:gd name="T69" fmla="*/ 2 h 41"/>
                  <a:gd name="T70" fmla="*/ 33 w 48"/>
                  <a:gd name="T71" fmla="*/ 1 h 41"/>
                  <a:gd name="T72" fmla="*/ 33 w 48"/>
                  <a:gd name="T73" fmla="*/ 1 h 41"/>
                  <a:gd name="T74" fmla="*/ 33 w 48"/>
                  <a:gd name="T75" fmla="*/ 1 h 41"/>
                  <a:gd name="T76" fmla="*/ 28 w 48"/>
                  <a:gd name="T77" fmla="*/ 4 h 41"/>
                  <a:gd name="T78" fmla="*/ 28 w 48"/>
                  <a:gd name="T79" fmla="*/ 5 h 41"/>
                  <a:gd name="T80" fmla="*/ 29 w 48"/>
                  <a:gd name="T81" fmla="*/ 5 h 41"/>
                  <a:gd name="T82" fmla="*/ 28 w 48"/>
                  <a:gd name="T83" fmla="*/ 7 h 41"/>
                  <a:gd name="T84" fmla="*/ 29 w 48"/>
                  <a:gd name="T85" fmla="*/ 9 h 41"/>
                  <a:gd name="T86" fmla="*/ 27 w 48"/>
                  <a:gd name="T87" fmla="*/ 15 h 41"/>
                  <a:gd name="T88" fmla="*/ 23 w 48"/>
                  <a:gd name="T89" fmla="*/ 22 h 41"/>
                  <a:gd name="T90" fmla="*/ 21 w 48"/>
                  <a:gd name="T91" fmla="*/ 23 h 41"/>
                  <a:gd name="T92" fmla="*/ 15 w 48"/>
                  <a:gd name="T93" fmla="*/ 30 h 41"/>
                  <a:gd name="T94" fmla="*/ 19 w 48"/>
                  <a:gd name="T95" fmla="*/ 29 h 41"/>
                  <a:gd name="T96" fmla="*/ 14 w 48"/>
                  <a:gd name="T97" fmla="*/ 29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48" h="41">
                    <a:moveTo>
                      <a:pt x="7" y="29"/>
                    </a:moveTo>
                    <a:cubicBezTo>
                      <a:pt x="6" y="29"/>
                      <a:pt x="4" y="29"/>
                      <a:pt x="3" y="28"/>
                    </a:cubicBezTo>
                    <a:cubicBezTo>
                      <a:pt x="3" y="28"/>
                      <a:pt x="3" y="28"/>
                      <a:pt x="3" y="28"/>
                    </a:cubicBezTo>
                    <a:cubicBezTo>
                      <a:pt x="3" y="28"/>
                      <a:pt x="0" y="26"/>
                      <a:pt x="0" y="28"/>
                    </a:cubicBezTo>
                    <a:cubicBezTo>
                      <a:pt x="1" y="28"/>
                      <a:pt x="1" y="28"/>
                      <a:pt x="1" y="28"/>
                    </a:cubicBezTo>
                    <a:cubicBezTo>
                      <a:pt x="3" y="29"/>
                      <a:pt x="0" y="30"/>
                      <a:pt x="2" y="32"/>
                    </a:cubicBezTo>
                    <a:cubicBezTo>
                      <a:pt x="4" y="33"/>
                      <a:pt x="6" y="32"/>
                      <a:pt x="7" y="33"/>
                    </a:cubicBezTo>
                    <a:cubicBezTo>
                      <a:pt x="8" y="33"/>
                      <a:pt x="8" y="33"/>
                      <a:pt x="7" y="34"/>
                    </a:cubicBezTo>
                    <a:cubicBezTo>
                      <a:pt x="10" y="34"/>
                      <a:pt x="10" y="32"/>
                      <a:pt x="11" y="32"/>
                    </a:cubicBezTo>
                    <a:cubicBezTo>
                      <a:pt x="13" y="37"/>
                      <a:pt x="15" y="29"/>
                      <a:pt x="19" y="30"/>
                    </a:cubicBezTo>
                    <a:cubicBezTo>
                      <a:pt x="20" y="29"/>
                      <a:pt x="22" y="28"/>
                      <a:pt x="22" y="26"/>
                    </a:cubicBezTo>
                    <a:cubicBezTo>
                      <a:pt x="22" y="27"/>
                      <a:pt x="23" y="24"/>
                      <a:pt x="24" y="26"/>
                    </a:cubicBezTo>
                    <a:cubicBezTo>
                      <a:pt x="22" y="23"/>
                      <a:pt x="29" y="22"/>
                      <a:pt x="26" y="20"/>
                    </a:cubicBezTo>
                    <a:cubicBezTo>
                      <a:pt x="28" y="18"/>
                      <a:pt x="25" y="19"/>
                      <a:pt x="28" y="17"/>
                    </a:cubicBezTo>
                    <a:cubicBezTo>
                      <a:pt x="28" y="18"/>
                      <a:pt x="28" y="18"/>
                      <a:pt x="28" y="18"/>
                    </a:cubicBezTo>
                    <a:cubicBezTo>
                      <a:pt x="29" y="18"/>
                      <a:pt x="27" y="16"/>
                      <a:pt x="29" y="16"/>
                    </a:cubicBezTo>
                    <a:cubicBezTo>
                      <a:pt x="31" y="14"/>
                      <a:pt x="29" y="15"/>
                      <a:pt x="28" y="13"/>
                    </a:cubicBezTo>
                    <a:cubicBezTo>
                      <a:pt x="30" y="12"/>
                      <a:pt x="30" y="12"/>
                      <a:pt x="32" y="12"/>
                    </a:cubicBezTo>
                    <a:cubicBezTo>
                      <a:pt x="30" y="11"/>
                      <a:pt x="32" y="10"/>
                      <a:pt x="31" y="8"/>
                    </a:cubicBezTo>
                    <a:cubicBezTo>
                      <a:pt x="31" y="9"/>
                      <a:pt x="30" y="10"/>
                      <a:pt x="30" y="9"/>
                    </a:cubicBezTo>
                    <a:cubicBezTo>
                      <a:pt x="33" y="5"/>
                      <a:pt x="25" y="9"/>
                      <a:pt x="33" y="1"/>
                    </a:cubicBezTo>
                    <a:cubicBezTo>
                      <a:pt x="33" y="2"/>
                      <a:pt x="33" y="2"/>
                      <a:pt x="33" y="3"/>
                    </a:cubicBezTo>
                    <a:cubicBezTo>
                      <a:pt x="32" y="3"/>
                      <a:pt x="32" y="3"/>
                      <a:pt x="32" y="3"/>
                    </a:cubicBezTo>
                    <a:cubicBezTo>
                      <a:pt x="31" y="3"/>
                      <a:pt x="35" y="0"/>
                      <a:pt x="30" y="4"/>
                    </a:cubicBezTo>
                    <a:cubicBezTo>
                      <a:pt x="30" y="5"/>
                      <a:pt x="30" y="5"/>
                      <a:pt x="30" y="5"/>
                    </a:cubicBezTo>
                    <a:cubicBezTo>
                      <a:pt x="30" y="5"/>
                      <a:pt x="30" y="5"/>
                      <a:pt x="30" y="5"/>
                    </a:cubicBezTo>
                    <a:cubicBezTo>
                      <a:pt x="30" y="5"/>
                      <a:pt x="30" y="6"/>
                      <a:pt x="31" y="5"/>
                    </a:cubicBezTo>
                    <a:cubicBezTo>
                      <a:pt x="31" y="6"/>
                      <a:pt x="31" y="8"/>
                      <a:pt x="32" y="9"/>
                    </a:cubicBezTo>
                    <a:cubicBezTo>
                      <a:pt x="33" y="8"/>
                      <a:pt x="33" y="6"/>
                      <a:pt x="33" y="5"/>
                    </a:cubicBezTo>
                    <a:cubicBezTo>
                      <a:pt x="31" y="6"/>
                      <a:pt x="34" y="6"/>
                      <a:pt x="35" y="6"/>
                    </a:cubicBezTo>
                    <a:cubicBezTo>
                      <a:pt x="35" y="7"/>
                      <a:pt x="33" y="7"/>
                      <a:pt x="34" y="7"/>
                    </a:cubicBezTo>
                    <a:cubicBezTo>
                      <a:pt x="34" y="10"/>
                      <a:pt x="37" y="9"/>
                      <a:pt x="37" y="12"/>
                    </a:cubicBezTo>
                    <a:cubicBezTo>
                      <a:pt x="36" y="12"/>
                      <a:pt x="36" y="12"/>
                      <a:pt x="36" y="12"/>
                    </a:cubicBezTo>
                    <a:cubicBezTo>
                      <a:pt x="37" y="12"/>
                      <a:pt x="36" y="16"/>
                      <a:pt x="37" y="18"/>
                    </a:cubicBezTo>
                    <a:cubicBezTo>
                      <a:pt x="37" y="17"/>
                      <a:pt x="38" y="17"/>
                      <a:pt x="38" y="18"/>
                    </a:cubicBezTo>
                    <a:cubicBezTo>
                      <a:pt x="35" y="18"/>
                      <a:pt x="40" y="20"/>
                      <a:pt x="38" y="23"/>
                    </a:cubicBezTo>
                    <a:cubicBezTo>
                      <a:pt x="40" y="22"/>
                      <a:pt x="41" y="24"/>
                      <a:pt x="42" y="25"/>
                    </a:cubicBezTo>
                    <a:cubicBezTo>
                      <a:pt x="41" y="26"/>
                      <a:pt x="41" y="26"/>
                      <a:pt x="40" y="26"/>
                    </a:cubicBezTo>
                    <a:cubicBezTo>
                      <a:pt x="41" y="24"/>
                      <a:pt x="38" y="24"/>
                      <a:pt x="37" y="23"/>
                    </a:cubicBezTo>
                    <a:cubicBezTo>
                      <a:pt x="38" y="24"/>
                      <a:pt x="37" y="27"/>
                      <a:pt x="39" y="28"/>
                    </a:cubicBezTo>
                    <a:cubicBezTo>
                      <a:pt x="37" y="27"/>
                      <a:pt x="37" y="27"/>
                      <a:pt x="37" y="27"/>
                    </a:cubicBezTo>
                    <a:cubicBezTo>
                      <a:pt x="37" y="30"/>
                      <a:pt x="41" y="28"/>
                      <a:pt x="40" y="31"/>
                    </a:cubicBezTo>
                    <a:cubicBezTo>
                      <a:pt x="39" y="31"/>
                      <a:pt x="39" y="31"/>
                      <a:pt x="39" y="31"/>
                    </a:cubicBezTo>
                    <a:cubicBezTo>
                      <a:pt x="40" y="35"/>
                      <a:pt x="43" y="41"/>
                      <a:pt x="48" y="39"/>
                    </a:cubicBezTo>
                    <a:cubicBezTo>
                      <a:pt x="48" y="39"/>
                      <a:pt x="48" y="36"/>
                      <a:pt x="48" y="36"/>
                    </a:cubicBezTo>
                    <a:cubicBezTo>
                      <a:pt x="46" y="36"/>
                      <a:pt x="45" y="36"/>
                      <a:pt x="43" y="36"/>
                    </a:cubicBezTo>
                    <a:cubicBezTo>
                      <a:pt x="44" y="35"/>
                      <a:pt x="44" y="35"/>
                      <a:pt x="44" y="35"/>
                    </a:cubicBezTo>
                    <a:cubicBezTo>
                      <a:pt x="43" y="35"/>
                      <a:pt x="42" y="34"/>
                      <a:pt x="42" y="36"/>
                    </a:cubicBezTo>
                    <a:cubicBezTo>
                      <a:pt x="40" y="35"/>
                      <a:pt x="42" y="34"/>
                      <a:pt x="41" y="33"/>
                    </a:cubicBezTo>
                    <a:cubicBezTo>
                      <a:pt x="42" y="33"/>
                      <a:pt x="43" y="33"/>
                      <a:pt x="44" y="33"/>
                    </a:cubicBezTo>
                    <a:cubicBezTo>
                      <a:pt x="43" y="32"/>
                      <a:pt x="43" y="32"/>
                      <a:pt x="43" y="32"/>
                    </a:cubicBezTo>
                    <a:cubicBezTo>
                      <a:pt x="44" y="32"/>
                      <a:pt x="43" y="31"/>
                      <a:pt x="44" y="31"/>
                    </a:cubicBezTo>
                    <a:cubicBezTo>
                      <a:pt x="41" y="30"/>
                      <a:pt x="43" y="29"/>
                      <a:pt x="42" y="27"/>
                    </a:cubicBezTo>
                    <a:cubicBezTo>
                      <a:pt x="42" y="28"/>
                      <a:pt x="42" y="28"/>
                      <a:pt x="42" y="28"/>
                    </a:cubicBezTo>
                    <a:cubicBezTo>
                      <a:pt x="41" y="28"/>
                      <a:pt x="41" y="27"/>
                      <a:pt x="41" y="27"/>
                    </a:cubicBezTo>
                    <a:cubicBezTo>
                      <a:pt x="42" y="26"/>
                      <a:pt x="42" y="26"/>
                      <a:pt x="42" y="24"/>
                    </a:cubicBezTo>
                    <a:cubicBezTo>
                      <a:pt x="41" y="24"/>
                      <a:pt x="39" y="23"/>
                      <a:pt x="39" y="22"/>
                    </a:cubicBezTo>
                    <a:cubicBezTo>
                      <a:pt x="41" y="22"/>
                      <a:pt x="40" y="19"/>
                      <a:pt x="42" y="19"/>
                    </a:cubicBezTo>
                    <a:cubicBezTo>
                      <a:pt x="40" y="19"/>
                      <a:pt x="41" y="16"/>
                      <a:pt x="40" y="16"/>
                    </a:cubicBezTo>
                    <a:cubicBezTo>
                      <a:pt x="39" y="15"/>
                      <a:pt x="39" y="14"/>
                      <a:pt x="40" y="14"/>
                    </a:cubicBezTo>
                    <a:cubicBezTo>
                      <a:pt x="41" y="15"/>
                      <a:pt x="41" y="15"/>
                      <a:pt x="41" y="15"/>
                    </a:cubicBezTo>
                    <a:cubicBezTo>
                      <a:pt x="40" y="14"/>
                      <a:pt x="40" y="14"/>
                      <a:pt x="40" y="14"/>
                    </a:cubicBezTo>
                    <a:cubicBezTo>
                      <a:pt x="41" y="14"/>
                      <a:pt x="41" y="14"/>
                      <a:pt x="41" y="14"/>
                    </a:cubicBezTo>
                    <a:cubicBezTo>
                      <a:pt x="41" y="13"/>
                      <a:pt x="40" y="13"/>
                      <a:pt x="40" y="12"/>
                    </a:cubicBezTo>
                    <a:cubicBezTo>
                      <a:pt x="41" y="12"/>
                      <a:pt x="41" y="13"/>
                      <a:pt x="41" y="13"/>
                    </a:cubicBezTo>
                    <a:cubicBezTo>
                      <a:pt x="41" y="11"/>
                      <a:pt x="38" y="10"/>
                      <a:pt x="39" y="8"/>
                    </a:cubicBezTo>
                    <a:cubicBezTo>
                      <a:pt x="38" y="8"/>
                      <a:pt x="37" y="6"/>
                      <a:pt x="35" y="7"/>
                    </a:cubicBezTo>
                    <a:cubicBezTo>
                      <a:pt x="36" y="7"/>
                      <a:pt x="38" y="6"/>
                      <a:pt x="36" y="5"/>
                    </a:cubicBezTo>
                    <a:cubicBezTo>
                      <a:pt x="33" y="6"/>
                      <a:pt x="36" y="1"/>
                      <a:pt x="30" y="5"/>
                    </a:cubicBezTo>
                    <a:cubicBezTo>
                      <a:pt x="36" y="0"/>
                      <a:pt x="31" y="3"/>
                      <a:pt x="35" y="2"/>
                    </a:cubicBezTo>
                    <a:cubicBezTo>
                      <a:pt x="34" y="1"/>
                      <a:pt x="34" y="1"/>
                      <a:pt x="33" y="1"/>
                    </a:cubicBezTo>
                    <a:cubicBezTo>
                      <a:pt x="33" y="1"/>
                      <a:pt x="33" y="1"/>
                      <a:pt x="33" y="1"/>
                    </a:cubicBezTo>
                    <a:cubicBezTo>
                      <a:pt x="33" y="1"/>
                      <a:pt x="33" y="1"/>
                      <a:pt x="33" y="1"/>
                    </a:cubicBezTo>
                    <a:cubicBezTo>
                      <a:pt x="33" y="1"/>
                      <a:pt x="33" y="1"/>
                      <a:pt x="33" y="1"/>
                    </a:cubicBezTo>
                    <a:cubicBezTo>
                      <a:pt x="33" y="1"/>
                      <a:pt x="33" y="1"/>
                      <a:pt x="33" y="1"/>
                    </a:cubicBezTo>
                    <a:cubicBezTo>
                      <a:pt x="33" y="1"/>
                      <a:pt x="33" y="1"/>
                      <a:pt x="33" y="1"/>
                    </a:cubicBezTo>
                    <a:cubicBezTo>
                      <a:pt x="34" y="0"/>
                      <a:pt x="25" y="8"/>
                      <a:pt x="28" y="4"/>
                    </a:cubicBezTo>
                    <a:cubicBezTo>
                      <a:pt x="28" y="4"/>
                      <a:pt x="28" y="4"/>
                      <a:pt x="28" y="4"/>
                    </a:cubicBezTo>
                    <a:cubicBezTo>
                      <a:pt x="28" y="4"/>
                      <a:pt x="28" y="4"/>
                      <a:pt x="28" y="4"/>
                    </a:cubicBezTo>
                    <a:cubicBezTo>
                      <a:pt x="28" y="5"/>
                      <a:pt x="28" y="5"/>
                      <a:pt x="28" y="5"/>
                    </a:cubicBezTo>
                    <a:cubicBezTo>
                      <a:pt x="28" y="5"/>
                      <a:pt x="28" y="5"/>
                      <a:pt x="28" y="5"/>
                    </a:cubicBezTo>
                    <a:cubicBezTo>
                      <a:pt x="29" y="5"/>
                      <a:pt x="29" y="5"/>
                      <a:pt x="29" y="5"/>
                    </a:cubicBezTo>
                    <a:cubicBezTo>
                      <a:pt x="29" y="6"/>
                      <a:pt x="29" y="6"/>
                      <a:pt x="29" y="7"/>
                    </a:cubicBezTo>
                    <a:cubicBezTo>
                      <a:pt x="28" y="7"/>
                      <a:pt x="28" y="7"/>
                      <a:pt x="28" y="7"/>
                    </a:cubicBezTo>
                    <a:cubicBezTo>
                      <a:pt x="28" y="8"/>
                      <a:pt x="29" y="9"/>
                      <a:pt x="28" y="9"/>
                    </a:cubicBezTo>
                    <a:cubicBezTo>
                      <a:pt x="29" y="9"/>
                      <a:pt x="29" y="9"/>
                      <a:pt x="29" y="9"/>
                    </a:cubicBezTo>
                    <a:cubicBezTo>
                      <a:pt x="28" y="10"/>
                      <a:pt x="28" y="12"/>
                      <a:pt x="26" y="12"/>
                    </a:cubicBezTo>
                    <a:cubicBezTo>
                      <a:pt x="27" y="15"/>
                      <a:pt x="27" y="15"/>
                      <a:pt x="27" y="15"/>
                    </a:cubicBezTo>
                    <a:cubicBezTo>
                      <a:pt x="24" y="15"/>
                      <a:pt x="24" y="18"/>
                      <a:pt x="25" y="21"/>
                    </a:cubicBezTo>
                    <a:cubicBezTo>
                      <a:pt x="24" y="22"/>
                      <a:pt x="23" y="22"/>
                      <a:pt x="23" y="22"/>
                    </a:cubicBezTo>
                    <a:cubicBezTo>
                      <a:pt x="23" y="22"/>
                      <a:pt x="23" y="21"/>
                      <a:pt x="23" y="21"/>
                    </a:cubicBezTo>
                    <a:cubicBezTo>
                      <a:pt x="22" y="22"/>
                      <a:pt x="20" y="22"/>
                      <a:pt x="21" y="23"/>
                    </a:cubicBezTo>
                    <a:cubicBezTo>
                      <a:pt x="21" y="25"/>
                      <a:pt x="20" y="23"/>
                      <a:pt x="19" y="24"/>
                    </a:cubicBezTo>
                    <a:cubicBezTo>
                      <a:pt x="19" y="27"/>
                      <a:pt x="13" y="26"/>
                      <a:pt x="15" y="30"/>
                    </a:cubicBezTo>
                    <a:cubicBezTo>
                      <a:pt x="15" y="29"/>
                      <a:pt x="17" y="29"/>
                      <a:pt x="19" y="27"/>
                    </a:cubicBezTo>
                    <a:cubicBezTo>
                      <a:pt x="19" y="28"/>
                      <a:pt x="19" y="29"/>
                      <a:pt x="19" y="29"/>
                    </a:cubicBezTo>
                    <a:cubicBezTo>
                      <a:pt x="17" y="30"/>
                      <a:pt x="16" y="30"/>
                      <a:pt x="15" y="31"/>
                    </a:cubicBezTo>
                    <a:cubicBezTo>
                      <a:pt x="14" y="29"/>
                      <a:pt x="14" y="29"/>
                      <a:pt x="14" y="29"/>
                    </a:cubicBezTo>
                    <a:cubicBezTo>
                      <a:pt x="11" y="28"/>
                      <a:pt x="8" y="34"/>
                      <a:pt x="7" y="29"/>
                    </a:cubicBez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165" name="Freeform 462"/>
              <p:cNvSpPr/>
              <p:nvPr/>
            </p:nvSpPr>
            <p:spPr bwMode="auto">
              <a:xfrm>
                <a:off x="1554" y="2388"/>
                <a:ext cx="6" cy="3"/>
              </a:xfrm>
              <a:custGeom>
                <a:avLst/>
                <a:gdLst>
                  <a:gd name="T0" fmla="*/ 2 w 2"/>
                  <a:gd name="T1" fmla="*/ 0 h 1"/>
                  <a:gd name="T2" fmla="*/ 0 w 2"/>
                  <a:gd name="T3" fmla="*/ 0 h 1"/>
                  <a:gd name="T4" fmla="*/ 1 w 2"/>
                  <a:gd name="T5" fmla="*/ 1 h 1"/>
                  <a:gd name="T6" fmla="*/ 2 w 2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1">
                    <a:moveTo>
                      <a:pt x="2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1" y="0"/>
                      <a:pt x="2" y="0"/>
                    </a:cubicBez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166" name="Freeform 463"/>
              <p:cNvSpPr/>
              <p:nvPr/>
            </p:nvSpPr>
            <p:spPr bwMode="auto">
              <a:xfrm>
                <a:off x="1557" y="2391"/>
                <a:ext cx="0" cy="3"/>
              </a:xfrm>
              <a:custGeom>
                <a:avLst/>
                <a:gdLst>
                  <a:gd name="T0" fmla="*/ 0 h 3"/>
                  <a:gd name="T1" fmla="*/ 3 h 3"/>
                  <a:gd name="T2" fmla="*/ 0 h 3"/>
                  <a:gd name="T3" fmla="*/ 0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lnTo>
                      <a:pt x="0" y="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167" name="Freeform 464"/>
              <p:cNvSpPr/>
              <p:nvPr/>
            </p:nvSpPr>
            <p:spPr bwMode="auto">
              <a:xfrm>
                <a:off x="1503" y="2407"/>
                <a:ext cx="2" cy="3"/>
              </a:xfrm>
              <a:custGeom>
                <a:avLst/>
                <a:gdLst>
                  <a:gd name="T0" fmla="*/ 1 w 1"/>
                  <a:gd name="T1" fmla="*/ 1 h 1"/>
                  <a:gd name="T2" fmla="*/ 0 w 1"/>
                  <a:gd name="T3" fmla="*/ 0 h 1"/>
                  <a:gd name="T4" fmla="*/ 1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0" y="0"/>
                      <a:pt x="0" y="1"/>
                      <a:pt x="1" y="1"/>
                    </a:cubicBez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168" name="Freeform 465"/>
              <p:cNvSpPr/>
              <p:nvPr/>
            </p:nvSpPr>
            <p:spPr bwMode="auto">
              <a:xfrm>
                <a:off x="1500" y="2407"/>
                <a:ext cx="3" cy="3"/>
              </a:xfrm>
              <a:custGeom>
                <a:avLst/>
                <a:gdLst>
                  <a:gd name="T0" fmla="*/ 0 w 3"/>
                  <a:gd name="T1" fmla="*/ 0 h 3"/>
                  <a:gd name="T2" fmla="*/ 0 w 3"/>
                  <a:gd name="T3" fmla="*/ 3 h 3"/>
                  <a:gd name="T4" fmla="*/ 3 w 3"/>
                  <a:gd name="T5" fmla="*/ 3 h 3"/>
                  <a:gd name="T6" fmla="*/ 0 w 3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3">
                    <a:moveTo>
                      <a:pt x="0" y="0"/>
                    </a:moveTo>
                    <a:lnTo>
                      <a:pt x="0" y="3"/>
                    </a:lnTo>
                    <a:lnTo>
                      <a:pt x="3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169" name="Freeform 466"/>
              <p:cNvSpPr/>
              <p:nvPr/>
            </p:nvSpPr>
            <p:spPr bwMode="auto">
              <a:xfrm>
                <a:off x="1476" y="2317"/>
                <a:ext cx="43" cy="90"/>
              </a:xfrm>
              <a:custGeom>
                <a:avLst/>
                <a:gdLst>
                  <a:gd name="T0" fmla="*/ 5 w 16"/>
                  <a:gd name="T1" fmla="*/ 4 h 33"/>
                  <a:gd name="T2" fmla="*/ 5 w 16"/>
                  <a:gd name="T3" fmla="*/ 6 h 33"/>
                  <a:gd name="T4" fmla="*/ 3 w 16"/>
                  <a:gd name="T5" fmla="*/ 7 h 33"/>
                  <a:gd name="T6" fmla="*/ 4 w 16"/>
                  <a:gd name="T7" fmla="*/ 11 h 33"/>
                  <a:gd name="T8" fmla="*/ 9 w 16"/>
                  <a:gd name="T9" fmla="*/ 2 h 33"/>
                  <a:gd name="T10" fmla="*/ 9 w 16"/>
                  <a:gd name="T11" fmla="*/ 2 h 33"/>
                  <a:gd name="T12" fmla="*/ 9 w 16"/>
                  <a:gd name="T13" fmla="*/ 2 h 33"/>
                  <a:gd name="T14" fmla="*/ 9 w 16"/>
                  <a:gd name="T15" fmla="*/ 2 h 33"/>
                  <a:gd name="T16" fmla="*/ 9 w 16"/>
                  <a:gd name="T17" fmla="*/ 2 h 33"/>
                  <a:gd name="T18" fmla="*/ 9 w 16"/>
                  <a:gd name="T19" fmla="*/ 2 h 33"/>
                  <a:gd name="T20" fmla="*/ 2 w 16"/>
                  <a:gd name="T21" fmla="*/ 1 h 33"/>
                  <a:gd name="T22" fmla="*/ 2 w 16"/>
                  <a:gd name="T23" fmla="*/ 1 h 33"/>
                  <a:gd name="T24" fmla="*/ 2 w 16"/>
                  <a:gd name="T25" fmla="*/ 1 h 33"/>
                  <a:gd name="T26" fmla="*/ 2 w 16"/>
                  <a:gd name="T27" fmla="*/ 1 h 33"/>
                  <a:gd name="T28" fmla="*/ 2 w 16"/>
                  <a:gd name="T29" fmla="*/ 2 h 33"/>
                  <a:gd name="T30" fmla="*/ 3 w 16"/>
                  <a:gd name="T31" fmla="*/ 4 h 33"/>
                  <a:gd name="T32" fmla="*/ 4 w 16"/>
                  <a:gd name="T33" fmla="*/ 10 h 33"/>
                  <a:gd name="T34" fmla="*/ 3 w 16"/>
                  <a:gd name="T35" fmla="*/ 8 h 33"/>
                  <a:gd name="T36" fmla="*/ 5 w 16"/>
                  <a:gd name="T37" fmla="*/ 17 h 33"/>
                  <a:gd name="T38" fmla="*/ 2 w 16"/>
                  <a:gd name="T39" fmla="*/ 16 h 33"/>
                  <a:gd name="T40" fmla="*/ 3 w 16"/>
                  <a:gd name="T41" fmla="*/ 21 h 33"/>
                  <a:gd name="T42" fmla="*/ 4 w 16"/>
                  <a:gd name="T43" fmla="*/ 21 h 33"/>
                  <a:gd name="T44" fmla="*/ 4 w 16"/>
                  <a:gd name="T45" fmla="*/ 22 h 33"/>
                  <a:gd name="T46" fmla="*/ 4 w 16"/>
                  <a:gd name="T47" fmla="*/ 22 h 33"/>
                  <a:gd name="T48" fmla="*/ 4 w 16"/>
                  <a:gd name="T49" fmla="*/ 26 h 33"/>
                  <a:gd name="T50" fmla="*/ 4 w 16"/>
                  <a:gd name="T51" fmla="*/ 25 h 33"/>
                  <a:gd name="T52" fmla="*/ 5 w 16"/>
                  <a:gd name="T53" fmla="*/ 27 h 33"/>
                  <a:gd name="T54" fmla="*/ 4 w 16"/>
                  <a:gd name="T55" fmla="*/ 27 h 33"/>
                  <a:gd name="T56" fmla="*/ 7 w 16"/>
                  <a:gd name="T57" fmla="*/ 33 h 33"/>
                  <a:gd name="T58" fmla="*/ 9 w 16"/>
                  <a:gd name="T59" fmla="*/ 33 h 33"/>
                  <a:gd name="T60" fmla="*/ 6 w 16"/>
                  <a:gd name="T61" fmla="*/ 28 h 33"/>
                  <a:gd name="T62" fmla="*/ 6 w 16"/>
                  <a:gd name="T63" fmla="*/ 29 h 33"/>
                  <a:gd name="T64" fmla="*/ 5 w 16"/>
                  <a:gd name="T65" fmla="*/ 25 h 33"/>
                  <a:gd name="T66" fmla="*/ 7 w 16"/>
                  <a:gd name="T67" fmla="*/ 27 h 33"/>
                  <a:gd name="T68" fmla="*/ 8 w 16"/>
                  <a:gd name="T69" fmla="*/ 22 h 33"/>
                  <a:gd name="T70" fmla="*/ 8 w 16"/>
                  <a:gd name="T71" fmla="*/ 22 h 33"/>
                  <a:gd name="T72" fmla="*/ 7 w 16"/>
                  <a:gd name="T73" fmla="*/ 20 h 33"/>
                  <a:gd name="T74" fmla="*/ 6 w 16"/>
                  <a:gd name="T75" fmla="*/ 22 h 33"/>
                  <a:gd name="T76" fmla="*/ 4 w 16"/>
                  <a:gd name="T77" fmla="*/ 21 h 33"/>
                  <a:gd name="T78" fmla="*/ 4 w 16"/>
                  <a:gd name="T79" fmla="*/ 19 h 33"/>
                  <a:gd name="T80" fmla="*/ 6 w 16"/>
                  <a:gd name="T81" fmla="*/ 20 h 33"/>
                  <a:gd name="T82" fmla="*/ 5 w 16"/>
                  <a:gd name="T83" fmla="*/ 19 h 33"/>
                  <a:gd name="T84" fmla="*/ 7 w 16"/>
                  <a:gd name="T85" fmla="*/ 17 h 33"/>
                  <a:gd name="T86" fmla="*/ 5 w 16"/>
                  <a:gd name="T87" fmla="*/ 17 h 33"/>
                  <a:gd name="T88" fmla="*/ 5 w 16"/>
                  <a:gd name="T89" fmla="*/ 8 h 33"/>
                  <a:gd name="T90" fmla="*/ 7 w 16"/>
                  <a:gd name="T91" fmla="*/ 9 h 33"/>
                  <a:gd name="T92" fmla="*/ 5 w 16"/>
                  <a:gd name="T93" fmla="*/ 7 h 33"/>
                  <a:gd name="T94" fmla="*/ 5 w 16"/>
                  <a:gd name="T95" fmla="*/ 2 h 33"/>
                  <a:gd name="T96" fmla="*/ 5 w 16"/>
                  <a:gd name="T97" fmla="*/ 3 h 33"/>
                  <a:gd name="T98" fmla="*/ 4 w 16"/>
                  <a:gd name="T99" fmla="*/ 1 h 33"/>
                  <a:gd name="T100" fmla="*/ 6 w 16"/>
                  <a:gd name="T101" fmla="*/ 2 h 33"/>
                  <a:gd name="T102" fmla="*/ 6 w 16"/>
                  <a:gd name="T103" fmla="*/ 2 h 33"/>
                  <a:gd name="T104" fmla="*/ 6 w 16"/>
                  <a:gd name="T105" fmla="*/ 6 h 33"/>
                  <a:gd name="T106" fmla="*/ 5 w 16"/>
                  <a:gd name="T107" fmla="*/ 4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16" h="33">
                    <a:moveTo>
                      <a:pt x="5" y="4"/>
                    </a:moveTo>
                    <a:cubicBezTo>
                      <a:pt x="5" y="6"/>
                      <a:pt x="5" y="6"/>
                      <a:pt x="5" y="6"/>
                    </a:cubicBezTo>
                    <a:cubicBezTo>
                      <a:pt x="4" y="6"/>
                      <a:pt x="4" y="9"/>
                      <a:pt x="3" y="7"/>
                    </a:cubicBezTo>
                    <a:cubicBezTo>
                      <a:pt x="4" y="9"/>
                      <a:pt x="1" y="11"/>
                      <a:pt x="4" y="11"/>
                    </a:cubicBezTo>
                    <a:cubicBezTo>
                      <a:pt x="5" y="8"/>
                      <a:pt x="7" y="5"/>
                      <a:pt x="9" y="2"/>
                    </a:cubicBezTo>
                    <a:cubicBezTo>
                      <a:pt x="9" y="2"/>
                      <a:pt x="9" y="2"/>
                      <a:pt x="9" y="2"/>
                    </a:cubicBezTo>
                    <a:cubicBezTo>
                      <a:pt x="9" y="2"/>
                      <a:pt x="9" y="2"/>
                      <a:pt x="9" y="2"/>
                    </a:cubicBezTo>
                    <a:cubicBezTo>
                      <a:pt x="9" y="2"/>
                      <a:pt x="9" y="2"/>
                      <a:pt x="9" y="2"/>
                    </a:cubicBezTo>
                    <a:cubicBezTo>
                      <a:pt x="9" y="2"/>
                      <a:pt x="9" y="2"/>
                      <a:pt x="9" y="2"/>
                    </a:cubicBezTo>
                    <a:cubicBezTo>
                      <a:pt x="9" y="2"/>
                      <a:pt x="9" y="2"/>
                      <a:pt x="9" y="2"/>
                    </a:cubicBezTo>
                    <a:cubicBezTo>
                      <a:pt x="16" y="2"/>
                      <a:pt x="0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3"/>
                      <a:pt x="3" y="3"/>
                      <a:pt x="3" y="4"/>
                    </a:cubicBezTo>
                    <a:cubicBezTo>
                      <a:pt x="3" y="6"/>
                      <a:pt x="3" y="8"/>
                      <a:pt x="4" y="10"/>
                    </a:cubicBezTo>
                    <a:cubicBezTo>
                      <a:pt x="3" y="8"/>
                      <a:pt x="3" y="8"/>
                      <a:pt x="3" y="8"/>
                    </a:cubicBezTo>
                    <a:cubicBezTo>
                      <a:pt x="5" y="12"/>
                      <a:pt x="1" y="13"/>
                      <a:pt x="5" y="17"/>
                    </a:cubicBezTo>
                    <a:cubicBezTo>
                      <a:pt x="2" y="16"/>
                      <a:pt x="2" y="16"/>
                      <a:pt x="2" y="16"/>
                    </a:cubicBezTo>
                    <a:cubicBezTo>
                      <a:pt x="2" y="18"/>
                      <a:pt x="5" y="19"/>
                      <a:pt x="3" y="21"/>
                    </a:cubicBezTo>
                    <a:cubicBezTo>
                      <a:pt x="4" y="21"/>
                      <a:pt x="4" y="21"/>
                      <a:pt x="4" y="21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5" y="23"/>
                      <a:pt x="5" y="24"/>
                      <a:pt x="4" y="26"/>
                    </a:cubicBezTo>
                    <a:cubicBezTo>
                      <a:pt x="4" y="26"/>
                      <a:pt x="4" y="25"/>
                      <a:pt x="4" y="25"/>
                    </a:cubicBezTo>
                    <a:cubicBezTo>
                      <a:pt x="3" y="25"/>
                      <a:pt x="5" y="26"/>
                      <a:pt x="5" y="27"/>
                    </a:cubicBezTo>
                    <a:cubicBezTo>
                      <a:pt x="4" y="28"/>
                      <a:pt x="4" y="27"/>
                      <a:pt x="4" y="27"/>
                    </a:cubicBezTo>
                    <a:cubicBezTo>
                      <a:pt x="5" y="30"/>
                      <a:pt x="3" y="32"/>
                      <a:pt x="7" y="33"/>
                    </a:cubicBezTo>
                    <a:cubicBezTo>
                      <a:pt x="8" y="33"/>
                      <a:pt x="8" y="32"/>
                      <a:pt x="9" y="33"/>
                    </a:cubicBezTo>
                    <a:cubicBezTo>
                      <a:pt x="8" y="31"/>
                      <a:pt x="7" y="30"/>
                      <a:pt x="6" y="28"/>
                    </a:cubicBezTo>
                    <a:cubicBezTo>
                      <a:pt x="6" y="29"/>
                      <a:pt x="6" y="29"/>
                      <a:pt x="6" y="29"/>
                    </a:cubicBezTo>
                    <a:cubicBezTo>
                      <a:pt x="3" y="28"/>
                      <a:pt x="6" y="28"/>
                      <a:pt x="5" y="25"/>
                    </a:cubicBezTo>
                    <a:cubicBezTo>
                      <a:pt x="6" y="26"/>
                      <a:pt x="6" y="27"/>
                      <a:pt x="7" y="27"/>
                    </a:cubicBezTo>
                    <a:cubicBezTo>
                      <a:pt x="9" y="25"/>
                      <a:pt x="5" y="24"/>
                      <a:pt x="8" y="22"/>
                    </a:cubicBezTo>
                    <a:cubicBezTo>
                      <a:pt x="8" y="22"/>
                      <a:pt x="8" y="22"/>
                      <a:pt x="8" y="22"/>
                    </a:cubicBezTo>
                    <a:cubicBezTo>
                      <a:pt x="8" y="22"/>
                      <a:pt x="8" y="21"/>
                      <a:pt x="7" y="20"/>
                    </a:cubicBezTo>
                    <a:cubicBezTo>
                      <a:pt x="7" y="21"/>
                      <a:pt x="7" y="21"/>
                      <a:pt x="6" y="22"/>
                    </a:cubicBezTo>
                    <a:cubicBezTo>
                      <a:pt x="6" y="21"/>
                      <a:pt x="5" y="21"/>
                      <a:pt x="4" y="21"/>
                    </a:cubicBezTo>
                    <a:cubicBezTo>
                      <a:pt x="6" y="20"/>
                      <a:pt x="4" y="20"/>
                      <a:pt x="4" y="19"/>
                    </a:cubicBezTo>
                    <a:cubicBezTo>
                      <a:pt x="6" y="18"/>
                      <a:pt x="5" y="19"/>
                      <a:pt x="6" y="20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7"/>
                      <a:pt x="7" y="17"/>
                      <a:pt x="7" y="17"/>
                    </a:cubicBezTo>
                    <a:cubicBezTo>
                      <a:pt x="6" y="16"/>
                      <a:pt x="7" y="17"/>
                      <a:pt x="5" y="17"/>
                    </a:cubicBezTo>
                    <a:cubicBezTo>
                      <a:pt x="7" y="15"/>
                      <a:pt x="7" y="10"/>
                      <a:pt x="5" y="8"/>
                    </a:cubicBezTo>
                    <a:cubicBezTo>
                      <a:pt x="6" y="8"/>
                      <a:pt x="7" y="8"/>
                      <a:pt x="7" y="9"/>
                    </a:cubicBezTo>
                    <a:cubicBezTo>
                      <a:pt x="7" y="9"/>
                      <a:pt x="6" y="7"/>
                      <a:pt x="5" y="7"/>
                    </a:cubicBezTo>
                    <a:cubicBezTo>
                      <a:pt x="4" y="6"/>
                      <a:pt x="5" y="4"/>
                      <a:pt x="5" y="2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4" y="2"/>
                      <a:pt x="4" y="2"/>
                      <a:pt x="4" y="1"/>
                    </a:cubicBezTo>
                    <a:cubicBezTo>
                      <a:pt x="11" y="0"/>
                      <a:pt x="4" y="1"/>
                      <a:pt x="6" y="2"/>
                    </a:cubicBezTo>
                    <a:cubicBezTo>
                      <a:pt x="6" y="2"/>
                      <a:pt x="6" y="2"/>
                      <a:pt x="6" y="2"/>
                    </a:cubicBezTo>
                    <a:cubicBezTo>
                      <a:pt x="6" y="3"/>
                      <a:pt x="7" y="5"/>
                      <a:pt x="6" y="6"/>
                    </a:cubicBezTo>
                    <a:cubicBezTo>
                      <a:pt x="6" y="5"/>
                      <a:pt x="6" y="4"/>
                      <a:pt x="5" y="4"/>
                    </a:cubicBez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170" name="Freeform 467"/>
              <p:cNvSpPr/>
              <p:nvPr/>
            </p:nvSpPr>
            <p:spPr bwMode="auto">
              <a:xfrm>
                <a:off x="1478" y="2347"/>
                <a:ext cx="8" cy="6"/>
              </a:xfrm>
              <a:custGeom>
                <a:avLst/>
                <a:gdLst>
                  <a:gd name="T0" fmla="*/ 2 w 3"/>
                  <a:gd name="T1" fmla="*/ 1 h 2"/>
                  <a:gd name="T2" fmla="*/ 1 w 3"/>
                  <a:gd name="T3" fmla="*/ 0 h 2"/>
                  <a:gd name="T4" fmla="*/ 2 w 3"/>
                  <a:gd name="T5" fmla="*/ 2 h 2"/>
                  <a:gd name="T6" fmla="*/ 3 w 3"/>
                  <a:gd name="T7" fmla="*/ 1 h 2"/>
                  <a:gd name="T8" fmla="*/ 2 w 3"/>
                  <a:gd name="T9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2">
                    <a:moveTo>
                      <a:pt x="2" y="1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1" y="2"/>
                      <a:pt x="2" y="2"/>
                    </a:cubicBezTo>
                    <a:cubicBezTo>
                      <a:pt x="2" y="2"/>
                      <a:pt x="3" y="1"/>
                      <a:pt x="3" y="1"/>
                    </a:cubicBezTo>
                    <a:cubicBezTo>
                      <a:pt x="2" y="1"/>
                      <a:pt x="2" y="1"/>
                      <a:pt x="2" y="1"/>
                    </a:cubicBez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171" name="Freeform 468"/>
              <p:cNvSpPr/>
              <p:nvPr/>
            </p:nvSpPr>
            <p:spPr bwMode="auto">
              <a:xfrm>
                <a:off x="1421" y="2353"/>
                <a:ext cx="65" cy="62"/>
              </a:xfrm>
              <a:custGeom>
                <a:avLst/>
                <a:gdLst>
                  <a:gd name="T0" fmla="*/ 13 w 24"/>
                  <a:gd name="T1" fmla="*/ 14 h 23"/>
                  <a:gd name="T2" fmla="*/ 14 w 24"/>
                  <a:gd name="T3" fmla="*/ 15 h 23"/>
                  <a:gd name="T4" fmla="*/ 21 w 24"/>
                  <a:gd name="T5" fmla="*/ 7 h 23"/>
                  <a:gd name="T6" fmla="*/ 20 w 24"/>
                  <a:gd name="T7" fmla="*/ 3 h 23"/>
                  <a:gd name="T8" fmla="*/ 22 w 24"/>
                  <a:gd name="T9" fmla="*/ 3 h 23"/>
                  <a:gd name="T10" fmla="*/ 22 w 24"/>
                  <a:gd name="T11" fmla="*/ 0 h 23"/>
                  <a:gd name="T12" fmla="*/ 21 w 24"/>
                  <a:gd name="T13" fmla="*/ 2 h 23"/>
                  <a:gd name="T14" fmla="*/ 21 w 24"/>
                  <a:gd name="T15" fmla="*/ 1 h 23"/>
                  <a:gd name="T16" fmla="*/ 20 w 24"/>
                  <a:gd name="T17" fmla="*/ 3 h 23"/>
                  <a:gd name="T18" fmla="*/ 20 w 24"/>
                  <a:gd name="T19" fmla="*/ 2 h 23"/>
                  <a:gd name="T20" fmla="*/ 19 w 24"/>
                  <a:gd name="T21" fmla="*/ 7 h 23"/>
                  <a:gd name="T22" fmla="*/ 18 w 24"/>
                  <a:gd name="T23" fmla="*/ 6 h 23"/>
                  <a:gd name="T24" fmla="*/ 15 w 24"/>
                  <a:gd name="T25" fmla="*/ 9 h 23"/>
                  <a:gd name="T26" fmla="*/ 15 w 24"/>
                  <a:gd name="T27" fmla="*/ 9 h 23"/>
                  <a:gd name="T28" fmla="*/ 17 w 24"/>
                  <a:gd name="T29" fmla="*/ 9 h 23"/>
                  <a:gd name="T30" fmla="*/ 14 w 24"/>
                  <a:gd name="T31" fmla="*/ 9 h 23"/>
                  <a:gd name="T32" fmla="*/ 8 w 24"/>
                  <a:gd name="T33" fmla="*/ 16 h 23"/>
                  <a:gd name="T34" fmla="*/ 5 w 24"/>
                  <a:gd name="T35" fmla="*/ 18 h 23"/>
                  <a:gd name="T36" fmla="*/ 6 w 24"/>
                  <a:gd name="T37" fmla="*/ 17 h 23"/>
                  <a:gd name="T38" fmla="*/ 3 w 24"/>
                  <a:gd name="T39" fmla="*/ 16 h 23"/>
                  <a:gd name="T40" fmla="*/ 0 w 24"/>
                  <a:gd name="T41" fmla="*/ 18 h 23"/>
                  <a:gd name="T42" fmla="*/ 13 w 24"/>
                  <a:gd name="T43" fmla="*/ 14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4" h="23">
                    <a:moveTo>
                      <a:pt x="13" y="14"/>
                    </a:moveTo>
                    <a:cubicBezTo>
                      <a:pt x="13" y="14"/>
                      <a:pt x="14" y="14"/>
                      <a:pt x="14" y="15"/>
                    </a:cubicBezTo>
                    <a:cubicBezTo>
                      <a:pt x="17" y="12"/>
                      <a:pt x="19" y="8"/>
                      <a:pt x="21" y="7"/>
                    </a:cubicBezTo>
                    <a:cubicBezTo>
                      <a:pt x="22" y="6"/>
                      <a:pt x="20" y="5"/>
                      <a:pt x="20" y="3"/>
                    </a:cubicBezTo>
                    <a:cubicBezTo>
                      <a:pt x="22" y="3"/>
                      <a:pt x="22" y="3"/>
                      <a:pt x="22" y="3"/>
                    </a:cubicBezTo>
                    <a:cubicBezTo>
                      <a:pt x="21" y="2"/>
                      <a:pt x="24" y="1"/>
                      <a:pt x="22" y="0"/>
                    </a:cubicBezTo>
                    <a:cubicBezTo>
                      <a:pt x="21" y="0"/>
                      <a:pt x="22" y="2"/>
                      <a:pt x="21" y="2"/>
                    </a:cubicBezTo>
                    <a:cubicBezTo>
                      <a:pt x="21" y="1"/>
                      <a:pt x="21" y="1"/>
                      <a:pt x="21" y="1"/>
                    </a:cubicBezTo>
                    <a:cubicBezTo>
                      <a:pt x="20" y="3"/>
                      <a:pt x="20" y="3"/>
                      <a:pt x="20" y="3"/>
                    </a:cubicBezTo>
                    <a:cubicBezTo>
                      <a:pt x="20" y="2"/>
                      <a:pt x="20" y="2"/>
                      <a:pt x="20" y="2"/>
                    </a:cubicBezTo>
                    <a:cubicBezTo>
                      <a:pt x="17" y="3"/>
                      <a:pt x="21" y="5"/>
                      <a:pt x="19" y="7"/>
                    </a:cubicBezTo>
                    <a:cubicBezTo>
                      <a:pt x="18" y="6"/>
                      <a:pt x="18" y="6"/>
                      <a:pt x="18" y="6"/>
                    </a:cubicBezTo>
                    <a:cubicBezTo>
                      <a:pt x="17" y="7"/>
                      <a:pt x="17" y="8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6" y="9"/>
                      <a:pt x="16" y="9"/>
                      <a:pt x="17" y="9"/>
                    </a:cubicBezTo>
                    <a:cubicBezTo>
                      <a:pt x="16" y="13"/>
                      <a:pt x="16" y="8"/>
                      <a:pt x="14" y="9"/>
                    </a:cubicBezTo>
                    <a:cubicBezTo>
                      <a:pt x="14" y="12"/>
                      <a:pt x="11" y="17"/>
                      <a:pt x="8" y="16"/>
                    </a:cubicBezTo>
                    <a:cubicBezTo>
                      <a:pt x="9" y="16"/>
                      <a:pt x="8" y="19"/>
                      <a:pt x="5" y="18"/>
                    </a:cubicBezTo>
                    <a:cubicBezTo>
                      <a:pt x="4" y="18"/>
                      <a:pt x="6" y="17"/>
                      <a:pt x="6" y="17"/>
                    </a:cubicBezTo>
                    <a:cubicBezTo>
                      <a:pt x="5" y="17"/>
                      <a:pt x="4" y="16"/>
                      <a:pt x="3" y="16"/>
                    </a:cubicBezTo>
                    <a:cubicBezTo>
                      <a:pt x="4" y="17"/>
                      <a:pt x="3" y="19"/>
                      <a:pt x="0" y="18"/>
                    </a:cubicBezTo>
                    <a:cubicBezTo>
                      <a:pt x="8" y="23"/>
                      <a:pt x="12" y="15"/>
                      <a:pt x="13" y="14"/>
                    </a:cubicBez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172" name="Freeform 469"/>
              <p:cNvSpPr/>
              <p:nvPr/>
            </p:nvSpPr>
            <p:spPr bwMode="auto">
              <a:xfrm>
                <a:off x="1456" y="2394"/>
                <a:ext cx="3" cy="2"/>
              </a:xfrm>
              <a:custGeom>
                <a:avLst/>
                <a:gdLst>
                  <a:gd name="T0" fmla="*/ 1 w 1"/>
                  <a:gd name="T1" fmla="*/ 1 h 1"/>
                  <a:gd name="T2" fmla="*/ 1 w 1"/>
                  <a:gd name="T3" fmla="*/ 0 h 1"/>
                  <a:gd name="T4" fmla="*/ 0 w 1"/>
                  <a:gd name="T5" fmla="*/ 1 h 1"/>
                  <a:gd name="T6" fmla="*/ 1 w 1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1"/>
                      <a:pt x="0" y="1"/>
                      <a:pt x="0" y="1"/>
                    </a:cubicBez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173" name="Freeform 470"/>
              <p:cNvSpPr/>
              <p:nvPr/>
            </p:nvSpPr>
            <p:spPr bwMode="auto">
              <a:xfrm>
                <a:off x="1435" y="1444"/>
                <a:ext cx="495" cy="890"/>
              </a:xfrm>
              <a:custGeom>
                <a:avLst/>
                <a:gdLst>
                  <a:gd name="T0" fmla="*/ 24 w 182"/>
                  <a:gd name="T1" fmla="*/ 92 h 327"/>
                  <a:gd name="T2" fmla="*/ 20 w 182"/>
                  <a:gd name="T3" fmla="*/ 153 h 327"/>
                  <a:gd name="T4" fmla="*/ 15 w 182"/>
                  <a:gd name="T5" fmla="*/ 208 h 327"/>
                  <a:gd name="T6" fmla="*/ 9 w 182"/>
                  <a:gd name="T7" fmla="*/ 264 h 327"/>
                  <a:gd name="T8" fmla="*/ 14 w 182"/>
                  <a:gd name="T9" fmla="*/ 311 h 327"/>
                  <a:gd name="T10" fmla="*/ 66 w 182"/>
                  <a:gd name="T11" fmla="*/ 321 h 327"/>
                  <a:gd name="T12" fmla="*/ 121 w 182"/>
                  <a:gd name="T13" fmla="*/ 326 h 327"/>
                  <a:gd name="T14" fmla="*/ 148 w 182"/>
                  <a:gd name="T15" fmla="*/ 323 h 327"/>
                  <a:gd name="T16" fmla="*/ 175 w 182"/>
                  <a:gd name="T17" fmla="*/ 319 h 327"/>
                  <a:gd name="T18" fmla="*/ 171 w 182"/>
                  <a:gd name="T19" fmla="*/ 269 h 327"/>
                  <a:gd name="T20" fmla="*/ 159 w 182"/>
                  <a:gd name="T21" fmla="*/ 51 h 327"/>
                  <a:gd name="T22" fmla="*/ 159 w 182"/>
                  <a:gd name="T23" fmla="*/ 15 h 327"/>
                  <a:gd name="T24" fmla="*/ 133 w 182"/>
                  <a:gd name="T25" fmla="*/ 8 h 327"/>
                  <a:gd name="T26" fmla="*/ 18 w 182"/>
                  <a:gd name="T27" fmla="*/ 74 h 3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82" h="327">
                    <a:moveTo>
                      <a:pt x="24" y="92"/>
                    </a:moveTo>
                    <a:cubicBezTo>
                      <a:pt x="19" y="111"/>
                      <a:pt x="22" y="133"/>
                      <a:pt x="20" y="153"/>
                    </a:cubicBezTo>
                    <a:cubicBezTo>
                      <a:pt x="19" y="171"/>
                      <a:pt x="16" y="190"/>
                      <a:pt x="15" y="208"/>
                    </a:cubicBezTo>
                    <a:cubicBezTo>
                      <a:pt x="13" y="227"/>
                      <a:pt x="11" y="246"/>
                      <a:pt x="9" y="264"/>
                    </a:cubicBezTo>
                    <a:cubicBezTo>
                      <a:pt x="8" y="279"/>
                      <a:pt x="0" y="304"/>
                      <a:pt x="14" y="311"/>
                    </a:cubicBezTo>
                    <a:cubicBezTo>
                      <a:pt x="29" y="318"/>
                      <a:pt x="50" y="318"/>
                      <a:pt x="66" y="321"/>
                    </a:cubicBezTo>
                    <a:cubicBezTo>
                      <a:pt x="84" y="325"/>
                      <a:pt x="103" y="327"/>
                      <a:pt x="121" y="326"/>
                    </a:cubicBezTo>
                    <a:cubicBezTo>
                      <a:pt x="130" y="325"/>
                      <a:pt x="139" y="323"/>
                      <a:pt x="148" y="323"/>
                    </a:cubicBezTo>
                    <a:cubicBezTo>
                      <a:pt x="153" y="322"/>
                      <a:pt x="172" y="322"/>
                      <a:pt x="175" y="319"/>
                    </a:cubicBezTo>
                    <a:cubicBezTo>
                      <a:pt x="182" y="313"/>
                      <a:pt x="172" y="279"/>
                      <a:pt x="171" y="269"/>
                    </a:cubicBezTo>
                    <a:cubicBezTo>
                      <a:pt x="165" y="197"/>
                      <a:pt x="159" y="124"/>
                      <a:pt x="159" y="51"/>
                    </a:cubicBezTo>
                    <a:cubicBezTo>
                      <a:pt x="159" y="39"/>
                      <a:pt x="161" y="26"/>
                      <a:pt x="159" y="15"/>
                    </a:cubicBezTo>
                    <a:cubicBezTo>
                      <a:pt x="157" y="0"/>
                      <a:pt x="145" y="1"/>
                      <a:pt x="133" y="8"/>
                    </a:cubicBezTo>
                    <a:cubicBezTo>
                      <a:pt x="96" y="32"/>
                      <a:pt x="59" y="59"/>
                      <a:pt x="18" y="74"/>
                    </a:cubicBezTo>
                  </a:path>
                </a:pathLst>
              </a:custGeom>
              <a:solidFill>
                <a:srgbClr val="FFCE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174" name="Freeform 471"/>
              <p:cNvSpPr/>
              <p:nvPr/>
            </p:nvSpPr>
            <p:spPr bwMode="auto">
              <a:xfrm>
                <a:off x="1759" y="1784"/>
                <a:ext cx="133" cy="321"/>
              </a:xfrm>
              <a:custGeom>
                <a:avLst/>
                <a:gdLst>
                  <a:gd name="T0" fmla="*/ 43 w 49"/>
                  <a:gd name="T1" fmla="*/ 0 h 118"/>
                  <a:gd name="T2" fmla="*/ 7 w 49"/>
                  <a:gd name="T3" fmla="*/ 27 h 118"/>
                  <a:gd name="T4" fmla="*/ 21 w 49"/>
                  <a:gd name="T5" fmla="*/ 73 h 118"/>
                  <a:gd name="T6" fmla="*/ 27 w 49"/>
                  <a:gd name="T7" fmla="*/ 105 h 118"/>
                  <a:gd name="T8" fmla="*/ 49 w 49"/>
                  <a:gd name="T9" fmla="*/ 118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9" h="118">
                    <a:moveTo>
                      <a:pt x="43" y="0"/>
                    </a:moveTo>
                    <a:cubicBezTo>
                      <a:pt x="27" y="0"/>
                      <a:pt x="12" y="12"/>
                      <a:pt x="7" y="27"/>
                    </a:cubicBezTo>
                    <a:cubicBezTo>
                      <a:pt x="0" y="48"/>
                      <a:pt x="15" y="56"/>
                      <a:pt x="21" y="73"/>
                    </a:cubicBezTo>
                    <a:cubicBezTo>
                      <a:pt x="25" y="84"/>
                      <a:pt x="20" y="95"/>
                      <a:pt x="27" y="105"/>
                    </a:cubicBezTo>
                    <a:cubicBezTo>
                      <a:pt x="33" y="112"/>
                      <a:pt x="43" y="115"/>
                      <a:pt x="49" y="118"/>
                    </a:cubicBezTo>
                  </a:path>
                </a:pathLst>
              </a:custGeom>
              <a:solidFill>
                <a:srgbClr val="ED9D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175" name="Freeform 472"/>
              <p:cNvSpPr/>
              <p:nvPr/>
            </p:nvSpPr>
            <p:spPr bwMode="auto">
              <a:xfrm>
                <a:off x="1535" y="2092"/>
                <a:ext cx="199" cy="166"/>
              </a:xfrm>
              <a:custGeom>
                <a:avLst/>
                <a:gdLst>
                  <a:gd name="T0" fmla="*/ 23 w 73"/>
                  <a:gd name="T1" fmla="*/ 7 h 61"/>
                  <a:gd name="T2" fmla="*/ 9 w 73"/>
                  <a:gd name="T3" fmla="*/ 49 h 61"/>
                  <a:gd name="T4" fmla="*/ 53 w 73"/>
                  <a:gd name="T5" fmla="*/ 46 h 61"/>
                  <a:gd name="T6" fmla="*/ 32 w 73"/>
                  <a:gd name="T7" fmla="*/ 2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3" h="61">
                    <a:moveTo>
                      <a:pt x="23" y="7"/>
                    </a:moveTo>
                    <a:cubicBezTo>
                      <a:pt x="10" y="12"/>
                      <a:pt x="0" y="37"/>
                      <a:pt x="9" y="49"/>
                    </a:cubicBezTo>
                    <a:cubicBezTo>
                      <a:pt x="18" y="61"/>
                      <a:pt x="42" y="55"/>
                      <a:pt x="53" y="46"/>
                    </a:cubicBezTo>
                    <a:cubicBezTo>
                      <a:pt x="73" y="30"/>
                      <a:pt x="54" y="0"/>
                      <a:pt x="32" y="2"/>
                    </a:cubicBezTo>
                  </a:path>
                </a:pathLst>
              </a:custGeom>
              <a:solidFill>
                <a:srgbClr val="ED9D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176" name="Freeform 473"/>
              <p:cNvSpPr/>
              <p:nvPr/>
            </p:nvSpPr>
            <p:spPr bwMode="auto">
              <a:xfrm>
                <a:off x="1489" y="1724"/>
                <a:ext cx="76" cy="185"/>
              </a:xfrm>
              <a:custGeom>
                <a:avLst/>
                <a:gdLst>
                  <a:gd name="T0" fmla="*/ 6 w 28"/>
                  <a:gd name="T1" fmla="*/ 10 h 68"/>
                  <a:gd name="T2" fmla="*/ 25 w 28"/>
                  <a:gd name="T3" fmla="*/ 43 h 68"/>
                  <a:gd name="T4" fmla="*/ 0 w 28"/>
                  <a:gd name="T5" fmla="*/ 68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8" h="68">
                    <a:moveTo>
                      <a:pt x="6" y="10"/>
                    </a:moveTo>
                    <a:cubicBezTo>
                      <a:pt x="20" y="0"/>
                      <a:pt x="28" y="33"/>
                      <a:pt x="25" y="43"/>
                    </a:cubicBezTo>
                    <a:cubicBezTo>
                      <a:pt x="22" y="52"/>
                      <a:pt x="9" y="66"/>
                      <a:pt x="0" y="68"/>
                    </a:cubicBezTo>
                  </a:path>
                </a:pathLst>
              </a:custGeom>
              <a:solidFill>
                <a:srgbClr val="ED9D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177" name="Freeform 474"/>
              <p:cNvSpPr/>
              <p:nvPr/>
            </p:nvSpPr>
            <p:spPr bwMode="auto">
              <a:xfrm>
                <a:off x="1527" y="2560"/>
                <a:ext cx="221" cy="312"/>
              </a:xfrm>
              <a:custGeom>
                <a:avLst/>
                <a:gdLst>
                  <a:gd name="T0" fmla="*/ 16 w 81"/>
                  <a:gd name="T1" fmla="*/ 103 h 115"/>
                  <a:gd name="T2" fmla="*/ 63 w 81"/>
                  <a:gd name="T3" fmla="*/ 108 h 115"/>
                  <a:gd name="T4" fmla="*/ 77 w 81"/>
                  <a:gd name="T5" fmla="*/ 64 h 115"/>
                  <a:gd name="T6" fmla="*/ 81 w 81"/>
                  <a:gd name="T7" fmla="*/ 2 h 115"/>
                  <a:gd name="T8" fmla="*/ 1 w 81"/>
                  <a:gd name="T9" fmla="*/ 3 h 115"/>
                  <a:gd name="T10" fmla="*/ 11 w 81"/>
                  <a:gd name="T11" fmla="*/ 68 h 115"/>
                  <a:gd name="T12" fmla="*/ 15 w 81"/>
                  <a:gd name="T13" fmla="*/ 91 h 115"/>
                  <a:gd name="T14" fmla="*/ 16 w 81"/>
                  <a:gd name="T15" fmla="*/ 103 h 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1" h="115">
                    <a:moveTo>
                      <a:pt x="16" y="103"/>
                    </a:moveTo>
                    <a:cubicBezTo>
                      <a:pt x="21" y="115"/>
                      <a:pt x="53" y="112"/>
                      <a:pt x="63" y="108"/>
                    </a:cubicBezTo>
                    <a:cubicBezTo>
                      <a:pt x="79" y="103"/>
                      <a:pt x="76" y="77"/>
                      <a:pt x="77" y="64"/>
                    </a:cubicBezTo>
                    <a:cubicBezTo>
                      <a:pt x="79" y="44"/>
                      <a:pt x="77" y="21"/>
                      <a:pt x="81" y="2"/>
                    </a:cubicBezTo>
                    <a:cubicBezTo>
                      <a:pt x="55" y="0"/>
                      <a:pt x="28" y="1"/>
                      <a:pt x="1" y="3"/>
                    </a:cubicBezTo>
                    <a:cubicBezTo>
                      <a:pt x="0" y="24"/>
                      <a:pt x="8" y="47"/>
                      <a:pt x="11" y="68"/>
                    </a:cubicBezTo>
                    <a:cubicBezTo>
                      <a:pt x="12" y="76"/>
                      <a:pt x="14" y="84"/>
                      <a:pt x="15" y="91"/>
                    </a:cubicBezTo>
                    <a:cubicBezTo>
                      <a:pt x="15" y="94"/>
                      <a:pt x="14" y="100"/>
                      <a:pt x="16" y="103"/>
                    </a:cubicBezTo>
                    <a:close/>
                  </a:path>
                </a:pathLst>
              </a:custGeom>
              <a:solidFill>
                <a:srgbClr val="F398B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178" name="Freeform 475"/>
              <p:cNvSpPr>
                <a:spLocks noEditPoints="1"/>
              </p:cNvSpPr>
              <p:nvPr/>
            </p:nvSpPr>
            <p:spPr bwMode="auto">
              <a:xfrm>
                <a:off x="1525" y="2557"/>
                <a:ext cx="228" cy="321"/>
              </a:xfrm>
              <a:custGeom>
                <a:avLst/>
                <a:gdLst>
                  <a:gd name="T0" fmla="*/ 2 w 84"/>
                  <a:gd name="T1" fmla="*/ 2 h 118"/>
                  <a:gd name="T2" fmla="*/ 1 w 84"/>
                  <a:gd name="T3" fmla="*/ 4 h 118"/>
                  <a:gd name="T4" fmla="*/ 6 w 84"/>
                  <a:gd name="T5" fmla="*/ 49 h 118"/>
                  <a:gd name="T6" fmla="*/ 10 w 84"/>
                  <a:gd name="T7" fmla="*/ 70 h 118"/>
                  <a:gd name="T8" fmla="*/ 12 w 84"/>
                  <a:gd name="T9" fmla="*/ 81 h 118"/>
                  <a:gd name="T10" fmla="*/ 14 w 84"/>
                  <a:gd name="T11" fmla="*/ 92 h 118"/>
                  <a:gd name="T12" fmla="*/ 14 w 84"/>
                  <a:gd name="T13" fmla="*/ 97 h 118"/>
                  <a:gd name="T14" fmla="*/ 15 w 84"/>
                  <a:gd name="T15" fmla="*/ 105 h 118"/>
                  <a:gd name="T16" fmla="*/ 15 w 84"/>
                  <a:gd name="T17" fmla="*/ 105 h 118"/>
                  <a:gd name="T18" fmla="*/ 64 w 84"/>
                  <a:gd name="T19" fmla="*/ 111 h 118"/>
                  <a:gd name="T20" fmla="*/ 79 w 84"/>
                  <a:gd name="T21" fmla="*/ 74 h 118"/>
                  <a:gd name="T22" fmla="*/ 80 w 84"/>
                  <a:gd name="T23" fmla="*/ 65 h 118"/>
                  <a:gd name="T24" fmla="*/ 81 w 84"/>
                  <a:gd name="T25" fmla="*/ 41 h 118"/>
                  <a:gd name="T26" fmla="*/ 84 w 84"/>
                  <a:gd name="T27" fmla="*/ 3 h 118"/>
                  <a:gd name="T28" fmla="*/ 84 w 84"/>
                  <a:gd name="T29" fmla="*/ 2 h 118"/>
                  <a:gd name="T30" fmla="*/ 83 w 84"/>
                  <a:gd name="T31" fmla="*/ 1 h 118"/>
                  <a:gd name="T32" fmla="*/ 2 w 84"/>
                  <a:gd name="T33" fmla="*/ 2 h 118"/>
                  <a:gd name="T34" fmla="*/ 80 w 84"/>
                  <a:gd name="T35" fmla="*/ 4 h 118"/>
                  <a:gd name="T36" fmla="*/ 78 w 84"/>
                  <a:gd name="T37" fmla="*/ 41 h 118"/>
                  <a:gd name="T38" fmla="*/ 77 w 84"/>
                  <a:gd name="T39" fmla="*/ 65 h 118"/>
                  <a:gd name="T40" fmla="*/ 76 w 84"/>
                  <a:gd name="T41" fmla="*/ 73 h 118"/>
                  <a:gd name="T42" fmla="*/ 63 w 84"/>
                  <a:gd name="T43" fmla="*/ 108 h 118"/>
                  <a:gd name="T44" fmla="*/ 18 w 84"/>
                  <a:gd name="T45" fmla="*/ 104 h 118"/>
                  <a:gd name="T46" fmla="*/ 18 w 84"/>
                  <a:gd name="T47" fmla="*/ 99 h 118"/>
                  <a:gd name="T48" fmla="*/ 18 w 84"/>
                  <a:gd name="T49" fmla="*/ 97 h 118"/>
                  <a:gd name="T50" fmla="*/ 18 w 84"/>
                  <a:gd name="T51" fmla="*/ 92 h 118"/>
                  <a:gd name="T52" fmla="*/ 15 w 84"/>
                  <a:gd name="T53" fmla="*/ 80 h 118"/>
                  <a:gd name="T54" fmla="*/ 13 w 84"/>
                  <a:gd name="T55" fmla="*/ 69 h 118"/>
                  <a:gd name="T56" fmla="*/ 9 w 84"/>
                  <a:gd name="T57" fmla="*/ 48 h 118"/>
                  <a:gd name="T58" fmla="*/ 4 w 84"/>
                  <a:gd name="T59" fmla="*/ 9 h 118"/>
                  <a:gd name="T60" fmla="*/ 4 w 84"/>
                  <a:gd name="T61" fmla="*/ 5 h 118"/>
                  <a:gd name="T62" fmla="*/ 80 w 84"/>
                  <a:gd name="T63" fmla="*/ 4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84" h="118">
                    <a:moveTo>
                      <a:pt x="2" y="2"/>
                    </a:moveTo>
                    <a:cubicBezTo>
                      <a:pt x="1" y="2"/>
                      <a:pt x="1" y="3"/>
                      <a:pt x="1" y="4"/>
                    </a:cubicBezTo>
                    <a:cubicBezTo>
                      <a:pt x="0" y="18"/>
                      <a:pt x="3" y="34"/>
                      <a:pt x="6" y="49"/>
                    </a:cubicBezTo>
                    <a:cubicBezTo>
                      <a:pt x="10" y="70"/>
                      <a:pt x="10" y="70"/>
                      <a:pt x="10" y="70"/>
                    </a:cubicBezTo>
                    <a:cubicBezTo>
                      <a:pt x="12" y="81"/>
                      <a:pt x="12" y="81"/>
                      <a:pt x="12" y="81"/>
                    </a:cubicBezTo>
                    <a:cubicBezTo>
                      <a:pt x="14" y="92"/>
                      <a:pt x="14" y="92"/>
                      <a:pt x="14" y="92"/>
                    </a:cubicBezTo>
                    <a:cubicBezTo>
                      <a:pt x="14" y="97"/>
                      <a:pt x="14" y="97"/>
                      <a:pt x="14" y="97"/>
                    </a:cubicBezTo>
                    <a:cubicBezTo>
                      <a:pt x="14" y="100"/>
                      <a:pt x="14" y="103"/>
                      <a:pt x="15" y="105"/>
                    </a:cubicBezTo>
                    <a:cubicBezTo>
                      <a:pt x="15" y="105"/>
                      <a:pt x="15" y="105"/>
                      <a:pt x="15" y="105"/>
                    </a:cubicBezTo>
                    <a:cubicBezTo>
                      <a:pt x="21" y="118"/>
                      <a:pt x="54" y="114"/>
                      <a:pt x="64" y="111"/>
                    </a:cubicBezTo>
                    <a:cubicBezTo>
                      <a:pt x="78" y="106"/>
                      <a:pt x="79" y="88"/>
                      <a:pt x="79" y="74"/>
                    </a:cubicBezTo>
                    <a:cubicBezTo>
                      <a:pt x="80" y="65"/>
                      <a:pt x="80" y="65"/>
                      <a:pt x="80" y="65"/>
                    </a:cubicBezTo>
                    <a:cubicBezTo>
                      <a:pt x="81" y="57"/>
                      <a:pt x="81" y="49"/>
                      <a:pt x="81" y="41"/>
                    </a:cubicBezTo>
                    <a:cubicBezTo>
                      <a:pt x="81" y="28"/>
                      <a:pt x="81" y="15"/>
                      <a:pt x="84" y="3"/>
                    </a:cubicBezTo>
                    <a:cubicBezTo>
                      <a:pt x="84" y="3"/>
                      <a:pt x="84" y="2"/>
                      <a:pt x="84" y="2"/>
                    </a:cubicBezTo>
                    <a:cubicBezTo>
                      <a:pt x="83" y="1"/>
                      <a:pt x="83" y="1"/>
                      <a:pt x="83" y="1"/>
                    </a:cubicBezTo>
                    <a:cubicBezTo>
                      <a:pt x="55" y="0"/>
                      <a:pt x="27" y="1"/>
                      <a:pt x="2" y="2"/>
                    </a:cubicBezTo>
                    <a:close/>
                    <a:moveTo>
                      <a:pt x="80" y="4"/>
                    </a:moveTo>
                    <a:cubicBezTo>
                      <a:pt x="78" y="16"/>
                      <a:pt x="78" y="29"/>
                      <a:pt x="78" y="41"/>
                    </a:cubicBezTo>
                    <a:cubicBezTo>
                      <a:pt x="77" y="49"/>
                      <a:pt x="77" y="57"/>
                      <a:pt x="77" y="65"/>
                    </a:cubicBezTo>
                    <a:cubicBezTo>
                      <a:pt x="76" y="73"/>
                      <a:pt x="76" y="73"/>
                      <a:pt x="76" y="73"/>
                    </a:cubicBezTo>
                    <a:cubicBezTo>
                      <a:pt x="76" y="87"/>
                      <a:pt x="75" y="104"/>
                      <a:pt x="63" y="108"/>
                    </a:cubicBezTo>
                    <a:cubicBezTo>
                      <a:pt x="54" y="111"/>
                      <a:pt x="23" y="114"/>
                      <a:pt x="18" y="104"/>
                    </a:cubicBezTo>
                    <a:cubicBezTo>
                      <a:pt x="18" y="103"/>
                      <a:pt x="18" y="101"/>
                      <a:pt x="18" y="99"/>
                    </a:cubicBezTo>
                    <a:cubicBezTo>
                      <a:pt x="18" y="98"/>
                      <a:pt x="18" y="97"/>
                      <a:pt x="18" y="97"/>
                    </a:cubicBezTo>
                    <a:cubicBezTo>
                      <a:pt x="18" y="92"/>
                      <a:pt x="18" y="92"/>
                      <a:pt x="18" y="92"/>
                    </a:cubicBezTo>
                    <a:cubicBezTo>
                      <a:pt x="15" y="80"/>
                      <a:pt x="15" y="80"/>
                      <a:pt x="15" y="80"/>
                    </a:cubicBezTo>
                    <a:cubicBezTo>
                      <a:pt x="13" y="69"/>
                      <a:pt x="13" y="69"/>
                      <a:pt x="13" y="69"/>
                    </a:cubicBezTo>
                    <a:cubicBezTo>
                      <a:pt x="9" y="48"/>
                      <a:pt x="9" y="48"/>
                      <a:pt x="9" y="48"/>
                    </a:cubicBezTo>
                    <a:cubicBezTo>
                      <a:pt x="7" y="35"/>
                      <a:pt x="4" y="22"/>
                      <a:pt x="4" y="9"/>
                    </a:cubicBezTo>
                    <a:cubicBezTo>
                      <a:pt x="4" y="8"/>
                      <a:pt x="4" y="6"/>
                      <a:pt x="4" y="5"/>
                    </a:cubicBezTo>
                    <a:cubicBezTo>
                      <a:pt x="27" y="4"/>
                      <a:pt x="55" y="3"/>
                      <a:pt x="80" y="4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179" name="Freeform 476"/>
              <p:cNvSpPr/>
              <p:nvPr/>
            </p:nvSpPr>
            <p:spPr bwMode="auto">
              <a:xfrm>
                <a:off x="1636" y="2677"/>
                <a:ext cx="123" cy="190"/>
              </a:xfrm>
              <a:custGeom>
                <a:avLst/>
                <a:gdLst>
                  <a:gd name="T0" fmla="*/ 21 w 45"/>
                  <a:gd name="T1" fmla="*/ 0 h 70"/>
                  <a:gd name="T2" fmla="*/ 4 w 45"/>
                  <a:gd name="T3" fmla="*/ 34 h 70"/>
                  <a:gd name="T4" fmla="*/ 19 w 45"/>
                  <a:gd name="T5" fmla="*/ 63 h 70"/>
                  <a:gd name="T6" fmla="*/ 43 w 45"/>
                  <a:gd name="T7" fmla="*/ 31 h 70"/>
                  <a:gd name="T8" fmla="*/ 40 w 45"/>
                  <a:gd name="T9" fmla="*/ 13 h 70"/>
                  <a:gd name="T10" fmla="*/ 25 w 45"/>
                  <a:gd name="T11" fmla="*/ 0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5" h="70">
                    <a:moveTo>
                      <a:pt x="21" y="0"/>
                    </a:moveTo>
                    <a:cubicBezTo>
                      <a:pt x="13" y="7"/>
                      <a:pt x="7" y="24"/>
                      <a:pt x="4" y="34"/>
                    </a:cubicBezTo>
                    <a:cubicBezTo>
                      <a:pt x="0" y="48"/>
                      <a:pt x="6" y="57"/>
                      <a:pt x="19" y="63"/>
                    </a:cubicBezTo>
                    <a:cubicBezTo>
                      <a:pt x="37" y="70"/>
                      <a:pt x="39" y="45"/>
                      <a:pt x="43" y="31"/>
                    </a:cubicBezTo>
                    <a:cubicBezTo>
                      <a:pt x="45" y="22"/>
                      <a:pt x="45" y="20"/>
                      <a:pt x="40" y="13"/>
                    </a:cubicBezTo>
                    <a:cubicBezTo>
                      <a:pt x="37" y="9"/>
                      <a:pt x="29" y="2"/>
                      <a:pt x="25" y="0"/>
                    </a:cubicBezTo>
                  </a:path>
                </a:pathLst>
              </a:custGeom>
              <a:solidFill>
                <a:srgbClr val="C697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180" name="Freeform 477"/>
              <p:cNvSpPr/>
              <p:nvPr/>
            </p:nvSpPr>
            <p:spPr bwMode="auto">
              <a:xfrm>
                <a:off x="969" y="1994"/>
                <a:ext cx="232" cy="103"/>
              </a:xfrm>
              <a:custGeom>
                <a:avLst/>
                <a:gdLst>
                  <a:gd name="T0" fmla="*/ 5 w 85"/>
                  <a:gd name="T1" fmla="*/ 23 h 38"/>
                  <a:gd name="T2" fmla="*/ 37 w 85"/>
                  <a:gd name="T3" fmla="*/ 1 h 38"/>
                  <a:gd name="T4" fmla="*/ 84 w 85"/>
                  <a:gd name="T5" fmla="*/ 7 h 38"/>
                  <a:gd name="T6" fmla="*/ 68 w 85"/>
                  <a:gd name="T7" fmla="*/ 33 h 38"/>
                  <a:gd name="T8" fmla="*/ 0 w 85"/>
                  <a:gd name="T9" fmla="*/ 38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5" h="38">
                    <a:moveTo>
                      <a:pt x="5" y="23"/>
                    </a:moveTo>
                    <a:cubicBezTo>
                      <a:pt x="7" y="4"/>
                      <a:pt x="21" y="0"/>
                      <a:pt x="37" y="1"/>
                    </a:cubicBezTo>
                    <a:cubicBezTo>
                      <a:pt x="52" y="3"/>
                      <a:pt x="70" y="1"/>
                      <a:pt x="84" y="7"/>
                    </a:cubicBezTo>
                    <a:cubicBezTo>
                      <a:pt x="85" y="18"/>
                      <a:pt x="71" y="23"/>
                      <a:pt x="68" y="33"/>
                    </a:cubicBezTo>
                    <a:cubicBezTo>
                      <a:pt x="50" y="32"/>
                      <a:pt x="16" y="27"/>
                      <a:pt x="0" y="38"/>
                    </a:cubicBezTo>
                  </a:path>
                </a:pathLst>
              </a:custGeom>
              <a:solidFill>
                <a:srgbClr val="C697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181" name="Freeform 478"/>
              <p:cNvSpPr/>
              <p:nvPr/>
            </p:nvSpPr>
            <p:spPr bwMode="auto">
              <a:xfrm>
                <a:off x="1701" y="2478"/>
                <a:ext cx="420" cy="517"/>
              </a:xfrm>
              <a:custGeom>
                <a:avLst/>
                <a:gdLst>
                  <a:gd name="T0" fmla="*/ 91 w 154"/>
                  <a:gd name="T1" fmla="*/ 5 h 190"/>
                  <a:gd name="T2" fmla="*/ 93 w 154"/>
                  <a:gd name="T3" fmla="*/ 59 h 190"/>
                  <a:gd name="T4" fmla="*/ 104 w 154"/>
                  <a:gd name="T5" fmla="*/ 110 h 190"/>
                  <a:gd name="T6" fmla="*/ 23 w 154"/>
                  <a:gd name="T7" fmla="*/ 88 h 190"/>
                  <a:gd name="T8" fmla="*/ 22 w 154"/>
                  <a:gd name="T9" fmla="*/ 91 h 190"/>
                  <a:gd name="T10" fmla="*/ 2 w 154"/>
                  <a:gd name="T11" fmla="*/ 130 h 190"/>
                  <a:gd name="T12" fmla="*/ 12 w 154"/>
                  <a:gd name="T13" fmla="*/ 148 h 190"/>
                  <a:gd name="T14" fmla="*/ 32 w 154"/>
                  <a:gd name="T15" fmla="*/ 160 h 190"/>
                  <a:gd name="T16" fmla="*/ 127 w 154"/>
                  <a:gd name="T17" fmla="*/ 171 h 190"/>
                  <a:gd name="T18" fmla="*/ 154 w 154"/>
                  <a:gd name="T19" fmla="*/ 122 h 190"/>
                  <a:gd name="T20" fmla="*/ 131 w 154"/>
                  <a:gd name="T21" fmla="*/ 62 h 190"/>
                  <a:gd name="T22" fmla="*/ 149 w 154"/>
                  <a:gd name="T23" fmla="*/ 94 h 190"/>
                  <a:gd name="T24" fmla="*/ 118 w 154"/>
                  <a:gd name="T25" fmla="*/ 41 h 190"/>
                  <a:gd name="T26" fmla="*/ 137 w 154"/>
                  <a:gd name="T27" fmla="*/ 67 h 190"/>
                  <a:gd name="T28" fmla="*/ 114 w 154"/>
                  <a:gd name="T29" fmla="*/ 31 h 190"/>
                  <a:gd name="T30" fmla="*/ 93 w 154"/>
                  <a:gd name="T31" fmla="*/ 2 h 1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54" h="190">
                    <a:moveTo>
                      <a:pt x="91" y="5"/>
                    </a:moveTo>
                    <a:cubicBezTo>
                      <a:pt x="84" y="21"/>
                      <a:pt x="88" y="42"/>
                      <a:pt x="93" y="59"/>
                    </a:cubicBezTo>
                    <a:cubicBezTo>
                      <a:pt x="96" y="71"/>
                      <a:pt x="107" y="98"/>
                      <a:pt x="104" y="110"/>
                    </a:cubicBezTo>
                    <a:cubicBezTo>
                      <a:pt x="93" y="148"/>
                      <a:pt x="33" y="98"/>
                      <a:pt x="23" y="88"/>
                    </a:cubicBezTo>
                    <a:cubicBezTo>
                      <a:pt x="23" y="88"/>
                      <a:pt x="22" y="91"/>
                      <a:pt x="22" y="91"/>
                    </a:cubicBezTo>
                    <a:cubicBezTo>
                      <a:pt x="13" y="101"/>
                      <a:pt x="4" y="117"/>
                      <a:pt x="2" y="130"/>
                    </a:cubicBezTo>
                    <a:cubicBezTo>
                      <a:pt x="0" y="139"/>
                      <a:pt x="3" y="141"/>
                      <a:pt x="12" y="148"/>
                    </a:cubicBezTo>
                    <a:cubicBezTo>
                      <a:pt x="18" y="152"/>
                      <a:pt x="25" y="156"/>
                      <a:pt x="32" y="160"/>
                    </a:cubicBezTo>
                    <a:cubicBezTo>
                      <a:pt x="60" y="177"/>
                      <a:pt x="97" y="190"/>
                      <a:pt x="127" y="171"/>
                    </a:cubicBezTo>
                    <a:cubicBezTo>
                      <a:pt x="145" y="160"/>
                      <a:pt x="154" y="142"/>
                      <a:pt x="154" y="122"/>
                    </a:cubicBezTo>
                    <a:cubicBezTo>
                      <a:pt x="154" y="100"/>
                      <a:pt x="140" y="81"/>
                      <a:pt x="131" y="62"/>
                    </a:cubicBezTo>
                    <a:cubicBezTo>
                      <a:pt x="138" y="73"/>
                      <a:pt x="140" y="85"/>
                      <a:pt x="149" y="94"/>
                    </a:cubicBezTo>
                    <a:cubicBezTo>
                      <a:pt x="142" y="74"/>
                      <a:pt x="126" y="60"/>
                      <a:pt x="118" y="41"/>
                    </a:cubicBezTo>
                    <a:cubicBezTo>
                      <a:pt x="123" y="49"/>
                      <a:pt x="128" y="63"/>
                      <a:pt x="137" y="67"/>
                    </a:cubicBezTo>
                    <a:cubicBezTo>
                      <a:pt x="131" y="53"/>
                      <a:pt x="121" y="43"/>
                      <a:pt x="114" y="31"/>
                    </a:cubicBezTo>
                    <a:cubicBezTo>
                      <a:pt x="108" y="21"/>
                      <a:pt x="109" y="0"/>
                      <a:pt x="93" y="2"/>
                    </a:cubicBezTo>
                  </a:path>
                </a:pathLst>
              </a:custGeom>
              <a:solidFill>
                <a:srgbClr val="FFCE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182" name="Freeform 479"/>
              <p:cNvSpPr/>
              <p:nvPr/>
            </p:nvSpPr>
            <p:spPr bwMode="auto">
              <a:xfrm>
                <a:off x="942" y="2067"/>
                <a:ext cx="487" cy="536"/>
              </a:xfrm>
              <a:custGeom>
                <a:avLst/>
                <a:gdLst>
                  <a:gd name="T0" fmla="*/ 16 w 179"/>
                  <a:gd name="T1" fmla="*/ 0 h 197"/>
                  <a:gd name="T2" fmla="*/ 12 w 179"/>
                  <a:gd name="T3" fmla="*/ 107 h 197"/>
                  <a:gd name="T4" fmla="*/ 38 w 179"/>
                  <a:gd name="T5" fmla="*/ 154 h 197"/>
                  <a:gd name="T6" fmla="*/ 85 w 179"/>
                  <a:gd name="T7" fmla="*/ 178 h 197"/>
                  <a:gd name="T8" fmla="*/ 160 w 179"/>
                  <a:gd name="T9" fmla="*/ 185 h 197"/>
                  <a:gd name="T10" fmla="*/ 170 w 179"/>
                  <a:gd name="T11" fmla="*/ 150 h 197"/>
                  <a:gd name="T12" fmla="*/ 179 w 179"/>
                  <a:gd name="T13" fmla="*/ 112 h 197"/>
                  <a:gd name="T14" fmla="*/ 87 w 179"/>
                  <a:gd name="T15" fmla="*/ 95 h 197"/>
                  <a:gd name="T16" fmla="*/ 63 w 179"/>
                  <a:gd name="T17" fmla="*/ 52 h 197"/>
                  <a:gd name="T18" fmla="*/ 69 w 179"/>
                  <a:gd name="T19" fmla="*/ 26 h 197"/>
                  <a:gd name="T20" fmla="*/ 79 w 179"/>
                  <a:gd name="T21" fmla="*/ 5 h 197"/>
                  <a:gd name="T22" fmla="*/ 80 w 179"/>
                  <a:gd name="T23" fmla="*/ 3 h 197"/>
                  <a:gd name="T24" fmla="*/ 48 w 179"/>
                  <a:gd name="T25" fmla="*/ 1 h 197"/>
                  <a:gd name="T26" fmla="*/ 15 w 179"/>
                  <a:gd name="T27" fmla="*/ 1 h 1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79" h="197">
                    <a:moveTo>
                      <a:pt x="16" y="0"/>
                    </a:moveTo>
                    <a:cubicBezTo>
                      <a:pt x="0" y="32"/>
                      <a:pt x="1" y="73"/>
                      <a:pt x="12" y="107"/>
                    </a:cubicBezTo>
                    <a:cubicBezTo>
                      <a:pt x="17" y="123"/>
                      <a:pt x="26" y="142"/>
                      <a:pt x="38" y="154"/>
                    </a:cubicBezTo>
                    <a:cubicBezTo>
                      <a:pt x="50" y="165"/>
                      <a:pt x="70" y="171"/>
                      <a:pt x="85" y="178"/>
                    </a:cubicBezTo>
                    <a:cubicBezTo>
                      <a:pt x="99" y="184"/>
                      <a:pt x="145" y="197"/>
                      <a:pt x="160" y="185"/>
                    </a:cubicBezTo>
                    <a:cubicBezTo>
                      <a:pt x="167" y="179"/>
                      <a:pt x="168" y="159"/>
                      <a:pt x="170" y="150"/>
                    </a:cubicBezTo>
                    <a:cubicBezTo>
                      <a:pt x="173" y="137"/>
                      <a:pt x="176" y="124"/>
                      <a:pt x="179" y="112"/>
                    </a:cubicBezTo>
                    <a:cubicBezTo>
                      <a:pt x="158" y="129"/>
                      <a:pt x="107" y="104"/>
                      <a:pt x="87" y="95"/>
                    </a:cubicBezTo>
                    <a:cubicBezTo>
                      <a:pt x="68" y="86"/>
                      <a:pt x="59" y="73"/>
                      <a:pt x="63" y="52"/>
                    </a:cubicBezTo>
                    <a:cubicBezTo>
                      <a:pt x="64" y="44"/>
                      <a:pt x="67" y="34"/>
                      <a:pt x="69" y="26"/>
                    </a:cubicBezTo>
                    <a:cubicBezTo>
                      <a:pt x="71" y="22"/>
                      <a:pt x="80" y="9"/>
                      <a:pt x="79" y="5"/>
                    </a:cubicBezTo>
                    <a:cubicBezTo>
                      <a:pt x="79" y="5"/>
                      <a:pt x="80" y="4"/>
                      <a:pt x="80" y="3"/>
                    </a:cubicBezTo>
                    <a:cubicBezTo>
                      <a:pt x="71" y="0"/>
                      <a:pt x="58" y="2"/>
                      <a:pt x="48" y="1"/>
                    </a:cubicBezTo>
                    <a:cubicBezTo>
                      <a:pt x="37" y="0"/>
                      <a:pt x="26" y="0"/>
                      <a:pt x="15" y="1"/>
                    </a:cubicBezTo>
                  </a:path>
                </a:pathLst>
              </a:custGeom>
              <a:solidFill>
                <a:srgbClr val="FFCE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183" name="Freeform 480"/>
              <p:cNvSpPr/>
              <p:nvPr/>
            </p:nvSpPr>
            <p:spPr bwMode="auto">
              <a:xfrm>
                <a:off x="1448" y="1686"/>
                <a:ext cx="63" cy="599"/>
              </a:xfrm>
              <a:custGeom>
                <a:avLst/>
                <a:gdLst>
                  <a:gd name="T0" fmla="*/ 20 w 23"/>
                  <a:gd name="T1" fmla="*/ 0 h 220"/>
                  <a:gd name="T2" fmla="*/ 18 w 23"/>
                  <a:gd name="T3" fmla="*/ 2 h 220"/>
                  <a:gd name="T4" fmla="*/ 15 w 23"/>
                  <a:gd name="T5" fmla="*/ 53 h 220"/>
                  <a:gd name="T6" fmla="*/ 14 w 23"/>
                  <a:gd name="T7" fmla="*/ 70 h 220"/>
                  <a:gd name="T8" fmla="*/ 11 w 23"/>
                  <a:gd name="T9" fmla="*/ 100 h 220"/>
                  <a:gd name="T10" fmla="*/ 8 w 23"/>
                  <a:gd name="T11" fmla="*/ 147 h 220"/>
                  <a:gd name="T12" fmla="*/ 6 w 23"/>
                  <a:gd name="T13" fmla="*/ 161 h 220"/>
                  <a:gd name="T14" fmla="*/ 0 w 23"/>
                  <a:gd name="T15" fmla="*/ 218 h 220"/>
                  <a:gd name="T16" fmla="*/ 1 w 23"/>
                  <a:gd name="T17" fmla="*/ 219 h 220"/>
                  <a:gd name="T18" fmla="*/ 3 w 23"/>
                  <a:gd name="T19" fmla="*/ 218 h 220"/>
                  <a:gd name="T20" fmla="*/ 9 w 23"/>
                  <a:gd name="T21" fmla="*/ 161 h 220"/>
                  <a:gd name="T22" fmla="*/ 11 w 23"/>
                  <a:gd name="T23" fmla="*/ 148 h 220"/>
                  <a:gd name="T24" fmla="*/ 15 w 23"/>
                  <a:gd name="T25" fmla="*/ 101 h 220"/>
                  <a:gd name="T26" fmla="*/ 17 w 23"/>
                  <a:gd name="T27" fmla="*/ 70 h 220"/>
                  <a:gd name="T28" fmla="*/ 19 w 23"/>
                  <a:gd name="T29" fmla="*/ 54 h 220"/>
                  <a:gd name="T30" fmla="*/ 22 w 23"/>
                  <a:gd name="T31" fmla="*/ 2 h 220"/>
                  <a:gd name="T32" fmla="*/ 20 w 23"/>
                  <a:gd name="T33" fmla="*/ 0 h 2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3" h="220">
                    <a:moveTo>
                      <a:pt x="20" y="0"/>
                    </a:moveTo>
                    <a:cubicBezTo>
                      <a:pt x="19" y="0"/>
                      <a:pt x="18" y="1"/>
                      <a:pt x="18" y="2"/>
                    </a:cubicBezTo>
                    <a:cubicBezTo>
                      <a:pt x="19" y="17"/>
                      <a:pt x="17" y="35"/>
                      <a:pt x="15" y="53"/>
                    </a:cubicBezTo>
                    <a:cubicBezTo>
                      <a:pt x="14" y="70"/>
                      <a:pt x="14" y="70"/>
                      <a:pt x="14" y="70"/>
                    </a:cubicBezTo>
                    <a:cubicBezTo>
                      <a:pt x="11" y="100"/>
                      <a:pt x="11" y="100"/>
                      <a:pt x="11" y="100"/>
                    </a:cubicBezTo>
                    <a:cubicBezTo>
                      <a:pt x="10" y="116"/>
                      <a:pt x="9" y="132"/>
                      <a:pt x="8" y="147"/>
                    </a:cubicBezTo>
                    <a:cubicBezTo>
                      <a:pt x="6" y="161"/>
                      <a:pt x="6" y="161"/>
                      <a:pt x="6" y="161"/>
                    </a:cubicBezTo>
                    <a:cubicBezTo>
                      <a:pt x="4" y="180"/>
                      <a:pt x="2" y="199"/>
                      <a:pt x="0" y="218"/>
                    </a:cubicBezTo>
                    <a:cubicBezTo>
                      <a:pt x="0" y="218"/>
                      <a:pt x="0" y="219"/>
                      <a:pt x="1" y="219"/>
                    </a:cubicBezTo>
                    <a:cubicBezTo>
                      <a:pt x="2" y="220"/>
                      <a:pt x="3" y="219"/>
                      <a:pt x="3" y="218"/>
                    </a:cubicBezTo>
                    <a:cubicBezTo>
                      <a:pt x="5" y="200"/>
                      <a:pt x="8" y="180"/>
                      <a:pt x="9" y="161"/>
                    </a:cubicBezTo>
                    <a:cubicBezTo>
                      <a:pt x="11" y="148"/>
                      <a:pt x="11" y="148"/>
                      <a:pt x="11" y="148"/>
                    </a:cubicBezTo>
                    <a:cubicBezTo>
                      <a:pt x="13" y="132"/>
                      <a:pt x="14" y="116"/>
                      <a:pt x="15" y="101"/>
                    </a:cubicBezTo>
                    <a:cubicBezTo>
                      <a:pt x="17" y="70"/>
                      <a:pt x="17" y="70"/>
                      <a:pt x="17" y="70"/>
                    </a:cubicBezTo>
                    <a:cubicBezTo>
                      <a:pt x="19" y="54"/>
                      <a:pt x="19" y="54"/>
                      <a:pt x="19" y="54"/>
                    </a:cubicBezTo>
                    <a:cubicBezTo>
                      <a:pt x="21" y="36"/>
                      <a:pt x="23" y="17"/>
                      <a:pt x="22" y="2"/>
                    </a:cubicBezTo>
                    <a:cubicBezTo>
                      <a:pt x="22" y="1"/>
                      <a:pt x="21" y="0"/>
                      <a:pt x="20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184" name="Freeform 481"/>
              <p:cNvSpPr/>
              <p:nvPr/>
            </p:nvSpPr>
            <p:spPr bwMode="auto">
              <a:xfrm>
                <a:off x="1868" y="1512"/>
                <a:ext cx="57" cy="808"/>
              </a:xfrm>
              <a:custGeom>
                <a:avLst/>
                <a:gdLst>
                  <a:gd name="T0" fmla="*/ 0 w 21"/>
                  <a:gd name="T1" fmla="*/ 2 h 297"/>
                  <a:gd name="T2" fmla="*/ 6 w 21"/>
                  <a:gd name="T3" fmla="*/ 179 h 297"/>
                  <a:gd name="T4" fmla="*/ 7 w 21"/>
                  <a:gd name="T5" fmla="*/ 191 h 297"/>
                  <a:gd name="T6" fmla="*/ 12 w 21"/>
                  <a:gd name="T7" fmla="*/ 265 h 297"/>
                  <a:gd name="T8" fmla="*/ 13 w 21"/>
                  <a:gd name="T9" fmla="*/ 274 h 297"/>
                  <a:gd name="T10" fmla="*/ 18 w 21"/>
                  <a:gd name="T11" fmla="*/ 296 h 297"/>
                  <a:gd name="T12" fmla="*/ 20 w 21"/>
                  <a:gd name="T13" fmla="*/ 297 h 297"/>
                  <a:gd name="T14" fmla="*/ 21 w 21"/>
                  <a:gd name="T15" fmla="*/ 294 h 297"/>
                  <a:gd name="T16" fmla="*/ 16 w 21"/>
                  <a:gd name="T17" fmla="*/ 274 h 297"/>
                  <a:gd name="T18" fmla="*/ 16 w 21"/>
                  <a:gd name="T19" fmla="*/ 265 h 297"/>
                  <a:gd name="T20" fmla="*/ 10 w 21"/>
                  <a:gd name="T21" fmla="*/ 191 h 297"/>
                  <a:gd name="T22" fmla="*/ 9 w 21"/>
                  <a:gd name="T23" fmla="*/ 179 h 297"/>
                  <a:gd name="T24" fmla="*/ 3 w 21"/>
                  <a:gd name="T25" fmla="*/ 2 h 297"/>
                  <a:gd name="T26" fmla="*/ 1 w 21"/>
                  <a:gd name="T27" fmla="*/ 0 h 297"/>
                  <a:gd name="T28" fmla="*/ 0 w 21"/>
                  <a:gd name="T29" fmla="*/ 2 h 2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1" h="297">
                    <a:moveTo>
                      <a:pt x="0" y="2"/>
                    </a:moveTo>
                    <a:cubicBezTo>
                      <a:pt x="0" y="61"/>
                      <a:pt x="3" y="121"/>
                      <a:pt x="6" y="179"/>
                    </a:cubicBezTo>
                    <a:cubicBezTo>
                      <a:pt x="7" y="191"/>
                      <a:pt x="7" y="191"/>
                      <a:pt x="7" y="191"/>
                    </a:cubicBezTo>
                    <a:cubicBezTo>
                      <a:pt x="8" y="215"/>
                      <a:pt x="9" y="240"/>
                      <a:pt x="12" y="265"/>
                    </a:cubicBezTo>
                    <a:cubicBezTo>
                      <a:pt x="12" y="265"/>
                      <a:pt x="13" y="274"/>
                      <a:pt x="13" y="274"/>
                    </a:cubicBezTo>
                    <a:cubicBezTo>
                      <a:pt x="14" y="282"/>
                      <a:pt x="14" y="290"/>
                      <a:pt x="18" y="296"/>
                    </a:cubicBezTo>
                    <a:cubicBezTo>
                      <a:pt x="18" y="297"/>
                      <a:pt x="19" y="297"/>
                      <a:pt x="20" y="297"/>
                    </a:cubicBezTo>
                    <a:cubicBezTo>
                      <a:pt x="21" y="296"/>
                      <a:pt x="21" y="295"/>
                      <a:pt x="21" y="294"/>
                    </a:cubicBezTo>
                    <a:cubicBezTo>
                      <a:pt x="17" y="289"/>
                      <a:pt x="17" y="281"/>
                      <a:pt x="16" y="274"/>
                    </a:cubicBezTo>
                    <a:cubicBezTo>
                      <a:pt x="16" y="265"/>
                      <a:pt x="16" y="265"/>
                      <a:pt x="16" y="265"/>
                    </a:cubicBezTo>
                    <a:cubicBezTo>
                      <a:pt x="12" y="240"/>
                      <a:pt x="11" y="216"/>
                      <a:pt x="10" y="191"/>
                    </a:cubicBezTo>
                    <a:cubicBezTo>
                      <a:pt x="9" y="179"/>
                      <a:pt x="9" y="179"/>
                      <a:pt x="9" y="179"/>
                    </a:cubicBezTo>
                    <a:cubicBezTo>
                      <a:pt x="6" y="121"/>
                      <a:pt x="3" y="61"/>
                      <a:pt x="3" y="2"/>
                    </a:cubicBezTo>
                    <a:cubicBezTo>
                      <a:pt x="3" y="1"/>
                      <a:pt x="2" y="0"/>
                      <a:pt x="1" y="0"/>
                    </a:cubicBezTo>
                    <a:cubicBezTo>
                      <a:pt x="0" y="0"/>
                      <a:pt x="0" y="1"/>
                      <a:pt x="0" y="2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185" name="Freeform 482"/>
              <p:cNvSpPr/>
              <p:nvPr/>
            </p:nvSpPr>
            <p:spPr bwMode="auto">
              <a:xfrm>
                <a:off x="1446" y="2274"/>
                <a:ext cx="476" cy="57"/>
              </a:xfrm>
              <a:custGeom>
                <a:avLst/>
                <a:gdLst>
                  <a:gd name="T0" fmla="*/ 1 w 175"/>
                  <a:gd name="T1" fmla="*/ 0 h 21"/>
                  <a:gd name="T2" fmla="*/ 1 w 175"/>
                  <a:gd name="T3" fmla="*/ 3 h 21"/>
                  <a:gd name="T4" fmla="*/ 38 w 175"/>
                  <a:gd name="T5" fmla="*/ 15 h 21"/>
                  <a:gd name="T6" fmla="*/ 46 w 175"/>
                  <a:gd name="T7" fmla="*/ 15 h 21"/>
                  <a:gd name="T8" fmla="*/ 105 w 175"/>
                  <a:gd name="T9" fmla="*/ 21 h 21"/>
                  <a:gd name="T10" fmla="*/ 148 w 175"/>
                  <a:gd name="T11" fmla="*/ 19 h 21"/>
                  <a:gd name="T12" fmla="*/ 157 w 175"/>
                  <a:gd name="T13" fmla="*/ 17 h 21"/>
                  <a:gd name="T14" fmla="*/ 173 w 175"/>
                  <a:gd name="T15" fmla="*/ 15 h 21"/>
                  <a:gd name="T16" fmla="*/ 175 w 175"/>
                  <a:gd name="T17" fmla="*/ 14 h 21"/>
                  <a:gd name="T18" fmla="*/ 173 w 175"/>
                  <a:gd name="T19" fmla="*/ 12 h 21"/>
                  <a:gd name="T20" fmla="*/ 156 w 175"/>
                  <a:gd name="T21" fmla="*/ 14 h 21"/>
                  <a:gd name="T22" fmla="*/ 148 w 175"/>
                  <a:gd name="T23" fmla="*/ 15 h 21"/>
                  <a:gd name="T24" fmla="*/ 105 w 175"/>
                  <a:gd name="T25" fmla="*/ 18 h 21"/>
                  <a:gd name="T26" fmla="*/ 47 w 175"/>
                  <a:gd name="T27" fmla="*/ 12 h 21"/>
                  <a:gd name="T28" fmla="*/ 39 w 175"/>
                  <a:gd name="T29" fmla="*/ 11 h 21"/>
                  <a:gd name="T30" fmla="*/ 4 w 175"/>
                  <a:gd name="T31" fmla="*/ 1 h 21"/>
                  <a:gd name="T32" fmla="*/ 1 w 175"/>
                  <a:gd name="T33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75" h="21">
                    <a:moveTo>
                      <a:pt x="1" y="0"/>
                    </a:moveTo>
                    <a:cubicBezTo>
                      <a:pt x="1" y="1"/>
                      <a:pt x="0" y="2"/>
                      <a:pt x="1" y="3"/>
                    </a:cubicBezTo>
                    <a:cubicBezTo>
                      <a:pt x="6" y="11"/>
                      <a:pt x="25" y="13"/>
                      <a:pt x="38" y="15"/>
                    </a:cubicBezTo>
                    <a:cubicBezTo>
                      <a:pt x="46" y="15"/>
                      <a:pt x="46" y="15"/>
                      <a:pt x="46" y="15"/>
                    </a:cubicBezTo>
                    <a:cubicBezTo>
                      <a:pt x="64" y="18"/>
                      <a:pt x="84" y="21"/>
                      <a:pt x="105" y="21"/>
                    </a:cubicBezTo>
                    <a:cubicBezTo>
                      <a:pt x="117" y="21"/>
                      <a:pt x="133" y="21"/>
                      <a:pt x="148" y="19"/>
                    </a:cubicBezTo>
                    <a:cubicBezTo>
                      <a:pt x="157" y="17"/>
                      <a:pt x="157" y="17"/>
                      <a:pt x="157" y="17"/>
                    </a:cubicBezTo>
                    <a:cubicBezTo>
                      <a:pt x="162" y="16"/>
                      <a:pt x="168" y="15"/>
                      <a:pt x="173" y="15"/>
                    </a:cubicBezTo>
                    <a:cubicBezTo>
                      <a:pt x="174" y="15"/>
                      <a:pt x="175" y="15"/>
                      <a:pt x="175" y="14"/>
                    </a:cubicBezTo>
                    <a:cubicBezTo>
                      <a:pt x="175" y="13"/>
                      <a:pt x="174" y="12"/>
                      <a:pt x="173" y="12"/>
                    </a:cubicBezTo>
                    <a:cubicBezTo>
                      <a:pt x="167" y="11"/>
                      <a:pt x="162" y="13"/>
                      <a:pt x="156" y="14"/>
                    </a:cubicBezTo>
                    <a:cubicBezTo>
                      <a:pt x="148" y="15"/>
                      <a:pt x="148" y="15"/>
                      <a:pt x="148" y="15"/>
                    </a:cubicBezTo>
                    <a:cubicBezTo>
                      <a:pt x="132" y="18"/>
                      <a:pt x="117" y="18"/>
                      <a:pt x="105" y="18"/>
                    </a:cubicBezTo>
                    <a:cubicBezTo>
                      <a:pt x="85" y="18"/>
                      <a:pt x="65" y="15"/>
                      <a:pt x="47" y="12"/>
                    </a:cubicBezTo>
                    <a:cubicBezTo>
                      <a:pt x="39" y="11"/>
                      <a:pt x="39" y="11"/>
                      <a:pt x="39" y="11"/>
                    </a:cubicBezTo>
                    <a:cubicBezTo>
                      <a:pt x="27" y="10"/>
                      <a:pt x="8" y="8"/>
                      <a:pt x="4" y="1"/>
                    </a:cubicBezTo>
                    <a:cubicBezTo>
                      <a:pt x="3" y="0"/>
                      <a:pt x="2" y="0"/>
                      <a:pt x="1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186" name="Freeform 483"/>
              <p:cNvSpPr/>
              <p:nvPr/>
            </p:nvSpPr>
            <p:spPr bwMode="auto">
              <a:xfrm>
                <a:off x="1244" y="2263"/>
                <a:ext cx="212" cy="1004"/>
              </a:xfrm>
              <a:custGeom>
                <a:avLst/>
                <a:gdLst>
                  <a:gd name="T0" fmla="*/ 75 w 78"/>
                  <a:gd name="T1" fmla="*/ 1 h 369"/>
                  <a:gd name="T2" fmla="*/ 70 w 78"/>
                  <a:gd name="T3" fmla="*/ 22 h 369"/>
                  <a:gd name="T4" fmla="*/ 65 w 78"/>
                  <a:gd name="T5" fmla="*/ 39 h 369"/>
                  <a:gd name="T6" fmla="*/ 57 w 78"/>
                  <a:gd name="T7" fmla="*/ 79 h 369"/>
                  <a:gd name="T8" fmla="*/ 54 w 78"/>
                  <a:gd name="T9" fmla="*/ 93 h 369"/>
                  <a:gd name="T10" fmla="*/ 41 w 78"/>
                  <a:gd name="T11" fmla="*/ 145 h 369"/>
                  <a:gd name="T12" fmla="*/ 29 w 78"/>
                  <a:gd name="T13" fmla="*/ 192 h 369"/>
                  <a:gd name="T14" fmla="*/ 21 w 78"/>
                  <a:gd name="T15" fmla="*/ 235 h 369"/>
                  <a:gd name="T16" fmla="*/ 13 w 78"/>
                  <a:gd name="T17" fmla="*/ 280 h 369"/>
                  <a:gd name="T18" fmla="*/ 5 w 78"/>
                  <a:gd name="T19" fmla="*/ 331 h 369"/>
                  <a:gd name="T20" fmla="*/ 3 w 78"/>
                  <a:gd name="T21" fmla="*/ 343 h 369"/>
                  <a:gd name="T22" fmla="*/ 1 w 78"/>
                  <a:gd name="T23" fmla="*/ 367 h 369"/>
                  <a:gd name="T24" fmla="*/ 3 w 78"/>
                  <a:gd name="T25" fmla="*/ 369 h 369"/>
                  <a:gd name="T26" fmla="*/ 4 w 78"/>
                  <a:gd name="T27" fmla="*/ 367 h 369"/>
                  <a:gd name="T28" fmla="*/ 7 w 78"/>
                  <a:gd name="T29" fmla="*/ 344 h 369"/>
                  <a:gd name="T30" fmla="*/ 9 w 78"/>
                  <a:gd name="T31" fmla="*/ 331 h 369"/>
                  <a:gd name="T32" fmla="*/ 16 w 78"/>
                  <a:gd name="T33" fmla="*/ 281 h 369"/>
                  <a:gd name="T34" fmla="*/ 25 w 78"/>
                  <a:gd name="T35" fmla="*/ 235 h 369"/>
                  <a:gd name="T36" fmla="*/ 32 w 78"/>
                  <a:gd name="T37" fmla="*/ 193 h 369"/>
                  <a:gd name="T38" fmla="*/ 44 w 78"/>
                  <a:gd name="T39" fmla="*/ 146 h 369"/>
                  <a:gd name="T40" fmla="*/ 57 w 78"/>
                  <a:gd name="T41" fmla="*/ 94 h 369"/>
                  <a:gd name="T42" fmla="*/ 60 w 78"/>
                  <a:gd name="T43" fmla="*/ 80 h 369"/>
                  <a:gd name="T44" fmla="*/ 69 w 78"/>
                  <a:gd name="T45" fmla="*/ 39 h 369"/>
                  <a:gd name="T46" fmla="*/ 73 w 78"/>
                  <a:gd name="T47" fmla="*/ 23 h 369"/>
                  <a:gd name="T48" fmla="*/ 78 w 78"/>
                  <a:gd name="T49" fmla="*/ 2 h 369"/>
                  <a:gd name="T50" fmla="*/ 76 w 78"/>
                  <a:gd name="T51" fmla="*/ 0 h 369"/>
                  <a:gd name="T52" fmla="*/ 75 w 78"/>
                  <a:gd name="T53" fmla="*/ 1 h 3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78" h="369">
                    <a:moveTo>
                      <a:pt x="75" y="1"/>
                    </a:moveTo>
                    <a:cubicBezTo>
                      <a:pt x="74" y="9"/>
                      <a:pt x="72" y="16"/>
                      <a:pt x="70" y="22"/>
                    </a:cubicBezTo>
                    <a:cubicBezTo>
                      <a:pt x="68" y="27"/>
                      <a:pt x="66" y="33"/>
                      <a:pt x="65" y="39"/>
                    </a:cubicBezTo>
                    <a:cubicBezTo>
                      <a:pt x="63" y="52"/>
                      <a:pt x="60" y="65"/>
                      <a:pt x="57" y="79"/>
                    </a:cubicBezTo>
                    <a:cubicBezTo>
                      <a:pt x="54" y="93"/>
                      <a:pt x="54" y="93"/>
                      <a:pt x="54" y="93"/>
                    </a:cubicBezTo>
                    <a:cubicBezTo>
                      <a:pt x="50" y="111"/>
                      <a:pt x="45" y="128"/>
                      <a:pt x="41" y="145"/>
                    </a:cubicBezTo>
                    <a:cubicBezTo>
                      <a:pt x="37" y="160"/>
                      <a:pt x="33" y="176"/>
                      <a:pt x="29" y="192"/>
                    </a:cubicBezTo>
                    <a:cubicBezTo>
                      <a:pt x="26" y="206"/>
                      <a:pt x="24" y="221"/>
                      <a:pt x="21" y="235"/>
                    </a:cubicBezTo>
                    <a:cubicBezTo>
                      <a:pt x="19" y="250"/>
                      <a:pt x="17" y="265"/>
                      <a:pt x="13" y="280"/>
                    </a:cubicBezTo>
                    <a:cubicBezTo>
                      <a:pt x="9" y="297"/>
                      <a:pt x="7" y="314"/>
                      <a:pt x="5" y="331"/>
                    </a:cubicBezTo>
                    <a:cubicBezTo>
                      <a:pt x="3" y="343"/>
                      <a:pt x="3" y="343"/>
                      <a:pt x="3" y="343"/>
                    </a:cubicBezTo>
                    <a:cubicBezTo>
                      <a:pt x="2" y="351"/>
                      <a:pt x="0" y="360"/>
                      <a:pt x="1" y="367"/>
                    </a:cubicBezTo>
                    <a:cubicBezTo>
                      <a:pt x="1" y="368"/>
                      <a:pt x="2" y="369"/>
                      <a:pt x="3" y="369"/>
                    </a:cubicBezTo>
                    <a:cubicBezTo>
                      <a:pt x="4" y="369"/>
                      <a:pt x="4" y="368"/>
                      <a:pt x="4" y="367"/>
                    </a:cubicBezTo>
                    <a:cubicBezTo>
                      <a:pt x="4" y="360"/>
                      <a:pt x="5" y="352"/>
                      <a:pt x="7" y="344"/>
                    </a:cubicBezTo>
                    <a:cubicBezTo>
                      <a:pt x="9" y="331"/>
                      <a:pt x="9" y="331"/>
                      <a:pt x="9" y="331"/>
                    </a:cubicBezTo>
                    <a:cubicBezTo>
                      <a:pt x="10" y="312"/>
                      <a:pt x="12" y="297"/>
                      <a:pt x="16" y="281"/>
                    </a:cubicBezTo>
                    <a:cubicBezTo>
                      <a:pt x="20" y="266"/>
                      <a:pt x="22" y="250"/>
                      <a:pt x="25" y="235"/>
                    </a:cubicBezTo>
                    <a:cubicBezTo>
                      <a:pt x="27" y="221"/>
                      <a:pt x="29" y="207"/>
                      <a:pt x="32" y="193"/>
                    </a:cubicBezTo>
                    <a:cubicBezTo>
                      <a:pt x="36" y="177"/>
                      <a:pt x="40" y="161"/>
                      <a:pt x="44" y="146"/>
                    </a:cubicBezTo>
                    <a:cubicBezTo>
                      <a:pt x="49" y="129"/>
                      <a:pt x="53" y="111"/>
                      <a:pt x="57" y="94"/>
                    </a:cubicBezTo>
                    <a:cubicBezTo>
                      <a:pt x="60" y="80"/>
                      <a:pt x="60" y="80"/>
                      <a:pt x="60" y="80"/>
                    </a:cubicBezTo>
                    <a:cubicBezTo>
                      <a:pt x="64" y="66"/>
                      <a:pt x="67" y="53"/>
                      <a:pt x="69" y="39"/>
                    </a:cubicBezTo>
                    <a:cubicBezTo>
                      <a:pt x="69" y="34"/>
                      <a:pt x="71" y="29"/>
                      <a:pt x="73" y="23"/>
                    </a:cubicBezTo>
                    <a:cubicBezTo>
                      <a:pt x="75" y="16"/>
                      <a:pt x="78" y="9"/>
                      <a:pt x="78" y="2"/>
                    </a:cubicBezTo>
                    <a:cubicBezTo>
                      <a:pt x="78" y="1"/>
                      <a:pt x="77" y="0"/>
                      <a:pt x="76" y="0"/>
                    </a:cubicBezTo>
                    <a:cubicBezTo>
                      <a:pt x="75" y="0"/>
                      <a:pt x="75" y="1"/>
                      <a:pt x="75" y="1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187" name="Freeform 484"/>
              <p:cNvSpPr/>
              <p:nvPr/>
            </p:nvSpPr>
            <p:spPr bwMode="auto">
              <a:xfrm>
                <a:off x="1908" y="2304"/>
                <a:ext cx="58" cy="190"/>
              </a:xfrm>
              <a:custGeom>
                <a:avLst/>
                <a:gdLst>
                  <a:gd name="T0" fmla="*/ 0 w 21"/>
                  <a:gd name="T1" fmla="*/ 1 h 70"/>
                  <a:gd name="T2" fmla="*/ 1 w 21"/>
                  <a:gd name="T3" fmla="*/ 3 h 70"/>
                  <a:gd name="T4" fmla="*/ 9 w 21"/>
                  <a:gd name="T5" fmla="*/ 30 h 70"/>
                  <a:gd name="T6" fmla="*/ 11 w 21"/>
                  <a:gd name="T7" fmla="*/ 41 h 70"/>
                  <a:gd name="T8" fmla="*/ 13 w 21"/>
                  <a:gd name="T9" fmla="*/ 48 h 70"/>
                  <a:gd name="T10" fmla="*/ 18 w 21"/>
                  <a:gd name="T11" fmla="*/ 68 h 70"/>
                  <a:gd name="T12" fmla="*/ 20 w 21"/>
                  <a:gd name="T13" fmla="*/ 69 h 70"/>
                  <a:gd name="T14" fmla="*/ 21 w 21"/>
                  <a:gd name="T15" fmla="*/ 67 h 70"/>
                  <a:gd name="T16" fmla="*/ 16 w 21"/>
                  <a:gd name="T17" fmla="*/ 48 h 70"/>
                  <a:gd name="T18" fmla="*/ 14 w 21"/>
                  <a:gd name="T19" fmla="*/ 40 h 70"/>
                  <a:gd name="T20" fmla="*/ 12 w 21"/>
                  <a:gd name="T21" fmla="*/ 30 h 70"/>
                  <a:gd name="T22" fmla="*/ 3 w 21"/>
                  <a:gd name="T23" fmla="*/ 0 h 70"/>
                  <a:gd name="T24" fmla="*/ 0 w 21"/>
                  <a:gd name="T25" fmla="*/ 1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1" h="70">
                    <a:moveTo>
                      <a:pt x="0" y="1"/>
                    </a:moveTo>
                    <a:cubicBezTo>
                      <a:pt x="0" y="1"/>
                      <a:pt x="0" y="2"/>
                      <a:pt x="1" y="3"/>
                    </a:cubicBezTo>
                    <a:cubicBezTo>
                      <a:pt x="6" y="8"/>
                      <a:pt x="8" y="20"/>
                      <a:pt x="9" y="30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3" y="48"/>
                      <a:pt x="13" y="48"/>
                      <a:pt x="13" y="48"/>
                    </a:cubicBezTo>
                    <a:cubicBezTo>
                      <a:pt x="14" y="56"/>
                      <a:pt x="16" y="64"/>
                      <a:pt x="18" y="68"/>
                    </a:cubicBezTo>
                    <a:cubicBezTo>
                      <a:pt x="18" y="69"/>
                      <a:pt x="19" y="70"/>
                      <a:pt x="20" y="69"/>
                    </a:cubicBezTo>
                    <a:cubicBezTo>
                      <a:pt x="21" y="69"/>
                      <a:pt x="21" y="68"/>
                      <a:pt x="21" y="67"/>
                    </a:cubicBezTo>
                    <a:cubicBezTo>
                      <a:pt x="19" y="63"/>
                      <a:pt x="18" y="55"/>
                      <a:pt x="16" y="48"/>
                    </a:cubicBezTo>
                    <a:cubicBezTo>
                      <a:pt x="14" y="40"/>
                      <a:pt x="14" y="40"/>
                      <a:pt x="14" y="40"/>
                    </a:cubicBezTo>
                    <a:cubicBezTo>
                      <a:pt x="12" y="30"/>
                      <a:pt x="12" y="30"/>
                      <a:pt x="12" y="30"/>
                    </a:cubicBezTo>
                    <a:cubicBezTo>
                      <a:pt x="11" y="19"/>
                      <a:pt x="9" y="6"/>
                      <a:pt x="3" y="0"/>
                    </a:cubicBezTo>
                    <a:cubicBezTo>
                      <a:pt x="2" y="0"/>
                      <a:pt x="1" y="0"/>
                      <a:pt x="0" y="1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188" name="Freeform 485"/>
              <p:cNvSpPr>
                <a:spLocks noEditPoints="1"/>
              </p:cNvSpPr>
              <p:nvPr/>
            </p:nvSpPr>
            <p:spPr bwMode="auto">
              <a:xfrm>
                <a:off x="1628" y="2478"/>
                <a:ext cx="523" cy="506"/>
              </a:xfrm>
              <a:custGeom>
                <a:avLst/>
                <a:gdLst>
                  <a:gd name="T0" fmla="*/ 125 w 192"/>
                  <a:gd name="T1" fmla="*/ 1 h 186"/>
                  <a:gd name="T2" fmla="*/ 124 w 192"/>
                  <a:gd name="T3" fmla="*/ 2 h 186"/>
                  <a:gd name="T4" fmla="*/ 116 w 192"/>
                  <a:gd name="T5" fmla="*/ 3 h 186"/>
                  <a:gd name="T6" fmla="*/ 115 w 192"/>
                  <a:gd name="T7" fmla="*/ 4 h 186"/>
                  <a:gd name="T8" fmla="*/ 121 w 192"/>
                  <a:gd name="T9" fmla="*/ 72 h 186"/>
                  <a:gd name="T10" fmla="*/ 127 w 192"/>
                  <a:gd name="T11" fmla="*/ 94 h 186"/>
                  <a:gd name="T12" fmla="*/ 124 w 192"/>
                  <a:gd name="T13" fmla="*/ 118 h 186"/>
                  <a:gd name="T14" fmla="*/ 95 w 192"/>
                  <a:gd name="T15" fmla="*/ 115 h 186"/>
                  <a:gd name="T16" fmla="*/ 91 w 192"/>
                  <a:gd name="T17" fmla="*/ 113 h 186"/>
                  <a:gd name="T18" fmla="*/ 40 w 192"/>
                  <a:gd name="T19" fmla="*/ 81 h 186"/>
                  <a:gd name="T20" fmla="*/ 37 w 192"/>
                  <a:gd name="T21" fmla="*/ 78 h 186"/>
                  <a:gd name="T22" fmla="*/ 24 w 192"/>
                  <a:gd name="T23" fmla="*/ 70 h 186"/>
                  <a:gd name="T24" fmla="*/ 9 w 192"/>
                  <a:gd name="T25" fmla="*/ 98 h 186"/>
                  <a:gd name="T26" fmla="*/ 8 w 192"/>
                  <a:gd name="T27" fmla="*/ 101 h 186"/>
                  <a:gd name="T28" fmla="*/ 7 w 192"/>
                  <a:gd name="T29" fmla="*/ 104 h 186"/>
                  <a:gd name="T30" fmla="*/ 11 w 192"/>
                  <a:gd name="T31" fmla="*/ 130 h 186"/>
                  <a:gd name="T32" fmla="*/ 54 w 192"/>
                  <a:gd name="T33" fmla="*/ 160 h 186"/>
                  <a:gd name="T34" fmla="*/ 151 w 192"/>
                  <a:gd name="T35" fmla="*/ 175 h 186"/>
                  <a:gd name="T36" fmla="*/ 182 w 192"/>
                  <a:gd name="T37" fmla="*/ 145 h 186"/>
                  <a:gd name="T38" fmla="*/ 158 w 192"/>
                  <a:gd name="T39" fmla="*/ 53 h 186"/>
                  <a:gd name="T40" fmla="*/ 153 w 192"/>
                  <a:gd name="T41" fmla="*/ 45 h 186"/>
                  <a:gd name="T42" fmla="*/ 142 w 192"/>
                  <a:gd name="T43" fmla="*/ 26 h 186"/>
                  <a:gd name="T44" fmla="*/ 141 w 192"/>
                  <a:gd name="T45" fmla="*/ 22 h 186"/>
                  <a:gd name="T46" fmla="*/ 125 w 192"/>
                  <a:gd name="T47" fmla="*/ 1 h 186"/>
                  <a:gd name="T48" fmla="*/ 124 w 192"/>
                  <a:gd name="T49" fmla="*/ 5 h 186"/>
                  <a:gd name="T50" fmla="*/ 126 w 192"/>
                  <a:gd name="T51" fmla="*/ 5 h 186"/>
                  <a:gd name="T52" fmla="*/ 126 w 192"/>
                  <a:gd name="T53" fmla="*/ 5 h 186"/>
                  <a:gd name="T54" fmla="*/ 137 w 192"/>
                  <a:gd name="T55" fmla="*/ 23 h 186"/>
                  <a:gd name="T56" fmla="*/ 139 w 192"/>
                  <a:gd name="T57" fmla="*/ 27 h 186"/>
                  <a:gd name="T58" fmla="*/ 151 w 192"/>
                  <a:gd name="T59" fmla="*/ 47 h 186"/>
                  <a:gd name="T60" fmla="*/ 155 w 192"/>
                  <a:gd name="T61" fmla="*/ 55 h 186"/>
                  <a:gd name="T62" fmla="*/ 181 w 192"/>
                  <a:gd name="T63" fmla="*/ 127 h 186"/>
                  <a:gd name="T64" fmla="*/ 179 w 192"/>
                  <a:gd name="T65" fmla="*/ 144 h 186"/>
                  <a:gd name="T66" fmla="*/ 149 w 192"/>
                  <a:gd name="T67" fmla="*/ 172 h 186"/>
                  <a:gd name="T68" fmla="*/ 56 w 192"/>
                  <a:gd name="T69" fmla="*/ 157 h 186"/>
                  <a:gd name="T70" fmla="*/ 14 w 192"/>
                  <a:gd name="T71" fmla="*/ 128 h 186"/>
                  <a:gd name="T72" fmla="*/ 10 w 192"/>
                  <a:gd name="T73" fmla="*/ 105 h 186"/>
                  <a:gd name="T74" fmla="*/ 11 w 192"/>
                  <a:gd name="T75" fmla="*/ 102 h 186"/>
                  <a:gd name="T76" fmla="*/ 12 w 192"/>
                  <a:gd name="T77" fmla="*/ 99 h 186"/>
                  <a:gd name="T78" fmla="*/ 24 w 192"/>
                  <a:gd name="T79" fmla="*/ 73 h 186"/>
                  <a:gd name="T80" fmla="*/ 35 w 192"/>
                  <a:gd name="T81" fmla="*/ 81 h 186"/>
                  <a:gd name="T82" fmla="*/ 38 w 192"/>
                  <a:gd name="T83" fmla="*/ 84 h 186"/>
                  <a:gd name="T84" fmla="*/ 90 w 192"/>
                  <a:gd name="T85" fmla="*/ 116 h 186"/>
                  <a:gd name="T86" fmla="*/ 93 w 192"/>
                  <a:gd name="T87" fmla="*/ 118 h 186"/>
                  <a:gd name="T88" fmla="*/ 126 w 192"/>
                  <a:gd name="T89" fmla="*/ 120 h 186"/>
                  <a:gd name="T90" fmla="*/ 132 w 192"/>
                  <a:gd name="T91" fmla="*/ 106 h 186"/>
                  <a:gd name="T92" fmla="*/ 130 w 192"/>
                  <a:gd name="T93" fmla="*/ 93 h 186"/>
                  <a:gd name="T94" fmla="*/ 125 w 192"/>
                  <a:gd name="T95" fmla="*/ 71 h 186"/>
                  <a:gd name="T96" fmla="*/ 116 w 192"/>
                  <a:gd name="T97" fmla="*/ 23 h 186"/>
                  <a:gd name="T98" fmla="*/ 118 w 192"/>
                  <a:gd name="T99" fmla="*/ 6 h 186"/>
                  <a:gd name="T100" fmla="*/ 124 w 192"/>
                  <a:gd name="T101" fmla="*/ 5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192" h="186">
                    <a:moveTo>
                      <a:pt x="125" y="1"/>
                    </a:moveTo>
                    <a:cubicBezTo>
                      <a:pt x="124" y="1"/>
                      <a:pt x="124" y="2"/>
                      <a:pt x="124" y="2"/>
                    </a:cubicBezTo>
                    <a:cubicBezTo>
                      <a:pt x="122" y="1"/>
                      <a:pt x="119" y="1"/>
                      <a:pt x="116" y="3"/>
                    </a:cubicBezTo>
                    <a:cubicBezTo>
                      <a:pt x="115" y="4"/>
                      <a:pt x="115" y="4"/>
                      <a:pt x="115" y="4"/>
                    </a:cubicBezTo>
                    <a:cubicBezTo>
                      <a:pt x="109" y="27"/>
                      <a:pt x="115" y="50"/>
                      <a:pt x="121" y="72"/>
                    </a:cubicBezTo>
                    <a:cubicBezTo>
                      <a:pt x="127" y="94"/>
                      <a:pt x="127" y="94"/>
                      <a:pt x="127" y="94"/>
                    </a:cubicBezTo>
                    <a:cubicBezTo>
                      <a:pt x="129" y="103"/>
                      <a:pt x="131" y="112"/>
                      <a:pt x="124" y="118"/>
                    </a:cubicBezTo>
                    <a:cubicBezTo>
                      <a:pt x="116" y="125"/>
                      <a:pt x="105" y="119"/>
                      <a:pt x="95" y="115"/>
                    </a:cubicBezTo>
                    <a:cubicBezTo>
                      <a:pt x="91" y="113"/>
                      <a:pt x="91" y="113"/>
                      <a:pt x="91" y="113"/>
                    </a:cubicBezTo>
                    <a:cubicBezTo>
                      <a:pt x="75" y="106"/>
                      <a:pt x="58" y="96"/>
                      <a:pt x="40" y="81"/>
                    </a:cubicBezTo>
                    <a:cubicBezTo>
                      <a:pt x="37" y="78"/>
                      <a:pt x="37" y="78"/>
                      <a:pt x="37" y="78"/>
                    </a:cubicBezTo>
                    <a:cubicBezTo>
                      <a:pt x="32" y="73"/>
                      <a:pt x="27" y="69"/>
                      <a:pt x="24" y="70"/>
                    </a:cubicBezTo>
                    <a:cubicBezTo>
                      <a:pt x="19" y="70"/>
                      <a:pt x="14" y="81"/>
                      <a:pt x="9" y="98"/>
                    </a:cubicBezTo>
                    <a:cubicBezTo>
                      <a:pt x="8" y="101"/>
                      <a:pt x="8" y="101"/>
                      <a:pt x="8" y="101"/>
                    </a:cubicBezTo>
                    <a:cubicBezTo>
                      <a:pt x="7" y="104"/>
                      <a:pt x="7" y="104"/>
                      <a:pt x="7" y="104"/>
                    </a:cubicBezTo>
                    <a:cubicBezTo>
                      <a:pt x="3" y="115"/>
                      <a:pt x="0" y="121"/>
                      <a:pt x="11" y="130"/>
                    </a:cubicBezTo>
                    <a:cubicBezTo>
                      <a:pt x="25" y="142"/>
                      <a:pt x="40" y="152"/>
                      <a:pt x="54" y="160"/>
                    </a:cubicBezTo>
                    <a:cubicBezTo>
                      <a:pt x="88" y="180"/>
                      <a:pt x="124" y="186"/>
                      <a:pt x="151" y="175"/>
                    </a:cubicBezTo>
                    <a:cubicBezTo>
                      <a:pt x="167" y="169"/>
                      <a:pt x="177" y="159"/>
                      <a:pt x="182" y="145"/>
                    </a:cubicBezTo>
                    <a:cubicBezTo>
                      <a:pt x="192" y="115"/>
                      <a:pt x="171" y="75"/>
                      <a:pt x="158" y="53"/>
                    </a:cubicBezTo>
                    <a:cubicBezTo>
                      <a:pt x="153" y="45"/>
                      <a:pt x="153" y="45"/>
                      <a:pt x="153" y="45"/>
                    </a:cubicBezTo>
                    <a:cubicBezTo>
                      <a:pt x="149" y="39"/>
                      <a:pt x="146" y="33"/>
                      <a:pt x="142" y="26"/>
                    </a:cubicBezTo>
                    <a:cubicBezTo>
                      <a:pt x="141" y="22"/>
                      <a:pt x="141" y="22"/>
                      <a:pt x="141" y="22"/>
                    </a:cubicBezTo>
                    <a:cubicBezTo>
                      <a:pt x="137" y="13"/>
                      <a:pt x="132" y="0"/>
                      <a:pt x="125" y="1"/>
                    </a:cubicBezTo>
                    <a:close/>
                    <a:moveTo>
                      <a:pt x="124" y="5"/>
                    </a:moveTo>
                    <a:cubicBezTo>
                      <a:pt x="125" y="6"/>
                      <a:pt x="126" y="5"/>
                      <a:pt x="126" y="5"/>
                    </a:cubicBezTo>
                    <a:cubicBezTo>
                      <a:pt x="126" y="5"/>
                      <a:pt x="126" y="5"/>
                      <a:pt x="126" y="5"/>
                    </a:cubicBezTo>
                    <a:cubicBezTo>
                      <a:pt x="130" y="6"/>
                      <a:pt x="135" y="17"/>
                      <a:pt x="137" y="23"/>
                    </a:cubicBezTo>
                    <a:cubicBezTo>
                      <a:pt x="139" y="27"/>
                      <a:pt x="139" y="27"/>
                      <a:pt x="139" y="27"/>
                    </a:cubicBezTo>
                    <a:cubicBezTo>
                      <a:pt x="143" y="34"/>
                      <a:pt x="146" y="40"/>
                      <a:pt x="151" y="47"/>
                    </a:cubicBezTo>
                    <a:cubicBezTo>
                      <a:pt x="155" y="55"/>
                      <a:pt x="155" y="55"/>
                      <a:pt x="155" y="55"/>
                    </a:cubicBezTo>
                    <a:cubicBezTo>
                      <a:pt x="166" y="72"/>
                      <a:pt x="181" y="102"/>
                      <a:pt x="181" y="127"/>
                    </a:cubicBezTo>
                    <a:cubicBezTo>
                      <a:pt x="181" y="133"/>
                      <a:pt x="180" y="139"/>
                      <a:pt x="179" y="144"/>
                    </a:cubicBezTo>
                    <a:cubicBezTo>
                      <a:pt x="174" y="157"/>
                      <a:pt x="164" y="166"/>
                      <a:pt x="149" y="172"/>
                    </a:cubicBezTo>
                    <a:cubicBezTo>
                      <a:pt x="119" y="184"/>
                      <a:pt x="81" y="172"/>
                      <a:pt x="56" y="157"/>
                    </a:cubicBezTo>
                    <a:cubicBezTo>
                      <a:pt x="42" y="149"/>
                      <a:pt x="27" y="139"/>
                      <a:pt x="14" y="128"/>
                    </a:cubicBezTo>
                    <a:cubicBezTo>
                      <a:pt x="4" y="120"/>
                      <a:pt x="6" y="116"/>
                      <a:pt x="10" y="105"/>
                    </a:cubicBezTo>
                    <a:cubicBezTo>
                      <a:pt x="11" y="102"/>
                      <a:pt x="11" y="102"/>
                      <a:pt x="11" y="102"/>
                    </a:cubicBezTo>
                    <a:cubicBezTo>
                      <a:pt x="11" y="102"/>
                      <a:pt x="12" y="99"/>
                      <a:pt x="12" y="99"/>
                    </a:cubicBezTo>
                    <a:cubicBezTo>
                      <a:pt x="18" y="82"/>
                      <a:pt x="22" y="73"/>
                      <a:pt x="24" y="73"/>
                    </a:cubicBezTo>
                    <a:cubicBezTo>
                      <a:pt x="26" y="73"/>
                      <a:pt x="32" y="79"/>
                      <a:pt x="35" y="81"/>
                    </a:cubicBezTo>
                    <a:cubicBezTo>
                      <a:pt x="38" y="84"/>
                      <a:pt x="38" y="84"/>
                      <a:pt x="38" y="84"/>
                    </a:cubicBezTo>
                    <a:cubicBezTo>
                      <a:pt x="57" y="99"/>
                      <a:pt x="74" y="109"/>
                      <a:pt x="90" y="116"/>
                    </a:cubicBezTo>
                    <a:cubicBezTo>
                      <a:pt x="93" y="118"/>
                      <a:pt x="93" y="118"/>
                      <a:pt x="93" y="118"/>
                    </a:cubicBezTo>
                    <a:cubicBezTo>
                      <a:pt x="104" y="123"/>
                      <a:pt x="116" y="128"/>
                      <a:pt x="126" y="120"/>
                    </a:cubicBezTo>
                    <a:cubicBezTo>
                      <a:pt x="131" y="116"/>
                      <a:pt x="132" y="111"/>
                      <a:pt x="132" y="106"/>
                    </a:cubicBezTo>
                    <a:cubicBezTo>
                      <a:pt x="132" y="102"/>
                      <a:pt x="131" y="97"/>
                      <a:pt x="130" y="93"/>
                    </a:cubicBezTo>
                    <a:cubicBezTo>
                      <a:pt x="125" y="71"/>
                      <a:pt x="125" y="71"/>
                      <a:pt x="125" y="71"/>
                    </a:cubicBezTo>
                    <a:cubicBezTo>
                      <a:pt x="120" y="55"/>
                      <a:pt x="116" y="39"/>
                      <a:pt x="116" y="23"/>
                    </a:cubicBezTo>
                    <a:cubicBezTo>
                      <a:pt x="116" y="18"/>
                      <a:pt x="117" y="12"/>
                      <a:pt x="118" y="6"/>
                    </a:cubicBezTo>
                    <a:cubicBezTo>
                      <a:pt x="120" y="5"/>
                      <a:pt x="122" y="4"/>
                      <a:pt x="124" y="5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189" name="Freeform 486"/>
              <p:cNvSpPr/>
              <p:nvPr/>
            </p:nvSpPr>
            <p:spPr bwMode="auto">
              <a:xfrm>
                <a:off x="1704" y="2717"/>
                <a:ext cx="63" cy="150"/>
              </a:xfrm>
              <a:custGeom>
                <a:avLst/>
                <a:gdLst>
                  <a:gd name="T0" fmla="*/ 17 w 23"/>
                  <a:gd name="T1" fmla="*/ 2 h 55"/>
                  <a:gd name="T2" fmla="*/ 13 w 23"/>
                  <a:gd name="T3" fmla="*/ 10 h 55"/>
                  <a:gd name="T4" fmla="*/ 0 w 23"/>
                  <a:gd name="T5" fmla="*/ 54 h 55"/>
                  <a:gd name="T6" fmla="*/ 2 w 23"/>
                  <a:gd name="T7" fmla="*/ 55 h 55"/>
                  <a:gd name="T8" fmla="*/ 4 w 23"/>
                  <a:gd name="T9" fmla="*/ 54 h 55"/>
                  <a:gd name="T10" fmla="*/ 4 w 23"/>
                  <a:gd name="T11" fmla="*/ 54 h 55"/>
                  <a:gd name="T12" fmla="*/ 4 w 23"/>
                  <a:gd name="T13" fmla="*/ 51 h 55"/>
                  <a:gd name="T14" fmla="*/ 16 w 23"/>
                  <a:gd name="T15" fmla="*/ 11 h 55"/>
                  <a:gd name="T16" fmla="*/ 19 w 23"/>
                  <a:gd name="T17" fmla="*/ 4 h 55"/>
                  <a:gd name="T18" fmla="*/ 20 w 23"/>
                  <a:gd name="T19" fmla="*/ 5 h 55"/>
                  <a:gd name="T20" fmla="*/ 22 w 23"/>
                  <a:gd name="T21" fmla="*/ 4 h 55"/>
                  <a:gd name="T22" fmla="*/ 21 w 23"/>
                  <a:gd name="T23" fmla="*/ 1 h 55"/>
                  <a:gd name="T24" fmla="*/ 21 w 23"/>
                  <a:gd name="T25" fmla="*/ 1 h 55"/>
                  <a:gd name="T26" fmla="*/ 18 w 23"/>
                  <a:gd name="T27" fmla="*/ 1 h 55"/>
                  <a:gd name="T28" fmla="*/ 17 w 23"/>
                  <a:gd name="T29" fmla="*/ 2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3" h="55">
                    <a:moveTo>
                      <a:pt x="17" y="2"/>
                    </a:moveTo>
                    <a:cubicBezTo>
                      <a:pt x="13" y="10"/>
                      <a:pt x="13" y="10"/>
                      <a:pt x="13" y="10"/>
                    </a:cubicBezTo>
                    <a:cubicBezTo>
                      <a:pt x="7" y="24"/>
                      <a:pt x="0" y="40"/>
                      <a:pt x="0" y="54"/>
                    </a:cubicBezTo>
                    <a:cubicBezTo>
                      <a:pt x="1" y="55"/>
                      <a:pt x="1" y="55"/>
                      <a:pt x="2" y="55"/>
                    </a:cubicBezTo>
                    <a:cubicBezTo>
                      <a:pt x="3" y="55"/>
                      <a:pt x="4" y="55"/>
                      <a:pt x="4" y="54"/>
                    </a:cubicBezTo>
                    <a:cubicBezTo>
                      <a:pt x="4" y="54"/>
                      <a:pt x="4" y="54"/>
                      <a:pt x="4" y="54"/>
                    </a:cubicBezTo>
                    <a:cubicBezTo>
                      <a:pt x="4" y="53"/>
                      <a:pt x="4" y="52"/>
                      <a:pt x="4" y="51"/>
                    </a:cubicBezTo>
                    <a:cubicBezTo>
                      <a:pt x="4" y="39"/>
                      <a:pt x="10" y="24"/>
                      <a:pt x="16" y="11"/>
                    </a:cubicBezTo>
                    <a:cubicBezTo>
                      <a:pt x="16" y="11"/>
                      <a:pt x="19" y="6"/>
                      <a:pt x="19" y="4"/>
                    </a:cubicBezTo>
                    <a:cubicBezTo>
                      <a:pt x="20" y="4"/>
                      <a:pt x="20" y="5"/>
                      <a:pt x="20" y="5"/>
                    </a:cubicBezTo>
                    <a:cubicBezTo>
                      <a:pt x="21" y="5"/>
                      <a:pt x="22" y="4"/>
                      <a:pt x="22" y="4"/>
                    </a:cubicBezTo>
                    <a:cubicBezTo>
                      <a:pt x="23" y="3"/>
                      <a:pt x="22" y="2"/>
                      <a:pt x="21" y="1"/>
                    </a:cubicBezTo>
                    <a:cubicBezTo>
                      <a:pt x="21" y="1"/>
                      <a:pt x="21" y="1"/>
                      <a:pt x="21" y="1"/>
                    </a:cubicBezTo>
                    <a:cubicBezTo>
                      <a:pt x="18" y="1"/>
                      <a:pt x="18" y="1"/>
                      <a:pt x="18" y="1"/>
                    </a:cubicBezTo>
                    <a:cubicBezTo>
                      <a:pt x="17" y="0"/>
                      <a:pt x="17" y="1"/>
                      <a:pt x="17" y="2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190" name="Freeform 487"/>
              <p:cNvSpPr/>
              <p:nvPr/>
            </p:nvSpPr>
            <p:spPr bwMode="auto">
              <a:xfrm>
                <a:off x="2028" y="2951"/>
                <a:ext cx="76" cy="310"/>
              </a:xfrm>
              <a:custGeom>
                <a:avLst/>
                <a:gdLst>
                  <a:gd name="T0" fmla="*/ 0 w 28"/>
                  <a:gd name="T1" fmla="*/ 2 h 114"/>
                  <a:gd name="T2" fmla="*/ 7 w 28"/>
                  <a:gd name="T3" fmla="*/ 46 h 114"/>
                  <a:gd name="T4" fmla="*/ 13 w 28"/>
                  <a:gd name="T5" fmla="*/ 69 h 114"/>
                  <a:gd name="T6" fmla="*/ 18 w 28"/>
                  <a:gd name="T7" fmla="*/ 87 h 114"/>
                  <a:gd name="T8" fmla="*/ 23 w 28"/>
                  <a:gd name="T9" fmla="*/ 108 h 114"/>
                  <a:gd name="T10" fmla="*/ 23 w 28"/>
                  <a:gd name="T11" fmla="*/ 109 h 114"/>
                  <a:gd name="T12" fmla="*/ 24 w 28"/>
                  <a:gd name="T13" fmla="*/ 112 h 114"/>
                  <a:gd name="T14" fmla="*/ 26 w 28"/>
                  <a:gd name="T15" fmla="*/ 114 h 114"/>
                  <a:gd name="T16" fmla="*/ 27 w 28"/>
                  <a:gd name="T17" fmla="*/ 114 h 114"/>
                  <a:gd name="T18" fmla="*/ 28 w 28"/>
                  <a:gd name="T19" fmla="*/ 112 h 114"/>
                  <a:gd name="T20" fmla="*/ 28 w 28"/>
                  <a:gd name="T21" fmla="*/ 112 h 114"/>
                  <a:gd name="T22" fmla="*/ 27 w 28"/>
                  <a:gd name="T23" fmla="*/ 111 h 114"/>
                  <a:gd name="T24" fmla="*/ 26 w 28"/>
                  <a:gd name="T25" fmla="*/ 108 h 114"/>
                  <a:gd name="T26" fmla="*/ 21 w 28"/>
                  <a:gd name="T27" fmla="*/ 86 h 114"/>
                  <a:gd name="T28" fmla="*/ 16 w 28"/>
                  <a:gd name="T29" fmla="*/ 68 h 114"/>
                  <a:gd name="T30" fmla="*/ 11 w 28"/>
                  <a:gd name="T31" fmla="*/ 45 h 114"/>
                  <a:gd name="T32" fmla="*/ 3 w 28"/>
                  <a:gd name="T33" fmla="*/ 2 h 114"/>
                  <a:gd name="T34" fmla="*/ 3 w 28"/>
                  <a:gd name="T35" fmla="*/ 2 h 114"/>
                  <a:gd name="T36" fmla="*/ 2 w 28"/>
                  <a:gd name="T37" fmla="*/ 0 h 114"/>
                  <a:gd name="T38" fmla="*/ 0 w 28"/>
                  <a:gd name="T39" fmla="*/ 2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28" h="114">
                    <a:moveTo>
                      <a:pt x="0" y="2"/>
                    </a:moveTo>
                    <a:cubicBezTo>
                      <a:pt x="0" y="17"/>
                      <a:pt x="4" y="32"/>
                      <a:pt x="7" y="46"/>
                    </a:cubicBezTo>
                    <a:cubicBezTo>
                      <a:pt x="9" y="54"/>
                      <a:pt x="11" y="61"/>
                      <a:pt x="13" y="69"/>
                    </a:cubicBezTo>
                    <a:cubicBezTo>
                      <a:pt x="14" y="76"/>
                      <a:pt x="16" y="82"/>
                      <a:pt x="18" y="87"/>
                    </a:cubicBezTo>
                    <a:cubicBezTo>
                      <a:pt x="20" y="94"/>
                      <a:pt x="22" y="101"/>
                      <a:pt x="23" y="108"/>
                    </a:cubicBezTo>
                    <a:cubicBezTo>
                      <a:pt x="23" y="109"/>
                      <a:pt x="23" y="109"/>
                      <a:pt x="23" y="109"/>
                    </a:cubicBezTo>
                    <a:cubicBezTo>
                      <a:pt x="24" y="110"/>
                      <a:pt x="24" y="111"/>
                      <a:pt x="24" y="112"/>
                    </a:cubicBezTo>
                    <a:cubicBezTo>
                      <a:pt x="24" y="113"/>
                      <a:pt x="25" y="114"/>
                      <a:pt x="26" y="114"/>
                    </a:cubicBezTo>
                    <a:cubicBezTo>
                      <a:pt x="26" y="114"/>
                      <a:pt x="27" y="114"/>
                      <a:pt x="27" y="114"/>
                    </a:cubicBezTo>
                    <a:cubicBezTo>
                      <a:pt x="27" y="113"/>
                      <a:pt x="28" y="113"/>
                      <a:pt x="28" y="112"/>
                    </a:cubicBezTo>
                    <a:cubicBezTo>
                      <a:pt x="28" y="112"/>
                      <a:pt x="28" y="112"/>
                      <a:pt x="28" y="112"/>
                    </a:cubicBezTo>
                    <a:cubicBezTo>
                      <a:pt x="27" y="111"/>
                      <a:pt x="27" y="111"/>
                      <a:pt x="27" y="111"/>
                    </a:cubicBezTo>
                    <a:cubicBezTo>
                      <a:pt x="27" y="110"/>
                      <a:pt x="27" y="109"/>
                      <a:pt x="26" y="108"/>
                    </a:cubicBezTo>
                    <a:cubicBezTo>
                      <a:pt x="25" y="100"/>
                      <a:pt x="23" y="93"/>
                      <a:pt x="21" y="86"/>
                    </a:cubicBezTo>
                    <a:cubicBezTo>
                      <a:pt x="19" y="81"/>
                      <a:pt x="17" y="75"/>
                      <a:pt x="16" y="68"/>
                    </a:cubicBezTo>
                    <a:cubicBezTo>
                      <a:pt x="14" y="60"/>
                      <a:pt x="13" y="53"/>
                      <a:pt x="11" y="45"/>
                    </a:cubicBezTo>
                    <a:cubicBezTo>
                      <a:pt x="7" y="30"/>
                      <a:pt x="3" y="16"/>
                      <a:pt x="3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1"/>
                      <a:pt x="3" y="0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191" name="Freeform 488"/>
              <p:cNvSpPr/>
              <p:nvPr/>
            </p:nvSpPr>
            <p:spPr bwMode="auto">
              <a:xfrm>
                <a:off x="926" y="1988"/>
                <a:ext cx="509" cy="596"/>
              </a:xfrm>
              <a:custGeom>
                <a:avLst/>
                <a:gdLst>
                  <a:gd name="T0" fmla="*/ 36 w 187"/>
                  <a:gd name="T1" fmla="*/ 1 h 219"/>
                  <a:gd name="T2" fmla="*/ 22 w 187"/>
                  <a:gd name="T3" fmla="*/ 20 h 219"/>
                  <a:gd name="T4" fmla="*/ 21 w 187"/>
                  <a:gd name="T5" fmla="*/ 24 h 219"/>
                  <a:gd name="T6" fmla="*/ 57 w 187"/>
                  <a:gd name="T7" fmla="*/ 190 h 219"/>
                  <a:gd name="T8" fmla="*/ 121 w 187"/>
                  <a:gd name="T9" fmla="*/ 215 h 219"/>
                  <a:gd name="T10" fmla="*/ 168 w 187"/>
                  <a:gd name="T11" fmla="*/ 217 h 219"/>
                  <a:gd name="T12" fmla="*/ 170 w 187"/>
                  <a:gd name="T13" fmla="*/ 215 h 219"/>
                  <a:gd name="T14" fmla="*/ 168 w 187"/>
                  <a:gd name="T15" fmla="*/ 213 h 219"/>
                  <a:gd name="T16" fmla="*/ 122 w 187"/>
                  <a:gd name="T17" fmla="*/ 212 h 219"/>
                  <a:gd name="T18" fmla="*/ 59 w 187"/>
                  <a:gd name="T19" fmla="*/ 187 h 219"/>
                  <a:gd name="T20" fmla="*/ 24 w 187"/>
                  <a:gd name="T21" fmla="*/ 25 h 219"/>
                  <a:gd name="T22" fmla="*/ 26 w 187"/>
                  <a:gd name="T23" fmla="*/ 21 h 219"/>
                  <a:gd name="T24" fmla="*/ 36 w 187"/>
                  <a:gd name="T25" fmla="*/ 4 h 219"/>
                  <a:gd name="T26" fmla="*/ 50 w 187"/>
                  <a:gd name="T27" fmla="*/ 6 h 219"/>
                  <a:gd name="T28" fmla="*/ 57 w 187"/>
                  <a:gd name="T29" fmla="*/ 7 h 219"/>
                  <a:gd name="T30" fmla="*/ 70 w 187"/>
                  <a:gd name="T31" fmla="*/ 7 h 219"/>
                  <a:gd name="T32" fmla="*/ 99 w 187"/>
                  <a:gd name="T33" fmla="*/ 10 h 219"/>
                  <a:gd name="T34" fmla="*/ 95 w 187"/>
                  <a:gd name="T35" fmla="*/ 17 h 219"/>
                  <a:gd name="T36" fmla="*/ 93 w 187"/>
                  <a:gd name="T37" fmla="*/ 20 h 219"/>
                  <a:gd name="T38" fmla="*/ 66 w 187"/>
                  <a:gd name="T39" fmla="*/ 86 h 219"/>
                  <a:gd name="T40" fmla="*/ 82 w 187"/>
                  <a:gd name="T41" fmla="*/ 118 h 219"/>
                  <a:gd name="T42" fmla="*/ 130 w 187"/>
                  <a:gd name="T43" fmla="*/ 142 h 219"/>
                  <a:gd name="T44" fmla="*/ 185 w 187"/>
                  <a:gd name="T45" fmla="*/ 145 h 219"/>
                  <a:gd name="T46" fmla="*/ 186 w 187"/>
                  <a:gd name="T47" fmla="*/ 143 h 219"/>
                  <a:gd name="T48" fmla="*/ 184 w 187"/>
                  <a:gd name="T49" fmla="*/ 142 h 219"/>
                  <a:gd name="T50" fmla="*/ 131 w 187"/>
                  <a:gd name="T51" fmla="*/ 139 h 219"/>
                  <a:gd name="T52" fmla="*/ 84 w 187"/>
                  <a:gd name="T53" fmla="*/ 115 h 219"/>
                  <a:gd name="T54" fmla="*/ 96 w 187"/>
                  <a:gd name="T55" fmla="*/ 22 h 219"/>
                  <a:gd name="T56" fmla="*/ 98 w 187"/>
                  <a:gd name="T57" fmla="*/ 19 h 219"/>
                  <a:gd name="T58" fmla="*/ 102 w 187"/>
                  <a:gd name="T59" fmla="*/ 10 h 219"/>
                  <a:gd name="T60" fmla="*/ 102 w 187"/>
                  <a:gd name="T61" fmla="*/ 8 h 219"/>
                  <a:gd name="T62" fmla="*/ 70 w 187"/>
                  <a:gd name="T63" fmla="*/ 4 h 219"/>
                  <a:gd name="T64" fmla="*/ 57 w 187"/>
                  <a:gd name="T65" fmla="*/ 4 h 219"/>
                  <a:gd name="T66" fmla="*/ 50 w 187"/>
                  <a:gd name="T67" fmla="*/ 2 h 219"/>
                  <a:gd name="T68" fmla="*/ 36 w 187"/>
                  <a:gd name="T69" fmla="*/ 1 h 2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87" h="219">
                    <a:moveTo>
                      <a:pt x="36" y="1"/>
                    </a:moveTo>
                    <a:cubicBezTo>
                      <a:pt x="28" y="3"/>
                      <a:pt x="25" y="12"/>
                      <a:pt x="22" y="20"/>
                    </a:cubicBezTo>
                    <a:cubicBezTo>
                      <a:pt x="21" y="24"/>
                      <a:pt x="21" y="24"/>
                      <a:pt x="21" y="24"/>
                    </a:cubicBezTo>
                    <a:cubicBezTo>
                      <a:pt x="0" y="83"/>
                      <a:pt x="6" y="159"/>
                      <a:pt x="57" y="190"/>
                    </a:cubicBezTo>
                    <a:cubicBezTo>
                      <a:pt x="79" y="204"/>
                      <a:pt x="101" y="212"/>
                      <a:pt x="121" y="215"/>
                    </a:cubicBezTo>
                    <a:cubicBezTo>
                      <a:pt x="136" y="217"/>
                      <a:pt x="156" y="219"/>
                      <a:pt x="168" y="217"/>
                    </a:cubicBezTo>
                    <a:cubicBezTo>
                      <a:pt x="169" y="217"/>
                      <a:pt x="170" y="216"/>
                      <a:pt x="170" y="215"/>
                    </a:cubicBezTo>
                    <a:cubicBezTo>
                      <a:pt x="169" y="214"/>
                      <a:pt x="169" y="213"/>
                      <a:pt x="168" y="213"/>
                    </a:cubicBezTo>
                    <a:cubicBezTo>
                      <a:pt x="156" y="215"/>
                      <a:pt x="136" y="214"/>
                      <a:pt x="122" y="212"/>
                    </a:cubicBezTo>
                    <a:cubicBezTo>
                      <a:pt x="102" y="209"/>
                      <a:pt x="80" y="200"/>
                      <a:pt x="59" y="187"/>
                    </a:cubicBezTo>
                    <a:cubicBezTo>
                      <a:pt x="9" y="157"/>
                      <a:pt x="3" y="83"/>
                      <a:pt x="24" y="25"/>
                    </a:cubicBezTo>
                    <a:cubicBezTo>
                      <a:pt x="26" y="21"/>
                      <a:pt x="26" y="21"/>
                      <a:pt x="26" y="21"/>
                    </a:cubicBezTo>
                    <a:cubicBezTo>
                      <a:pt x="28" y="14"/>
                      <a:pt x="30" y="5"/>
                      <a:pt x="36" y="4"/>
                    </a:cubicBezTo>
                    <a:cubicBezTo>
                      <a:pt x="40" y="4"/>
                      <a:pt x="45" y="5"/>
                      <a:pt x="50" y="6"/>
                    </a:cubicBezTo>
                    <a:cubicBezTo>
                      <a:pt x="57" y="7"/>
                      <a:pt x="57" y="7"/>
                      <a:pt x="57" y="7"/>
                    </a:cubicBezTo>
                    <a:cubicBezTo>
                      <a:pt x="60" y="7"/>
                      <a:pt x="65" y="7"/>
                      <a:pt x="70" y="7"/>
                    </a:cubicBezTo>
                    <a:cubicBezTo>
                      <a:pt x="80" y="7"/>
                      <a:pt x="92" y="7"/>
                      <a:pt x="99" y="10"/>
                    </a:cubicBezTo>
                    <a:cubicBezTo>
                      <a:pt x="98" y="13"/>
                      <a:pt x="96" y="15"/>
                      <a:pt x="95" y="17"/>
                    </a:cubicBezTo>
                    <a:cubicBezTo>
                      <a:pt x="93" y="20"/>
                      <a:pt x="93" y="20"/>
                      <a:pt x="93" y="20"/>
                    </a:cubicBezTo>
                    <a:cubicBezTo>
                      <a:pt x="82" y="38"/>
                      <a:pt x="66" y="63"/>
                      <a:pt x="66" y="86"/>
                    </a:cubicBezTo>
                    <a:cubicBezTo>
                      <a:pt x="66" y="98"/>
                      <a:pt x="71" y="109"/>
                      <a:pt x="82" y="118"/>
                    </a:cubicBezTo>
                    <a:cubicBezTo>
                      <a:pt x="95" y="128"/>
                      <a:pt x="114" y="138"/>
                      <a:pt x="130" y="142"/>
                    </a:cubicBezTo>
                    <a:cubicBezTo>
                      <a:pt x="136" y="144"/>
                      <a:pt x="167" y="152"/>
                      <a:pt x="185" y="145"/>
                    </a:cubicBezTo>
                    <a:cubicBezTo>
                      <a:pt x="186" y="144"/>
                      <a:pt x="187" y="143"/>
                      <a:pt x="186" y="143"/>
                    </a:cubicBezTo>
                    <a:cubicBezTo>
                      <a:pt x="186" y="142"/>
                      <a:pt x="185" y="141"/>
                      <a:pt x="184" y="142"/>
                    </a:cubicBezTo>
                    <a:cubicBezTo>
                      <a:pt x="170" y="147"/>
                      <a:pt x="147" y="144"/>
                      <a:pt x="131" y="139"/>
                    </a:cubicBezTo>
                    <a:cubicBezTo>
                      <a:pt x="115" y="135"/>
                      <a:pt x="97" y="125"/>
                      <a:pt x="84" y="115"/>
                    </a:cubicBezTo>
                    <a:cubicBezTo>
                      <a:pt x="53" y="91"/>
                      <a:pt x="80" y="48"/>
                      <a:pt x="96" y="22"/>
                    </a:cubicBezTo>
                    <a:cubicBezTo>
                      <a:pt x="98" y="19"/>
                      <a:pt x="98" y="19"/>
                      <a:pt x="98" y="19"/>
                    </a:cubicBezTo>
                    <a:cubicBezTo>
                      <a:pt x="99" y="16"/>
                      <a:pt x="101" y="13"/>
                      <a:pt x="102" y="10"/>
                    </a:cubicBezTo>
                    <a:cubicBezTo>
                      <a:pt x="103" y="10"/>
                      <a:pt x="103" y="9"/>
                      <a:pt x="102" y="8"/>
                    </a:cubicBezTo>
                    <a:cubicBezTo>
                      <a:pt x="95" y="3"/>
                      <a:pt x="82" y="3"/>
                      <a:pt x="70" y="4"/>
                    </a:cubicBezTo>
                    <a:cubicBezTo>
                      <a:pt x="65" y="4"/>
                      <a:pt x="61" y="4"/>
                      <a:pt x="57" y="4"/>
                    </a:cubicBezTo>
                    <a:cubicBezTo>
                      <a:pt x="50" y="2"/>
                      <a:pt x="50" y="2"/>
                      <a:pt x="50" y="2"/>
                    </a:cubicBezTo>
                    <a:cubicBezTo>
                      <a:pt x="45" y="1"/>
                      <a:pt x="40" y="0"/>
                      <a:pt x="36" y="1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192" name="Freeform 489"/>
              <p:cNvSpPr/>
              <p:nvPr/>
            </p:nvSpPr>
            <p:spPr bwMode="auto">
              <a:xfrm>
                <a:off x="985" y="2062"/>
                <a:ext cx="180" cy="24"/>
              </a:xfrm>
              <a:custGeom>
                <a:avLst/>
                <a:gdLst>
                  <a:gd name="T0" fmla="*/ 12 w 66"/>
                  <a:gd name="T1" fmla="*/ 1 h 9"/>
                  <a:gd name="T2" fmla="*/ 1 w 66"/>
                  <a:gd name="T3" fmla="*/ 1 h 9"/>
                  <a:gd name="T4" fmla="*/ 0 w 66"/>
                  <a:gd name="T5" fmla="*/ 3 h 9"/>
                  <a:gd name="T6" fmla="*/ 1 w 66"/>
                  <a:gd name="T7" fmla="*/ 4 h 9"/>
                  <a:gd name="T8" fmla="*/ 12 w 66"/>
                  <a:gd name="T9" fmla="*/ 4 h 9"/>
                  <a:gd name="T10" fmla="*/ 63 w 66"/>
                  <a:gd name="T11" fmla="*/ 9 h 9"/>
                  <a:gd name="T12" fmla="*/ 65 w 66"/>
                  <a:gd name="T13" fmla="*/ 8 h 9"/>
                  <a:gd name="T14" fmla="*/ 64 w 66"/>
                  <a:gd name="T15" fmla="*/ 5 h 9"/>
                  <a:gd name="T16" fmla="*/ 12 w 66"/>
                  <a:gd name="T17" fmla="*/ 1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6" h="9">
                    <a:moveTo>
                      <a:pt x="12" y="1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0" y="1"/>
                      <a:pt x="0" y="2"/>
                      <a:pt x="0" y="3"/>
                    </a:cubicBezTo>
                    <a:cubicBezTo>
                      <a:pt x="0" y="4"/>
                      <a:pt x="0" y="4"/>
                      <a:pt x="1" y="4"/>
                    </a:cubicBezTo>
                    <a:cubicBezTo>
                      <a:pt x="12" y="4"/>
                      <a:pt x="12" y="4"/>
                      <a:pt x="12" y="4"/>
                    </a:cubicBezTo>
                    <a:cubicBezTo>
                      <a:pt x="28" y="4"/>
                      <a:pt x="49" y="4"/>
                      <a:pt x="63" y="9"/>
                    </a:cubicBezTo>
                    <a:cubicBezTo>
                      <a:pt x="64" y="9"/>
                      <a:pt x="65" y="8"/>
                      <a:pt x="65" y="8"/>
                    </a:cubicBezTo>
                    <a:cubicBezTo>
                      <a:pt x="66" y="7"/>
                      <a:pt x="65" y="6"/>
                      <a:pt x="64" y="5"/>
                    </a:cubicBezTo>
                    <a:cubicBezTo>
                      <a:pt x="50" y="0"/>
                      <a:pt x="29" y="1"/>
                      <a:pt x="12" y="1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193" name="Freeform 490"/>
              <p:cNvSpPr/>
              <p:nvPr/>
            </p:nvSpPr>
            <p:spPr bwMode="auto">
              <a:xfrm>
                <a:off x="1083" y="897"/>
                <a:ext cx="962" cy="846"/>
              </a:xfrm>
              <a:custGeom>
                <a:avLst/>
                <a:gdLst>
                  <a:gd name="T0" fmla="*/ 100 w 353"/>
                  <a:gd name="T1" fmla="*/ 311 h 311"/>
                  <a:gd name="T2" fmla="*/ 74 w 353"/>
                  <a:gd name="T3" fmla="*/ 302 h 311"/>
                  <a:gd name="T4" fmla="*/ 60 w 353"/>
                  <a:gd name="T5" fmla="*/ 281 h 311"/>
                  <a:gd name="T6" fmla="*/ 39 w 353"/>
                  <a:gd name="T7" fmla="*/ 266 h 311"/>
                  <a:gd name="T8" fmla="*/ 23 w 353"/>
                  <a:gd name="T9" fmla="*/ 246 h 311"/>
                  <a:gd name="T10" fmla="*/ 7 w 353"/>
                  <a:gd name="T11" fmla="*/ 230 h 311"/>
                  <a:gd name="T12" fmla="*/ 10 w 353"/>
                  <a:gd name="T13" fmla="*/ 228 h 311"/>
                  <a:gd name="T14" fmla="*/ 8 w 353"/>
                  <a:gd name="T15" fmla="*/ 227 h 311"/>
                  <a:gd name="T16" fmla="*/ 5 w 353"/>
                  <a:gd name="T17" fmla="*/ 229 h 311"/>
                  <a:gd name="T18" fmla="*/ 5 w 353"/>
                  <a:gd name="T19" fmla="*/ 224 h 311"/>
                  <a:gd name="T20" fmla="*/ 20 w 353"/>
                  <a:gd name="T21" fmla="*/ 170 h 311"/>
                  <a:gd name="T22" fmla="*/ 62 w 353"/>
                  <a:gd name="T23" fmla="*/ 147 h 311"/>
                  <a:gd name="T24" fmla="*/ 115 w 353"/>
                  <a:gd name="T25" fmla="*/ 120 h 311"/>
                  <a:gd name="T26" fmla="*/ 165 w 353"/>
                  <a:gd name="T27" fmla="*/ 95 h 311"/>
                  <a:gd name="T28" fmla="*/ 140 w 353"/>
                  <a:gd name="T29" fmla="*/ 79 h 311"/>
                  <a:gd name="T30" fmla="*/ 125 w 353"/>
                  <a:gd name="T31" fmla="*/ 54 h 311"/>
                  <a:gd name="T32" fmla="*/ 153 w 353"/>
                  <a:gd name="T33" fmla="*/ 19 h 311"/>
                  <a:gd name="T34" fmla="*/ 167 w 353"/>
                  <a:gd name="T35" fmla="*/ 39 h 311"/>
                  <a:gd name="T36" fmla="*/ 186 w 353"/>
                  <a:gd name="T37" fmla="*/ 57 h 311"/>
                  <a:gd name="T38" fmla="*/ 243 w 353"/>
                  <a:gd name="T39" fmla="*/ 71 h 311"/>
                  <a:gd name="T40" fmla="*/ 294 w 353"/>
                  <a:gd name="T41" fmla="*/ 105 h 311"/>
                  <a:gd name="T42" fmla="*/ 307 w 353"/>
                  <a:gd name="T43" fmla="*/ 158 h 311"/>
                  <a:gd name="T44" fmla="*/ 325 w 353"/>
                  <a:gd name="T45" fmla="*/ 208 h 311"/>
                  <a:gd name="T46" fmla="*/ 352 w 353"/>
                  <a:gd name="T47" fmla="*/ 250 h 311"/>
                  <a:gd name="T48" fmla="*/ 314 w 353"/>
                  <a:gd name="T49" fmla="*/ 258 h 311"/>
                  <a:gd name="T50" fmla="*/ 287 w 353"/>
                  <a:gd name="T51" fmla="*/ 221 h 311"/>
                  <a:gd name="T52" fmla="*/ 271 w 353"/>
                  <a:gd name="T53" fmla="*/ 228 h 311"/>
                  <a:gd name="T54" fmla="*/ 258 w 353"/>
                  <a:gd name="T55" fmla="*/ 243 h 311"/>
                  <a:gd name="T56" fmla="*/ 225 w 353"/>
                  <a:gd name="T57" fmla="*/ 268 h 311"/>
                  <a:gd name="T58" fmla="*/ 216 w 353"/>
                  <a:gd name="T59" fmla="*/ 275 h 311"/>
                  <a:gd name="T60" fmla="*/ 194 w 353"/>
                  <a:gd name="T61" fmla="*/ 287 h 311"/>
                  <a:gd name="T62" fmla="*/ 159 w 353"/>
                  <a:gd name="T63" fmla="*/ 297 h 311"/>
                  <a:gd name="T64" fmla="*/ 147 w 353"/>
                  <a:gd name="T65" fmla="*/ 300 h 311"/>
                  <a:gd name="T66" fmla="*/ 132 w 353"/>
                  <a:gd name="T67" fmla="*/ 305 h 311"/>
                  <a:gd name="T68" fmla="*/ 135 w 353"/>
                  <a:gd name="T69" fmla="*/ 286 h 311"/>
                  <a:gd name="T70" fmla="*/ 133 w 353"/>
                  <a:gd name="T71" fmla="*/ 237 h 3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353" h="311">
                    <a:moveTo>
                      <a:pt x="100" y="311"/>
                    </a:moveTo>
                    <a:cubicBezTo>
                      <a:pt x="94" y="306"/>
                      <a:pt x="81" y="306"/>
                      <a:pt x="74" y="302"/>
                    </a:cubicBezTo>
                    <a:cubicBezTo>
                      <a:pt x="66" y="297"/>
                      <a:pt x="66" y="288"/>
                      <a:pt x="60" y="281"/>
                    </a:cubicBezTo>
                    <a:cubicBezTo>
                      <a:pt x="55" y="274"/>
                      <a:pt x="46" y="272"/>
                      <a:pt x="39" y="266"/>
                    </a:cubicBezTo>
                    <a:cubicBezTo>
                      <a:pt x="34" y="261"/>
                      <a:pt x="27" y="252"/>
                      <a:pt x="23" y="246"/>
                    </a:cubicBezTo>
                    <a:cubicBezTo>
                      <a:pt x="20" y="242"/>
                      <a:pt x="13" y="223"/>
                      <a:pt x="7" y="230"/>
                    </a:cubicBezTo>
                    <a:cubicBezTo>
                      <a:pt x="8" y="230"/>
                      <a:pt x="9" y="229"/>
                      <a:pt x="10" y="228"/>
                    </a:cubicBezTo>
                    <a:cubicBezTo>
                      <a:pt x="9" y="227"/>
                      <a:pt x="9" y="227"/>
                      <a:pt x="8" y="227"/>
                    </a:cubicBezTo>
                    <a:cubicBezTo>
                      <a:pt x="7" y="227"/>
                      <a:pt x="6" y="228"/>
                      <a:pt x="5" y="229"/>
                    </a:cubicBezTo>
                    <a:cubicBezTo>
                      <a:pt x="5" y="228"/>
                      <a:pt x="5" y="226"/>
                      <a:pt x="5" y="224"/>
                    </a:cubicBezTo>
                    <a:cubicBezTo>
                      <a:pt x="0" y="204"/>
                      <a:pt x="8" y="186"/>
                      <a:pt x="20" y="170"/>
                    </a:cubicBezTo>
                    <a:cubicBezTo>
                      <a:pt x="31" y="156"/>
                      <a:pt x="46" y="152"/>
                      <a:pt x="62" y="147"/>
                    </a:cubicBezTo>
                    <a:cubicBezTo>
                      <a:pt x="80" y="140"/>
                      <a:pt x="101" y="133"/>
                      <a:pt x="115" y="120"/>
                    </a:cubicBezTo>
                    <a:cubicBezTo>
                      <a:pt x="130" y="107"/>
                      <a:pt x="147" y="104"/>
                      <a:pt x="165" y="95"/>
                    </a:cubicBezTo>
                    <a:cubicBezTo>
                      <a:pt x="157" y="95"/>
                      <a:pt x="146" y="84"/>
                      <a:pt x="140" y="79"/>
                    </a:cubicBezTo>
                    <a:cubicBezTo>
                      <a:pt x="134" y="72"/>
                      <a:pt x="128" y="63"/>
                      <a:pt x="125" y="54"/>
                    </a:cubicBezTo>
                    <a:cubicBezTo>
                      <a:pt x="121" y="41"/>
                      <a:pt x="135" y="0"/>
                      <a:pt x="153" y="19"/>
                    </a:cubicBezTo>
                    <a:cubicBezTo>
                      <a:pt x="158" y="25"/>
                      <a:pt x="162" y="33"/>
                      <a:pt x="167" y="39"/>
                    </a:cubicBezTo>
                    <a:cubicBezTo>
                      <a:pt x="172" y="46"/>
                      <a:pt x="179" y="52"/>
                      <a:pt x="186" y="57"/>
                    </a:cubicBezTo>
                    <a:cubicBezTo>
                      <a:pt x="203" y="68"/>
                      <a:pt x="224" y="66"/>
                      <a:pt x="243" y="71"/>
                    </a:cubicBezTo>
                    <a:cubicBezTo>
                      <a:pt x="262" y="77"/>
                      <a:pt x="282" y="91"/>
                      <a:pt x="294" y="105"/>
                    </a:cubicBezTo>
                    <a:cubicBezTo>
                      <a:pt x="306" y="120"/>
                      <a:pt x="307" y="140"/>
                      <a:pt x="307" y="158"/>
                    </a:cubicBezTo>
                    <a:cubicBezTo>
                      <a:pt x="306" y="176"/>
                      <a:pt x="313" y="194"/>
                      <a:pt x="325" y="208"/>
                    </a:cubicBezTo>
                    <a:cubicBezTo>
                      <a:pt x="335" y="219"/>
                      <a:pt x="353" y="233"/>
                      <a:pt x="352" y="250"/>
                    </a:cubicBezTo>
                    <a:cubicBezTo>
                      <a:pt x="352" y="270"/>
                      <a:pt x="326" y="266"/>
                      <a:pt x="314" y="258"/>
                    </a:cubicBezTo>
                    <a:cubicBezTo>
                      <a:pt x="303" y="250"/>
                      <a:pt x="290" y="234"/>
                      <a:pt x="287" y="221"/>
                    </a:cubicBezTo>
                    <a:cubicBezTo>
                      <a:pt x="286" y="218"/>
                      <a:pt x="272" y="227"/>
                      <a:pt x="271" y="228"/>
                    </a:cubicBezTo>
                    <a:cubicBezTo>
                      <a:pt x="266" y="233"/>
                      <a:pt x="262" y="238"/>
                      <a:pt x="258" y="243"/>
                    </a:cubicBezTo>
                    <a:cubicBezTo>
                      <a:pt x="248" y="252"/>
                      <a:pt x="236" y="260"/>
                      <a:pt x="225" y="268"/>
                    </a:cubicBezTo>
                    <a:cubicBezTo>
                      <a:pt x="222" y="270"/>
                      <a:pt x="219" y="272"/>
                      <a:pt x="216" y="275"/>
                    </a:cubicBezTo>
                    <a:cubicBezTo>
                      <a:pt x="209" y="280"/>
                      <a:pt x="202" y="284"/>
                      <a:pt x="194" y="287"/>
                    </a:cubicBezTo>
                    <a:cubicBezTo>
                      <a:pt x="183" y="291"/>
                      <a:pt x="170" y="294"/>
                      <a:pt x="159" y="297"/>
                    </a:cubicBezTo>
                    <a:cubicBezTo>
                      <a:pt x="155" y="298"/>
                      <a:pt x="151" y="299"/>
                      <a:pt x="147" y="300"/>
                    </a:cubicBezTo>
                    <a:cubicBezTo>
                      <a:pt x="143" y="301"/>
                      <a:pt x="137" y="305"/>
                      <a:pt x="132" y="305"/>
                    </a:cubicBezTo>
                    <a:cubicBezTo>
                      <a:pt x="132" y="299"/>
                      <a:pt x="135" y="292"/>
                      <a:pt x="135" y="286"/>
                    </a:cubicBezTo>
                    <a:cubicBezTo>
                      <a:pt x="138" y="270"/>
                      <a:pt x="140" y="251"/>
                      <a:pt x="133" y="237"/>
                    </a:cubicBezTo>
                  </a:path>
                </a:pathLst>
              </a:custGeom>
              <a:solidFill>
                <a:srgbClr val="FFCE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194" name="Freeform 491"/>
              <p:cNvSpPr/>
              <p:nvPr/>
            </p:nvSpPr>
            <p:spPr bwMode="auto">
              <a:xfrm>
                <a:off x="1816" y="1512"/>
                <a:ext cx="3" cy="0"/>
              </a:xfrm>
              <a:custGeom>
                <a:avLst/>
                <a:gdLst>
                  <a:gd name="T0" fmla="*/ 3 w 3"/>
                  <a:gd name="T1" fmla="*/ 3 w 3"/>
                  <a:gd name="T2" fmla="*/ 0 w 3"/>
                  <a:gd name="T3" fmla="*/ 3 w 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3">
                    <a:moveTo>
                      <a:pt x="3" y="0"/>
                    </a:moveTo>
                    <a:lnTo>
                      <a:pt x="3" y="0"/>
                    </a:lnTo>
                    <a:lnTo>
                      <a:pt x="0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A069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195" name="Freeform 492"/>
              <p:cNvSpPr/>
              <p:nvPr/>
            </p:nvSpPr>
            <p:spPr bwMode="auto">
              <a:xfrm>
                <a:off x="1427" y="925"/>
                <a:ext cx="106" cy="179"/>
              </a:xfrm>
              <a:custGeom>
                <a:avLst/>
                <a:gdLst>
                  <a:gd name="T0" fmla="*/ 39 w 39"/>
                  <a:gd name="T1" fmla="*/ 32 h 66"/>
                  <a:gd name="T2" fmla="*/ 29 w 39"/>
                  <a:gd name="T3" fmla="*/ 38 h 66"/>
                  <a:gd name="T4" fmla="*/ 20 w 39"/>
                  <a:gd name="T5" fmla="*/ 49 h 66"/>
                  <a:gd name="T6" fmla="*/ 13 w 39"/>
                  <a:gd name="T7" fmla="*/ 66 h 66"/>
                  <a:gd name="T8" fmla="*/ 1 w 39"/>
                  <a:gd name="T9" fmla="*/ 34 h 66"/>
                  <a:gd name="T10" fmla="*/ 11 w 39"/>
                  <a:gd name="T11" fmla="*/ 8 h 66"/>
                  <a:gd name="T12" fmla="*/ 31 w 39"/>
                  <a:gd name="T13" fmla="*/ 16 h 66"/>
                  <a:gd name="T14" fmla="*/ 33 w 39"/>
                  <a:gd name="T15" fmla="*/ 18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9" h="66">
                    <a:moveTo>
                      <a:pt x="39" y="32"/>
                    </a:moveTo>
                    <a:cubicBezTo>
                      <a:pt x="36" y="35"/>
                      <a:pt x="32" y="35"/>
                      <a:pt x="29" y="38"/>
                    </a:cubicBezTo>
                    <a:cubicBezTo>
                      <a:pt x="26" y="41"/>
                      <a:pt x="23" y="45"/>
                      <a:pt x="20" y="49"/>
                    </a:cubicBezTo>
                    <a:cubicBezTo>
                      <a:pt x="17" y="54"/>
                      <a:pt x="15" y="60"/>
                      <a:pt x="13" y="66"/>
                    </a:cubicBezTo>
                    <a:cubicBezTo>
                      <a:pt x="2" y="64"/>
                      <a:pt x="0" y="41"/>
                      <a:pt x="1" y="34"/>
                    </a:cubicBezTo>
                    <a:cubicBezTo>
                      <a:pt x="2" y="25"/>
                      <a:pt x="4" y="14"/>
                      <a:pt x="11" y="8"/>
                    </a:cubicBezTo>
                    <a:cubicBezTo>
                      <a:pt x="19" y="0"/>
                      <a:pt x="28" y="8"/>
                      <a:pt x="31" y="16"/>
                    </a:cubicBezTo>
                    <a:cubicBezTo>
                      <a:pt x="32" y="17"/>
                      <a:pt x="32" y="17"/>
                      <a:pt x="33" y="18"/>
                    </a:cubicBezTo>
                  </a:path>
                </a:pathLst>
              </a:custGeom>
              <a:solidFill>
                <a:srgbClr val="C697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196" name="Freeform 493"/>
              <p:cNvSpPr/>
              <p:nvPr/>
            </p:nvSpPr>
            <p:spPr bwMode="auto">
              <a:xfrm>
                <a:off x="1868" y="1493"/>
                <a:ext cx="187" cy="134"/>
              </a:xfrm>
              <a:custGeom>
                <a:avLst/>
                <a:gdLst>
                  <a:gd name="T0" fmla="*/ 5 w 69"/>
                  <a:gd name="T1" fmla="*/ 22 h 49"/>
                  <a:gd name="T2" fmla="*/ 26 w 69"/>
                  <a:gd name="T3" fmla="*/ 40 h 49"/>
                  <a:gd name="T4" fmla="*/ 53 w 69"/>
                  <a:gd name="T5" fmla="*/ 47 h 49"/>
                  <a:gd name="T6" fmla="*/ 61 w 69"/>
                  <a:gd name="T7" fmla="*/ 19 h 49"/>
                  <a:gd name="T8" fmla="*/ 50 w 69"/>
                  <a:gd name="T9" fmla="*/ 4 h 49"/>
                  <a:gd name="T10" fmla="*/ 30 w 69"/>
                  <a:gd name="T11" fmla="*/ 5 h 49"/>
                  <a:gd name="T12" fmla="*/ 0 w 69"/>
                  <a:gd name="T13" fmla="*/ 6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9" h="49">
                    <a:moveTo>
                      <a:pt x="5" y="22"/>
                    </a:moveTo>
                    <a:cubicBezTo>
                      <a:pt x="7" y="29"/>
                      <a:pt x="19" y="36"/>
                      <a:pt x="26" y="40"/>
                    </a:cubicBezTo>
                    <a:cubicBezTo>
                      <a:pt x="34" y="44"/>
                      <a:pt x="44" y="49"/>
                      <a:pt x="53" y="47"/>
                    </a:cubicBezTo>
                    <a:cubicBezTo>
                      <a:pt x="69" y="44"/>
                      <a:pt x="67" y="30"/>
                      <a:pt x="61" y="19"/>
                    </a:cubicBezTo>
                    <a:cubicBezTo>
                      <a:pt x="59" y="15"/>
                      <a:pt x="54" y="7"/>
                      <a:pt x="50" y="4"/>
                    </a:cubicBezTo>
                    <a:cubicBezTo>
                      <a:pt x="44" y="0"/>
                      <a:pt x="36" y="4"/>
                      <a:pt x="30" y="5"/>
                    </a:cubicBezTo>
                    <a:cubicBezTo>
                      <a:pt x="20" y="7"/>
                      <a:pt x="9" y="7"/>
                      <a:pt x="0" y="6"/>
                    </a:cubicBezTo>
                  </a:path>
                </a:pathLst>
              </a:custGeom>
              <a:solidFill>
                <a:srgbClr val="C697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197" name="Line 494"/>
              <p:cNvSpPr>
                <a:spLocks noChangeShapeType="1"/>
              </p:cNvSpPr>
              <p:nvPr/>
            </p:nvSpPr>
            <p:spPr bwMode="auto">
              <a:xfrm>
                <a:off x="1996" y="1496"/>
                <a:ext cx="0" cy="0"/>
              </a:xfrm>
              <a:prstGeom prst="line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198" name="Line 495"/>
              <p:cNvSpPr>
                <a:spLocks noChangeShapeType="1"/>
              </p:cNvSpPr>
              <p:nvPr/>
            </p:nvSpPr>
            <p:spPr bwMode="auto">
              <a:xfrm>
                <a:off x="1996" y="1496"/>
                <a:ext cx="0" cy="0"/>
              </a:xfrm>
              <a:prstGeom prst="line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199" name="Freeform 496"/>
              <p:cNvSpPr/>
              <p:nvPr/>
            </p:nvSpPr>
            <p:spPr bwMode="auto">
              <a:xfrm>
                <a:off x="1783" y="949"/>
                <a:ext cx="202" cy="191"/>
              </a:xfrm>
              <a:custGeom>
                <a:avLst/>
                <a:gdLst>
                  <a:gd name="T0" fmla="*/ 50 w 74"/>
                  <a:gd name="T1" fmla="*/ 26 h 70"/>
                  <a:gd name="T2" fmla="*/ 64 w 74"/>
                  <a:gd name="T3" fmla="*/ 9 h 70"/>
                  <a:gd name="T4" fmla="*/ 45 w 74"/>
                  <a:gd name="T5" fmla="*/ 16 h 70"/>
                  <a:gd name="T6" fmla="*/ 6 w 74"/>
                  <a:gd name="T7" fmla="*/ 60 h 70"/>
                  <a:gd name="T8" fmla="*/ 0 w 74"/>
                  <a:gd name="T9" fmla="*/ 65 h 70"/>
                  <a:gd name="T10" fmla="*/ 18 w 74"/>
                  <a:gd name="T11" fmla="*/ 67 h 70"/>
                  <a:gd name="T12" fmla="*/ 29 w 74"/>
                  <a:gd name="T13" fmla="*/ 54 h 70"/>
                  <a:gd name="T14" fmla="*/ 50 w 74"/>
                  <a:gd name="T15" fmla="*/ 26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4" h="70">
                    <a:moveTo>
                      <a:pt x="50" y="26"/>
                    </a:moveTo>
                    <a:cubicBezTo>
                      <a:pt x="54" y="22"/>
                      <a:pt x="74" y="19"/>
                      <a:pt x="64" y="9"/>
                    </a:cubicBezTo>
                    <a:cubicBezTo>
                      <a:pt x="56" y="0"/>
                      <a:pt x="48" y="8"/>
                      <a:pt x="45" y="16"/>
                    </a:cubicBezTo>
                    <a:cubicBezTo>
                      <a:pt x="38" y="35"/>
                      <a:pt x="20" y="47"/>
                      <a:pt x="6" y="60"/>
                    </a:cubicBezTo>
                    <a:cubicBezTo>
                      <a:pt x="4" y="62"/>
                      <a:pt x="2" y="63"/>
                      <a:pt x="0" y="65"/>
                    </a:cubicBezTo>
                    <a:cubicBezTo>
                      <a:pt x="5" y="67"/>
                      <a:pt x="13" y="70"/>
                      <a:pt x="18" y="67"/>
                    </a:cubicBezTo>
                    <a:cubicBezTo>
                      <a:pt x="22" y="65"/>
                      <a:pt x="26" y="58"/>
                      <a:pt x="29" y="54"/>
                    </a:cubicBezTo>
                    <a:cubicBezTo>
                      <a:pt x="35" y="46"/>
                      <a:pt x="41" y="31"/>
                      <a:pt x="50" y="26"/>
                    </a:cubicBezTo>
                  </a:path>
                </a:pathLst>
              </a:custGeom>
              <a:solidFill>
                <a:srgbClr val="F9C9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200" name="Freeform 497"/>
              <p:cNvSpPr/>
              <p:nvPr/>
            </p:nvSpPr>
            <p:spPr bwMode="auto">
              <a:xfrm>
                <a:off x="1911" y="1175"/>
                <a:ext cx="226" cy="133"/>
              </a:xfrm>
              <a:custGeom>
                <a:avLst/>
                <a:gdLst>
                  <a:gd name="T0" fmla="*/ 51 w 83"/>
                  <a:gd name="T1" fmla="*/ 25 h 49"/>
                  <a:gd name="T2" fmla="*/ 65 w 83"/>
                  <a:gd name="T3" fmla="*/ 22 h 49"/>
                  <a:gd name="T4" fmla="*/ 76 w 83"/>
                  <a:gd name="T5" fmla="*/ 18 h 49"/>
                  <a:gd name="T6" fmla="*/ 64 w 83"/>
                  <a:gd name="T7" fmla="*/ 7 h 49"/>
                  <a:gd name="T8" fmla="*/ 17 w 83"/>
                  <a:gd name="T9" fmla="*/ 28 h 49"/>
                  <a:gd name="T10" fmla="*/ 2 w 83"/>
                  <a:gd name="T11" fmla="*/ 31 h 49"/>
                  <a:gd name="T12" fmla="*/ 1 w 83"/>
                  <a:gd name="T13" fmla="*/ 49 h 49"/>
                  <a:gd name="T14" fmla="*/ 26 w 83"/>
                  <a:gd name="T15" fmla="*/ 36 h 49"/>
                  <a:gd name="T16" fmla="*/ 55 w 83"/>
                  <a:gd name="T17" fmla="*/ 23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3" h="49">
                    <a:moveTo>
                      <a:pt x="51" y="25"/>
                    </a:moveTo>
                    <a:cubicBezTo>
                      <a:pt x="55" y="25"/>
                      <a:pt x="60" y="22"/>
                      <a:pt x="65" y="22"/>
                    </a:cubicBezTo>
                    <a:cubicBezTo>
                      <a:pt x="70" y="22"/>
                      <a:pt x="73" y="22"/>
                      <a:pt x="76" y="18"/>
                    </a:cubicBezTo>
                    <a:cubicBezTo>
                      <a:pt x="83" y="6"/>
                      <a:pt x="73" y="0"/>
                      <a:pt x="64" y="7"/>
                    </a:cubicBezTo>
                    <a:cubicBezTo>
                      <a:pt x="50" y="18"/>
                      <a:pt x="33" y="23"/>
                      <a:pt x="17" y="28"/>
                    </a:cubicBezTo>
                    <a:cubicBezTo>
                      <a:pt x="13" y="29"/>
                      <a:pt x="5" y="29"/>
                      <a:pt x="2" y="31"/>
                    </a:cubicBezTo>
                    <a:cubicBezTo>
                      <a:pt x="0" y="34"/>
                      <a:pt x="1" y="45"/>
                      <a:pt x="1" y="49"/>
                    </a:cubicBezTo>
                    <a:cubicBezTo>
                      <a:pt x="9" y="48"/>
                      <a:pt x="19" y="40"/>
                      <a:pt x="26" y="36"/>
                    </a:cubicBezTo>
                    <a:cubicBezTo>
                      <a:pt x="36" y="31"/>
                      <a:pt x="45" y="27"/>
                      <a:pt x="55" y="23"/>
                    </a:cubicBezTo>
                  </a:path>
                </a:pathLst>
              </a:custGeom>
              <a:solidFill>
                <a:srgbClr val="F9C9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201" name="Freeform 498"/>
              <p:cNvSpPr/>
              <p:nvPr/>
            </p:nvSpPr>
            <p:spPr bwMode="auto">
              <a:xfrm>
                <a:off x="2058" y="1180"/>
                <a:ext cx="76" cy="63"/>
              </a:xfrm>
              <a:custGeom>
                <a:avLst/>
                <a:gdLst>
                  <a:gd name="T0" fmla="*/ 1 w 28"/>
                  <a:gd name="T1" fmla="*/ 21 h 23"/>
                  <a:gd name="T2" fmla="*/ 24 w 28"/>
                  <a:gd name="T3" fmla="*/ 7 h 23"/>
                  <a:gd name="T4" fmla="*/ 10 w 28"/>
                  <a:gd name="T5" fmla="*/ 2 h 23"/>
                  <a:gd name="T6" fmla="*/ 0 w 28"/>
                  <a:gd name="T7" fmla="*/ 14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8" h="23">
                    <a:moveTo>
                      <a:pt x="1" y="21"/>
                    </a:moveTo>
                    <a:cubicBezTo>
                      <a:pt x="10" y="21"/>
                      <a:pt x="28" y="23"/>
                      <a:pt x="24" y="7"/>
                    </a:cubicBezTo>
                    <a:cubicBezTo>
                      <a:pt x="22" y="1"/>
                      <a:pt x="15" y="0"/>
                      <a:pt x="10" y="2"/>
                    </a:cubicBezTo>
                    <a:cubicBezTo>
                      <a:pt x="5" y="5"/>
                      <a:pt x="3" y="9"/>
                      <a:pt x="0" y="14"/>
                    </a:cubicBezTo>
                  </a:path>
                </a:pathLst>
              </a:custGeom>
              <a:solidFill>
                <a:srgbClr val="A871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202" name="Freeform 499"/>
              <p:cNvSpPr/>
              <p:nvPr/>
            </p:nvSpPr>
            <p:spPr bwMode="auto">
              <a:xfrm>
                <a:off x="1900" y="960"/>
                <a:ext cx="68" cy="65"/>
              </a:xfrm>
              <a:custGeom>
                <a:avLst/>
                <a:gdLst>
                  <a:gd name="T0" fmla="*/ 5 w 25"/>
                  <a:gd name="T1" fmla="*/ 24 h 24"/>
                  <a:gd name="T2" fmla="*/ 24 w 25"/>
                  <a:gd name="T3" fmla="*/ 10 h 24"/>
                  <a:gd name="T4" fmla="*/ 7 w 25"/>
                  <a:gd name="T5" fmla="*/ 2 h 24"/>
                  <a:gd name="T6" fmla="*/ 0 w 25"/>
                  <a:gd name="T7" fmla="*/ 2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" h="24">
                    <a:moveTo>
                      <a:pt x="5" y="24"/>
                    </a:moveTo>
                    <a:cubicBezTo>
                      <a:pt x="10" y="20"/>
                      <a:pt x="23" y="18"/>
                      <a:pt x="24" y="10"/>
                    </a:cubicBezTo>
                    <a:cubicBezTo>
                      <a:pt x="25" y="0"/>
                      <a:pt x="13" y="0"/>
                      <a:pt x="7" y="2"/>
                    </a:cubicBezTo>
                    <a:cubicBezTo>
                      <a:pt x="3" y="7"/>
                      <a:pt x="3" y="15"/>
                      <a:pt x="0" y="20"/>
                    </a:cubicBezTo>
                  </a:path>
                </a:pathLst>
              </a:custGeom>
              <a:solidFill>
                <a:srgbClr val="A871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203" name="Freeform 500"/>
              <p:cNvSpPr/>
              <p:nvPr/>
            </p:nvSpPr>
            <p:spPr bwMode="auto">
              <a:xfrm>
                <a:off x="1051" y="1278"/>
                <a:ext cx="435" cy="468"/>
              </a:xfrm>
              <a:custGeom>
                <a:avLst/>
                <a:gdLst>
                  <a:gd name="T0" fmla="*/ 159 w 160"/>
                  <a:gd name="T1" fmla="*/ 162 h 172"/>
                  <a:gd name="T2" fmla="*/ 109 w 160"/>
                  <a:gd name="T3" fmla="*/ 51 h 172"/>
                  <a:gd name="T4" fmla="*/ 41 w 160"/>
                  <a:gd name="T5" fmla="*/ 21 h 172"/>
                  <a:gd name="T6" fmla="*/ 58 w 160"/>
                  <a:gd name="T7" fmla="*/ 150 h 172"/>
                  <a:gd name="T8" fmla="*/ 154 w 160"/>
                  <a:gd name="T9" fmla="*/ 164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0" h="172">
                    <a:moveTo>
                      <a:pt x="159" y="162"/>
                    </a:moveTo>
                    <a:cubicBezTo>
                      <a:pt x="160" y="116"/>
                      <a:pt x="142" y="84"/>
                      <a:pt x="109" y="51"/>
                    </a:cubicBezTo>
                    <a:cubicBezTo>
                      <a:pt x="92" y="34"/>
                      <a:pt x="63" y="0"/>
                      <a:pt x="41" y="21"/>
                    </a:cubicBezTo>
                    <a:cubicBezTo>
                      <a:pt x="0" y="61"/>
                      <a:pt x="14" y="117"/>
                      <a:pt x="58" y="150"/>
                    </a:cubicBezTo>
                    <a:cubicBezTo>
                      <a:pt x="83" y="168"/>
                      <a:pt x="124" y="172"/>
                      <a:pt x="154" y="164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204" name="Freeform 501"/>
              <p:cNvSpPr/>
              <p:nvPr/>
            </p:nvSpPr>
            <p:spPr bwMode="auto">
              <a:xfrm>
                <a:off x="1070" y="1142"/>
                <a:ext cx="471" cy="381"/>
              </a:xfrm>
              <a:custGeom>
                <a:avLst/>
                <a:gdLst>
                  <a:gd name="T0" fmla="*/ 172 w 173"/>
                  <a:gd name="T1" fmla="*/ 0 h 140"/>
                  <a:gd name="T2" fmla="*/ 173 w 173"/>
                  <a:gd name="T3" fmla="*/ 2 h 140"/>
                  <a:gd name="T4" fmla="*/ 152 w 173"/>
                  <a:gd name="T5" fmla="*/ 14 h 140"/>
                  <a:gd name="T6" fmla="*/ 140 w 173"/>
                  <a:gd name="T7" fmla="*/ 18 h 140"/>
                  <a:gd name="T8" fmla="*/ 121 w 173"/>
                  <a:gd name="T9" fmla="*/ 30 h 140"/>
                  <a:gd name="T10" fmla="*/ 109 w 173"/>
                  <a:gd name="T11" fmla="*/ 39 h 140"/>
                  <a:gd name="T12" fmla="*/ 90 w 173"/>
                  <a:gd name="T13" fmla="*/ 48 h 140"/>
                  <a:gd name="T14" fmla="*/ 75 w 173"/>
                  <a:gd name="T15" fmla="*/ 55 h 140"/>
                  <a:gd name="T16" fmla="*/ 58 w 173"/>
                  <a:gd name="T17" fmla="*/ 62 h 140"/>
                  <a:gd name="T18" fmla="*/ 40 w 173"/>
                  <a:gd name="T19" fmla="*/ 69 h 140"/>
                  <a:gd name="T20" fmla="*/ 12 w 173"/>
                  <a:gd name="T21" fmla="*/ 139 h 140"/>
                  <a:gd name="T22" fmla="*/ 12 w 173"/>
                  <a:gd name="T23" fmla="*/ 139 h 140"/>
                  <a:gd name="T24" fmla="*/ 10 w 173"/>
                  <a:gd name="T25" fmla="*/ 139 h 140"/>
                  <a:gd name="T26" fmla="*/ 39 w 173"/>
                  <a:gd name="T27" fmla="*/ 66 h 140"/>
                  <a:gd name="T28" fmla="*/ 57 w 173"/>
                  <a:gd name="T29" fmla="*/ 60 h 140"/>
                  <a:gd name="T30" fmla="*/ 74 w 173"/>
                  <a:gd name="T31" fmla="*/ 53 h 140"/>
                  <a:gd name="T32" fmla="*/ 89 w 173"/>
                  <a:gd name="T33" fmla="*/ 46 h 140"/>
                  <a:gd name="T34" fmla="*/ 107 w 173"/>
                  <a:gd name="T35" fmla="*/ 36 h 140"/>
                  <a:gd name="T36" fmla="*/ 120 w 173"/>
                  <a:gd name="T37" fmla="*/ 28 h 140"/>
                  <a:gd name="T38" fmla="*/ 139 w 173"/>
                  <a:gd name="T39" fmla="*/ 16 h 140"/>
                  <a:gd name="T40" fmla="*/ 151 w 173"/>
                  <a:gd name="T41" fmla="*/ 11 h 140"/>
                  <a:gd name="T42" fmla="*/ 171 w 173"/>
                  <a:gd name="T43" fmla="*/ 1 h 140"/>
                  <a:gd name="T44" fmla="*/ 172 w 173"/>
                  <a:gd name="T45" fmla="*/ 0 h 1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73" h="140">
                    <a:moveTo>
                      <a:pt x="172" y="0"/>
                    </a:moveTo>
                    <a:cubicBezTo>
                      <a:pt x="173" y="1"/>
                      <a:pt x="173" y="2"/>
                      <a:pt x="173" y="2"/>
                    </a:cubicBezTo>
                    <a:cubicBezTo>
                      <a:pt x="168" y="8"/>
                      <a:pt x="160" y="11"/>
                      <a:pt x="152" y="14"/>
                    </a:cubicBezTo>
                    <a:cubicBezTo>
                      <a:pt x="147" y="15"/>
                      <a:pt x="144" y="16"/>
                      <a:pt x="140" y="18"/>
                    </a:cubicBezTo>
                    <a:cubicBezTo>
                      <a:pt x="133" y="21"/>
                      <a:pt x="128" y="26"/>
                      <a:pt x="121" y="30"/>
                    </a:cubicBezTo>
                    <a:cubicBezTo>
                      <a:pt x="109" y="39"/>
                      <a:pt x="109" y="39"/>
                      <a:pt x="109" y="39"/>
                    </a:cubicBezTo>
                    <a:cubicBezTo>
                      <a:pt x="103" y="42"/>
                      <a:pt x="96" y="45"/>
                      <a:pt x="90" y="48"/>
                    </a:cubicBezTo>
                    <a:cubicBezTo>
                      <a:pt x="85" y="50"/>
                      <a:pt x="80" y="52"/>
                      <a:pt x="75" y="55"/>
                    </a:cubicBezTo>
                    <a:cubicBezTo>
                      <a:pt x="70" y="58"/>
                      <a:pt x="64" y="60"/>
                      <a:pt x="58" y="62"/>
                    </a:cubicBezTo>
                    <a:cubicBezTo>
                      <a:pt x="52" y="64"/>
                      <a:pt x="46" y="66"/>
                      <a:pt x="40" y="69"/>
                    </a:cubicBezTo>
                    <a:cubicBezTo>
                      <a:pt x="20" y="81"/>
                      <a:pt x="2" y="116"/>
                      <a:pt x="12" y="139"/>
                    </a:cubicBezTo>
                    <a:cubicBezTo>
                      <a:pt x="12" y="140"/>
                      <a:pt x="13" y="139"/>
                      <a:pt x="12" y="139"/>
                    </a:cubicBezTo>
                    <a:cubicBezTo>
                      <a:pt x="11" y="140"/>
                      <a:pt x="11" y="139"/>
                      <a:pt x="10" y="139"/>
                    </a:cubicBezTo>
                    <a:cubicBezTo>
                      <a:pt x="0" y="114"/>
                      <a:pt x="17" y="79"/>
                      <a:pt x="39" y="66"/>
                    </a:cubicBezTo>
                    <a:cubicBezTo>
                      <a:pt x="45" y="63"/>
                      <a:pt x="51" y="61"/>
                      <a:pt x="57" y="60"/>
                    </a:cubicBezTo>
                    <a:cubicBezTo>
                      <a:pt x="63" y="58"/>
                      <a:pt x="69" y="56"/>
                      <a:pt x="74" y="53"/>
                    </a:cubicBezTo>
                    <a:cubicBezTo>
                      <a:pt x="79" y="50"/>
                      <a:pt x="84" y="48"/>
                      <a:pt x="89" y="46"/>
                    </a:cubicBezTo>
                    <a:cubicBezTo>
                      <a:pt x="95" y="43"/>
                      <a:pt x="102" y="40"/>
                      <a:pt x="107" y="36"/>
                    </a:cubicBezTo>
                    <a:cubicBezTo>
                      <a:pt x="120" y="28"/>
                      <a:pt x="120" y="28"/>
                      <a:pt x="120" y="28"/>
                    </a:cubicBezTo>
                    <a:cubicBezTo>
                      <a:pt x="126" y="24"/>
                      <a:pt x="132" y="19"/>
                      <a:pt x="139" y="16"/>
                    </a:cubicBezTo>
                    <a:cubicBezTo>
                      <a:pt x="143" y="14"/>
                      <a:pt x="147" y="13"/>
                      <a:pt x="151" y="11"/>
                    </a:cubicBezTo>
                    <a:cubicBezTo>
                      <a:pt x="159" y="9"/>
                      <a:pt x="167" y="6"/>
                      <a:pt x="171" y="1"/>
                    </a:cubicBezTo>
                    <a:cubicBezTo>
                      <a:pt x="171" y="0"/>
                      <a:pt x="172" y="0"/>
                      <a:pt x="172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205" name="Freeform 502"/>
              <p:cNvSpPr/>
              <p:nvPr/>
            </p:nvSpPr>
            <p:spPr bwMode="auto">
              <a:xfrm>
                <a:off x="1334" y="930"/>
                <a:ext cx="732" cy="819"/>
              </a:xfrm>
              <a:custGeom>
                <a:avLst/>
                <a:gdLst>
                  <a:gd name="T0" fmla="*/ 0 w 269"/>
                  <a:gd name="T1" fmla="*/ 295 h 301"/>
                  <a:gd name="T2" fmla="*/ 46 w 269"/>
                  <a:gd name="T3" fmla="*/ 292 h 301"/>
                  <a:gd name="T4" fmla="*/ 66 w 269"/>
                  <a:gd name="T5" fmla="*/ 285 h 301"/>
                  <a:gd name="T6" fmla="*/ 120 w 269"/>
                  <a:gd name="T7" fmla="*/ 263 h 301"/>
                  <a:gd name="T8" fmla="*/ 160 w 269"/>
                  <a:gd name="T9" fmla="*/ 234 h 301"/>
                  <a:gd name="T10" fmla="*/ 171 w 269"/>
                  <a:gd name="T11" fmla="*/ 224 h 301"/>
                  <a:gd name="T12" fmla="*/ 192 w 269"/>
                  <a:gd name="T13" fmla="*/ 205 h 301"/>
                  <a:gd name="T14" fmla="*/ 193 w 269"/>
                  <a:gd name="T15" fmla="*/ 205 h 301"/>
                  <a:gd name="T16" fmla="*/ 194 w 269"/>
                  <a:gd name="T17" fmla="*/ 206 h 301"/>
                  <a:gd name="T18" fmla="*/ 197 w 269"/>
                  <a:gd name="T19" fmla="*/ 215 h 301"/>
                  <a:gd name="T20" fmla="*/ 214 w 269"/>
                  <a:gd name="T21" fmla="*/ 241 h 301"/>
                  <a:gd name="T22" fmla="*/ 255 w 269"/>
                  <a:gd name="T23" fmla="*/ 248 h 301"/>
                  <a:gd name="T24" fmla="*/ 243 w 269"/>
                  <a:gd name="T25" fmla="*/ 209 h 301"/>
                  <a:gd name="T26" fmla="*/ 240 w 269"/>
                  <a:gd name="T27" fmla="*/ 206 h 301"/>
                  <a:gd name="T28" fmla="*/ 218 w 269"/>
                  <a:gd name="T29" fmla="*/ 171 h 301"/>
                  <a:gd name="T30" fmla="*/ 213 w 269"/>
                  <a:gd name="T31" fmla="*/ 140 h 301"/>
                  <a:gd name="T32" fmla="*/ 213 w 269"/>
                  <a:gd name="T33" fmla="*/ 134 h 301"/>
                  <a:gd name="T34" fmla="*/ 195 w 269"/>
                  <a:gd name="T35" fmla="*/ 90 h 301"/>
                  <a:gd name="T36" fmla="*/ 120 w 269"/>
                  <a:gd name="T37" fmla="*/ 55 h 301"/>
                  <a:gd name="T38" fmla="*/ 83 w 269"/>
                  <a:gd name="T39" fmla="*/ 40 h 301"/>
                  <a:gd name="T40" fmla="*/ 69 w 269"/>
                  <a:gd name="T41" fmla="*/ 23 h 301"/>
                  <a:gd name="T42" fmla="*/ 65 w 269"/>
                  <a:gd name="T43" fmla="*/ 16 h 301"/>
                  <a:gd name="T44" fmla="*/ 58 w 269"/>
                  <a:gd name="T45" fmla="*/ 5 h 301"/>
                  <a:gd name="T46" fmla="*/ 50 w 269"/>
                  <a:gd name="T47" fmla="*/ 4 h 301"/>
                  <a:gd name="T48" fmla="*/ 35 w 269"/>
                  <a:gd name="T49" fmla="*/ 27 h 301"/>
                  <a:gd name="T50" fmla="*/ 49 w 269"/>
                  <a:gd name="T51" fmla="*/ 66 h 301"/>
                  <a:gd name="T52" fmla="*/ 72 w 269"/>
                  <a:gd name="T53" fmla="*/ 79 h 301"/>
                  <a:gd name="T54" fmla="*/ 73 w 269"/>
                  <a:gd name="T55" fmla="*/ 80 h 301"/>
                  <a:gd name="T56" fmla="*/ 72 w 269"/>
                  <a:gd name="T57" fmla="*/ 82 h 301"/>
                  <a:gd name="T58" fmla="*/ 47 w 269"/>
                  <a:gd name="T59" fmla="*/ 67 h 301"/>
                  <a:gd name="T60" fmla="*/ 32 w 269"/>
                  <a:gd name="T61" fmla="*/ 27 h 301"/>
                  <a:gd name="T62" fmla="*/ 49 w 269"/>
                  <a:gd name="T63" fmla="*/ 2 h 301"/>
                  <a:gd name="T64" fmla="*/ 60 w 269"/>
                  <a:gd name="T65" fmla="*/ 3 h 301"/>
                  <a:gd name="T66" fmla="*/ 67 w 269"/>
                  <a:gd name="T67" fmla="*/ 15 h 301"/>
                  <a:gd name="T68" fmla="*/ 71 w 269"/>
                  <a:gd name="T69" fmla="*/ 22 h 301"/>
                  <a:gd name="T70" fmla="*/ 85 w 269"/>
                  <a:gd name="T71" fmla="*/ 38 h 301"/>
                  <a:gd name="T72" fmla="*/ 120 w 269"/>
                  <a:gd name="T73" fmla="*/ 53 h 301"/>
                  <a:gd name="T74" fmla="*/ 196 w 269"/>
                  <a:gd name="T75" fmla="*/ 88 h 301"/>
                  <a:gd name="T76" fmla="*/ 215 w 269"/>
                  <a:gd name="T77" fmla="*/ 134 h 301"/>
                  <a:gd name="T78" fmla="*/ 215 w 269"/>
                  <a:gd name="T79" fmla="*/ 140 h 301"/>
                  <a:gd name="T80" fmla="*/ 220 w 269"/>
                  <a:gd name="T81" fmla="*/ 170 h 301"/>
                  <a:gd name="T82" fmla="*/ 242 w 269"/>
                  <a:gd name="T83" fmla="*/ 204 h 301"/>
                  <a:gd name="T84" fmla="*/ 245 w 269"/>
                  <a:gd name="T85" fmla="*/ 208 h 301"/>
                  <a:gd name="T86" fmla="*/ 257 w 269"/>
                  <a:gd name="T87" fmla="*/ 250 h 301"/>
                  <a:gd name="T88" fmla="*/ 212 w 269"/>
                  <a:gd name="T89" fmla="*/ 243 h 301"/>
                  <a:gd name="T90" fmla="*/ 195 w 269"/>
                  <a:gd name="T91" fmla="*/ 216 h 301"/>
                  <a:gd name="T92" fmla="*/ 192 w 269"/>
                  <a:gd name="T93" fmla="*/ 208 h 301"/>
                  <a:gd name="T94" fmla="*/ 172 w 269"/>
                  <a:gd name="T95" fmla="*/ 225 h 301"/>
                  <a:gd name="T96" fmla="*/ 162 w 269"/>
                  <a:gd name="T97" fmla="*/ 236 h 301"/>
                  <a:gd name="T98" fmla="*/ 122 w 269"/>
                  <a:gd name="T99" fmla="*/ 265 h 301"/>
                  <a:gd name="T100" fmla="*/ 66 w 269"/>
                  <a:gd name="T101" fmla="*/ 287 h 301"/>
                  <a:gd name="T102" fmla="*/ 47 w 269"/>
                  <a:gd name="T103" fmla="*/ 294 h 301"/>
                  <a:gd name="T104" fmla="*/ 0 w 269"/>
                  <a:gd name="T105" fmla="*/ 298 h 3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269" h="301">
                    <a:moveTo>
                      <a:pt x="0" y="295"/>
                    </a:moveTo>
                    <a:cubicBezTo>
                      <a:pt x="15" y="298"/>
                      <a:pt x="32" y="296"/>
                      <a:pt x="46" y="292"/>
                    </a:cubicBezTo>
                    <a:cubicBezTo>
                      <a:pt x="66" y="285"/>
                      <a:pt x="66" y="285"/>
                      <a:pt x="66" y="285"/>
                    </a:cubicBezTo>
                    <a:cubicBezTo>
                      <a:pt x="85" y="279"/>
                      <a:pt x="103" y="273"/>
                      <a:pt x="120" y="263"/>
                    </a:cubicBezTo>
                    <a:cubicBezTo>
                      <a:pt x="134" y="255"/>
                      <a:pt x="148" y="245"/>
                      <a:pt x="160" y="234"/>
                    </a:cubicBezTo>
                    <a:cubicBezTo>
                      <a:pt x="164" y="231"/>
                      <a:pt x="167" y="227"/>
                      <a:pt x="171" y="224"/>
                    </a:cubicBezTo>
                    <a:cubicBezTo>
                      <a:pt x="177" y="216"/>
                      <a:pt x="184" y="209"/>
                      <a:pt x="192" y="205"/>
                    </a:cubicBezTo>
                    <a:cubicBezTo>
                      <a:pt x="192" y="205"/>
                      <a:pt x="193" y="205"/>
                      <a:pt x="193" y="205"/>
                    </a:cubicBezTo>
                    <a:cubicBezTo>
                      <a:pt x="193" y="205"/>
                      <a:pt x="194" y="205"/>
                      <a:pt x="194" y="206"/>
                    </a:cubicBezTo>
                    <a:cubicBezTo>
                      <a:pt x="197" y="215"/>
                      <a:pt x="197" y="215"/>
                      <a:pt x="197" y="215"/>
                    </a:cubicBezTo>
                    <a:cubicBezTo>
                      <a:pt x="201" y="225"/>
                      <a:pt x="204" y="234"/>
                      <a:pt x="214" y="241"/>
                    </a:cubicBezTo>
                    <a:cubicBezTo>
                      <a:pt x="223" y="249"/>
                      <a:pt x="246" y="258"/>
                      <a:pt x="255" y="248"/>
                    </a:cubicBezTo>
                    <a:cubicBezTo>
                      <a:pt x="266" y="238"/>
                      <a:pt x="252" y="220"/>
                      <a:pt x="243" y="209"/>
                    </a:cubicBezTo>
                    <a:cubicBezTo>
                      <a:pt x="240" y="206"/>
                      <a:pt x="240" y="206"/>
                      <a:pt x="240" y="206"/>
                    </a:cubicBezTo>
                    <a:cubicBezTo>
                      <a:pt x="231" y="193"/>
                      <a:pt x="223" y="182"/>
                      <a:pt x="218" y="171"/>
                    </a:cubicBezTo>
                    <a:cubicBezTo>
                      <a:pt x="213" y="161"/>
                      <a:pt x="213" y="150"/>
                      <a:pt x="213" y="140"/>
                    </a:cubicBezTo>
                    <a:cubicBezTo>
                      <a:pt x="213" y="134"/>
                      <a:pt x="213" y="134"/>
                      <a:pt x="213" y="134"/>
                    </a:cubicBezTo>
                    <a:cubicBezTo>
                      <a:pt x="212" y="118"/>
                      <a:pt x="206" y="102"/>
                      <a:pt x="195" y="90"/>
                    </a:cubicBezTo>
                    <a:cubicBezTo>
                      <a:pt x="175" y="69"/>
                      <a:pt x="151" y="58"/>
                      <a:pt x="120" y="55"/>
                    </a:cubicBezTo>
                    <a:cubicBezTo>
                      <a:pt x="106" y="54"/>
                      <a:pt x="94" y="49"/>
                      <a:pt x="83" y="40"/>
                    </a:cubicBezTo>
                    <a:cubicBezTo>
                      <a:pt x="78" y="35"/>
                      <a:pt x="73" y="30"/>
                      <a:pt x="69" y="23"/>
                    </a:cubicBezTo>
                    <a:cubicBezTo>
                      <a:pt x="65" y="16"/>
                      <a:pt x="65" y="16"/>
                      <a:pt x="65" y="16"/>
                    </a:cubicBezTo>
                    <a:cubicBezTo>
                      <a:pt x="63" y="12"/>
                      <a:pt x="61" y="8"/>
                      <a:pt x="58" y="5"/>
                    </a:cubicBezTo>
                    <a:cubicBezTo>
                      <a:pt x="56" y="3"/>
                      <a:pt x="53" y="3"/>
                      <a:pt x="50" y="4"/>
                    </a:cubicBezTo>
                    <a:cubicBezTo>
                      <a:pt x="43" y="7"/>
                      <a:pt x="36" y="20"/>
                      <a:pt x="35" y="27"/>
                    </a:cubicBezTo>
                    <a:cubicBezTo>
                      <a:pt x="32" y="41"/>
                      <a:pt x="37" y="53"/>
                      <a:pt x="49" y="66"/>
                    </a:cubicBezTo>
                    <a:cubicBezTo>
                      <a:pt x="56" y="72"/>
                      <a:pt x="65" y="79"/>
                      <a:pt x="72" y="79"/>
                    </a:cubicBezTo>
                    <a:cubicBezTo>
                      <a:pt x="73" y="79"/>
                      <a:pt x="73" y="80"/>
                      <a:pt x="73" y="80"/>
                    </a:cubicBezTo>
                    <a:cubicBezTo>
                      <a:pt x="73" y="81"/>
                      <a:pt x="73" y="82"/>
                      <a:pt x="72" y="82"/>
                    </a:cubicBezTo>
                    <a:cubicBezTo>
                      <a:pt x="62" y="82"/>
                      <a:pt x="51" y="71"/>
                      <a:pt x="47" y="67"/>
                    </a:cubicBezTo>
                    <a:cubicBezTo>
                      <a:pt x="34" y="55"/>
                      <a:pt x="30" y="41"/>
                      <a:pt x="32" y="27"/>
                    </a:cubicBezTo>
                    <a:cubicBezTo>
                      <a:pt x="34" y="20"/>
                      <a:pt x="40" y="5"/>
                      <a:pt x="49" y="2"/>
                    </a:cubicBezTo>
                    <a:cubicBezTo>
                      <a:pt x="53" y="0"/>
                      <a:pt x="56" y="1"/>
                      <a:pt x="60" y="3"/>
                    </a:cubicBezTo>
                    <a:cubicBezTo>
                      <a:pt x="63" y="6"/>
                      <a:pt x="65" y="11"/>
                      <a:pt x="67" y="15"/>
                    </a:cubicBezTo>
                    <a:cubicBezTo>
                      <a:pt x="71" y="22"/>
                      <a:pt x="71" y="22"/>
                      <a:pt x="71" y="22"/>
                    </a:cubicBezTo>
                    <a:cubicBezTo>
                      <a:pt x="75" y="28"/>
                      <a:pt x="80" y="33"/>
                      <a:pt x="85" y="38"/>
                    </a:cubicBezTo>
                    <a:cubicBezTo>
                      <a:pt x="96" y="47"/>
                      <a:pt x="107" y="52"/>
                      <a:pt x="120" y="53"/>
                    </a:cubicBezTo>
                    <a:cubicBezTo>
                      <a:pt x="152" y="55"/>
                      <a:pt x="176" y="67"/>
                      <a:pt x="196" y="88"/>
                    </a:cubicBezTo>
                    <a:cubicBezTo>
                      <a:pt x="208" y="101"/>
                      <a:pt x="215" y="117"/>
                      <a:pt x="215" y="134"/>
                    </a:cubicBezTo>
                    <a:cubicBezTo>
                      <a:pt x="215" y="140"/>
                      <a:pt x="215" y="140"/>
                      <a:pt x="215" y="140"/>
                    </a:cubicBezTo>
                    <a:cubicBezTo>
                      <a:pt x="215" y="150"/>
                      <a:pt x="215" y="160"/>
                      <a:pt x="220" y="170"/>
                    </a:cubicBezTo>
                    <a:cubicBezTo>
                      <a:pt x="226" y="181"/>
                      <a:pt x="233" y="192"/>
                      <a:pt x="242" y="204"/>
                    </a:cubicBezTo>
                    <a:cubicBezTo>
                      <a:pt x="245" y="208"/>
                      <a:pt x="245" y="208"/>
                      <a:pt x="245" y="208"/>
                    </a:cubicBezTo>
                    <a:cubicBezTo>
                      <a:pt x="254" y="219"/>
                      <a:pt x="269" y="238"/>
                      <a:pt x="257" y="250"/>
                    </a:cubicBezTo>
                    <a:cubicBezTo>
                      <a:pt x="246" y="262"/>
                      <a:pt x="221" y="250"/>
                      <a:pt x="212" y="243"/>
                    </a:cubicBezTo>
                    <a:cubicBezTo>
                      <a:pt x="202" y="235"/>
                      <a:pt x="199" y="226"/>
                      <a:pt x="195" y="216"/>
                    </a:cubicBezTo>
                    <a:cubicBezTo>
                      <a:pt x="195" y="216"/>
                      <a:pt x="193" y="210"/>
                      <a:pt x="192" y="208"/>
                    </a:cubicBezTo>
                    <a:cubicBezTo>
                      <a:pt x="185" y="212"/>
                      <a:pt x="179" y="219"/>
                      <a:pt x="172" y="225"/>
                    </a:cubicBezTo>
                    <a:cubicBezTo>
                      <a:pt x="169" y="229"/>
                      <a:pt x="166" y="233"/>
                      <a:pt x="162" y="236"/>
                    </a:cubicBezTo>
                    <a:cubicBezTo>
                      <a:pt x="149" y="247"/>
                      <a:pt x="136" y="257"/>
                      <a:pt x="122" y="265"/>
                    </a:cubicBezTo>
                    <a:cubicBezTo>
                      <a:pt x="104" y="275"/>
                      <a:pt x="85" y="282"/>
                      <a:pt x="66" y="287"/>
                    </a:cubicBezTo>
                    <a:cubicBezTo>
                      <a:pt x="47" y="294"/>
                      <a:pt x="47" y="294"/>
                      <a:pt x="47" y="294"/>
                    </a:cubicBezTo>
                    <a:cubicBezTo>
                      <a:pt x="33" y="299"/>
                      <a:pt x="16" y="301"/>
                      <a:pt x="0" y="298"/>
                    </a:cubicBezTo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206" name="Freeform 503"/>
              <p:cNvSpPr/>
              <p:nvPr/>
            </p:nvSpPr>
            <p:spPr bwMode="auto">
              <a:xfrm>
                <a:off x="1132" y="1439"/>
                <a:ext cx="254" cy="236"/>
              </a:xfrm>
              <a:custGeom>
                <a:avLst/>
                <a:gdLst>
                  <a:gd name="T0" fmla="*/ 22 w 93"/>
                  <a:gd name="T1" fmla="*/ 0 h 87"/>
                  <a:gd name="T2" fmla="*/ 22 w 93"/>
                  <a:gd name="T3" fmla="*/ 2 h 87"/>
                  <a:gd name="T4" fmla="*/ 25 w 93"/>
                  <a:gd name="T5" fmla="*/ 66 h 87"/>
                  <a:gd name="T6" fmla="*/ 58 w 93"/>
                  <a:gd name="T7" fmla="*/ 84 h 87"/>
                  <a:gd name="T8" fmla="*/ 80 w 93"/>
                  <a:gd name="T9" fmla="*/ 82 h 87"/>
                  <a:gd name="T10" fmla="*/ 92 w 93"/>
                  <a:gd name="T11" fmla="*/ 80 h 87"/>
                  <a:gd name="T12" fmla="*/ 93 w 93"/>
                  <a:gd name="T13" fmla="*/ 81 h 87"/>
                  <a:gd name="T14" fmla="*/ 92 w 93"/>
                  <a:gd name="T15" fmla="*/ 83 h 87"/>
                  <a:gd name="T16" fmla="*/ 80 w 93"/>
                  <a:gd name="T17" fmla="*/ 85 h 87"/>
                  <a:gd name="T18" fmla="*/ 57 w 93"/>
                  <a:gd name="T19" fmla="*/ 86 h 87"/>
                  <a:gd name="T20" fmla="*/ 23 w 93"/>
                  <a:gd name="T21" fmla="*/ 68 h 87"/>
                  <a:gd name="T22" fmla="*/ 20 w 93"/>
                  <a:gd name="T23" fmla="*/ 1 h 87"/>
                  <a:gd name="T24" fmla="*/ 22 w 93"/>
                  <a:gd name="T25" fmla="*/ 0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93" h="87">
                    <a:moveTo>
                      <a:pt x="22" y="0"/>
                    </a:moveTo>
                    <a:cubicBezTo>
                      <a:pt x="22" y="1"/>
                      <a:pt x="23" y="2"/>
                      <a:pt x="22" y="2"/>
                    </a:cubicBezTo>
                    <a:cubicBezTo>
                      <a:pt x="11" y="22"/>
                      <a:pt x="3" y="45"/>
                      <a:pt x="25" y="66"/>
                    </a:cubicBezTo>
                    <a:cubicBezTo>
                      <a:pt x="35" y="76"/>
                      <a:pt x="45" y="81"/>
                      <a:pt x="58" y="84"/>
                    </a:cubicBezTo>
                    <a:cubicBezTo>
                      <a:pt x="65" y="85"/>
                      <a:pt x="73" y="83"/>
                      <a:pt x="80" y="82"/>
                    </a:cubicBezTo>
                    <a:cubicBezTo>
                      <a:pt x="84" y="81"/>
                      <a:pt x="88" y="81"/>
                      <a:pt x="92" y="80"/>
                    </a:cubicBezTo>
                    <a:cubicBezTo>
                      <a:pt x="93" y="80"/>
                      <a:pt x="93" y="81"/>
                      <a:pt x="93" y="81"/>
                    </a:cubicBezTo>
                    <a:cubicBezTo>
                      <a:pt x="93" y="82"/>
                      <a:pt x="93" y="83"/>
                      <a:pt x="92" y="83"/>
                    </a:cubicBezTo>
                    <a:cubicBezTo>
                      <a:pt x="88" y="83"/>
                      <a:pt x="84" y="84"/>
                      <a:pt x="80" y="85"/>
                    </a:cubicBezTo>
                    <a:cubicBezTo>
                      <a:pt x="73" y="86"/>
                      <a:pt x="65" y="87"/>
                      <a:pt x="57" y="86"/>
                    </a:cubicBezTo>
                    <a:cubicBezTo>
                      <a:pt x="44" y="84"/>
                      <a:pt x="34" y="78"/>
                      <a:pt x="23" y="68"/>
                    </a:cubicBezTo>
                    <a:cubicBezTo>
                      <a:pt x="0" y="46"/>
                      <a:pt x="9" y="21"/>
                      <a:pt x="20" y="1"/>
                    </a:cubicBezTo>
                    <a:cubicBezTo>
                      <a:pt x="20" y="0"/>
                      <a:pt x="21" y="0"/>
                      <a:pt x="22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207" name="Freeform 504"/>
              <p:cNvSpPr/>
              <p:nvPr/>
            </p:nvSpPr>
            <p:spPr bwMode="auto">
              <a:xfrm>
                <a:off x="1386" y="1651"/>
                <a:ext cx="11" cy="19"/>
              </a:xfrm>
              <a:custGeom>
                <a:avLst/>
                <a:gdLst>
                  <a:gd name="T0" fmla="*/ 3 w 4"/>
                  <a:gd name="T1" fmla="*/ 1 h 7"/>
                  <a:gd name="T2" fmla="*/ 3 w 4"/>
                  <a:gd name="T3" fmla="*/ 1 h 7"/>
                  <a:gd name="T4" fmla="*/ 3 w 4"/>
                  <a:gd name="T5" fmla="*/ 1 h 7"/>
                  <a:gd name="T6" fmla="*/ 3 w 4"/>
                  <a:gd name="T7" fmla="*/ 1 h 7"/>
                  <a:gd name="T8" fmla="*/ 4 w 4"/>
                  <a:gd name="T9" fmla="*/ 2 h 7"/>
                  <a:gd name="T10" fmla="*/ 3 w 4"/>
                  <a:gd name="T11" fmla="*/ 5 h 7"/>
                  <a:gd name="T12" fmla="*/ 3 w 4"/>
                  <a:gd name="T13" fmla="*/ 6 h 7"/>
                  <a:gd name="T14" fmla="*/ 3 w 4"/>
                  <a:gd name="T15" fmla="*/ 6 h 7"/>
                  <a:gd name="T16" fmla="*/ 3 w 4"/>
                  <a:gd name="T17" fmla="*/ 6 h 7"/>
                  <a:gd name="T18" fmla="*/ 3 w 4"/>
                  <a:gd name="T19" fmla="*/ 6 h 7"/>
                  <a:gd name="T20" fmla="*/ 2 w 4"/>
                  <a:gd name="T21" fmla="*/ 7 h 7"/>
                  <a:gd name="T22" fmla="*/ 0 w 4"/>
                  <a:gd name="T23" fmla="*/ 6 h 7"/>
                  <a:gd name="T24" fmla="*/ 1 w 4"/>
                  <a:gd name="T25" fmla="*/ 5 h 7"/>
                  <a:gd name="T26" fmla="*/ 0 w 4"/>
                  <a:gd name="T27" fmla="*/ 1 h 7"/>
                  <a:gd name="T28" fmla="*/ 0 w 4"/>
                  <a:gd name="T29" fmla="*/ 1 h 7"/>
                  <a:gd name="T30" fmla="*/ 0 w 4"/>
                  <a:gd name="T31" fmla="*/ 1 h 7"/>
                  <a:gd name="T32" fmla="*/ 1 w 4"/>
                  <a:gd name="T33" fmla="*/ 0 h 7"/>
                  <a:gd name="T34" fmla="*/ 3 w 4"/>
                  <a:gd name="T35" fmla="*/ 1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4" h="7">
                    <a:moveTo>
                      <a:pt x="3" y="1"/>
                    </a:moveTo>
                    <a:cubicBezTo>
                      <a:pt x="3" y="1"/>
                      <a:pt x="3" y="1"/>
                      <a:pt x="3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4" y="1"/>
                      <a:pt x="4" y="2"/>
                      <a:pt x="4" y="2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3" y="5"/>
                      <a:pt x="3" y="6"/>
                      <a:pt x="3" y="6"/>
                    </a:cubicBezTo>
                    <a:cubicBezTo>
                      <a:pt x="3" y="6"/>
                      <a:pt x="3" y="6"/>
                      <a:pt x="3" y="6"/>
                    </a:cubicBezTo>
                    <a:cubicBezTo>
                      <a:pt x="3" y="6"/>
                      <a:pt x="3" y="6"/>
                      <a:pt x="3" y="6"/>
                    </a:cubicBezTo>
                    <a:cubicBezTo>
                      <a:pt x="3" y="6"/>
                      <a:pt x="3" y="6"/>
                      <a:pt x="3" y="6"/>
                    </a:cubicBezTo>
                    <a:cubicBezTo>
                      <a:pt x="3" y="7"/>
                      <a:pt x="2" y="7"/>
                      <a:pt x="2" y="7"/>
                    </a:cubicBezTo>
                    <a:cubicBezTo>
                      <a:pt x="1" y="7"/>
                      <a:pt x="0" y="7"/>
                      <a:pt x="0" y="6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1" y="5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1" y="0"/>
                      <a:pt x="1" y="0"/>
                    </a:cubicBezTo>
                    <a:cubicBezTo>
                      <a:pt x="2" y="0"/>
                      <a:pt x="3" y="0"/>
                      <a:pt x="3" y="1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208" name="Freeform 505"/>
              <p:cNvSpPr/>
              <p:nvPr/>
            </p:nvSpPr>
            <p:spPr bwMode="auto">
              <a:xfrm>
                <a:off x="1184" y="1558"/>
                <a:ext cx="85" cy="55"/>
              </a:xfrm>
              <a:custGeom>
                <a:avLst/>
                <a:gdLst>
                  <a:gd name="T0" fmla="*/ 31 w 31"/>
                  <a:gd name="T1" fmla="*/ 1 h 20"/>
                  <a:gd name="T2" fmla="*/ 30 w 31"/>
                  <a:gd name="T3" fmla="*/ 3 h 20"/>
                  <a:gd name="T4" fmla="*/ 23 w 31"/>
                  <a:gd name="T5" fmla="*/ 7 h 20"/>
                  <a:gd name="T6" fmla="*/ 3 w 31"/>
                  <a:gd name="T7" fmla="*/ 19 h 20"/>
                  <a:gd name="T8" fmla="*/ 1 w 31"/>
                  <a:gd name="T9" fmla="*/ 19 h 20"/>
                  <a:gd name="T10" fmla="*/ 1 w 31"/>
                  <a:gd name="T11" fmla="*/ 17 h 20"/>
                  <a:gd name="T12" fmla="*/ 22 w 31"/>
                  <a:gd name="T13" fmla="*/ 4 h 20"/>
                  <a:gd name="T14" fmla="*/ 29 w 31"/>
                  <a:gd name="T15" fmla="*/ 1 h 20"/>
                  <a:gd name="T16" fmla="*/ 31 w 31"/>
                  <a:gd name="T17" fmla="*/ 1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1" h="20">
                    <a:moveTo>
                      <a:pt x="31" y="1"/>
                    </a:moveTo>
                    <a:cubicBezTo>
                      <a:pt x="31" y="2"/>
                      <a:pt x="31" y="3"/>
                      <a:pt x="30" y="3"/>
                    </a:cubicBezTo>
                    <a:cubicBezTo>
                      <a:pt x="23" y="7"/>
                      <a:pt x="23" y="7"/>
                      <a:pt x="23" y="7"/>
                    </a:cubicBezTo>
                    <a:cubicBezTo>
                      <a:pt x="16" y="11"/>
                      <a:pt x="7" y="15"/>
                      <a:pt x="3" y="19"/>
                    </a:cubicBezTo>
                    <a:cubicBezTo>
                      <a:pt x="2" y="20"/>
                      <a:pt x="1" y="19"/>
                      <a:pt x="1" y="19"/>
                    </a:cubicBezTo>
                    <a:cubicBezTo>
                      <a:pt x="0" y="18"/>
                      <a:pt x="1" y="18"/>
                      <a:pt x="1" y="17"/>
                    </a:cubicBezTo>
                    <a:cubicBezTo>
                      <a:pt x="6" y="13"/>
                      <a:pt x="15" y="9"/>
                      <a:pt x="22" y="4"/>
                    </a:cubicBezTo>
                    <a:cubicBezTo>
                      <a:pt x="29" y="1"/>
                      <a:pt x="29" y="1"/>
                      <a:pt x="29" y="1"/>
                    </a:cubicBezTo>
                    <a:cubicBezTo>
                      <a:pt x="30" y="0"/>
                      <a:pt x="30" y="1"/>
                      <a:pt x="31" y="1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209" name="Freeform 506"/>
              <p:cNvSpPr/>
              <p:nvPr/>
            </p:nvSpPr>
            <p:spPr bwMode="auto">
              <a:xfrm>
                <a:off x="1260" y="1515"/>
                <a:ext cx="55" cy="63"/>
              </a:xfrm>
              <a:custGeom>
                <a:avLst/>
                <a:gdLst>
                  <a:gd name="T0" fmla="*/ 1 w 20"/>
                  <a:gd name="T1" fmla="*/ 19 h 23"/>
                  <a:gd name="T2" fmla="*/ 20 w 20"/>
                  <a:gd name="T3" fmla="*/ 22 h 23"/>
                  <a:gd name="T4" fmla="*/ 5 w 20"/>
                  <a:gd name="T5" fmla="*/ 0 h 23"/>
                  <a:gd name="T6" fmla="*/ 2 w 20"/>
                  <a:gd name="T7" fmla="*/ 19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" h="23">
                    <a:moveTo>
                      <a:pt x="1" y="19"/>
                    </a:moveTo>
                    <a:cubicBezTo>
                      <a:pt x="8" y="19"/>
                      <a:pt x="14" y="23"/>
                      <a:pt x="20" y="22"/>
                    </a:cubicBezTo>
                    <a:cubicBezTo>
                      <a:pt x="16" y="15"/>
                      <a:pt x="10" y="7"/>
                      <a:pt x="5" y="0"/>
                    </a:cubicBezTo>
                    <a:cubicBezTo>
                      <a:pt x="0" y="2"/>
                      <a:pt x="1" y="14"/>
                      <a:pt x="2" y="19"/>
                    </a:cubicBezTo>
                  </a:path>
                </a:pathLst>
              </a:custGeom>
              <a:solidFill>
                <a:srgbClr val="93735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210" name="Freeform 507"/>
              <p:cNvSpPr>
                <a:spLocks noEditPoints="1"/>
              </p:cNvSpPr>
              <p:nvPr/>
            </p:nvSpPr>
            <p:spPr bwMode="auto">
              <a:xfrm>
                <a:off x="1258" y="1510"/>
                <a:ext cx="62" cy="70"/>
              </a:xfrm>
              <a:custGeom>
                <a:avLst/>
                <a:gdLst>
                  <a:gd name="T0" fmla="*/ 6 w 23"/>
                  <a:gd name="T1" fmla="*/ 1 h 26"/>
                  <a:gd name="T2" fmla="*/ 2 w 23"/>
                  <a:gd name="T3" fmla="*/ 6 h 26"/>
                  <a:gd name="T4" fmla="*/ 2 w 23"/>
                  <a:gd name="T5" fmla="*/ 20 h 26"/>
                  <a:gd name="T6" fmla="*/ 1 w 23"/>
                  <a:gd name="T7" fmla="*/ 20 h 26"/>
                  <a:gd name="T8" fmla="*/ 1 w 23"/>
                  <a:gd name="T9" fmla="*/ 21 h 26"/>
                  <a:gd name="T10" fmla="*/ 2 w 23"/>
                  <a:gd name="T11" fmla="*/ 22 h 26"/>
                  <a:gd name="T12" fmla="*/ 3 w 23"/>
                  <a:gd name="T13" fmla="*/ 22 h 26"/>
                  <a:gd name="T14" fmla="*/ 3 w 23"/>
                  <a:gd name="T15" fmla="*/ 22 h 26"/>
                  <a:gd name="T16" fmla="*/ 10 w 23"/>
                  <a:gd name="T17" fmla="*/ 24 h 26"/>
                  <a:gd name="T18" fmla="*/ 22 w 23"/>
                  <a:gd name="T19" fmla="*/ 25 h 26"/>
                  <a:gd name="T20" fmla="*/ 23 w 23"/>
                  <a:gd name="T21" fmla="*/ 25 h 26"/>
                  <a:gd name="T22" fmla="*/ 23 w 23"/>
                  <a:gd name="T23" fmla="*/ 23 h 26"/>
                  <a:gd name="T24" fmla="*/ 12 w 23"/>
                  <a:gd name="T25" fmla="*/ 7 h 26"/>
                  <a:gd name="T26" fmla="*/ 7 w 23"/>
                  <a:gd name="T27" fmla="*/ 1 h 26"/>
                  <a:gd name="T28" fmla="*/ 6 w 23"/>
                  <a:gd name="T29" fmla="*/ 1 h 26"/>
                  <a:gd name="T30" fmla="*/ 19 w 23"/>
                  <a:gd name="T31" fmla="*/ 23 h 26"/>
                  <a:gd name="T32" fmla="*/ 11 w 23"/>
                  <a:gd name="T33" fmla="*/ 21 h 26"/>
                  <a:gd name="T34" fmla="*/ 4 w 23"/>
                  <a:gd name="T35" fmla="*/ 20 h 26"/>
                  <a:gd name="T36" fmla="*/ 4 w 23"/>
                  <a:gd name="T37" fmla="*/ 6 h 26"/>
                  <a:gd name="T38" fmla="*/ 6 w 23"/>
                  <a:gd name="T39" fmla="*/ 3 h 26"/>
                  <a:gd name="T40" fmla="*/ 10 w 23"/>
                  <a:gd name="T41" fmla="*/ 9 h 26"/>
                  <a:gd name="T42" fmla="*/ 19 w 23"/>
                  <a:gd name="T43" fmla="*/ 23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3" h="26">
                    <a:moveTo>
                      <a:pt x="6" y="1"/>
                    </a:moveTo>
                    <a:cubicBezTo>
                      <a:pt x="4" y="1"/>
                      <a:pt x="2" y="3"/>
                      <a:pt x="2" y="6"/>
                    </a:cubicBezTo>
                    <a:cubicBezTo>
                      <a:pt x="0" y="10"/>
                      <a:pt x="1" y="16"/>
                      <a:pt x="2" y="20"/>
                    </a:cubicBezTo>
                    <a:cubicBezTo>
                      <a:pt x="2" y="20"/>
                      <a:pt x="1" y="20"/>
                      <a:pt x="1" y="20"/>
                    </a:cubicBezTo>
                    <a:cubicBezTo>
                      <a:pt x="1" y="20"/>
                      <a:pt x="1" y="20"/>
                      <a:pt x="1" y="21"/>
                    </a:cubicBezTo>
                    <a:cubicBezTo>
                      <a:pt x="1" y="21"/>
                      <a:pt x="2" y="22"/>
                      <a:pt x="2" y="22"/>
                    </a:cubicBezTo>
                    <a:cubicBezTo>
                      <a:pt x="2" y="22"/>
                      <a:pt x="3" y="22"/>
                      <a:pt x="3" y="22"/>
                    </a:cubicBezTo>
                    <a:cubicBezTo>
                      <a:pt x="3" y="22"/>
                      <a:pt x="3" y="22"/>
                      <a:pt x="3" y="22"/>
                    </a:cubicBezTo>
                    <a:cubicBezTo>
                      <a:pt x="6" y="22"/>
                      <a:pt x="8" y="23"/>
                      <a:pt x="10" y="24"/>
                    </a:cubicBezTo>
                    <a:cubicBezTo>
                      <a:pt x="14" y="25"/>
                      <a:pt x="18" y="26"/>
                      <a:pt x="22" y="25"/>
                    </a:cubicBezTo>
                    <a:cubicBezTo>
                      <a:pt x="22" y="25"/>
                      <a:pt x="22" y="25"/>
                      <a:pt x="23" y="25"/>
                    </a:cubicBezTo>
                    <a:cubicBezTo>
                      <a:pt x="23" y="24"/>
                      <a:pt x="23" y="24"/>
                      <a:pt x="23" y="23"/>
                    </a:cubicBezTo>
                    <a:cubicBezTo>
                      <a:pt x="19" y="18"/>
                      <a:pt x="15" y="13"/>
                      <a:pt x="12" y="7"/>
                    </a:cubicBezTo>
                    <a:cubicBezTo>
                      <a:pt x="7" y="1"/>
                      <a:pt x="7" y="1"/>
                      <a:pt x="7" y="1"/>
                    </a:cubicBezTo>
                    <a:cubicBezTo>
                      <a:pt x="7" y="0"/>
                      <a:pt x="6" y="0"/>
                      <a:pt x="6" y="1"/>
                    </a:cubicBezTo>
                    <a:close/>
                    <a:moveTo>
                      <a:pt x="19" y="23"/>
                    </a:moveTo>
                    <a:cubicBezTo>
                      <a:pt x="16" y="23"/>
                      <a:pt x="14" y="22"/>
                      <a:pt x="11" y="21"/>
                    </a:cubicBezTo>
                    <a:cubicBezTo>
                      <a:pt x="9" y="21"/>
                      <a:pt x="7" y="20"/>
                      <a:pt x="4" y="20"/>
                    </a:cubicBezTo>
                    <a:cubicBezTo>
                      <a:pt x="3" y="13"/>
                      <a:pt x="4" y="9"/>
                      <a:pt x="4" y="6"/>
                    </a:cubicBezTo>
                    <a:cubicBezTo>
                      <a:pt x="5" y="5"/>
                      <a:pt x="5" y="4"/>
                      <a:pt x="6" y="3"/>
                    </a:cubicBezTo>
                    <a:cubicBezTo>
                      <a:pt x="7" y="5"/>
                      <a:pt x="10" y="9"/>
                      <a:pt x="10" y="9"/>
                    </a:cubicBezTo>
                    <a:cubicBezTo>
                      <a:pt x="13" y="13"/>
                      <a:pt x="16" y="18"/>
                      <a:pt x="19" y="23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211" name="Freeform 508"/>
              <p:cNvSpPr/>
              <p:nvPr/>
            </p:nvSpPr>
            <p:spPr bwMode="auto">
              <a:xfrm>
                <a:off x="1745" y="1390"/>
                <a:ext cx="41" cy="46"/>
              </a:xfrm>
              <a:custGeom>
                <a:avLst/>
                <a:gdLst>
                  <a:gd name="T0" fmla="*/ 12 w 15"/>
                  <a:gd name="T1" fmla="*/ 6 h 17"/>
                  <a:gd name="T2" fmla="*/ 13 w 15"/>
                  <a:gd name="T3" fmla="*/ 16 h 17"/>
                  <a:gd name="T4" fmla="*/ 11 w 15"/>
                  <a:gd name="T5" fmla="*/ 16 h 17"/>
                  <a:gd name="T6" fmla="*/ 11 w 15"/>
                  <a:gd name="T7" fmla="*/ 15 h 17"/>
                  <a:gd name="T8" fmla="*/ 10 w 15"/>
                  <a:gd name="T9" fmla="*/ 7 h 17"/>
                  <a:gd name="T10" fmla="*/ 2 w 15"/>
                  <a:gd name="T11" fmla="*/ 3 h 17"/>
                  <a:gd name="T12" fmla="*/ 0 w 15"/>
                  <a:gd name="T13" fmla="*/ 2 h 17"/>
                  <a:gd name="T14" fmla="*/ 2 w 15"/>
                  <a:gd name="T15" fmla="*/ 1 h 17"/>
                  <a:gd name="T16" fmla="*/ 12 w 15"/>
                  <a:gd name="T17" fmla="*/ 6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5" h="17">
                    <a:moveTo>
                      <a:pt x="12" y="6"/>
                    </a:moveTo>
                    <a:cubicBezTo>
                      <a:pt x="15" y="9"/>
                      <a:pt x="15" y="13"/>
                      <a:pt x="13" y="16"/>
                    </a:cubicBezTo>
                    <a:cubicBezTo>
                      <a:pt x="13" y="16"/>
                      <a:pt x="12" y="17"/>
                      <a:pt x="11" y="16"/>
                    </a:cubicBezTo>
                    <a:cubicBezTo>
                      <a:pt x="11" y="16"/>
                      <a:pt x="10" y="15"/>
                      <a:pt x="11" y="15"/>
                    </a:cubicBezTo>
                    <a:cubicBezTo>
                      <a:pt x="13" y="11"/>
                      <a:pt x="11" y="8"/>
                      <a:pt x="10" y="7"/>
                    </a:cubicBezTo>
                    <a:cubicBezTo>
                      <a:pt x="8" y="4"/>
                      <a:pt x="5" y="3"/>
                      <a:pt x="2" y="3"/>
                    </a:cubicBezTo>
                    <a:cubicBezTo>
                      <a:pt x="1" y="3"/>
                      <a:pt x="1" y="3"/>
                      <a:pt x="0" y="2"/>
                    </a:cubicBezTo>
                    <a:cubicBezTo>
                      <a:pt x="0" y="1"/>
                      <a:pt x="1" y="1"/>
                      <a:pt x="2" y="1"/>
                    </a:cubicBezTo>
                    <a:cubicBezTo>
                      <a:pt x="5" y="0"/>
                      <a:pt x="10" y="2"/>
                      <a:pt x="12" y="6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212" name="Freeform 509"/>
              <p:cNvSpPr/>
              <p:nvPr/>
            </p:nvSpPr>
            <p:spPr bwMode="auto">
              <a:xfrm>
                <a:off x="1554" y="1180"/>
                <a:ext cx="36" cy="41"/>
              </a:xfrm>
              <a:custGeom>
                <a:avLst/>
                <a:gdLst>
                  <a:gd name="T0" fmla="*/ 11 w 13"/>
                  <a:gd name="T1" fmla="*/ 7 h 15"/>
                  <a:gd name="T2" fmla="*/ 12 w 13"/>
                  <a:gd name="T3" fmla="*/ 14 h 15"/>
                  <a:gd name="T4" fmla="*/ 10 w 13"/>
                  <a:gd name="T5" fmla="*/ 15 h 15"/>
                  <a:gd name="T6" fmla="*/ 9 w 13"/>
                  <a:gd name="T7" fmla="*/ 13 h 15"/>
                  <a:gd name="T8" fmla="*/ 9 w 13"/>
                  <a:gd name="T9" fmla="*/ 8 h 15"/>
                  <a:gd name="T10" fmla="*/ 2 w 13"/>
                  <a:gd name="T11" fmla="*/ 3 h 15"/>
                  <a:gd name="T12" fmla="*/ 1 w 13"/>
                  <a:gd name="T13" fmla="*/ 2 h 15"/>
                  <a:gd name="T14" fmla="*/ 2 w 13"/>
                  <a:gd name="T15" fmla="*/ 1 h 15"/>
                  <a:gd name="T16" fmla="*/ 11 w 13"/>
                  <a:gd name="T17" fmla="*/ 7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3" h="15">
                    <a:moveTo>
                      <a:pt x="11" y="7"/>
                    </a:moveTo>
                    <a:cubicBezTo>
                      <a:pt x="13" y="9"/>
                      <a:pt x="13" y="12"/>
                      <a:pt x="12" y="14"/>
                    </a:cubicBezTo>
                    <a:cubicBezTo>
                      <a:pt x="11" y="15"/>
                      <a:pt x="11" y="15"/>
                      <a:pt x="10" y="15"/>
                    </a:cubicBezTo>
                    <a:cubicBezTo>
                      <a:pt x="9" y="15"/>
                      <a:pt x="9" y="14"/>
                      <a:pt x="9" y="13"/>
                    </a:cubicBezTo>
                    <a:cubicBezTo>
                      <a:pt x="10" y="11"/>
                      <a:pt x="10" y="10"/>
                      <a:pt x="9" y="8"/>
                    </a:cubicBezTo>
                    <a:cubicBezTo>
                      <a:pt x="8" y="5"/>
                      <a:pt x="5" y="3"/>
                      <a:pt x="2" y="3"/>
                    </a:cubicBezTo>
                    <a:cubicBezTo>
                      <a:pt x="1" y="3"/>
                      <a:pt x="0" y="2"/>
                      <a:pt x="1" y="2"/>
                    </a:cubicBezTo>
                    <a:cubicBezTo>
                      <a:pt x="1" y="1"/>
                      <a:pt x="1" y="0"/>
                      <a:pt x="2" y="1"/>
                    </a:cubicBezTo>
                    <a:cubicBezTo>
                      <a:pt x="6" y="1"/>
                      <a:pt x="10" y="3"/>
                      <a:pt x="11" y="7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213" name="Freeform 510"/>
              <p:cNvSpPr/>
              <p:nvPr/>
            </p:nvSpPr>
            <p:spPr bwMode="auto">
              <a:xfrm>
                <a:off x="1914" y="1178"/>
                <a:ext cx="220" cy="133"/>
              </a:xfrm>
              <a:custGeom>
                <a:avLst/>
                <a:gdLst>
                  <a:gd name="T0" fmla="*/ 77 w 81"/>
                  <a:gd name="T1" fmla="*/ 4 h 49"/>
                  <a:gd name="T2" fmla="*/ 74 w 81"/>
                  <a:gd name="T3" fmla="*/ 19 h 49"/>
                  <a:gd name="T4" fmla="*/ 62 w 81"/>
                  <a:gd name="T5" fmla="*/ 23 h 49"/>
                  <a:gd name="T6" fmla="*/ 58 w 81"/>
                  <a:gd name="T7" fmla="*/ 22 h 49"/>
                  <a:gd name="T8" fmla="*/ 40 w 81"/>
                  <a:gd name="T9" fmla="*/ 29 h 49"/>
                  <a:gd name="T10" fmla="*/ 34 w 81"/>
                  <a:gd name="T11" fmla="*/ 33 h 49"/>
                  <a:gd name="T12" fmla="*/ 25 w 81"/>
                  <a:gd name="T13" fmla="*/ 37 h 49"/>
                  <a:gd name="T14" fmla="*/ 2 w 81"/>
                  <a:gd name="T15" fmla="*/ 49 h 49"/>
                  <a:gd name="T16" fmla="*/ 0 w 81"/>
                  <a:gd name="T17" fmla="*/ 48 h 49"/>
                  <a:gd name="T18" fmla="*/ 1 w 81"/>
                  <a:gd name="T19" fmla="*/ 47 h 49"/>
                  <a:gd name="T20" fmla="*/ 24 w 81"/>
                  <a:gd name="T21" fmla="*/ 35 h 49"/>
                  <a:gd name="T22" fmla="*/ 33 w 81"/>
                  <a:gd name="T23" fmla="*/ 31 h 49"/>
                  <a:gd name="T24" fmla="*/ 39 w 81"/>
                  <a:gd name="T25" fmla="*/ 27 h 49"/>
                  <a:gd name="T26" fmla="*/ 58 w 81"/>
                  <a:gd name="T27" fmla="*/ 20 h 49"/>
                  <a:gd name="T28" fmla="*/ 63 w 81"/>
                  <a:gd name="T29" fmla="*/ 20 h 49"/>
                  <a:gd name="T30" fmla="*/ 72 w 81"/>
                  <a:gd name="T31" fmla="*/ 17 h 49"/>
                  <a:gd name="T32" fmla="*/ 75 w 81"/>
                  <a:gd name="T33" fmla="*/ 5 h 49"/>
                  <a:gd name="T34" fmla="*/ 69 w 81"/>
                  <a:gd name="T35" fmla="*/ 2 h 49"/>
                  <a:gd name="T36" fmla="*/ 54 w 81"/>
                  <a:gd name="T37" fmla="*/ 16 h 49"/>
                  <a:gd name="T38" fmla="*/ 53 w 81"/>
                  <a:gd name="T39" fmla="*/ 17 h 49"/>
                  <a:gd name="T40" fmla="*/ 33 w 81"/>
                  <a:gd name="T41" fmla="*/ 22 h 49"/>
                  <a:gd name="T42" fmla="*/ 26 w 81"/>
                  <a:gd name="T43" fmla="*/ 24 h 49"/>
                  <a:gd name="T44" fmla="*/ 22 w 81"/>
                  <a:gd name="T45" fmla="*/ 25 h 49"/>
                  <a:gd name="T46" fmla="*/ 2 w 81"/>
                  <a:gd name="T47" fmla="*/ 32 h 49"/>
                  <a:gd name="T48" fmla="*/ 0 w 81"/>
                  <a:gd name="T49" fmla="*/ 31 h 49"/>
                  <a:gd name="T50" fmla="*/ 0 w 81"/>
                  <a:gd name="T51" fmla="*/ 30 h 49"/>
                  <a:gd name="T52" fmla="*/ 1 w 81"/>
                  <a:gd name="T53" fmla="*/ 29 h 49"/>
                  <a:gd name="T54" fmla="*/ 21 w 81"/>
                  <a:gd name="T55" fmla="*/ 23 h 49"/>
                  <a:gd name="T56" fmla="*/ 25 w 81"/>
                  <a:gd name="T57" fmla="*/ 21 h 49"/>
                  <a:gd name="T58" fmla="*/ 32 w 81"/>
                  <a:gd name="T59" fmla="*/ 19 h 49"/>
                  <a:gd name="T60" fmla="*/ 52 w 81"/>
                  <a:gd name="T61" fmla="*/ 14 h 49"/>
                  <a:gd name="T62" fmla="*/ 69 w 81"/>
                  <a:gd name="T63" fmla="*/ 0 h 49"/>
                  <a:gd name="T64" fmla="*/ 77 w 81"/>
                  <a:gd name="T65" fmla="*/ 4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81" h="49">
                    <a:moveTo>
                      <a:pt x="77" y="4"/>
                    </a:moveTo>
                    <a:cubicBezTo>
                      <a:pt x="81" y="9"/>
                      <a:pt x="78" y="15"/>
                      <a:pt x="74" y="19"/>
                    </a:cubicBezTo>
                    <a:cubicBezTo>
                      <a:pt x="69" y="24"/>
                      <a:pt x="66" y="23"/>
                      <a:pt x="62" y="23"/>
                    </a:cubicBezTo>
                    <a:cubicBezTo>
                      <a:pt x="58" y="22"/>
                      <a:pt x="58" y="22"/>
                      <a:pt x="58" y="22"/>
                    </a:cubicBezTo>
                    <a:cubicBezTo>
                      <a:pt x="54" y="22"/>
                      <a:pt x="46" y="26"/>
                      <a:pt x="40" y="29"/>
                    </a:cubicBezTo>
                    <a:cubicBezTo>
                      <a:pt x="34" y="33"/>
                      <a:pt x="34" y="33"/>
                      <a:pt x="34" y="33"/>
                    </a:cubicBezTo>
                    <a:cubicBezTo>
                      <a:pt x="25" y="37"/>
                      <a:pt x="25" y="37"/>
                      <a:pt x="25" y="37"/>
                    </a:cubicBezTo>
                    <a:cubicBezTo>
                      <a:pt x="17" y="40"/>
                      <a:pt x="9" y="44"/>
                      <a:pt x="2" y="49"/>
                    </a:cubicBezTo>
                    <a:cubicBezTo>
                      <a:pt x="2" y="49"/>
                      <a:pt x="1" y="49"/>
                      <a:pt x="0" y="48"/>
                    </a:cubicBezTo>
                    <a:cubicBezTo>
                      <a:pt x="0" y="48"/>
                      <a:pt x="0" y="47"/>
                      <a:pt x="1" y="47"/>
                    </a:cubicBezTo>
                    <a:cubicBezTo>
                      <a:pt x="8" y="42"/>
                      <a:pt x="16" y="38"/>
                      <a:pt x="24" y="35"/>
                    </a:cubicBezTo>
                    <a:cubicBezTo>
                      <a:pt x="33" y="31"/>
                      <a:pt x="33" y="31"/>
                      <a:pt x="33" y="31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46" y="24"/>
                      <a:pt x="53" y="20"/>
                      <a:pt x="58" y="20"/>
                    </a:cubicBezTo>
                    <a:cubicBezTo>
                      <a:pt x="63" y="20"/>
                      <a:pt x="63" y="20"/>
                      <a:pt x="63" y="20"/>
                    </a:cubicBezTo>
                    <a:cubicBezTo>
                      <a:pt x="67" y="21"/>
                      <a:pt x="69" y="21"/>
                      <a:pt x="72" y="17"/>
                    </a:cubicBezTo>
                    <a:cubicBezTo>
                      <a:pt x="74" y="16"/>
                      <a:pt x="79" y="10"/>
                      <a:pt x="75" y="5"/>
                    </a:cubicBezTo>
                    <a:cubicBezTo>
                      <a:pt x="73" y="3"/>
                      <a:pt x="71" y="2"/>
                      <a:pt x="69" y="2"/>
                    </a:cubicBezTo>
                    <a:cubicBezTo>
                      <a:pt x="64" y="3"/>
                      <a:pt x="58" y="10"/>
                      <a:pt x="54" y="16"/>
                    </a:cubicBezTo>
                    <a:cubicBezTo>
                      <a:pt x="54" y="17"/>
                      <a:pt x="54" y="17"/>
                      <a:pt x="53" y="17"/>
                    </a:cubicBezTo>
                    <a:cubicBezTo>
                      <a:pt x="47" y="17"/>
                      <a:pt x="40" y="19"/>
                      <a:pt x="33" y="22"/>
                    </a:cubicBezTo>
                    <a:cubicBezTo>
                      <a:pt x="26" y="24"/>
                      <a:pt x="26" y="24"/>
                      <a:pt x="26" y="24"/>
                    </a:cubicBezTo>
                    <a:cubicBezTo>
                      <a:pt x="22" y="25"/>
                      <a:pt x="22" y="25"/>
                      <a:pt x="22" y="25"/>
                    </a:cubicBezTo>
                    <a:cubicBezTo>
                      <a:pt x="15" y="27"/>
                      <a:pt x="8" y="29"/>
                      <a:pt x="2" y="32"/>
                    </a:cubicBezTo>
                    <a:cubicBezTo>
                      <a:pt x="1" y="32"/>
                      <a:pt x="0" y="32"/>
                      <a:pt x="0" y="31"/>
                    </a:cubicBezTo>
                    <a:cubicBezTo>
                      <a:pt x="0" y="31"/>
                      <a:pt x="0" y="31"/>
                      <a:pt x="0" y="30"/>
                    </a:cubicBezTo>
                    <a:cubicBezTo>
                      <a:pt x="0" y="30"/>
                      <a:pt x="0" y="30"/>
                      <a:pt x="1" y="29"/>
                    </a:cubicBezTo>
                    <a:cubicBezTo>
                      <a:pt x="7" y="26"/>
                      <a:pt x="14" y="25"/>
                      <a:pt x="21" y="23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32" y="19"/>
                      <a:pt x="32" y="19"/>
                    </a:cubicBezTo>
                    <a:cubicBezTo>
                      <a:pt x="39" y="17"/>
                      <a:pt x="46" y="15"/>
                      <a:pt x="52" y="14"/>
                    </a:cubicBezTo>
                    <a:cubicBezTo>
                      <a:pt x="55" y="11"/>
                      <a:pt x="61" y="0"/>
                      <a:pt x="69" y="0"/>
                    </a:cubicBezTo>
                    <a:cubicBezTo>
                      <a:pt x="72" y="0"/>
                      <a:pt x="74" y="1"/>
                      <a:pt x="77" y="4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214" name="Freeform 511"/>
              <p:cNvSpPr/>
              <p:nvPr/>
            </p:nvSpPr>
            <p:spPr bwMode="auto">
              <a:xfrm>
                <a:off x="1797" y="960"/>
                <a:ext cx="171" cy="177"/>
              </a:xfrm>
              <a:custGeom>
                <a:avLst/>
                <a:gdLst>
                  <a:gd name="T0" fmla="*/ 61 w 63"/>
                  <a:gd name="T1" fmla="*/ 5 h 65"/>
                  <a:gd name="T2" fmla="*/ 60 w 63"/>
                  <a:gd name="T3" fmla="*/ 15 h 65"/>
                  <a:gd name="T4" fmla="*/ 51 w 63"/>
                  <a:gd name="T5" fmla="*/ 20 h 65"/>
                  <a:gd name="T6" fmla="*/ 47 w 63"/>
                  <a:gd name="T7" fmla="*/ 22 h 65"/>
                  <a:gd name="T8" fmla="*/ 40 w 63"/>
                  <a:gd name="T9" fmla="*/ 29 h 65"/>
                  <a:gd name="T10" fmla="*/ 38 w 63"/>
                  <a:gd name="T11" fmla="*/ 32 h 65"/>
                  <a:gd name="T12" fmla="*/ 32 w 63"/>
                  <a:gd name="T13" fmla="*/ 41 h 65"/>
                  <a:gd name="T14" fmla="*/ 10 w 63"/>
                  <a:gd name="T15" fmla="*/ 65 h 65"/>
                  <a:gd name="T16" fmla="*/ 9 w 63"/>
                  <a:gd name="T17" fmla="*/ 63 h 65"/>
                  <a:gd name="T18" fmla="*/ 11 w 63"/>
                  <a:gd name="T19" fmla="*/ 62 h 65"/>
                  <a:gd name="T20" fmla="*/ 29 w 63"/>
                  <a:gd name="T21" fmla="*/ 39 h 65"/>
                  <a:gd name="T22" fmla="*/ 36 w 63"/>
                  <a:gd name="T23" fmla="*/ 31 h 65"/>
                  <a:gd name="T24" fmla="*/ 38 w 63"/>
                  <a:gd name="T25" fmla="*/ 27 h 65"/>
                  <a:gd name="T26" fmla="*/ 45 w 63"/>
                  <a:gd name="T27" fmla="*/ 20 h 65"/>
                  <a:gd name="T28" fmla="*/ 50 w 63"/>
                  <a:gd name="T29" fmla="*/ 17 h 65"/>
                  <a:gd name="T30" fmla="*/ 58 w 63"/>
                  <a:gd name="T31" fmla="*/ 13 h 65"/>
                  <a:gd name="T32" fmla="*/ 59 w 63"/>
                  <a:gd name="T33" fmla="*/ 6 h 65"/>
                  <a:gd name="T34" fmla="*/ 51 w 63"/>
                  <a:gd name="T35" fmla="*/ 3 h 65"/>
                  <a:gd name="T36" fmla="*/ 43 w 63"/>
                  <a:gd name="T37" fmla="*/ 9 h 65"/>
                  <a:gd name="T38" fmla="*/ 41 w 63"/>
                  <a:gd name="T39" fmla="*/ 14 h 65"/>
                  <a:gd name="T40" fmla="*/ 38 w 63"/>
                  <a:gd name="T41" fmla="*/ 22 h 65"/>
                  <a:gd name="T42" fmla="*/ 29 w 63"/>
                  <a:gd name="T43" fmla="*/ 32 h 65"/>
                  <a:gd name="T44" fmla="*/ 25 w 63"/>
                  <a:gd name="T45" fmla="*/ 36 h 65"/>
                  <a:gd name="T46" fmla="*/ 21 w 63"/>
                  <a:gd name="T47" fmla="*/ 40 h 65"/>
                  <a:gd name="T48" fmla="*/ 2 w 63"/>
                  <a:gd name="T49" fmla="*/ 57 h 65"/>
                  <a:gd name="T50" fmla="*/ 1 w 63"/>
                  <a:gd name="T51" fmla="*/ 57 h 65"/>
                  <a:gd name="T52" fmla="*/ 1 w 63"/>
                  <a:gd name="T53" fmla="*/ 55 h 65"/>
                  <a:gd name="T54" fmla="*/ 19 w 63"/>
                  <a:gd name="T55" fmla="*/ 39 h 65"/>
                  <a:gd name="T56" fmla="*/ 23 w 63"/>
                  <a:gd name="T57" fmla="*/ 35 h 65"/>
                  <a:gd name="T58" fmla="*/ 27 w 63"/>
                  <a:gd name="T59" fmla="*/ 30 h 65"/>
                  <a:gd name="T60" fmla="*/ 36 w 63"/>
                  <a:gd name="T61" fmla="*/ 21 h 65"/>
                  <a:gd name="T62" fmla="*/ 39 w 63"/>
                  <a:gd name="T63" fmla="*/ 14 h 65"/>
                  <a:gd name="T64" fmla="*/ 40 w 63"/>
                  <a:gd name="T65" fmla="*/ 8 h 65"/>
                  <a:gd name="T66" fmla="*/ 51 w 63"/>
                  <a:gd name="T67" fmla="*/ 0 h 65"/>
                  <a:gd name="T68" fmla="*/ 61 w 63"/>
                  <a:gd name="T69" fmla="*/ 5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63" h="65">
                    <a:moveTo>
                      <a:pt x="61" y="5"/>
                    </a:moveTo>
                    <a:cubicBezTo>
                      <a:pt x="62" y="6"/>
                      <a:pt x="63" y="10"/>
                      <a:pt x="60" y="15"/>
                    </a:cubicBezTo>
                    <a:cubicBezTo>
                      <a:pt x="58" y="18"/>
                      <a:pt x="54" y="19"/>
                      <a:pt x="51" y="20"/>
                    </a:cubicBezTo>
                    <a:cubicBezTo>
                      <a:pt x="50" y="20"/>
                      <a:pt x="48" y="21"/>
                      <a:pt x="47" y="22"/>
                    </a:cubicBezTo>
                    <a:cubicBezTo>
                      <a:pt x="44" y="23"/>
                      <a:pt x="42" y="26"/>
                      <a:pt x="40" y="29"/>
                    </a:cubicBezTo>
                    <a:cubicBezTo>
                      <a:pt x="38" y="32"/>
                      <a:pt x="38" y="32"/>
                      <a:pt x="38" y="32"/>
                    </a:cubicBezTo>
                    <a:cubicBezTo>
                      <a:pt x="32" y="41"/>
                      <a:pt x="32" y="41"/>
                      <a:pt x="32" y="41"/>
                    </a:cubicBezTo>
                    <a:cubicBezTo>
                      <a:pt x="20" y="57"/>
                      <a:pt x="14" y="65"/>
                      <a:pt x="10" y="65"/>
                    </a:cubicBezTo>
                    <a:cubicBezTo>
                      <a:pt x="10" y="65"/>
                      <a:pt x="9" y="64"/>
                      <a:pt x="9" y="63"/>
                    </a:cubicBezTo>
                    <a:cubicBezTo>
                      <a:pt x="9" y="63"/>
                      <a:pt x="10" y="62"/>
                      <a:pt x="11" y="62"/>
                    </a:cubicBezTo>
                    <a:cubicBezTo>
                      <a:pt x="14" y="62"/>
                      <a:pt x="24" y="47"/>
                      <a:pt x="29" y="39"/>
                    </a:cubicBezTo>
                    <a:cubicBezTo>
                      <a:pt x="36" y="31"/>
                      <a:pt x="36" y="31"/>
                      <a:pt x="36" y="31"/>
                    </a:cubicBezTo>
                    <a:cubicBezTo>
                      <a:pt x="38" y="27"/>
                      <a:pt x="38" y="27"/>
                      <a:pt x="38" y="27"/>
                    </a:cubicBezTo>
                    <a:cubicBezTo>
                      <a:pt x="40" y="24"/>
                      <a:pt x="42" y="21"/>
                      <a:pt x="45" y="20"/>
                    </a:cubicBezTo>
                    <a:cubicBezTo>
                      <a:pt x="47" y="19"/>
                      <a:pt x="49" y="18"/>
                      <a:pt x="50" y="17"/>
                    </a:cubicBezTo>
                    <a:cubicBezTo>
                      <a:pt x="53" y="16"/>
                      <a:pt x="56" y="15"/>
                      <a:pt x="58" y="13"/>
                    </a:cubicBezTo>
                    <a:cubicBezTo>
                      <a:pt x="59" y="11"/>
                      <a:pt x="60" y="8"/>
                      <a:pt x="59" y="6"/>
                    </a:cubicBezTo>
                    <a:cubicBezTo>
                      <a:pt x="57" y="4"/>
                      <a:pt x="54" y="2"/>
                      <a:pt x="51" y="3"/>
                    </a:cubicBezTo>
                    <a:cubicBezTo>
                      <a:pt x="47" y="3"/>
                      <a:pt x="44" y="5"/>
                      <a:pt x="43" y="9"/>
                    </a:cubicBezTo>
                    <a:cubicBezTo>
                      <a:pt x="42" y="11"/>
                      <a:pt x="41" y="13"/>
                      <a:pt x="41" y="14"/>
                    </a:cubicBezTo>
                    <a:cubicBezTo>
                      <a:pt x="41" y="17"/>
                      <a:pt x="40" y="19"/>
                      <a:pt x="38" y="22"/>
                    </a:cubicBezTo>
                    <a:cubicBezTo>
                      <a:pt x="35" y="26"/>
                      <a:pt x="32" y="29"/>
                      <a:pt x="29" y="32"/>
                    </a:cubicBezTo>
                    <a:cubicBezTo>
                      <a:pt x="25" y="36"/>
                      <a:pt x="25" y="36"/>
                      <a:pt x="25" y="36"/>
                    </a:cubicBezTo>
                    <a:cubicBezTo>
                      <a:pt x="21" y="40"/>
                      <a:pt x="21" y="40"/>
                      <a:pt x="21" y="40"/>
                    </a:cubicBezTo>
                    <a:cubicBezTo>
                      <a:pt x="15" y="47"/>
                      <a:pt x="8" y="54"/>
                      <a:pt x="2" y="57"/>
                    </a:cubicBezTo>
                    <a:cubicBezTo>
                      <a:pt x="2" y="58"/>
                      <a:pt x="1" y="58"/>
                      <a:pt x="1" y="57"/>
                    </a:cubicBezTo>
                    <a:cubicBezTo>
                      <a:pt x="0" y="56"/>
                      <a:pt x="1" y="56"/>
                      <a:pt x="1" y="55"/>
                    </a:cubicBezTo>
                    <a:cubicBezTo>
                      <a:pt x="7" y="52"/>
                      <a:pt x="14" y="45"/>
                      <a:pt x="19" y="39"/>
                    </a:cubicBezTo>
                    <a:cubicBezTo>
                      <a:pt x="23" y="35"/>
                      <a:pt x="23" y="35"/>
                      <a:pt x="23" y="35"/>
                    </a:cubicBezTo>
                    <a:cubicBezTo>
                      <a:pt x="27" y="30"/>
                      <a:pt x="27" y="30"/>
                      <a:pt x="27" y="30"/>
                    </a:cubicBezTo>
                    <a:cubicBezTo>
                      <a:pt x="30" y="27"/>
                      <a:pt x="33" y="24"/>
                      <a:pt x="36" y="21"/>
                    </a:cubicBezTo>
                    <a:cubicBezTo>
                      <a:pt x="38" y="18"/>
                      <a:pt x="38" y="16"/>
                      <a:pt x="39" y="14"/>
                    </a:cubicBezTo>
                    <a:cubicBezTo>
                      <a:pt x="39" y="12"/>
                      <a:pt x="39" y="10"/>
                      <a:pt x="40" y="8"/>
                    </a:cubicBezTo>
                    <a:cubicBezTo>
                      <a:pt x="42" y="3"/>
                      <a:pt x="46" y="0"/>
                      <a:pt x="51" y="0"/>
                    </a:cubicBezTo>
                    <a:cubicBezTo>
                      <a:pt x="55" y="0"/>
                      <a:pt x="59" y="2"/>
                      <a:pt x="61" y="5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215" name="Freeform 512"/>
              <p:cNvSpPr/>
              <p:nvPr/>
            </p:nvSpPr>
            <p:spPr bwMode="auto">
              <a:xfrm>
                <a:off x="1568" y="1510"/>
                <a:ext cx="106" cy="130"/>
              </a:xfrm>
              <a:custGeom>
                <a:avLst/>
                <a:gdLst>
                  <a:gd name="T0" fmla="*/ 20 w 39"/>
                  <a:gd name="T1" fmla="*/ 7 h 48"/>
                  <a:gd name="T2" fmla="*/ 38 w 39"/>
                  <a:gd name="T3" fmla="*/ 34 h 48"/>
                  <a:gd name="T4" fmla="*/ 18 w 39"/>
                  <a:gd name="T5" fmla="*/ 37 h 48"/>
                  <a:gd name="T6" fmla="*/ 1 w 39"/>
                  <a:gd name="T7" fmla="*/ 9 h 48"/>
                  <a:gd name="T8" fmla="*/ 11 w 39"/>
                  <a:gd name="T9" fmla="*/ 2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" h="48">
                    <a:moveTo>
                      <a:pt x="20" y="7"/>
                    </a:moveTo>
                    <a:cubicBezTo>
                      <a:pt x="29" y="9"/>
                      <a:pt x="37" y="26"/>
                      <a:pt x="38" y="34"/>
                    </a:cubicBezTo>
                    <a:cubicBezTo>
                      <a:pt x="39" y="48"/>
                      <a:pt x="24" y="43"/>
                      <a:pt x="18" y="37"/>
                    </a:cubicBezTo>
                    <a:cubicBezTo>
                      <a:pt x="12" y="31"/>
                      <a:pt x="0" y="18"/>
                      <a:pt x="1" y="9"/>
                    </a:cubicBezTo>
                    <a:cubicBezTo>
                      <a:pt x="2" y="4"/>
                      <a:pt x="6" y="0"/>
                      <a:pt x="11" y="2"/>
                    </a:cubicBezTo>
                  </a:path>
                </a:pathLst>
              </a:custGeom>
              <a:solidFill>
                <a:srgbClr val="FF97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216" name="Freeform 513"/>
              <p:cNvSpPr/>
              <p:nvPr/>
            </p:nvSpPr>
            <p:spPr bwMode="auto">
              <a:xfrm>
                <a:off x="1350" y="1243"/>
                <a:ext cx="104" cy="111"/>
              </a:xfrm>
              <a:custGeom>
                <a:avLst/>
                <a:gdLst>
                  <a:gd name="T0" fmla="*/ 15 w 38"/>
                  <a:gd name="T1" fmla="*/ 1 h 41"/>
                  <a:gd name="T2" fmla="*/ 35 w 38"/>
                  <a:gd name="T3" fmla="*/ 30 h 41"/>
                  <a:gd name="T4" fmla="*/ 10 w 38"/>
                  <a:gd name="T5" fmla="*/ 23 h 41"/>
                  <a:gd name="T6" fmla="*/ 2 w 38"/>
                  <a:gd name="T7" fmla="*/ 7 h 41"/>
                  <a:gd name="T8" fmla="*/ 13 w 38"/>
                  <a:gd name="T9" fmla="*/ 1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8" h="41">
                    <a:moveTo>
                      <a:pt x="15" y="1"/>
                    </a:moveTo>
                    <a:cubicBezTo>
                      <a:pt x="22" y="5"/>
                      <a:pt x="38" y="20"/>
                      <a:pt x="35" y="30"/>
                    </a:cubicBezTo>
                    <a:cubicBezTo>
                      <a:pt x="31" y="41"/>
                      <a:pt x="14" y="27"/>
                      <a:pt x="10" y="23"/>
                    </a:cubicBezTo>
                    <a:cubicBezTo>
                      <a:pt x="6" y="19"/>
                      <a:pt x="0" y="13"/>
                      <a:pt x="2" y="7"/>
                    </a:cubicBezTo>
                    <a:cubicBezTo>
                      <a:pt x="3" y="3"/>
                      <a:pt x="9" y="0"/>
                      <a:pt x="13" y="1"/>
                    </a:cubicBezTo>
                  </a:path>
                </a:pathLst>
              </a:custGeom>
              <a:solidFill>
                <a:srgbClr val="FF97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217" name="Freeform 514"/>
              <p:cNvSpPr/>
              <p:nvPr/>
            </p:nvSpPr>
            <p:spPr bwMode="auto">
              <a:xfrm>
                <a:off x="1587" y="1545"/>
                <a:ext cx="60" cy="54"/>
              </a:xfrm>
              <a:custGeom>
                <a:avLst/>
                <a:gdLst>
                  <a:gd name="T0" fmla="*/ 9 w 22"/>
                  <a:gd name="T1" fmla="*/ 1 h 20"/>
                  <a:gd name="T2" fmla="*/ 19 w 22"/>
                  <a:gd name="T3" fmla="*/ 10 h 20"/>
                  <a:gd name="T4" fmla="*/ 16 w 22"/>
                  <a:gd name="T5" fmla="*/ 18 h 20"/>
                  <a:gd name="T6" fmla="*/ 9 w 22"/>
                  <a:gd name="T7" fmla="*/ 2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2" h="20">
                    <a:moveTo>
                      <a:pt x="9" y="1"/>
                    </a:moveTo>
                    <a:cubicBezTo>
                      <a:pt x="13" y="2"/>
                      <a:pt x="17" y="6"/>
                      <a:pt x="19" y="10"/>
                    </a:cubicBezTo>
                    <a:cubicBezTo>
                      <a:pt x="20" y="13"/>
                      <a:pt x="22" y="20"/>
                      <a:pt x="16" y="18"/>
                    </a:cubicBezTo>
                    <a:cubicBezTo>
                      <a:pt x="13" y="17"/>
                      <a:pt x="0" y="0"/>
                      <a:pt x="9" y="2"/>
                    </a:cubicBezTo>
                  </a:path>
                </a:pathLst>
              </a:custGeom>
              <a:solidFill>
                <a:srgbClr val="EE5F4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218" name="Freeform 515"/>
              <p:cNvSpPr/>
              <p:nvPr/>
            </p:nvSpPr>
            <p:spPr bwMode="auto">
              <a:xfrm>
                <a:off x="1375" y="1257"/>
                <a:ext cx="46" cy="57"/>
              </a:xfrm>
              <a:custGeom>
                <a:avLst/>
                <a:gdLst>
                  <a:gd name="T0" fmla="*/ 8 w 17"/>
                  <a:gd name="T1" fmla="*/ 5 h 21"/>
                  <a:gd name="T2" fmla="*/ 16 w 17"/>
                  <a:gd name="T3" fmla="*/ 16 h 21"/>
                  <a:gd name="T4" fmla="*/ 8 w 17"/>
                  <a:gd name="T5" fmla="*/ 16 h 21"/>
                  <a:gd name="T6" fmla="*/ 2 w 17"/>
                  <a:gd name="T7" fmla="*/ 4 h 21"/>
                  <a:gd name="T8" fmla="*/ 9 w 17"/>
                  <a:gd name="T9" fmla="*/ 6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" h="21">
                    <a:moveTo>
                      <a:pt x="8" y="5"/>
                    </a:moveTo>
                    <a:cubicBezTo>
                      <a:pt x="11" y="7"/>
                      <a:pt x="17" y="12"/>
                      <a:pt x="16" y="16"/>
                    </a:cubicBezTo>
                    <a:cubicBezTo>
                      <a:pt x="15" y="21"/>
                      <a:pt x="11" y="18"/>
                      <a:pt x="8" y="16"/>
                    </a:cubicBezTo>
                    <a:cubicBezTo>
                      <a:pt x="6" y="14"/>
                      <a:pt x="0" y="8"/>
                      <a:pt x="2" y="4"/>
                    </a:cubicBezTo>
                    <a:cubicBezTo>
                      <a:pt x="3" y="0"/>
                      <a:pt x="6" y="5"/>
                      <a:pt x="9" y="6"/>
                    </a:cubicBezTo>
                  </a:path>
                </a:pathLst>
              </a:custGeom>
              <a:solidFill>
                <a:srgbClr val="EE5F4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219" name="Freeform 516"/>
              <p:cNvSpPr/>
              <p:nvPr/>
            </p:nvSpPr>
            <p:spPr bwMode="auto">
              <a:xfrm>
                <a:off x="1092" y="1499"/>
                <a:ext cx="256" cy="244"/>
              </a:xfrm>
              <a:custGeom>
                <a:avLst/>
                <a:gdLst>
                  <a:gd name="T0" fmla="*/ 3 w 94"/>
                  <a:gd name="T1" fmla="*/ 1 h 90"/>
                  <a:gd name="T2" fmla="*/ 5 w 94"/>
                  <a:gd name="T3" fmla="*/ 10 h 90"/>
                  <a:gd name="T4" fmla="*/ 7 w 94"/>
                  <a:gd name="T5" fmla="*/ 15 h 90"/>
                  <a:gd name="T6" fmla="*/ 38 w 94"/>
                  <a:gd name="T7" fmla="*/ 61 h 90"/>
                  <a:gd name="T8" fmla="*/ 67 w 94"/>
                  <a:gd name="T9" fmla="*/ 79 h 90"/>
                  <a:gd name="T10" fmla="*/ 93 w 94"/>
                  <a:gd name="T11" fmla="*/ 87 h 90"/>
                  <a:gd name="T12" fmla="*/ 94 w 94"/>
                  <a:gd name="T13" fmla="*/ 88 h 90"/>
                  <a:gd name="T14" fmla="*/ 93 w 94"/>
                  <a:gd name="T15" fmla="*/ 89 h 90"/>
                  <a:gd name="T16" fmla="*/ 65 w 94"/>
                  <a:gd name="T17" fmla="*/ 81 h 90"/>
                  <a:gd name="T18" fmla="*/ 36 w 94"/>
                  <a:gd name="T19" fmla="*/ 63 h 90"/>
                  <a:gd name="T20" fmla="*/ 4 w 94"/>
                  <a:gd name="T21" fmla="*/ 16 h 90"/>
                  <a:gd name="T22" fmla="*/ 3 w 94"/>
                  <a:gd name="T23" fmla="*/ 11 h 90"/>
                  <a:gd name="T24" fmla="*/ 0 w 94"/>
                  <a:gd name="T25" fmla="*/ 2 h 90"/>
                  <a:gd name="T26" fmla="*/ 1 w 94"/>
                  <a:gd name="T27" fmla="*/ 1 h 90"/>
                  <a:gd name="T28" fmla="*/ 3 w 94"/>
                  <a:gd name="T29" fmla="*/ 1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94" h="90">
                    <a:moveTo>
                      <a:pt x="3" y="1"/>
                    </a:moveTo>
                    <a:cubicBezTo>
                      <a:pt x="5" y="10"/>
                      <a:pt x="5" y="10"/>
                      <a:pt x="5" y="10"/>
                    </a:cubicBezTo>
                    <a:cubicBezTo>
                      <a:pt x="7" y="15"/>
                      <a:pt x="7" y="15"/>
                      <a:pt x="7" y="15"/>
                    </a:cubicBezTo>
                    <a:cubicBezTo>
                      <a:pt x="13" y="34"/>
                      <a:pt x="24" y="51"/>
                      <a:pt x="38" y="61"/>
                    </a:cubicBezTo>
                    <a:cubicBezTo>
                      <a:pt x="47" y="68"/>
                      <a:pt x="57" y="74"/>
                      <a:pt x="67" y="79"/>
                    </a:cubicBezTo>
                    <a:cubicBezTo>
                      <a:pt x="79" y="85"/>
                      <a:pt x="88" y="87"/>
                      <a:pt x="93" y="87"/>
                    </a:cubicBezTo>
                    <a:cubicBezTo>
                      <a:pt x="93" y="86"/>
                      <a:pt x="94" y="87"/>
                      <a:pt x="94" y="88"/>
                    </a:cubicBezTo>
                    <a:cubicBezTo>
                      <a:pt x="94" y="88"/>
                      <a:pt x="94" y="89"/>
                      <a:pt x="93" y="89"/>
                    </a:cubicBezTo>
                    <a:cubicBezTo>
                      <a:pt x="87" y="90"/>
                      <a:pt x="75" y="85"/>
                      <a:pt x="65" y="81"/>
                    </a:cubicBezTo>
                    <a:cubicBezTo>
                      <a:pt x="56" y="76"/>
                      <a:pt x="46" y="70"/>
                      <a:pt x="36" y="63"/>
                    </a:cubicBezTo>
                    <a:cubicBezTo>
                      <a:pt x="22" y="52"/>
                      <a:pt x="10" y="36"/>
                      <a:pt x="4" y="16"/>
                    </a:cubicBezTo>
                    <a:cubicBezTo>
                      <a:pt x="3" y="11"/>
                      <a:pt x="3" y="11"/>
                      <a:pt x="3" y="11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1"/>
                      <a:pt x="1" y="1"/>
                    </a:cubicBezTo>
                    <a:cubicBezTo>
                      <a:pt x="2" y="0"/>
                      <a:pt x="2" y="1"/>
                      <a:pt x="3" y="1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220" name="Freeform 517"/>
              <p:cNvSpPr/>
              <p:nvPr/>
            </p:nvSpPr>
            <p:spPr bwMode="auto">
              <a:xfrm>
                <a:off x="1176" y="1436"/>
                <a:ext cx="30" cy="14"/>
              </a:xfrm>
              <a:custGeom>
                <a:avLst/>
                <a:gdLst>
                  <a:gd name="T0" fmla="*/ 10 w 11"/>
                  <a:gd name="T1" fmla="*/ 2 h 5"/>
                  <a:gd name="T2" fmla="*/ 11 w 11"/>
                  <a:gd name="T3" fmla="*/ 4 h 5"/>
                  <a:gd name="T4" fmla="*/ 9 w 11"/>
                  <a:gd name="T5" fmla="*/ 4 h 5"/>
                  <a:gd name="T6" fmla="*/ 2 w 11"/>
                  <a:gd name="T7" fmla="*/ 3 h 5"/>
                  <a:gd name="T8" fmla="*/ 1 w 11"/>
                  <a:gd name="T9" fmla="*/ 2 h 5"/>
                  <a:gd name="T10" fmla="*/ 1 w 11"/>
                  <a:gd name="T11" fmla="*/ 0 h 5"/>
                  <a:gd name="T12" fmla="*/ 10 w 11"/>
                  <a:gd name="T13" fmla="*/ 2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" h="5">
                    <a:moveTo>
                      <a:pt x="10" y="2"/>
                    </a:moveTo>
                    <a:cubicBezTo>
                      <a:pt x="11" y="3"/>
                      <a:pt x="11" y="4"/>
                      <a:pt x="11" y="4"/>
                    </a:cubicBezTo>
                    <a:cubicBezTo>
                      <a:pt x="10" y="5"/>
                      <a:pt x="9" y="5"/>
                      <a:pt x="9" y="4"/>
                    </a:cubicBezTo>
                    <a:cubicBezTo>
                      <a:pt x="8" y="4"/>
                      <a:pt x="4" y="2"/>
                      <a:pt x="2" y="3"/>
                    </a:cubicBezTo>
                    <a:cubicBezTo>
                      <a:pt x="1" y="3"/>
                      <a:pt x="1" y="3"/>
                      <a:pt x="1" y="2"/>
                    </a:cubicBezTo>
                    <a:cubicBezTo>
                      <a:pt x="0" y="1"/>
                      <a:pt x="1" y="1"/>
                      <a:pt x="1" y="0"/>
                    </a:cubicBezTo>
                    <a:cubicBezTo>
                      <a:pt x="4" y="0"/>
                      <a:pt x="9" y="1"/>
                      <a:pt x="10" y="2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221" name="Freeform 518"/>
              <p:cNvSpPr/>
              <p:nvPr/>
            </p:nvSpPr>
            <p:spPr bwMode="auto">
              <a:xfrm>
                <a:off x="1674" y="1469"/>
                <a:ext cx="55" cy="62"/>
              </a:xfrm>
              <a:custGeom>
                <a:avLst/>
                <a:gdLst>
                  <a:gd name="T0" fmla="*/ 2 w 20"/>
                  <a:gd name="T1" fmla="*/ 0 h 23"/>
                  <a:gd name="T2" fmla="*/ 6 w 20"/>
                  <a:gd name="T3" fmla="*/ 2 h 23"/>
                  <a:gd name="T4" fmla="*/ 15 w 20"/>
                  <a:gd name="T5" fmla="*/ 7 h 23"/>
                  <a:gd name="T6" fmla="*/ 16 w 20"/>
                  <a:gd name="T7" fmla="*/ 7 h 23"/>
                  <a:gd name="T8" fmla="*/ 17 w 20"/>
                  <a:gd name="T9" fmla="*/ 7 h 23"/>
                  <a:gd name="T10" fmla="*/ 18 w 20"/>
                  <a:gd name="T11" fmla="*/ 8 h 23"/>
                  <a:gd name="T12" fmla="*/ 18 w 20"/>
                  <a:gd name="T13" fmla="*/ 8 h 23"/>
                  <a:gd name="T14" fmla="*/ 18 w 20"/>
                  <a:gd name="T15" fmla="*/ 8 h 23"/>
                  <a:gd name="T16" fmla="*/ 19 w 20"/>
                  <a:gd name="T17" fmla="*/ 9 h 23"/>
                  <a:gd name="T18" fmla="*/ 20 w 20"/>
                  <a:gd name="T19" fmla="*/ 10 h 23"/>
                  <a:gd name="T20" fmla="*/ 20 w 20"/>
                  <a:gd name="T21" fmla="*/ 10 h 23"/>
                  <a:gd name="T22" fmla="*/ 19 w 20"/>
                  <a:gd name="T23" fmla="*/ 11 h 23"/>
                  <a:gd name="T24" fmla="*/ 15 w 20"/>
                  <a:gd name="T25" fmla="*/ 10 h 23"/>
                  <a:gd name="T26" fmla="*/ 5 w 20"/>
                  <a:gd name="T27" fmla="*/ 5 h 23"/>
                  <a:gd name="T28" fmla="*/ 3 w 20"/>
                  <a:gd name="T29" fmla="*/ 4 h 23"/>
                  <a:gd name="T30" fmla="*/ 3 w 20"/>
                  <a:gd name="T31" fmla="*/ 4 h 23"/>
                  <a:gd name="T32" fmla="*/ 3 w 20"/>
                  <a:gd name="T33" fmla="*/ 11 h 23"/>
                  <a:gd name="T34" fmla="*/ 4 w 20"/>
                  <a:gd name="T35" fmla="*/ 17 h 23"/>
                  <a:gd name="T36" fmla="*/ 5 w 20"/>
                  <a:gd name="T37" fmla="*/ 18 h 23"/>
                  <a:gd name="T38" fmla="*/ 5 w 20"/>
                  <a:gd name="T39" fmla="*/ 18 h 23"/>
                  <a:gd name="T40" fmla="*/ 5 w 20"/>
                  <a:gd name="T41" fmla="*/ 18 h 23"/>
                  <a:gd name="T42" fmla="*/ 5 w 20"/>
                  <a:gd name="T43" fmla="*/ 20 h 23"/>
                  <a:gd name="T44" fmla="*/ 5 w 20"/>
                  <a:gd name="T45" fmla="*/ 21 h 23"/>
                  <a:gd name="T46" fmla="*/ 5 w 20"/>
                  <a:gd name="T47" fmla="*/ 22 h 23"/>
                  <a:gd name="T48" fmla="*/ 4 w 20"/>
                  <a:gd name="T49" fmla="*/ 23 h 23"/>
                  <a:gd name="T50" fmla="*/ 3 w 20"/>
                  <a:gd name="T51" fmla="*/ 23 h 23"/>
                  <a:gd name="T52" fmla="*/ 3 w 20"/>
                  <a:gd name="T53" fmla="*/ 23 h 23"/>
                  <a:gd name="T54" fmla="*/ 2 w 20"/>
                  <a:gd name="T55" fmla="*/ 22 h 23"/>
                  <a:gd name="T56" fmla="*/ 1 w 20"/>
                  <a:gd name="T57" fmla="*/ 12 h 23"/>
                  <a:gd name="T58" fmla="*/ 0 w 20"/>
                  <a:gd name="T59" fmla="*/ 6 h 23"/>
                  <a:gd name="T60" fmla="*/ 0 w 20"/>
                  <a:gd name="T61" fmla="*/ 5 h 23"/>
                  <a:gd name="T62" fmla="*/ 0 w 20"/>
                  <a:gd name="T63" fmla="*/ 5 h 23"/>
                  <a:gd name="T64" fmla="*/ 0 w 20"/>
                  <a:gd name="T65" fmla="*/ 6 h 23"/>
                  <a:gd name="T66" fmla="*/ 0 w 20"/>
                  <a:gd name="T67" fmla="*/ 5 h 23"/>
                  <a:gd name="T68" fmla="*/ 0 w 20"/>
                  <a:gd name="T69" fmla="*/ 5 h 23"/>
                  <a:gd name="T70" fmla="*/ 0 w 20"/>
                  <a:gd name="T71" fmla="*/ 4 h 23"/>
                  <a:gd name="T72" fmla="*/ 0 w 20"/>
                  <a:gd name="T73" fmla="*/ 3 h 23"/>
                  <a:gd name="T74" fmla="*/ 0 w 20"/>
                  <a:gd name="T75" fmla="*/ 2 h 23"/>
                  <a:gd name="T76" fmla="*/ 0 w 20"/>
                  <a:gd name="T77" fmla="*/ 2 h 23"/>
                  <a:gd name="T78" fmla="*/ 0 w 20"/>
                  <a:gd name="T79" fmla="*/ 2 h 23"/>
                  <a:gd name="T80" fmla="*/ 0 w 20"/>
                  <a:gd name="T81" fmla="*/ 2 h 23"/>
                  <a:gd name="T82" fmla="*/ 0 w 20"/>
                  <a:gd name="T83" fmla="*/ 2 h 23"/>
                  <a:gd name="T84" fmla="*/ 0 w 20"/>
                  <a:gd name="T85" fmla="*/ 1 h 23"/>
                  <a:gd name="T86" fmla="*/ 0 w 20"/>
                  <a:gd name="T87" fmla="*/ 0 h 23"/>
                  <a:gd name="T88" fmla="*/ 2 w 20"/>
                  <a:gd name="T89" fmla="*/ 0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20" h="23">
                    <a:moveTo>
                      <a:pt x="2" y="0"/>
                    </a:moveTo>
                    <a:cubicBezTo>
                      <a:pt x="6" y="2"/>
                      <a:pt x="6" y="2"/>
                      <a:pt x="6" y="2"/>
                    </a:cubicBezTo>
                    <a:cubicBezTo>
                      <a:pt x="9" y="4"/>
                      <a:pt x="12" y="6"/>
                      <a:pt x="15" y="7"/>
                    </a:cubicBezTo>
                    <a:cubicBezTo>
                      <a:pt x="15" y="7"/>
                      <a:pt x="16" y="7"/>
                      <a:pt x="16" y="7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8" y="7"/>
                      <a:pt x="18" y="8"/>
                      <a:pt x="18" y="8"/>
                    </a:cubicBezTo>
                    <a:cubicBezTo>
                      <a:pt x="18" y="8"/>
                      <a:pt x="18" y="8"/>
                      <a:pt x="18" y="8"/>
                    </a:cubicBezTo>
                    <a:cubicBezTo>
                      <a:pt x="18" y="8"/>
                      <a:pt x="18" y="8"/>
                      <a:pt x="18" y="8"/>
                    </a:cubicBezTo>
                    <a:cubicBezTo>
                      <a:pt x="18" y="9"/>
                      <a:pt x="19" y="9"/>
                      <a:pt x="19" y="9"/>
                    </a:cubicBezTo>
                    <a:cubicBezTo>
                      <a:pt x="20" y="9"/>
                      <a:pt x="20" y="10"/>
                      <a:pt x="20" y="10"/>
                    </a:cubicBezTo>
                    <a:cubicBezTo>
                      <a:pt x="20" y="10"/>
                      <a:pt x="20" y="10"/>
                      <a:pt x="20" y="10"/>
                    </a:cubicBezTo>
                    <a:cubicBezTo>
                      <a:pt x="20" y="11"/>
                      <a:pt x="19" y="11"/>
                      <a:pt x="19" y="11"/>
                    </a:cubicBezTo>
                    <a:cubicBezTo>
                      <a:pt x="18" y="11"/>
                      <a:pt x="16" y="11"/>
                      <a:pt x="15" y="10"/>
                    </a:cubicBezTo>
                    <a:cubicBezTo>
                      <a:pt x="12" y="10"/>
                      <a:pt x="8" y="7"/>
                      <a:pt x="5" y="5"/>
                    </a:cubicBezTo>
                    <a:cubicBezTo>
                      <a:pt x="4" y="5"/>
                      <a:pt x="3" y="4"/>
                      <a:pt x="3" y="4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3" y="7"/>
                      <a:pt x="3" y="9"/>
                      <a:pt x="3" y="11"/>
                    </a:cubicBezTo>
                    <a:cubicBezTo>
                      <a:pt x="4" y="13"/>
                      <a:pt x="4" y="15"/>
                      <a:pt x="4" y="17"/>
                    </a:cubicBezTo>
                    <a:cubicBezTo>
                      <a:pt x="4" y="17"/>
                      <a:pt x="5" y="17"/>
                      <a:pt x="5" y="18"/>
                    </a:cubicBezTo>
                    <a:cubicBezTo>
                      <a:pt x="5" y="18"/>
                      <a:pt x="5" y="18"/>
                      <a:pt x="5" y="18"/>
                    </a:cubicBezTo>
                    <a:cubicBezTo>
                      <a:pt x="5" y="18"/>
                      <a:pt x="5" y="18"/>
                      <a:pt x="5" y="18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1"/>
                      <a:pt x="5" y="22"/>
                      <a:pt x="5" y="22"/>
                    </a:cubicBezTo>
                    <a:cubicBezTo>
                      <a:pt x="5" y="22"/>
                      <a:pt x="4" y="23"/>
                      <a:pt x="4" y="23"/>
                    </a:cubicBezTo>
                    <a:cubicBezTo>
                      <a:pt x="4" y="23"/>
                      <a:pt x="4" y="23"/>
                      <a:pt x="3" y="23"/>
                    </a:cubicBezTo>
                    <a:cubicBezTo>
                      <a:pt x="3" y="23"/>
                      <a:pt x="3" y="23"/>
                      <a:pt x="3" y="23"/>
                    </a:cubicBezTo>
                    <a:cubicBezTo>
                      <a:pt x="3" y="23"/>
                      <a:pt x="2" y="22"/>
                      <a:pt x="2" y="22"/>
                    </a:cubicBezTo>
                    <a:cubicBezTo>
                      <a:pt x="1" y="18"/>
                      <a:pt x="1" y="15"/>
                      <a:pt x="1" y="12"/>
                    </a:cubicBezTo>
                    <a:cubicBezTo>
                      <a:pt x="1" y="10"/>
                      <a:pt x="1" y="8"/>
                      <a:pt x="0" y="6"/>
                    </a:cubicBezTo>
                    <a:cubicBezTo>
                      <a:pt x="0" y="6"/>
                      <a:pt x="0" y="6"/>
                      <a:pt x="0" y="5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5"/>
                      <a:pt x="0" y="5"/>
                      <a:pt x="0" y="6"/>
                    </a:cubicBezTo>
                    <a:cubicBezTo>
                      <a:pt x="0" y="6"/>
                      <a:pt x="0" y="5"/>
                      <a:pt x="0" y="5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5"/>
                      <a:pt x="0" y="5"/>
                      <a:pt x="0" y="4"/>
                    </a:cubicBezTo>
                    <a:cubicBezTo>
                      <a:pt x="0" y="4"/>
                      <a:pt x="0" y="3"/>
                      <a:pt x="0" y="3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ubicBezTo>
                      <a:pt x="0" y="0"/>
                      <a:pt x="1" y="0"/>
                      <a:pt x="2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222" name="Freeform 519"/>
              <p:cNvSpPr/>
              <p:nvPr/>
            </p:nvSpPr>
            <p:spPr bwMode="auto">
              <a:xfrm>
                <a:off x="1446" y="1224"/>
                <a:ext cx="59" cy="43"/>
              </a:xfrm>
              <a:custGeom>
                <a:avLst/>
                <a:gdLst>
                  <a:gd name="T0" fmla="*/ 20 w 22"/>
                  <a:gd name="T1" fmla="*/ 5 h 16"/>
                  <a:gd name="T2" fmla="*/ 20 w 22"/>
                  <a:gd name="T3" fmla="*/ 15 h 16"/>
                  <a:gd name="T4" fmla="*/ 19 w 22"/>
                  <a:gd name="T5" fmla="*/ 14 h 16"/>
                  <a:gd name="T6" fmla="*/ 19 w 22"/>
                  <a:gd name="T7" fmla="*/ 9 h 16"/>
                  <a:gd name="T8" fmla="*/ 22 w 22"/>
                  <a:gd name="T9" fmla="*/ 15 h 16"/>
                  <a:gd name="T10" fmla="*/ 19 w 22"/>
                  <a:gd name="T11" fmla="*/ 15 h 16"/>
                  <a:gd name="T12" fmla="*/ 18 w 22"/>
                  <a:gd name="T13" fmla="*/ 13 h 16"/>
                  <a:gd name="T14" fmla="*/ 20 w 22"/>
                  <a:gd name="T15" fmla="*/ 13 h 16"/>
                  <a:gd name="T16" fmla="*/ 21 w 22"/>
                  <a:gd name="T17" fmla="*/ 14 h 16"/>
                  <a:gd name="T18" fmla="*/ 19 w 22"/>
                  <a:gd name="T19" fmla="*/ 15 h 16"/>
                  <a:gd name="T20" fmla="*/ 17 w 22"/>
                  <a:gd name="T21" fmla="*/ 12 h 16"/>
                  <a:gd name="T22" fmla="*/ 21 w 22"/>
                  <a:gd name="T23" fmla="*/ 14 h 16"/>
                  <a:gd name="T24" fmla="*/ 20 w 22"/>
                  <a:gd name="T25" fmla="*/ 16 h 16"/>
                  <a:gd name="T26" fmla="*/ 18 w 22"/>
                  <a:gd name="T27" fmla="*/ 14 h 16"/>
                  <a:gd name="T28" fmla="*/ 20 w 22"/>
                  <a:gd name="T29" fmla="*/ 13 h 16"/>
                  <a:gd name="T30" fmla="*/ 19 w 22"/>
                  <a:gd name="T31" fmla="*/ 15 h 16"/>
                  <a:gd name="T32" fmla="*/ 3 w 22"/>
                  <a:gd name="T33" fmla="*/ 10 h 16"/>
                  <a:gd name="T34" fmla="*/ 4 w 22"/>
                  <a:gd name="T35" fmla="*/ 8 h 16"/>
                  <a:gd name="T36" fmla="*/ 5 w 22"/>
                  <a:gd name="T37" fmla="*/ 10 h 16"/>
                  <a:gd name="T38" fmla="*/ 3 w 22"/>
                  <a:gd name="T39" fmla="*/ 11 h 16"/>
                  <a:gd name="T40" fmla="*/ 0 w 22"/>
                  <a:gd name="T41" fmla="*/ 9 h 16"/>
                  <a:gd name="T42" fmla="*/ 2 w 22"/>
                  <a:gd name="T43" fmla="*/ 7 h 16"/>
                  <a:gd name="T44" fmla="*/ 4 w 22"/>
                  <a:gd name="T45" fmla="*/ 8 h 16"/>
                  <a:gd name="T46" fmla="*/ 2 w 22"/>
                  <a:gd name="T47" fmla="*/ 11 h 16"/>
                  <a:gd name="T48" fmla="*/ 1 w 22"/>
                  <a:gd name="T49" fmla="*/ 7 h 16"/>
                  <a:gd name="T50" fmla="*/ 2 w 22"/>
                  <a:gd name="T51" fmla="*/ 9 h 16"/>
                  <a:gd name="T52" fmla="*/ 2 w 22"/>
                  <a:gd name="T53" fmla="*/ 9 h 16"/>
                  <a:gd name="T54" fmla="*/ 3 w 22"/>
                  <a:gd name="T55" fmla="*/ 10 h 16"/>
                  <a:gd name="T56" fmla="*/ 3 w 22"/>
                  <a:gd name="T57" fmla="*/ 8 h 16"/>
                  <a:gd name="T58" fmla="*/ 2 w 22"/>
                  <a:gd name="T59" fmla="*/ 9 h 16"/>
                  <a:gd name="T60" fmla="*/ 1 w 22"/>
                  <a:gd name="T61" fmla="*/ 9 h 16"/>
                  <a:gd name="T62" fmla="*/ 0 w 22"/>
                  <a:gd name="T63" fmla="*/ 7 h 16"/>
                  <a:gd name="T64" fmla="*/ 4 w 22"/>
                  <a:gd name="T65" fmla="*/ 8 h 16"/>
                  <a:gd name="T66" fmla="*/ 4 w 22"/>
                  <a:gd name="T67" fmla="*/ 8 h 16"/>
                  <a:gd name="T68" fmla="*/ 3 w 22"/>
                  <a:gd name="T69" fmla="*/ 10 h 16"/>
                  <a:gd name="T70" fmla="*/ 3 w 22"/>
                  <a:gd name="T71" fmla="*/ 10 h 16"/>
                  <a:gd name="T72" fmla="*/ 4 w 22"/>
                  <a:gd name="T73" fmla="*/ 8 h 16"/>
                  <a:gd name="T74" fmla="*/ 10 w 22"/>
                  <a:gd name="T75" fmla="*/ 10 h 16"/>
                  <a:gd name="T76" fmla="*/ 18 w 22"/>
                  <a:gd name="T77" fmla="*/ 14 h 16"/>
                  <a:gd name="T78" fmla="*/ 18 w 22"/>
                  <a:gd name="T79" fmla="*/ 15 h 16"/>
                  <a:gd name="T80" fmla="*/ 19 w 22"/>
                  <a:gd name="T81" fmla="*/ 13 h 16"/>
                  <a:gd name="T82" fmla="*/ 19 w 22"/>
                  <a:gd name="T83" fmla="*/ 14 h 16"/>
                  <a:gd name="T84" fmla="*/ 18 w 22"/>
                  <a:gd name="T85" fmla="*/ 14 h 16"/>
                  <a:gd name="T86" fmla="*/ 19 w 22"/>
                  <a:gd name="T87" fmla="*/ 12 h 16"/>
                  <a:gd name="T88" fmla="*/ 19 w 22"/>
                  <a:gd name="T89" fmla="*/ 13 h 16"/>
                  <a:gd name="T90" fmla="*/ 18 w 22"/>
                  <a:gd name="T91" fmla="*/ 13 h 16"/>
                  <a:gd name="T92" fmla="*/ 20 w 22"/>
                  <a:gd name="T93" fmla="*/ 12 h 16"/>
                  <a:gd name="T94" fmla="*/ 22 w 22"/>
                  <a:gd name="T95" fmla="*/ 14 h 16"/>
                  <a:gd name="T96" fmla="*/ 19 w 22"/>
                  <a:gd name="T97" fmla="*/ 15 h 16"/>
                  <a:gd name="T98" fmla="*/ 20 w 22"/>
                  <a:gd name="T99" fmla="*/ 12 h 16"/>
                  <a:gd name="T100" fmla="*/ 21 w 22"/>
                  <a:gd name="T101" fmla="*/ 13 h 16"/>
                  <a:gd name="T102" fmla="*/ 20 w 22"/>
                  <a:gd name="T103" fmla="*/ 13 h 16"/>
                  <a:gd name="T104" fmla="*/ 18 w 22"/>
                  <a:gd name="T105" fmla="*/ 5 h 16"/>
                  <a:gd name="T106" fmla="*/ 18 w 22"/>
                  <a:gd name="T107" fmla="*/ 0 h 16"/>
                  <a:gd name="T108" fmla="*/ 18 w 22"/>
                  <a:gd name="T109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22" h="16">
                    <a:moveTo>
                      <a:pt x="19" y="0"/>
                    </a:moveTo>
                    <a:cubicBezTo>
                      <a:pt x="19" y="1"/>
                      <a:pt x="20" y="3"/>
                      <a:pt x="20" y="5"/>
                    </a:cubicBezTo>
                    <a:cubicBezTo>
                      <a:pt x="21" y="8"/>
                      <a:pt x="21" y="11"/>
                      <a:pt x="21" y="14"/>
                    </a:cubicBezTo>
                    <a:cubicBezTo>
                      <a:pt x="21" y="15"/>
                      <a:pt x="21" y="15"/>
                      <a:pt x="20" y="15"/>
                    </a:cubicBezTo>
                    <a:cubicBezTo>
                      <a:pt x="20" y="15"/>
                      <a:pt x="19" y="15"/>
                      <a:pt x="19" y="14"/>
                    </a:cubicBezTo>
                    <a:cubicBezTo>
                      <a:pt x="19" y="14"/>
                      <a:pt x="19" y="14"/>
                      <a:pt x="19" y="14"/>
                    </a:cubicBezTo>
                    <a:cubicBezTo>
                      <a:pt x="18" y="13"/>
                      <a:pt x="18" y="12"/>
                      <a:pt x="18" y="11"/>
                    </a:cubicBezTo>
                    <a:cubicBezTo>
                      <a:pt x="18" y="10"/>
                      <a:pt x="18" y="9"/>
                      <a:pt x="19" y="9"/>
                    </a:cubicBezTo>
                    <a:cubicBezTo>
                      <a:pt x="19" y="9"/>
                      <a:pt x="20" y="9"/>
                      <a:pt x="20" y="10"/>
                    </a:cubicBezTo>
                    <a:cubicBezTo>
                      <a:pt x="21" y="11"/>
                      <a:pt x="21" y="13"/>
                      <a:pt x="22" y="15"/>
                    </a:cubicBezTo>
                    <a:cubicBezTo>
                      <a:pt x="22" y="15"/>
                      <a:pt x="21" y="16"/>
                      <a:pt x="21" y="16"/>
                    </a:cubicBezTo>
                    <a:cubicBezTo>
                      <a:pt x="20" y="16"/>
                      <a:pt x="20" y="16"/>
                      <a:pt x="19" y="15"/>
                    </a:cubicBezTo>
                    <a:cubicBezTo>
                      <a:pt x="19" y="15"/>
                      <a:pt x="19" y="15"/>
                      <a:pt x="19" y="14"/>
                    </a:cubicBezTo>
                    <a:cubicBezTo>
                      <a:pt x="18" y="14"/>
                      <a:pt x="18" y="14"/>
                      <a:pt x="18" y="13"/>
                    </a:cubicBezTo>
                    <a:cubicBezTo>
                      <a:pt x="18" y="14"/>
                      <a:pt x="19" y="14"/>
                      <a:pt x="19" y="14"/>
                    </a:cubicBezTo>
                    <a:cubicBezTo>
                      <a:pt x="20" y="14"/>
                      <a:pt x="20" y="13"/>
                      <a:pt x="20" y="13"/>
                    </a:cubicBezTo>
                    <a:cubicBezTo>
                      <a:pt x="20" y="12"/>
                      <a:pt x="20" y="13"/>
                      <a:pt x="20" y="12"/>
                    </a:cubicBezTo>
                    <a:cubicBezTo>
                      <a:pt x="20" y="13"/>
                      <a:pt x="21" y="14"/>
                      <a:pt x="21" y="14"/>
                    </a:cubicBezTo>
                    <a:cubicBezTo>
                      <a:pt x="21" y="14"/>
                      <a:pt x="21" y="15"/>
                      <a:pt x="21" y="15"/>
                    </a:cubicBezTo>
                    <a:cubicBezTo>
                      <a:pt x="20" y="16"/>
                      <a:pt x="19" y="16"/>
                      <a:pt x="19" y="15"/>
                    </a:cubicBezTo>
                    <a:cubicBezTo>
                      <a:pt x="18" y="15"/>
                      <a:pt x="18" y="14"/>
                      <a:pt x="18" y="14"/>
                    </a:cubicBezTo>
                    <a:cubicBezTo>
                      <a:pt x="17" y="13"/>
                      <a:pt x="17" y="13"/>
                      <a:pt x="17" y="12"/>
                    </a:cubicBezTo>
                    <a:cubicBezTo>
                      <a:pt x="18" y="12"/>
                      <a:pt x="19" y="12"/>
                      <a:pt x="19" y="12"/>
                    </a:cubicBezTo>
                    <a:cubicBezTo>
                      <a:pt x="20" y="13"/>
                      <a:pt x="21" y="13"/>
                      <a:pt x="21" y="14"/>
                    </a:cubicBezTo>
                    <a:cubicBezTo>
                      <a:pt x="22" y="15"/>
                      <a:pt x="22" y="15"/>
                      <a:pt x="21" y="16"/>
                    </a:cubicBezTo>
                    <a:cubicBezTo>
                      <a:pt x="21" y="16"/>
                      <a:pt x="20" y="16"/>
                      <a:pt x="20" y="16"/>
                    </a:cubicBezTo>
                    <a:cubicBezTo>
                      <a:pt x="19" y="16"/>
                      <a:pt x="19" y="15"/>
                      <a:pt x="18" y="15"/>
                    </a:cubicBezTo>
                    <a:cubicBezTo>
                      <a:pt x="18" y="15"/>
                      <a:pt x="17" y="14"/>
                      <a:pt x="18" y="14"/>
                    </a:cubicBezTo>
                    <a:cubicBezTo>
                      <a:pt x="18" y="13"/>
                      <a:pt x="18" y="13"/>
                      <a:pt x="19" y="13"/>
                    </a:cubicBezTo>
                    <a:cubicBezTo>
                      <a:pt x="19" y="13"/>
                      <a:pt x="19" y="13"/>
                      <a:pt x="20" y="13"/>
                    </a:cubicBezTo>
                    <a:cubicBezTo>
                      <a:pt x="20" y="13"/>
                      <a:pt x="21" y="14"/>
                      <a:pt x="21" y="14"/>
                    </a:cubicBezTo>
                    <a:cubicBezTo>
                      <a:pt x="21" y="15"/>
                      <a:pt x="20" y="15"/>
                      <a:pt x="19" y="15"/>
                    </a:cubicBezTo>
                    <a:cubicBezTo>
                      <a:pt x="16" y="15"/>
                      <a:pt x="12" y="14"/>
                      <a:pt x="9" y="12"/>
                    </a:cubicBezTo>
                    <a:cubicBezTo>
                      <a:pt x="7" y="12"/>
                      <a:pt x="5" y="11"/>
                      <a:pt x="3" y="10"/>
                    </a:cubicBezTo>
                    <a:cubicBezTo>
                      <a:pt x="2" y="10"/>
                      <a:pt x="2" y="9"/>
                      <a:pt x="2" y="9"/>
                    </a:cubicBezTo>
                    <a:cubicBezTo>
                      <a:pt x="2" y="8"/>
                      <a:pt x="2" y="8"/>
                      <a:pt x="4" y="8"/>
                    </a:cubicBezTo>
                    <a:cubicBezTo>
                      <a:pt x="4" y="8"/>
                      <a:pt x="5" y="8"/>
                      <a:pt x="5" y="9"/>
                    </a:cubicBezTo>
                    <a:cubicBezTo>
                      <a:pt x="5" y="9"/>
                      <a:pt x="5" y="10"/>
                      <a:pt x="5" y="10"/>
                    </a:cubicBezTo>
                    <a:cubicBezTo>
                      <a:pt x="5" y="11"/>
                      <a:pt x="4" y="11"/>
                      <a:pt x="4" y="11"/>
                    </a:cubicBezTo>
                    <a:cubicBezTo>
                      <a:pt x="4" y="11"/>
                      <a:pt x="3" y="11"/>
                      <a:pt x="3" y="11"/>
                    </a:cubicBezTo>
                    <a:cubicBezTo>
                      <a:pt x="3" y="11"/>
                      <a:pt x="3" y="10"/>
                      <a:pt x="2" y="10"/>
                    </a:cubicBezTo>
                    <a:cubicBezTo>
                      <a:pt x="2" y="10"/>
                      <a:pt x="1" y="9"/>
                      <a:pt x="0" y="9"/>
                    </a:cubicBezTo>
                    <a:cubicBezTo>
                      <a:pt x="1" y="9"/>
                      <a:pt x="2" y="9"/>
                      <a:pt x="2" y="9"/>
                    </a:cubicBezTo>
                    <a:cubicBezTo>
                      <a:pt x="3" y="8"/>
                      <a:pt x="3" y="8"/>
                      <a:pt x="2" y="7"/>
                    </a:cubicBezTo>
                    <a:cubicBezTo>
                      <a:pt x="2" y="7"/>
                      <a:pt x="2" y="7"/>
                      <a:pt x="2" y="7"/>
                    </a:cubicBezTo>
                    <a:cubicBezTo>
                      <a:pt x="3" y="8"/>
                      <a:pt x="3" y="8"/>
                      <a:pt x="4" y="8"/>
                    </a:cubicBezTo>
                    <a:cubicBezTo>
                      <a:pt x="4" y="9"/>
                      <a:pt x="4" y="9"/>
                      <a:pt x="4" y="10"/>
                    </a:cubicBezTo>
                    <a:cubicBezTo>
                      <a:pt x="3" y="10"/>
                      <a:pt x="3" y="11"/>
                      <a:pt x="2" y="11"/>
                    </a:cubicBezTo>
                    <a:cubicBezTo>
                      <a:pt x="1" y="10"/>
                      <a:pt x="1" y="9"/>
                      <a:pt x="1" y="9"/>
                    </a:cubicBezTo>
                    <a:cubicBezTo>
                      <a:pt x="1" y="8"/>
                      <a:pt x="1" y="8"/>
                      <a:pt x="1" y="7"/>
                    </a:cubicBezTo>
                    <a:cubicBezTo>
                      <a:pt x="2" y="7"/>
                      <a:pt x="3" y="7"/>
                      <a:pt x="3" y="8"/>
                    </a:cubicBezTo>
                    <a:cubicBezTo>
                      <a:pt x="2" y="9"/>
                      <a:pt x="2" y="9"/>
                      <a:pt x="2" y="9"/>
                    </a:cubicBezTo>
                    <a:cubicBezTo>
                      <a:pt x="2" y="9"/>
                      <a:pt x="2" y="9"/>
                      <a:pt x="2" y="9"/>
                    </a:cubicBezTo>
                    <a:cubicBezTo>
                      <a:pt x="2" y="9"/>
                      <a:pt x="2" y="9"/>
                      <a:pt x="2" y="9"/>
                    </a:cubicBezTo>
                    <a:cubicBezTo>
                      <a:pt x="1" y="10"/>
                      <a:pt x="1" y="10"/>
                      <a:pt x="1" y="10"/>
                    </a:cubicBezTo>
                    <a:cubicBezTo>
                      <a:pt x="1" y="10"/>
                      <a:pt x="2" y="10"/>
                      <a:pt x="3" y="10"/>
                    </a:cubicBezTo>
                    <a:cubicBezTo>
                      <a:pt x="3" y="9"/>
                      <a:pt x="3" y="8"/>
                      <a:pt x="3" y="8"/>
                    </a:cubicBezTo>
                    <a:cubicBezTo>
                      <a:pt x="3" y="8"/>
                      <a:pt x="3" y="8"/>
                      <a:pt x="3" y="8"/>
                    </a:cubicBezTo>
                    <a:cubicBezTo>
                      <a:pt x="3" y="8"/>
                      <a:pt x="3" y="8"/>
                      <a:pt x="3" y="8"/>
                    </a:cubicBezTo>
                    <a:cubicBezTo>
                      <a:pt x="2" y="8"/>
                      <a:pt x="2" y="8"/>
                      <a:pt x="2" y="9"/>
                    </a:cubicBezTo>
                    <a:cubicBezTo>
                      <a:pt x="1" y="9"/>
                      <a:pt x="1" y="10"/>
                      <a:pt x="2" y="10"/>
                    </a:cubicBezTo>
                    <a:cubicBezTo>
                      <a:pt x="2" y="10"/>
                      <a:pt x="1" y="10"/>
                      <a:pt x="1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8"/>
                      <a:pt x="0" y="7"/>
                      <a:pt x="0" y="7"/>
                    </a:cubicBezTo>
                    <a:cubicBezTo>
                      <a:pt x="1" y="7"/>
                      <a:pt x="2" y="7"/>
                      <a:pt x="2" y="7"/>
                    </a:cubicBezTo>
                    <a:cubicBezTo>
                      <a:pt x="3" y="7"/>
                      <a:pt x="3" y="8"/>
                      <a:pt x="4" y="8"/>
                    </a:cubicBezTo>
                    <a:cubicBezTo>
                      <a:pt x="4" y="8"/>
                      <a:pt x="4" y="8"/>
                      <a:pt x="5" y="9"/>
                    </a:cubicBezTo>
                    <a:cubicBezTo>
                      <a:pt x="4" y="8"/>
                      <a:pt x="4" y="8"/>
                      <a:pt x="4" y="8"/>
                    </a:cubicBezTo>
                    <a:cubicBezTo>
                      <a:pt x="3" y="9"/>
                      <a:pt x="3" y="9"/>
                      <a:pt x="3" y="9"/>
                    </a:cubicBezTo>
                    <a:cubicBezTo>
                      <a:pt x="3" y="9"/>
                      <a:pt x="3" y="10"/>
                      <a:pt x="3" y="10"/>
                    </a:cubicBezTo>
                    <a:cubicBezTo>
                      <a:pt x="3" y="10"/>
                      <a:pt x="3" y="10"/>
                      <a:pt x="3" y="10"/>
                    </a:cubicBezTo>
                    <a:cubicBezTo>
                      <a:pt x="3" y="10"/>
                      <a:pt x="3" y="10"/>
                      <a:pt x="3" y="10"/>
                    </a:cubicBezTo>
                    <a:cubicBezTo>
                      <a:pt x="4" y="10"/>
                      <a:pt x="4" y="10"/>
                      <a:pt x="4" y="9"/>
                    </a:cubicBezTo>
                    <a:cubicBezTo>
                      <a:pt x="5" y="9"/>
                      <a:pt x="4" y="8"/>
                      <a:pt x="4" y="8"/>
                    </a:cubicBezTo>
                    <a:cubicBezTo>
                      <a:pt x="4" y="8"/>
                      <a:pt x="4" y="8"/>
                      <a:pt x="4" y="8"/>
                    </a:cubicBezTo>
                    <a:cubicBezTo>
                      <a:pt x="6" y="8"/>
                      <a:pt x="8" y="9"/>
                      <a:pt x="10" y="10"/>
                    </a:cubicBezTo>
                    <a:cubicBezTo>
                      <a:pt x="13" y="11"/>
                      <a:pt x="17" y="13"/>
                      <a:pt x="19" y="13"/>
                    </a:cubicBezTo>
                    <a:cubicBezTo>
                      <a:pt x="19" y="13"/>
                      <a:pt x="18" y="13"/>
                      <a:pt x="18" y="14"/>
                    </a:cubicBezTo>
                    <a:cubicBezTo>
                      <a:pt x="18" y="15"/>
                      <a:pt x="18" y="15"/>
                      <a:pt x="19" y="15"/>
                    </a:cubicBezTo>
                    <a:cubicBezTo>
                      <a:pt x="19" y="15"/>
                      <a:pt x="19" y="15"/>
                      <a:pt x="18" y="15"/>
                    </a:cubicBezTo>
                    <a:cubicBezTo>
                      <a:pt x="19" y="15"/>
                      <a:pt x="20" y="15"/>
                      <a:pt x="20" y="14"/>
                    </a:cubicBezTo>
                    <a:cubicBezTo>
                      <a:pt x="20" y="14"/>
                      <a:pt x="20" y="13"/>
                      <a:pt x="19" y="13"/>
                    </a:cubicBezTo>
                    <a:cubicBezTo>
                      <a:pt x="20" y="13"/>
                      <a:pt x="21" y="14"/>
                      <a:pt x="21" y="14"/>
                    </a:cubicBezTo>
                    <a:cubicBezTo>
                      <a:pt x="21" y="14"/>
                      <a:pt x="20" y="14"/>
                      <a:pt x="19" y="14"/>
                    </a:cubicBezTo>
                    <a:cubicBezTo>
                      <a:pt x="19" y="15"/>
                      <a:pt x="19" y="15"/>
                      <a:pt x="19" y="16"/>
                    </a:cubicBezTo>
                    <a:cubicBezTo>
                      <a:pt x="19" y="15"/>
                      <a:pt x="18" y="14"/>
                      <a:pt x="18" y="14"/>
                    </a:cubicBezTo>
                    <a:cubicBezTo>
                      <a:pt x="17" y="14"/>
                      <a:pt x="17" y="13"/>
                      <a:pt x="17" y="12"/>
                    </a:cubicBezTo>
                    <a:cubicBezTo>
                      <a:pt x="18" y="12"/>
                      <a:pt x="18" y="12"/>
                      <a:pt x="19" y="12"/>
                    </a:cubicBezTo>
                    <a:cubicBezTo>
                      <a:pt x="19" y="12"/>
                      <a:pt x="19" y="12"/>
                      <a:pt x="21" y="14"/>
                    </a:cubicBezTo>
                    <a:cubicBezTo>
                      <a:pt x="20" y="13"/>
                      <a:pt x="20" y="13"/>
                      <a:pt x="19" y="13"/>
                    </a:cubicBezTo>
                    <a:cubicBezTo>
                      <a:pt x="19" y="14"/>
                      <a:pt x="18" y="14"/>
                      <a:pt x="19" y="15"/>
                    </a:cubicBezTo>
                    <a:cubicBezTo>
                      <a:pt x="19" y="15"/>
                      <a:pt x="18" y="13"/>
                      <a:pt x="18" y="13"/>
                    </a:cubicBezTo>
                    <a:cubicBezTo>
                      <a:pt x="18" y="12"/>
                      <a:pt x="18" y="11"/>
                      <a:pt x="19" y="11"/>
                    </a:cubicBezTo>
                    <a:cubicBezTo>
                      <a:pt x="19" y="11"/>
                      <a:pt x="20" y="12"/>
                      <a:pt x="20" y="12"/>
                    </a:cubicBezTo>
                    <a:cubicBezTo>
                      <a:pt x="20" y="12"/>
                      <a:pt x="21" y="13"/>
                      <a:pt x="21" y="13"/>
                    </a:cubicBezTo>
                    <a:cubicBezTo>
                      <a:pt x="21" y="14"/>
                      <a:pt x="21" y="14"/>
                      <a:pt x="22" y="14"/>
                    </a:cubicBezTo>
                    <a:cubicBezTo>
                      <a:pt x="21" y="14"/>
                      <a:pt x="21" y="13"/>
                      <a:pt x="20" y="14"/>
                    </a:cubicBezTo>
                    <a:cubicBezTo>
                      <a:pt x="19" y="14"/>
                      <a:pt x="19" y="14"/>
                      <a:pt x="19" y="15"/>
                    </a:cubicBezTo>
                    <a:cubicBezTo>
                      <a:pt x="19" y="14"/>
                      <a:pt x="19" y="12"/>
                      <a:pt x="18" y="11"/>
                    </a:cubicBezTo>
                    <a:cubicBezTo>
                      <a:pt x="18" y="12"/>
                      <a:pt x="19" y="12"/>
                      <a:pt x="20" y="12"/>
                    </a:cubicBezTo>
                    <a:cubicBezTo>
                      <a:pt x="20" y="11"/>
                      <a:pt x="21" y="11"/>
                      <a:pt x="21" y="10"/>
                    </a:cubicBezTo>
                    <a:cubicBezTo>
                      <a:pt x="21" y="11"/>
                      <a:pt x="21" y="12"/>
                      <a:pt x="21" y="13"/>
                    </a:cubicBezTo>
                    <a:cubicBezTo>
                      <a:pt x="21" y="14"/>
                      <a:pt x="21" y="14"/>
                      <a:pt x="21" y="14"/>
                    </a:cubicBezTo>
                    <a:cubicBezTo>
                      <a:pt x="21" y="13"/>
                      <a:pt x="21" y="13"/>
                      <a:pt x="20" y="13"/>
                    </a:cubicBezTo>
                    <a:cubicBezTo>
                      <a:pt x="19" y="13"/>
                      <a:pt x="19" y="14"/>
                      <a:pt x="19" y="14"/>
                    </a:cubicBezTo>
                    <a:cubicBezTo>
                      <a:pt x="19" y="11"/>
                      <a:pt x="18" y="8"/>
                      <a:pt x="18" y="5"/>
                    </a:cubicBezTo>
                    <a:cubicBezTo>
                      <a:pt x="17" y="4"/>
                      <a:pt x="17" y="2"/>
                      <a:pt x="17" y="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18" y="0"/>
                      <a:pt x="18" y="0"/>
                      <a:pt x="18" y="0"/>
                    </a:cubicBezTo>
                    <a:lnTo>
                      <a:pt x="19" y="0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223" name="Freeform 520"/>
              <p:cNvSpPr/>
              <p:nvPr/>
            </p:nvSpPr>
            <p:spPr bwMode="auto">
              <a:xfrm>
                <a:off x="1380" y="3210"/>
                <a:ext cx="0" cy="3"/>
              </a:xfrm>
              <a:custGeom>
                <a:avLst/>
                <a:gdLst>
                  <a:gd name="T0" fmla="*/ 0 h 3"/>
                  <a:gd name="T1" fmla="*/ 0 h 3"/>
                  <a:gd name="T2" fmla="*/ 3 h 3"/>
                  <a:gd name="T3" fmla="*/ 0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lnTo>
                      <a:pt x="0" y="0"/>
                    </a:lnTo>
                    <a:lnTo>
                      <a:pt x="0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224" name="Freeform 521"/>
              <p:cNvSpPr/>
              <p:nvPr/>
            </p:nvSpPr>
            <p:spPr bwMode="auto">
              <a:xfrm>
                <a:off x="1380" y="3199"/>
                <a:ext cx="0" cy="14"/>
              </a:xfrm>
              <a:custGeom>
                <a:avLst/>
                <a:gdLst>
                  <a:gd name="T0" fmla="*/ 0 h 5"/>
                  <a:gd name="T1" fmla="*/ 0 h 5"/>
                  <a:gd name="T2" fmla="*/ 5 h 5"/>
                  <a:gd name="T3" fmla="*/ 2 h 5"/>
                  <a:gd name="T4" fmla="*/ 3 h 5"/>
                  <a:gd name="T5" fmla="*/ 1 h 5"/>
                  <a:gd name="T6" fmla="*/ 1 h 5"/>
                  <a:gd name="T7" fmla="*/ 0 h 5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  <a:cxn ang="0">
                    <a:pos x="0" y="T6"/>
                  </a:cxn>
                  <a:cxn ang="0">
                    <a:pos x="0" y="T7"/>
                  </a:cxn>
                </a:cxnLst>
                <a:rect l="0" t="0" r="r" b="b"/>
                <a:pathLst>
                  <a:path h="5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4"/>
                      <a:pt x="0" y="3"/>
                      <a:pt x="0" y="5"/>
                    </a:cubicBezTo>
                    <a:cubicBezTo>
                      <a:pt x="0" y="5"/>
                      <a:pt x="0" y="3"/>
                      <a:pt x="0" y="2"/>
                    </a:cubicBezTo>
                    <a:cubicBezTo>
                      <a:pt x="0" y="2"/>
                      <a:pt x="0" y="4"/>
                      <a:pt x="0" y="3"/>
                    </a:cubicBezTo>
                    <a:cubicBezTo>
                      <a:pt x="0" y="2"/>
                      <a:pt x="0" y="2"/>
                      <a:pt x="0" y="1"/>
                    </a:cubicBezTo>
                    <a:cubicBezTo>
                      <a:pt x="0" y="0"/>
                      <a:pt x="0" y="2"/>
                      <a:pt x="0" y="1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225" name="Freeform 522"/>
              <p:cNvSpPr/>
              <p:nvPr/>
            </p:nvSpPr>
            <p:spPr bwMode="auto">
              <a:xfrm>
                <a:off x="1378" y="3202"/>
                <a:ext cx="2" cy="5"/>
              </a:xfrm>
              <a:custGeom>
                <a:avLst/>
                <a:gdLst>
                  <a:gd name="T0" fmla="*/ 1 w 1"/>
                  <a:gd name="T1" fmla="*/ 2 h 2"/>
                  <a:gd name="T2" fmla="*/ 1 w 1"/>
                  <a:gd name="T3" fmla="*/ 0 h 2"/>
                  <a:gd name="T4" fmla="*/ 1 w 1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2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1"/>
                      <a:pt x="0" y="2"/>
                      <a:pt x="1" y="2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226" name="Freeform 523"/>
              <p:cNvSpPr/>
              <p:nvPr/>
            </p:nvSpPr>
            <p:spPr bwMode="auto">
              <a:xfrm>
                <a:off x="1378" y="3204"/>
                <a:ext cx="0" cy="6"/>
              </a:xfrm>
              <a:custGeom>
                <a:avLst/>
                <a:gdLst>
                  <a:gd name="T0" fmla="*/ 1 h 2"/>
                  <a:gd name="T1" fmla="*/ 0 h 2"/>
                  <a:gd name="T2" fmla="*/ 2 h 2"/>
                  <a:gd name="T3" fmla="*/ 1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1"/>
                    </a:moveTo>
                    <a:cubicBezTo>
                      <a:pt x="0" y="1"/>
                      <a:pt x="0" y="0"/>
                      <a:pt x="0" y="0"/>
                    </a:cubicBezTo>
                    <a:cubicBezTo>
                      <a:pt x="0" y="2"/>
                      <a:pt x="0" y="2"/>
                      <a:pt x="0" y="2"/>
                    </a:cubicBez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227" name="Freeform 524"/>
              <p:cNvSpPr/>
              <p:nvPr/>
            </p:nvSpPr>
            <p:spPr bwMode="auto">
              <a:xfrm>
                <a:off x="1378" y="3207"/>
                <a:ext cx="0" cy="3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228" name="Freeform 525"/>
              <p:cNvSpPr/>
              <p:nvPr/>
            </p:nvSpPr>
            <p:spPr bwMode="auto">
              <a:xfrm>
                <a:off x="1375" y="3202"/>
                <a:ext cx="3" cy="8"/>
              </a:xfrm>
              <a:custGeom>
                <a:avLst/>
                <a:gdLst>
                  <a:gd name="T0" fmla="*/ 0 w 1"/>
                  <a:gd name="T1" fmla="*/ 3 h 3"/>
                  <a:gd name="T2" fmla="*/ 1 w 1"/>
                  <a:gd name="T3" fmla="*/ 3 h 3"/>
                  <a:gd name="T4" fmla="*/ 1 w 1"/>
                  <a:gd name="T5" fmla="*/ 2 h 3"/>
                  <a:gd name="T6" fmla="*/ 1 w 1"/>
                  <a:gd name="T7" fmla="*/ 1 h 3"/>
                  <a:gd name="T8" fmla="*/ 1 w 1"/>
                  <a:gd name="T9" fmla="*/ 1 h 3"/>
                  <a:gd name="T10" fmla="*/ 1 w 1"/>
                  <a:gd name="T11" fmla="*/ 0 h 3"/>
                  <a:gd name="T12" fmla="*/ 0 w 1"/>
                  <a:gd name="T13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" h="3">
                    <a:moveTo>
                      <a:pt x="0" y="3"/>
                    </a:moveTo>
                    <a:cubicBezTo>
                      <a:pt x="0" y="3"/>
                      <a:pt x="1" y="3"/>
                      <a:pt x="1" y="3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0"/>
                      <a:pt x="1" y="1"/>
                    </a:cubicBezTo>
                    <a:cubicBezTo>
                      <a:pt x="1" y="0"/>
                      <a:pt x="1" y="2"/>
                      <a:pt x="1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2"/>
                      <a:pt x="0" y="3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229" name="Freeform 526"/>
              <p:cNvSpPr/>
              <p:nvPr/>
            </p:nvSpPr>
            <p:spPr bwMode="auto">
              <a:xfrm>
                <a:off x="1378" y="3207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230" name="Rectangle 527"/>
              <p:cNvSpPr>
                <a:spLocks noChangeArrowheads="1"/>
              </p:cNvSpPr>
              <p:nvPr/>
            </p:nvSpPr>
            <p:spPr bwMode="auto">
              <a:xfrm>
                <a:off x="1378" y="3207"/>
                <a:ext cx="1" cy="3"/>
              </a:xfrm>
              <a:prstGeom prst="rect">
                <a:avLst/>
              </a:pr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231" name="Freeform 528"/>
              <p:cNvSpPr/>
              <p:nvPr/>
            </p:nvSpPr>
            <p:spPr bwMode="auto">
              <a:xfrm>
                <a:off x="1375" y="3199"/>
                <a:ext cx="0" cy="11"/>
              </a:xfrm>
              <a:custGeom>
                <a:avLst/>
                <a:gdLst>
                  <a:gd name="T0" fmla="*/ 4 h 4"/>
                  <a:gd name="T1" fmla="*/ 2 h 4"/>
                  <a:gd name="T2" fmla="*/ 0 h 4"/>
                  <a:gd name="T3" fmla="*/ 0 h 4"/>
                  <a:gd name="T4" fmla="*/ 4 h 4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</a:cxnLst>
                <a:rect l="0" t="0" r="r" b="b"/>
                <a:pathLst>
                  <a:path h="4">
                    <a:moveTo>
                      <a:pt x="0" y="4"/>
                    </a:moveTo>
                    <a:cubicBezTo>
                      <a:pt x="0" y="2"/>
                      <a:pt x="0" y="4"/>
                      <a:pt x="0" y="2"/>
                    </a:cubicBezTo>
                    <a:cubicBezTo>
                      <a:pt x="0" y="2"/>
                      <a:pt x="0" y="1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3"/>
                      <a:pt x="0" y="4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232" name="Freeform 529"/>
              <p:cNvSpPr/>
              <p:nvPr/>
            </p:nvSpPr>
            <p:spPr bwMode="auto">
              <a:xfrm>
                <a:off x="1372" y="3193"/>
                <a:ext cx="0" cy="3"/>
              </a:xfrm>
              <a:custGeom>
                <a:avLst/>
                <a:gdLst>
                  <a:gd name="T0" fmla="*/ 0 h 3"/>
                  <a:gd name="T1" fmla="*/ 3 h 3"/>
                  <a:gd name="T2" fmla="*/ 0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lnTo>
                      <a:pt x="0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233" name="Freeform 530"/>
              <p:cNvSpPr/>
              <p:nvPr/>
            </p:nvSpPr>
            <p:spPr bwMode="auto">
              <a:xfrm>
                <a:off x="1369" y="3191"/>
                <a:ext cx="6" cy="16"/>
              </a:xfrm>
              <a:custGeom>
                <a:avLst/>
                <a:gdLst>
                  <a:gd name="T0" fmla="*/ 0 w 2"/>
                  <a:gd name="T1" fmla="*/ 5 h 6"/>
                  <a:gd name="T2" fmla="*/ 1 w 2"/>
                  <a:gd name="T3" fmla="*/ 3 h 6"/>
                  <a:gd name="T4" fmla="*/ 1 w 2"/>
                  <a:gd name="T5" fmla="*/ 4 h 6"/>
                  <a:gd name="T6" fmla="*/ 1 w 2"/>
                  <a:gd name="T7" fmla="*/ 4 h 6"/>
                  <a:gd name="T8" fmla="*/ 1 w 2"/>
                  <a:gd name="T9" fmla="*/ 5 h 6"/>
                  <a:gd name="T10" fmla="*/ 1 w 2"/>
                  <a:gd name="T11" fmla="*/ 4 h 6"/>
                  <a:gd name="T12" fmla="*/ 2 w 2"/>
                  <a:gd name="T13" fmla="*/ 5 h 6"/>
                  <a:gd name="T14" fmla="*/ 2 w 2"/>
                  <a:gd name="T15" fmla="*/ 3 h 6"/>
                  <a:gd name="T16" fmla="*/ 1 w 2"/>
                  <a:gd name="T17" fmla="*/ 3 h 6"/>
                  <a:gd name="T18" fmla="*/ 1 w 2"/>
                  <a:gd name="T19" fmla="*/ 2 h 6"/>
                  <a:gd name="T20" fmla="*/ 1 w 2"/>
                  <a:gd name="T21" fmla="*/ 0 h 6"/>
                  <a:gd name="T22" fmla="*/ 0 w 2"/>
                  <a:gd name="T23" fmla="*/ 5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" h="6">
                    <a:moveTo>
                      <a:pt x="0" y="5"/>
                    </a:move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4"/>
                      <a:pt x="1" y="4"/>
                    </a:cubicBezTo>
                    <a:cubicBezTo>
                      <a:pt x="1" y="5"/>
                      <a:pt x="1" y="3"/>
                      <a:pt x="1" y="4"/>
                    </a:cubicBezTo>
                    <a:cubicBezTo>
                      <a:pt x="1" y="6"/>
                      <a:pt x="1" y="4"/>
                      <a:pt x="1" y="5"/>
                    </a:cubicBezTo>
                    <a:cubicBezTo>
                      <a:pt x="1" y="5"/>
                      <a:pt x="1" y="5"/>
                      <a:pt x="1" y="4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1" y="2"/>
                      <a:pt x="1" y="4"/>
                      <a:pt x="1" y="3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0"/>
                      <a:pt x="1" y="0"/>
                    </a:cubicBezTo>
                    <a:cubicBezTo>
                      <a:pt x="0" y="0"/>
                      <a:pt x="1" y="4"/>
                      <a:pt x="0" y="5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234" name="Freeform 531"/>
              <p:cNvSpPr/>
              <p:nvPr/>
            </p:nvSpPr>
            <p:spPr bwMode="auto">
              <a:xfrm>
                <a:off x="1369" y="3196"/>
                <a:ext cx="0" cy="3"/>
              </a:xfrm>
              <a:custGeom>
                <a:avLst/>
                <a:gdLst>
                  <a:gd name="T0" fmla="*/ 0 h 3"/>
                  <a:gd name="T1" fmla="*/ 0 h 3"/>
                  <a:gd name="T2" fmla="*/ 3 h 3"/>
                  <a:gd name="T3" fmla="*/ 0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lnTo>
                      <a:pt x="0" y="0"/>
                    </a:lnTo>
                    <a:lnTo>
                      <a:pt x="0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235" name="Freeform 532"/>
              <p:cNvSpPr/>
              <p:nvPr/>
            </p:nvSpPr>
            <p:spPr bwMode="auto">
              <a:xfrm>
                <a:off x="1367" y="3191"/>
                <a:ext cx="2" cy="16"/>
              </a:xfrm>
              <a:custGeom>
                <a:avLst/>
                <a:gdLst>
                  <a:gd name="T0" fmla="*/ 1 w 1"/>
                  <a:gd name="T1" fmla="*/ 5 h 6"/>
                  <a:gd name="T2" fmla="*/ 1 w 1"/>
                  <a:gd name="T3" fmla="*/ 4 h 6"/>
                  <a:gd name="T4" fmla="*/ 1 w 1"/>
                  <a:gd name="T5" fmla="*/ 5 h 6"/>
                  <a:gd name="T6" fmla="*/ 1 w 1"/>
                  <a:gd name="T7" fmla="*/ 3 h 6"/>
                  <a:gd name="T8" fmla="*/ 1 w 1"/>
                  <a:gd name="T9" fmla="*/ 4 h 6"/>
                  <a:gd name="T10" fmla="*/ 1 w 1"/>
                  <a:gd name="T11" fmla="*/ 1 h 6"/>
                  <a:gd name="T12" fmla="*/ 1 w 1"/>
                  <a:gd name="T13" fmla="*/ 2 h 6"/>
                  <a:gd name="T14" fmla="*/ 0 w 1"/>
                  <a:gd name="T15" fmla="*/ 2 h 6"/>
                  <a:gd name="T16" fmla="*/ 0 w 1"/>
                  <a:gd name="T17" fmla="*/ 3 h 6"/>
                  <a:gd name="T18" fmla="*/ 0 w 1"/>
                  <a:gd name="T19" fmla="*/ 4 h 6"/>
                  <a:gd name="T20" fmla="*/ 1 w 1"/>
                  <a:gd name="T21" fmla="*/ 5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" h="6">
                    <a:moveTo>
                      <a:pt x="1" y="5"/>
                    </a:moveTo>
                    <a:cubicBezTo>
                      <a:pt x="1" y="4"/>
                      <a:pt x="1" y="4"/>
                      <a:pt x="1" y="4"/>
                    </a:cubicBezTo>
                    <a:cubicBezTo>
                      <a:pt x="1" y="4"/>
                      <a:pt x="1" y="5"/>
                      <a:pt x="1" y="5"/>
                    </a:cubicBezTo>
                    <a:cubicBezTo>
                      <a:pt x="1" y="5"/>
                      <a:pt x="1" y="4"/>
                      <a:pt x="1" y="3"/>
                    </a:cubicBezTo>
                    <a:cubicBezTo>
                      <a:pt x="1" y="1"/>
                      <a:pt x="1" y="4"/>
                      <a:pt x="1" y="4"/>
                    </a:cubicBezTo>
                    <a:cubicBezTo>
                      <a:pt x="0" y="3"/>
                      <a:pt x="1" y="3"/>
                      <a:pt x="1" y="1"/>
                    </a:cubicBezTo>
                    <a:cubicBezTo>
                      <a:pt x="1" y="1"/>
                      <a:pt x="1" y="2"/>
                      <a:pt x="1" y="2"/>
                    </a:cubicBezTo>
                    <a:cubicBezTo>
                      <a:pt x="1" y="0"/>
                      <a:pt x="0" y="2"/>
                      <a:pt x="0" y="2"/>
                    </a:cubicBezTo>
                    <a:cubicBezTo>
                      <a:pt x="0" y="2"/>
                      <a:pt x="0" y="3"/>
                      <a:pt x="0" y="3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5"/>
                      <a:pt x="0" y="6"/>
                      <a:pt x="1" y="5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236" name="Freeform 533"/>
              <p:cNvSpPr/>
              <p:nvPr/>
            </p:nvSpPr>
            <p:spPr bwMode="auto">
              <a:xfrm>
                <a:off x="1369" y="3204"/>
                <a:ext cx="0" cy="3"/>
              </a:xfrm>
              <a:custGeom>
                <a:avLst/>
                <a:gdLst>
                  <a:gd name="T0" fmla="*/ 0 h 1"/>
                  <a:gd name="T1" fmla="*/ 0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237" name="Freeform 534"/>
              <p:cNvSpPr/>
              <p:nvPr/>
            </p:nvSpPr>
            <p:spPr bwMode="auto">
              <a:xfrm>
                <a:off x="1367" y="3196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238" name="Freeform 535"/>
              <p:cNvSpPr/>
              <p:nvPr/>
            </p:nvSpPr>
            <p:spPr bwMode="auto">
              <a:xfrm>
                <a:off x="1367" y="3202"/>
                <a:ext cx="0" cy="2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  <a:gd name="T3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239" name="Freeform 536"/>
              <p:cNvSpPr/>
              <p:nvPr/>
            </p:nvSpPr>
            <p:spPr bwMode="auto">
              <a:xfrm>
                <a:off x="1348" y="3193"/>
                <a:ext cx="19" cy="17"/>
              </a:xfrm>
              <a:custGeom>
                <a:avLst/>
                <a:gdLst>
                  <a:gd name="T0" fmla="*/ 0 w 7"/>
                  <a:gd name="T1" fmla="*/ 0 h 6"/>
                  <a:gd name="T2" fmla="*/ 0 w 7"/>
                  <a:gd name="T3" fmla="*/ 1 h 6"/>
                  <a:gd name="T4" fmla="*/ 0 w 7"/>
                  <a:gd name="T5" fmla="*/ 3 h 6"/>
                  <a:gd name="T6" fmla="*/ 0 w 7"/>
                  <a:gd name="T7" fmla="*/ 5 h 6"/>
                  <a:gd name="T8" fmla="*/ 0 w 7"/>
                  <a:gd name="T9" fmla="*/ 4 h 6"/>
                  <a:gd name="T10" fmla="*/ 0 w 7"/>
                  <a:gd name="T11" fmla="*/ 5 h 6"/>
                  <a:gd name="T12" fmla="*/ 1 w 7"/>
                  <a:gd name="T13" fmla="*/ 5 h 6"/>
                  <a:gd name="T14" fmla="*/ 2 w 7"/>
                  <a:gd name="T15" fmla="*/ 4 h 6"/>
                  <a:gd name="T16" fmla="*/ 5 w 7"/>
                  <a:gd name="T17" fmla="*/ 5 h 6"/>
                  <a:gd name="T18" fmla="*/ 5 w 7"/>
                  <a:gd name="T19" fmla="*/ 3 h 6"/>
                  <a:gd name="T20" fmla="*/ 5 w 7"/>
                  <a:gd name="T21" fmla="*/ 4 h 6"/>
                  <a:gd name="T22" fmla="*/ 5 w 7"/>
                  <a:gd name="T23" fmla="*/ 4 h 6"/>
                  <a:gd name="T24" fmla="*/ 6 w 7"/>
                  <a:gd name="T25" fmla="*/ 4 h 6"/>
                  <a:gd name="T26" fmla="*/ 6 w 7"/>
                  <a:gd name="T27" fmla="*/ 2 h 6"/>
                  <a:gd name="T28" fmla="*/ 6 w 7"/>
                  <a:gd name="T29" fmla="*/ 5 h 6"/>
                  <a:gd name="T30" fmla="*/ 7 w 7"/>
                  <a:gd name="T31" fmla="*/ 3 h 6"/>
                  <a:gd name="T32" fmla="*/ 7 w 7"/>
                  <a:gd name="T33" fmla="*/ 1 h 6"/>
                  <a:gd name="T34" fmla="*/ 7 w 7"/>
                  <a:gd name="T35" fmla="*/ 0 h 6"/>
                  <a:gd name="T36" fmla="*/ 5 w 7"/>
                  <a:gd name="T37" fmla="*/ 3 h 6"/>
                  <a:gd name="T38" fmla="*/ 5 w 7"/>
                  <a:gd name="T39" fmla="*/ 2 h 6"/>
                  <a:gd name="T40" fmla="*/ 4 w 7"/>
                  <a:gd name="T41" fmla="*/ 1 h 6"/>
                  <a:gd name="T42" fmla="*/ 3 w 7"/>
                  <a:gd name="T43" fmla="*/ 3 h 6"/>
                  <a:gd name="T44" fmla="*/ 3 w 7"/>
                  <a:gd name="T45" fmla="*/ 2 h 6"/>
                  <a:gd name="T46" fmla="*/ 3 w 7"/>
                  <a:gd name="T47" fmla="*/ 3 h 6"/>
                  <a:gd name="T48" fmla="*/ 3 w 7"/>
                  <a:gd name="T49" fmla="*/ 2 h 6"/>
                  <a:gd name="T50" fmla="*/ 2 w 7"/>
                  <a:gd name="T51" fmla="*/ 4 h 6"/>
                  <a:gd name="T52" fmla="*/ 2 w 7"/>
                  <a:gd name="T53" fmla="*/ 1 h 6"/>
                  <a:gd name="T54" fmla="*/ 2 w 7"/>
                  <a:gd name="T55" fmla="*/ 2 h 6"/>
                  <a:gd name="T56" fmla="*/ 2 w 7"/>
                  <a:gd name="T57" fmla="*/ 3 h 6"/>
                  <a:gd name="T58" fmla="*/ 2 w 7"/>
                  <a:gd name="T59" fmla="*/ 1 h 6"/>
                  <a:gd name="T60" fmla="*/ 1 w 7"/>
                  <a:gd name="T61" fmla="*/ 2 h 6"/>
                  <a:gd name="T62" fmla="*/ 1 w 7"/>
                  <a:gd name="T63" fmla="*/ 3 h 6"/>
                  <a:gd name="T64" fmla="*/ 0 w 7"/>
                  <a:gd name="T65" fmla="*/ 3 h 6"/>
                  <a:gd name="T66" fmla="*/ 1 w 7"/>
                  <a:gd name="T67" fmla="*/ 1 h 6"/>
                  <a:gd name="T68" fmla="*/ 1 w 7"/>
                  <a:gd name="T69" fmla="*/ 0 h 6"/>
                  <a:gd name="T70" fmla="*/ 0 w 7"/>
                  <a:gd name="T71" fmla="*/ 2 h 6"/>
                  <a:gd name="T72" fmla="*/ 0 w 7"/>
                  <a:gd name="T73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7" h="6">
                    <a:moveTo>
                      <a:pt x="0" y="0"/>
                    </a:moveTo>
                    <a:cubicBezTo>
                      <a:pt x="0" y="1"/>
                      <a:pt x="0" y="2"/>
                      <a:pt x="0" y="1"/>
                    </a:cubicBezTo>
                    <a:cubicBezTo>
                      <a:pt x="0" y="3"/>
                      <a:pt x="0" y="2"/>
                      <a:pt x="0" y="3"/>
                    </a:cubicBezTo>
                    <a:cubicBezTo>
                      <a:pt x="0" y="4"/>
                      <a:pt x="0" y="4"/>
                      <a:pt x="0" y="5"/>
                    </a:cubicBezTo>
                    <a:cubicBezTo>
                      <a:pt x="0" y="5"/>
                      <a:pt x="0" y="4"/>
                      <a:pt x="0" y="4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5"/>
                      <a:pt x="1" y="4"/>
                      <a:pt x="1" y="5"/>
                    </a:cubicBezTo>
                    <a:cubicBezTo>
                      <a:pt x="2" y="5"/>
                      <a:pt x="2" y="5"/>
                      <a:pt x="2" y="4"/>
                    </a:cubicBezTo>
                    <a:cubicBezTo>
                      <a:pt x="3" y="5"/>
                      <a:pt x="4" y="4"/>
                      <a:pt x="5" y="5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5" y="4"/>
                      <a:pt x="5" y="3"/>
                      <a:pt x="5" y="4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5" y="6"/>
                      <a:pt x="6" y="4"/>
                      <a:pt x="6" y="4"/>
                    </a:cubicBezTo>
                    <a:cubicBezTo>
                      <a:pt x="6" y="4"/>
                      <a:pt x="6" y="2"/>
                      <a:pt x="6" y="2"/>
                    </a:cubicBezTo>
                    <a:cubicBezTo>
                      <a:pt x="6" y="4"/>
                      <a:pt x="6" y="2"/>
                      <a:pt x="6" y="5"/>
                    </a:cubicBezTo>
                    <a:cubicBezTo>
                      <a:pt x="7" y="5"/>
                      <a:pt x="7" y="3"/>
                      <a:pt x="7" y="3"/>
                    </a:cubicBezTo>
                    <a:cubicBezTo>
                      <a:pt x="7" y="2"/>
                      <a:pt x="7" y="2"/>
                      <a:pt x="7" y="1"/>
                    </a:cubicBezTo>
                    <a:cubicBezTo>
                      <a:pt x="7" y="0"/>
                      <a:pt x="7" y="2"/>
                      <a:pt x="7" y="0"/>
                    </a:cubicBezTo>
                    <a:cubicBezTo>
                      <a:pt x="6" y="0"/>
                      <a:pt x="5" y="2"/>
                      <a:pt x="5" y="3"/>
                    </a:cubicBezTo>
                    <a:cubicBezTo>
                      <a:pt x="5" y="2"/>
                      <a:pt x="5" y="2"/>
                      <a:pt x="5" y="2"/>
                    </a:cubicBezTo>
                    <a:cubicBezTo>
                      <a:pt x="5" y="3"/>
                      <a:pt x="4" y="3"/>
                      <a:pt x="4" y="1"/>
                    </a:cubicBezTo>
                    <a:cubicBezTo>
                      <a:pt x="4" y="2"/>
                      <a:pt x="3" y="0"/>
                      <a:pt x="3" y="3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3"/>
                      <a:pt x="3" y="2"/>
                      <a:pt x="3" y="2"/>
                    </a:cubicBezTo>
                    <a:cubicBezTo>
                      <a:pt x="3" y="3"/>
                      <a:pt x="3" y="3"/>
                      <a:pt x="2" y="4"/>
                    </a:cubicBezTo>
                    <a:cubicBezTo>
                      <a:pt x="2" y="3"/>
                      <a:pt x="2" y="2"/>
                      <a:pt x="2" y="1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1"/>
                      <a:pt x="2" y="3"/>
                      <a:pt x="2" y="3"/>
                    </a:cubicBezTo>
                    <a:cubicBezTo>
                      <a:pt x="2" y="3"/>
                      <a:pt x="2" y="2"/>
                      <a:pt x="2" y="1"/>
                    </a:cubicBezTo>
                    <a:cubicBezTo>
                      <a:pt x="1" y="0"/>
                      <a:pt x="1" y="3"/>
                      <a:pt x="1" y="2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4"/>
                      <a:pt x="1" y="2"/>
                      <a:pt x="0" y="3"/>
                    </a:cubicBezTo>
                    <a:cubicBezTo>
                      <a:pt x="0" y="1"/>
                      <a:pt x="1" y="1"/>
                      <a:pt x="1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2"/>
                      <a:pt x="0" y="2"/>
                    </a:cubicBezTo>
                    <a:cubicBezTo>
                      <a:pt x="0" y="0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240" name="Rectangle 537"/>
              <p:cNvSpPr>
                <a:spLocks noChangeArrowheads="1"/>
              </p:cNvSpPr>
              <p:nvPr/>
            </p:nvSpPr>
            <p:spPr bwMode="auto">
              <a:xfrm>
                <a:off x="1350" y="3191"/>
                <a:ext cx="1" cy="2"/>
              </a:xfrm>
              <a:prstGeom prst="rect">
                <a:avLst/>
              </a:pr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241" name="Freeform 538"/>
              <p:cNvSpPr/>
              <p:nvPr/>
            </p:nvSpPr>
            <p:spPr bwMode="auto">
              <a:xfrm>
                <a:off x="1348" y="319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242" name="Rectangle 539"/>
              <p:cNvSpPr>
                <a:spLocks noChangeArrowheads="1"/>
              </p:cNvSpPr>
              <p:nvPr/>
            </p:nvSpPr>
            <p:spPr bwMode="auto">
              <a:xfrm>
                <a:off x="1350" y="3207"/>
                <a:ext cx="1" cy="1"/>
              </a:xfrm>
              <a:prstGeom prst="rect">
                <a:avLst/>
              </a:pr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243" name="Freeform 540"/>
              <p:cNvSpPr/>
              <p:nvPr/>
            </p:nvSpPr>
            <p:spPr bwMode="auto">
              <a:xfrm>
                <a:off x="1353" y="3191"/>
                <a:ext cx="0" cy="5"/>
              </a:xfrm>
              <a:custGeom>
                <a:avLst/>
                <a:gdLst>
                  <a:gd name="T0" fmla="*/ 0 h 5"/>
                  <a:gd name="T1" fmla="*/ 5 h 5"/>
                  <a:gd name="T2" fmla="*/ 0 h 5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5">
                    <a:moveTo>
                      <a:pt x="0" y="0"/>
                    </a:moveTo>
                    <a:lnTo>
                      <a:pt x="0" y="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244" name="Freeform 541"/>
              <p:cNvSpPr/>
              <p:nvPr/>
            </p:nvSpPr>
            <p:spPr bwMode="auto">
              <a:xfrm>
                <a:off x="1356" y="3193"/>
                <a:ext cx="0" cy="3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1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245" name="Rectangle 542"/>
              <p:cNvSpPr>
                <a:spLocks noChangeArrowheads="1"/>
              </p:cNvSpPr>
              <p:nvPr/>
            </p:nvSpPr>
            <p:spPr bwMode="auto">
              <a:xfrm>
                <a:off x="1348" y="3191"/>
                <a:ext cx="1" cy="2"/>
              </a:xfrm>
              <a:prstGeom prst="rect">
                <a:avLst/>
              </a:pr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246" name="Freeform 543"/>
              <p:cNvSpPr/>
              <p:nvPr/>
            </p:nvSpPr>
            <p:spPr bwMode="auto">
              <a:xfrm>
                <a:off x="1334" y="3191"/>
                <a:ext cx="14" cy="22"/>
              </a:xfrm>
              <a:custGeom>
                <a:avLst/>
                <a:gdLst>
                  <a:gd name="T0" fmla="*/ 1 w 5"/>
                  <a:gd name="T1" fmla="*/ 7 h 8"/>
                  <a:gd name="T2" fmla="*/ 1 w 5"/>
                  <a:gd name="T3" fmla="*/ 7 h 8"/>
                  <a:gd name="T4" fmla="*/ 2 w 5"/>
                  <a:gd name="T5" fmla="*/ 4 h 8"/>
                  <a:gd name="T6" fmla="*/ 2 w 5"/>
                  <a:gd name="T7" fmla="*/ 7 h 8"/>
                  <a:gd name="T8" fmla="*/ 3 w 5"/>
                  <a:gd name="T9" fmla="*/ 5 h 8"/>
                  <a:gd name="T10" fmla="*/ 3 w 5"/>
                  <a:gd name="T11" fmla="*/ 6 h 8"/>
                  <a:gd name="T12" fmla="*/ 4 w 5"/>
                  <a:gd name="T13" fmla="*/ 3 h 8"/>
                  <a:gd name="T14" fmla="*/ 4 w 5"/>
                  <a:gd name="T15" fmla="*/ 7 h 8"/>
                  <a:gd name="T16" fmla="*/ 4 w 5"/>
                  <a:gd name="T17" fmla="*/ 7 h 8"/>
                  <a:gd name="T18" fmla="*/ 4 w 5"/>
                  <a:gd name="T19" fmla="*/ 6 h 8"/>
                  <a:gd name="T20" fmla="*/ 4 w 5"/>
                  <a:gd name="T21" fmla="*/ 4 h 8"/>
                  <a:gd name="T22" fmla="*/ 5 w 5"/>
                  <a:gd name="T23" fmla="*/ 2 h 8"/>
                  <a:gd name="T24" fmla="*/ 4 w 5"/>
                  <a:gd name="T25" fmla="*/ 3 h 8"/>
                  <a:gd name="T26" fmla="*/ 4 w 5"/>
                  <a:gd name="T27" fmla="*/ 2 h 8"/>
                  <a:gd name="T28" fmla="*/ 4 w 5"/>
                  <a:gd name="T29" fmla="*/ 3 h 8"/>
                  <a:gd name="T30" fmla="*/ 4 w 5"/>
                  <a:gd name="T31" fmla="*/ 2 h 8"/>
                  <a:gd name="T32" fmla="*/ 3 w 5"/>
                  <a:gd name="T33" fmla="*/ 3 h 8"/>
                  <a:gd name="T34" fmla="*/ 3 w 5"/>
                  <a:gd name="T35" fmla="*/ 2 h 8"/>
                  <a:gd name="T36" fmla="*/ 3 w 5"/>
                  <a:gd name="T37" fmla="*/ 4 h 8"/>
                  <a:gd name="T38" fmla="*/ 3 w 5"/>
                  <a:gd name="T39" fmla="*/ 2 h 8"/>
                  <a:gd name="T40" fmla="*/ 3 w 5"/>
                  <a:gd name="T41" fmla="*/ 3 h 8"/>
                  <a:gd name="T42" fmla="*/ 2 w 5"/>
                  <a:gd name="T43" fmla="*/ 2 h 8"/>
                  <a:gd name="T44" fmla="*/ 2 w 5"/>
                  <a:gd name="T45" fmla="*/ 3 h 8"/>
                  <a:gd name="T46" fmla="*/ 3 w 5"/>
                  <a:gd name="T47" fmla="*/ 2 h 8"/>
                  <a:gd name="T48" fmla="*/ 2 w 5"/>
                  <a:gd name="T49" fmla="*/ 5 h 8"/>
                  <a:gd name="T50" fmla="*/ 2 w 5"/>
                  <a:gd name="T51" fmla="*/ 2 h 8"/>
                  <a:gd name="T52" fmla="*/ 1 w 5"/>
                  <a:gd name="T53" fmla="*/ 3 h 8"/>
                  <a:gd name="T54" fmla="*/ 1 w 5"/>
                  <a:gd name="T55" fmla="*/ 2 h 8"/>
                  <a:gd name="T56" fmla="*/ 1 w 5"/>
                  <a:gd name="T57" fmla="*/ 3 h 8"/>
                  <a:gd name="T58" fmla="*/ 1 w 5"/>
                  <a:gd name="T59" fmla="*/ 4 h 8"/>
                  <a:gd name="T60" fmla="*/ 1 w 5"/>
                  <a:gd name="T61" fmla="*/ 5 h 8"/>
                  <a:gd name="T62" fmla="*/ 1 w 5"/>
                  <a:gd name="T63" fmla="*/ 4 h 8"/>
                  <a:gd name="T64" fmla="*/ 0 w 5"/>
                  <a:gd name="T65" fmla="*/ 6 h 8"/>
                  <a:gd name="T66" fmla="*/ 1 w 5"/>
                  <a:gd name="T67" fmla="*/ 5 h 8"/>
                  <a:gd name="T68" fmla="*/ 1 w 5"/>
                  <a:gd name="T69" fmla="*/ 7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5" h="8">
                    <a:moveTo>
                      <a:pt x="1" y="7"/>
                    </a:moveTo>
                    <a:cubicBezTo>
                      <a:pt x="1" y="8"/>
                      <a:pt x="1" y="7"/>
                      <a:pt x="1" y="7"/>
                    </a:cubicBezTo>
                    <a:cubicBezTo>
                      <a:pt x="2" y="7"/>
                      <a:pt x="2" y="4"/>
                      <a:pt x="2" y="4"/>
                    </a:cubicBezTo>
                    <a:cubicBezTo>
                      <a:pt x="2" y="7"/>
                      <a:pt x="2" y="7"/>
                      <a:pt x="2" y="7"/>
                    </a:cubicBezTo>
                    <a:cubicBezTo>
                      <a:pt x="2" y="7"/>
                      <a:pt x="3" y="8"/>
                      <a:pt x="3" y="5"/>
                    </a:cubicBezTo>
                    <a:cubicBezTo>
                      <a:pt x="3" y="6"/>
                      <a:pt x="3" y="6"/>
                      <a:pt x="3" y="6"/>
                    </a:cubicBezTo>
                    <a:cubicBezTo>
                      <a:pt x="3" y="6"/>
                      <a:pt x="3" y="2"/>
                      <a:pt x="4" y="3"/>
                    </a:cubicBezTo>
                    <a:cubicBezTo>
                      <a:pt x="3" y="5"/>
                      <a:pt x="4" y="5"/>
                      <a:pt x="4" y="7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4" y="7"/>
                      <a:pt x="4" y="6"/>
                      <a:pt x="4" y="6"/>
                    </a:cubicBezTo>
                    <a:cubicBezTo>
                      <a:pt x="4" y="5"/>
                      <a:pt x="4" y="4"/>
                      <a:pt x="4" y="4"/>
                    </a:cubicBezTo>
                    <a:cubicBezTo>
                      <a:pt x="4" y="3"/>
                      <a:pt x="4" y="3"/>
                      <a:pt x="5" y="2"/>
                    </a:cubicBezTo>
                    <a:cubicBezTo>
                      <a:pt x="4" y="3"/>
                      <a:pt x="4" y="2"/>
                      <a:pt x="4" y="3"/>
                    </a:cubicBezTo>
                    <a:cubicBezTo>
                      <a:pt x="4" y="2"/>
                      <a:pt x="4" y="3"/>
                      <a:pt x="4" y="2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4" y="3"/>
                      <a:pt x="4" y="2"/>
                      <a:pt x="4" y="2"/>
                    </a:cubicBezTo>
                    <a:cubicBezTo>
                      <a:pt x="4" y="2"/>
                      <a:pt x="4" y="3"/>
                      <a:pt x="3" y="3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3"/>
                      <a:pt x="3" y="2"/>
                      <a:pt x="3" y="4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3"/>
                      <a:pt x="3" y="0"/>
                      <a:pt x="2" y="2"/>
                    </a:cubicBezTo>
                    <a:cubicBezTo>
                      <a:pt x="2" y="2"/>
                      <a:pt x="2" y="2"/>
                      <a:pt x="2" y="3"/>
                    </a:cubicBezTo>
                    <a:cubicBezTo>
                      <a:pt x="2" y="3"/>
                      <a:pt x="2" y="2"/>
                      <a:pt x="3" y="2"/>
                    </a:cubicBezTo>
                    <a:cubicBezTo>
                      <a:pt x="3" y="3"/>
                      <a:pt x="2" y="4"/>
                      <a:pt x="2" y="5"/>
                    </a:cubicBezTo>
                    <a:cubicBezTo>
                      <a:pt x="2" y="4"/>
                      <a:pt x="2" y="5"/>
                      <a:pt x="2" y="2"/>
                    </a:cubicBezTo>
                    <a:cubicBezTo>
                      <a:pt x="2" y="2"/>
                      <a:pt x="2" y="3"/>
                      <a:pt x="1" y="3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4"/>
                      <a:pt x="1" y="1"/>
                      <a:pt x="1" y="3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5"/>
                      <a:pt x="0" y="6"/>
                      <a:pt x="0" y="6"/>
                    </a:cubicBezTo>
                    <a:cubicBezTo>
                      <a:pt x="1" y="6"/>
                      <a:pt x="1" y="5"/>
                      <a:pt x="1" y="5"/>
                    </a:cubicBezTo>
                    <a:cubicBezTo>
                      <a:pt x="1" y="6"/>
                      <a:pt x="1" y="7"/>
                      <a:pt x="1" y="7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247" name="Freeform 544"/>
              <p:cNvSpPr/>
              <p:nvPr/>
            </p:nvSpPr>
            <p:spPr bwMode="auto">
              <a:xfrm>
                <a:off x="1342" y="3196"/>
                <a:ext cx="3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248" name="Freeform 545"/>
              <p:cNvSpPr/>
              <p:nvPr/>
            </p:nvSpPr>
            <p:spPr bwMode="auto">
              <a:xfrm>
                <a:off x="1326" y="3188"/>
                <a:ext cx="11" cy="27"/>
              </a:xfrm>
              <a:custGeom>
                <a:avLst/>
                <a:gdLst>
                  <a:gd name="T0" fmla="*/ 3 w 4"/>
                  <a:gd name="T1" fmla="*/ 5 h 10"/>
                  <a:gd name="T2" fmla="*/ 3 w 4"/>
                  <a:gd name="T3" fmla="*/ 3 h 10"/>
                  <a:gd name="T4" fmla="*/ 2 w 4"/>
                  <a:gd name="T5" fmla="*/ 7 h 10"/>
                  <a:gd name="T6" fmla="*/ 2 w 4"/>
                  <a:gd name="T7" fmla="*/ 7 h 10"/>
                  <a:gd name="T8" fmla="*/ 2 w 4"/>
                  <a:gd name="T9" fmla="*/ 4 h 10"/>
                  <a:gd name="T10" fmla="*/ 2 w 4"/>
                  <a:gd name="T11" fmla="*/ 4 h 10"/>
                  <a:gd name="T12" fmla="*/ 2 w 4"/>
                  <a:gd name="T13" fmla="*/ 6 h 10"/>
                  <a:gd name="T14" fmla="*/ 1 w 4"/>
                  <a:gd name="T15" fmla="*/ 7 h 10"/>
                  <a:gd name="T16" fmla="*/ 2 w 4"/>
                  <a:gd name="T17" fmla="*/ 6 h 10"/>
                  <a:gd name="T18" fmla="*/ 1 w 4"/>
                  <a:gd name="T19" fmla="*/ 4 h 10"/>
                  <a:gd name="T20" fmla="*/ 0 w 4"/>
                  <a:gd name="T21" fmla="*/ 9 h 10"/>
                  <a:gd name="T22" fmla="*/ 1 w 4"/>
                  <a:gd name="T23" fmla="*/ 9 h 10"/>
                  <a:gd name="T24" fmla="*/ 1 w 4"/>
                  <a:gd name="T25" fmla="*/ 7 h 10"/>
                  <a:gd name="T26" fmla="*/ 1 w 4"/>
                  <a:gd name="T27" fmla="*/ 7 h 10"/>
                  <a:gd name="T28" fmla="*/ 1 w 4"/>
                  <a:gd name="T29" fmla="*/ 8 h 10"/>
                  <a:gd name="T30" fmla="*/ 3 w 4"/>
                  <a:gd name="T31" fmla="*/ 8 h 10"/>
                  <a:gd name="T32" fmla="*/ 3 w 4"/>
                  <a:gd name="T33" fmla="*/ 8 h 10"/>
                  <a:gd name="T34" fmla="*/ 3 w 4"/>
                  <a:gd name="T35" fmla="*/ 7 h 10"/>
                  <a:gd name="T36" fmla="*/ 3 w 4"/>
                  <a:gd name="T37" fmla="*/ 5 h 10"/>
                  <a:gd name="T38" fmla="*/ 3 w 4"/>
                  <a:gd name="T39" fmla="*/ 5 h 10"/>
                  <a:gd name="T40" fmla="*/ 3 w 4"/>
                  <a:gd name="T41" fmla="*/ 3 h 10"/>
                  <a:gd name="T42" fmla="*/ 4 w 4"/>
                  <a:gd name="T43" fmla="*/ 2 h 10"/>
                  <a:gd name="T44" fmla="*/ 3 w 4"/>
                  <a:gd name="T45" fmla="*/ 2 h 10"/>
                  <a:gd name="T46" fmla="*/ 3 w 4"/>
                  <a:gd name="T47" fmla="*/ 5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4" h="10">
                    <a:moveTo>
                      <a:pt x="3" y="5"/>
                    </a:moveTo>
                    <a:cubicBezTo>
                      <a:pt x="2" y="5"/>
                      <a:pt x="3" y="4"/>
                      <a:pt x="3" y="3"/>
                    </a:cubicBezTo>
                    <a:cubicBezTo>
                      <a:pt x="2" y="4"/>
                      <a:pt x="3" y="5"/>
                      <a:pt x="2" y="7"/>
                    </a:cubicBezTo>
                    <a:cubicBezTo>
                      <a:pt x="2" y="6"/>
                      <a:pt x="2" y="7"/>
                      <a:pt x="2" y="7"/>
                    </a:cubicBezTo>
                    <a:cubicBezTo>
                      <a:pt x="2" y="6"/>
                      <a:pt x="2" y="5"/>
                      <a:pt x="2" y="4"/>
                    </a:cubicBezTo>
                    <a:cubicBezTo>
                      <a:pt x="2" y="5"/>
                      <a:pt x="2" y="4"/>
                      <a:pt x="2" y="4"/>
                    </a:cubicBezTo>
                    <a:cubicBezTo>
                      <a:pt x="2" y="5"/>
                      <a:pt x="2" y="5"/>
                      <a:pt x="2" y="6"/>
                    </a:cubicBezTo>
                    <a:cubicBezTo>
                      <a:pt x="2" y="7"/>
                      <a:pt x="1" y="8"/>
                      <a:pt x="1" y="7"/>
                    </a:cubicBezTo>
                    <a:cubicBezTo>
                      <a:pt x="1" y="6"/>
                      <a:pt x="1" y="6"/>
                      <a:pt x="2" y="6"/>
                    </a:cubicBezTo>
                    <a:cubicBezTo>
                      <a:pt x="2" y="5"/>
                      <a:pt x="1" y="5"/>
                      <a:pt x="1" y="4"/>
                    </a:cubicBezTo>
                    <a:cubicBezTo>
                      <a:pt x="1" y="6"/>
                      <a:pt x="0" y="6"/>
                      <a:pt x="0" y="9"/>
                    </a:cubicBezTo>
                    <a:cubicBezTo>
                      <a:pt x="0" y="10"/>
                      <a:pt x="0" y="9"/>
                      <a:pt x="1" y="9"/>
                    </a:cubicBezTo>
                    <a:cubicBezTo>
                      <a:pt x="0" y="8"/>
                      <a:pt x="1" y="7"/>
                      <a:pt x="1" y="7"/>
                    </a:cubicBezTo>
                    <a:cubicBezTo>
                      <a:pt x="1" y="7"/>
                      <a:pt x="1" y="6"/>
                      <a:pt x="1" y="7"/>
                    </a:cubicBezTo>
                    <a:cubicBezTo>
                      <a:pt x="1" y="8"/>
                      <a:pt x="1" y="8"/>
                      <a:pt x="1" y="8"/>
                    </a:cubicBezTo>
                    <a:cubicBezTo>
                      <a:pt x="1" y="9"/>
                      <a:pt x="2" y="9"/>
                      <a:pt x="3" y="8"/>
                    </a:cubicBezTo>
                    <a:cubicBezTo>
                      <a:pt x="3" y="8"/>
                      <a:pt x="3" y="8"/>
                      <a:pt x="3" y="8"/>
                    </a:cubicBezTo>
                    <a:cubicBezTo>
                      <a:pt x="3" y="7"/>
                      <a:pt x="3" y="7"/>
                      <a:pt x="3" y="7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3" y="4"/>
                      <a:pt x="3" y="4"/>
                      <a:pt x="3" y="3"/>
                    </a:cubicBezTo>
                    <a:cubicBezTo>
                      <a:pt x="3" y="3"/>
                      <a:pt x="3" y="4"/>
                      <a:pt x="4" y="2"/>
                    </a:cubicBezTo>
                    <a:cubicBezTo>
                      <a:pt x="3" y="0"/>
                      <a:pt x="3" y="4"/>
                      <a:pt x="3" y="2"/>
                    </a:cubicBezTo>
                    <a:lnTo>
                      <a:pt x="3" y="5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249" name="Freeform 546"/>
              <p:cNvSpPr/>
              <p:nvPr/>
            </p:nvSpPr>
            <p:spPr bwMode="auto">
              <a:xfrm>
                <a:off x="1334" y="3199"/>
                <a:ext cx="0" cy="3"/>
              </a:xfrm>
              <a:custGeom>
                <a:avLst/>
                <a:gdLst>
                  <a:gd name="T0" fmla="*/ 0 h 3"/>
                  <a:gd name="T1" fmla="*/ 3 h 3"/>
                  <a:gd name="T2" fmla="*/ 0 h 3"/>
                  <a:gd name="T3" fmla="*/ 0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lnTo>
                      <a:pt x="0" y="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250" name="Freeform 547"/>
              <p:cNvSpPr/>
              <p:nvPr/>
            </p:nvSpPr>
            <p:spPr bwMode="auto">
              <a:xfrm>
                <a:off x="1334" y="3207"/>
                <a:ext cx="0" cy="6"/>
              </a:xfrm>
              <a:custGeom>
                <a:avLst/>
                <a:gdLst>
                  <a:gd name="T0" fmla="*/ 2 h 2"/>
                  <a:gd name="T1" fmla="*/ 1 h 2"/>
                  <a:gd name="T2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1"/>
                      <a:pt x="0" y="2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251" name="Freeform 548"/>
              <p:cNvSpPr/>
              <p:nvPr/>
            </p:nvSpPr>
            <p:spPr bwMode="auto">
              <a:xfrm>
                <a:off x="1328" y="3199"/>
                <a:ext cx="0" cy="3"/>
              </a:xfrm>
              <a:custGeom>
                <a:avLst/>
                <a:gdLst>
                  <a:gd name="T0" fmla="*/ 0 h 1"/>
                  <a:gd name="T1" fmla="*/ 0 h 1"/>
                  <a:gd name="T2" fmla="*/ 1 h 1"/>
                  <a:gd name="T3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252" name="Freeform 549"/>
              <p:cNvSpPr/>
              <p:nvPr/>
            </p:nvSpPr>
            <p:spPr bwMode="auto">
              <a:xfrm>
                <a:off x="1323" y="3202"/>
                <a:ext cx="3" cy="11"/>
              </a:xfrm>
              <a:custGeom>
                <a:avLst/>
                <a:gdLst>
                  <a:gd name="T0" fmla="*/ 0 w 1"/>
                  <a:gd name="T1" fmla="*/ 4 h 4"/>
                  <a:gd name="T2" fmla="*/ 1 w 1"/>
                  <a:gd name="T3" fmla="*/ 4 h 4"/>
                  <a:gd name="T4" fmla="*/ 1 w 1"/>
                  <a:gd name="T5" fmla="*/ 0 h 4"/>
                  <a:gd name="T6" fmla="*/ 1 w 1"/>
                  <a:gd name="T7" fmla="*/ 3 h 4"/>
                  <a:gd name="T8" fmla="*/ 0 w 1"/>
                  <a:gd name="T9" fmla="*/ 3 h 4"/>
                  <a:gd name="T10" fmla="*/ 0 w 1"/>
                  <a:gd name="T11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" h="4">
                    <a:moveTo>
                      <a:pt x="0" y="4"/>
                    </a:moveTo>
                    <a:cubicBezTo>
                      <a:pt x="1" y="4"/>
                      <a:pt x="1" y="3"/>
                      <a:pt x="1" y="4"/>
                    </a:cubicBezTo>
                    <a:cubicBezTo>
                      <a:pt x="1" y="3"/>
                      <a:pt x="1" y="2"/>
                      <a:pt x="1" y="0"/>
                    </a:cubicBezTo>
                    <a:cubicBezTo>
                      <a:pt x="1" y="0"/>
                      <a:pt x="1" y="3"/>
                      <a:pt x="1" y="3"/>
                    </a:cubicBezTo>
                    <a:cubicBezTo>
                      <a:pt x="1" y="2"/>
                      <a:pt x="1" y="3"/>
                      <a:pt x="0" y="3"/>
                    </a:cubicBez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253" name="Freeform 550"/>
              <p:cNvSpPr/>
              <p:nvPr/>
            </p:nvSpPr>
            <p:spPr bwMode="auto">
              <a:xfrm>
                <a:off x="1312" y="3193"/>
                <a:ext cx="14" cy="30"/>
              </a:xfrm>
              <a:custGeom>
                <a:avLst/>
                <a:gdLst>
                  <a:gd name="T0" fmla="*/ 4 w 5"/>
                  <a:gd name="T1" fmla="*/ 3 h 11"/>
                  <a:gd name="T2" fmla="*/ 3 w 5"/>
                  <a:gd name="T3" fmla="*/ 3 h 11"/>
                  <a:gd name="T4" fmla="*/ 3 w 5"/>
                  <a:gd name="T5" fmla="*/ 2 h 11"/>
                  <a:gd name="T6" fmla="*/ 3 w 5"/>
                  <a:gd name="T7" fmla="*/ 1 h 11"/>
                  <a:gd name="T8" fmla="*/ 3 w 5"/>
                  <a:gd name="T9" fmla="*/ 2 h 11"/>
                  <a:gd name="T10" fmla="*/ 2 w 5"/>
                  <a:gd name="T11" fmla="*/ 3 h 11"/>
                  <a:gd name="T12" fmla="*/ 2 w 5"/>
                  <a:gd name="T13" fmla="*/ 4 h 11"/>
                  <a:gd name="T14" fmla="*/ 2 w 5"/>
                  <a:gd name="T15" fmla="*/ 2 h 11"/>
                  <a:gd name="T16" fmla="*/ 2 w 5"/>
                  <a:gd name="T17" fmla="*/ 5 h 11"/>
                  <a:gd name="T18" fmla="*/ 1 w 5"/>
                  <a:gd name="T19" fmla="*/ 4 h 11"/>
                  <a:gd name="T20" fmla="*/ 1 w 5"/>
                  <a:gd name="T21" fmla="*/ 4 h 11"/>
                  <a:gd name="T22" fmla="*/ 1 w 5"/>
                  <a:gd name="T23" fmla="*/ 6 h 11"/>
                  <a:gd name="T24" fmla="*/ 1 w 5"/>
                  <a:gd name="T25" fmla="*/ 7 h 11"/>
                  <a:gd name="T26" fmla="*/ 2 w 5"/>
                  <a:gd name="T27" fmla="*/ 7 h 11"/>
                  <a:gd name="T28" fmla="*/ 2 w 5"/>
                  <a:gd name="T29" fmla="*/ 8 h 11"/>
                  <a:gd name="T30" fmla="*/ 3 w 5"/>
                  <a:gd name="T31" fmla="*/ 7 h 11"/>
                  <a:gd name="T32" fmla="*/ 3 w 5"/>
                  <a:gd name="T33" fmla="*/ 8 h 11"/>
                  <a:gd name="T34" fmla="*/ 3 w 5"/>
                  <a:gd name="T35" fmla="*/ 4 h 11"/>
                  <a:gd name="T36" fmla="*/ 3 w 5"/>
                  <a:gd name="T37" fmla="*/ 5 h 11"/>
                  <a:gd name="T38" fmla="*/ 3 w 5"/>
                  <a:gd name="T39" fmla="*/ 7 h 11"/>
                  <a:gd name="T40" fmla="*/ 4 w 5"/>
                  <a:gd name="T41" fmla="*/ 6 h 11"/>
                  <a:gd name="T42" fmla="*/ 4 w 5"/>
                  <a:gd name="T43" fmla="*/ 8 h 11"/>
                  <a:gd name="T44" fmla="*/ 4 w 5"/>
                  <a:gd name="T45" fmla="*/ 5 h 11"/>
                  <a:gd name="T46" fmla="*/ 5 w 5"/>
                  <a:gd name="T47" fmla="*/ 5 h 11"/>
                  <a:gd name="T48" fmla="*/ 4 w 5"/>
                  <a:gd name="T49" fmla="*/ 2 h 11"/>
                  <a:gd name="T50" fmla="*/ 2 w 5"/>
                  <a:gd name="T51" fmla="*/ 3 h 11"/>
                  <a:gd name="T52" fmla="*/ 2 w 5"/>
                  <a:gd name="T53" fmla="*/ 5 h 11"/>
                  <a:gd name="T54" fmla="*/ 2 w 5"/>
                  <a:gd name="T55" fmla="*/ 3 h 11"/>
                  <a:gd name="T56" fmla="*/ 2 w 5"/>
                  <a:gd name="T57" fmla="*/ 5 h 11"/>
                  <a:gd name="T58" fmla="*/ 2 w 5"/>
                  <a:gd name="T59" fmla="*/ 3 h 11"/>
                  <a:gd name="T60" fmla="*/ 2 w 5"/>
                  <a:gd name="T61" fmla="*/ 5 h 11"/>
                  <a:gd name="T62" fmla="*/ 1 w 5"/>
                  <a:gd name="T63" fmla="*/ 2 h 11"/>
                  <a:gd name="T64" fmla="*/ 3 w 5"/>
                  <a:gd name="T65" fmla="*/ 6 h 11"/>
                  <a:gd name="T66" fmla="*/ 3 w 5"/>
                  <a:gd name="T67" fmla="*/ 5 h 11"/>
                  <a:gd name="T68" fmla="*/ 4 w 5"/>
                  <a:gd name="T69" fmla="*/ 4 h 11"/>
                  <a:gd name="T70" fmla="*/ 4 w 5"/>
                  <a:gd name="T71" fmla="*/ 3 h 11"/>
                  <a:gd name="T72" fmla="*/ 4 w 5"/>
                  <a:gd name="T73" fmla="*/ 6 h 11"/>
                  <a:gd name="T74" fmla="*/ 4 w 5"/>
                  <a:gd name="T75" fmla="*/ 6 h 11"/>
                  <a:gd name="T76" fmla="*/ 4 w 5"/>
                  <a:gd name="T77" fmla="*/ 5 h 11"/>
                  <a:gd name="T78" fmla="*/ 4 w 5"/>
                  <a:gd name="T79" fmla="*/ 6 h 11"/>
                  <a:gd name="T80" fmla="*/ 5 w 5"/>
                  <a:gd name="T81" fmla="*/ 2 h 11"/>
                  <a:gd name="T82" fmla="*/ 4 w 5"/>
                  <a:gd name="T83" fmla="*/ 1 h 11"/>
                  <a:gd name="T84" fmla="*/ 4 w 5"/>
                  <a:gd name="T85" fmla="*/ 3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5" h="11">
                    <a:moveTo>
                      <a:pt x="4" y="3"/>
                    </a:moveTo>
                    <a:cubicBezTo>
                      <a:pt x="4" y="3"/>
                      <a:pt x="3" y="4"/>
                      <a:pt x="3" y="3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4" y="1"/>
                      <a:pt x="3" y="3"/>
                      <a:pt x="3" y="1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2"/>
                      <a:pt x="3" y="4"/>
                      <a:pt x="2" y="3"/>
                    </a:cubicBezTo>
                    <a:cubicBezTo>
                      <a:pt x="2" y="3"/>
                      <a:pt x="2" y="3"/>
                      <a:pt x="2" y="4"/>
                    </a:cubicBezTo>
                    <a:cubicBezTo>
                      <a:pt x="2" y="3"/>
                      <a:pt x="2" y="3"/>
                      <a:pt x="2" y="2"/>
                    </a:cubicBezTo>
                    <a:cubicBezTo>
                      <a:pt x="2" y="2"/>
                      <a:pt x="2" y="4"/>
                      <a:pt x="2" y="5"/>
                    </a:cubicBezTo>
                    <a:cubicBezTo>
                      <a:pt x="2" y="3"/>
                      <a:pt x="1" y="5"/>
                      <a:pt x="1" y="4"/>
                    </a:cubicBezTo>
                    <a:cubicBezTo>
                      <a:pt x="1" y="4"/>
                      <a:pt x="1" y="3"/>
                      <a:pt x="1" y="4"/>
                    </a:cubicBezTo>
                    <a:cubicBezTo>
                      <a:pt x="2" y="3"/>
                      <a:pt x="1" y="2"/>
                      <a:pt x="1" y="6"/>
                    </a:cubicBezTo>
                    <a:cubicBezTo>
                      <a:pt x="1" y="7"/>
                      <a:pt x="1" y="7"/>
                      <a:pt x="1" y="7"/>
                    </a:cubicBezTo>
                    <a:cubicBezTo>
                      <a:pt x="1" y="7"/>
                      <a:pt x="2" y="6"/>
                      <a:pt x="2" y="7"/>
                    </a:cubicBezTo>
                    <a:cubicBezTo>
                      <a:pt x="2" y="8"/>
                      <a:pt x="2" y="8"/>
                      <a:pt x="2" y="8"/>
                    </a:cubicBezTo>
                    <a:cubicBezTo>
                      <a:pt x="2" y="7"/>
                      <a:pt x="3" y="7"/>
                      <a:pt x="3" y="7"/>
                    </a:cubicBezTo>
                    <a:cubicBezTo>
                      <a:pt x="3" y="8"/>
                      <a:pt x="3" y="8"/>
                      <a:pt x="3" y="8"/>
                    </a:cubicBezTo>
                    <a:cubicBezTo>
                      <a:pt x="4" y="6"/>
                      <a:pt x="3" y="7"/>
                      <a:pt x="3" y="4"/>
                    </a:cubicBezTo>
                    <a:cubicBezTo>
                      <a:pt x="3" y="8"/>
                      <a:pt x="3" y="3"/>
                      <a:pt x="3" y="5"/>
                    </a:cubicBezTo>
                    <a:cubicBezTo>
                      <a:pt x="4" y="6"/>
                      <a:pt x="3" y="5"/>
                      <a:pt x="3" y="7"/>
                    </a:cubicBezTo>
                    <a:cubicBezTo>
                      <a:pt x="3" y="5"/>
                      <a:pt x="4" y="6"/>
                      <a:pt x="4" y="6"/>
                    </a:cubicBezTo>
                    <a:cubicBezTo>
                      <a:pt x="4" y="7"/>
                      <a:pt x="4" y="6"/>
                      <a:pt x="4" y="8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4" y="6"/>
                      <a:pt x="4" y="5"/>
                      <a:pt x="5" y="5"/>
                    </a:cubicBezTo>
                    <a:cubicBezTo>
                      <a:pt x="4" y="5"/>
                      <a:pt x="4" y="3"/>
                      <a:pt x="4" y="2"/>
                    </a:cubicBezTo>
                    <a:cubicBezTo>
                      <a:pt x="4" y="3"/>
                      <a:pt x="3" y="4"/>
                      <a:pt x="2" y="3"/>
                    </a:cubicBezTo>
                    <a:cubicBezTo>
                      <a:pt x="3" y="5"/>
                      <a:pt x="2" y="3"/>
                      <a:pt x="2" y="5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1" y="3"/>
                      <a:pt x="2" y="4"/>
                      <a:pt x="2" y="5"/>
                    </a:cubicBezTo>
                    <a:cubicBezTo>
                      <a:pt x="2" y="5"/>
                      <a:pt x="2" y="4"/>
                      <a:pt x="2" y="3"/>
                    </a:cubicBezTo>
                    <a:cubicBezTo>
                      <a:pt x="1" y="3"/>
                      <a:pt x="2" y="4"/>
                      <a:pt x="2" y="5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0" y="11"/>
                      <a:pt x="3" y="3"/>
                      <a:pt x="3" y="6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3" y="5"/>
                      <a:pt x="4" y="1"/>
                      <a:pt x="4" y="4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4" y="4"/>
                      <a:pt x="4" y="5"/>
                      <a:pt x="4" y="6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4" y="4"/>
                      <a:pt x="5" y="5"/>
                      <a:pt x="4" y="6"/>
                    </a:cubicBezTo>
                    <a:cubicBezTo>
                      <a:pt x="5" y="4"/>
                      <a:pt x="4" y="3"/>
                      <a:pt x="5" y="2"/>
                    </a:cubicBezTo>
                    <a:cubicBezTo>
                      <a:pt x="4" y="5"/>
                      <a:pt x="4" y="0"/>
                      <a:pt x="4" y="1"/>
                    </a:cubicBezTo>
                    <a:cubicBezTo>
                      <a:pt x="3" y="1"/>
                      <a:pt x="4" y="2"/>
                      <a:pt x="4" y="3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254" name="Freeform 551"/>
              <p:cNvSpPr/>
              <p:nvPr/>
            </p:nvSpPr>
            <p:spPr bwMode="auto">
              <a:xfrm>
                <a:off x="1323" y="3210"/>
                <a:ext cx="0" cy="3"/>
              </a:xfrm>
              <a:custGeom>
                <a:avLst/>
                <a:gdLst>
                  <a:gd name="T0" fmla="*/ 3 h 3"/>
                  <a:gd name="T1" fmla="*/ 0 h 3"/>
                  <a:gd name="T2" fmla="*/ 3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3">
                    <a:moveTo>
                      <a:pt x="0" y="3"/>
                    </a:moveTo>
                    <a:lnTo>
                      <a:pt x="0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255" name="Freeform 552"/>
              <p:cNvSpPr/>
              <p:nvPr/>
            </p:nvSpPr>
            <p:spPr bwMode="auto">
              <a:xfrm>
                <a:off x="1326" y="3207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256" name="Rectangle 553"/>
              <p:cNvSpPr>
                <a:spLocks noChangeArrowheads="1"/>
              </p:cNvSpPr>
              <p:nvPr/>
            </p:nvSpPr>
            <p:spPr bwMode="auto">
              <a:xfrm>
                <a:off x="1323" y="3210"/>
                <a:ext cx="1" cy="1"/>
              </a:xfrm>
              <a:prstGeom prst="rect">
                <a:avLst/>
              </a:pr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257" name="Freeform 554"/>
              <p:cNvSpPr/>
              <p:nvPr/>
            </p:nvSpPr>
            <p:spPr bwMode="auto">
              <a:xfrm>
                <a:off x="1326" y="3199"/>
                <a:ext cx="0" cy="3"/>
              </a:xfrm>
              <a:custGeom>
                <a:avLst/>
                <a:gdLst>
                  <a:gd name="T0" fmla="*/ 0 h 3"/>
                  <a:gd name="T1" fmla="*/ 0 h 3"/>
                  <a:gd name="T2" fmla="*/ 3 h 3"/>
                  <a:gd name="T3" fmla="*/ 0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lnTo>
                      <a:pt x="0" y="0"/>
                    </a:lnTo>
                    <a:lnTo>
                      <a:pt x="0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258" name="Freeform 555"/>
              <p:cNvSpPr/>
              <p:nvPr/>
            </p:nvSpPr>
            <p:spPr bwMode="auto">
              <a:xfrm>
                <a:off x="1328" y="3210"/>
                <a:ext cx="0" cy="3"/>
              </a:xfrm>
              <a:custGeom>
                <a:avLst/>
                <a:gdLst>
                  <a:gd name="T0" fmla="*/ 3 h 3"/>
                  <a:gd name="T1" fmla="*/ 0 h 3"/>
                  <a:gd name="T2" fmla="*/ 3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3">
                    <a:moveTo>
                      <a:pt x="0" y="3"/>
                    </a:moveTo>
                    <a:lnTo>
                      <a:pt x="0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259" name="Freeform 556"/>
              <p:cNvSpPr/>
              <p:nvPr/>
            </p:nvSpPr>
            <p:spPr bwMode="auto">
              <a:xfrm>
                <a:off x="1337" y="321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260" name="Freeform 557"/>
              <p:cNvSpPr/>
              <p:nvPr/>
            </p:nvSpPr>
            <p:spPr bwMode="auto">
              <a:xfrm>
                <a:off x="1326" y="3185"/>
                <a:ext cx="27" cy="33"/>
              </a:xfrm>
              <a:custGeom>
                <a:avLst/>
                <a:gdLst>
                  <a:gd name="T0" fmla="*/ 7 w 10"/>
                  <a:gd name="T1" fmla="*/ 6 h 12"/>
                  <a:gd name="T2" fmla="*/ 7 w 10"/>
                  <a:gd name="T3" fmla="*/ 9 h 12"/>
                  <a:gd name="T4" fmla="*/ 7 w 10"/>
                  <a:gd name="T5" fmla="*/ 10 h 12"/>
                  <a:gd name="T6" fmla="*/ 8 w 10"/>
                  <a:gd name="T7" fmla="*/ 8 h 12"/>
                  <a:gd name="T8" fmla="*/ 10 w 10"/>
                  <a:gd name="T9" fmla="*/ 8 h 12"/>
                  <a:gd name="T10" fmla="*/ 9 w 10"/>
                  <a:gd name="T11" fmla="*/ 3 h 12"/>
                  <a:gd name="T12" fmla="*/ 7 w 10"/>
                  <a:gd name="T13" fmla="*/ 5 h 12"/>
                  <a:gd name="T14" fmla="*/ 7 w 10"/>
                  <a:gd name="T15" fmla="*/ 5 h 12"/>
                  <a:gd name="T16" fmla="*/ 6 w 10"/>
                  <a:gd name="T17" fmla="*/ 4 h 12"/>
                  <a:gd name="T18" fmla="*/ 6 w 10"/>
                  <a:gd name="T19" fmla="*/ 8 h 12"/>
                  <a:gd name="T20" fmla="*/ 6 w 10"/>
                  <a:gd name="T21" fmla="*/ 8 h 12"/>
                  <a:gd name="T22" fmla="*/ 5 w 10"/>
                  <a:gd name="T23" fmla="*/ 6 h 12"/>
                  <a:gd name="T24" fmla="*/ 4 w 10"/>
                  <a:gd name="T25" fmla="*/ 6 h 12"/>
                  <a:gd name="T26" fmla="*/ 3 w 10"/>
                  <a:gd name="T27" fmla="*/ 6 h 12"/>
                  <a:gd name="T28" fmla="*/ 3 w 10"/>
                  <a:gd name="T29" fmla="*/ 7 h 12"/>
                  <a:gd name="T30" fmla="*/ 2 w 10"/>
                  <a:gd name="T31" fmla="*/ 8 h 12"/>
                  <a:gd name="T32" fmla="*/ 2 w 10"/>
                  <a:gd name="T33" fmla="*/ 7 h 12"/>
                  <a:gd name="T34" fmla="*/ 1 w 10"/>
                  <a:gd name="T35" fmla="*/ 7 h 12"/>
                  <a:gd name="T36" fmla="*/ 0 w 10"/>
                  <a:gd name="T37" fmla="*/ 7 h 12"/>
                  <a:gd name="T38" fmla="*/ 1 w 10"/>
                  <a:gd name="T39" fmla="*/ 7 h 12"/>
                  <a:gd name="T40" fmla="*/ 1 w 10"/>
                  <a:gd name="T41" fmla="*/ 6 h 12"/>
                  <a:gd name="T42" fmla="*/ 1 w 10"/>
                  <a:gd name="T43" fmla="*/ 10 h 12"/>
                  <a:gd name="T44" fmla="*/ 2 w 10"/>
                  <a:gd name="T45" fmla="*/ 10 h 12"/>
                  <a:gd name="T46" fmla="*/ 2 w 10"/>
                  <a:gd name="T47" fmla="*/ 10 h 12"/>
                  <a:gd name="T48" fmla="*/ 3 w 10"/>
                  <a:gd name="T49" fmla="*/ 10 h 12"/>
                  <a:gd name="T50" fmla="*/ 4 w 10"/>
                  <a:gd name="T51" fmla="*/ 10 h 12"/>
                  <a:gd name="T52" fmla="*/ 4 w 10"/>
                  <a:gd name="T53" fmla="*/ 9 h 12"/>
                  <a:gd name="T54" fmla="*/ 4 w 10"/>
                  <a:gd name="T55" fmla="*/ 10 h 12"/>
                  <a:gd name="T56" fmla="*/ 4 w 10"/>
                  <a:gd name="T57" fmla="*/ 10 h 12"/>
                  <a:gd name="T58" fmla="*/ 5 w 10"/>
                  <a:gd name="T59" fmla="*/ 9 h 12"/>
                  <a:gd name="T60" fmla="*/ 5 w 10"/>
                  <a:gd name="T61" fmla="*/ 8 h 12"/>
                  <a:gd name="T62" fmla="*/ 6 w 10"/>
                  <a:gd name="T63" fmla="*/ 10 h 12"/>
                  <a:gd name="T64" fmla="*/ 6 w 10"/>
                  <a:gd name="T65" fmla="*/ 10 h 12"/>
                  <a:gd name="T66" fmla="*/ 6 w 10"/>
                  <a:gd name="T67" fmla="*/ 8 h 12"/>
                  <a:gd name="T68" fmla="*/ 7 w 10"/>
                  <a:gd name="T69" fmla="*/ 8 h 12"/>
                  <a:gd name="T70" fmla="*/ 8 w 10"/>
                  <a:gd name="T71" fmla="*/ 7 h 12"/>
                  <a:gd name="T72" fmla="*/ 9 w 10"/>
                  <a:gd name="T73" fmla="*/ 7 h 12"/>
                  <a:gd name="T74" fmla="*/ 10 w 10"/>
                  <a:gd name="T75" fmla="*/ 4 h 12"/>
                  <a:gd name="T76" fmla="*/ 9 w 10"/>
                  <a:gd name="T77" fmla="*/ 6 h 12"/>
                  <a:gd name="T78" fmla="*/ 9 w 10"/>
                  <a:gd name="T79" fmla="*/ 7 h 12"/>
                  <a:gd name="T80" fmla="*/ 8 w 10"/>
                  <a:gd name="T81" fmla="*/ 4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0" h="12">
                    <a:moveTo>
                      <a:pt x="8" y="4"/>
                    </a:moveTo>
                    <a:cubicBezTo>
                      <a:pt x="8" y="5"/>
                      <a:pt x="7" y="5"/>
                      <a:pt x="7" y="6"/>
                    </a:cubicBezTo>
                    <a:cubicBezTo>
                      <a:pt x="7" y="6"/>
                      <a:pt x="7" y="6"/>
                      <a:pt x="7" y="6"/>
                    </a:cubicBezTo>
                    <a:cubicBezTo>
                      <a:pt x="7" y="6"/>
                      <a:pt x="7" y="7"/>
                      <a:pt x="7" y="9"/>
                    </a:cubicBezTo>
                    <a:cubicBezTo>
                      <a:pt x="7" y="8"/>
                      <a:pt x="7" y="8"/>
                      <a:pt x="7" y="8"/>
                    </a:cubicBezTo>
                    <a:cubicBezTo>
                      <a:pt x="7" y="7"/>
                      <a:pt x="7" y="9"/>
                      <a:pt x="7" y="10"/>
                    </a:cubicBezTo>
                    <a:cubicBezTo>
                      <a:pt x="8" y="9"/>
                      <a:pt x="8" y="7"/>
                      <a:pt x="8" y="7"/>
                    </a:cubicBezTo>
                    <a:cubicBezTo>
                      <a:pt x="8" y="7"/>
                      <a:pt x="8" y="8"/>
                      <a:pt x="8" y="8"/>
                    </a:cubicBezTo>
                    <a:cubicBezTo>
                      <a:pt x="8" y="9"/>
                      <a:pt x="8" y="6"/>
                      <a:pt x="9" y="6"/>
                    </a:cubicBezTo>
                    <a:cubicBezTo>
                      <a:pt x="9" y="12"/>
                      <a:pt x="9" y="5"/>
                      <a:pt x="10" y="8"/>
                    </a:cubicBezTo>
                    <a:cubicBezTo>
                      <a:pt x="10" y="0"/>
                      <a:pt x="9" y="6"/>
                      <a:pt x="9" y="5"/>
                    </a:cubicBezTo>
                    <a:cubicBezTo>
                      <a:pt x="9" y="3"/>
                      <a:pt x="9" y="5"/>
                      <a:pt x="9" y="3"/>
                    </a:cubicBezTo>
                    <a:cubicBezTo>
                      <a:pt x="9" y="7"/>
                      <a:pt x="8" y="2"/>
                      <a:pt x="8" y="6"/>
                    </a:cubicBezTo>
                    <a:cubicBezTo>
                      <a:pt x="8" y="5"/>
                      <a:pt x="8" y="6"/>
                      <a:pt x="7" y="5"/>
                    </a:cubicBezTo>
                    <a:cubicBezTo>
                      <a:pt x="7" y="5"/>
                      <a:pt x="8" y="5"/>
                      <a:pt x="8" y="5"/>
                    </a:cubicBezTo>
                    <a:cubicBezTo>
                      <a:pt x="7" y="4"/>
                      <a:pt x="7" y="7"/>
                      <a:pt x="7" y="5"/>
                    </a:cubicBezTo>
                    <a:cubicBezTo>
                      <a:pt x="7" y="4"/>
                      <a:pt x="7" y="6"/>
                      <a:pt x="7" y="7"/>
                    </a:cubicBezTo>
                    <a:cubicBezTo>
                      <a:pt x="7" y="6"/>
                      <a:pt x="7" y="6"/>
                      <a:pt x="6" y="4"/>
                    </a:cubicBezTo>
                    <a:cubicBezTo>
                      <a:pt x="6" y="6"/>
                      <a:pt x="6" y="5"/>
                      <a:pt x="6" y="6"/>
                    </a:cubicBezTo>
                    <a:cubicBezTo>
                      <a:pt x="6" y="6"/>
                      <a:pt x="6" y="7"/>
                      <a:pt x="6" y="8"/>
                    </a:cubicBezTo>
                    <a:cubicBezTo>
                      <a:pt x="6" y="7"/>
                      <a:pt x="6" y="9"/>
                      <a:pt x="6" y="9"/>
                    </a:cubicBezTo>
                    <a:cubicBezTo>
                      <a:pt x="5" y="7"/>
                      <a:pt x="6" y="9"/>
                      <a:pt x="6" y="8"/>
                    </a:cubicBezTo>
                    <a:cubicBezTo>
                      <a:pt x="6" y="7"/>
                      <a:pt x="6" y="7"/>
                      <a:pt x="6" y="5"/>
                    </a:cubicBezTo>
                    <a:cubicBezTo>
                      <a:pt x="6" y="5"/>
                      <a:pt x="5" y="5"/>
                      <a:pt x="5" y="6"/>
                    </a:cubicBezTo>
                    <a:cubicBezTo>
                      <a:pt x="5" y="6"/>
                      <a:pt x="5" y="5"/>
                      <a:pt x="5" y="5"/>
                    </a:cubicBezTo>
                    <a:cubicBezTo>
                      <a:pt x="4" y="4"/>
                      <a:pt x="5" y="7"/>
                      <a:pt x="4" y="6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4" y="7"/>
                      <a:pt x="3" y="5"/>
                      <a:pt x="3" y="6"/>
                    </a:cubicBezTo>
                    <a:cubicBezTo>
                      <a:pt x="3" y="7"/>
                      <a:pt x="3" y="7"/>
                      <a:pt x="3" y="7"/>
                    </a:cubicBezTo>
                    <a:cubicBezTo>
                      <a:pt x="3" y="4"/>
                      <a:pt x="3" y="9"/>
                      <a:pt x="3" y="7"/>
                    </a:cubicBezTo>
                    <a:cubicBezTo>
                      <a:pt x="3" y="8"/>
                      <a:pt x="3" y="10"/>
                      <a:pt x="3" y="10"/>
                    </a:cubicBezTo>
                    <a:cubicBezTo>
                      <a:pt x="2" y="8"/>
                      <a:pt x="2" y="8"/>
                      <a:pt x="2" y="8"/>
                    </a:cubicBezTo>
                    <a:cubicBezTo>
                      <a:pt x="3" y="9"/>
                      <a:pt x="2" y="6"/>
                      <a:pt x="2" y="5"/>
                    </a:cubicBezTo>
                    <a:cubicBezTo>
                      <a:pt x="2" y="6"/>
                      <a:pt x="2" y="5"/>
                      <a:pt x="2" y="7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1" y="5"/>
                      <a:pt x="2" y="8"/>
                      <a:pt x="1" y="7"/>
                    </a:cubicBezTo>
                    <a:cubicBezTo>
                      <a:pt x="1" y="6"/>
                      <a:pt x="1" y="6"/>
                      <a:pt x="1" y="6"/>
                    </a:cubicBezTo>
                    <a:cubicBezTo>
                      <a:pt x="1" y="6"/>
                      <a:pt x="0" y="5"/>
                      <a:pt x="0" y="7"/>
                    </a:cubicBezTo>
                    <a:cubicBezTo>
                      <a:pt x="0" y="8"/>
                      <a:pt x="0" y="10"/>
                      <a:pt x="0" y="10"/>
                    </a:cubicBezTo>
                    <a:cubicBezTo>
                      <a:pt x="1" y="10"/>
                      <a:pt x="1" y="8"/>
                      <a:pt x="1" y="7"/>
                    </a:cubicBezTo>
                    <a:cubicBezTo>
                      <a:pt x="1" y="9"/>
                      <a:pt x="1" y="9"/>
                      <a:pt x="1" y="9"/>
                    </a:cubicBezTo>
                    <a:cubicBezTo>
                      <a:pt x="1" y="8"/>
                      <a:pt x="1" y="7"/>
                      <a:pt x="1" y="6"/>
                    </a:cubicBezTo>
                    <a:cubicBezTo>
                      <a:pt x="1" y="5"/>
                      <a:pt x="1" y="8"/>
                      <a:pt x="1" y="7"/>
                    </a:cubicBezTo>
                    <a:cubicBezTo>
                      <a:pt x="1" y="8"/>
                      <a:pt x="1" y="9"/>
                      <a:pt x="1" y="10"/>
                    </a:cubicBezTo>
                    <a:cubicBezTo>
                      <a:pt x="1" y="9"/>
                      <a:pt x="1" y="9"/>
                      <a:pt x="1" y="9"/>
                    </a:cubicBezTo>
                    <a:cubicBezTo>
                      <a:pt x="1" y="10"/>
                      <a:pt x="2" y="10"/>
                      <a:pt x="2" y="10"/>
                    </a:cubicBezTo>
                    <a:cubicBezTo>
                      <a:pt x="2" y="8"/>
                      <a:pt x="2" y="11"/>
                      <a:pt x="2" y="10"/>
                    </a:cubicBezTo>
                    <a:cubicBezTo>
                      <a:pt x="2" y="10"/>
                      <a:pt x="2" y="10"/>
                      <a:pt x="2" y="10"/>
                    </a:cubicBezTo>
                    <a:cubicBezTo>
                      <a:pt x="2" y="9"/>
                      <a:pt x="2" y="9"/>
                      <a:pt x="2" y="9"/>
                    </a:cubicBezTo>
                    <a:cubicBezTo>
                      <a:pt x="3" y="10"/>
                      <a:pt x="3" y="10"/>
                      <a:pt x="3" y="10"/>
                    </a:cubicBezTo>
                    <a:cubicBezTo>
                      <a:pt x="3" y="10"/>
                      <a:pt x="3" y="8"/>
                      <a:pt x="3" y="8"/>
                    </a:cubicBezTo>
                    <a:cubicBezTo>
                      <a:pt x="3" y="10"/>
                      <a:pt x="3" y="9"/>
                      <a:pt x="4" y="10"/>
                    </a:cubicBezTo>
                    <a:cubicBezTo>
                      <a:pt x="3" y="9"/>
                      <a:pt x="4" y="10"/>
                      <a:pt x="4" y="9"/>
                    </a:cubicBezTo>
                    <a:cubicBezTo>
                      <a:pt x="4" y="8"/>
                      <a:pt x="4" y="8"/>
                      <a:pt x="4" y="9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4" y="10"/>
                      <a:pt x="4" y="9"/>
                      <a:pt x="4" y="10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5" y="11"/>
                      <a:pt x="4" y="8"/>
                      <a:pt x="5" y="9"/>
                    </a:cubicBezTo>
                    <a:cubicBezTo>
                      <a:pt x="5" y="8"/>
                      <a:pt x="5" y="8"/>
                      <a:pt x="5" y="6"/>
                    </a:cubicBezTo>
                    <a:cubicBezTo>
                      <a:pt x="5" y="7"/>
                      <a:pt x="5" y="9"/>
                      <a:pt x="5" y="8"/>
                    </a:cubicBezTo>
                    <a:cubicBezTo>
                      <a:pt x="5" y="7"/>
                      <a:pt x="6" y="9"/>
                      <a:pt x="6" y="8"/>
                    </a:cubicBezTo>
                    <a:cubicBezTo>
                      <a:pt x="6" y="10"/>
                      <a:pt x="6" y="8"/>
                      <a:pt x="6" y="10"/>
                    </a:cubicBezTo>
                    <a:cubicBezTo>
                      <a:pt x="6" y="11"/>
                      <a:pt x="6" y="8"/>
                      <a:pt x="6" y="9"/>
                    </a:cubicBezTo>
                    <a:cubicBezTo>
                      <a:pt x="6" y="10"/>
                      <a:pt x="6" y="10"/>
                      <a:pt x="6" y="10"/>
                    </a:cubicBezTo>
                    <a:cubicBezTo>
                      <a:pt x="6" y="9"/>
                      <a:pt x="6" y="8"/>
                      <a:pt x="7" y="9"/>
                    </a:cubicBezTo>
                    <a:cubicBezTo>
                      <a:pt x="6" y="8"/>
                      <a:pt x="6" y="8"/>
                      <a:pt x="6" y="8"/>
                    </a:cubicBezTo>
                    <a:cubicBezTo>
                      <a:pt x="7" y="9"/>
                      <a:pt x="7" y="8"/>
                      <a:pt x="7" y="10"/>
                    </a:cubicBezTo>
                    <a:cubicBezTo>
                      <a:pt x="7" y="8"/>
                      <a:pt x="7" y="8"/>
                      <a:pt x="7" y="8"/>
                    </a:cubicBezTo>
                    <a:cubicBezTo>
                      <a:pt x="8" y="10"/>
                      <a:pt x="8" y="8"/>
                      <a:pt x="8" y="6"/>
                    </a:cubicBezTo>
                    <a:cubicBezTo>
                      <a:pt x="8" y="6"/>
                      <a:pt x="8" y="6"/>
                      <a:pt x="8" y="7"/>
                    </a:cubicBezTo>
                    <a:cubicBezTo>
                      <a:pt x="8" y="7"/>
                      <a:pt x="8" y="7"/>
                      <a:pt x="8" y="7"/>
                    </a:cubicBezTo>
                    <a:cubicBezTo>
                      <a:pt x="8" y="8"/>
                      <a:pt x="9" y="9"/>
                      <a:pt x="9" y="7"/>
                    </a:cubicBezTo>
                    <a:cubicBezTo>
                      <a:pt x="9" y="6"/>
                      <a:pt x="9" y="8"/>
                      <a:pt x="9" y="8"/>
                    </a:cubicBezTo>
                    <a:cubicBezTo>
                      <a:pt x="9" y="5"/>
                      <a:pt x="9" y="11"/>
                      <a:pt x="10" y="4"/>
                    </a:cubicBezTo>
                    <a:cubicBezTo>
                      <a:pt x="9" y="4"/>
                      <a:pt x="9" y="4"/>
                      <a:pt x="9" y="6"/>
                    </a:cubicBezTo>
                    <a:cubicBezTo>
                      <a:pt x="9" y="6"/>
                      <a:pt x="10" y="6"/>
                      <a:pt x="9" y="6"/>
                    </a:cubicBezTo>
                    <a:cubicBezTo>
                      <a:pt x="9" y="5"/>
                      <a:pt x="9" y="5"/>
                      <a:pt x="10" y="4"/>
                    </a:cubicBezTo>
                    <a:cubicBezTo>
                      <a:pt x="10" y="11"/>
                      <a:pt x="9" y="5"/>
                      <a:pt x="9" y="7"/>
                    </a:cubicBezTo>
                    <a:cubicBezTo>
                      <a:pt x="9" y="4"/>
                      <a:pt x="9" y="4"/>
                      <a:pt x="9" y="4"/>
                    </a:cubicBezTo>
                    <a:cubicBezTo>
                      <a:pt x="9" y="2"/>
                      <a:pt x="8" y="8"/>
                      <a:pt x="8" y="4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261" name="Freeform 558"/>
              <p:cNvSpPr/>
              <p:nvPr/>
            </p:nvSpPr>
            <p:spPr bwMode="auto">
              <a:xfrm>
                <a:off x="1348" y="3207"/>
                <a:ext cx="0" cy="3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  <a:gd name="T3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262" name="Freeform 559"/>
              <p:cNvSpPr/>
              <p:nvPr/>
            </p:nvSpPr>
            <p:spPr bwMode="auto">
              <a:xfrm>
                <a:off x="1348" y="3204"/>
                <a:ext cx="0" cy="3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1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263" name="Freeform 560"/>
              <p:cNvSpPr/>
              <p:nvPr/>
            </p:nvSpPr>
            <p:spPr bwMode="auto">
              <a:xfrm>
                <a:off x="1345" y="3196"/>
                <a:ext cx="0" cy="3"/>
              </a:xfrm>
              <a:custGeom>
                <a:avLst/>
                <a:gdLst>
                  <a:gd name="T0" fmla="*/ 1 h 1"/>
                  <a:gd name="T1" fmla="*/ 1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0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264" name="Rectangle 561"/>
              <p:cNvSpPr>
                <a:spLocks noChangeArrowheads="1"/>
              </p:cNvSpPr>
              <p:nvPr/>
            </p:nvSpPr>
            <p:spPr bwMode="auto">
              <a:xfrm>
                <a:off x="1345" y="3202"/>
                <a:ext cx="1" cy="1"/>
              </a:xfrm>
              <a:prstGeom prst="rect">
                <a:avLst/>
              </a:pr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265" name="Freeform 562"/>
              <p:cNvSpPr/>
              <p:nvPr/>
            </p:nvSpPr>
            <p:spPr bwMode="auto">
              <a:xfrm>
                <a:off x="1326" y="3196"/>
                <a:ext cx="19" cy="22"/>
              </a:xfrm>
              <a:custGeom>
                <a:avLst/>
                <a:gdLst>
                  <a:gd name="T0" fmla="*/ 1 w 7"/>
                  <a:gd name="T1" fmla="*/ 3 h 8"/>
                  <a:gd name="T2" fmla="*/ 1 w 7"/>
                  <a:gd name="T3" fmla="*/ 5 h 8"/>
                  <a:gd name="T4" fmla="*/ 0 w 7"/>
                  <a:gd name="T5" fmla="*/ 4 h 8"/>
                  <a:gd name="T6" fmla="*/ 0 w 7"/>
                  <a:gd name="T7" fmla="*/ 6 h 8"/>
                  <a:gd name="T8" fmla="*/ 3 w 7"/>
                  <a:gd name="T9" fmla="*/ 5 h 8"/>
                  <a:gd name="T10" fmla="*/ 3 w 7"/>
                  <a:gd name="T11" fmla="*/ 6 h 8"/>
                  <a:gd name="T12" fmla="*/ 4 w 7"/>
                  <a:gd name="T13" fmla="*/ 4 h 8"/>
                  <a:gd name="T14" fmla="*/ 4 w 7"/>
                  <a:gd name="T15" fmla="*/ 6 h 8"/>
                  <a:gd name="T16" fmla="*/ 5 w 7"/>
                  <a:gd name="T17" fmla="*/ 6 h 8"/>
                  <a:gd name="T18" fmla="*/ 5 w 7"/>
                  <a:gd name="T19" fmla="*/ 5 h 8"/>
                  <a:gd name="T20" fmla="*/ 5 w 7"/>
                  <a:gd name="T21" fmla="*/ 5 h 8"/>
                  <a:gd name="T22" fmla="*/ 5 w 7"/>
                  <a:gd name="T23" fmla="*/ 5 h 8"/>
                  <a:gd name="T24" fmla="*/ 6 w 7"/>
                  <a:gd name="T25" fmla="*/ 5 h 8"/>
                  <a:gd name="T26" fmla="*/ 6 w 7"/>
                  <a:gd name="T27" fmla="*/ 5 h 8"/>
                  <a:gd name="T28" fmla="*/ 6 w 7"/>
                  <a:gd name="T29" fmla="*/ 4 h 8"/>
                  <a:gd name="T30" fmla="*/ 6 w 7"/>
                  <a:gd name="T31" fmla="*/ 5 h 8"/>
                  <a:gd name="T32" fmla="*/ 7 w 7"/>
                  <a:gd name="T33" fmla="*/ 4 h 8"/>
                  <a:gd name="T34" fmla="*/ 7 w 7"/>
                  <a:gd name="T35" fmla="*/ 2 h 8"/>
                  <a:gd name="T36" fmla="*/ 6 w 7"/>
                  <a:gd name="T37" fmla="*/ 3 h 8"/>
                  <a:gd name="T38" fmla="*/ 6 w 7"/>
                  <a:gd name="T39" fmla="*/ 3 h 8"/>
                  <a:gd name="T40" fmla="*/ 6 w 7"/>
                  <a:gd name="T41" fmla="*/ 4 h 8"/>
                  <a:gd name="T42" fmla="*/ 6 w 7"/>
                  <a:gd name="T43" fmla="*/ 2 h 8"/>
                  <a:gd name="T44" fmla="*/ 5 w 7"/>
                  <a:gd name="T45" fmla="*/ 1 h 8"/>
                  <a:gd name="T46" fmla="*/ 5 w 7"/>
                  <a:gd name="T47" fmla="*/ 1 h 8"/>
                  <a:gd name="T48" fmla="*/ 5 w 7"/>
                  <a:gd name="T49" fmla="*/ 1 h 8"/>
                  <a:gd name="T50" fmla="*/ 5 w 7"/>
                  <a:gd name="T51" fmla="*/ 2 h 8"/>
                  <a:gd name="T52" fmla="*/ 5 w 7"/>
                  <a:gd name="T53" fmla="*/ 4 h 8"/>
                  <a:gd name="T54" fmla="*/ 5 w 7"/>
                  <a:gd name="T55" fmla="*/ 4 h 8"/>
                  <a:gd name="T56" fmla="*/ 5 w 7"/>
                  <a:gd name="T57" fmla="*/ 3 h 8"/>
                  <a:gd name="T58" fmla="*/ 5 w 7"/>
                  <a:gd name="T59" fmla="*/ 3 h 8"/>
                  <a:gd name="T60" fmla="*/ 4 w 7"/>
                  <a:gd name="T61" fmla="*/ 1 h 8"/>
                  <a:gd name="T62" fmla="*/ 4 w 7"/>
                  <a:gd name="T63" fmla="*/ 3 h 8"/>
                  <a:gd name="T64" fmla="*/ 3 w 7"/>
                  <a:gd name="T65" fmla="*/ 4 h 8"/>
                  <a:gd name="T66" fmla="*/ 3 w 7"/>
                  <a:gd name="T67" fmla="*/ 2 h 8"/>
                  <a:gd name="T68" fmla="*/ 3 w 7"/>
                  <a:gd name="T69" fmla="*/ 4 h 8"/>
                  <a:gd name="T70" fmla="*/ 2 w 7"/>
                  <a:gd name="T71" fmla="*/ 3 h 8"/>
                  <a:gd name="T72" fmla="*/ 2 w 7"/>
                  <a:gd name="T73" fmla="*/ 4 h 8"/>
                  <a:gd name="T74" fmla="*/ 1 w 7"/>
                  <a:gd name="T75" fmla="*/ 4 h 8"/>
                  <a:gd name="T76" fmla="*/ 1 w 7"/>
                  <a:gd name="T77" fmla="*/ 4 h 8"/>
                  <a:gd name="T78" fmla="*/ 1 w 7"/>
                  <a:gd name="T79" fmla="*/ 6 h 8"/>
                  <a:gd name="T80" fmla="*/ 1 w 7"/>
                  <a:gd name="T81" fmla="*/ 3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7" h="8">
                    <a:moveTo>
                      <a:pt x="1" y="3"/>
                    </a:moveTo>
                    <a:cubicBezTo>
                      <a:pt x="1" y="5"/>
                      <a:pt x="1" y="5"/>
                      <a:pt x="1" y="5"/>
                    </a:cubicBezTo>
                    <a:cubicBezTo>
                      <a:pt x="1" y="4"/>
                      <a:pt x="0" y="5"/>
                      <a:pt x="0" y="4"/>
                    </a:cubicBezTo>
                    <a:cubicBezTo>
                      <a:pt x="0" y="5"/>
                      <a:pt x="0" y="4"/>
                      <a:pt x="0" y="6"/>
                    </a:cubicBezTo>
                    <a:cubicBezTo>
                      <a:pt x="1" y="6"/>
                      <a:pt x="2" y="7"/>
                      <a:pt x="3" y="5"/>
                    </a:cubicBezTo>
                    <a:cubicBezTo>
                      <a:pt x="3" y="6"/>
                      <a:pt x="3" y="6"/>
                      <a:pt x="3" y="6"/>
                    </a:cubicBezTo>
                    <a:cubicBezTo>
                      <a:pt x="4" y="4"/>
                      <a:pt x="4" y="8"/>
                      <a:pt x="4" y="4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5" y="7"/>
                      <a:pt x="5" y="3"/>
                      <a:pt x="5" y="6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5" y="4"/>
                      <a:pt x="5" y="4"/>
                      <a:pt x="6" y="5"/>
                    </a:cubicBezTo>
                    <a:cubicBezTo>
                      <a:pt x="6" y="5"/>
                      <a:pt x="6" y="5"/>
                      <a:pt x="6" y="5"/>
                    </a:cubicBezTo>
                    <a:cubicBezTo>
                      <a:pt x="6" y="6"/>
                      <a:pt x="6" y="4"/>
                      <a:pt x="6" y="4"/>
                    </a:cubicBezTo>
                    <a:cubicBezTo>
                      <a:pt x="6" y="5"/>
                      <a:pt x="6" y="5"/>
                      <a:pt x="6" y="5"/>
                    </a:cubicBezTo>
                    <a:cubicBezTo>
                      <a:pt x="6" y="5"/>
                      <a:pt x="6" y="7"/>
                      <a:pt x="7" y="4"/>
                    </a:cubicBezTo>
                    <a:cubicBezTo>
                      <a:pt x="7" y="3"/>
                      <a:pt x="7" y="3"/>
                      <a:pt x="7" y="2"/>
                    </a:cubicBezTo>
                    <a:cubicBezTo>
                      <a:pt x="7" y="1"/>
                      <a:pt x="6" y="3"/>
                      <a:pt x="6" y="3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6" y="6"/>
                      <a:pt x="6" y="3"/>
                      <a:pt x="6" y="4"/>
                    </a:cubicBezTo>
                    <a:cubicBezTo>
                      <a:pt x="6" y="3"/>
                      <a:pt x="6" y="3"/>
                      <a:pt x="6" y="2"/>
                    </a:cubicBezTo>
                    <a:cubicBezTo>
                      <a:pt x="6" y="0"/>
                      <a:pt x="5" y="4"/>
                      <a:pt x="5" y="1"/>
                    </a:cubicBezTo>
                    <a:cubicBezTo>
                      <a:pt x="5" y="1"/>
                      <a:pt x="5" y="1"/>
                      <a:pt x="5" y="1"/>
                    </a:cubicBezTo>
                    <a:cubicBezTo>
                      <a:pt x="5" y="1"/>
                      <a:pt x="5" y="1"/>
                      <a:pt x="5" y="1"/>
                    </a:cubicBezTo>
                    <a:cubicBezTo>
                      <a:pt x="5" y="2"/>
                      <a:pt x="5" y="2"/>
                      <a:pt x="5" y="2"/>
                    </a:cubicBezTo>
                    <a:cubicBezTo>
                      <a:pt x="5" y="3"/>
                      <a:pt x="5" y="4"/>
                      <a:pt x="5" y="4"/>
                    </a:cubicBezTo>
                    <a:cubicBezTo>
                      <a:pt x="5" y="3"/>
                      <a:pt x="5" y="5"/>
                      <a:pt x="5" y="4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5" y="4"/>
                      <a:pt x="5" y="2"/>
                      <a:pt x="4" y="1"/>
                    </a:cubicBezTo>
                    <a:cubicBezTo>
                      <a:pt x="4" y="2"/>
                      <a:pt x="5" y="2"/>
                      <a:pt x="4" y="3"/>
                    </a:cubicBezTo>
                    <a:cubicBezTo>
                      <a:pt x="4" y="2"/>
                      <a:pt x="3" y="2"/>
                      <a:pt x="3" y="4"/>
                    </a:cubicBezTo>
                    <a:cubicBezTo>
                      <a:pt x="3" y="3"/>
                      <a:pt x="3" y="2"/>
                      <a:pt x="3" y="2"/>
                    </a:cubicBezTo>
                    <a:cubicBezTo>
                      <a:pt x="3" y="2"/>
                      <a:pt x="3" y="3"/>
                      <a:pt x="3" y="4"/>
                    </a:cubicBezTo>
                    <a:cubicBezTo>
                      <a:pt x="3" y="5"/>
                      <a:pt x="2" y="4"/>
                      <a:pt x="2" y="3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6"/>
                      <a:pt x="2" y="3"/>
                      <a:pt x="1" y="4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4"/>
                      <a:pt x="1" y="6"/>
                      <a:pt x="1" y="6"/>
                    </a:cubicBezTo>
                    <a:cubicBezTo>
                      <a:pt x="1" y="5"/>
                      <a:pt x="1" y="5"/>
                      <a:pt x="1" y="3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266" name="Freeform 563"/>
              <p:cNvSpPr/>
              <p:nvPr/>
            </p:nvSpPr>
            <p:spPr bwMode="auto">
              <a:xfrm>
                <a:off x="1323" y="3207"/>
                <a:ext cx="3" cy="8"/>
              </a:xfrm>
              <a:custGeom>
                <a:avLst/>
                <a:gdLst>
                  <a:gd name="T0" fmla="*/ 0 w 1"/>
                  <a:gd name="T1" fmla="*/ 1 h 3"/>
                  <a:gd name="T2" fmla="*/ 1 w 1"/>
                  <a:gd name="T3" fmla="*/ 0 h 3"/>
                  <a:gd name="T4" fmla="*/ 0 w 1"/>
                  <a:gd name="T5" fmla="*/ 2 h 3"/>
                  <a:gd name="T6" fmla="*/ 0 w 1"/>
                  <a:gd name="T7" fmla="*/ 2 h 3"/>
                  <a:gd name="T8" fmla="*/ 0 w 1"/>
                  <a:gd name="T9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3">
                    <a:moveTo>
                      <a:pt x="0" y="1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2"/>
                      <a:pt x="0" y="2"/>
                    </a:cubicBezTo>
                    <a:cubicBezTo>
                      <a:pt x="0" y="2"/>
                      <a:pt x="0" y="3"/>
                      <a:pt x="0" y="2"/>
                    </a:cubicBezTo>
                    <a:cubicBezTo>
                      <a:pt x="0" y="2"/>
                      <a:pt x="1" y="1"/>
                      <a:pt x="0" y="1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267" name="Freeform 564"/>
              <p:cNvSpPr/>
              <p:nvPr/>
            </p:nvSpPr>
            <p:spPr bwMode="auto">
              <a:xfrm>
                <a:off x="1312" y="3204"/>
                <a:ext cx="11" cy="14"/>
              </a:xfrm>
              <a:custGeom>
                <a:avLst/>
                <a:gdLst>
                  <a:gd name="T0" fmla="*/ 2 w 4"/>
                  <a:gd name="T1" fmla="*/ 2 h 5"/>
                  <a:gd name="T2" fmla="*/ 1 w 4"/>
                  <a:gd name="T3" fmla="*/ 3 h 5"/>
                  <a:gd name="T4" fmla="*/ 3 w 4"/>
                  <a:gd name="T5" fmla="*/ 4 h 5"/>
                  <a:gd name="T6" fmla="*/ 4 w 4"/>
                  <a:gd name="T7" fmla="*/ 2 h 5"/>
                  <a:gd name="T8" fmla="*/ 4 w 4"/>
                  <a:gd name="T9" fmla="*/ 3 h 5"/>
                  <a:gd name="T10" fmla="*/ 4 w 4"/>
                  <a:gd name="T11" fmla="*/ 2 h 5"/>
                  <a:gd name="T12" fmla="*/ 4 w 4"/>
                  <a:gd name="T13" fmla="*/ 2 h 5"/>
                  <a:gd name="T14" fmla="*/ 4 w 4"/>
                  <a:gd name="T15" fmla="*/ 2 h 5"/>
                  <a:gd name="T16" fmla="*/ 4 w 4"/>
                  <a:gd name="T17" fmla="*/ 2 h 5"/>
                  <a:gd name="T18" fmla="*/ 4 w 4"/>
                  <a:gd name="T19" fmla="*/ 1 h 5"/>
                  <a:gd name="T20" fmla="*/ 3 w 4"/>
                  <a:gd name="T21" fmla="*/ 3 h 5"/>
                  <a:gd name="T22" fmla="*/ 3 w 4"/>
                  <a:gd name="T23" fmla="*/ 1 h 5"/>
                  <a:gd name="T24" fmla="*/ 3 w 4"/>
                  <a:gd name="T25" fmla="*/ 0 h 5"/>
                  <a:gd name="T26" fmla="*/ 3 w 4"/>
                  <a:gd name="T27" fmla="*/ 1 h 5"/>
                  <a:gd name="T28" fmla="*/ 3 w 4"/>
                  <a:gd name="T29" fmla="*/ 2 h 5"/>
                  <a:gd name="T30" fmla="*/ 3 w 4"/>
                  <a:gd name="T31" fmla="*/ 0 h 5"/>
                  <a:gd name="T32" fmla="*/ 1 w 4"/>
                  <a:gd name="T33" fmla="*/ 1 h 5"/>
                  <a:gd name="T34" fmla="*/ 0 w 4"/>
                  <a:gd name="T35" fmla="*/ 3 h 5"/>
                  <a:gd name="T36" fmla="*/ 1 w 4"/>
                  <a:gd name="T37" fmla="*/ 2 h 5"/>
                  <a:gd name="T38" fmla="*/ 1 w 4"/>
                  <a:gd name="T39" fmla="*/ 1 h 5"/>
                  <a:gd name="T40" fmla="*/ 0 w 4"/>
                  <a:gd name="T41" fmla="*/ 4 h 5"/>
                  <a:gd name="T42" fmla="*/ 2 w 4"/>
                  <a:gd name="T43" fmla="*/ 2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4" h="5">
                    <a:moveTo>
                      <a:pt x="2" y="2"/>
                    </a:moveTo>
                    <a:cubicBezTo>
                      <a:pt x="1" y="3"/>
                      <a:pt x="1" y="3"/>
                      <a:pt x="1" y="3"/>
                    </a:cubicBezTo>
                    <a:cubicBezTo>
                      <a:pt x="2" y="3"/>
                      <a:pt x="3" y="3"/>
                      <a:pt x="3" y="4"/>
                    </a:cubicBezTo>
                    <a:cubicBezTo>
                      <a:pt x="3" y="4"/>
                      <a:pt x="3" y="2"/>
                      <a:pt x="4" y="2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4" y="3"/>
                      <a:pt x="4" y="4"/>
                      <a:pt x="4" y="2"/>
                    </a:cubicBezTo>
                    <a:cubicBezTo>
                      <a:pt x="4" y="2"/>
                      <a:pt x="4" y="3"/>
                      <a:pt x="4" y="2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4" y="0"/>
                      <a:pt x="3" y="4"/>
                      <a:pt x="3" y="3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1"/>
                      <a:pt x="3" y="1"/>
                      <a:pt x="3" y="0"/>
                    </a:cubicBezTo>
                    <a:cubicBezTo>
                      <a:pt x="3" y="0"/>
                      <a:pt x="3" y="1"/>
                      <a:pt x="3" y="1"/>
                    </a:cubicBezTo>
                    <a:cubicBezTo>
                      <a:pt x="3" y="1"/>
                      <a:pt x="3" y="2"/>
                      <a:pt x="3" y="2"/>
                    </a:cubicBezTo>
                    <a:cubicBezTo>
                      <a:pt x="2" y="4"/>
                      <a:pt x="3" y="1"/>
                      <a:pt x="3" y="0"/>
                    </a:cubicBezTo>
                    <a:cubicBezTo>
                      <a:pt x="2" y="2"/>
                      <a:pt x="1" y="3"/>
                      <a:pt x="1" y="1"/>
                    </a:cubicBezTo>
                    <a:cubicBezTo>
                      <a:pt x="1" y="2"/>
                      <a:pt x="1" y="3"/>
                      <a:pt x="0" y="3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2"/>
                      <a:pt x="0" y="3"/>
                      <a:pt x="0" y="4"/>
                    </a:cubicBezTo>
                    <a:cubicBezTo>
                      <a:pt x="0" y="5"/>
                      <a:pt x="1" y="2"/>
                      <a:pt x="2" y="2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268" name="Rectangle 565"/>
              <p:cNvSpPr>
                <a:spLocks noChangeArrowheads="1"/>
              </p:cNvSpPr>
              <p:nvPr/>
            </p:nvSpPr>
            <p:spPr bwMode="auto">
              <a:xfrm>
                <a:off x="1315" y="3213"/>
                <a:ext cx="1" cy="2"/>
              </a:xfrm>
              <a:prstGeom prst="rect">
                <a:avLst/>
              </a:pr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269" name="Freeform 566"/>
              <p:cNvSpPr/>
              <p:nvPr/>
            </p:nvSpPr>
            <p:spPr bwMode="auto">
              <a:xfrm>
                <a:off x="1533" y="3207"/>
                <a:ext cx="2" cy="3"/>
              </a:xfrm>
              <a:custGeom>
                <a:avLst/>
                <a:gdLst>
                  <a:gd name="T0" fmla="*/ 2 w 2"/>
                  <a:gd name="T1" fmla="*/ 0 h 3"/>
                  <a:gd name="T2" fmla="*/ 0 w 2"/>
                  <a:gd name="T3" fmla="*/ 0 h 3"/>
                  <a:gd name="T4" fmla="*/ 0 w 2"/>
                  <a:gd name="T5" fmla="*/ 3 h 3"/>
                  <a:gd name="T6" fmla="*/ 2 w 2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3">
                    <a:moveTo>
                      <a:pt x="2" y="0"/>
                    </a:moveTo>
                    <a:lnTo>
                      <a:pt x="0" y="0"/>
                    </a:lnTo>
                    <a:lnTo>
                      <a:pt x="0" y="3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270" name="Freeform 567"/>
              <p:cNvSpPr/>
              <p:nvPr/>
            </p:nvSpPr>
            <p:spPr bwMode="auto">
              <a:xfrm>
                <a:off x="1533" y="3196"/>
                <a:ext cx="0" cy="14"/>
              </a:xfrm>
              <a:custGeom>
                <a:avLst/>
                <a:gdLst>
                  <a:gd name="T0" fmla="*/ 0 h 5"/>
                  <a:gd name="T1" fmla="*/ 0 h 5"/>
                  <a:gd name="T2" fmla="*/ 5 h 5"/>
                  <a:gd name="T3" fmla="*/ 2 h 5"/>
                  <a:gd name="T4" fmla="*/ 3 h 5"/>
                  <a:gd name="T5" fmla="*/ 1 h 5"/>
                  <a:gd name="T6" fmla="*/ 1 h 5"/>
                  <a:gd name="T7" fmla="*/ 0 h 5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  <a:cxn ang="0">
                    <a:pos x="0" y="T6"/>
                  </a:cxn>
                  <a:cxn ang="0">
                    <a:pos x="0" y="T7"/>
                  </a:cxn>
                </a:cxnLst>
                <a:rect l="0" t="0" r="r" b="b"/>
                <a:pathLst>
                  <a:path h="5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4"/>
                      <a:pt x="0" y="3"/>
                      <a:pt x="0" y="5"/>
                    </a:cubicBezTo>
                    <a:cubicBezTo>
                      <a:pt x="0" y="5"/>
                      <a:pt x="0" y="4"/>
                      <a:pt x="0" y="2"/>
                    </a:cubicBezTo>
                    <a:cubicBezTo>
                      <a:pt x="0" y="2"/>
                      <a:pt x="0" y="4"/>
                      <a:pt x="0" y="3"/>
                    </a:cubicBezTo>
                    <a:cubicBezTo>
                      <a:pt x="0" y="2"/>
                      <a:pt x="0" y="2"/>
                      <a:pt x="0" y="1"/>
                    </a:cubicBezTo>
                    <a:cubicBezTo>
                      <a:pt x="0" y="0"/>
                      <a:pt x="0" y="2"/>
                      <a:pt x="0" y="1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271" name="Freeform 568"/>
              <p:cNvSpPr/>
              <p:nvPr/>
            </p:nvSpPr>
            <p:spPr bwMode="auto">
              <a:xfrm>
                <a:off x="1530" y="3202"/>
                <a:ext cx="3" cy="2"/>
              </a:xfrm>
              <a:custGeom>
                <a:avLst/>
                <a:gdLst>
                  <a:gd name="T0" fmla="*/ 1 w 1"/>
                  <a:gd name="T1" fmla="*/ 1 h 1"/>
                  <a:gd name="T2" fmla="*/ 1 w 1"/>
                  <a:gd name="T3" fmla="*/ 0 h 1"/>
                  <a:gd name="T4" fmla="*/ 1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1"/>
                      <a:pt x="1" y="1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272" name="Freeform 569"/>
              <p:cNvSpPr/>
              <p:nvPr/>
            </p:nvSpPr>
            <p:spPr bwMode="auto">
              <a:xfrm>
                <a:off x="1530" y="3202"/>
                <a:ext cx="0" cy="5"/>
              </a:xfrm>
              <a:custGeom>
                <a:avLst/>
                <a:gdLst>
                  <a:gd name="T0" fmla="*/ 2 h 2"/>
                  <a:gd name="T1" fmla="*/ 0 h 2"/>
                  <a:gd name="T2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cubicBezTo>
                      <a:pt x="0" y="2"/>
                      <a:pt x="0" y="0"/>
                      <a:pt x="0" y="0"/>
                    </a:cubicBezTo>
                    <a:cubicBezTo>
                      <a:pt x="0" y="2"/>
                      <a:pt x="0" y="2"/>
                      <a:pt x="0" y="2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273" name="Freeform 570"/>
              <p:cNvSpPr/>
              <p:nvPr/>
            </p:nvSpPr>
            <p:spPr bwMode="auto">
              <a:xfrm>
                <a:off x="1530" y="3204"/>
                <a:ext cx="0" cy="3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274" name="Freeform 571"/>
              <p:cNvSpPr/>
              <p:nvPr/>
            </p:nvSpPr>
            <p:spPr bwMode="auto">
              <a:xfrm>
                <a:off x="1527" y="3199"/>
                <a:ext cx="3" cy="11"/>
              </a:xfrm>
              <a:custGeom>
                <a:avLst/>
                <a:gdLst>
                  <a:gd name="T0" fmla="*/ 0 w 1"/>
                  <a:gd name="T1" fmla="*/ 3 h 4"/>
                  <a:gd name="T2" fmla="*/ 1 w 1"/>
                  <a:gd name="T3" fmla="*/ 3 h 4"/>
                  <a:gd name="T4" fmla="*/ 1 w 1"/>
                  <a:gd name="T5" fmla="*/ 3 h 4"/>
                  <a:gd name="T6" fmla="*/ 1 w 1"/>
                  <a:gd name="T7" fmla="*/ 1 h 4"/>
                  <a:gd name="T8" fmla="*/ 1 w 1"/>
                  <a:gd name="T9" fmla="*/ 1 h 4"/>
                  <a:gd name="T10" fmla="*/ 1 w 1"/>
                  <a:gd name="T11" fmla="*/ 0 h 4"/>
                  <a:gd name="T12" fmla="*/ 0 w 1"/>
                  <a:gd name="T13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" h="4">
                    <a:moveTo>
                      <a:pt x="0" y="3"/>
                    </a:moveTo>
                    <a:cubicBezTo>
                      <a:pt x="1" y="4"/>
                      <a:pt x="1" y="3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2"/>
                      <a:pt x="1" y="0"/>
                      <a:pt x="1" y="1"/>
                    </a:cubicBezTo>
                    <a:cubicBezTo>
                      <a:pt x="1" y="0"/>
                      <a:pt x="1" y="2"/>
                      <a:pt x="1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2"/>
                      <a:pt x="0" y="3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275" name="Freeform 572"/>
              <p:cNvSpPr/>
              <p:nvPr/>
            </p:nvSpPr>
            <p:spPr bwMode="auto">
              <a:xfrm>
                <a:off x="1530" y="320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276" name="Rectangle 573"/>
              <p:cNvSpPr>
                <a:spLocks noChangeArrowheads="1"/>
              </p:cNvSpPr>
              <p:nvPr/>
            </p:nvSpPr>
            <p:spPr bwMode="auto">
              <a:xfrm>
                <a:off x="1530" y="3204"/>
                <a:ext cx="1" cy="3"/>
              </a:xfrm>
              <a:prstGeom prst="rect">
                <a:avLst/>
              </a:pr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277" name="Freeform 574"/>
              <p:cNvSpPr/>
              <p:nvPr/>
            </p:nvSpPr>
            <p:spPr bwMode="auto">
              <a:xfrm>
                <a:off x="1527" y="3196"/>
                <a:ext cx="0" cy="11"/>
              </a:xfrm>
              <a:custGeom>
                <a:avLst/>
                <a:gdLst>
                  <a:gd name="T0" fmla="*/ 4 h 4"/>
                  <a:gd name="T1" fmla="*/ 2 h 4"/>
                  <a:gd name="T2" fmla="*/ 0 h 4"/>
                  <a:gd name="T3" fmla="*/ 0 h 4"/>
                  <a:gd name="T4" fmla="*/ 4 h 4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</a:cxnLst>
                <a:rect l="0" t="0" r="r" b="b"/>
                <a:pathLst>
                  <a:path h="4">
                    <a:moveTo>
                      <a:pt x="0" y="4"/>
                    </a:moveTo>
                    <a:cubicBezTo>
                      <a:pt x="0" y="2"/>
                      <a:pt x="0" y="4"/>
                      <a:pt x="0" y="2"/>
                    </a:cubicBezTo>
                    <a:cubicBezTo>
                      <a:pt x="0" y="3"/>
                      <a:pt x="0" y="1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3"/>
                      <a:pt x="0" y="4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278" name="Freeform 575"/>
              <p:cNvSpPr/>
              <p:nvPr/>
            </p:nvSpPr>
            <p:spPr bwMode="auto">
              <a:xfrm>
                <a:off x="1527" y="3191"/>
                <a:ext cx="0" cy="2"/>
              </a:xfrm>
              <a:custGeom>
                <a:avLst/>
                <a:gdLst>
                  <a:gd name="T0" fmla="*/ 0 h 2"/>
                  <a:gd name="T1" fmla="*/ 2 h 2"/>
                  <a:gd name="T2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279" name="Freeform 576"/>
              <p:cNvSpPr/>
              <p:nvPr/>
            </p:nvSpPr>
            <p:spPr bwMode="auto">
              <a:xfrm>
                <a:off x="1522" y="3188"/>
                <a:ext cx="5" cy="16"/>
              </a:xfrm>
              <a:custGeom>
                <a:avLst/>
                <a:gdLst>
                  <a:gd name="T0" fmla="*/ 0 w 2"/>
                  <a:gd name="T1" fmla="*/ 5 h 6"/>
                  <a:gd name="T2" fmla="*/ 1 w 2"/>
                  <a:gd name="T3" fmla="*/ 3 h 6"/>
                  <a:gd name="T4" fmla="*/ 1 w 2"/>
                  <a:gd name="T5" fmla="*/ 5 h 6"/>
                  <a:gd name="T6" fmla="*/ 1 w 2"/>
                  <a:gd name="T7" fmla="*/ 4 h 6"/>
                  <a:gd name="T8" fmla="*/ 1 w 2"/>
                  <a:gd name="T9" fmla="*/ 6 h 6"/>
                  <a:gd name="T10" fmla="*/ 1 w 2"/>
                  <a:gd name="T11" fmla="*/ 4 h 6"/>
                  <a:gd name="T12" fmla="*/ 2 w 2"/>
                  <a:gd name="T13" fmla="*/ 5 h 6"/>
                  <a:gd name="T14" fmla="*/ 2 w 2"/>
                  <a:gd name="T15" fmla="*/ 3 h 6"/>
                  <a:gd name="T16" fmla="*/ 1 w 2"/>
                  <a:gd name="T17" fmla="*/ 3 h 6"/>
                  <a:gd name="T18" fmla="*/ 1 w 2"/>
                  <a:gd name="T19" fmla="*/ 2 h 6"/>
                  <a:gd name="T20" fmla="*/ 1 w 2"/>
                  <a:gd name="T21" fmla="*/ 0 h 6"/>
                  <a:gd name="T22" fmla="*/ 0 w 2"/>
                  <a:gd name="T23" fmla="*/ 5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" h="6">
                    <a:moveTo>
                      <a:pt x="0" y="5"/>
                    </a:moveTo>
                    <a:cubicBezTo>
                      <a:pt x="1" y="3"/>
                      <a:pt x="1" y="3"/>
                      <a:pt x="1" y="3"/>
                    </a:cubicBezTo>
                    <a:cubicBezTo>
                      <a:pt x="1" y="4"/>
                      <a:pt x="1" y="4"/>
                      <a:pt x="1" y="5"/>
                    </a:cubicBezTo>
                    <a:cubicBezTo>
                      <a:pt x="1" y="5"/>
                      <a:pt x="1" y="3"/>
                      <a:pt x="1" y="4"/>
                    </a:cubicBezTo>
                    <a:cubicBezTo>
                      <a:pt x="1" y="6"/>
                      <a:pt x="1" y="4"/>
                      <a:pt x="1" y="6"/>
                    </a:cubicBezTo>
                    <a:cubicBezTo>
                      <a:pt x="1" y="6"/>
                      <a:pt x="1" y="5"/>
                      <a:pt x="1" y="4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2"/>
                      <a:pt x="1" y="5"/>
                      <a:pt x="1" y="3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0"/>
                      <a:pt x="1" y="0"/>
                    </a:cubicBezTo>
                    <a:cubicBezTo>
                      <a:pt x="1" y="1"/>
                      <a:pt x="1" y="4"/>
                      <a:pt x="0" y="5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280" name="Freeform 577"/>
              <p:cNvSpPr/>
              <p:nvPr/>
            </p:nvSpPr>
            <p:spPr bwMode="auto">
              <a:xfrm>
                <a:off x="1522" y="3193"/>
                <a:ext cx="0" cy="3"/>
              </a:xfrm>
              <a:custGeom>
                <a:avLst/>
                <a:gdLst>
                  <a:gd name="T0" fmla="*/ 3 h 3"/>
                  <a:gd name="T1" fmla="*/ 0 h 3"/>
                  <a:gd name="T2" fmla="*/ 3 h 3"/>
                  <a:gd name="T3" fmla="*/ 3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3">
                    <a:moveTo>
                      <a:pt x="0" y="3"/>
                    </a:moveTo>
                    <a:lnTo>
                      <a:pt x="0" y="0"/>
                    </a:lnTo>
                    <a:lnTo>
                      <a:pt x="0" y="3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281" name="Freeform 578"/>
              <p:cNvSpPr/>
              <p:nvPr/>
            </p:nvSpPr>
            <p:spPr bwMode="auto">
              <a:xfrm>
                <a:off x="1519" y="3188"/>
                <a:ext cx="3" cy="16"/>
              </a:xfrm>
              <a:custGeom>
                <a:avLst/>
                <a:gdLst>
                  <a:gd name="T0" fmla="*/ 1 w 1"/>
                  <a:gd name="T1" fmla="*/ 5 h 6"/>
                  <a:gd name="T2" fmla="*/ 1 w 1"/>
                  <a:gd name="T3" fmla="*/ 4 h 6"/>
                  <a:gd name="T4" fmla="*/ 1 w 1"/>
                  <a:gd name="T5" fmla="*/ 5 h 6"/>
                  <a:gd name="T6" fmla="*/ 1 w 1"/>
                  <a:gd name="T7" fmla="*/ 3 h 6"/>
                  <a:gd name="T8" fmla="*/ 1 w 1"/>
                  <a:gd name="T9" fmla="*/ 4 h 6"/>
                  <a:gd name="T10" fmla="*/ 1 w 1"/>
                  <a:gd name="T11" fmla="*/ 1 h 6"/>
                  <a:gd name="T12" fmla="*/ 1 w 1"/>
                  <a:gd name="T13" fmla="*/ 2 h 6"/>
                  <a:gd name="T14" fmla="*/ 0 w 1"/>
                  <a:gd name="T15" fmla="*/ 2 h 6"/>
                  <a:gd name="T16" fmla="*/ 0 w 1"/>
                  <a:gd name="T17" fmla="*/ 3 h 6"/>
                  <a:gd name="T18" fmla="*/ 0 w 1"/>
                  <a:gd name="T19" fmla="*/ 4 h 6"/>
                  <a:gd name="T20" fmla="*/ 1 w 1"/>
                  <a:gd name="T21" fmla="*/ 5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" h="6">
                    <a:moveTo>
                      <a:pt x="1" y="5"/>
                    </a:moveTo>
                    <a:cubicBezTo>
                      <a:pt x="1" y="4"/>
                      <a:pt x="1" y="4"/>
                      <a:pt x="1" y="4"/>
                    </a:cubicBezTo>
                    <a:cubicBezTo>
                      <a:pt x="1" y="4"/>
                      <a:pt x="1" y="5"/>
                      <a:pt x="1" y="5"/>
                    </a:cubicBezTo>
                    <a:cubicBezTo>
                      <a:pt x="1" y="5"/>
                      <a:pt x="1" y="4"/>
                      <a:pt x="1" y="3"/>
                    </a:cubicBezTo>
                    <a:cubicBezTo>
                      <a:pt x="1" y="1"/>
                      <a:pt x="1" y="4"/>
                      <a:pt x="1" y="4"/>
                    </a:cubicBezTo>
                    <a:cubicBezTo>
                      <a:pt x="0" y="3"/>
                      <a:pt x="1" y="3"/>
                      <a:pt x="1" y="1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0"/>
                      <a:pt x="0" y="2"/>
                      <a:pt x="0" y="2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5"/>
                      <a:pt x="0" y="6"/>
                      <a:pt x="1" y="5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282" name="Freeform 579"/>
              <p:cNvSpPr/>
              <p:nvPr/>
            </p:nvSpPr>
            <p:spPr bwMode="auto">
              <a:xfrm>
                <a:off x="1522" y="3202"/>
                <a:ext cx="0" cy="2"/>
              </a:xfrm>
              <a:custGeom>
                <a:avLst/>
                <a:gdLst>
                  <a:gd name="T0" fmla="*/ 0 h 1"/>
                  <a:gd name="T1" fmla="*/ 0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283" name="Freeform 580"/>
              <p:cNvSpPr/>
              <p:nvPr/>
            </p:nvSpPr>
            <p:spPr bwMode="auto">
              <a:xfrm>
                <a:off x="1519" y="3193"/>
                <a:ext cx="0" cy="3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1"/>
                      <a:pt x="0" y="0"/>
                    </a:cubicBezTo>
                    <a:cubicBezTo>
                      <a:pt x="0" y="0"/>
                      <a:pt x="0" y="0"/>
                      <a:pt x="0" y="1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284" name="Freeform 581"/>
              <p:cNvSpPr/>
              <p:nvPr/>
            </p:nvSpPr>
            <p:spPr bwMode="auto">
              <a:xfrm>
                <a:off x="1519" y="3202"/>
                <a:ext cx="0" cy="2"/>
              </a:xfrm>
              <a:custGeom>
                <a:avLst/>
                <a:gdLst>
                  <a:gd name="T0" fmla="*/ 0 h 1"/>
                  <a:gd name="T1" fmla="*/ 0 h 1"/>
                  <a:gd name="T2" fmla="*/ 1 h 1"/>
                  <a:gd name="T3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285" name="Freeform 582"/>
              <p:cNvSpPr/>
              <p:nvPr/>
            </p:nvSpPr>
            <p:spPr bwMode="auto">
              <a:xfrm>
                <a:off x="1500" y="3191"/>
                <a:ext cx="19" cy="16"/>
              </a:xfrm>
              <a:custGeom>
                <a:avLst/>
                <a:gdLst>
                  <a:gd name="T0" fmla="*/ 0 w 7"/>
                  <a:gd name="T1" fmla="*/ 1 h 6"/>
                  <a:gd name="T2" fmla="*/ 0 w 7"/>
                  <a:gd name="T3" fmla="*/ 2 h 6"/>
                  <a:gd name="T4" fmla="*/ 0 w 7"/>
                  <a:gd name="T5" fmla="*/ 3 h 6"/>
                  <a:gd name="T6" fmla="*/ 0 w 7"/>
                  <a:gd name="T7" fmla="*/ 5 h 6"/>
                  <a:gd name="T8" fmla="*/ 0 w 7"/>
                  <a:gd name="T9" fmla="*/ 4 h 6"/>
                  <a:gd name="T10" fmla="*/ 0 w 7"/>
                  <a:gd name="T11" fmla="*/ 6 h 6"/>
                  <a:gd name="T12" fmla="*/ 1 w 7"/>
                  <a:gd name="T13" fmla="*/ 5 h 6"/>
                  <a:gd name="T14" fmla="*/ 2 w 7"/>
                  <a:gd name="T15" fmla="*/ 4 h 6"/>
                  <a:gd name="T16" fmla="*/ 5 w 7"/>
                  <a:gd name="T17" fmla="*/ 5 h 6"/>
                  <a:gd name="T18" fmla="*/ 5 w 7"/>
                  <a:gd name="T19" fmla="*/ 3 h 6"/>
                  <a:gd name="T20" fmla="*/ 5 w 7"/>
                  <a:gd name="T21" fmla="*/ 4 h 6"/>
                  <a:gd name="T22" fmla="*/ 5 w 7"/>
                  <a:gd name="T23" fmla="*/ 4 h 6"/>
                  <a:gd name="T24" fmla="*/ 6 w 7"/>
                  <a:gd name="T25" fmla="*/ 5 h 6"/>
                  <a:gd name="T26" fmla="*/ 6 w 7"/>
                  <a:gd name="T27" fmla="*/ 2 h 6"/>
                  <a:gd name="T28" fmla="*/ 7 w 7"/>
                  <a:gd name="T29" fmla="*/ 5 h 6"/>
                  <a:gd name="T30" fmla="*/ 7 w 7"/>
                  <a:gd name="T31" fmla="*/ 3 h 6"/>
                  <a:gd name="T32" fmla="*/ 7 w 7"/>
                  <a:gd name="T33" fmla="*/ 1 h 6"/>
                  <a:gd name="T34" fmla="*/ 7 w 7"/>
                  <a:gd name="T35" fmla="*/ 0 h 6"/>
                  <a:gd name="T36" fmla="*/ 5 w 7"/>
                  <a:gd name="T37" fmla="*/ 3 h 6"/>
                  <a:gd name="T38" fmla="*/ 5 w 7"/>
                  <a:gd name="T39" fmla="*/ 2 h 6"/>
                  <a:gd name="T40" fmla="*/ 4 w 7"/>
                  <a:gd name="T41" fmla="*/ 1 h 6"/>
                  <a:gd name="T42" fmla="*/ 3 w 7"/>
                  <a:gd name="T43" fmla="*/ 3 h 6"/>
                  <a:gd name="T44" fmla="*/ 3 w 7"/>
                  <a:gd name="T45" fmla="*/ 2 h 6"/>
                  <a:gd name="T46" fmla="*/ 3 w 7"/>
                  <a:gd name="T47" fmla="*/ 3 h 6"/>
                  <a:gd name="T48" fmla="*/ 3 w 7"/>
                  <a:gd name="T49" fmla="*/ 2 h 6"/>
                  <a:gd name="T50" fmla="*/ 3 w 7"/>
                  <a:gd name="T51" fmla="*/ 4 h 6"/>
                  <a:gd name="T52" fmla="*/ 2 w 7"/>
                  <a:gd name="T53" fmla="*/ 1 h 6"/>
                  <a:gd name="T54" fmla="*/ 2 w 7"/>
                  <a:gd name="T55" fmla="*/ 2 h 6"/>
                  <a:gd name="T56" fmla="*/ 2 w 7"/>
                  <a:gd name="T57" fmla="*/ 3 h 6"/>
                  <a:gd name="T58" fmla="*/ 2 w 7"/>
                  <a:gd name="T59" fmla="*/ 1 h 6"/>
                  <a:gd name="T60" fmla="*/ 1 w 7"/>
                  <a:gd name="T61" fmla="*/ 2 h 6"/>
                  <a:gd name="T62" fmla="*/ 1 w 7"/>
                  <a:gd name="T63" fmla="*/ 4 h 6"/>
                  <a:gd name="T64" fmla="*/ 0 w 7"/>
                  <a:gd name="T65" fmla="*/ 3 h 6"/>
                  <a:gd name="T66" fmla="*/ 1 w 7"/>
                  <a:gd name="T67" fmla="*/ 1 h 6"/>
                  <a:gd name="T68" fmla="*/ 1 w 7"/>
                  <a:gd name="T69" fmla="*/ 0 h 6"/>
                  <a:gd name="T70" fmla="*/ 0 w 7"/>
                  <a:gd name="T71" fmla="*/ 3 h 6"/>
                  <a:gd name="T72" fmla="*/ 0 w 7"/>
                  <a:gd name="T73" fmla="*/ 1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7" h="6">
                    <a:moveTo>
                      <a:pt x="0" y="1"/>
                    </a:moveTo>
                    <a:cubicBezTo>
                      <a:pt x="0" y="1"/>
                      <a:pt x="0" y="2"/>
                      <a:pt x="0" y="2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4"/>
                      <a:pt x="0" y="4"/>
                      <a:pt x="0" y="5"/>
                    </a:cubicBezTo>
                    <a:cubicBezTo>
                      <a:pt x="0" y="6"/>
                      <a:pt x="0" y="4"/>
                      <a:pt x="0" y="4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1" y="5"/>
                      <a:pt x="1" y="4"/>
                      <a:pt x="1" y="5"/>
                    </a:cubicBezTo>
                    <a:cubicBezTo>
                      <a:pt x="2" y="5"/>
                      <a:pt x="2" y="5"/>
                      <a:pt x="2" y="4"/>
                    </a:cubicBezTo>
                    <a:cubicBezTo>
                      <a:pt x="3" y="5"/>
                      <a:pt x="4" y="4"/>
                      <a:pt x="5" y="5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5" y="4"/>
                      <a:pt x="6" y="3"/>
                      <a:pt x="5" y="4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5" y="6"/>
                      <a:pt x="6" y="4"/>
                      <a:pt x="6" y="5"/>
                    </a:cubicBezTo>
                    <a:cubicBezTo>
                      <a:pt x="6" y="4"/>
                      <a:pt x="6" y="2"/>
                      <a:pt x="6" y="2"/>
                    </a:cubicBezTo>
                    <a:cubicBezTo>
                      <a:pt x="6" y="4"/>
                      <a:pt x="7" y="2"/>
                      <a:pt x="7" y="5"/>
                    </a:cubicBezTo>
                    <a:cubicBezTo>
                      <a:pt x="7" y="5"/>
                      <a:pt x="7" y="3"/>
                      <a:pt x="7" y="3"/>
                    </a:cubicBezTo>
                    <a:cubicBezTo>
                      <a:pt x="7" y="2"/>
                      <a:pt x="7" y="2"/>
                      <a:pt x="7" y="1"/>
                    </a:cubicBezTo>
                    <a:cubicBezTo>
                      <a:pt x="7" y="0"/>
                      <a:pt x="7" y="2"/>
                      <a:pt x="7" y="0"/>
                    </a:cubicBezTo>
                    <a:cubicBezTo>
                      <a:pt x="6" y="0"/>
                      <a:pt x="6" y="3"/>
                      <a:pt x="5" y="3"/>
                    </a:cubicBezTo>
                    <a:cubicBezTo>
                      <a:pt x="5" y="2"/>
                      <a:pt x="5" y="2"/>
                      <a:pt x="5" y="2"/>
                    </a:cubicBezTo>
                    <a:cubicBezTo>
                      <a:pt x="5" y="3"/>
                      <a:pt x="4" y="3"/>
                      <a:pt x="4" y="1"/>
                    </a:cubicBezTo>
                    <a:cubicBezTo>
                      <a:pt x="4" y="2"/>
                      <a:pt x="3" y="0"/>
                      <a:pt x="3" y="3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3"/>
                      <a:pt x="3" y="2"/>
                      <a:pt x="3" y="2"/>
                    </a:cubicBezTo>
                    <a:cubicBezTo>
                      <a:pt x="3" y="3"/>
                      <a:pt x="3" y="3"/>
                      <a:pt x="3" y="4"/>
                    </a:cubicBezTo>
                    <a:cubicBezTo>
                      <a:pt x="2" y="3"/>
                      <a:pt x="2" y="2"/>
                      <a:pt x="2" y="1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2"/>
                      <a:pt x="2" y="3"/>
                      <a:pt x="2" y="3"/>
                    </a:cubicBezTo>
                    <a:cubicBezTo>
                      <a:pt x="2" y="3"/>
                      <a:pt x="2" y="2"/>
                      <a:pt x="2" y="1"/>
                    </a:cubicBezTo>
                    <a:cubicBezTo>
                      <a:pt x="2" y="0"/>
                      <a:pt x="1" y="3"/>
                      <a:pt x="1" y="2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4"/>
                      <a:pt x="1" y="3"/>
                      <a:pt x="0" y="3"/>
                    </a:cubicBezTo>
                    <a:cubicBezTo>
                      <a:pt x="0" y="1"/>
                      <a:pt x="1" y="1"/>
                      <a:pt x="1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1"/>
                      <a:pt x="0" y="2"/>
                      <a:pt x="0" y="3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286" name="Rectangle 583"/>
              <p:cNvSpPr>
                <a:spLocks noChangeArrowheads="1"/>
              </p:cNvSpPr>
              <p:nvPr/>
            </p:nvSpPr>
            <p:spPr bwMode="auto">
              <a:xfrm>
                <a:off x="1503" y="3188"/>
                <a:ext cx="1" cy="3"/>
              </a:xfrm>
              <a:prstGeom prst="rect">
                <a:avLst/>
              </a:pr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287" name="Freeform 584"/>
              <p:cNvSpPr/>
              <p:nvPr/>
            </p:nvSpPr>
            <p:spPr bwMode="auto">
              <a:xfrm>
                <a:off x="1500" y="3191"/>
                <a:ext cx="0" cy="2"/>
              </a:xfrm>
              <a:custGeom>
                <a:avLst/>
                <a:gdLst>
                  <a:gd name="T0" fmla="*/ 2 h 2"/>
                  <a:gd name="T1" fmla="*/ 0 h 2"/>
                  <a:gd name="T2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288" name="Rectangle 585"/>
              <p:cNvSpPr>
                <a:spLocks noChangeArrowheads="1"/>
              </p:cNvSpPr>
              <p:nvPr/>
            </p:nvSpPr>
            <p:spPr bwMode="auto">
              <a:xfrm>
                <a:off x="1503" y="3204"/>
                <a:ext cx="1" cy="1"/>
              </a:xfrm>
              <a:prstGeom prst="rect">
                <a:avLst/>
              </a:pr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289" name="Freeform 586"/>
              <p:cNvSpPr/>
              <p:nvPr/>
            </p:nvSpPr>
            <p:spPr bwMode="auto">
              <a:xfrm>
                <a:off x="1505" y="3188"/>
                <a:ext cx="0" cy="5"/>
              </a:xfrm>
              <a:custGeom>
                <a:avLst/>
                <a:gdLst>
                  <a:gd name="T0" fmla="*/ 0 h 5"/>
                  <a:gd name="T1" fmla="*/ 5 h 5"/>
                  <a:gd name="T2" fmla="*/ 0 h 5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5">
                    <a:moveTo>
                      <a:pt x="0" y="0"/>
                    </a:moveTo>
                    <a:lnTo>
                      <a:pt x="0" y="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290" name="Freeform 587"/>
              <p:cNvSpPr/>
              <p:nvPr/>
            </p:nvSpPr>
            <p:spPr bwMode="auto">
              <a:xfrm>
                <a:off x="1508" y="3191"/>
                <a:ext cx="3" cy="2"/>
              </a:xfrm>
              <a:custGeom>
                <a:avLst/>
                <a:gdLst>
                  <a:gd name="T0" fmla="*/ 0 w 1"/>
                  <a:gd name="T1" fmla="*/ 1 h 1"/>
                  <a:gd name="T2" fmla="*/ 1 w 1"/>
                  <a:gd name="T3" fmla="*/ 0 h 1"/>
                  <a:gd name="T4" fmla="*/ 0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1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291" name="Rectangle 588"/>
              <p:cNvSpPr>
                <a:spLocks noChangeArrowheads="1"/>
              </p:cNvSpPr>
              <p:nvPr/>
            </p:nvSpPr>
            <p:spPr bwMode="auto">
              <a:xfrm>
                <a:off x="1500" y="3188"/>
                <a:ext cx="1" cy="3"/>
              </a:xfrm>
              <a:prstGeom prst="rect">
                <a:avLst/>
              </a:pr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292" name="Freeform 589"/>
              <p:cNvSpPr/>
              <p:nvPr/>
            </p:nvSpPr>
            <p:spPr bwMode="auto">
              <a:xfrm>
                <a:off x="1486" y="3188"/>
                <a:ext cx="14" cy="22"/>
              </a:xfrm>
              <a:custGeom>
                <a:avLst/>
                <a:gdLst>
                  <a:gd name="T0" fmla="*/ 1 w 5"/>
                  <a:gd name="T1" fmla="*/ 7 h 8"/>
                  <a:gd name="T2" fmla="*/ 1 w 5"/>
                  <a:gd name="T3" fmla="*/ 8 h 8"/>
                  <a:gd name="T4" fmla="*/ 2 w 5"/>
                  <a:gd name="T5" fmla="*/ 4 h 8"/>
                  <a:gd name="T6" fmla="*/ 2 w 5"/>
                  <a:gd name="T7" fmla="*/ 7 h 8"/>
                  <a:gd name="T8" fmla="*/ 3 w 5"/>
                  <a:gd name="T9" fmla="*/ 5 h 8"/>
                  <a:gd name="T10" fmla="*/ 3 w 5"/>
                  <a:gd name="T11" fmla="*/ 6 h 8"/>
                  <a:gd name="T12" fmla="*/ 4 w 5"/>
                  <a:gd name="T13" fmla="*/ 3 h 8"/>
                  <a:gd name="T14" fmla="*/ 4 w 5"/>
                  <a:gd name="T15" fmla="*/ 7 h 8"/>
                  <a:gd name="T16" fmla="*/ 4 w 5"/>
                  <a:gd name="T17" fmla="*/ 7 h 8"/>
                  <a:gd name="T18" fmla="*/ 4 w 5"/>
                  <a:gd name="T19" fmla="*/ 6 h 8"/>
                  <a:gd name="T20" fmla="*/ 5 w 5"/>
                  <a:gd name="T21" fmla="*/ 4 h 8"/>
                  <a:gd name="T22" fmla="*/ 5 w 5"/>
                  <a:gd name="T23" fmla="*/ 2 h 8"/>
                  <a:gd name="T24" fmla="*/ 4 w 5"/>
                  <a:gd name="T25" fmla="*/ 3 h 8"/>
                  <a:gd name="T26" fmla="*/ 4 w 5"/>
                  <a:gd name="T27" fmla="*/ 2 h 8"/>
                  <a:gd name="T28" fmla="*/ 4 w 5"/>
                  <a:gd name="T29" fmla="*/ 3 h 8"/>
                  <a:gd name="T30" fmla="*/ 4 w 5"/>
                  <a:gd name="T31" fmla="*/ 2 h 8"/>
                  <a:gd name="T32" fmla="*/ 3 w 5"/>
                  <a:gd name="T33" fmla="*/ 3 h 8"/>
                  <a:gd name="T34" fmla="*/ 4 w 5"/>
                  <a:gd name="T35" fmla="*/ 2 h 8"/>
                  <a:gd name="T36" fmla="*/ 3 w 5"/>
                  <a:gd name="T37" fmla="*/ 4 h 8"/>
                  <a:gd name="T38" fmla="*/ 3 w 5"/>
                  <a:gd name="T39" fmla="*/ 2 h 8"/>
                  <a:gd name="T40" fmla="*/ 3 w 5"/>
                  <a:gd name="T41" fmla="*/ 3 h 8"/>
                  <a:gd name="T42" fmla="*/ 2 w 5"/>
                  <a:gd name="T43" fmla="*/ 2 h 8"/>
                  <a:gd name="T44" fmla="*/ 2 w 5"/>
                  <a:gd name="T45" fmla="*/ 3 h 8"/>
                  <a:gd name="T46" fmla="*/ 3 w 5"/>
                  <a:gd name="T47" fmla="*/ 2 h 8"/>
                  <a:gd name="T48" fmla="*/ 3 w 5"/>
                  <a:gd name="T49" fmla="*/ 5 h 8"/>
                  <a:gd name="T50" fmla="*/ 2 w 5"/>
                  <a:gd name="T51" fmla="*/ 2 h 8"/>
                  <a:gd name="T52" fmla="*/ 1 w 5"/>
                  <a:gd name="T53" fmla="*/ 3 h 8"/>
                  <a:gd name="T54" fmla="*/ 2 w 5"/>
                  <a:gd name="T55" fmla="*/ 2 h 8"/>
                  <a:gd name="T56" fmla="*/ 1 w 5"/>
                  <a:gd name="T57" fmla="*/ 4 h 8"/>
                  <a:gd name="T58" fmla="*/ 1 w 5"/>
                  <a:gd name="T59" fmla="*/ 4 h 8"/>
                  <a:gd name="T60" fmla="*/ 1 w 5"/>
                  <a:gd name="T61" fmla="*/ 5 h 8"/>
                  <a:gd name="T62" fmla="*/ 1 w 5"/>
                  <a:gd name="T63" fmla="*/ 4 h 8"/>
                  <a:gd name="T64" fmla="*/ 0 w 5"/>
                  <a:gd name="T65" fmla="*/ 6 h 8"/>
                  <a:gd name="T66" fmla="*/ 1 w 5"/>
                  <a:gd name="T67" fmla="*/ 5 h 8"/>
                  <a:gd name="T68" fmla="*/ 1 w 5"/>
                  <a:gd name="T69" fmla="*/ 7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5" h="8">
                    <a:moveTo>
                      <a:pt x="1" y="7"/>
                    </a:moveTo>
                    <a:cubicBezTo>
                      <a:pt x="1" y="8"/>
                      <a:pt x="1" y="7"/>
                      <a:pt x="1" y="8"/>
                    </a:cubicBezTo>
                    <a:cubicBezTo>
                      <a:pt x="2" y="7"/>
                      <a:pt x="2" y="4"/>
                      <a:pt x="2" y="4"/>
                    </a:cubicBezTo>
                    <a:cubicBezTo>
                      <a:pt x="2" y="7"/>
                      <a:pt x="2" y="7"/>
                      <a:pt x="2" y="7"/>
                    </a:cubicBezTo>
                    <a:cubicBezTo>
                      <a:pt x="2" y="7"/>
                      <a:pt x="3" y="8"/>
                      <a:pt x="3" y="5"/>
                    </a:cubicBezTo>
                    <a:cubicBezTo>
                      <a:pt x="3" y="6"/>
                      <a:pt x="3" y="6"/>
                      <a:pt x="3" y="6"/>
                    </a:cubicBezTo>
                    <a:cubicBezTo>
                      <a:pt x="3" y="6"/>
                      <a:pt x="4" y="2"/>
                      <a:pt x="4" y="3"/>
                    </a:cubicBezTo>
                    <a:cubicBezTo>
                      <a:pt x="3" y="5"/>
                      <a:pt x="4" y="5"/>
                      <a:pt x="4" y="7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4" y="7"/>
                      <a:pt x="4" y="6"/>
                      <a:pt x="4" y="6"/>
                    </a:cubicBezTo>
                    <a:cubicBezTo>
                      <a:pt x="4" y="5"/>
                      <a:pt x="4" y="4"/>
                      <a:pt x="5" y="4"/>
                    </a:cubicBezTo>
                    <a:cubicBezTo>
                      <a:pt x="4" y="4"/>
                      <a:pt x="5" y="3"/>
                      <a:pt x="5" y="2"/>
                    </a:cubicBezTo>
                    <a:cubicBezTo>
                      <a:pt x="4" y="3"/>
                      <a:pt x="4" y="2"/>
                      <a:pt x="4" y="3"/>
                    </a:cubicBezTo>
                    <a:cubicBezTo>
                      <a:pt x="4" y="2"/>
                      <a:pt x="4" y="3"/>
                      <a:pt x="4" y="2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4" y="3"/>
                      <a:pt x="4" y="2"/>
                      <a:pt x="4" y="2"/>
                    </a:cubicBezTo>
                    <a:cubicBezTo>
                      <a:pt x="4" y="2"/>
                      <a:pt x="4" y="3"/>
                      <a:pt x="3" y="3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3" y="3"/>
                      <a:pt x="3" y="2"/>
                      <a:pt x="3" y="4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3"/>
                      <a:pt x="3" y="0"/>
                      <a:pt x="2" y="2"/>
                    </a:cubicBezTo>
                    <a:cubicBezTo>
                      <a:pt x="2" y="2"/>
                      <a:pt x="2" y="3"/>
                      <a:pt x="2" y="3"/>
                    </a:cubicBezTo>
                    <a:cubicBezTo>
                      <a:pt x="2" y="4"/>
                      <a:pt x="3" y="2"/>
                      <a:pt x="3" y="2"/>
                    </a:cubicBezTo>
                    <a:cubicBezTo>
                      <a:pt x="3" y="3"/>
                      <a:pt x="2" y="4"/>
                      <a:pt x="3" y="5"/>
                    </a:cubicBezTo>
                    <a:cubicBezTo>
                      <a:pt x="2" y="4"/>
                      <a:pt x="2" y="5"/>
                      <a:pt x="2" y="2"/>
                    </a:cubicBezTo>
                    <a:cubicBezTo>
                      <a:pt x="2" y="2"/>
                      <a:pt x="2" y="4"/>
                      <a:pt x="1" y="3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1" y="4"/>
                      <a:pt x="1" y="2"/>
                      <a:pt x="1" y="4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1" y="5"/>
                      <a:pt x="1" y="5"/>
                      <a:pt x="1" y="4"/>
                    </a:cubicBezTo>
                    <a:cubicBezTo>
                      <a:pt x="1" y="6"/>
                      <a:pt x="1" y="6"/>
                      <a:pt x="0" y="6"/>
                    </a:cubicBezTo>
                    <a:cubicBezTo>
                      <a:pt x="1" y="6"/>
                      <a:pt x="1" y="5"/>
                      <a:pt x="1" y="5"/>
                    </a:cubicBezTo>
                    <a:cubicBezTo>
                      <a:pt x="1" y="6"/>
                      <a:pt x="1" y="7"/>
                      <a:pt x="1" y="7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293" name="Freeform 590"/>
              <p:cNvSpPr/>
              <p:nvPr/>
            </p:nvSpPr>
            <p:spPr bwMode="auto">
              <a:xfrm>
                <a:off x="1497" y="319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294" name="Freeform 591"/>
              <p:cNvSpPr/>
              <p:nvPr/>
            </p:nvSpPr>
            <p:spPr bwMode="auto">
              <a:xfrm>
                <a:off x="1478" y="3188"/>
                <a:ext cx="11" cy="25"/>
              </a:xfrm>
              <a:custGeom>
                <a:avLst/>
                <a:gdLst>
                  <a:gd name="T0" fmla="*/ 3 w 4"/>
                  <a:gd name="T1" fmla="*/ 4 h 9"/>
                  <a:gd name="T2" fmla="*/ 3 w 4"/>
                  <a:gd name="T3" fmla="*/ 2 h 9"/>
                  <a:gd name="T4" fmla="*/ 2 w 4"/>
                  <a:gd name="T5" fmla="*/ 6 h 9"/>
                  <a:gd name="T6" fmla="*/ 2 w 4"/>
                  <a:gd name="T7" fmla="*/ 6 h 9"/>
                  <a:gd name="T8" fmla="*/ 2 w 4"/>
                  <a:gd name="T9" fmla="*/ 3 h 9"/>
                  <a:gd name="T10" fmla="*/ 2 w 4"/>
                  <a:gd name="T11" fmla="*/ 3 h 9"/>
                  <a:gd name="T12" fmla="*/ 2 w 4"/>
                  <a:gd name="T13" fmla="*/ 5 h 9"/>
                  <a:gd name="T14" fmla="*/ 1 w 4"/>
                  <a:gd name="T15" fmla="*/ 6 h 9"/>
                  <a:gd name="T16" fmla="*/ 2 w 4"/>
                  <a:gd name="T17" fmla="*/ 5 h 9"/>
                  <a:gd name="T18" fmla="*/ 2 w 4"/>
                  <a:gd name="T19" fmla="*/ 3 h 9"/>
                  <a:gd name="T20" fmla="*/ 0 w 4"/>
                  <a:gd name="T21" fmla="*/ 8 h 9"/>
                  <a:gd name="T22" fmla="*/ 1 w 4"/>
                  <a:gd name="T23" fmla="*/ 8 h 9"/>
                  <a:gd name="T24" fmla="*/ 1 w 4"/>
                  <a:gd name="T25" fmla="*/ 6 h 9"/>
                  <a:gd name="T26" fmla="*/ 1 w 4"/>
                  <a:gd name="T27" fmla="*/ 6 h 9"/>
                  <a:gd name="T28" fmla="*/ 1 w 4"/>
                  <a:gd name="T29" fmla="*/ 8 h 9"/>
                  <a:gd name="T30" fmla="*/ 3 w 4"/>
                  <a:gd name="T31" fmla="*/ 8 h 9"/>
                  <a:gd name="T32" fmla="*/ 3 w 4"/>
                  <a:gd name="T33" fmla="*/ 7 h 9"/>
                  <a:gd name="T34" fmla="*/ 3 w 4"/>
                  <a:gd name="T35" fmla="*/ 6 h 9"/>
                  <a:gd name="T36" fmla="*/ 3 w 4"/>
                  <a:gd name="T37" fmla="*/ 4 h 9"/>
                  <a:gd name="T38" fmla="*/ 3 w 4"/>
                  <a:gd name="T39" fmla="*/ 5 h 9"/>
                  <a:gd name="T40" fmla="*/ 3 w 4"/>
                  <a:gd name="T41" fmla="*/ 2 h 9"/>
                  <a:gd name="T42" fmla="*/ 4 w 4"/>
                  <a:gd name="T43" fmla="*/ 1 h 9"/>
                  <a:gd name="T44" fmla="*/ 3 w 4"/>
                  <a:gd name="T45" fmla="*/ 1 h 9"/>
                  <a:gd name="T46" fmla="*/ 3 w 4"/>
                  <a:gd name="T47" fmla="*/ 4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4" h="9">
                    <a:moveTo>
                      <a:pt x="3" y="4"/>
                    </a:moveTo>
                    <a:cubicBezTo>
                      <a:pt x="2" y="4"/>
                      <a:pt x="3" y="3"/>
                      <a:pt x="3" y="2"/>
                    </a:cubicBezTo>
                    <a:cubicBezTo>
                      <a:pt x="2" y="3"/>
                      <a:pt x="3" y="4"/>
                      <a:pt x="2" y="6"/>
                    </a:cubicBezTo>
                    <a:cubicBezTo>
                      <a:pt x="2" y="5"/>
                      <a:pt x="2" y="6"/>
                      <a:pt x="2" y="6"/>
                    </a:cubicBezTo>
                    <a:cubicBezTo>
                      <a:pt x="2" y="6"/>
                      <a:pt x="2" y="4"/>
                      <a:pt x="2" y="3"/>
                    </a:cubicBezTo>
                    <a:cubicBezTo>
                      <a:pt x="2" y="4"/>
                      <a:pt x="2" y="3"/>
                      <a:pt x="2" y="3"/>
                    </a:cubicBezTo>
                    <a:cubicBezTo>
                      <a:pt x="2" y="4"/>
                      <a:pt x="2" y="4"/>
                      <a:pt x="2" y="5"/>
                    </a:cubicBezTo>
                    <a:cubicBezTo>
                      <a:pt x="2" y="6"/>
                      <a:pt x="1" y="7"/>
                      <a:pt x="1" y="6"/>
                    </a:cubicBezTo>
                    <a:cubicBezTo>
                      <a:pt x="1" y="5"/>
                      <a:pt x="2" y="5"/>
                      <a:pt x="2" y="5"/>
                    </a:cubicBezTo>
                    <a:cubicBezTo>
                      <a:pt x="2" y="4"/>
                      <a:pt x="2" y="5"/>
                      <a:pt x="2" y="3"/>
                    </a:cubicBezTo>
                    <a:cubicBezTo>
                      <a:pt x="1" y="5"/>
                      <a:pt x="0" y="5"/>
                      <a:pt x="0" y="8"/>
                    </a:cubicBezTo>
                    <a:cubicBezTo>
                      <a:pt x="0" y="9"/>
                      <a:pt x="1" y="8"/>
                      <a:pt x="1" y="8"/>
                    </a:cubicBezTo>
                    <a:cubicBezTo>
                      <a:pt x="0" y="7"/>
                      <a:pt x="1" y="6"/>
                      <a:pt x="1" y="6"/>
                    </a:cubicBezTo>
                    <a:cubicBezTo>
                      <a:pt x="1" y="6"/>
                      <a:pt x="1" y="5"/>
                      <a:pt x="1" y="6"/>
                    </a:cubicBezTo>
                    <a:cubicBezTo>
                      <a:pt x="1" y="8"/>
                      <a:pt x="1" y="8"/>
                      <a:pt x="1" y="8"/>
                    </a:cubicBezTo>
                    <a:cubicBezTo>
                      <a:pt x="1" y="8"/>
                      <a:pt x="2" y="8"/>
                      <a:pt x="3" y="8"/>
                    </a:cubicBezTo>
                    <a:cubicBezTo>
                      <a:pt x="3" y="7"/>
                      <a:pt x="3" y="7"/>
                      <a:pt x="3" y="7"/>
                    </a:cubicBezTo>
                    <a:cubicBezTo>
                      <a:pt x="3" y="7"/>
                      <a:pt x="3" y="7"/>
                      <a:pt x="3" y="6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3" y="4"/>
                      <a:pt x="3" y="4"/>
                      <a:pt x="3" y="5"/>
                    </a:cubicBezTo>
                    <a:cubicBezTo>
                      <a:pt x="3" y="4"/>
                      <a:pt x="3" y="3"/>
                      <a:pt x="3" y="2"/>
                    </a:cubicBezTo>
                    <a:cubicBezTo>
                      <a:pt x="3" y="2"/>
                      <a:pt x="3" y="3"/>
                      <a:pt x="4" y="1"/>
                    </a:cubicBezTo>
                    <a:cubicBezTo>
                      <a:pt x="3" y="0"/>
                      <a:pt x="3" y="3"/>
                      <a:pt x="3" y="1"/>
                    </a:cubicBezTo>
                    <a:lnTo>
                      <a:pt x="3" y="4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295" name="Freeform 592"/>
              <p:cNvSpPr/>
              <p:nvPr/>
            </p:nvSpPr>
            <p:spPr bwMode="auto">
              <a:xfrm>
                <a:off x="1486" y="3196"/>
                <a:ext cx="3" cy="3"/>
              </a:xfrm>
              <a:custGeom>
                <a:avLst/>
                <a:gdLst>
                  <a:gd name="T0" fmla="*/ 0 w 3"/>
                  <a:gd name="T1" fmla="*/ 0 h 3"/>
                  <a:gd name="T2" fmla="*/ 0 w 3"/>
                  <a:gd name="T3" fmla="*/ 3 h 3"/>
                  <a:gd name="T4" fmla="*/ 3 w 3"/>
                  <a:gd name="T5" fmla="*/ 3 h 3"/>
                  <a:gd name="T6" fmla="*/ 0 w 3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3">
                    <a:moveTo>
                      <a:pt x="0" y="0"/>
                    </a:moveTo>
                    <a:lnTo>
                      <a:pt x="0" y="3"/>
                    </a:lnTo>
                    <a:lnTo>
                      <a:pt x="3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296" name="Freeform 593"/>
              <p:cNvSpPr/>
              <p:nvPr/>
            </p:nvSpPr>
            <p:spPr bwMode="auto">
              <a:xfrm>
                <a:off x="1486" y="3204"/>
                <a:ext cx="0" cy="6"/>
              </a:xfrm>
              <a:custGeom>
                <a:avLst/>
                <a:gdLst>
                  <a:gd name="T0" fmla="*/ 2 h 2"/>
                  <a:gd name="T1" fmla="*/ 1 h 2"/>
                  <a:gd name="T2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1"/>
                      <a:pt x="0" y="2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297" name="Freeform 594"/>
              <p:cNvSpPr/>
              <p:nvPr/>
            </p:nvSpPr>
            <p:spPr bwMode="auto">
              <a:xfrm>
                <a:off x="1481" y="3196"/>
                <a:ext cx="0" cy="3"/>
              </a:xfrm>
              <a:custGeom>
                <a:avLst/>
                <a:gdLst>
                  <a:gd name="T0" fmla="*/ 0 h 1"/>
                  <a:gd name="T1" fmla="*/ 0 h 1"/>
                  <a:gd name="T2" fmla="*/ 1 h 1"/>
                  <a:gd name="T3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298" name="Freeform 595"/>
              <p:cNvSpPr/>
              <p:nvPr/>
            </p:nvSpPr>
            <p:spPr bwMode="auto">
              <a:xfrm>
                <a:off x="1476" y="3199"/>
                <a:ext cx="2" cy="14"/>
              </a:xfrm>
              <a:custGeom>
                <a:avLst/>
                <a:gdLst>
                  <a:gd name="T0" fmla="*/ 0 w 1"/>
                  <a:gd name="T1" fmla="*/ 5 h 5"/>
                  <a:gd name="T2" fmla="*/ 1 w 1"/>
                  <a:gd name="T3" fmla="*/ 5 h 5"/>
                  <a:gd name="T4" fmla="*/ 1 w 1"/>
                  <a:gd name="T5" fmla="*/ 1 h 5"/>
                  <a:gd name="T6" fmla="*/ 1 w 1"/>
                  <a:gd name="T7" fmla="*/ 3 h 5"/>
                  <a:gd name="T8" fmla="*/ 1 w 1"/>
                  <a:gd name="T9" fmla="*/ 3 h 5"/>
                  <a:gd name="T10" fmla="*/ 0 w 1"/>
                  <a:gd name="T11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" h="5">
                    <a:moveTo>
                      <a:pt x="0" y="5"/>
                    </a:moveTo>
                    <a:cubicBezTo>
                      <a:pt x="1" y="4"/>
                      <a:pt x="1" y="3"/>
                      <a:pt x="1" y="5"/>
                    </a:cubicBezTo>
                    <a:cubicBezTo>
                      <a:pt x="1" y="3"/>
                      <a:pt x="1" y="2"/>
                      <a:pt x="1" y="1"/>
                    </a:cubicBezTo>
                    <a:cubicBezTo>
                      <a:pt x="1" y="0"/>
                      <a:pt x="1" y="3"/>
                      <a:pt x="1" y="3"/>
                    </a:cubicBezTo>
                    <a:cubicBezTo>
                      <a:pt x="1" y="2"/>
                      <a:pt x="1" y="3"/>
                      <a:pt x="1" y="3"/>
                    </a:cubicBezTo>
                    <a:lnTo>
                      <a:pt x="0" y="5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299" name="Freeform 596"/>
              <p:cNvSpPr/>
              <p:nvPr/>
            </p:nvSpPr>
            <p:spPr bwMode="auto">
              <a:xfrm>
                <a:off x="1465" y="3191"/>
                <a:ext cx="13" cy="30"/>
              </a:xfrm>
              <a:custGeom>
                <a:avLst/>
                <a:gdLst>
                  <a:gd name="T0" fmla="*/ 4 w 5"/>
                  <a:gd name="T1" fmla="*/ 3 h 11"/>
                  <a:gd name="T2" fmla="*/ 3 w 5"/>
                  <a:gd name="T3" fmla="*/ 3 h 11"/>
                  <a:gd name="T4" fmla="*/ 4 w 5"/>
                  <a:gd name="T5" fmla="*/ 2 h 11"/>
                  <a:gd name="T6" fmla="*/ 3 w 5"/>
                  <a:gd name="T7" fmla="*/ 2 h 11"/>
                  <a:gd name="T8" fmla="*/ 3 w 5"/>
                  <a:gd name="T9" fmla="*/ 2 h 11"/>
                  <a:gd name="T10" fmla="*/ 3 w 5"/>
                  <a:gd name="T11" fmla="*/ 3 h 11"/>
                  <a:gd name="T12" fmla="*/ 2 w 5"/>
                  <a:gd name="T13" fmla="*/ 4 h 11"/>
                  <a:gd name="T14" fmla="*/ 2 w 5"/>
                  <a:gd name="T15" fmla="*/ 2 h 11"/>
                  <a:gd name="T16" fmla="*/ 2 w 5"/>
                  <a:gd name="T17" fmla="*/ 5 h 11"/>
                  <a:gd name="T18" fmla="*/ 1 w 5"/>
                  <a:gd name="T19" fmla="*/ 4 h 11"/>
                  <a:gd name="T20" fmla="*/ 1 w 5"/>
                  <a:gd name="T21" fmla="*/ 4 h 11"/>
                  <a:gd name="T22" fmla="*/ 1 w 5"/>
                  <a:gd name="T23" fmla="*/ 6 h 11"/>
                  <a:gd name="T24" fmla="*/ 1 w 5"/>
                  <a:gd name="T25" fmla="*/ 8 h 11"/>
                  <a:gd name="T26" fmla="*/ 2 w 5"/>
                  <a:gd name="T27" fmla="*/ 7 h 11"/>
                  <a:gd name="T28" fmla="*/ 2 w 5"/>
                  <a:gd name="T29" fmla="*/ 8 h 11"/>
                  <a:gd name="T30" fmla="*/ 3 w 5"/>
                  <a:gd name="T31" fmla="*/ 7 h 11"/>
                  <a:gd name="T32" fmla="*/ 3 w 5"/>
                  <a:gd name="T33" fmla="*/ 8 h 11"/>
                  <a:gd name="T34" fmla="*/ 3 w 5"/>
                  <a:gd name="T35" fmla="*/ 5 h 11"/>
                  <a:gd name="T36" fmla="*/ 3 w 5"/>
                  <a:gd name="T37" fmla="*/ 5 h 11"/>
                  <a:gd name="T38" fmla="*/ 4 w 5"/>
                  <a:gd name="T39" fmla="*/ 7 h 11"/>
                  <a:gd name="T40" fmla="*/ 4 w 5"/>
                  <a:gd name="T41" fmla="*/ 6 h 11"/>
                  <a:gd name="T42" fmla="*/ 4 w 5"/>
                  <a:gd name="T43" fmla="*/ 8 h 11"/>
                  <a:gd name="T44" fmla="*/ 4 w 5"/>
                  <a:gd name="T45" fmla="*/ 5 h 11"/>
                  <a:gd name="T46" fmla="*/ 5 w 5"/>
                  <a:gd name="T47" fmla="*/ 5 h 11"/>
                  <a:gd name="T48" fmla="*/ 4 w 5"/>
                  <a:gd name="T49" fmla="*/ 2 h 11"/>
                  <a:gd name="T50" fmla="*/ 2 w 5"/>
                  <a:gd name="T51" fmla="*/ 3 h 11"/>
                  <a:gd name="T52" fmla="*/ 2 w 5"/>
                  <a:gd name="T53" fmla="*/ 5 h 11"/>
                  <a:gd name="T54" fmla="*/ 2 w 5"/>
                  <a:gd name="T55" fmla="*/ 3 h 11"/>
                  <a:gd name="T56" fmla="*/ 2 w 5"/>
                  <a:gd name="T57" fmla="*/ 5 h 11"/>
                  <a:gd name="T58" fmla="*/ 2 w 5"/>
                  <a:gd name="T59" fmla="*/ 3 h 11"/>
                  <a:gd name="T60" fmla="*/ 2 w 5"/>
                  <a:gd name="T61" fmla="*/ 5 h 11"/>
                  <a:gd name="T62" fmla="*/ 1 w 5"/>
                  <a:gd name="T63" fmla="*/ 3 h 11"/>
                  <a:gd name="T64" fmla="*/ 3 w 5"/>
                  <a:gd name="T65" fmla="*/ 6 h 11"/>
                  <a:gd name="T66" fmla="*/ 3 w 5"/>
                  <a:gd name="T67" fmla="*/ 5 h 11"/>
                  <a:gd name="T68" fmla="*/ 4 w 5"/>
                  <a:gd name="T69" fmla="*/ 5 h 11"/>
                  <a:gd name="T70" fmla="*/ 4 w 5"/>
                  <a:gd name="T71" fmla="*/ 3 h 11"/>
                  <a:gd name="T72" fmla="*/ 4 w 5"/>
                  <a:gd name="T73" fmla="*/ 7 h 11"/>
                  <a:gd name="T74" fmla="*/ 4 w 5"/>
                  <a:gd name="T75" fmla="*/ 6 h 11"/>
                  <a:gd name="T76" fmla="*/ 4 w 5"/>
                  <a:gd name="T77" fmla="*/ 5 h 11"/>
                  <a:gd name="T78" fmla="*/ 5 w 5"/>
                  <a:gd name="T79" fmla="*/ 6 h 11"/>
                  <a:gd name="T80" fmla="*/ 5 w 5"/>
                  <a:gd name="T81" fmla="*/ 2 h 11"/>
                  <a:gd name="T82" fmla="*/ 4 w 5"/>
                  <a:gd name="T83" fmla="*/ 1 h 11"/>
                  <a:gd name="T84" fmla="*/ 4 w 5"/>
                  <a:gd name="T85" fmla="*/ 3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5" h="11">
                    <a:moveTo>
                      <a:pt x="4" y="3"/>
                    </a:moveTo>
                    <a:cubicBezTo>
                      <a:pt x="4" y="3"/>
                      <a:pt x="3" y="4"/>
                      <a:pt x="3" y="3"/>
                    </a:cubicBezTo>
                    <a:cubicBezTo>
                      <a:pt x="3" y="3"/>
                      <a:pt x="3" y="2"/>
                      <a:pt x="4" y="2"/>
                    </a:cubicBezTo>
                    <a:cubicBezTo>
                      <a:pt x="4" y="1"/>
                      <a:pt x="3" y="3"/>
                      <a:pt x="3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2"/>
                      <a:pt x="3" y="4"/>
                      <a:pt x="3" y="3"/>
                    </a:cubicBezTo>
                    <a:cubicBezTo>
                      <a:pt x="2" y="3"/>
                      <a:pt x="2" y="3"/>
                      <a:pt x="2" y="4"/>
                    </a:cubicBezTo>
                    <a:cubicBezTo>
                      <a:pt x="2" y="3"/>
                      <a:pt x="2" y="3"/>
                      <a:pt x="2" y="2"/>
                    </a:cubicBezTo>
                    <a:cubicBezTo>
                      <a:pt x="2" y="2"/>
                      <a:pt x="2" y="4"/>
                      <a:pt x="2" y="5"/>
                    </a:cubicBezTo>
                    <a:cubicBezTo>
                      <a:pt x="2" y="3"/>
                      <a:pt x="1" y="6"/>
                      <a:pt x="1" y="4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2" y="3"/>
                      <a:pt x="1" y="2"/>
                      <a:pt x="1" y="6"/>
                    </a:cubicBezTo>
                    <a:cubicBezTo>
                      <a:pt x="1" y="8"/>
                      <a:pt x="1" y="8"/>
                      <a:pt x="1" y="8"/>
                    </a:cubicBezTo>
                    <a:cubicBezTo>
                      <a:pt x="2" y="7"/>
                      <a:pt x="2" y="6"/>
                      <a:pt x="2" y="7"/>
                    </a:cubicBezTo>
                    <a:cubicBezTo>
                      <a:pt x="2" y="8"/>
                      <a:pt x="2" y="8"/>
                      <a:pt x="2" y="8"/>
                    </a:cubicBezTo>
                    <a:cubicBezTo>
                      <a:pt x="2" y="7"/>
                      <a:pt x="3" y="7"/>
                      <a:pt x="3" y="7"/>
                    </a:cubicBezTo>
                    <a:cubicBezTo>
                      <a:pt x="3" y="8"/>
                      <a:pt x="3" y="8"/>
                      <a:pt x="3" y="8"/>
                    </a:cubicBezTo>
                    <a:cubicBezTo>
                      <a:pt x="4" y="6"/>
                      <a:pt x="3" y="7"/>
                      <a:pt x="3" y="5"/>
                    </a:cubicBezTo>
                    <a:cubicBezTo>
                      <a:pt x="3" y="8"/>
                      <a:pt x="3" y="4"/>
                      <a:pt x="3" y="5"/>
                    </a:cubicBezTo>
                    <a:cubicBezTo>
                      <a:pt x="4" y="6"/>
                      <a:pt x="3" y="5"/>
                      <a:pt x="4" y="7"/>
                    </a:cubicBezTo>
                    <a:cubicBezTo>
                      <a:pt x="3" y="5"/>
                      <a:pt x="4" y="6"/>
                      <a:pt x="4" y="6"/>
                    </a:cubicBezTo>
                    <a:cubicBezTo>
                      <a:pt x="4" y="7"/>
                      <a:pt x="4" y="6"/>
                      <a:pt x="4" y="8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4" y="6"/>
                      <a:pt x="5" y="6"/>
                      <a:pt x="5" y="5"/>
                    </a:cubicBezTo>
                    <a:cubicBezTo>
                      <a:pt x="4" y="5"/>
                      <a:pt x="4" y="3"/>
                      <a:pt x="4" y="2"/>
                    </a:cubicBezTo>
                    <a:cubicBezTo>
                      <a:pt x="4" y="3"/>
                      <a:pt x="3" y="4"/>
                      <a:pt x="2" y="3"/>
                    </a:cubicBezTo>
                    <a:cubicBezTo>
                      <a:pt x="3" y="5"/>
                      <a:pt x="2" y="3"/>
                      <a:pt x="2" y="5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3"/>
                      <a:pt x="2" y="4"/>
                      <a:pt x="2" y="5"/>
                    </a:cubicBezTo>
                    <a:cubicBezTo>
                      <a:pt x="2" y="5"/>
                      <a:pt x="2" y="4"/>
                      <a:pt x="2" y="3"/>
                    </a:cubicBezTo>
                    <a:cubicBezTo>
                      <a:pt x="1" y="3"/>
                      <a:pt x="2" y="4"/>
                      <a:pt x="2" y="5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0" y="11"/>
                      <a:pt x="3" y="3"/>
                      <a:pt x="3" y="6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3" y="6"/>
                      <a:pt x="4" y="2"/>
                      <a:pt x="4" y="5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4" y="4"/>
                      <a:pt x="4" y="6"/>
                      <a:pt x="4" y="7"/>
                    </a:cubicBezTo>
                    <a:cubicBezTo>
                      <a:pt x="4" y="6"/>
                      <a:pt x="4" y="7"/>
                      <a:pt x="4" y="6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4" y="4"/>
                      <a:pt x="5" y="5"/>
                      <a:pt x="5" y="6"/>
                    </a:cubicBezTo>
                    <a:cubicBezTo>
                      <a:pt x="5" y="5"/>
                      <a:pt x="5" y="4"/>
                      <a:pt x="5" y="2"/>
                    </a:cubicBezTo>
                    <a:cubicBezTo>
                      <a:pt x="4" y="5"/>
                      <a:pt x="4" y="0"/>
                      <a:pt x="4" y="1"/>
                    </a:cubicBezTo>
                    <a:cubicBezTo>
                      <a:pt x="4" y="2"/>
                      <a:pt x="4" y="2"/>
                      <a:pt x="4" y="3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300" name="Freeform 597"/>
              <p:cNvSpPr/>
              <p:nvPr/>
            </p:nvSpPr>
            <p:spPr bwMode="auto">
              <a:xfrm>
                <a:off x="1476" y="3210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301" name="Freeform 598"/>
              <p:cNvSpPr/>
              <p:nvPr/>
            </p:nvSpPr>
            <p:spPr bwMode="auto">
              <a:xfrm>
                <a:off x="1478" y="320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302" name="Rectangle 599"/>
              <p:cNvSpPr>
                <a:spLocks noChangeArrowheads="1"/>
              </p:cNvSpPr>
              <p:nvPr/>
            </p:nvSpPr>
            <p:spPr bwMode="auto">
              <a:xfrm>
                <a:off x="1478" y="3207"/>
                <a:ext cx="1" cy="1"/>
              </a:xfrm>
              <a:prstGeom prst="rect">
                <a:avLst/>
              </a:pr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303" name="Rectangle 600"/>
              <p:cNvSpPr>
                <a:spLocks noChangeArrowheads="1"/>
              </p:cNvSpPr>
              <p:nvPr/>
            </p:nvSpPr>
            <p:spPr bwMode="auto">
              <a:xfrm>
                <a:off x="1478" y="3199"/>
                <a:ext cx="1" cy="1"/>
              </a:xfrm>
              <a:prstGeom prst="rect">
                <a:avLst/>
              </a:pr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304" name="Freeform 601"/>
              <p:cNvSpPr/>
              <p:nvPr/>
            </p:nvSpPr>
            <p:spPr bwMode="auto">
              <a:xfrm>
                <a:off x="1481" y="3207"/>
                <a:ext cx="0" cy="3"/>
              </a:xfrm>
              <a:custGeom>
                <a:avLst/>
                <a:gdLst>
                  <a:gd name="T0" fmla="*/ 3 h 3"/>
                  <a:gd name="T1" fmla="*/ 0 h 3"/>
                  <a:gd name="T2" fmla="*/ 3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3">
                    <a:moveTo>
                      <a:pt x="0" y="3"/>
                    </a:moveTo>
                    <a:lnTo>
                      <a:pt x="0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305" name="Freeform 602"/>
              <p:cNvSpPr/>
              <p:nvPr/>
            </p:nvSpPr>
            <p:spPr bwMode="auto">
              <a:xfrm>
                <a:off x="1489" y="3210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306" name="Freeform 603"/>
              <p:cNvSpPr/>
              <p:nvPr/>
            </p:nvSpPr>
            <p:spPr bwMode="auto">
              <a:xfrm>
                <a:off x="1478" y="3183"/>
                <a:ext cx="27" cy="32"/>
              </a:xfrm>
              <a:custGeom>
                <a:avLst/>
                <a:gdLst>
                  <a:gd name="T0" fmla="*/ 7 w 10"/>
                  <a:gd name="T1" fmla="*/ 7 h 12"/>
                  <a:gd name="T2" fmla="*/ 7 w 10"/>
                  <a:gd name="T3" fmla="*/ 9 h 12"/>
                  <a:gd name="T4" fmla="*/ 7 w 10"/>
                  <a:gd name="T5" fmla="*/ 10 h 12"/>
                  <a:gd name="T6" fmla="*/ 8 w 10"/>
                  <a:gd name="T7" fmla="*/ 9 h 12"/>
                  <a:gd name="T8" fmla="*/ 10 w 10"/>
                  <a:gd name="T9" fmla="*/ 8 h 12"/>
                  <a:gd name="T10" fmla="*/ 9 w 10"/>
                  <a:gd name="T11" fmla="*/ 3 h 12"/>
                  <a:gd name="T12" fmla="*/ 8 w 10"/>
                  <a:gd name="T13" fmla="*/ 5 h 12"/>
                  <a:gd name="T14" fmla="*/ 7 w 10"/>
                  <a:gd name="T15" fmla="*/ 5 h 12"/>
                  <a:gd name="T16" fmla="*/ 6 w 10"/>
                  <a:gd name="T17" fmla="*/ 4 h 12"/>
                  <a:gd name="T18" fmla="*/ 6 w 10"/>
                  <a:gd name="T19" fmla="*/ 8 h 12"/>
                  <a:gd name="T20" fmla="*/ 6 w 10"/>
                  <a:gd name="T21" fmla="*/ 8 h 12"/>
                  <a:gd name="T22" fmla="*/ 5 w 10"/>
                  <a:gd name="T23" fmla="*/ 6 h 12"/>
                  <a:gd name="T24" fmla="*/ 4 w 10"/>
                  <a:gd name="T25" fmla="*/ 7 h 12"/>
                  <a:gd name="T26" fmla="*/ 3 w 10"/>
                  <a:gd name="T27" fmla="*/ 6 h 12"/>
                  <a:gd name="T28" fmla="*/ 3 w 10"/>
                  <a:gd name="T29" fmla="*/ 7 h 12"/>
                  <a:gd name="T30" fmla="*/ 2 w 10"/>
                  <a:gd name="T31" fmla="*/ 8 h 12"/>
                  <a:gd name="T32" fmla="*/ 2 w 10"/>
                  <a:gd name="T33" fmla="*/ 7 h 12"/>
                  <a:gd name="T34" fmla="*/ 2 w 10"/>
                  <a:gd name="T35" fmla="*/ 7 h 12"/>
                  <a:gd name="T36" fmla="*/ 0 w 10"/>
                  <a:gd name="T37" fmla="*/ 7 h 12"/>
                  <a:gd name="T38" fmla="*/ 1 w 10"/>
                  <a:gd name="T39" fmla="*/ 8 h 12"/>
                  <a:gd name="T40" fmla="*/ 1 w 10"/>
                  <a:gd name="T41" fmla="*/ 6 h 12"/>
                  <a:gd name="T42" fmla="*/ 1 w 10"/>
                  <a:gd name="T43" fmla="*/ 10 h 12"/>
                  <a:gd name="T44" fmla="*/ 2 w 10"/>
                  <a:gd name="T45" fmla="*/ 11 h 12"/>
                  <a:gd name="T46" fmla="*/ 2 w 10"/>
                  <a:gd name="T47" fmla="*/ 10 h 12"/>
                  <a:gd name="T48" fmla="*/ 3 w 10"/>
                  <a:gd name="T49" fmla="*/ 11 h 12"/>
                  <a:gd name="T50" fmla="*/ 4 w 10"/>
                  <a:gd name="T51" fmla="*/ 11 h 12"/>
                  <a:gd name="T52" fmla="*/ 4 w 10"/>
                  <a:gd name="T53" fmla="*/ 10 h 12"/>
                  <a:gd name="T54" fmla="*/ 4 w 10"/>
                  <a:gd name="T55" fmla="*/ 10 h 12"/>
                  <a:gd name="T56" fmla="*/ 4 w 10"/>
                  <a:gd name="T57" fmla="*/ 10 h 12"/>
                  <a:gd name="T58" fmla="*/ 5 w 10"/>
                  <a:gd name="T59" fmla="*/ 10 h 12"/>
                  <a:gd name="T60" fmla="*/ 5 w 10"/>
                  <a:gd name="T61" fmla="*/ 9 h 12"/>
                  <a:gd name="T62" fmla="*/ 6 w 10"/>
                  <a:gd name="T63" fmla="*/ 10 h 12"/>
                  <a:gd name="T64" fmla="*/ 6 w 10"/>
                  <a:gd name="T65" fmla="*/ 10 h 12"/>
                  <a:gd name="T66" fmla="*/ 7 w 10"/>
                  <a:gd name="T67" fmla="*/ 8 h 12"/>
                  <a:gd name="T68" fmla="*/ 7 w 10"/>
                  <a:gd name="T69" fmla="*/ 8 h 12"/>
                  <a:gd name="T70" fmla="*/ 8 w 10"/>
                  <a:gd name="T71" fmla="*/ 7 h 12"/>
                  <a:gd name="T72" fmla="*/ 9 w 10"/>
                  <a:gd name="T73" fmla="*/ 7 h 12"/>
                  <a:gd name="T74" fmla="*/ 10 w 10"/>
                  <a:gd name="T75" fmla="*/ 4 h 12"/>
                  <a:gd name="T76" fmla="*/ 9 w 10"/>
                  <a:gd name="T77" fmla="*/ 6 h 12"/>
                  <a:gd name="T78" fmla="*/ 9 w 10"/>
                  <a:gd name="T79" fmla="*/ 7 h 12"/>
                  <a:gd name="T80" fmla="*/ 8 w 10"/>
                  <a:gd name="T81" fmla="*/ 4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0" h="12">
                    <a:moveTo>
                      <a:pt x="8" y="4"/>
                    </a:moveTo>
                    <a:cubicBezTo>
                      <a:pt x="8" y="5"/>
                      <a:pt x="7" y="5"/>
                      <a:pt x="7" y="7"/>
                    </a:cubicBezTo>
                    <a:cubicBezTo>
                      <a:pt x="7" y="6"/>
                      <a:pt x="7" y="6"/>
                      <a:pt x="7" y="6"/>
                    </a:cubicBezTo>
                    <a:cubicBezTo>
                      <a:pt x="7" y="6"/>
                      <a:pt x="7" y="7"/>
                      <a:pt x="7" y="9"/>
                    </a:cubicBezTo>
                    <a:cubicBezTo>
                      <a:pt x="7" y="8"/>
                      <a:pt x="7" y="8"/>
                      <a:pt x="7" y="8"/>
                    </a:cubicBezTo>
                    <a:cubicBezTo>
                      <a:pt x="7" y="7"/>
                      <a:pt x="7" y="9"/>
                      <a:pt x="7" y="10"/>
                    </a:cubicBezTo>
                    <a:cubicBezTo>
                      <a:pt x="8" y="10"/>
                      <a:pt x="8" y="7"/>
                      <a:pt x="8" y="7"/>
                    </a:cubicBezTo>
                    <a:cubicBezTo>
                      <a:pt x="8" y="7"/>
                      <a:pt x="8" y="8"/>
                      <a:pt x="8" y="9"/>
                    </a:cubicBezTo>
                    <a:cubicBezTo>
                      <a:pt x="8" y="9"/>
                      <a:pt x="8" y="7"/>
                      <a:pt x="9" y="6"/>
                    </a:cubicBezTo>
                    <a:cubicBezTo>
                      <a:pt x="9" y="12"/>
                      <a:pt x="9" y="5"/>
                      <a:pt x="10" y="8"/>
                    </a:cubicBezTo>
                    <a:cubicBezTo>
                      <a:pt x="10" y="0"/>
                      <a:pt x="9" y="6"/>
                      <a:pt x="9" y="5"/>
                    </a:cubicBezTo>
                    <a:cubicBezTo>
                      <a:pt x="9" y="4"/>
                      <a:pt x="9" y="5"/>
                      <a:pt x="9" y="3"/>
                    </a:cubicBezTo>
                    <a:cubicBezTo>
                      <a:pt x="9" y="7"/>
                      <a:pt x="8" y="2"/>
                      <a:pt x="8" y="6"/>
                    </a:cubicBezTo>
                    <a:cubicBezTo>
                      <a:pt x="8" y="5"/>
                      <a:pt x="8" y="6"/>
                      <a:pt x="8" y="5"/>
                    </a:cubicBezTo>
                    <a:cubicBezTo>
                      <a:pt x="7" y="5"/>
                      <a:pt x="8" y="5"/>
                      <a:pt x="8" y="5"/>
                    </a:cubicBezTo>
                    <a:cubicBezTo>
                      <a:pt x="7" y="4"/>
                      <a:pt x="7" y="7"/>
                      <a:pt x="7" y="5"/>
                    </a:cubicBezTo>
                    <a:cubicBezTo>
                      <a:pt x="7" y="5"/>
                      <a:pt x="7" y="6"/>
                      <a:pt x="7" y="7"/>
                    </a:cubicBezTo>
                    <a:cubicBezTo>
                      <a:pt x="7" y="7"/>
                      <a:pt x="7" y="6"/>
                      <a:pt x="6" y="4"/>
                    </a:cubicBezTo>
                    <a:cubicBezTo>
                      <a:pt x="7" y="6"/>
                      <a:pt x="6" y="5"/>
                      <a:pt x="6" y="6"/>
                    </a:cubicBezTo>
                    <a:cubicBezTo>
                      <a:pt x="6" y="7"/>
                      <a:pt x="6" y="7"/>
                      <a:pt x="6" y="8"/>
                    </a:cubicBezTo>
                    <a:cubicBezTo>
                      <a:pt x="6" y="7"/>
                      <a:pt x="6" y="9"/>
                      <a:pt x="6" y="10"/>
                    </a:cubicBezTo>
                    <a:cubicBezTo>
                      <a:pt x="5" y="7"/>
                      <a:pt x="6" y="10"/>
                      <a:pt x="6" y="8"/>
                    </a:cubicBezTo>
                    <a:cubicBezTo>
                      <a:pt x="6" y="7"/>
                      <a:pt x="6" y="7"/>
                      <a:pt x="6" y="5"/>
                    </a:cubicBezTo>
                    <a:cubicBezTo>
                      <a:pt x="6" y="5"/>
                      <a:pt x="5" y="5"/>
                      <a:pt x="5" y="6"/>
                    </a:cubicBezTo>
                    <a:cubicBezTo>
                      <a:pt x="5" y="6"/>
                      <a:pt x="5" y="5"/>
                      <a:pt x="5" y="5"/>
                    </a:cubicBezTo>
                    <a:cubicBezTo>
                      <a:pt x="4" y="4"/>
                      <a:pt x="5" y="8"/>
                      <a:pt x="4" y="7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4" y="7"/>
                      <a:pt x="4" y="5"/>
                      <a:pt x="3" y="6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3" y="4"/>
                      <a:pt x="3" y="9"/>
                      <a:pt x="3" y="7"/>
                    </a:cubicBezTo>
                    <a:cubicBezTo>
                      <a:pt x="3" y="9"/>
                      <a:pt x="3" y="10"/>
                      <a:pt x="3" y="10"/>
                    </a:cubicBezTo>
                    <a:cubicBezTo>
                      <a:pt x="2" y="8"/>
                      <a:pt x="2" y="8"/>
                      <a:pt x="2" y="8"/>
                    </a:cubicBezTo>
                    <a:cubicBezTo>
                      <a:pt x="3" y="9"/>
                      <a:pt x="2" y="6"/>
                      <a:pt x="2" y="5"/>
                    </a:cubicBezTo>
                    <a:cubicBezTo>
                      <a:pt x="2" y="6"/>
                      <a:pt x="2" y="5"/>
                      <a:pt x="2" y="7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1" y="5"/>
                      <a:pt x="2" y="9"/>
                      <a:pt x="2" y="7"/>
                    </a:cubicBezTo>
                    <a:cubicBezTo>
                      <a:pt x="1" y="6"/>
                      <a:pt x="1" y="6"/>
                      <a:pt x="1" y="6"/>
                    </a:cubicBezTo>
                    <a:cubicBezTo>
                      <a:pt x="1" y="6"/>
                      <a:pt x="0" y="5"/>
                      <a:pt x="0" y="7"/>
                    </a:cubicBezTo>
                    <a:cubicBezTo>
                      <a:pt x="0" y="8"/>
                      <a:pt x="0" y="10"/>
                      <a:pt x="0" y="11"/>
                    </a:cubicBezTo>
                    <a:cubicBezTo>
                      <a:pt x="1" y="10"/>
                      <a:pt x="1" y="8"/>
                      <a:pt x="1" y="8"/>
                    </a:cubicBezTo>
                    <a:cubicBezTo>
                      <a:pt x="1" y="9"/>
                      <a:pt x="1" y="9"/>
                      <a:pt x="1" y="9"/>
                    </a:cubicBezTo>
                    <a:cubicBezTo>
                      <a:pt x="1" y="8"/>
                      <a:pt x="1" y="7"/>
                      <a:pt x="1" y="6"/>
                    </a:cubicBezTo>
                    <a:cubicBezTo>
                      <a:pt x="1" y="6"/>
                      <a:pt x="1" y="8"/>
                      <a:pt x="1" y="7"/>
                    </a:cubicBezTo>
                    <a:cubicBezTo>
                      <a:pt x="1" y="9"/>
                      <a:pt x="1" y="9"/>
                      <a:pt x="1" y="10"/>
                    </a:cubicBezTo>
                    <a:cubicBezTo>
                      <a:pt x="2" y="9"/>
                      <a:pt x="2" y="9"/>
                      <a:pt x="2" y="9"/>
                    </a:cubicBezTo>
                    <a:cubicBezTo>
                      <a:pt x="2" y="10"/>
                      <a:pt x="2" y="10"/>
                      <a:pt x="2" y="11"/>
                    </a:cubicBezTo>
                    <a:cubicBezTo>
                      <a:pt x="2" y="8"/>
                      <a:pt x="2" y="11"/>
                      <a:pt x="3" y="10"/>
                    </a:cubicBezTo>
                    <a:cubicBezTo>
                      <a:pt x="2" y="10"/>
                      <a:pt x="2" y="10"/>
                      <a:pt x="2" y="10"/>
                    </a:cubicBezTo>
                    <a:cubicBezTo>
                      <a:pt x="2" y="9"/>
                      <a:pt x="2" y="9"/>
                      <a:pt x="2" y="9"/>
                    </a:cubicBezTo>
                    <a:cubicBezTo>
                      <a:pt x="3" y="10"/>
                      <a:pt x="3" y="10"/>
                      <a:pt x="3" y="11"/>
                    </a:cubicBezTo>
                    <a:cubicBezTo>
                      <a:pt x="3" y="10"/>
                      <a:pt x="3" y="8"/>
                      <a:pt x="3" y="8"/>
                    </a:cubicBezTo>
                    <a:cubicBezTo>
                      <a:pt x="3" y="10"/>
                      <a:pt x="3" y="9"/>
                      <a:pt x="4" y="11"/>
                    </a:cubicBezTo>
                    <a:cubicBezTo>
                      <a:pt x="4" y="9"/>
                      <a:pt x="4" y="10"/>
                      <a:pt x="4" y="9"/>
                    </a:cubicBezTo>
                    <a:cubicBezTo>
                      <a:pt x="4" y="8"/>
                      <a:pt x="4" y="9"/>
                      <a:pt x="4" y="10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4" y="10"/>
                      <a:pt x="4" y="9"/>
                      <a:pt x="4" y="10"/>
                    </a:cubicBezTo>
                    <a:cubicBezTo>
                      <a:pt x="5" y="10"/>
                      <a:pt x="4" y="10"/>
                      <a:pt x="4" y="11"/>
                    </a:cubicBezTo>
                    <a:cubicBezTo>
                      <a:pt x="5" y="11"/>
                      <a:pt x="5" y="8"/>
                      <a:pt x="5" y="10"/>
                    </a:cubicBezTo>
                    <a:cubicBezTo>
                      <a:pt x="5" y="9"/>
                      <a:pt x="5" y="9"/>
                      <a:pt x="5" y="7"/>
                    </a:cubicBezTo>
                    <a:cubicBezTo>
                      <a:pt x="5" y="7"/>
                      <a:pt x="5" y="9"/>
                      <a:pt x="5" y="9"/>
                    </a:cubicBezTo>
                    <a:cubicBezTo>
                      <a:pt x="5" y="7"/>
                      <a:pt x="6" y="9"/>
                      <a:pt x="6" y="8"/>
                    </a:cubicBezTo>
                    <a:cubicBezTo>
                      <a:pt x="6" y="10"/>
                      <a:pt x="6" y="9"/>
                      <a:pt x="6" y="10"/>
                    </a:cubicBezTo>
                    <a:cubicBezTo>
                      <a:pt x="6" y="11"/>
                      <a:pt x="6" y="9"/>
                      <a:pt x="6" y="9"/>
                    </a:cubicBezTo>
                    <a:cubicBezTo>
                      <a:pt x="6" y="10"/>
                      <a:pt x="6" y="10"/>
                      <a:pt x="6" y="10"/>
                    </a:cubicBezTo>
                    <a:cubicBezTo>
                      <a:pt x="6" y="10"/>
                      <a:pt x="6" y="8"/>
                      <a:pt x="7" y="10"/>
                    </a:cubicBezTo>
                    <a:cubicBezTo>
                      <a:pt x="7" y="8"/>
                      <a:pt x="7" y="8"/>
                      <a:pt x="7" y="8"/>
                    </a:cubicBezTo>
                    <a:cubicBezTo>
                      <a:pt x="7" y="9"/>
                      <a:pt x="7" y="9"/>
                      <a:pt x="7" y="10"/>
                    </a:cubicBezTo>
                    <a:cubicBezTo>
                      <a:pt x="7" y="8"/>
                      <a:pt x="7" y="8"/>
                      <a:pt x="7" y="8"/>
                    </a:cubicBezTo>
                    <a:cubicBezTo>
                      <a:pt x="8" y="10"/>
                      <a:pt x="8" y="8"/>
                      <a:pt x="8" y="6"/>
                    </a:cubicBezTo>
                    <a:cubicBezTo>
                      <a:pt x="8" y="6"/>
                      <a:pt x="8" y="6"/>
                      <a:pt x="8" y="7"/>
                    </a:cubicBezTo>
                    <a:cubicBezTo>
                      <a:pt x="8" y="8"/>
                      <a:pt x="8" y="8"/>
                      <a:pt x="8" y="8"/>
                    </a:cubicBezTo>
                    <a:cubicBezTo>
                      <a:pt x="9" y="8"/>
                      <a:pt x="9" y="9"/>
                      <a:pt x="9" y="7"/>
                    </a:cubicBezTo>
                    <a:cubicBezTo>
                      <a:pt x="9" y="7"/>
                      <a:pt x="9" y="8"/>
                      <a:pt x="9" y="9"/>
                    </a:cubicBezTo>
                    <a:cubicBezTo>
                      <a:pt x="9" y="6"/>
                      <a:pt x="9" y="12"/>
                      <a:pt x="10" y="4"/>
                    </a:cubicBezTo>
                    <a:cubicBezTo>
                      <a:pt x="9" y="4"/>
                      <a:pt x="9" y="4"/>
                      <a:pt x="9" y="6"/>
                    </a:cubicBezTo>
                    <a:cubicBezTo>
                      <a:pt x="9" y="6"/>
                      <a:pt x="10" y="6"/>
                      <a:pt x="9" y="6"/>
                    </a:cubicBezTo>
                    <a:cubicBezTo>
                      <a:pt x="10" y="5"/>
                      <a:pt x="10" y="5"/>
                      <a:pt x="10" y="5"/>
                    </a:cubicBezTo>
                    <a:cubicBezTo>
                      <a:pt x="10" y="11"/>
                      <a:pt x="9" y="5"/>
                      <a:pt x="9" y="7"/>
                    </a:cubicBezTo>
                    <a:cubicBezTo>
                      <a:pt x="9" y="5"/>
                      <a:pt x="9" y="5"/>
                      <a:pt x="9" y="5"/>
                    </a:cubicBezTo>
                    <a:cubicBezTo>
                      <a:pt x="9" y="2"/>
                      <a:pt x="8" y="8"/>
                      <a:pt x="8" y="4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307" name="Freeform 604"/>
              <p:cNvSpPr/>
              <p:nvPr/>
            </p:nvSpPr>
            <p:spPr bwMode="auto">
              <a:xfrm>
                <a:off x="1500" y="3204"/>
                <a:ext cx="0" cy="3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  <a:gd name="T3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308" name="Freeform 605"/>
              <p:cNvSpPr/>
              <p:nvPr/>
            </p:nvSpPr>
            <p:spPr bwMode="auto">
              <a:xfrm>
                <a:off x="1500" y="320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309" name="Freeform 606"/>
              <p:cNvSpPr/>
              <p:nvPr/>
            </p:nvSpPr>
            <p:spPr bwMode="auto">
              <a:xfrm>
                <a:off x="1497" y="3196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</p:grpSp>
        <p:grpSp>
          <p:nvGrpSpPr>
            <p:cNvPr id="10" name="Group 808"/>
            <p:cNvGrpSpPr/>
            <p:nvPr/>
          </p:nvGrpSpPr>
          <p:grpSpPr bwMode="auto">
            <a:xfrm>
              <a:off x="1465" y="2987"/>
              <a:ext cx="550" cy="247"/>
              <a:chOff x="1465" y="2987"/>
              <a:chExt cx="550" cy="247"/>
            </a:xfrm>
          </p:grpSpPr>
          <p:sp>
            <p:nvSpPr>
              <p:cNvPr id="910" name="Rectangle 608"/>
              <p:cNvSpPr>
                <a:spLocks noChangeArrowheads="1"/>
              </p:cNvSpPr>
              <p:nvPr/>
            </p:nvSpPr>
            <p:spPr bwMode="auto">
              <a:xfrm>
                <a:off x="1497" y="3199"/>
                <a:ext cx="1" cy="1"/>
              </a:xfrm>
              <a:prstGeom prst="rect">
                <a:avLst/>
              </a:pr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911" name="Freeform 609"/>
              <p:cNvSpPr/>
              <p:nvPr/>
            </p:nvSpPr>
            <p:spPr bwMode="auto">
              <a:xfrm>
                <a:off x="1478" y="3193"/>
                <a:ext cx="19" cy="25"/>
              </a:xfrm>
              <a:custGeom>
                <a:avLst/>
                <a:gdLst>
                  <a:gd name="T0" fmla="*/ 1 w 7"/>
                  <a:gd name="T1" fmla="*/ 4 h 9"/>
                  <a:gd name="T2" fmla="*/ 1 w 7"/>
                  <a:gd name="T3" fmla="*/ 5 h 9"/>
                  <a:gd name="T4" fmla="*/ 0 w 7"/>
                  <a:gd name="T5" fmla="*/ 4 h 9"/>
                  <a:gd name="T6" fmla="*/ 0 w 7"/>
                  <a:gd name="T7" fmla="*/ 6 h 9"/>
                  <a:gd name="T8" fmla="*/ 3 w 7"/>
                  <a:gd name="T9" fmla="*/ 5 h 9"/>
                  <a:gd name="T10" fmla="*/ 3 w 7"/>
                  <a:gd name="T11" fmla="*/ 6 h 9"/>
                  <a:gd name="T12" fmla="*/ 4 w 7"/>
                  <a:gd name="T13" fmla="*/ 4 h 9"/>
                  <a:gd name="T14" fmla="*/ 4 w 7"/>
                  <a:gd name="T15" fmla="*/ 7 h 9"/>
                  <a:gd name="T16" fmla="*/ 5 w 7"/>
                  <a:gd name="T17" fmla="*/ 6 h 9"/>
                  <a:gd name="T18" fmla="*/ 5 w 7"/>
                  <a:gd name="T19" fmla="*/ 5 h 9"/>
                  <a:gd name="T20" fmla="*/ 5 w 7"/>
                  <a:gd name="T21" fmla="*/ 5 h 9"/>
                  <a:gd name="T22" fmla="*/ 5 w 7"/>
                  <a:gd name="T23" fmla="*/ 5 h 9"/>
                  <a:gd name="T24" fmla="*/ 6 w 7"/>
                  <a:gd name="T25" fmla="*/ 5 h 9"/>
                  <a:gd name="T26" fmla="*/ 6 w 7"/>
                  <a:gd name="T27" fmla="*/ 5 h 9"/>
                  <a:gd name="T28" fmla="*/ 6 w 7"/>
                  <a:gd name="T29" fmla="*/ 4 h 9"/>
                  <a:gd name="T30" fmla="*/ 6 w 7"/>
                  <a:gd name="T31" fmla="*/ 6 h 9"/>
                  <a:gd name="T32" fmla="*/ 7 w 7"/>
                  <a:gd name="T33" fmla="*/ 4 h 9"/>
                  <a:gd name="T34" fmla="*/ 7 w 7"/>
                  <a:gd name="T35" fmla="*/ 2 h 9"/>
                  <a:gd name="T36" fmla="*/ 6 w 7"/>
                  <a:gd name="T37" fmla="*/ 4 h 9"/>
                  <a:gd name="T38" fmla="*/ 6 w 7"/>
                  <a:gd name="T39" fmla="*/ 4 h 9"/>
                  <a:gd name="T40" fmla="*/ 6 w 7"/>
                  <a:gd name="T41" fmla="*/ 4 h 9"/>
                  <a:gd name="T42" fmla="*/ 6 w 7"/>
                  <a:gd name="T43" fmla="*/ 2 h 9"/>
                  <a:gd name="T44" fmla="*/ 5 w 7"/>
                  <a:gd name="T45" fmla="*/ 1 h 9"/>
                  <a:gd name="T46" fmla="*/ 5 w 7"/>
                  <a:gd name="T47" fmla="*/ 1 h 9"/>
                  <a:gd name="T48" fmla="*/ 5 w 7"/>
                  <a:gd name="T49" fmla="*/ 2 h 9"/>
                  <a:gd name="T50" fmla="*/ 5 w 7"/>
                  <a:gd name="T51" fmla="*/ 2 h 9"/>
                  <a:gd name="T52" fmla="*/ 5 w 7"/>
                  <a:gd name="T53" fmla="*/ 5 h 9"/>
                  <a:gd name="T54" fmla="*/ 5 w 7"/>
                  <a:gd name="T55" fmla="*/ 5 h 9"/>
                  <a:gd name="T56" fmla="*/ 5 w 7"/>
                  <a:gd name="T57" fmla="*/ 3 h 9"/>
                  <a:gd name="T58" fmla="*/ 5 w 7"/>
                  <a:gd name="T59" fmla="*/ 4 h 9"/>
                  <a:gd name="T60" fmla="*/ 5 w 7"/>
                  <a:gd name="T61" fmla="*/ 2 h 9"/>
                  <a:gd name="T62" fmla="*/ 4 w 7"/>
                  <a:gd name="T63" fmla="*/ 4 h 9"/>
                  <a:gd name="T64" fmla="*/ 3 w 7"/>
                  <a:gd name="T65" fmla="*/ 4 h 9"/>
                  <a:gd name="T66" fmla="*/ 3 w 7"/>
                  <a:gd name="T67" fmla="*/ 3 h 9"/>
                  <a:gd name="T68" fmla="*/ 3 w 7"/>
                  <a:gd name="T69" fmla="*/ 4 h 9"/>
                  <a:gd name="T70" fmla="*/ 2 w 7"/>
                  <a:gd name="T71" fmla="*/ 3 h 9"/>
                  <a:gd name="T72" fmla="*/ 2 w 7"/>
                  <a:gd name="T73" fmla="*/ 4 h 9"/>
                  <a:gd name="T74" fmla="*/ 1 w 7"/>
                  <a:gd name="T75" fmla="*/ 4 h 9"/>
                  <a:gd name="T76" fmla="*/ 1 w 7"/>
                  <a:gd name="T77" fmla="*/ 4 h 9"/>
                  <a:gd name="T78" fmla="*/ 1 w 7"/>
                  <a:gd name="T79" fmla="*/ 6 h 9"/>
                  <a:gd name="T80" fmla="*/ 1 w 7"/>
                  <a:gd name="T81" fmla="*/ 4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7" h="9">
                    <a:moveTo>
                      <a:pt x="1" y="4"/>
                    </a:moveTo>
                    <a:cubicBezTo>
                      <a:pt x="1" y="5"/>
                      <a:pt x="1" y="5"/>
                      <a:pt x="1" y="5"/>
                    </a:cubicBezTo>
                    <a:cubicBezTo>
                      <a:pt x="1" y="4"/>
                      <a:pt x="0" y="5"/>
                      <a:pt x="0" y="4"/>
                    </a:cubicBezTo>
                    <a:cubicBezTo>
                      <a:pt x="0" y="6"/>
                      <a:pt x="0" y="4"/>
                      <a:pt x="0" y="6"/>
                    </a:cubicBezTo>
                    <a:cubicBezTo>
                      <a:pt x="1" y="6"/>
                      <a:pt x="2" y="8"/>
                      <a:pt x="3" y="5"/>
                    </a:cubicBezTo>
                    <a:cubicBezTo>
                      <a:pt x="3" y="6"/>
                      <a:pt x="3" y="6"/>
                      <a:pt x="3" y="6"/>
                    </a:cubicBezTo>
                    <a:cubicBezTo>
                      <a:pt x="4" y="4"/>
                      <a:pt x="4" y="9"/>
                      <a:pt x="4" y="4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5" y="7"/>
                      <a:pt x="5" y="3"/>
                      <a:pt x="5" y="6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5" y="4"/>
                      <a:pt x="6" y="4"/>
                      <a:pt x="6" y="5"/>
                    </a:cubicBezTo>
                    <a:cubicBezTo>
                      <a:pt x="6" y="5"/>
                      <a:pt x="6" y="5"/>
                      <a:pt x="6" y="5"/>
                    </a:cubicBezTo>
                    <a:cubicBezTo>
                      <a:pt x="6" y="6"/>
                      <a:pt x="6" y="4"/>
                      <a:pt x="6" y="4"/>
                    </a:cubicBezTo>
                    <a:cubicBezTo>
                      <a:pt x="6" y="5"/>
                      <a:pt x="6" y="5"/>
                      <a:pt x="6" y="6"/>
                    </a:cubicBezTo>
                    <a:cubicBezTo>
                      <a:pt x="6" y="5"/>
                      <a:pt x="7" y="7"/>
                      <a:pt x="7" y="4"/>
                    </a:cubicBezTo>
                    <a:cubicBezTo>
                      <a:pt x="7" y="3"/>
                      <a:pt x="7" y="3"/>
                      <a:pt x="7" y="2"/>
                    </a:cubicBezTo>
                    <a:cubicBezTo>
                      <a:pt x="7" y="1"/>
                      <a:pt x="6" y="3"/>
                      <a:pt x="6" y="4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6" y="7"/>
                      <a:pt x="6" y="3"/>
                      <a:pt x="6" y="4"/>
                    </a:cubicBezTo>
                    <a:cubicBezTo>
                      <a:pt x="6" y="3"/>
                      <a:pt x="6" y="3"/>
                      <a:pt x="6" y="2"/>
                    </a:cubicBezTo>
                    <a:cubicBezTo>
                      <a:pt x="6" y="0"/>
                      <a:pt x="5" y="4"/>
                      <a:pt x="5" y="1"/>
                    </a:cubicBezTo>
                    <a:cubicBezTo>
                      <a:pt x="5" y="1"/>
                      <a:pt x="5" y="1"/>
                      <a:pt x="5" y="1"/>
                    </a:cubicBezTo>
                    <a:cubicBezTo>
                      <a:pt x="5" y="1"/>
                      <a:pt x="5" y="1"/>
                      <a:pt x="5" y="2"/>
                    </a:cubicBezTo>
                    <a:cubicBezTo>
                      <a:pt x="5" y="2"/>
                      <a:pt x="5" y="2"/>
                      <a:pt x="5" y="2"/>
                    </a:cubicBezTo>
                    <a:cubicBezTo>
                      <a:pt x="5" y="3"/>
                      <a:pt x="5" y="4"/>
                      <a:pt x="5" y="5"/>
                    </a:cubicBezTo>
                    <a:cubicBezTo>
                      <a:pt x="5" y="3"/>
                      <a:pt x="5" y="5"/>
                      <a:pt x="5" y="5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5" y="4"/>
                      <a:pt x="5" y="2"/>
                      <a:pt x="5" y="2"/>
                    </a:cubicBezTo>
                    <a:cubicBezTo>
                      <a:pt x="4" y="3"/>
                      <a:pt x="5" y="2"/>
                      <a:pt x="4" y="4"/>
                    </a:cubicBezTo>
                    <a:cubicBezTo>
                      <a:pt x="4" y="2"/>
                      <a:pt x="4" y="3"/>
                      <a:pt x="3" y="4"/>
                    </a:cubicBezTo>
                    <a:cubicBezTo>
                      <a:pt x="3" y="4"/>
                      <a:pt x="3" y="2"/>
                      <a:pt x="3" y="3"/>
                    </a:cubicBezTo>
                    <a:cubicBezTo>
                      <a:pt x="3" y="2"/>
                      <a:pt x="3" y="3"/>
                      <a:pt x="3" y="4"/>
                    </a:cubicBezTo>
                    <a:cubicBezTo>
                      <a:pt x="3" y="5"/>
                      <a:pt x="2" y="4"/>
                      <a:pt x="2" y="3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6"/>
                      <a:pt x="2" y="3"/>
                      <a:pt x="1" y="4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4"/>
                      <a:pt x="1" y="6"/>
                      <a:pt x="1" y="6"/>
                    </a:cubicBezTo>
                    <a:cubicBezTo>
                      <a:pt x="1" y="5"/>
                      <a:pt x="1" y="5"/>
                      <a:pt x="1" y="4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912" name="Freeform 610"/>
              <p:cNvSpPr/>
              <p:nvPr/>
            </p:nvSpPr>
            <p:spPr bwMode="auto">
              <a:xfrm>
                <a:off x="1476" y="3204"/>
                <a:ext cx="2" cy="9"/>
              </a:xfrm>
              <a:custGeom>
                <a:avLst/>
                <a:gdLst>
                  <a:gd name="T0" fmla="*/ 1 w 1"/>
                  <a:gd name="T1" fmla="*/ 2 h 3"/>
                  <a:gd name="T2" fmla="*/ 1 w 1"/>
                  <a:gd name="T3" fmla="*/ 0 h 3"/>
                  <a:gd name="T4" fmla="*/ 0 w 1"/>
                  <a:gd name="T5" fmla="*/ 3 h 3"/>
                  <a:gd name="T6" fmla="*/ 1 w 1"/>
                  <a:gd name="T7" fmla="*/ 2 h 3"/>
                  <a:gd name="T8" fmla="*/ 1 w 1"/>
                  <a:gd name="T9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3">
                    <a:moveTo>
                      <a:pt x="1" y="2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2"/>
                      <a:pt x="0" y="3"/>
                    </a:cubicBezTo>
                    <a:cubicBezTo>
                      <a:pt x="0" y="2"/>
                      <a:pt x="0" y="3"/>
                      <a:pt x="1" y="2"/>
                    </a:cubicBezTo>
                    <a:cubicBezTo>
                      <a:pt x="1" y="2"/>
                      <a:pt x="1" y="1"/>
                      <a:pt x="1" y="2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913" name="Freeform 611"/>
              <p:cNvSpPr/>
              <p:nvPr/>
            </p:nvSpPr>
            <p:spPr bwMode="auto">
              <a:xfrm>
                <a:off x="1465" y="3202"/>
                <a:ext cx="11" cy="13"/>
              </a:xfrm>
              <a:custGeom>
                <a:avLst/>
                <a:gdLst>
                  <a:gd name="T0" fmla="*/ 2 w 4"/>
                  <a:gd name="T1" fmla="*/ 2 h 5"/>
                  <a:gd name="T2" fmla="*/ 1 w 4"/>
                  <a:gd name="T3" fmla="*/ 4 h 5"/>
                  <a:gd name="T4" fmla="*/ 3 w 4"/>
                  <a:gd name="T5" fmla="*/ 4 h 5"/>
                  <a:gd name="T6" fmla="*/ 4 w 4"/>
                  <a:gd name="T7" fmla="*/ 2 h 5"/>
                  <a:gd name="T8" fmla="*/ 4 w 4"/>
                  <a:gd name="T9" fmla="*/ 4 h 5"/>
                  <a:gd name="T10" fmla="*/ 4 w 4"/>
                  <a:gd name="T11" fmla="*/ 2 h 5"/>
                  <a:gd name="T12" fmla="*/ 4 w 4"/>
                  <a:gd name="T13" fmla="*/ 3 h 5"/>
                  <a:gd name="T14" fmla="*/ 4 w 4"/>
                  <a:gd name="T15" fmla="*/ 2 h 5"/>
                  <a:gd name="T16" fmla="*/ 4 w 4"/>
                  <a:gd name="T17" fmla="*/ 2 h 5"/>
                  <a:gd name="T18" fmla="*/ 4 w 4"/>
                  <a:gd name="T19" fmla="*/ 1 h 5"/>
                  <a:gd name="T20" fmla="*/ 3 w 4"/>
                  <a:gd name="T21" fmla="*/ 3 h 5"/>
                  <a:gd name="T22" fmla="*/ 3 w 4"/>
                  <a:gd name="T23" fmla="*/ 1 h 5"/>
                  <a:gd name="T24" fmla="*/ 3 w 4"/>
                  <a:gd name="T25" fmla="*/ 0 h 5"/>
                  <a:gd name="T26" fmla="*/ 3 w 4"/>
                  <a:gd name="T27" fmla="*/ 1 h 5"/>
                  <a:gd name="T28" fmla="*/ 3 w 4"/>
                  <a:gd name="T29" fmla="*/ 2 h 5"/>
                  <a:gd name="T30" fmla="*/ 3 w 4"/>
                  <a:gd name="T31" fmla="*/ 1 h 5"/>
                  <a:gd name="T32" fmla="*/ 1 w 4"/>
                  <a:gd name="T33" fmla="*/ 1 h 5"/>
                  <a:gd name="T34" fmla="*/ 0 w 4"/>
                  <a:gd name="T35" fmla="*/ 3 h 5"/>
                  <a:gd name="T36" fmla="*/ 1 w 4"/>
                  <a:gd name="T37" fmla="*/ 2 h 5"/>
                  <a:gd name="T38" fmla="*/ 1 w 4"/>
                  <a:gd name="T39" fmla="*/ 1 h 5"/>
                  <a:gd name="T40" fmla="*/ 0 w 4"/>
                  <a:gd name="T41" fmla="*/ 4 h 5"/>
                  <a:gd name="T42" fmla="*/ 2 w 4"/>
                  <a:gd name="T43" fmla="*/ 2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4" h="5">
                    <a:moveTo>
                      <a:pt x="2" y="2"/>
                    </a:moveTo>
                    <a:cubicBezTo>
                      <a:pt x="1" y="4"/>
                      <a:pt x="1" y="4"/>
                      <a:pt x="1" y="4"/>
                    </a:cubicBezTo>
                    <a:cubicBezTo>
                      <a:pt x="2" y="4"/>
                      <a:pt x="3" y="3"/>
                      <a:pt x="3" y="4"/>
                    </a:cubicBezTo>
                    <a:cubicBezTo>
                      <a:pt x="3" y="5"/>
                      <a:pt x="3" y="3"/>
                      <a:pt x="4" y="2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4" y="3"/>
                      <a:pt x="4" y="4"/>
                      <a:pt x="4" y="2"/>
                    </a:cubicBezTo>
                    <a:cubicBezTo>
                      <a:pt x="4" y="2"/>
                      <a:pt x="4" y="3"/>
                      <a:pt x="4" y="3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4" y="0"/>
                      <a:pt x="3" y="4"/>
                      <a:pt x="3" y="3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1"/>
                      <a:pt x="3" y="2"/>
                      <a:pt x="3" y="0"/>
                    </a:cubicBezTo>
                    <a:cubicBezTo>
                      <a:pt x="3" y="0"/>
                      <a:pt x="3" y="1"/>
                      <a:pt x="3" y="1"/>
                    </a:cubicBezTo>
                    <a:cubicBezTo>
                      <a:pt x="3" y="1"/>
                      <a:pt x="3" y="2"/>
                      <a:pt x="3" y="2"/>
                    </a:cubicBezTo>
                    <a:cubicBezTo>
                      <a:pt x="2" y="4"/>
                      <a:pt x="3" y="1"/>
                      <a:pt x="3" y="1"/>
                    </a:cubicBezTo>
                    <a:cubicBezTo>
                      <a:pt x="2" y="2"/>
                      <a:pt x="1" y="3"/>
                      <a:pt x="1" y="1"/>
                    </a:cubicBezTo>
                    <a:cubicBezTo>
                      <a:pt x="1" y="2"/>
                      <a:pt x="1" y="3"/>
                      <a:pt x="0" y="3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2"/>
                      <a:pt x="0" y="4"/>
                      <a:pt x="0" y="4"/>
                    </a:cubicBezTo>
                    <a:cubicBezTo>
                      <a:pt x="0" y="5"/>
                      <a:pt x="1" y="2"/>
                      <a:pt x="2" y="2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914" name="Rectangle 612"/>
              <p:cNvSpPr>
                <a:spLocks noChangeArrowheads="1"/>
              </p:cNvSpPr>
              <p:nvPr/>
            </p:nvSpPr>
            <p:spPr bwMode="auto">
              <a:xfrm>
                <a:off x="1467" y="3213"/>
                <a:ext cx="1" cy="1"/>
              </a:xfrm>
              <a:prstGeom prst="rect">
                <a:avLst/>
              </a:pr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915" name="Freeform 613"/>
              <p:cNvSpPr/>
              <p:nvPr/>
            </p:nvSpPr>
            <p:spPr bwMode="auto">
              <a:xfrm>
                <a:off x="1677" y="3213"/>
                <a:ext cx="0" cy="2"/>
              </a:xfrm>
              <a:custGeom>
                <a:avLst/>
                <a:gdLst>
                  <a:gd name="T0" fmla="*/ 2 h 2"/>
                  <a:gd name="T1" fmla="*/ 0 h 2"/>
                  <a:gd name="T2" fmla="*/ 2 h 2"/>
                  <a:gd name="T3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916" name="Freeform 614"/>
              <p:cNvSpPr/>
              <p:nvPr/>
            </p:nvSpPr>
            <p:spPr bwMode="auto">
              <a:xfrm>
                <a:off x="1674" y="3202"/>
                <a:ext cx="3" cy="16"/>
              </a:xfrm>
              <a:custGeom>
                <a:avLst/>
                <a:gdLst>
                  <a:gd name="T0" fmla="*/ 1 w 1"/>
                  <a:gd name="T1" fmla="*/ 0 h 6"/>
                  <a:gd name="T2" fmla="*/ 0 w 1"/>
                  <a:gd name="T3" fmla="*/ 1 h 6"/>
                  <a:gd name="T4" fmla="*/ 1 w 1"/>
                  <a:gd name="T5" fmla="*/ 6 h 6"/>
                  <a:gd name="T6" fmla="*/ 1 w 1"/>
                  <a:gd name="T7" fmla="*/ 3 h 6"/>
                  <a:gd name="T8" fmla="*/ 1 w 1"/>
                  <a:gd name="T9" fmla="*/ 4 h 6"/>
                  <a:gd name="T10" fmla="*/ 1 w 1"/>
                  <a:gd name="T11" fmla="*/ 2 h 6"/>
                  <a:gd name="T12" fmla="*/ 1 w 1"/>
                  <a:gd name="T13" fmla="*/ 2 h 6"/>
                  <a:gd name="T14" fmla="*/ 1 w 1"/>
                  <a:gd name="T15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" h="6">
                    <a:moveTo>
                      <a:pt x="1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4"/>
                      <a:pt x="0" y="3"/>
                      <a:pt x="1" y="6"/>
                    </a:cubicBezTo>
                    <a:cubicBezTo>
                      <a:pt x="1" y="5"/>
                      <a:pt x="1" y="4"/>
                      <a:pt x="1" y="3"/>
                    </a:cubicBezTo>
                    <a:cubicBezTo>
                      <a:pt x="1" y="3"/>
                      <a:pt x="1" y="4"/>
                      <a:pt x="1" y="4"/>
                    </a:cubicBezTo>
                    <a:cubicBezTo>
                      <a:pt x="1" y="3"/>
                      <a:pt x="1" y="3"/>
                      <a:pt x="1" y="2"/>
                    </a:cubicBezTo>
                    <a:cubicBezTo>
                      <a:pt x="1" y="1"/>
                      <a:pt x="1" y="2"/>
                      <a:pt x="1" y="2"/>
                    </a:cubicBez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917" name="Freeform 615"/>
              <p:cNvSpPr/>
              <p:nvPr/>
            </p:nvSpPr>
            <p:spPr bwMode="auto">
              <a:xfrm>
                <a:off x="1674" y="3207"/>
                <a:ext cx="0" cy="6"/>
              </a:xfrm>
              <a:custGeom>
                <a:avLst/>
                <a:gdLst>
                  <a:gd name="T0" fmla="*/ 2 h 2"/>
                  <a:gd name="T1" fmla="*/ 0 h 2"/>
                  <a:gd name="T2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2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918" name="Freeform 616"/>
              <p:cNvSpPr/>
              <p:nvPr/>
            </p:nvSpPr>
            <p:spPr bwMode="auto">
              <a:xfrm>
                <a:off x="1674" y="3210"/>
                <a:ext cx="0" cy="5"/>
              </a:xfrm>
              <a:custGeom>
                <a:avLst/>
                <a:gdLst>
                  <a:gd name="T0" fmla="*/ 1 h 2"/>
                  <a:gd name="T1" fmla="*/ 0 h 2"/>
                  <a:gd name="T2" fmla="*/ 2 h 2"/>
                  <a:gd name="T3" fmla="*/ 1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1"/>
                    </a:moveTo>
                    <a:cubicBezTo>
                      <a:pt x="0" y="1"/>
                      <a:pt x="0" y="0"/>
                      <a:pt x="0" y="0"/>
                    </a:cubicBezTo>
                    <a:cubicBezTo>
                      <a:pt x="0" y="2"/>
                      <a:pt x="0" y="2"/>
                      <a:pt x="0" y="2"/>
                    </a:cubicBez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919" name="Freeform 617"/>
              <p:cNvSpPr/>
              <p:nvPr/>
            </p:nvSpPr>
            <p:spPr bwMode="auto">
              <a:xfrm>
                <a:off x="1672" y="3213"/>
                <a:ext cx="2" cy="2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0 h 1"/>
                  <a:gd name="T4" fmla="*/ 1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1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920" name="Freeform 618"/>
              <p:cNvSpPr/>
              <p:nvPr/>
            </p:nvSpPr>
            <p:spPr bwMode="auto">
              <a:xfrm>
                <a:off x="1672" y="3204"/>
                <a:ext cx="2" cy="11"/>
              </a:xfrm>
              <a:custGeom>
                <a:avLst/>
                <a:gdLst>
                  <a:gd name="T0" fmla="*/ 0 w 1"/>
                  <a:gd name="T1" fmla="*/ 3 h 4"/>
                  <a:gd name="T2" fmla="*/ 0 w 1"/>
                  <a:gd name="T3" fmla="*/ 3 h 4"/>
                  <a:gd name="T4" fmla="*/ 0 w 1"/>
                  <a:gd name="T5" fmla="*/ 3 h 4"/>
                  <a:gd name="T6" fmla="*/ 1 w 1"/>
                  <a:gd name="T7" fmla="*/ 1 h 4"/>
                  <a:gd name="T8" fmla="*/ 1 w 1"/>
                  <a:gd name="T9" fmla="*/ 1 h 4"/>
                  <a:gd name="T10" fmla="*/ 1 w 1"/>
                  <a:gd name="T11" fmla="*/ 0 h 4"/>
                  <a:gd name="T12" fmla="*/ 0 w 1"/>
                  <a:gd name="T13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" h="4">
                    <a:moveTo>
                      <a:pt x="0" y="3"/>
                    </a:moveTo>
                    <a:cubicBezTo>
                      <a:pt x="0" y="4"/>
                      <a:pt x="0" y="4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2"/>
                      <a:pt x="0" y="1"/>
                      <a:pt x="1" y="1"/>
                    </a:cubicBezTo>
                    <a:cubicBezTo>
                      <a:pt x="1" y="1"/>
                      <a:pt x="1" y="2"/>
                      <a:pt x="1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3"/>
                      <a:pt x="0" y="3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921" name="Freeform 619"/>
              <p:cNvSpPr/>
              <p:nvPr/>
            </p:nvSpPr>
            <p:spPr bwMode="auto">
              <a:xfrm>
                <a:off x="1674" y="321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922" name="Freeform 620"/>
              <p:cNvSpPr/>
              <p:nvPr/>
            </p:nvSpPr>
            <p:spPr bwMode="auto">
              <a:xfrm>
                <a:off x="1674" y="3210"/>
                <a:ext cx="0" cy="3"/>
              </a:xfrm>
              <a:custGeom>
                <a:avLst/>
                <a:gdLst>
                  <a:gd name="T0" fmla="*/ 3 h 3"/>
                  <a:gd name="T1" fmla="*/ 3 h 3"/>
                  <a:gd name="T2" fmla="*/ 0 h 3"/>
                  <a:gd name="T3" fmla="*/ 3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3">
                    <a:moveTo>
                      <a:pt x="0" y="3"/>
                    </a:moveTo>
                    <a:lnTo>
                      <a:pt x="0" y="3"/>
                    </a:lnTo>
                    <a:lnTo>
                      <a:pt x="0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923" name="Freeform 621"/>
              <p:cNvSpPr/>
              <p:nvPr/>
            </p:nvSpPr>
            <p:spPr bwMode="auto">
              <a:xfrm>
                <a:off x="1672" y="3202"/>
                <a:ext cx="0" cy="13"/>
              </a:xfrm>
              <a:custGeom>
                <a:avLst/>
                <a:gdLst>
                  <a:gd name="T0" fmla="*/ 4 h 5"/>
                  <a:gd name="T1" fmla="*/ 3 h 5"/>
                  <a:gd name="T2" fmla="*/ 0 h 5"/>
                  <a:gd name="T3" fmla="*/ 1 h 5"/>
                  <a:gd name="T4" fmla="*/ 4 h 5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</a:cxnLst>
                <a:rect l="0" t="0" r="r" b="b"/>
                <a:pathLst>
                  <a:path h="5">
                    <a:moveTo>
                      <a:pt x="0" y="4"/>
                    </a:moveTo>
                    <a:cubicBezTo>
                      <a:pt x="0" y="2"/>
                      <a:pt x="0" y="5"/>
                      <a:pt x="0" y="3"/>
                    </a:cubicBezTo>
                    <a:cubicBezTo>
                      <a:pt x="0" y="3"/>
                      <a:pt x="0" y="1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2"/>
                      <a:pt x="0" y="3"/>
                      <a:pt x="0" y="4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924" name="Freeform 622"/>
              <p:cNvSpPr/>
              <p:nvPr/>
            </p:nvSpPr>
            <p:spPr bwMode="auto">
              <a:xfrm>
                <a:off x="1669" y="319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925" name="Freeform 623"/>
              <p:cNvSpPr/>
              <p:nvPr/>
            </p:nvSpPr>
            <p:spPr bwMode="auto">
              <a:xfrm>
                <a:off x="1666" y="3196"/>
                <a:ext cx="3" cy="14"/>
              </a:xfrm>
              <a:custGeom>
                <a:avLst/>
                <a:gdLst>
                  <a:gd name="T0" fmla="*/ 0 w 1"/>
                  <a:gd name="T1" fmla="*/ 5 h 5"/>
                  <a:gd name="T2" fmla="*/ 1 w 1"/>
                  <a:gd name="T3" fmla="*/ 2 h 5"/>
                  <a:gd name="T4" fmla="*/ 1 w 1"/>
                  <a:gd name="T5" fmla="*/ 4 h 5"/>
                  <a:gd name="T6" fmla="*/ 1 w 1"/>
                  <a:gd name="T7" fmla="*/ 3 h 5"/>
                  <a:gd name="T8" fmla="*/ 1 w 1"/>
                  <a:gd name="T9" fmla="*/ 5 h 5"/>
                  <a:gd name="T10" fmla="*/ 1 w 1"/>
                  <a:gd name="T11" fmla="*/ 3 h 5"/>
                  <a:gd name="T12" fmla="*/ 1 w 1"/>
                  <a:gd name="T13" fmla="*/ 5 h 5"/>
                  <a:gd name="T14" fmla="*/ 1 w 1"/>
                  <a:gd name="T15" fmla="*/ 2 h 5"/>
                  <a:gd name="T16" fmla="*/ 1 w 1"/>
                  <a:gd name="T17" fmla="*/ 3 h 5"/>
                  <a:gd name="T18" fmla="*/ 1 w 1"/>
                  <a:gd name="T19" fmla="*/ 1 h 5"/>
                  <a:gd name="T20" fmla="*/ 1 w 1"/>
                  <a:gd name="T21" fmla="*/ 0 h 5"/>
                  <a:gd name="T22" fmla="*/ 0 w 1"/>
                  <a:gd name="T23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" h="5">
                    <a:moveTo>
                      <a:pt x="0" y="5"/>
                    </a:moveTo>
                    <a:cubicBezTo>
                      <a:pt x="1" y="2"/>
                      <a:pt x="1" y="2"/>
                      <a:pt x="1" y="2"/>
                    </a:cubicBezTo>
                    <a:cubicBezTo>
                      <a:pt x="1" y="3"/>
                      <a:pt x="1" y="4"/>
                      <a:pt x="1" y="4"/>
                    </a:cubicBezTo>
                    <a:cubicBezTo>
                      <a:pt x="1" y="4"/>
                      <a:pt x="1" y="3"/>
                      <a:pt x="1" y="3"/>
                    </a:cubicBezTo>
                    <a:cubicBezTo>
                      <a:pt x="1" y="5"/>
                      <a:pt x="1" y="3"/>
                      <a:pt x="1" y="5"/>
                    </a:cubicBezTo>
                    <a:cubicBezTo>
                      <a:pt x="1" y="5"/>
                      <a:pt x="1" y="5"/>
                      <a:pt x="1" y="3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4"/>
                      <a:pt x="1" y="3"/>
                    </a:cubicBezTo>
                    <a:cubicBezTo>
                      <a:pt x="1" y="2"/>
                      <a:pt x="1" y="2"/>
                      <a:pt x="1" y="1"/>
                    </a:cubicBezTo>
                    <a:cubicBezTo>
                      <a:pt x="1" y="2"/>
                      <a:pt x="1" y="0"/>
                      <a:pt x="1" y="0"/>
                    </a:cubicBezTo>
                    <a:cubicBezTo>
                      <a:pt x="0" y="0"/>
                      <a:pt x="0" y="4"/>
                      <a:pt x="0" y="5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926" name="Freeform 624"/>
              <p:cNvSpPr/>
              <p:nvPr/>
            </p:nvSpPr>
            <p:spPr bwMode="auto">
              <a:xfrm>
                <a:off x="1666" y="3199"/>
                <a:ext cx="0" cy="3"/>
              </a:xfrm>
              <a:custGeom>
                <a:avLst/>
                <a:gdLst>
                  <a:gd name="T0" fmla="*/ 3 h 3"/>
                  <a:gd name="T1" fmla="*/ 0 h 3"/>
                  <a:gd name="T2" fmla="*/ 3 h 3"/>
                  <a:gd name="T3" fmla="*/ 3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3">
                    <a:moveTo>
                      <a:pt x="0" y="3"/>
                    </a:moveTo>
                    <a:lnTo>
                      <a:pt x="0" y="0"/>
                    </a:lnTo>
                    <a:lnTo>
                      <a:pt x="0" y="3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927" name="Freeform 625"/>
              <p:cNvSpPr/>
              <p:nvPr/>
            </p:nvSpPr>
            <p:spPr bwMode="auto">
              <a:xfrm>
                <a:off x="1663" y="3193"/>
                <a:ext cx="3" cy="17"/>
              </a:xfrm>
              <a:custGeom>
                <a:avLst/>
                <a:gdLst>
                  <a:gd name="T0" fmla="*/ 1 w 1"/>
                  <a:gd name="T1" fmla="*/ 6 h 6"/>
                  <a:gd name="T2" fmla="*/ 1 w 1"/>
                  <a:gd name="T3" fmla="*/ 5 h 6"/>
                  <a:gd name="T4" fmla="*/ 1 w 1"/>
                  <a:gd name="T5" fmla="*/ 6 h 6"/>
                  <a:gd name="T6" fmla="*/ 1 w 1"/>
                  <a:gd name="T7" fmla="*/ 4 h 6"/>
                  <a:gd name="T8" fmla="*/ 0 w 1"/>
                  <a:gd name="T9" fmla="*/ 5 h 6"/>
                  <a:gd name="T10" fmla="*/ 0 w 1"/>
                  <a:gd name="T11" fmla="*/ 2 h 6"/>
                  <a:gd name="T12" fmla="*/ 1 w 1"/>
                  <a:gd name="T13" fmla="*/ 3 h 6"/>
                  <a:gd name="T14" fmla="*/ 0 w 1"/>
                  <a:gd name="T15" fmla="*/ 3 h 6"/>
                  <a:gd name="T16" fmla="*/ 0 w 1"/>
                  <a:gd name="T17" fmla="*/ 4 h 6"/>
                  <a:gd name="T18" fmla="*/ 0 w 1"/>
                  <a:gd name="T19" fmla="*/ 4 h 6"/>
                  <a:gd name="T20" fmla="*/ 1 w 1"/>
                  <a:gd name="T21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" h="6">
                    <a:moveTo>
                      <a:pt x="1" y="6"/>
                    </a:moveTo>
                    <a:cubicBezTo>
                      <a:pt x="1" y="5"/>
                      <a:pt x="1" y="5"/>
                      <a:pt x="1" y="5"/>
                    </a:cubicBezTo>
                    <a:cubicBezTo>
                      <a:pt x="1" y="5"/>
                      <a:pt x="1" y="5"/>
                      <a:pt x="1" y="6"/>
                    </a:cubicBezTo>
                    <a:cubicBezTo>
                      <a:pt x="1" y="5"/>
                      <a:pt x="1" y="4"/>
                      <a:pt x="1" y="4"/>
                    </a:cubicBezTo>
                    <a:cubicBezTo>
                      <a:pt x="1" y="2"/>
                      <a:pt x="1" y="5"/>
                      <a:pt x="0" y="5"/>
                    </a:cubicBezTo>
                    <a:cubicBezTo>
                      <a:pt x="0" y="4"/>
                      <a:pt x="0" y="4"/>
                      <a:pt x="0" y="2"/>
                    </a:cubicBezTo>
                    <a:cubicBezTo>
                      <a:pt x="0" y="2"/>
                      <a:pt x="0" y="2"/>
                      <a:pt x="1" y="3"/>
                    </a:cubicBezTo>
                    <a:cubicBezTo>
                      <a:pt x="0" y="0"/>
                      <a:pt x="0" y="2"/>
                      <a:pt x="0" y="3"/>
                    </a:cubicBezTo>
                    <a:cubicBezTo>
                      <a:pt x="0" y="3"/>
                      <a:pt x="0" y="4"/>
                      <a:pt x="0" y="4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6"/>
                      <a:pt x="0" y="6"/>
                      <a:pt x="1" y="6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928" name="Freeform 626"/>
              <p:cNvSpPr/>
              <p:nvPr/>
            </p:nvSpPr>
            <p:spPr bwMode="auto">
              <a:xfrm>
                <a:off x="1666" y="3210"/>
                <a:ext cx="0" cy="3"/>
              </a:xfrm>
              <a:custGeom>
                <a:avLst/>
                <a:gdLst>
                  <a:gd name="T0" fmla="*/ 0 h 1"/>
                  <a:gd name="T1" fmla="*/ 0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929" name="Freeform 627"/>
              <p:cNvSpPr/>
              <p:nvPr/>
            </p:nvSpPr>
            <p:spPr bwMode="auto">
              <a:xfrm>
                <a:off x="1663" y="320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930" name="Freeform 628"/>
              <p:cNvSpPr/>
              <p:nvPr/>
            </p:nvSpPr>
            <p:spPr bwMode="auto">
              <a:xfrm>
                <a:off x="1663" y="3207"/>
                <a:ext cx="0" cy="3"/>
              </a:xfrm>
              <a:custGeom>
                <a:avLst/>
                <a:gdLst>
                  <a:gd name="T0" fmla="*/ 0 h 1"/>
                  <a:gd name="T1" fmla="*/ 0 h 1"/>
                  <a:gd name="T2" fmla="*/ 1 h 1"/>
                  <a:gd name="T3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931" name="Freeform 629"/>
              <p:cNvSpPr/>
              <p:nvPr/>
            </p:nvSpPr>
            <p:spPr bwMode="auto">
              <a:xfrm>
                <a:off x="1642" y="3196"/>
                <a:ext cx="21" cy="17"/>
              </a:xfrm>
              <a:custGeom>
                <a:avLst/>
                <a:gdLst>
                  <a:gd name="T0" fmla="*/ 1 w 8"/>
                  <a:gd name="T1" fmla="*/ 1 h 6"/>
                  <a:gd name="T2" fmla="*/ 1 w 8"/>
                  <a:gd name="T3" fmla="*/ 2 h 6"/>
                  <a:gd name="T4" fmla="*/ 0 w 8"/>
                  <a:gd name="T5" fmla="*/ 4 h 6"/>
                  <a:gd name="T6" fmla="*/ 0 w 8"/>
                  <a:gd name="T7" fmla="*/ 6 h 6"/>
                  <a:gd name="T8" fmla="*/ 1 w 8"/>
                  <a:gd name="T9" fmla="*/ 5 h 6"/>
                  <a:gd name="T10" fmla="*/ 1 w 8"/>
                  <a:gd name="T11" fmla="*/ 6 h 6"/>
                  <a:gd name="T12" fmla="*/ 2 w 8"/>
                  <a:gd name="T13" fmla="*/ 5 h 6"/>
                  <a:gd name="T14" fmla="*/ 3 w 8"/>
                  <a:gd name="T15" fmla="*/ 5 h 6"/>
                  <a:gd name="T16" fmla="*/ 6 w 8"/>
                  <a:gd name="T17" fmla="*/ 5 h 6"/>
                  <a:gd name="T18" fmla="*/ 6 w 8"/>
                  <a:gd name="T19" fmla="*/ 3 h 6"/>
                  <a:gd name="T20" fmla="*/ 6 w 8"/>
                  <a:gd name="T21" fmla="*/ 5 h 6"/>
                  <a:gd name="T22" fmla="*/ 6 w 8"/>
                  <a:gd name="T23" fmla="*/ 5 h 6"/>
                  <a:gd name="T24" fmla="*/ 7 w 8"/>
                  <a:gd name="T25" fmla="*/ 5 h 6"/>
                  <a:gd name="T26" fmla="*/ 7 w 8"/>
                  <a:gd name="T27" fmla="*/ 3 h 6"/>
                  <a:gd name="T28" fmla="*/ 7 w 8"/>
                  <a:gd name="T29" fmla="*/ 5 h 6"/>
                  <a:gd name="T30" fmla="*/ 8 w 8"/>
                  <a:gd name="T31" fmla="*/ 4 h 6"/>
                  <a:gd name="T32" fmla="*/ 7 w 8"/>
                  <a:gd name="T33" fmla="*/ 2 h 6"/>
                  <a:gd name="T34" fmla="*/ 8 w 8"/>
                  <a:gd name="T35" fmla="*/ 1 h 6"/>
                  <a:gd name="T36" fmla="*/ 6 w 8"/>
                  <a:gd name="T37" fmla="*/ 4 h 6"/>
                  <a:gd name="T38" fmla="*/ 6 w 8"/>
                  <a:gd name="T39" fmla="*/ 3 h 6"/>
                  <a:gd name="T40" fmla="*/ 5 w 8"/>
                  <a:gd name="T41" fmla="*/ 1 h 6"/>
                  <a:gd name="T42" fmla="*/ 4 w 8"/>
                  <a:gd name="T43" fmla="*/ 3 h 6"/>
                  <a:gd name="T44" fmla="*/ 4 w 8"/>
                  <a:gd name="T45" fmla="*/ 3 h 6"/>
                  <a:gd name="T46" fmla="*/ 4 w 8"/>
                  <a:gd name="T47" fmla="*/ 4 h 6"/>
                  <a:gd name="T48" fmla="*/ 3 w 8"/>
                  <a:gd name="T49" fmla="*/ 2 h 6"/>
                  <a:gd name="T50" fmla="*/ 3 w 8"/>
                  <a:gd name="T51" fmla="*/ 5 h 6"/>
                  <a:gd name="T52" fmla="*/ 3 w 8"/>
                  <a:gd name="T53" fmla="*/ 1 h 6"/>
                  <a:gd name="T54" fmla="*/ 3 w 8"/>
                  <a:gd name="T55" fmla="*/ 3 h 6"/>
                  <a:gd name="T56" fmla="*/ 3 w 8"/>
                  <a:gd name="T57" fmla="*/ 4 h 6"/>
                  <a:gd name="T58" fmla="*/ 3 w 8"/>
                  <a:gd name="T59" fmla="*/ 1 h 6"/>
                  <a:gd name="T60" fmla="*/ 2 w 8"/>
                  <a:gd name="T61" fmla="*/ 3 h 6"/>
                  <a:gd name="T62" fmla="*/ 2 w 8"/>
                  <a:gd name="T63" fmla="*/ 4 h 6"/>
                  <a:gd name="T64" fmla="*/ 1 w 8"/>
                  <a:gd name="T65" fmla="*/ 3 h 6"/>
                  <a:gd name="T66" fmla="*/ 2 w 8"/>
                  <a:gd name="T67" fmla="*/ 1 h 6"/>
                  <a:gd name="T68" fmla="*/ 1 w 8"/>
                  <a:gd name="T69" fmla="*/ 0 h 6"/>
                  <a:gd name="T70" fmla="*/ 1 w 8"/>
                  <a:gd name="T71" fmla="*/ 3 h 6"/>
                  <a:gd name="T72" fmla="*/ 1 w 8"/>
                  <a:gd name="T73" fmla="*/ 1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8" h="6">
                    <a:moveTo>
                      <a:pt x="1" y="1"/>
                    </a:moveTo>
                    <a:cubicBezTo>
                      <a:pt x="1" y="2"/>
                      <a:pt x="1" y="2"/>
                      <a:pt x="1" y="2"/>
                    </a:cubicBezTo>
                    <a:cubicBezTo>
                      <a:pt x="1" y="3"/>
                      <a:pt x="1" y="3"/>
                      <a:pt x="0" y="4"/>
                    </a:cubicBezTo>
                    <a:cubicBezTo>
                      <a:pt x="1" y="4"/>
                      <a:pt x="0" y="5"/>
                      <a:pt x="0" y="6"/>
                    </a:cubicBezTo>
                    <a:cubicBezTo>
                      <a:pt x="1" y="6"/>
                      <a:pt x="1" y="5"/>
                      <a:pt x="1" y="5"/>
                    </a:cubicBezTo>
                    <a:cubicBezTo>
                      <a:pt x="1" y="6"/>
                      <a:pt x="1" y="6"/>
                      <a:pt x="1" y="6"/>
                    </a:cubicBezTo>
                    <a:cubicBezTo>
                      <a:pt x="1" y="5"/>
                      <a:pt x="2" y="4"/>
                      <a:pt x="2" y="5"/>
                    </a:cubicBezTo>
                    <a:cubicBezTo>
                      <a:pt x="2" y="6"/>
                      <a:pt x="3" y="5"/>
                      <a:pt x="3" y="5"/>
                    </a:cubicBezTo>
                    <a:cubicBezTo>
                      <a:pt x="4" y="5"/>
                      <a:pt x="5" y="4"/>
                      <a:pt x="6" y="5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6" y="4"/>
                      <a:pt x="6" y="3"/>
                      <a:pt x="6" y="5"/>
                    </a:cubicBezTo>
                    <a:cubicBezTo>
                      <a:pt x="6" y="4"/>
                      <a:pt x="6" y="5"/>
                      <a:pt x="6" y="5"/>
                    </a:cubicBezTo>
                    <a:cubicBezTo>
                      <a:pt x="6" y="6"/>
                      <a:pt x="7" y="4"/>
                      <a:pt x="7" y="5"/>
                    </a:cubicBezTo>
                    <a:cubicBezTo>
                      <a:pt x="7" y="5"/>
                      <a:pt x="7" y="3"/>
                      <a:pt x="7" y="3"/>
                    </a:cubicBezTo>
                    <a:cubicBezTo>
                      <a:pt x="7" y="5"/>
                      <a:pt x="7" y="3"/>
                      <a:pt x="7" y="5"/>
                    </a:cubicBezTo>
                    <a:cubicBezTo>
                      <a:pt x="8" y="6"/>
                      <a:pt x="7" y="3"/>
                      <a:pt x="8" y="4"/>
                    </a:cubicBezTo>
                    <a:cubicBezTo>
                      <a:pt x="8" y="2"/>
                      <a:pt x="7" y="3"/>
                      <a:pt x="7" y="2"/>
                    </a:cubicBezTo>
                    <a:cubicBezTo>
                      <a:pt x="7" y="1"/>
                      <a:pt x="8" y="2"/>
                      <a:pt x="8" y="1"/>
                    </a:cubicBezTo>
                    <a:cubicBezTo>
                      <a:pt x="7" y="0"/>
                      <a:pt x="6" y="3"/>
                      <a:pt x="6" y="4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5" y="3"/>
                      <a:pt x="5" y="3"/>
                      <a:pt x="5" y="1"/>
                    </a:cubicBezTo>
                    <a:cubicBezTo>
                      <a:pt x="5" y="3"/>
                      <a:pt x="4" y="1"/>
                      <a:pt x="4" y="3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4" y="4"/>
                      <a:pt x="4" y="2"/>
                      <a:pt x="3" y="2"/>
                    </a:cubicBezTo>
                    <a:cubicBezTo>
                      <a:pt x="4" y="3"/>
                      <a:pt x="3" y="4"/>
                      <a:pt x="3" y="5"/>
                    </a:cubicBezTo>
                    <a:cubicBezTo>
                      <a:pt x="3" y="3"/>
                      <a:pt x="3" y="2"/>
                      <a:pt x="3" y="1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2"/>
                      <a:pt x="3" y="3"/>
                      <a:pt x="3" y="4"/>
                    </a:cubicBezTo>
                    <a:cubicBezTo>
                      <a:pt x="2" y="4"/>
                      <a:pt x="2" y="2"/>
                      <a:pt x="3" y="1"/>
                    </a:cubicBezTo>
                    <a:cubicBezTo>
                      <a:pt x="2" y="1"/>
                      <a:pt x="2" y="4"/>
                      <a:pt x="2" y="3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4"/>
                      <a:pt x="2" y="3"/>
                      <a:pt x="1" y="3"/>
                    </a:cubicBezTo>
                    <a:cubicBezTo>
                      <a:pt x="1" y="2"/>
                      <a:pt x="1" y="2"/>
                      <a:pt x="2" y="1"/>
                    </a:cubicBezTo>
                    <a:cubicBezTo>
                      <a:pt x="2" y="1"/>
                      <a:pt x="1" y="1"/>
                      <a:pt x="1" y="0"/>
                    </a:cubicBezTo>
                    <a:cubicBezTo>
                      <a:pt x="1" y="1"/>
                      <a:pt x="1" y="2"/>
                      <a:pt x="1" y="3"/>
                    </a:cubicBezTo>
                    <a:cubicBezTo>
                      <a:pt x="1" y="1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932" name="Freeform 630"/>
              <p:cNvSpPr/>
              <p:nvPr/>
            </p:nvSpPr>
            <p:spPr bwMode="auto">
              <a:xfrm>
                <a:off x="1644" y="3196"/>
                <a:ext cx="3" cy="0"/>
              </a:xfrm>
              <a:custGeom>
                <a:avLst/>
                <a:gdLst>
                  <a:gd name="T0" fmla="*/ 0 w 3"/>
                  <a:gd name="T1" fmla="*/ 3 w 3"/>
                  <a:gd name="T2" fmla="*/ 0 w 3"/>
                  <a:gd name="T3" fmla="*/ 0 w 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3">
                    <a:moveTo>
                      <a:pt x="0" y="0"/>
                    </a:moveTo>
                    <a:lnTo>
                      <a:pt x="3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933" name="Freeform 631"/>
              <p:cNvSpPr/>
              <p:nvPr/>
            </p:nvSpPr>
            <p:spPr bwMode="auto">
              <a:xfrm>
                <a:off x="1644" y="319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934" name="Rectangle 632"/>
              <p:cNvSpPr>
                <a:spLocks noChangeArrowheads="1"/>
              </p:cNvSpPr>
              <p:nvPr/>
            </p:nvSpPr>
            <p:spPr bwMode="auto">
              <a:xfrm>
                <a:off x="1647" y="3210"/>
                <a:ext cx="1" cy="1"/>
              </a:xfrm>
              <a:prstGeom prst="rect">
                <a:avLst/>
              </a:pr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935" name="Freeform 633"/>
              <p:cNvSpPr/>
              <p:nvPr/>
            </p:nvSpPr>
            <p:spPr bwMode="auto">
              <a:xfrm>
                <a:off x="1650" y="3196"/>
                <a:ext cx="0" cy="3"/>
              </a:xfrm>
              <a:custGeom>
                <a:avLst/>
                <a:gdLst>
                  <a:gd name="T0" fmla="*/ 0 h 3"/>
                  <a:gd name="T1" fmla="*/ 3 h 3"/>
                  <a:gd name="T2" fmla="*/ 0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lnTo>
                      <a:pt x="0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936" name="Freeform 634"/>
              <p:cNvSpPr/>
              <p:nvPr/>
            </p:nvSpPr>
            <p:spPr bwMode="auto">
              <a:xfrm>
                <a:off x="1652" y="3196"/>
                <a:ext cx="0" cy="3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937" name="Freeform 635"/>
              <p:cNvSpPr/>
              <p:nvPr/>
            </p:nvSpPr>
            <p:spPr bwMode="auto">
              <a:xfrm>
                <a:off x="1644" y="3196"/>
                <a:ext cx="0" cy="3"/>
              </a:xfrm>
              <a:custGeom>
                <a:avLst/>
                <a:gdLst>
                  <a:gd name="T0" fmla="*/ 0 h 3"/>
                  <a:gd name="T1" fmla="*/ 0 h 3"/>
                  <a:gd name="T2" fmla="*/ 3 h 3"/>
                  <a:gd name="T3" fmla="*/ 0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lnTo>
                      <a:pt x="0" y="0"/>
                    </a:lnTo>
                    <a:lnTo>
                      <a:pt x="0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938" name="Freeform 636"/>
              <p:cNvSpPr/>
              <p:nvPr/>
            </p:nvSpPr>
            <p:spPr bwMode="auto">
              <a:xfrm>
                <a:off x="1631" y="3196"/>
                <a:ext cx="11" cy="22"/>
              </a:xfrm>
              <a:custGeom>
                <a:avLst/>
                <a:gdLst>
                  <a:gd name="T0" fmla="*/ 0 w 4"/>
                  <a:gd name="T1" fmla="*/ 6 h 8"/>
                  <a:gd name="T2" fmla="*/ 1 w 4"/>
                  <a:gd name="T3" fmla="*/ 7 h 8"/>
                  <a:gd name="T4" fmla="*/ 2 w 4"/>
                  <a:gd name="T5" fmla="*/ 4 h 8"/>
                  <a:gd name="T6" fmla="*/ 2 w 4"/>
                  <a:gd name="T7" fmla="*/ 7 h 8"/>
                  <a:gd name="T8" fmla="*/ 3 w 4"/>
                  <a:gd name="T9" fmla="*/ 5 h 8"/>
                  <a:gd name="T10" fmla="*/ 3 w 4"/>
                  <a:gd name="T11" fmla="*/ 6 h 8"/>
                  <a:gd name="T12" fmla="*/ 4 w 4"/>
                  <a:gd name="T13" fmla="*/ 3 h 8"/>
                  <a:gd name="T14" fmla="*/ 3 w 4"/>
                  <a:gd name="T15" fmla="*/ 6 h 8"/>
                  <a:gd name="T16" fmla="*/ 3 w 4"/>
                  <a:gd name="T17" fmla="*/ 6 h 8"/>
                  <a:gd name="T18" fmla="*/ 4 w 4"/>
                  <a:gd name="T19" fmla="*/ 5 h 8"/>
                  <a:gd name="T20" fmla="*/ 4 w 4"/>
                  <a:gd name="T21" fmla="*/ 3 h 8"/>
                  <a:gd name="T22" fmla="*/ 4 w 4"/>
                  <a:gd name="T23" fmla="*/ 1 h 8"/>
                  <a:gd name="T24" fmla="*/ 4 w 4"/>
                  <a:gd name="T25" fmla="*/ 3 h 8"/>
                  <a:gd name="T26" fmla="*/ 4 w 4"/>
                  <a:gd name="T27" fmla="*/ 1 h 8"/>
                  <a:gd name="T28" fmla="*/ 4 w 4"/>
                  <a:gd name="T29" fmla="*/ 2 h 8"/>
                  <a:gd name="T30" fmla="*/ 4 w 4"/>
                  <a:gd name="T31" fmla="*/ 1 h 8"/>
                  <a:gd name="T32" fmla="*/ 3 w 4"/>
                  <a:gd name="T33" fmla="*/ 2 h 8"/>
                  <a:gd name="T34" fmla="*/ 3 w 4"/>
                  <a:gd name="T35" fmla="*/ 2 h 8"/>
                  <a:gd name="T36" fmla="*/ 3 w 4"/>
                  <a:gd name="T37" fmla="*/ 3 h 8"/>
                  <a:gd name="T38" fmla="*/ 3 w 4"/>
                  <a:gd name="T39" fmla="*/ 2 h 8"/>
                  <a:gd name="T40" fmla="*/ 3 w 4"/>
                  <a:gd name="T41" fmla="*/ 3 h 8"/>
                  <a:gd name="T42" fmla="*/ 2 w 4"/>
                  <a:gd name="T43" fmla="*/ 1 h 8"/>
                  <a:gd name="T44" fmla="*/ 2 w 4"/>
                  <a:gd name="T45" fmla="*/ 2 h 8"/>
                  <a:gd name="T46" fmla="*/ 2 w 4"/>
                  <a:gd name="T47" fmla="*/ 1 h 8"/>
                  <a:gd name="T48" fmla="*/ 2 w 4"/>
                  <a:gd name="T49" fmla="*/ 5 h 8"/>
                  <a:gd name="T50" fmla="*/ 2 w 4"/>
                  <a:gd name="T51" fmla="*/ 2 h 8"/>
                  <a:gd name="T52" fmla="*/ 1 w 4"/>
                  <a:gd name="T53" fmla="*/ 2 h 8"/>
                  <a:gd name="T54" fmla="*/ 1 w 4"/>
                  <a:gd name="T55" fmla="*/ 2 h 8"/>
                  <a:gd name="T56" fmla="*/ 1 w 4"/>
                  <a:gd name="T57" fmla="*/ 3 h 8"/>
                  <a:gd name="T58" fmla="*/ 1 w 4"/>
                  <a:gd name="T59" fmla="*/ 3 h 8"/>
                  <a:gd name="T60" fmla="*/ 1 w 4"/>
                  <a:gd name="T61" fmla="*/ 4 h 8"/>
                  <a:gd name="T62" fmla="*/ 1 w 4"/>
                  <a:gd name="T63" fmla="*/ 4 h 8"/>
                  <a:gd name="T64" fmla="*/ 0 w 4"/>
                  <a:gd name="T65" fmla="*/ 6 h 8"/>
                  <a:gd name="T66" fmla="*/ 1 w 4"/>
                  <a:gd name="T67" fmla="*/ 4 h 8"/>
                  <a:gd name="T68" fmla="*/ 0 w 4"/>
                  <a:gd name="T69" fmla="*/ 6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4" h="8">
                    <a:moveTo>
                      <a:pt x="0" y="6"/>
                    </a:moveTo>
                    <a:cubicBezTo>
                      <a:pt x="1" y="8"/>
                      <a:pt x="1" y="7"/>
                      <a:pt x="1" y="7"/>
                    </a:cubicBezTo>
                    <a:cubicBezTo>
                      <a:pt x="2" y="6"/>
                      <a:pt x="1" y="4"/>
                      <a:pt x="2" y="4"/>
                    </a:cubicBezTo>
                    <a:cubicBezTo>
                      <a:pt x="2" y="7"/>
                      <a:pt x="2" y="7"/>
                      <a:pt x="2" y="7"/>
                    </a:cubicBezTo>
                    <a:cubicBezTo>
                      <a:pt x="2" y="7"/>
                      <a:pt x="3" y="7"/>
                      <a:pt x="3" y="5"/>
                    </a:cubicBezTo>
                    <a:cubicBezTo>
                      <a:pt x="3" y="6"/>
                      <a:pt x="3" y="6"/>
                      <a:pt x="3" y="6"/>
                    </a:cubicBezTo>
                    <a:cubicBezTo>
                      <a:pt x="3" y="6"/>
                      <a:pt x="3" y="1"/>
                      <a:pt x="4" y="3"/>
                    </a:cubicBezTo>
                    <a:cubicBezTo>
                      <a:pt x="3" y="4"/>
                      <a:pt x="4" y="4"/>
                      <a:pt x="3" y="6"/>
                    </a:cubicBezTo>
                    <a:cubicBezTo>
                      <a:pt x="3" y="6"/>
                      <a:pt x="3" y="6"/>
                      <a:pt x="3" y="6"/>
                    </a:cubicBezTo>
                    <a:cubicBezTo>
                      <a:pt x="4" y="6"/>
                      <a:pt x="4" y="5"/>
                      <a:pt x="4" y="5"/>
                    </a:cubicBezTo>
                    <a:cubicBezTo>
                      <a:pt x="4" y="5"/>
                      <a:pt x="4" y="3"/>
                      <a:pt x="4" y="3"/>
                    </a:cubicBezTo>
                    <a:cubicBezTo>
                      <a:pt x="4" y="3"/>
                      <a:pt x="4" y="2"/>
                      <a:pt x="4" y="1"/>
                    </a:cubicBezTo>
                    <a:cubicBezTo>
                      <a:pt x="4" y="2"/>
                      <a:pt x="4" y="2"/>
                      <a:pt x="4" y="3"/>
                    </a:cubicBezTo>
                    <a:cubicBezTo>
                      <a:pt x="4" y="2"/>
                      <a:pt x="4" y="2"/>
                      <a:pt x="4" y="1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2"/>
                      <a:pt x="4" y="1"/>
                      <a:pt x="4" y="1"/>
                    </a:cubicBezTo>
                    <a:cubicBezTo>
                      <a:pt x="4" y="2"/>
                      <a:pt x="3" y="2"/>
                      <a:pt x="3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2"/>
                      <a:pt x="3" y="2"/>
                      <a:pt x="3" y="3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3"/>
                      <a:pt x="3" y="0"/>
                      <a:pt x="2" y="1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3"/>
                      <a:pt x="2" y="1"/>
                      <a:pt x="2" y="1"/>
                    </a:cubicBezTo>
                    <a:cubicBezTo>
                      <a:pt x="2" y="2"/>
                      <a:pt x="2" y="4"/>
                      <a:pt x="2" y="5"/>
                    </a:cubicBezTo>
                    <a:cubicBezTo>
                      <a:pt x="2" y="3"/>
                      <a:pt x="2" y="5"/>
                      <a:pt x="2" y="2"/>
                    </a:cubicBezTo>
                    <a:cubicBezTo>
                      <a:pt x="2" y="2"/>
                      <a:pt x="1" y="3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4"/>
                      <a:pt x="1" y="1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5"/>
                      <a:pt x="0" y="5"/>
                      <a:pt x="0" y="6"/>
                    </a:cubicBezTo>
                    <a:cubicBezTo>
                      <a:pt x="0" y="6"/>
                      <a:pt x="1" y="5"/>
                      <a:pt x="1" y="4"/>
                    </a:cubicBezTo>
                    <a:cubicBezTo>
                      <a:pt x="1" y="5"/>
                      <a:pt x="1" y="6"/>
                      <a:pt x="0" y="6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939" name="Freeform 637"/>
              <p:cNvSpPr/>
              <p:nvPr/>
            </p:nvSpPr>
            <p:spPr bwMode="auto">
              <a:xfrm>
                <a:off x="1639" y="3199"/>
                <a:ext cx="0" cy="3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940" name="Freeform 638"/>
              <p:cNvSpPr/>
              <p:nvPr/>
            </p:nvSpPr>
            <p:spPr bwMode="auto">
              <a:xfrm>
                <a:off x="1623" y="3193"/>
                <a:ext cx="8" cy="25"/>
              </a:xfrm>
              <a:custGeom>
                <a:avLst/>
                <a:gdLst>
                  <a:gd name="T0" fmla="*/ 2 w 3"/>
                  <a:gd name="T1" fmla="*/ 5 h 9"/>
                  <a:gd name="T2" fmla="*/ 2 w 3"/>
                  <a:gd name="T3" fmla="*/ 3 h 9"/>
                  <a:gd name="T4" fmla="*/ 2 w 3"/>
                  <a:gd name="T5" fmla="*/ 6 h 9"/>
                  <a:gd name="T6" fmla="*/ 2 w 3"/>
                  <a:gd name="T7" fmla="*/ 7 h 9"/>
                  <a:gd name="T8" fmla="*/ 2 w 3"/>
                  <a:gd name="T9" fmla="*/ 4 h 9"/>
                  <a:gd name="T10" fmla="*/ 2 w 3"/>
                  <a:gd name="T11" fmla="*/ 3 h 9"/>
                  <a:gd name="T12" fmla="*/ 2 w 3"/>
                  <a:gd name="T13" fmla="*/ 5 h 9"/>
                  <a:gd name="T14" fmla="*/ 1 w 3"/>
                  <a:gd name="T15" fmla="*/ 6 h 9"/>
                  <a:gd name="T16" fmla="*/ 1 w 3"/>
                  <a:gd name="T17" fmla="*/ 6 h 9"/>
                  <a:gd name="T18" fmla="*/ 1 w 3"/>
                  <a:gd name="T19" fmla="*/ 4 h 9"/>
                  <a:gd name="T20" fmla="*/ 0 w 3"/>
                  <a:gd name="T21" fmla="*/ 9 h 9"/>
                  <a:gd name="T22" fmla="*/ 0 w 3"/>
                  <a:gd name="T23" fmla="*/ 8 h 9"/>
                  <a:gd name="T24" fmla="*/ 1 w 3"/>
                  <a:gd name="T25" fmla="*/ 6 h 9"/>
                  <a:gd name="T26" fmla="*/ 1 w 3"/>
                  <a:gd name="T27" fmla="*/ 7 h 9"/>
                  <a:gd name="T28" fmla="*/ 1 w 3"/>
                  <a:gd name="T29" fmla="*/ 8 h 9"/>
                  <a:gd name="T30" fmla="*/ 3 w 3"/>
                  <a:gd name="T31" fmla="*/ 8 h 9"/>
                  <a:gd name="T32" fmla="*/ 2 w 3"/>
                  <a:gd name="T33" fmla="*/ 8 h 9"/>
                  <a:gd name="T34" fmla="*/ 3 w 3"/>
                  <a:gd name="T35" fmla="*/ 7 h 9"/>
                  <a:gd name="T36" fmla="*/ 3 w 3"/>
                  <a:gd name="T37" fmla="*/ 4 h 9"/>
                  <a:gd name="T38" fmla="*/ 3 w 3"/>
                  <a:gd name="T39" fmla="*/ 5 h 9"/>
                  <a:gd name="T40" fmla="*/ 3 w 3"/>
                  <a:gd name="T41" fmla="*/ 3 h 9"/>
                  <a:gd name="T42" fmla="*/ 3 w 3"/>
                  <a:gd name="T43" fmla="*/ 2 h 9"/>
                  <a:gd name="T44" fmla="*/ 3 w 3"/>
                  <a:gd name="T45" fmla="*/ 2 h 9"/>
                  <a:gd name="T46" fmla="*/ 2 w 3"/>
                  <a:gd name="T47" fmla="*/ 5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3" h="9">
                    <a:moveTo>
                      <a:pt x="2" y="5"/>
                    </a:moveTo>
                    <a:cubicBezTo>
                      <a:pt x="2" y="4"/>
                      <a:pt x="3" y="4"/>
                      <a:pt x="2" y="3"/>
                    </a:cubicBezTo>
                    <a:cubicBezTo>
                      <a:pt x="2" y="4"/>
                      <a:pt x="2" y="5"/>
                      <a:pt x="2" y="6"/>
                    </a:cubicBezTo>
                    <a:cubicBezTo>
                      <a:pt x="2" y="5"/>
                      <a:pt x="2" y="7"/>
                      <a:pt x="2" y="7"/>
                    </a:cubicBezTo>
                    <a:cubicBezTo>
                      <a:pt x="2" y="6"/>
                      <a:pt x="2" y="4"/>
                      <a:pt x="2" y="4"/>
                    </a:cubicBezTo>
                    <a:cubicBezTo>
                      <a:pt x="2" y="4"/>
                      <a:pt x="2" y="4"/>
                      <a:pt x="2" y="3"/>
                    </a:cubicBezTo>
                    <a:cubicBezTo>
                      <a:pt x="2" y="5"/>
                      <a:pt x="1" y="4"/>
                      <a:pt x="2" y="5"/>
                    </a:cubicBezTo>
                    <a:cubicBezTo>
                      <a:pt x="2" y="6"/>
                      <a:pt x="1" y="7"/>
                      <a:pt x="1" y="6"/>
                    </a:cubicBezTo>
                    <a:cubicBezTo>
                      <a:pt x="1" y="6"/>
                      <a:pt x="1" y="6"/>
                      <a:pt x="1" y="6"/>
                    </a:cubicBezTo>
                    <a:cubicBezTo>
                      <a:pt x="2" y="4"/>
                      <a:pt x="1" y="5"/>
                      <a:pt x="1" y="4"/>
                    </a:cubicBezTo>
                    <a:cubicBezTo>
                      <a:pt x="1" y="6"/>
                      <a:pt x="0" y="5"/>
                      <a:pt x="0" y="9"/>
                    </a:cubicBezTo>
                    <a:cubicBezTo>
                      <a:pt x="0" y="9"/>
                      <a:pt x="0" y="9"/>
                      <a:pt x="0" y="8"/>
                    </a:cubicBezTo>
                    <a:cubicBezTo>
                      <a:pt x="0" y="8"/>
                      <a:pt x="1" y="7"/>
                      <a:pt x="1" y="6"/>
                    </a:cubicBezTo>
                    <a:cubicBezTo>
                      <a:pt x="1" y="7"/>
                      <a:pt x="1" y="6"/>
                      <a:pt x="1" y="7"/>
                    </a:cubicBezTo>
                    <a:cubicBezTo>
                      <a:pt x="1" y="8"/>
                      <a:pt x="1" y="8"/>
                      <a:pt x="1" y="8"/>
                    </a:cubicBezTo>
                    <a:cubicBezTo>
                      <a:pt x="1" y="9"/>
                      <a:pt x="2" y="8"/>
                      <a:pt x="3" y="8"/>
                    </a:cubicBezTo>
                    <a:cubicBezTo>
                      <a:pt x="2" y="8"/>
                      <a:pt x="2" y="8"/>
                      <a:pt x="2" y="8"/>
                    </a:cubicBezTo>
                    <a:cubicBezTo>
                      <a:pt x="2" y="7"/>
                      <a:pt x="3" y="7"/>
                      <a:pt x="3" y="7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3" y="5"/>
                      <a:pt x="3" y="4"/>
                      <a:pt x="3" y="5"/>
                    </a:cubicBezTo>
                    <a:cubicBezTo>
                      <a:pt x="3" y="4"/>
                      <a:pt x="3" y="4"/>
                      <a:pt x="3" y="3"/>
                    </a:cubicBezTo>
                    <a:cubicBezTo>
                      <a:pt x="3" y="2"/>
                      <a:pt x="3" y="3"/>
                      <a:pt x="3" y="2"/>
                    </a:cubicBezTo>
                    <a:cubicBezTo>
                      <a:pt x="3" y="0"/>
                      <a:pt x="3" y="3"/>
                      <a:pt x="3" y="2"/>
                    </a:cubicBezTo>
                    <a:lnTo>
                      <a:pt x="2" y="5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941" name="Freeform 639"/>
              <p:cNvSpPr/>
              <p:nvPr/>
            </p:nvSpPr>
            <p:spPr bwMode="auto">
              <a:xfrm>
                <a:off x="1631" y="3204"/>
                <a:ext cx="0" cy="3"/>
              </a:xfrm>
              <a:custGeom>
                <a:avLst/>
                <a:gdLst>
                  <a:gd name="T0" fmla="*/ 0 h 3"/>
                  <a:gd name="T1" fmla="*/ 3 h 3"/>
                  <a:gd name="T2" fmla="*/ 0 h 3"/>
                  <a:gd name="T3" fmla="*/ 0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lnTo>
                      <a:pt x="0" y="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942" name="Freeform 640"/>
              <p:cNvSpPr/>
              <p:nvPr/>
            </p:nvSpPr>
            <p:spPr bwMode="auto">
              <a:xfrm>
                <a:off x="1631" y="3213"/>
                <a:ext cx="0" cy="2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1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943" name="Freeform 641"/>
              <p:cNvSpPr/>
              <p:nvPr/>
            </p:nvSpPr>
            <p:spPr bwMode="auto">
              <a:xfrm>
                <a:off x="1625" y="320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944" name="Freeform 642"/>
              <p:cNvSpPr/>
              <p:nvPr/>
            </p:nvSpPr>
            <p:spPr bwMode="auto">
              <a:xfrm>
                <a:off x="1620" y="3207"/>
                <a:ext cx="3" cy="11"/>
              </a:xfrm>
              <a:custGeom>
                <a:avLst/>
                <a:gdLst>
                  <a:gd name="T0" fmla="*/ 0 w 1"/>
                  <a:gd name="T1" fmla="*/ 4 h 4"/>
                  <a:gd name="T2" fmla="*/ 1 w 1"/>
                  <a:gd name="T3" fmla="*/ 4 h 4"/>
                  <a:gd name="T4" fmla="*/ 1 w 1"/>
                  <a:gd name="T5" fmla="*/ 0 h 4"/>
                  <a:gd name="T6" fmla="*/ 1 w 1"/>
                  <a:gd name="T7" fmla="*/ 3 h 4"/>
                  <a:gd name="T8" fmla="*/ 0 w 1"/>
                  <a:gd name="T9" fmla="*/ 3 h 4"/>
                  <a:gd name="T10" fmla="*/ 0 w 1"/>
                  <a:gd name="T11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" h="4">
                    <a:moveTo>
                      <a:pt x="0" y="4"/>
                    </a:moveTo>
                    <a:cubicBezTo>
                      <a:pt x="1" y="4"/>
                      <a:pt x="1" y="3"/>
                      <a:pt x="1" y="4"/>
                    </a:cubicBezTo>
                    <a:cubicBezTo>
                      <a:pt x="1" y="3"/>
                      <a:pt x="1" y="1"/>
                      <a:pt x="1" y="0"/>
                    </a:cubicBezTo>
                    <a:cubicBezTo>
                      <a:pt x="1" y="0"/>
                      <a:pt x="1" y="2"/>
                      <a:pt x="1" y="3"/>
                    </a:cubicBezTo>
                    <a:cubicBezTo>
                      <a:pt x="1" y="1"/>
                      <a:pt x="0" y="3"/>
                      <a:pt x="0" y="3"/>
                    </a:cubicBez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945" name="Freeform 643"/>
              <p:cNvSpPr/>
              <p:nvPr/>
            </p:nvSpPr>
            <p:spPr bwMode="auto">
              <a:xfrm>
                <a:off x="1609" y="3196"/>
                <a:ext cx="14" cy="30"/>
              </a:xfrm>
              <a:custGeom>
                <a:avLst/>
                <a:gdLst>
                  <a:gd name="T0" fmla="*/ 3 w 5"/>
                  <a:gd name="T1" fmla="*/ 3 h 11"/>
                  <a:gd name="T2" fmla="*/ 3 w 5"/>
                  <a:gd name="T3" fmla="*/ 4 h 11"/>
                  <a:gd name="T4" fmla="*/ 3 w 5"/>
                  <a:gd name="T5" fmla="*/ 3 h 11"/>
                  <a:gd name="T6" fmla="*/ 3 w 5"/>
                  <a:gd name="T7" fmla="*/ 2 h 11"/>
                  <a:gd name="T8" fmla="*/ 3 w 5"/>
                  <a:gd name="T9" fmla="*/ 3 h 11"/>
                  <a:gd name="T10" fmla="*/ 2 w 5"/>
                  <a:gd name="T11" fmla="*/ 3 h 11"/>
                  <a:gd name="T12" fmla="*/ 2 w 5"/>
                  <a:gd name="T13" fmla="*/ 5 h 11"/>
                  <a:gd name="T14" fmla="*/ 2 w 5"/>
                  <a:gd name="T15" fmla="*/ 2 h 11"/>
                  <a:gd name="T16" fmla="*/ 2 w 5"/>
                  <a:gd name="T17" fmla="*/ 6 h 11"/>
                  <a:gd name="T18" fmla="*/ 1 w 5"/>
                  <a:gd name="T19" fmla="*/ 5 h 11"/>
                  <a:gd name="T20" fmla="*/ 1 w 5"/>
                  <a:gd name="T21" fmla="*/ 4 h 11"/>
                  <a:gd name="T22" fmla="*/ 1 w 5"/>
                  <a:gd name="T23" fmla="*/ 6 h 11"/>
                  <a:gd name="T24" fmla="*/ 1 w 5"/>
                  <a:gd name="T25" fmla="*/ 8 h 11"/>
                  <a:gd name="T26" fmla="*/ 2 w 5"/>
                  <a:gd name="T27" fmla="*/ 8 h 11"/>
                  <a:gd name="T28" fmla="*/ 2 w 5"/>
                  <a:gd name="T29" fmla="*/ 9 h 11"/>
                  <a:gd name="T30" fmla="*/ 3 w 5"/>
                  <a:gd name="T31" fmla="*/ 7 h 11"/>
                  <a:gd name="T32" fmla="*/ 3 w 5"/>
                  <a:gd name="T33" fmla="*/ 8 h 11"/>
                  <a:gd name="T34" fmla="*/ 3 w 5"/>
                  <a:gd name="T35" fmla="*/ 5 h 11"/>
                  <a:gd name="T36" fmla="*/ 3 w 5"/>
                  <a:gd name="T37" fmla="*/ 5 h 11"/>
                  <a:gd name="T38" fmla="*/ 3 w 5"/>
                  <a:gd name="T39" fmla="*/ 7 h 11"/>
                  <a:gd name="T40" fmla="*/ 3 w 5"/>
                  <a:gd name="T41" fmla="*/ 6 h 11"/>
                  <a:gd name="T42" fmla="*/ 4 w 5"/>
                  <a:gd name="T43" fmla="*/ 8 h 11"/>
                  <a:gd name="T44" fmla="*/ 4 w 5"/>
                  <a:gd name="T45" fmla="*/ 5 h 11"/>
                  <a:gd name="T46" fmla="*/ 4 w 5"/>
                  <a:gd name="T47" fmla="*/ 6 h 11"/>
                  <a:gd name="T48" fmla="*/ 4 w 5"/>
                  <a:gd name="T49" fmla="*/ 3 h 11"/>
                  <a:gd name="T50" fmla="*/ 2 w 5"/>
                  <a:gd name="T51" fmla="*/ 4 h 11"/>
                  <a:gd name="T52" fmla="*/ 2 w 5"/>
                  <a:gd name="T53" fmla="*/ 5 h 11"/>
                  <a:gd name="T54" fmla="*/ 2 w 5"/>
                  <a:gd name="T55" fmla="*/ 3 h 11"/>
                  <a:gd name="T56" fmla="*/ 2 w 5"/>
                  <a:gd name="T57" fmla="*/ 5 h 11"/>
                  <a:gd name="T58" fmla="*/ 1 w 5"/>
                  <a:gd name="T59" fmla="*/ 4 h 11"/>
                  <a:gd name="T60" fmla="*/ 1 w 5"/>
                  <a:gd name="T61" fmla="*/ 5 h 11"/>
                  <a:gd name="T62" fmla="*/ 1 w 5"/>
                  <a:gd name="T63" fmla="*/ 3 h 11"/>
                  <a:gd name="T64" fmla="*/ 3 w 5"/>
                  <a:gd name="T65" fmla="*/ 7 h 11"/>
                  <a:gd name="T66" fmla="*/ 3 w 5"/>
                  <a:gd name="T67" fmla="*/ 5 h 11"/>
                  <a:gd name="T68" fmla="*/ 4 w 5"/>
                  <a:gd name="T69" fmla="*/ 5 h 11"/>
                  <a:gd name="T70" fmla="*/ 4 w 5"/>
                  <a:gd name="T71" fmla="*/ 4 h 11"/>
                  <a:gd name="T72" fmla="*/ 4 w 5"/>
                  <a:gd name="T73" fmla="*/ 7 h 11"/>
                  <a:gd name="T74" fmla="*/ 4 w 5"/>
                  <a:gd name="T75" fmla="*/ 7 h 11"/>
                  <a:gd name="T76" fmla="*/ 4 w 5"/>
                  <a:gd name="T77" fmla="*/ 6 h 11"/>
                  <a:gd name="T78" fmla="*/ 4 w 5"/>
                  <a:gd name="T79" fmla="*/ 7 h 11"/>
                  <a:gd name="T80" fmla="*/ 4 w 5"/>
                  <a:gd name="T81" fmla="*/ 3 h 11"/>
                  <a:gd name="T82" fmla="*/ 4 w 5"/>
                  <a:gd name="T83" fmla="*/ 1 h 11"/>
                  <a:gd name="T84" fmla="*/ 3 w 5"/>
                  <a:gd name="T85" fmla="*/ 3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5" h="11">
                    <a:moveTo>
                      <a:pt x="3" y="3"/>
                    </a:moveTo>
                    <a:cubicBezTo>
                      <a:pt x="3" y="3"/>
                      <a:pt x="3" y="4"/>
                      <a:pt x="3" y="4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1"/>
                      <a:pt x="3" y="3"/>
                      <a:pt x="3" y="2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2"/>
                      <a:pt x="3" y="4"/>
                      <a:pt x="2" y="3"/>
                    </a:cubicBezTo>
                    <a:cubicBezTo>
                      <a:pt x="2" y="4"/>
                      <a:pt x="2" y="4"/>
                      <a:pt x="2" y="5"/>
                    </a:cubicBezTo>
                    <a:cubicBezTo>
                      <a:pt x="2" y="3"/>
                      <a:pt x="2" y="3"/>
                      <a:pt x="2" y="2"/>
                    </a:cubicBezTo>
                    <a:cubicBezTo>
                      <a:pt x="2" y="3"/>
                      <a:pt x="2" y="4"/>
                      <a:pt x="2" y="6"/>
                    </a:cubicBezTo>
                    <a:cubicBezTo>
                      <a:pt x="1" y="4"/>
                      <a:pt x="1" y="6"/>
                      <a:pt x="1" y="5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3"/>
                      <a:pt x="1" y="3"/>
                      <a:pt x="1" y="6"/>
                    </a:cubicBezTo>
                    <a:cubicBezTo>
                      <a:pt x="1" y="8"/>
                      <a:pt x="1" y="8"/>
                      <a:pt x="1" y="8"/>
                    </a:cubicBezTo>
                    <a:cubicBezTo>
                      <a:pt x="1" y="8"/>
                      <a:pt x="1" y="7"/>
                      <a:pt x="2" y="8"/>
                    </a:cubicBezTo>
                    <a:cubicBezTo>
                      <a:pt x="2" y="9"/>
                      <a:pt x="2" y="9"/>
                      <a:pt x="2" y="9"/>
                    </a:cubicBezTo>
                    <a:cubicBezTo>
                      <a:pt x="2" y="7"/>
                      <a:pt x="3" y="8"/>
                      <a:pt x="3" y="7"/>
                    </a:cubicBezTo>
                    <a:cubicBezTo>
                      <a:pt x="3" y="8"/>
                      <a:pt x="3" y="8"/>
                      <a:pt x="3" y="8"/>
                    </a:cubicBezTo>
                    <a:cubicBezTo>
                      <a:pt x="3" y="7"/>
                      <a:pt x="3" y="8"/>
                      <a:pt x="3" y="5"/>
                    </a:cubicBezTo>
                    <a:cubicBezTo>
                      <a:pt x="3" y="8"/>
                      <a:pt x="3" y="4"/>
                      <a:pt x="3" y="5"/>
                    </a:cubicBezTo>
                    <a:cubicBezTo>
                      <a:pt x="3" y="6"/>
                      <a:pt x="3" y="6"/>
                      <a:pt x="3" y="7"/>
                    </a:cubicBezTo>
                    <a:cubicBezTo>
                      <a:pt x="3" y="6"/>
                      <a:pt x="3" y="7"/>
                      <a:pt x="3" y="6"/>
                    </a:cubicBezTo>
                    <a:cubicBezTo>
                      <a:pt x="4" y="8"/>
                      <a:pt x="4" y="6"/>
                      <a:pt x="4" y="8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4" y="6"/>
                      <a:pt x="4" y="3"/>
                      <a:pt x="4" y="3"/>
                    </a:cubicBezTo>
                    <a:cubicBezTo>
                      <a:pt x="3" y="4"/>
                      <a:pt x="3" y="4"/>
                      <a:pt x="2" y="4"/>
                    </a:cubicBezTo>
                    <a:cubicBezTo>
                      <a:pt x="2" y="6"/>
                      <a:pt x="2" y="4"/>
                      <a:pt x="2" y="5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1" y="4"/>
                      <a:pt x="2" y="5"/>
                      <a:pt x="2" y="5"/>
                    </a:cubicBezTo>
                    <a:cubicBezTo>
                      <a:pt x="2" y="6"/>
                      <a:pt x="1" y="4"/>
                      <a:pt x="1" y="4"/>
                    </a:cubicBezTo>
                    <a:cubicBezTo>
                      <a:pt x="1" y="4"/>
                      <a:pt x="1" y="4"/>
                      <a:pt x="1" y="5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0" y="11"/>
                      <a:pt x="2" y="3"/>
                      <a:pt x="3" y="7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3" y="6"/>
                      <a:pt x="4" y="2"/>
                      <a:pt x="4" y="5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4" y="5"/>
                      <a:pt x="4" y="6"/>
                      <a:pt x="4" y="7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4" y="5"/>
                      <a:pt x="4" y="5"/>
                      <a:pt x="4" y="7"/>
                    </a:cubicBezTo>
                    <a:cubicBezTo>
                      <a:pt x="5" y="5"/>
                      <a:pt x="4" y="4"/>
                      <a:pt x="4" y="3"/>
                    </a:cubicBezTo>
                    <a:cubicBezTo>
                      <a:pt x="4" y="5"/>
                      <a:pt x="4" y="0"/>
                      <a:pt x="4" y="1"/>
                    </a:cubicBezTo>
                    <a:cubicBezTo>
                      <a:pt x="3" y="2"/>
                      <a:pt x="4" y="3"/>
                      <a:pt x="3" y="3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946" name="Freeform 644"/>
              <p:cNvSpPr/>
              <p:nvPr/>
            </p:nvSpPr>
            <p:spPr bwMode="auto">
              <a:xfrm>
                <a:off x="1620" y="321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947" name="Freeform 645"/>
              <p:cNvSpPr/>
              <p:nvPr/>
            </p:nvSpPr>
            <p:spPr bwMode="auto">
              <a:xfrm>
                <a:off x="1620" y="3210"/>
                <a:ext cx="0" cy="3"/>
              </a:xfrm>
              <a:custGeom>
                <a:avLst/>
                <a:gdLst>
                  <a:gd name="T0" fmla="*/ 1 h 1"/>
                  <a:gd name="T1" fmla="*/ 1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948" name="Rectangle 646"/>
              <p:cNvSpPr>
                <a:spLocks noChangeArrowheads="1"/>
              </p:cNvSpPr>
              <p:nvPr/>
            </p:nvSpPr>
            <p:spPr bwMode="auto">
              <a:xfrm>
                <a:off x="1620" y="3215"/>
                <a:ext cx="1" cy="1"/>
              </a:xfrm>
              <a:prstGeom prst="rect">
                <a:avLst/>
              </a:pr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949" name="Freeform 647"/>
              <p:cNvSpPr/>
              <p:nvPr/>
            </p:nvSpPr>
            <p:spPr bwMode="auto">
              <a:xfrm>
                <a:off x="1623" y="3204"/>
                <a:ext cx="0" cy="3"/>
              </a:xfrm>
              <a:custGeom>
                <a:avLst/>
                <a:gdLst>
                  <a:gd name="T0" fmla="*/ 0 h 3"/>
                  <a:gd name="T1" fmla="*/ 0 h 3"/>
                  <a:gd name="T2" fmla="*/ 3 h 3"/>
                  <a:gd name="T3" fmla="*/ 0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lnTo>
                      <a:pt x="0" y="0"/>
                    </a:lnTo>
                    <a:lnTo>
                      <a:pt x="0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950" name="Freeform 648"/>
              <p:cNvSpPr/>
              <p:nvPr/>
            </p:nvSpPr>
            <p:spPr bwMode="auto">
              <a:xfrm>
                <a:off x="1625" y="321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951" name="Freeform 649"/>
              <p:cNvSpPr/>
              <p:nvPr/>
            </p:nvSpPr>
            <p:spPr bwMode="auto">
              <a:xfrm>
                <a:off x="1633" y="321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952" name="Freeform 650"/>
              <p:cNvSpPr/>
              <p:nvPr/>
            </p:nvSpPr>
            <p:spPr bwMode="auto">
              <a:xfrm>
                <a:off x="1620" y="3188"/>
                <a:ext cx="30" cy="35"/>
              </a:xfrm>
              <a:custGeom>
                <a:avLst/>
                <a:gdLst>
                  <a:gd name="T0" fmla="*/ 8 w 11"/>
                  <a:gd name="T1" fmla="*/ 7 h 13"/>
                  <a:gd name="T2" fmla="*/ 8 w 11"/>
                  <a:gd name="T3" fmla="*/ 9 h 13"/>
                  <a:gd name="T4" fmla="*/ 8 w 11"/>
                  <a:gd name="T5" fmla="*/ 10 h 13"/>
                  <a:gd name="T6" fmla="*/ 9 w 11"/>
                  <a:gd name="T7" fmla="*/ 9 h 13"/>
                  <a:gd name="T8" fmla="*/ 10 w 11"/>
                  <a:gd name="T9" fmla="*/ 9 h 13"/>
                  <a:gd name="T10" fmla="*/ 10 w 11"/>
                  <a:gd name="T11" fmla="*/ 4 h 13"/>
                  <a:gd name="T12" fmla="*/ 8 w 11"/>
                  <a:gd name="T13" fmla="*/ 6 h 13"/>
                  <a:gd name="T14" fmla="*/ 8 w 11"/>
                  <a:gd name="T15" fmla="*/ 5 h 13"/>
                  <a:gd name="T16" fmla="*/ 7 w 11"/>
                  <a:gd name="T17" fmla="*/ 5 h 13"/>
                  <a:gd name="T18" fmla="*/ 7 w 11"/>
                  <a:gd name="T19" fmla="*/ 8 h 13"/>
                  <a:gd name="T20" fmla="*/ 6 w 11"/>
                  <a:gd name="T21" fmla="*/ 8 h 13"/>
                  <a:gd name="T22" fmla="*/ 6 w 11"/>
                  <a:gd name="T23" fmla="*/ 7 h 13"/>
                  <a:gd name="T24" fmla="*/ 5 w 11"/>
                  <a:gd name="T25" fmla="*/ 7 h 13"/>
                  <a:gd name="T26" fmla="*/ 4 w 11"/>
                  <a:gd name="T27" fmla="*/ 6 h 13"/>
                  <a:gd name="T28" fmla="*/ 3 w 11"/>
                  <a:gd name="T29" fmla="*/ 7 h 13"/>
                  <a:gd name="T30" fmla="*/ 3 w 11"/>
                  <a:gd name="T31" fmla="*/ 9 h 13"/>
                  <a:gd name="T32" fmla="*/ 3 w 11"/>
                  <a:gd name="T33" fmla="*/ 7 h 13"/>
                  <a:gd name="T34" fmla="*/ 2 w 11"/>
                  <a:gd name="T35" fmla="*/ 8 h 13"/>
                  <a:gd name="T36" fmla="*/ 0 w 11"/>
                  <a:gd name="T37" fmla="*/ 8 h 13"/>
                  <a:gd name="T38" fmla="*/ 1 w 11"/>
                  <a:gd name="T39" fmla="*/ 8 h 13"/>
                  <a:gd name="T40" fmla="*/ 1 w 11"/>
                  <a:gd name="T41" fmla="*/ 7 h 13"/>
                  <a:gd name="T42" fmla="*/ 2 w 11"/>
                  <a:gd name="T43" fmla="*/ 11 h 13"/>
                  <a:gd name="T44" fmla="*/ 3 w 11"/>
                  <a:gd name="T45" fmla="*/ 11 h 13"/>
                  <a:gd name="T46" fmla="*/ 3 w 11"/>
                  <a:gd name="T47" fmla="*/ 11 h 13"/>
                  <a:gd name="T48" fmla="*/ 4 w 11"/>
                  <a:gd name="T49" fmla="*/ 11 h 13"/>
                  <a:gd name="T50" fmla="*/ 4 w 11"/>
                  <a:gd name="T51" fmla="*/ 11 h 13"/>
                  <a:gd name="T52" fmla="*/ 5 w 11"/>
                  <a:gd name="T53" fmla="*/ 10 h 13"/>
                  <a:gd name="T54" fmla="*/ 5 w 11"/>
                  <a:gd name="T55" fmla="*/ 10 h 13"/>
                  <a:gd name="T56" fmla="*/ 5 w 11"/>
                  <a:gd name="T57" fmla="*/ 10 h 13"/>
                  <a:gd name="T58" fmla="*/ 6 w 11"/>
                  <a:gd name="T59" fmla="*/ 10 h 13"/>
                  <a:gd name="T60" fmla="*/ 6 w 11"/>
                  <a:gd name="T61" fmla="*/ 9 h 13"/>
                  <a:gd name="T62" fmla="*/ 6 w 11"/>
                  <a:gd name="T63" fmla="*/ 11 h 13"/>
                  <a:gd name="T64" fmla="*/ 7 w 11"/>
                  <a:gd name="T65" fmla="*/ 11 h 13"/>
                  <a:gd name="T66" fmla="*/ 7 w 11"/>
                  <a:gd name="T67" fmla="*/ 9 h 13"/>
                  <a:gd name="T68" fmla="*/ 8 w 11"/>
                  <a:gd name="T69" fmla="*/ 8 h 13"/>
                  <a:gd name="T70" fmla="*/ 9 w 11"/>
                  <a:gd name="T71" fmla="*/ 7 h 13"/>
                  <a:gd name="T72" fmla="*/ 10 w 11"/>
                  <a:gd name="T73" fmla="*/ 8 h 13"/>
                  <a:gd name="T74" fmla="*/ 10 w 11"/>
                  <a:gd name="T75" fmla="*/ 5 h 13"/>
                  <a:gd name="T76" fmla="*/ 10 w 11"/>
                  <a:gd name="T77" fmla="*/ 6 h 13"/>
                  <a:gd name="T78" fmla="*/ 10 w 11"/>
                  <a:gd name="T79" fmla="*/ 8 h 13"/>
                  <a:gd name="T80" fmla="*/ 9 w 11"/>
                  <a:gd name="T81" fmla="*/ 5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1" h="13">
                    <a:moveTo>
                      <a:pt x="9" y="5"/>
                    </a:moveTo>
                    <a:cubicBezTo>
                      <a:pt x="8" y="5"/>
                      <a:pt x="8" y="6"/>
                      <a:pt x="8" y="7"/>
                    </a:cubicBezTo>
                    <a:cubicBezTo>
                      <a:pt x="8" y="6"/>
                      <a:pt x="8" y="6"/>
                      <a:pt x="8" y="6"/>
                    </a:cubicBezTo>
                    <a:cubicBezTo>
                      <a:pt x="8" y="7"/>
                      <a:pt x="8" y="8"/>
                      <a:pt x="8" y="9"/>
                    </a:cubicBezTo>
                    <a:cubicBezTo>
                      <a:pt x="8" y="9"/>
                      <a:pt x="8" y="9"/>
                      <a:pt x="8" y="9"/>
                    </a:cubicBezTo>
                    <a:cubicBezTo>
                      <a:pt x="8" y="8"/>
                      <a:pt x="8" y="10"/>
                      <a:pt x="8" y="10"/>
                    </a:cubicBezTo>
                    <a:cubicBezTo>
                      <a:pt x="8" y="10"/>
                      <a:pt x="9" y="7"/>
                      <a:pt x="9" y="8"/>
                    </a:cubicBezTo>
                    <a:cubicBezTo>
                      <a:pt x="9" y="8"/>
                      <a:pt x="9" y="9"/>
                      <a:pt x="9" y="9"/>
                    </a:cubicBezTo>
                    <a:cubicBezTo>
                      <a:pt x="9" y="9"/>
                      <a:pt x="9" y="7"/>
                      <a:pt x="9" y="7"/>
                    </a:cubicBezTo>
                    <a:cubicBezTo>
                      <a:pt x="9" y="13"/>
                      <a:pt x="10" y="5"/>
                      <a:pt x="10" y="9"/>
                    </a:cubicBezTo>
                    <a:cubicBezTo>
                      <a:pt x="10" y="0"/>
                      <a:pt x="10" y="6"/>
                      <a:pt x="10" y="6"/>
                    </a:cubicBezTo>
                    <a:cubicBezTo>
                      <a:pt x="10" y="4"/>
                      <a:pt x="9" y="5"/>
                      <a:pt x="10" y="4"/>
                    </a:cubicBezTo>
                    <a:cubicBezTo>
                      <a:pt x="9" y="7"/>
                      <a:pt x="9" y="2"/>
                      <a:pt x="9" y="7"/>
                    </a:cubicBezTo>
                    <a:cubicBezTo>
                      <a:pt x="8" y="5"/>
                      <a:pt x="9" y="7"/>
                      <a:pt x="8" y="6"/>
                    </a:cubicBezTo>
                    <a:cubicBezTo>
                      <a:pt x="8" y="5"/>
                      <a:pt x="8" y="5"/>
                      <a:pt x="8" y="5"/>
                    </a:cubicBezTo>
                    <a:cubicBezTo>
                      <a:pt x="8" y="5"/>
                      <a:pt x="8" y="7"/>
                      <a:pt x="8" y="5"/>
                    </a:cubicBezTo>
                    <a:cubicBezTo>
                      <a:pt x="8" y="5"/>
                      <a:pt x="8" y="6"/>
                      <a:pt x="8" y="8"/>
                    </a:cubicBezTo>
                    <a:cubicBezTo>
                      <a:pt x="7" y="7"/>
                      <a:pt x="7" y="7"/>
                      <a:pt x="7" y="5"/>
                    </a:cubicBezTo>
                    <a:cubicBezTo>
                      <a:pt x="7" y="7"/>
                      <a:pt x="7" y="6"/>
                      <a:pt x="7" y="7"/>
                    </a:cubicBezTo>
                    <a:cubicBezTo>
                      <a:pt x="7" y="7"/>
                      <a:pt x="7" y="7"/>
                      <a:pt x="7" y="8"/>
                    </a:cubicBezTo>
                    <a:cubicBezTo>
                      <a:pt x="7" y="8"/>
                      <a:pt x="7" y="10"/>
                      <a:pt x="7" y="10"/>
                    </a:cubicBezTo>
                    <a:cubicBezTo>
                      <a:pt x="6" y="8"/>
                      <a:pt x="7" y="10"/>
                      <a:pt x="6" y="8"/>
                    </a:cubicBezTo>
                    <a:cubicBezTo>
                      <a:pt x="7" y="7"/>
                      <a:pt x="7" y="7"/>
                      <a:pt x="7" y="6"/>
                    </a:cubicBezTo>
                    <a:cubicBezTo>
                      <a:pt x="7" y="6"/>
                      <a:pt x="6" y="6"/>
                      <a:pt x="6" y="7"/>
                    </a:cubicBezTo>
                    <a:cubicBezTo>
                      <a:pt x="6" y="7"/>
                      <a:pt x="6" y="6"/>
                      <a:pt x="6" y="6"/>
                    </a:cubicBezTo>
                    <a:cubicBezTo>
                      <a:pt x="5" y="5"/>
                      <a:pt x="5" y="8"/>
                      <a:pt x="5" y="7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5" y="7"/>
                      <a:pt x="4" y="6"/>
                      <a:pt x="4" y="6"/>
                    </a:cubicBezTo>
                    <a:cubicBezTo>
                      <a:pt x="4" y="8"/>
                      <a:pt x="4" y="8"/>
                      <a:pt x="4" y="8"/>
                    </a:cubicBezTo>
                    <a:cubicBezTo>
                      <a:pt x="4" y="5"/>
                      <a:pt x="4" y="9"/>
                      <a:pt x="3" y="7"/>
                    </a:cubicBezTo>
                    <a:cubicBezTo>
                      <a:pt x="4" y="9"/>
                      <a:pt x="4" y="10"/>
                      <a:pt x="3" y="10"/>
                    </a:cubicBezTo>
                    <a:cubicBezTo>
                      <a:pt x="3" y="9"/>
                      <a:pt x="3" y="9"/>
                      <a:pt x="3" y="9"/>
                    </a:cubicBezTo>
                    <a:cubicBezTo>
                      <a:pt x="4" y="10"/>
                      <a:pt x="3" y="7"/>
                      <a:pt x="3" y="6"/>
                    </a:cubicBezTo>
                    <a:cubicBezTo>
                      <a:pt x="3" y="7"/>
                      <a:pt x="3" y="6"/>
                      <a:pt x="3" y="7"/>
                    </a:cubicBezTo>
                    <a:cubicBezTo>
                      <a:pt x="3" y="6"/>
                      <a:pt x="3" y="6"/>
                      <a:pt x="3" y="6"/>
                    </a:cubicBezTo>
                    <a:cubicBezTo>
                      <a:pt x="2" y="6"/>
                      <a:pt x="3" y="9"/>
                      <a:pt x="2" y="8"/>
                    </a:cubicBezTo>
                    <a:cubicBezTo>
                      <a:pt x="2" y="7"/>
                      <a:pt x="2" y="7"/>
                      <a:pt x="2" y="7"/>
                    </a:cubicBezTo>
                    <a:cubicBezTo>
                      <a:pt x="2" y="7"/>
                      <a:pt x="1" y="5"/>
                      <a:pt x="0" y="8"/>
                    </a:cubicBezTo>
                    <a:cubicBezTo>
                      <a:pt x="1" y="8"/>
                      <a:pt x="1" y="10"/>
                      <a:pt x="1" y="11"/>
                    </a:cubicBezTo>
                    <a:cubicBezTo>
                      <a:pt x="1" y="10"/>
                      <a:pt x="1" y="9"/>
                      <a:pt x="1" y="8"/>
                    </a:cubicBezTo>
                    <a:cubicBezTo>
                      <a:pt x="2" y="10"/>
                      <a:pt x="2" y="10"/>
                      <a:pt x="2" y="10"/>
                    </a:cubicBezTo>
                    <a:cubicBezTo>
                      <a:pt x="2" y="8"/>
                      <a:pt x="2" y="8"/>
                      <a:pt x="1" y="7"/>
                    </a:cubicBezTo>
                    <a:cubicBezTo>
                      <a:pt x="2" y="6"/>
                      <a:pt x="2" y="8"/>
                      <a:pt x="2" y="7"/>
                    </a:cubicBezTo>
                    <a:cubicBezTo>
                      <a:pt x="2" y="9"/>
                      <a:pt x="2" y="9"/>
                      <a:pt x="2" y="11"/>
                    </a:cubicBezTo>
                    <a:cubicBezTo>
                      <a:pt x="2" y="10"/>
                      <a:pt x="2" y="10"/>
                      <a:pt x="2" y="10"/>
                    </a:cubicBezTo>
                    <a:cubicBezTo>
                      <a:pt x="2" y="11"/>
                      <a:pt x="2" y="10"/>
                      <a:pt x="3" y="11"/>
                    </a:cubicBezTo>
                    <a:cubicBezTo>
                      <a:pt x="3" y="9"/>
                      <a:pt x="3" y="12"/>
                      <a:pt x="3" y="11"/>
                    </a:cubicBezTo>
                    <a:cubicBezTo>
                      <a:pt x="3" y="11"/>
                      <a:pt x="3" y="11"/>
                      <a:pt x="3" y="11"/>
                    </a:cubicBezTo>
                    <a:cubicBezTo>
                      <a:pt x="3" y="10"/>
                      <a:pt x="3" y="10"/>
                      <a:pt x="3" y="9"/>
                    </a:cubicBezTo>
                    <a:cubicBezTo>
                      <a:pt x="3" y="11"/>
                      <a:pt x="3" y="11"/>
                      <a:pt x="4" y="11"/>
                    </a:cubicBezTo>
                    <a:cubicBezTo>
                      <a:pt x="4" y="10"/>
                      <a:pt x="4" y="9"/>
                      <a:pt x="4" y="9"/>
                    </a:cubicBezTo>
                    <a:cubicBezTo>
                      <a:pt x="4" y="10"/>
                      <a:pt x="4" y="10"/>
                      <a:pt x="4" y="11"/>
                    </a:cubicBezTo>
                    <a:cubicBezTo>
                      <a:pt x="4" y="9"/>
                      <a:pt x="5" y="10"/>
                      <a:pt x="5" y="9"/>
                    </a:cubicBezTo>
                    <a:cubicBezTo>
                      <a:pt x="5" y="9"/>
                      <a:pt x="5" y="9"/>
                      <a:pt x="5" y="10"/>
                    </a:cubicBezTo>
                    <a:cubicBezTo>
                      <a:pt x="5" y="10"/>
                      <a:pt x="5" y="10"/>
                      <a:pt x="5" y="10"/>
                    </a:cubicBezTo>
                    <a:cubicBezTo>
                      <a:pt x="5" y="10"/>
                      <a:pt x="5" y="10"/>
                      <a:pt x="5" y="10"/>
                    </a:cubicBezTo>
                    <a:cubicBezTo>
                      <a:pt x="5" y="11"/>
                      <a:pt x="5" y="11"/>
                      <a:pt x="5" y="11"/>
                    </a:cubicBezTo>
                    <a:cubicBezTo>
                      <a:pt x="5" y="11"/>
                      <a:pt x="5" y="10"/>
                      <a:pt x="5" y="10"/>
                    </a:cubicBezTo>
                    <a:cubicBezTo>
                      <a:pt x="5" y="11"/>
                      <a:pt x="5" y="11"/>
                      <a:pt x="5" y="11"/>
                    </a:cubicBezTo>
                    <a:cubicBezTo>
                      <a:pt x="5" y="11"/>
                      <a:pt x="5" y="8"/>
                      <a:pt x="6" y="10"/>
                    </a:cubicBezTo>
                    <a:cubicBezTo>
                      <a:pt x="6" y="9"/>
                      <a:pt x="6" y="9"/>
                      <a:pt x="6" y="7"/>
                    </a:cubicBezTo>
                    <a:cubicBezTo>
                      <a:pt x="6" y="8"/>
                      <a:pt x="6" y="9"/>
                      <a:pt x="6" y="9"/>
                    </a:cubicBezTo>
                    <a:cubicBezTo>
                      <a:pt x="6" y="7"/>
                      <a:pt x="6" y="10"/>
                      <a:pt x="7" y="9"/>
                    </a:cubicBezTo>
                    <a:cubicBezTo>
                      <a:pt x="6" y="10"/>
                      <a:pt x="7" y="9"/>
                      <a:pt x="6" y="11"/>
                    </a:cubicBezTo>
                    <a:cubicBezTo>
                      <a:pt x="7" y="11"/>
                      <a:pt x="7" y="9"/>
                      <a:pt x="7" y="9"/>
                    </a:cubicBezTo>
                    <a:cubicBezTo>
                      <a:pt x="7" y="11"/>
                      <a:pt x="7" y="11"/>
                      <a:pt x="7" y="11"/>
                    </a:cubicBezTo>
                    <a:cubicBezTo>
                      <a:pt x="7" y="10"/>
                      <a:pt x="7" y="9"/>
                      <a:pt x="7" y="10"/>
                    </a:cubicBezTo>
                    <a:cubicBezTo>
                      <a:pt x="7" y="9"/>
                      <a:pt x="7" y="9"/>
                      <a:pt x="7" y="9"/>
                    </a:cubicBezTo>
                    <a:cubicBezTo>
                      <a:pt x="7" y="10"/>
                      <a:pt x="8" y="9"/>
                      <a:pt x="8" y="10"/>
                    </a:cubicBezTo>
                    <a:cubicBezTo>
                      <a:pt x="8" y="8"/>
                      <a:pt x="8" y="8"/>
                      <a:pt x="8" y="8"/>
                    </a:cubicBezTo>
                    <a:cubicBezTo>
                      <a:pt x="8" y="10"/>
                      <a:pt x="9" y="8"/>
                      <a:pt x="9" y="6"/>
                    </a:cubicBezTo>
                    <a:cubicBezTo>
                      <a:pt x="9" y="6"/>
                      <a:pt x="9" y="7"/>
                      <a:pt x="9" y="7"/>
                    </a:cubicBezTo>
                    <a:cubicBezTo>
                      <a:pt x="9" y="8"/>
                      <a:pt x="9" y="8"/>
                      <a:pt x="9" y="8"/>
                    </a:cubicBezTo>
                    <a:cubicBezTo>
                      <a:pt x="9" y="8"/>
                      <a:pt x="9" y="9"/>
                      <a:pt x="10" y="8"/>
                    </a:cubicBezTo>
                    <a:cubicBezTo>
                      <a:pt x="10" y="7"/>
                      <a:pt x="10" y="9"/>
                      <a:pt x="10" y="9"/>
                    </a:cubicBezTo>
                    <a:cubicBezTo>
                      <a:pt x="10" y="6"/>
                      <a:pt x="10" y="12"/>
                      <a:pt x="10" y="5"/>
                    </a:cubicBezTo>
                    <a:cubicBezTo>
                      <a:pt x="10" y="4"/>
                      <a:pt x="10" y="4"/>
                      <a:pt x="10" y="6"/>
                    </a:cubicBezTo>
                    <a:cubicBezTo>
                      <a:pt x="10" y="7"/>
                      <a:pt x="11" y="7"/>
                      <a:pt x="10" y="6"/>
                    </a:cubicBezTo>
                    <a:cubicBezTo>
                      <a:pt x="10" y="6"/>
                      <a:pt x="10" y="5"/>
                      <a:pt x="10" y="5"/>
                    </a:cubicBezTo>
                    <a:cubicBezTo>
                      <a:pt x="10" y="12"/>
                      <a:pt x="10" y="6"/>
                      <a:pt x="10" y="8"/>
                    </a:cubicBezTo>
                    <a:cubicBezTo>
                      <a:pt x="10" y="5"/>
                      <a:pt x="10" y="5"/>
                      <a:pt x="10" y="5"/>
                    </a:cubicBezTo>
                    <a:cubicBezTo>
                      <a:pt x="9" y="3"/>
                      <a:pt x="9" y="9"/>
                      <a:pt x="9" y="5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953" name="Freeform 651"/>
              <p:cNvSpPr/>
              <p:nvPr/>
            </p:nvSpPr>
            <p:spPr bwMode="auto">
              <a:xfrm>
                <a:off x="1644" y="3210"/>
                <a:ext cx="0" cy="5"/>
              </a:xfrm>
              <a:custGeom>
                <a:avLst/>
                <a:gdLst>
                  <a:gd name="T0" fmla="*/ 0 h 2"/>
                  <a:gd name="T1" fmla="*/ 2 h 2"/>
                  <a:gd name="T2" fmla="*/ 1 h 2"/>
                  <a:gd name="T3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954" name="Freeform 652"/>
              <p:cNvSpPr/>
              <p:nvPr/>
            </p:nvSpPr>
            <p:spPr bwMode="auto">
              <a:xfrm>
                <a:off x="1644" y="3210"/>
                <a:ext cx="0" cy="3"/>
              </a:xfrm>
              <a:custGeom>
                <a:avLst/>
                <a:gdLst>
                  <a:gd name="T0" fmla="*/ 1 h 1"/>
                  <a:gd name="T1" fmla="*/ 0 h 1"/>
                  <a:gd name="T2" fmla="*/ 0 h 1"/>
                  <a:gd name="T3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955" name="Freeform 653"/>
              <p:cNvSpPr/>
              <p:nvPr/>
            </p:nvSpPr>
            <p:spPr bwMode="auto">
              <a:xfrm>
                <a:off x="1642" y="3202"/>
                <a:ext cx="0" cy="2"/>
              </a:xfrm>
              <a:custGeom>
                <a:avLst/>
                <a:gdLst>
                  <a:gd name="T0" fmla="*/ 0 h 1"/>
                  <a:gd name="T1" fmla="*/ 0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956" name="Freeform 654"/>
              <p:cNvSpPr/>
              <p:nvPr/>
            </p:nvSpPr>
            <p:spPr bwMode="auto">
              <a:xfrm>
                <a:off x="1642" y="3204"/>
                <a:ext cx="0" cy="3"/>
              </a:xfrm>
              <a:custGeom>
                <a:avLst/>
                <a:gdLst>
                  <a:gd name="T0" fmla="*/ 0 h 3"/>
                  <a:gd name="T1" fmla="*/ 3 h 3"/>
                  <a:gd name="T2" fmla="*/ 0 h 3"/>
                  <a:gd name="T3" fmla="*/ 0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lnTo>
                      <a:pt x="0" y="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957" name="Freeform 655"/>
              <p:cNvSpPr/>
              <p:nvPr/>
            </p:nvSpPr>
            <p:spPr bwMode="auto">
              <a:xfrm>
                <a:off x="1620" y="3199"/>
                <a:ext cx="22" cy="24"/>
              </a:xfrm>
              <a:custGeom>
                <a:avLst/>
                <a:gdLst>
                  <a:gd name="T0" fmla="*/ 2 w 8"/>
                  <a:gd name="T1" fmla="*/ 4 h 9"/>
                  <a:gd name="T2" fmla="*/ 1 w 8"/>
                  <a:gd name="T3" fmla="*/ 6 h 9"/>
                  <a:gd name="T4" fmla="*/ 1 w 8"/>
                  <a:gd name="T5" fmla="*/ 4 h 9"/>
                  <a:gd name="T6" fmla="*/ 0 w 8"/>
                  <a:gd name="T7" fmla="*/ 7 h 9"/>
                  <a:gd name="T8" fmla="*/ 4 w 8"/>
                  <a:gd name="T9" fmla="*/ 6 h 9"/>
                  <a:gd name="T10" fmla="*/ 4 w 8"/>
                  <a:gd name="T11" fmla="*/ 7 h 9"/>
                  <a:gd name="T12" fmla="*/ 5 w 8"/>
                  <a:gd name="T13" fmla="*/ 5 h 9"/>
                  <a:gd name="T14" fmla="*/ 5 w 8"/>
                  <a:gd name="T15" fmla="*/ 7 h 9"/>
                  <a:gd name="T16" fmla="*/ 6 w 8"/>
                  <a:gd name="T17" fmla="*/ 6 h 9"/>
                  <a:gd name="T18" fmla="*/ 6 w 8"/>
                  <a:gd name="T19" fmla="*/ 5 h 9"/>
                  <a:gd name="T20" fmla="*/ 6 w 8"/>
                  <a:gd name="T21" fmla="*/ 6 h 9"/>
                  <a:gd name="T22" fmla="*/ 6 w 8"/>
                  <a:gd name="T23" fmla="*/ 5 h 9"/>
                  <a:gd name="T24" fmla="*/ 6 w 8"/>
                  <a:gd name="T25" fmla="*/ 5 h 9"/>
                  <a:gd name="T26" fmla="*/ 6 w 8"/>
                  <a:gd name="T27" fmla="*/ 6 h 9"/>
                  <a:gd name="T28" fmla="*/ 7 w 8"/>
                  <a:gd name="T29" fmla="*/ 5 h 9"/>
                  <a:gd name="T30" fmla="*/ 7 w 8"/>
                  <a:gd name="T31" fmla="*/ 6 h 9"/>
                  <a:gd name="T32" fmla="*/ 8 w 8"/>
                  <a:gd name="T33" fmla="*/ 4 h 9"/>
                  <a:gd name="T34" fmla="*/ 8 w 8"/>
                  <a:gd name="T35" fmla="*/ 3 h 9"/>
                  <a:gd name="T36" fmla="*/ 7 w 8"/>
                  <a:gd name="T37" fmla="*/ 4 h 9"/>
                  <a:gd name="T38" fmla="*/ 7 w 8"/>
                  <a:gd name="T39" fmla="*/ 4 h 9"/>
                  <a:gd name="T40" fmla="*/ 6 w 8"/>
                  <a:gd name="T41" fmla="*/ 5 h 9"/>
                  <a:gd name="T42" fmla="*/ 7 w 8"/>
                  <a:gd name="T43" fmla="*/ 3 h 9"/>
                  <a:gd name="T44" fmla="*/ 6 w 8"/>
                  <a:gd name="T45" fmla="*/ 2 h 9"/>
                  <a:gd name="T46" fmla="*/ 6 w 8"/>
                  <a:gd name="T47" fmla="*/ 1 h 9"/>
                  <a:gd name="T48" fmla="*/ 6 w 8"/>
                  <a:gd name="T49" fmla="*/ 2 h 9"/>
                  <a:gd name="T50" fmla="*/ 6 w 8"/>
                  <a:gd name="T51" fmla="*/ 3 h 9"/>
                  <a:gd name="T52" fmla="*/ 6 w 8"/>
                  <a:gd name="T53" fmla="*/ 5 h 9"/>
                  <a:gd name="T54" fmla="*/ 6 w 8"/>
                  <a:gd name="T55" fmla="*/ 5 h 9"/>
                  <a:gd name="T56" fmla="*/ 6 w 8"/>
                  <a:gd name="T57" fmla="*/ 3 h 9"/>
                  <a:gd name="T58" fmla="*/ 6 w 8"/>
                  <a:gd name="T59" fmla="*/ 4 h 9"/>
                  <a:gd name="T60" fmla="*/ 5 w 8"/>
                  <a:gd name="T61" fmla="*/ 2 h 9"/>
                  <a:gd name="T62" fmla="*/ 5 w 8"/>
                  <a:gd name="T63" fmla="*/ 4 h 9"/>
                  <a:gd name="T64" fmla="*/ 4 w 8"/>
                  <a:gd name="T65" fmla="*/ 4 h 9"/>
                  <a:gd name="T66" fmla="*/ 4 w 8"/>
                  <a:gd name="T67" fmla="*/ 3 h 9"/>
                  <a:gd name="T68" fmla="*/ 4 w 8"/>
                  <a:gd name="T69" fmla="*/ 4 h 9"/>
                  <a:gd name="T70" fmla="*/ 3 w 8"/>
                  <a:gd name="T71" fmla="*/ 4 h 9"/>
                  <a:gd name="T72" fmla="*/ 3 w 8"/>
                  <a:gd name="T73" fmla="*/ 5 h 9"/>
                  <a:gd name="T74" fmla="*/ 2 w 8"/>
                  <a:gd name="T75" fmla="*/ 4 h 9"/>
                  <a:gd name="T76" fmla="*/ 2 w 8"/>
                  <a:gd name="T77" fmla="*/ 4 h 9"/>
                  <a:gd name="T78" fmla="*/ 2 w 8"/>
                  <a:gd name="T79" fmla="*/ 6 h 9"/>
                  <a:gd name="T80" fmla="*/ 2 w 8"/>
                  <a:gd name="T81" fmla="*/ 4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8" h="9">
                    <a:moveTo>
                      <a:pt x="2" y="4"/>
                    </a:moveTo>
                    <a:cubicBezTo>
                      <a:pt x="1" y="6"/>
                      <a:pt x="1" y="6"/>
                      <a:pt x="1" y="6"/>
                    </a:cubicBezTo>
                    <a:cubicBezTo>
                      <a:pt x="1" y="5"/>
                      <a:pt x="1" y="6"/>
                      <a:pt x="1" y="4"/>
                    </a:cubicBezTo>
                    <a:cubicBezTo>
                      <a:pt x="1" y="6"/>
                      <a:pt x="1" y="4"/>
                      <a:pt x="0" y="7"/>
                    </a:cubicBezTo>
                    <a:cubicBezTo>
                      <a:pt x="2" y="6"/>
                      <a:pt x="3" y="8"/>
                      <a:pt x="4" y="6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5" y="5"/>
                      <a:pt x="5" y="9"/>
                      <a:pt x="5" y="5"/>
                    </a:cubicBezTo>
                    <a:cubicBezTo>
                      <a:pt x="5" y="7"/>
                      <a:pt x="5" y="7"/>
                      <a:pt x="5" y="7"/>
                    </a:cubicBezTo>
                    <a:cubicBezTo>
                      <a:pt x="5" y="8"/>
                      <a:pt x="6" y="4"/>
                      <a:pt x="6" y="6"/>
                    </a:cubicBezTo>
                    <a:cubicBezTo>
                      <a:pt x="6" y="5"/>
                      <a:pt x="6" y="5"/>
                      <a:pt x="6" y="5"/>
                    </a:cubicBezTo>
                    <a:cubicBezTo>
                      <a:pt x="6" y="5"/>
                      <a:pt x="6" y="6"/>
                      <a:pt x="6" y="6"/>
                    </a:cubicBezTo>
                    <a:cubicBezTo>
                      <a:pt x="6" y="5"/>
                      <a:pt x="6" y="5"/>
                      <a:pt x="6" y="5"/>
                    </a:cubicBezTo>
                    <a:cubicBezTo>
                      <a:pt x="6" y="4"/>
                      <a:pt x="6" y="5"/>
                      <a:pt x="6" y="5"/>
                    </a:cubicBezTo>
                    <a:cubicBezTo>
                      <a:pt x="6" y="6"/>
                      <a:pt x="6" y="5"/>
                      <a:pt x="6" y="6"/>
                    </a:cubicBezTo>
                    <a:cubicBezTo>
                      <a:pt x="6" y="6"/>
                      <a:pt x="7" y="5"/>
                      <a:pt x="7" y="5"/>
                    </a:cubicBezTo>
                    <a:cubicBezTo>
                      <a:pt x="7" y="5"/>
                      <a:pt x="7" y="6"/>
                      <a:pt x="7" y="6"/>
                    </a:cubicBezTo>
                    <a:cubicBezTo>
                      <a:pt x="7" y="5"/>
                      <a:pt x="7" y="7"/>
                      <a:pt x="8" y="4"/>
                    </a:cubicBezTo>
                    <a:cubicBezTo>
                      <a:pt x="8" y="4"/>
                      <a:pt x="8" y="3"/>
                      <a:pt x="8" y="3"/>
                    </a:cubicBezTo>
                    <a:cubicBezTo>
                      <a:pt x="7" y="2"/>
                      <a:pt x="7" y="3"/>
                      <a:pt x="7" y="4"/>
                    </a:cubicBezTo>
                    <a:cubicBezTo>
                      <a:pt x="7" y="4"/>
                      <a:pt x="7" y="4"/>
                      <a:pt x="7" y="4"/>
                    </a:cubicBezTo>
                    <a:cubicBezTo>
                      <a:pt x="7" y="7"/>
                      <a:pt x="7" y="3"/>
                      <a:pt x="6" y="5"/>
                    </a:cubicBezTo>
                    <a:cubicBezTo>
                      <a:pt x="7" y="3"/>
                      <a:pt x="7" y="3"/>
                      <a:pt x="7" y="3"/>
                    </a:cubicBezTo>
                    <a:cubicBezTo>
                      <a:pt x="6" y="0"/>
                      <a:pt x="6" y="5"/>
                      <a:pt x="6" y="2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6" y="1"/>
                      <a:pt x="6" y="2"/>
                      <a:pt x="6" y="2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6" y="3"/>
                      <a:pt x="6" y="5"/>
                      <a:pt x="6" y="5"/>
                    </a:cubicBezTo>
                    <a:cubicBezTo>
                      <a:pt x="6" y="4"/>
                      <a:pt x="6" y="6"/>
                      <a:pt x="6" y="5"/>
                    </a:cubicBezTo>
                    <a:cubicBezTo>
                      <a:pt x="5" y="4"/>
                      <a:pt x="6" y="4"/>
                      <a:pt x="6" y="3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5" y="4"/>
                      <a:pt x="5" y="3"/>
                      <a:pt x="5" y="2"/>
                    </a:cubicBezTo>
                    <a:cubicBezTo>
                      <a:pt x="5" y="3"/>
                      <a:pt x="5" y="3"/>
                      <a:pt x="5" y="4"/>
                    </a:cubicBezTo>
                    <a:cubicBezTo>
                      <a:pt x="5" y="3"/>
                      <a:pt x="4" y="3"/>
                      <a:pt x="4" y="4"/>
                    </a:cubicBezTo>
                    <a:cubicBezTo>
                      <a:pt x="4" y="4"/>
                      <a:pt x="4" y="3"/>
                      <a:pt x="4" y="3"/>
                    </a:cubicBezTo>
                    <a:cubicBezTo>
                      <a:pt x="4" y="3"/>
                      <a:pt x="4" y="3"/>
                      <a:pt x="4" y="4"/>
                    </a:cubicBezTo>
                    <a:cubicBezTo>
                      <a:pt x="4" y="5"/>
                      <a:pt x="3" y="5"/>
                      <a:pt x="3" y="4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3" y="6"/>
                      <a:pt x="3" y="3"/>
                      <a:pt x="2" y="4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4"/>
                      <a:pt x="2" y="7"/>
                      <a:pt x="2" y="6"/>
                    </a:cubicBezTo>
                    <a:cubicBezTo>
                      <a:pt x="2" y="5"/>
                      <a:pt x="2" y="5"/>
                      <a:pt x="2" y="4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958" name="Freeform 656"/>
              <p:cNvSpPr/>
              <p:nvPr/>
            </p:nvSpPr>
            <p:spPr bwMode="auto">
              <a:xfrm>
                <a:off x="1620" y="3213"/>
                <a:ext cx="3" cy="5"/>
              </a:xfrm>
              <a:custGeom>
                <a:avLst/>
                <a:gdLst>
                  <a:gd name="T0" fmla="*/ 0 w 1"/>
                  <a:gd name="T1" fmla="*/ 1 h 2"/>
                  <a:gd name="T2" fmla="*/ 1 w 1"/>
                  <a:gd name="T3" fmla="*/ 0 h 2"/>
                  <a:gd name="T4" fmla="*/ 0 w 1"/>
                  <a:gd name="T5" fmla="*/ 2 h 2"/>
                  <a:gd name="T6" fmla="*/ 0 w 1"/>
                  <a:gd name="T7" fmla="*/ 2 h 2"/>
                  <a:gd name="T8" fmla="*/ 0 w 1"/>
                  <a:gd name="T9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2">
                    <a:moveTo>
                      <a:pt x="0" y="1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959" name="Freeform 657"/>
              <p:cNvSpPr/>
              <p:nvPr/>
            </p:nvSpPr>
            <p:spPr bwMode="auto">
              <a:xfrm>
                <a:off x="1606" y="3207"/>
                <a:ext cx="14" cy="16"/>
              </a:xfrm>
              <a:custGeom>
                <a:avLst/>
                <a:gdLst>
                  <a:gd name="T0" fmla="*/ 3 w 5"/>
                  <a:gd name="T1" fmla="*/ 3 h 6"/>
                  <a:gd name="T2" fmla="*/ 2 w 5"/>
                  <a:gd name="T3" fmla="*/ 4 h 6"/>
                  <a:gd name="T4" fmla="*/ 4 w 5"/>
                  <a:gd name="T5" fmla="*/ 5 h 6"/>
                  <a:gd name="T6" fmla="*/ 5 w 5"/>
                  <a:gd name="T7" fmla="*/ 3 h 6"/>
                  <a:gd name="T8" fmla="*/ 4 w 5"/>
                  <a:gd name="T9" fmla="*/ 4 h 6"/>
                  <a:gd name="T10" fmla="*/ 5 w 5"/>
                  <a:gd name="T11" fmla="*/ 3 h 6"/>
                  <a:gd name="T12" fmla="*/ 5 w 5"/>
                  <a:gd name="T13" fmla="*/ 3 h 6"/>
                  <a:gd name="T14" fmla="*/ 5 w 5"/>
                  <a:gd name="T15" fmla="*/ 2 h 6"/>
                  <a:gd name="T16" fmla="*/ 5 w 5"/>
                  <a:gd name="T17" fmla="*/ 3 h 6"/>
                  <a:gd name="T18" fmla="*/ 5 w 5"/>
                  <a:gd name="T19" fmla="*/ 2 h 6"/>
                  <a:gd name="T20" fmla="*/ 4 w 5"/>
                  <a:gd name="T21" fmla="*/ 4 h 6"/>
                  <a:gd name="T22" fmla="*/ 4 w 5"/>
                  <a:gd name="T23" fmla="*/ 2 h 6"/>
                  <a:gd name="T24" fmla="*/ 4 w 5"/>
                  <a:gd name="T25" fmla="*/ 1 h 6"/>
                  <a:gd name="T26" fmla="*/ 4 w 5"/>
                  <a:gd name="T27" fmla="*/ 1 h 6"/>
                  <a:gd name="T28" fmla="*/ 3 w 5"/>
                  <a:gd name="T29" fmla="*/ 3 h 6"/>
                  <a:gd name="T30" fmla="*/ 4 w 5"/>
                  <a:gd name="T31" fmla="*/ 1 h 6"/>
                  <a:gd name="T32" fmla="*/ 2 w 5"/>
                  <a:gd name="T33" fmla="*/ 2 h 6"/>
                  <a:gd name="T34" fmla="*/ 1 w 5"/>
                  <a:gd name="T35" fmla="*/ 4 h 6"/>
                  <a:gd name="T36" fmla="*/ 2 w 5"/>
                  <a:gd name="T37" fmla="*/ 2 h 6"/>
                  <a:gd name="T38" fmla="*/ 2 w 5"/>
                  <a:gd name="T39" fmla="*/ 2 h 6"/>
                  <a:gd name="T40" fmla="*/ 0 w 5"/>
                  <a:gd name="T41" fmla="*/ 5 h 6"/>
                  <a:gd name="T42" fmla="*/ 3 w 5"/>
                  <a:gd name="T43" fmla="*/ 3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5" h="6">
                    <a:moveTo>
                      <a:pt x="3" y="3"/>
                    </a:moveTo>
                    <a:cubicBezTo>
                      <a:pt x="2" y="4"/>
                      <a:pt x="2" y="4"/>
                      <a:pt x="2" y="4"/>
                    </a:cubicBezTo>
                    <a:cubicBezTo>
                      <a:pt x="3" y="4"/>
                      <a:pt x="4" y="4"/>
                      <a:pt x="4" y="5"/>
                    </a:cubicBezTo>
                    <a:cubicBezTo>
                      <a:pt x="4" y="5"/>
                      <a:pt x="4" y="3"/>
                      <a:pt x="5" y="3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5" y="3"/>
                      <a:pt x="5" y="5"/>
                      <a:pt x="5" y="3"/>
                    </a:cubicBezTo>
                    <a:cubicBezTo>
                      <a:pt x="5" y="2"/>
                      <a:pt x="5" y="4"/>
                      <a:pt x="5" y="3"/>
                    </a:cubicBezTo>
                    <a:cubicBezTo>
                      <a:pt x="5" y="2"/>
                      <a:pt x="5" y="2"/>
                      <a:pt x="5" y="2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5" y="2"/>
                      <a:pt x="5" y="2"/>
                      <a:pt x="5" y="2"/>
                    </a:cubicBezTo>
                    <a:cubicBezTo>
                      <a:pt x="5" y="0"/>
                      <a:pt x="4" y="4"/>
                      <a:pt x="4" y="4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1"/>
                      <a:pt x="4" y="2"/>
                      <a:pt x="4" y="1"/>
                    </a:cubicBezTo>
                    <a:cubicBezTo>
                      <a:pt x="4" y="1"/>
                      <a:pt x="3" y="2"/>
                      <a:pt x="4" y="1"/>
                    </a:cubicBezTo>
                    <a:cubicBezTo>
                      <a:pt x="4" y="2"/>
                      <a:pt x="4" y="2"/>
                      <a:pt x="3" y="3"/>
                    </a:cubicBezTo>
                    <a:cubicBezTo>
                      <a:pt x="3" y="4"/>
                      <a:pt x="4" y="2"/>
                      <a:pt x="4" y="1"/>
                    </a:cubicBezTo>
                    <a:cubicBezTo>
                      <a:pt x="3" y="2"/>
                      <a:pt x="2" y="3"/>
                      <a:pt x="2" y="2"/>
                    </a:cubicBezTo>
                    <a:cubicBezTo>
                      <a:pt x="2" y="3"/>
                      <a:pt x="1" y="4"/>
                      <a:pt x="1" y="4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2"/>
                      <a:pt x="2" y="1"/>
                      <a:pt x="2" y="2"/>
                    </a:cubicBezTo>
                    <a:cubicBezTo>
                      <a:pt x="1" y="3"/>
                      <a:pt x="1" y="4"/>
                      <a:pt x="0" y="5"/>
                    </a:cubicBezTo>
                    <a:cubicBezTo>
                      <a:pt x="1" y="6"/>
                      <a:pt x="2" y="3"/>
                      <a:pt x="3" y="3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960" name="Rectangle 658"/>
              <p:cNvSpPr>
                <a:spLocks noChangeArrowheads="1"/>
              </p:cNvSpPr>
              <p:nvPr/>
            </p:nvSpPr>
            <p:spPr bwMode="auto">
              <a:xfrm>
                <a:off x="1612" y="3218"/>
                <a:ext cx="1" cy="1"/>
              </a:xfrm>
              <a:prstGeom prst="rect">
                <a:avLst/>
              </a:pr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961" name="Freeform 659"/>
              <p:cNvSpPr/>
              <p:nvPr/>
            </p:nvSpPr>
            <p:spPr bwMode="auto">
              <a:xfrm>
                <a:off x="1832" y="3223"/>
                <a:ext cx="0" cy="3"/>
              </a:xfrm>
              <a:custGeom>
                <a:avLst/>
                <a:gdLst>
                  <a:gd name="T0" fmla="*/ 0 h 3"/>
                  <a:gd name="T1" fmla="*/ 0 h 3"/>
                  <a:gd name="T2" fmla="*/ 3 h 3"/>
                  <a:gd name="T3" fmla="*/ 0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lnTo>
                      <a:pt x="0" y="0"/>
                    </a:lnTo>
                    <a:lnTo>
                      <a:pt x="0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962" name="Freeform 660"/>
              <p:cNvSpPr/>
              <p:nvPr/>
            </p:nvSpPr>
            <p:spPr bwMode="auto">
              <a:xfrm>
                <a:off x="1829" y="3213"/>
                <a:ext cx="3" cy="13"/>
              </a:xfrm>
              <a:custGeom>
                <a:avLst/>
                <a:gdLst>
                  <a:gd name="T0" fmla="*/ 1 w 1"/>
                  <a:gd name="T1" fmla="*/ 0 h 5"/>
                  <a:gd name="T2" fmla="*/ 0 w 1"/>
                  <a:gd name="T3" fmla="*/ 0 h 5"/>
                  <a:gd name="T4" fmla="*/ 1 w 1"/>
                  <a:gd name="T5" fmla="*/ 5 h 5"/>
                  <a:gd name="T6" fmla="*/ 1 w 1"/>
                  <a:gd name="T7" fmla="*/ 2 h 5"/>
                  <a:gd name="T8" fmla="*/ 1 w 1"/>
                  <a:gd name="T9" fmla="*/ 3 h 5"/>
                  <a:gd name="T10" fmla="*/ 1 w 1"/>
                  <a:gd name="T11" fmla="*/ 1 h 5"/>
                  <a:gd name="T12" fmla="*/ 1 w 1"/>
                  <a:gd name="T13" fmla="*/ 1 h 5"/>
                  <a:gd name="T14" fmla="*/ 1 w 1"/>
                  <a:gd name="T15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" h="5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4"/>
                      <a:pt x="0" y="3"/>
                      <a:pt x="1" y="5"/>
                    </a:cubicBezTo>
                    <a:cubicBezTo>
                      <a:pt x="1" y="5"/>
                      <a:pt x="1" y="3"/>
                      <a:pt x="1" y="2"/>
                    </a:cubicBezTo>
                    <a:cubicBezTo>
                      <a:pt x="1" y="2"/>
                      <a:pt x="1" y="3"/>
                      <a:pt x="1" y="3"/>
                    </a:cubicBezTo>
                    <a:cubicBezTo>
                      <a:pt x="1" y="2"/>
                      <a:pt x="1" y="2"/>
                      <a:pt x="1" y="1"/>
                    </a:cubicBezTo>
                    <a:cubicBezTo>
                      <a:pt x="1" y="0"/>
                      <a:pt x="1" y="2"/>
                      <a:pt x="1" y="1"/>
                    </a:cubicBez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963" name="Freeform 661"/>
              <p:cNvSpPr/>
              <p:nvPr/>
            </p:nvSpPr>
            <p:spPr bwMode="auto">
              <a:xfrm>
                <a:off x="1829" y="3215"/>
                <a:ext cx="0" cy="6"/>
              </a:xfrm>
              <a:custGeom>
                <a:avLst/>
                <a:gdLst>
                  <a:gd name="T0" fmla="*/ 2 h 2"/>
                  <a:gd name="T1" fmla="*/ 0 h 2"/>
                  <a:gd name="T2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2"/>
                      <a:pt x="0" y="2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964" name="Freeform 662"/>
              <p:cNvSpPr/>
              <p:nvPr/>
            </p:nvSpPr>
            <p:spPr bwMode="auto">
              <a:xfrm>
                <a:off x="1829" y="3218"/>
                <a:ext cx="0" cy="5"/>
              </a:xfrm>
              <a:custGeom>
                <a:avLst/>
                <a:gdLst>
                  <a:gd name="T0" fmla="*/ 1 h 2"/>
                  <a:gd name="T1" fmla="*/ 0 h 2"/>
                  <a:gd name="T2" fmla="*/ 2 h 2"/>
                  <a:gd name="T3" fmla="*/ 1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1"/>
                    </a:moveTo>
                    <a:cubicBezTo>
                      <a:pt x="0" y="1"/>
                      <a:pt x="0" y="0"/>
                      <a:pt x="0" y="0"/>
                    </a:cubicBezTo>
                    <a:cubicBezTo>
                      <a:pt x="0" y="2"/>
                      <a:pt x="0" y="2"/>
                      <a:pt x="0" y="2"/>
                    </a:cubicBez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965" name="Freeform 663"/>
              <p:cNvSpPr/>
              <p:nvPr/>
            </p:nvSpPr>
            <p:spPr bwMode="auto">
              <a:xfrm>
                <a:off x="1827" y="3221"/>
                <a:ext cx="0" cy="2"/>
              </a:xfrm>
              <a:custGeom>
                <a:avLst/>
                <a:gdLst>
                  <a:gd name="T0" fmla="*/ 0 h 1"/>
                  <a:gd name="T1" fmla="*/ 0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966" name="Freeform 664"/>
              <p:cNvSpPr/>
              <p:nvPr/>
            </p:nvSpPr>
            <p:spPr bwMode="auto">
              <a:xfrm>
                <a:off x="1827" y="3213"/>
                <a:ext cx="2" cy="10"/>
              </a:xfrm>
              <a:custGeom>
                <a:avLst/>
                <a:gdLst>
                  <a:gd name="T0" fmla="*/ 0 w 1"/>
                  <a:gd name="T1" fmla="*/ 4 h 4"/>
                  <a:gd name="T2" fmla="*/ 0 w 1"/>
                  <a:gd name="T3" fmla="*/ 3 h 4"/>
                  <a:gd name="T4" fmla="*/ 0 w 1"/>
                  <a:gd name="T5" fmla="*/ 3 h 4"/>
                  <a:gd name="T6" fmla="*/ 1 w 1"/>
                  <a:gd name="T7" fmla="*/ 2 h 4"/>
                  <a:gd name="T8" fmla="*/ 1 w 1"/>
                  <a:gd name="T9" fmla="*/ 2 h 4"/>
                  <a:gd name="T10" fmla="*/ 1 w 1"/>
                  <a:gd name="T11" fmla="*/ 0 h 4"/>
                  <a:gd name="T12" fmla="*/ 0 w 1"/>
                  <a:gd name="T13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" h="4">
                    <a:moveTo>
                      <a:pt x="0" y="4"/>
                    </a:moveTo>
                    <a:cubicBezTo>
                      <a:pt x="0" y="4"/>
                      <a:pt x="0" y="4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0" y="1"/>
                      <a:pt x="1" y="2"/>
                    </a:cubicBezTo>
                    <a:cubicBezTo>
                      <a:pt x="1" y="1"/>
                      <a:pt x="1" y="3"/>
                      <a:pt x="1" y="2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1"/>
                      <a:pt x="0" y="3"/>
                      <a:pt x="0" y="4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967" name="Freeform 665"/>
              <p:cNvSpPr/>
              <p:nvPr/>
            </p:nvSpPr>
            <p:spPr bwMode="auto">
              <a:xfrm>
                <a:off x="1827" y="3221"/>
                <a:ext cx="2" cy="0"/>
              </a:xfrm>
              <a:custGeom>
                <a:avLst/>
                <a:gdLst>
                  <a:gd name="T0" fmla="*/ 0 w 1"/>
                  <a:gd name="T1" fmla="*/ 1 w 1"/>
                  <a:gd name="T2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968" name="Freeform 666"/>
              <p:cNvSpPr/>
              <p:nvPr/>
            </p:nvSpPr>
            <p:spPr bwMode="auto">
              <a:xfrm>
                <a:off x="1829" y="3218"/>
                <a:ext cx="0" cy="3"/>
              </a:xfrm>
              <a:custGeom>
                <a:avLst/>
                <a:gdLst>
                  <a:gd name="T0" fmla="*/ 3 h 3"/>
                  <a:gd name="T1" fmla="*/ 3 h 3"/>
                  <a:gd name="T2" fmla="*/ 0 h 3"/>
                  <a:gd name="T3" fmla="*/ 3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3">
                    <a:moveTo>
                      <a:pt x="0" y="3"/>
                    </a:moveTo>
                    <a:lnTo>
                      <a:pt x="0" y="3"/>
                    </a:lnTo>
                    <a:lnTo>
                      <a:pt x="0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969" name="Freeform 667"/>
              <p:cNvSpPr/>
              <p:nvPr/>
            </p:nvSpPr>
            <p:spPr bwMode="auto">
              <a:xfrm>
                <a:off x="1824" y="3213"/>
                <a:ext cx="3" cy="10"/>
              </a:xfrm>
              <a:custGeom>
                <a:avLst/>
                <a:gdLst>
                  <a:gd name="T0" fmla="*/ 1 w 1"/>
                  <a:gd name="T1" fmla="*/ 4 h 4"/>
                  <a:gd name="T2" fmla="*/ 1 w 1"/>
                  <a:gd name="T3" fmla="*/ 2 h 4"/>
                  <a:gd name="T4" fmla="*/ 1 w 1"/>
                  <a:gd name="T5" fmla="*/ 0 h 4"/>
                  <a:gd name="T6" fmla="*/ 1 w 1"/>
                  <a:gd name="T7" fmla="*/ 0 h 4"/>
                  <a:gd name="T8" fmla="*/ 1 w 1"/>
                  <a:gd name="T9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4">
                    <a:moveTo>
                      <a:pt x="1" y="4"/>
                    </a:moveTo>
                    <a:cubicBezTo>
                      <a:pt x="1" y="1"/>
                      <a:pt x="1" y="4"/>
                      <a:pt x="1" y="2"/>
                    </a:cubicBezTo>
                    <a:cubicBezTo>
                      <a:pt x="1" y="2"/>
                      <a:pt x="1" y="1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1"/>
                      <a:pt x="1" y="3"/>
                      <a:pt x="1" y="4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970" name="Freeform 668"/>
              <p:cNvSpPr/>
              <p:nvPr/>
            </p:nvSpPr>
            <p:spPr bwMode="auto">
              <a:xfrm>
                <a:off x="1824" y="3207"/>
                <a:ext cx="0" cy="3"/>
              </a:xfrm>
              <a:custGeom>
                <a:avLst/>
                <a:gdLst>
                  <a:gd name="T0" fmla="*/ 0 h 3"/>
                  <a:gd name="T1" fmla="*/ 3 h 3"/>
                  <a:gd name="T2" fmla="*/ 0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lnTo>
                      <a:pt x="0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971" name="Freeform 669"/>
              <p:cNvSpPr/>
              <p:nvPr/>
            </p:nvSpPr>
            <p:spPr bwMode="auto">
              <a:xfrm>
                <a:off x="1821" y="3204"/>
                <a:ext cx="3" cy="14"/>
              </a:xfrm>
              <a:custGeom>
                <a:avLst/>
                <a:gdLst>
                  <a:gd name="T0" fmla="*/ 0 w 1"/>
                  <a:gd name="T1" fmla="*/ 5 h 5"/>
                  <a:gd name="T2" fmla="*/ 1 w 1"/>
                  <a:gd name="T3" fmla="*/ 3 h 5"/>
                  <a:gd name="T4" fmla="*/ 0 w 1"/>
                  <a:gd name="T5" fmla="*/ 4 h 5"/>
                  <a:gd name="T6" fmla="*/ 1 w 1"/>
                  <a:gd name="T7" fmla="*/ 3 h 5"/>
                  <a:gd name="T8" fmla="*/ 1 w 1"/>
                  <a:gd name="T9" fmla="*/ 5 h 5"/>
                  <a:gd name="T10" fmla="*/ 1 w 1"/>
                  <a:gd name="T11" fmla="*/ 4 h 5"/>
                  <a:gd name="T12" fmla="*/ 1 w 1"/>
                  <a:gd name="T13" fmla="*/ 5 h 5"/>
                  <a:gd name="T14" fmla="*/ 1 w 1"/>
                  <a:gd name="T15" fmla="*/ 3 h 5"/>
                  <a:gd name="T16" fmla="*/ 1 w 1"/>
                  <a:gd name="T17" fmla="*/ 3 h 5"/>
                  <a:gd name="T18" fmla="*/ 1 w 1"/>
                  <a:gd name="T19" fmla="*/ 2 h 5"/>
                  <a:gd name="T20" fmla="*/ 1 w 1"/>
                  <a:gd name="T21" fmla="*/ 0 h 5"/>
                  <a:gd name="T22" fmla="*/ 0 w 1"/>
                  <a:gd name="T23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" h="5">
                    <a:moveTo>
                      <a:pt x="0" y="5"/>
                    </a:move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4"/>
                      <a:pt x="0" y="4"/>
                    </a:cubicBezTo>
                    <a:cubicBezTo>
                      <a:pt x="1" y="5"/>
                      <a:pt x="1" y="3"/>
                      <a:pt x="1" y="3"/>
                    </a:cubicBezTo>
                    <a:cubicBezTo>
                      <a:pt x="1" y="5"/>
                      <a:pt x="1" y="4"/>
                      <a:pt x="1" y="5"/>
                    </a:cubicBezTo>
                    <a:cubicBezTo>
                      <a:pt x="1" y="5"/>
                      <a:pt x="1" y="5"/>
                      <a:pt x="1" y="4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2"/>
                      <a:pt x="1" y="4"/>
                      <a:pt x="1" y="3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0"/>
                      <a:pt x="1" y="0"/>
                    </a:cubicBezTo>
                    <a:cubicBezTo>
                      <a:pt x="0" y="0"/>
                      <a:pt x="0" y="4"/>
                      <a:pt x="0" y="5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972" name="Freeform 670"/>
              <p:cNvSpPr/>
              <p:nvPr/>
            </p:nvSpPr>
            <p:spPr bwMode="auto">
              <a:xfrm>
                <a:off x="1821" y="3210"/>
                <a:ext cx="0" cy="3"/>
              </a:xfrm>
              <a:custGeom>
                <a:avLst/>
                <a:gdLst>
                  <a:gd name="T0" fmla="*/ 0 h 3"/>
                  <a:gd name="T1" fmla="*/ 0 h 3"/>
                  <a:gd name="T2" fmla="*/ 3 h 3"/>
                  <a:gd name="T3" fmla="*/ 0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lnTo>
                      <a:pt x="0" y="0"/>
                    </a:lnTo>
                    <a:lnTo>
                      <a:pt x="0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973" name="Freeform 671"/>
              <p:cNvSpPr/>
              <p:nvPr/>
            </p:nvSpPr>
            <p:spPr bwMode="auto">
              <a:xfrm>
                <a:off x="1819" y="3204"/>
                <a:ext cx="2" cy="17"/>
              </a:xfrm>
              <a:custGeom>
                <a:avLst/>
                <a:gdLst>
                  <a:gd name="T0" fmla="*/ 0 w 1"/>
                  <a:gd name="T1" fmla="*/ 5 h 6"/>
                  <a:gd name="T2" fmla="*/ 1 w 1"/>
                  <a:gd name="T3" fmla="*/ 4 h 6"/>
                  <a:gd name="T4" fmla="*/ 1 w 1"/>
                  <a:gd name="T5" fmla="*/ 5 h 6"/>
                  <a:gd name="T6" fmla="*/ 1 w 1"/>
                  <a:gd name="T7" fmla="*/ 3 h 6"/>
                  <a:gd name="T8" fmla="*/ 0 w 1"/>
                  <a:gd name="T9" fmla="*/ 4 h 6"/>
                  <a:gd name="T10" fmla="*/ 0 w 1"/>
                  <a:gd name="T11" fmla="*/ 1 h 6"/>
                  <a:gd name="T12" fmla="*/ 1 w 1"/>
                  <a:gd name="T13" fmla="*/ 2 h 6"/>
                  <a:gd name="T14" fmla="*/ 0 w 1"/>
                  <a:gd name="T15" fmla="*/ 2 h 6"/>
                  <a:gd name="T16" fmla="*/ 0 w 1"/>
                  <a:gd name="T17" fmla="*/ 3 h 6"/>
                  <a:gd name="T18" fmla="*/ 0 w 1"/>
                  <a:gd name="T19" fmla="*/ 4 h 6"/>
                  <a:gd name="T20" fmla="*/ 0 w 1"/>
                  <a:gd name="T21" fmla="*/ 5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" h="6">
                    <a:moveTo>
                      <a:pt x="0" y="5"/>
                    </a:moveTo>
                    <a:cubicBezTo>
                      <a:pt x="1" y="4"/>
                      <a:pt x="1" y="4"/>
                      <a:pt x="1" y="4"/>
                    </a:cubicBezTo>
                    <a:cubicBezTo>
                      <a:pt x="1" y="4"/>
                      <a:pt x="1" y="5"/>
                      <a:pt x="1" y="5"/>
                    </a:cubicBezTo>
                    <a:cubicBezTo>
                      <a:pt x="1" y="4"/>
                      <a:pt x="1" y="4"/>
                      <a:pt x="1" y="3"/>
                    </a:cubicBezTo>
                    <a:cubicBezTo>
                      <a:pt x="1" y="1"/>
                      <a:pt x="1" y="4"/>
                      <a:pt x="0" y="4"/>
                    </a:cubicBezTo>
                    <a:cubicBezTo>
                      <a:pt x="0" y="3"/>
                      <a:pt x="0" y="3"/>
                      <a:pt x="0" y="1"/>
                    </a:cubicBezTo>
                    <a:cubicBezTo>
                      <a:pt x="0" y="1"/>
                      <a:pt x="0" y="2"/>
                      <a:pt x="1" y="2"/>
                    </a:cubicBezTo>
                    <a:cubicBezTo>
                      <a:pt x="0" y="0"/>
                      <a:pt x="0" y="2"/>
                      <a:pt x="0" y="2"/>
                    </a:cubicBezTo>
                    <a:cubicBezTo>
                      <a:pt x="0" y="2"/>
                      <a:pt x="0" y="3"/>
                      <a:pt x="0" y="3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5"/>
                      <a:pt x="0" y="6"/>
                      <a:pt x="0" y="5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974" name="Freeform 672"/>
              <p:cNvSpPr/>
              <p:nvPr/>
            </p:nvSpPr>
            <p:spPr bwMode="auto">
              <a:xfrm>
                <a:off x="1821" y="3218"/>
                <a:ext cx="0" cy="3"/>
              </a:xfrm>
              <a:custGeom>
                <a:avLst/>
                <a:gdLst>
                  <a:gd name="T0" fmla="*/ 0 h 1"/>
                  <a:gd name="T1" fmla="*/ 0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975" name="Freeform 673"/>
              <p:cNvSpPr/>
              <p:nvPr/>
            </p:nvSpPr>
            <p:spPr bwMode="auto">
              <a:xfrm>
                <a:off x="1819" y="3210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976" name="Freeform 674"/>
              <p:cNvSpPr/>
              <p:nvPr/>
            </p:nvSpPr>
            <p:spPr bwMode="auto">
              <a:xfrm>
                <a:off x="1819" y="3215"/>
                <a:ext cx="0" cy="3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  <a:gd name="T3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977" name="Freeform 675"/>
              <p:cNvSpPr/>
              <p:nvPr/>
            </p:nvSpPr>
            <p:spPr bwMode="auto">
              <a:xfrm>
                <a:off x="1797" y="3207"/>
                <a:ext cx="22" cy="16"/>
              </a:xfrm>
              <a:custGeom>
                <a:avLst/>
                <a:gdLst>
                  <a:gd name="T0" fmla="*/ 1 w 8"/>
                  <a:gd name="T1" fmla="*/ 0 h 6"/>
                  <a:gd name="T2" fmla="*/ 1 w 8"/>
                  <a:gd name="T3" fmla="*/ 1 h 6"/>
                  <a:gd name="T4" fmla="*/ 0 w 8"/>
                  <a:gd name="T5" fmla="*/ 3 h 6"/>
                  <a:gd name="T6" fmla="*/ 0 w 8"/>
                  <a:gd name="T7" fmla="*/ 5 h 6"/>
                  <a:gd name="T8" fmla="*/ 1 w 8"/>
                  <a:gd name="T9" fmla="*/ 4 h 6"/>
                  <a:gd name="T10" fmla="*/ 1 w 8"/>
                  <a:gd name="T11" fmla="*/ 5 h 6"/>
                  <a:gd name="T12" fmla="*/ 2 w 8"/>
                  <a:gd name="T13" fmla="*/ 5 h 6"/>
                  <a:gd name="T14" fmla="*/ 3 w 8"/>
                  <a:gd name="T15" fmla="*/ 4 h 6"/>
                  <a:gd name="T16" fmla="*/ 6 w 8"/>
                  <a:gd name="T17" fmla="*/ 5 h 6"/>
                  <a:gd name="T18" fmla="*/ 6 w 8"/>
                  <a:gd name="T19" fmla="*/ 3 h 6"/>
                  <a:gd name="T20" fmla="*/ 6 w 8"/>
                  <a:gd name="T21" fmla="*/ 4 h 6"/>
                  <a:gd name="T22" fmla="*/ 6 w 8"/>
                  <a:gd name="T23" fmla="*/ 4 h 6"/>
                  <a:gd name="T24" fmla="*/ 7 w 8"/>
                  <a:gd name="T25" fmla="*/ 4 h 6"/>
                  <a:gd name="T26" fmla="*/ 7 w 8"/>
                  <a:gd name="T27" fmla="*/ 2 h 6"/>
                  <a:gd name="T28" fmla="*/ 7 w 8"/>
                  <a:gd name="T29" fmla="*/ 5 h 6"/>
                  <a:gd name="T30" fmla="*/ 8 w 8"/>
                  <a:gd name="T31" fmla="*/ 3 h 6"/>
                  <a:gd name="T32" fmla="*/ 7 w 8"/>
                  <a:gd name="T33" fmla="*/ 1 h 6"/>
                  <a:gd name="T34" fmla="*/ 8 w 8"/>
                  <a:gd name="T35" fmla="*/ 0 h 6"/>
                  <a:gd name="T36" fmla="*/ 6 w 8"/>
                  <a:gd name="T37" fmla="*/ 3 h 6"/>
                  <a:gd name="T38" fmla="*/ 6 w 8"/>
                  <a:gd name="T39" fmla="*/ 2 h 6"/>
                  <a:gd name="T40" fmla="*/ 4 w 8"/>
                  <a:gd name="T41" fmla="*/ 1 h 6"/>
                  <a:gd name="T42" fmla="*/ 4 w 8"/>
                  <a:gd name="T43" fmla="*/ 3 h 6"/>
                  <a:gd name="T44" fmla="*/ 4 w 8"/>
                  <a:gd name="T45" fmla="*/ 2 h 6"/>
                  <a:gd name="T46" fmla="*/ 4 w 8"/>
                  <a:gd name="T47" fmla="*/ 3 h 6"/>
                  <a:gd name="T48" fmla="*/ 3 w 8"/>
                  <a:gd name="T49" fmla="*/ 2 h 6"/>
                  <a:gd name="T50" fmla="*/ 3 w 8"/>
                  <a:gd name="T51" fmla="*/ 4 h 6"/>
                  <a:gd name="T52" fmla="*/ 3 w 8"/>
                  <a:gd name="T53" fmla="*/ 0 h 6"/>
                  <a:gd name="T54" fmla="*/ 3 w 8"/>
                  <a:gd name="T55" fmla="*/ 2 h 6"/>
                  <a:gd name="T56" fmla="*/ 2 w 8"/>
                  <a:gd name="T57" fmla="*/ 3 h 6"/>
                  <a:gd name="T58" fmla="*/ 2 w 8"/>
                  <a:gd name="T59" fmla="*/ 1 h 6"/>
                  <a:gd name="T60" fmla="*/ 2 w 8"/>
                  <a:gd name="T61" fmla="*/ 2 h 6"/>
                  <a:gd name="T62" fmla="*/ 2 w 8"/>
                  <a:gd name="T63" fmla="*/ 3 h 6"/>
                  <a:gd name="T64" fmla="*/ 1 w 8"/>
                  <a:gd name="T65" fmla="*/ 3 h 6"/>
                  <a:gd name="T66" fmla="*/ 2 w 8"/>
                  <a:gd name="T67" fmla="*/ 1 h 6"/>
                  <a:gd name="T68" fmla="*/ 1 w 8"/>
                  <a:gd name="T69" fmla="*/ 0 h 6"/>
                  <a:gd name="T70" fmla="*/ 1 w 8"/>
                  <a:gd name="T71" fmla="*/ 2 h 6"/>
                  <a:gd name="T72" fmla="*/ 1 w 8"/>
                  <a:gd name="T73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8" h="6">
                    <a:moveTo>
                      <a:pt x="1" y="0"/>
                    </a:moveTo>
                    <a:cubicBezTo>
                      <a:pt x="1" y="1"/>
                      <a:pt x="1" y="2"/>
                      <a:pt x="1" y="1"/>
                    </a:cubicBezTo>
                    <a:cubicBezTo>
                      <a:pt x="1" y="2"/>
                      <a:pt x="0" y="2"/>
                      <a:pt x="0" y="3"/>
                    </a:cubicBezTo>
                    <a:cubicBezTo>
                      <a:pt x="1" y="4"/>
                      <a:pt x="0" y="4"/>
                      <a:pt x="0" y="5"/>
                    </a:cubicBezTo>
                    <a:cubicBezTo>
                      <a:pt x="1" y="5"/>
                      <a:pt x="1" y="4"/>
                      <a:pt x="1" y="4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1" y="5"/>
                      <a:pt x="2" y="4"/>
                      <a:pt x="2" y="5"/>
                    </a:cubicBezTo>
                    <a:cubicBezTo>
                      <a:pt x="2" y="5"/>
                      <a:pt x="2" y="5"/>
                      <a:pt x="3" y="4"/>
                    </a:cubicBezTo>
                    <a:cubicBezTo>
                      <a:pt x="4" y="5"/>
                      <a:pt x="5" y="4"/>
                      <a:pt x="6" y="5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6" y="4"/>
                      <a:pt x="6" y="3"/>
                      <a:pt x="6" y="4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6" y="6"/>
                      <a:pt x="7" y="4"/>
                      <a:pt x="7" y="4"/>
                    </a:cubicBezTo>
                    <a:cubicBezTo>
                      <a:pt x="7" y="4"/>
                      <a:pt x="7" y="2"/>
                      <a:pt x="7" y="2"/>
                    </a:cubicBezTo>
                    <a:cubicBezTo>
                      <a:pt x="7" y="4"/>
                      <a:pt x="7" y="2"/>
                      <a:pt x="7" y="5"/>
                    </a:cubicBezTo>
                    <a:cubicBezTo>
                      <a:pt x="7" y="5"/>
                      <a:pt x="7" y="3"/>
                      <a:pt x="8" y="3"/>
                    </a:cubicBezTo>
                    <a:cubicBezTo>
                      <a:pt x="8" y="2"/>
                      <a:pt x="7" y="2"/>
                      <a:pt x="7" y="1"/>
                    </a:cubicBezTo>
                    <a:cubicBezTo>
                      <a:pt x="7" y="0"/>
                      <a:pt x="8" y="2"/>
                      <a:pt x="8" y="0"/>
                    </a:cubicBezTo>
                    <a:cubicBezTo>
                      <a:pt x="7" y="0"/>
                      <a:pt x="6" y="2"/>
                      <a:pt x="6" y="3"/>
                    </a:cubicBezTo>
                    <a:cubicBezTo>
                      <a:pt x="6" y="2"/>
                      <a:pt x="6" y="2"/>
                      <a:pt x="6" y="2"/>
                    </a:cubicBezTo>
                    <a:cubicBezTo>
                      <a:pt x="5" y="3"/>
                      <a:pt x="5" y="3"/>
                      <a:pt x="4" y="1"/>
                    </a:cubicBezTo>
                    <a:cubicBezTo>
                      <a:pt x="4" y="2"/>
                      <a:pt x="4" y="0"/>
                      <a:pt x="4" y="3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3" y="3"/>
                      <a:pt x="4" y="1"/>
                      <a:pt x="3" y="2"/>
                    </a:cubicBezTo>
                    <a:cubicBezTo>
                      <a:pt x="3" y="3"/>
                      <a:pt x="3" y="3"/>
                      <a:pt x="3" y="4"/>
                    </a:cubicBezTo>
                    <a:cubicBezTo>
                      <a:pt x="3" y="3"/>
                      <a:pt x="3" y="2"/>
                      <a:pt x="3" y="0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1"/>
                      <a:pt x="3" y="3"/>
                      <a:pt x="2" y="3"/>
                    </a:cubicBezTo>
                    <a:cubicBezTo>
                      <a:pt x="2" y="3"/>
                      <a:pt x="2" y="1"/>
                      <a:pt x="2" y="1"/>
                    </a:cubicBezTo>
                    <a:cubicBezTo>
                      <a:pt x="2" y="0"/>
                      <a:pt x="2" y="3"/>
                      <a:pt x="2" y="2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4"/>
                      <a:pt x="1" y="2"/>
                      <a:pt x="1" y="3"/>
                    </a:cubicBezTo>
                    <a:cubicBezTo>
                      <a:pt x="1" y="1"/>
                      <a:pt x="1" y="1"/>
                      <a:pt x="2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2"/>
                      <a:pt x="1" y="2"/>
                    </a:cubicBezTo>
                    <a:cubicBezTo>
                      <a:pt x="1" y="0"/>
                      <a:pt x="1" y="1"/>
                      <a:pt x="1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978" name="Rectangle 676"/>
              <p:cNvSpPr>
                <a:spLocks noChangeArrowheads="1"/>
              </p:cNvSpPr>
              <p:nvPr/>
            </p:nvSpPr>
            <p:spPr bwMode="auto">
              <a:xfrm>
                <a:off x="1800" y="3204"/>
                <a:ext cx="1" cy="3"/>
              </a:xfrm>
              <a:prstGeom prst="rect">
                <a:avLst/>
              </a:pr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979" name="Freeform 677"/>
              <p:cNvSpPr/>
              <p:nvPr/>
            </p:nvSpPr>
            <p:spPr bwMode="auto">
              <a:xfrm>
                <a:off x="1800" y="3207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980" name="Rectangle 678"/>
              <p:cNvSpPr>
                <a:spLocks noChangeArrowheads="1"/>
              </p:cNvSpPr>
              <p:nvPr/>
            </p:nvSpPr>
            <p:spPr bwMode="auto">
              <a:xfrm>
                <a:off x="1802" y="3221"/>
                <a:ext cx="1" cy="1"/>
              </a:xfrm>
              <a:prstGeom prst="rect">
                <a:avLst/>
              </a:pr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981" name="Freeform 679"/>
              <p:cNvSpPr/>
              <p:nvPr/>
            </p:nvSpPr>
            <p:spPr bwMode="auto">
              <a:xfrm>
                <a:off x="1802" y="3204"/>
                <a:ext cx="3" cy="3"/>
              </a:xfrm>
              <a:custGeom>
                <a:avLst/>
                <a:gdLst>
                  <a:gd name="T0" fmla="*/ 0 w 3"/>
                  <a:gd name="T1" fmla="*/ 0 h 3"/>
                  <a:gd name="T2" fmla="*/ 3 w 3"/>
                  <a:gd name="T3" fmla="*/ 3 h 3"/>
                  <a:gd name="T4" fmla="*/ 0 w 3"/>
                  <a:gd name="T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3">
                    <a:moveTo>
                      <a:pt x="0" y="0"/>
                    </a:moveTo>
                    <a:lnTo>
                      <a:pt x="3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982" name="Freeform 680"/>
              <p:cNvSpPr/>
              <p:nvPr/>
            </p:nvSpPr>
            <p:spPr bwMode="auto">
              <a:xfrm>
                <a:off x="1808" y="3207"/>
                <a:ext cx="0" cy="3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1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983" name="Rectangle 681"/>
              <p:cNvSpPr>
                <a:spLocks noChangeArrowheads="1"/>
              </p:cNvSpPr>
              <p:nvPr/>
            </p:nvSpPr>
            <p:spPr bwMode="auto">
              <a:xfrm>
                <a:off x="1800" y="3204"/>
                <a:ext cx="1" cy="3"/>
              </a:xfrm>
              <a:prstGeom prst="rect">
                <a:avLst/>
              </a:pr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984" name="Freeform 682"/>
              <p:cNvSpPr/>
              <p:nvPr/>
            </p:nvSpPr>
            <p:spPr bwMode="auto">
              <a:xfrm>
                <a:off x="1786" y="3204"/>
                <a:ext cx="11" cy="22"/>
              </a:xfrm>
              <a:custGeom>
                <a:avLst/>
                <a:gdLst>
                  <a:gd name="T0" fmla="*/ 0 w 4"/>
                  <a:gd name="T1" fmla="*/ 6 h 8"/>
                  <a:gd name="T2" fmla="*/ 1 w 4"/>
                  <a:gd name="T3" fmla="*/ 7 h 8"/>
                  <a:gd name="T4" fmla="*/ 2 w 4"/>
                  <a:gd name="T5" fmla="*/ 4 h 8"/>
                  <a:gd name="T6" fmla="*/ 1 w 4"/>
                  <a:gd name="T7" fmla="*/ 7 h 8"/>
                  <a:gd name="T8" fmla="*/ 3 w 4"/>
                  <a:gd name="T9" fmla="*/ 5 h 8"/>
                  <a:gd name="T10" fmla="*/ 3 w 4"/>
                  <a:gd name="T11" fmla="*/ 6 h 8"/>
                  <a:gd name="T12" fmla="*/ 4 w 4"/>
                  <a:gd name="T13" fmla="*/ 3 h 8"/>
                  <a:gd name="T14" fmla="*/ 3 w 4"/>
                  <a:gd name="T15" fmla="*/ 6 h 8"/>
                  <a:gd name="T16" fmla="*/ 3 w 4"/>
                  <a:gd name="T17" fmla="*/ 7 h 8"/>
                  <a:gd name="T18" fmla="*/ 4 w 4"/>
                  <a:gd name="T19" fmla="*/ 6 h 8"/>
                  <a:gd name="T20" fmla="*/ 4 w 4"/>
                  <a:gd name="T21" fmla="*/ 4 h 8"/>
                  <a:gd name="T22" fmla="*/ 4 w 4"/>
                  <a:gd name="T23" fmla="*/ 2 h 8"/>
                  <a:gd name="T24" fmla="*/ 4 w 4"/>
                  <a:gd name="T25" fmla="*/ 3 h 8"/>
                  <a:gd name="T26" fmla="*/ 4 w 4"/>
                  <a:gd name="T27" fmla="*/ 2 h 8"/>
                  <a:gd name="T28" fmla="*/ 4 w 4"/>
                  <a:gd name="T29" fmla="*/ 3 h 8"/>
                  <a:gd name="T30" fmla="*/ 4 w 4"/>
                  <a:gd name="T31" fmla="*/ 1 h 8"/>
                  <a:gd name="T32" fmla="*/ 3 w 4"/>
                  <a:gd name="T33" fmla="*/ 3 h 8"/>
                  <a:gd name="T34" fmla="*/ 3 w 4"/>
                  <a:gd name="T35" fmla="*/ 2 h 8"/>
                  <a:gd name="T36" fmla="*/ 3 w 4"/>
                  <a:gd name="T37" fmla="*/ 4 h 8"/>
                  <a:gd name="T38" fmla="*/ 3 w 4"/>
                  <a:gd name="T39" fmla="*/ 2 h 8"/>
                  <a:gd name="T40" fmla="*/ 3 w 4"/>
                  <a:gd name="T41" fmla="*/ 3 h 8"/>
                  <a:gd name="T42" fmla="*/ 2 w 4"/>
                  <a:gd name="T43" fmla="*/ 1 h 8"/>
                  <a:gd name="T44" fmla="*/ 2 w 4"/>
                  <a:gd name="T45" fmla="*/ 3 h 8"/>
                  <a:gd name="T46" fmla="*/ 2 w 4"/>
                  <a:gd name="T47" fmla="*/ 2 h 8"/>
                  <a:gd name="T48" fmla="*/ 2 w 4"/>
                  <a:gd name="T49" fmla="*/ 5 h 8"/>
                  <a:gd name="T50" fmla="*/ 2 w 4"/>
                  <a:gd name="T51" fmla="*/ 2 h 8"/>
                  <a:gd name="T52" fmla="*/ 1 w 4"/>
                  <a:gd name="T53" fmla="*/ 3 h 8"/>
                  <a:gd name="T54" fmla="*/ 1 w 4"/>
                  <a:gd name="T55" fmla="*/ 2 h 8"/>
                  <a:gd name="T56" fmla="*/ 1 w 4"/>
                  <a:gd name="T57" fmla="*/ 3 h 8"/>
                  <a:gd name="T58" fmla="*/ 1 w 4"/>
                  <a:gd name="T59" fmla="*/ 4 h 8"/>
                  <a:gd name="T60" fmla="*/ 1 w 4"/>
                  <a:gd name="T61" fmla="*/ 5 h 8"/>
                  <a:gd name="T62" fmla="*/ 1 w 4"/>
                  <a:gd name="T63" fmla="*/ 4 h 8"/>
                  <a:gd name="T64" fmla="*/ 0 w 4"/>
                  <a:gd name="T65" fmla="*/ 6 h 8"/>
                  <a:gd name="T66" fmla="*/ 1 w 4"/>
                  <a:gd name="T67" fmla="*/ 5 h 8"/>
                  <a:gd name="T68" fmla="*/ 0 w 4"/>
                  <a:gd name="T69" fmla="*/ 6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4" h="8">
                    <a:moveTo>
                      <a:pt x="0" y="6"/>
                    </a:moveTo>
                    <a:cubicBezTo>
                      <a:pt x="0" y="8"/>
                      <a:pt x="1" y="7"/>
                      <a:pt x="1" y="7"/>
                    </a:cubicBezTo>
                    <a:cubicBezTo>
                      <a:pt x="2" y="7"/>
                      <a:pt x="1" y="4"/>
                      <a:pt x="2" y="4"/>
                    </a:cubicBezTo>
                    <a:cubicBezTo>
                      <a:pt x="1" y="7"/>
                      <a:pt x="1" y="7"/>
                      <a:pt x="1" y="7"/>
                    </a:cubicBezTo>
                    <a:cubicBezTo>
                      <a:pt x="2" y="7"/>
                      <a:pt x="2" y="7"/>
                      <a:pt x="3" y="5"/>
                    </a:cubicBezTo>
                    <a:cubicBezTo>
                      <a:pt x="3" y="6"/>
                      <a:pt x="3" y="6"/>
                      <a:pt x="3" y="6"/>
                    </a:cubicBezTo>
                    <a:cubicBezTo>
                      <a:pt x="3" y="6"/>
                      <a:pt x="3" y="2"/>
                      <a:pt x="4" y="3"/>
                    </a:cubicBezTo>
                    <a:cubicBezTo>
                      <a:pt x="3" y="5"/>
                      <a:pt x="4" y="5"/>
                      <a:pt x="3" y="6"/>
                    </a:cubicBezTo>
                    <a:cubicBezTo>
                      <a:pt x="3" y="7"/>
                      <a:pt x="3" y="7"/>
                      <a:pt x="3" y="7"/>
                    </a:cubicBezTo>
                    <a:cubicBezTo>
                      <a:pt x="4" y="6"/>
                      <a:pt x="4" y="5"/>
                      <a:pt x="4" y="6"/>
                    </a:cubicBezTo>
                    <a:cubicBezTo>
                      <a:pt x="4" y="5"/>
                      <a:pt x="4" y="4"/>
                      <a:pt x="4" y="4"/>
                    </a:cubicBezTo>
                    <a:cubicBezTo>
                      <a:pt x="4" y="3"/>
                      <a:pt x="4" y="3"/>
                      <a:pt x="4" y="2"/>
                    </a:cubicBezTo>
                    <a:cubicBezTo>
                      <a:pt x="4" y="3"/>
                      <a:pt x="4" y="2"/>
                      <a:pt x="4" y="3"/>
                    </a:cubicBezTo>
                    <a:cubicBezTo>
                      <a:pt x="4" y="2"/>
                      <a:pt x="4" y="3"/>
                      <a:pt x="4" y="2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3" y="2"/>
                      <a:pt x="4" y="2"/>
                      <a:pt x="4" y="1"/>
                    </a:cubicBezTo>
                    <a:cubicBezTo>
                      <a:pt x="3" y="2"/>
                      <a:pt x="3" y="3"/>
                      <a:pt x="3" y="3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3"/>
                      <a:pt x="3" y="2"/>
                      <a:pt x="3" y="4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3"/>
                      <a:pt x="3" y="0"/>
                      <a:pt x="2" y="1"/>
                    </a:cubicBezTo>
                    <a:cubicBezTo>
                      <a:pt x="2" y="2"/>
                      <a:pt x="2" y="2"/>
                      <a:pt x="2" y="3"/>
                    </a:cubicBezTo>
                    <a:cubicBezTo>
                      <a:pt x="2" y="3"/>
                      <a:pt x="2" y="2"/>
                      <a:pt x="2" y="2"/>
                    </a:cubicBezTo>
                    <a:cubicBezTo>
                      <a:pt x="2" y="3"/>
                      <a:pt x="2" y="4"/>
                      <a:pt x="2" y="5"/>
                    </a:cubicBezTo>
                    <a:cubicBezTo>
                      <a:pt x="2" y="3"/>
                      <a:pt x="2" y="5"/>
                      <a:pt x="2" y="2"/>
                    </a:cubicBezTo>
                    <a:cubicBezTo>
                      <a:pt x="2" y="2"/>
                      <a:pt x="1" y="3"/>
                      <a:pt x="1" y="3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4"/>
                      <a:pt x="1" y="1"/>
                      <a:pt x="1" y="3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5"/>
                      <a:pt x="0" y="6"/>
                      <a:pt x="0" y="6"/>
                    </a:cubicBezTo>
                    <a:cubicBezTo>
                      <a:pt x="0" y="6"/>
                      <a:pt x="0" y="5"/>
                      <a:pt x="1" y="5"/>
                    </a:cubicBezTo>
                    <a:cubicBezTo>
                      <a:pt x="1" y="6"/>
                      <a:pt x="0" y="7"/>
                      <a:pt x="0" y="6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985" name="Freeform 683"/>
              <p:cNvSpPr/>
              <p:nvPr/>
            </p:nvSpPr>
            <p:spPr bwMode="auto">
              <a:xfrm>
                <a:off x="1794" y="3210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986" name="Freeform 684"/>
              <p:cNvSpPr/>
              <p:nvPr/>
            </p:nvSpPr>
            <p:spPr bwMode="auto">
              <a:xfrm>
                <a:off x="1778" y="3202"/>
                <a:ext cx="8" cy="27"/>
              </a:xfrm>
              <a:custGeom>
                <a:avLst/>
                <a:gdLst>
                  <a:gd name="T0" fmla="*/ 2 w 3"/>
                  <a:gd name="T1" fmla="*/ 5 h 10"/>
                  <a:gd name="T2" fmla="*/ 2 w 3"/>
                  <a:gd name="T3" fmla="*/ 3 h 10"/>
                  <a:gd name="T4" fmla="*/ 2 w 3"/>
                  <a:gd name="T5" fmla="*/ 7 h 10"/>
                  <a:gd name="T6" fmla="*/ 2 w 3"/>
                  <a:gd name="T7" fmla="*/ 7 h 10"/>
                  <a:gd name="T8" fmla="*/ 2 w 3"/>
                  <a:gd name="T9" fmla="*/ 4 h 10"/>
                  <a:gd name="T10" fmla="*/ 2 w 3"/>
                  <a:gd name="T11" fmla="*/ 4 h 10"/>
                  <a:gd name="T12" fmla="*/ 2 w 3"/>
                  <a:gd name="T13" fmla="*/ 6 h 10"/>
                  <a:gd name="T14" fmla="*/ 1 w 3"/>
                  <a:gd name="T15" fmla="*/ 7 h 10"/>
                  <a:gd name="T16" fmla="*/ 1 w 3"/>
                  <a:gd name="T17" fmla="*/ 6 h 10"/>
                  <a:gd name="T18" fmla="*/ 1 w 3"/>
                  <a:gd name="T19" fmla="*/ 4 h 10"/>
                  <a:gd name="T20" fmla="*/ 0 w 3"/>
                  <a:gd name="T21" fmla="*/ 9 h 10"/>
                  <a:gd name="T22" fmla="*/ 0 w 3"/>
                  <a:gd name="T23" fmla="*/ 9 h 10"/>
                  <a:gd name="T24" fmla="*/ 0 w 3"/>
                  <a:gd name="T25" fmla="*/ 6 h 10"/>
                  <a:gd name="T26" fmla="*/ 1 w 3"/>
                  <a:gd name="T27" fmla="*/ 7 h 10"/>
                  <a:gd name="T28" fmla="*/ 0 w 3"/>
                  <a:gd name="T29" fmla="*/ 8 h 10"/>
                  <a:gd name="T30" fmla="*/ 3 w 3"/>
                  <a:gd name="T31" fmla="*/ 8 h 10"/>
                  <a:gd name="T32" fmla="*/ 2 w 3"/>
                  <a:gd name="T33" fmla="*/ 8 h 10"/>
                  <a:gd name="T34" fmla="*/ 3 w 3"/>
                  <a:gd name="T35" fmla="*/ 7 h 10"/>
                  <a:gd name="T36" fmla="*/ 3 w 3"/>
                  <a:gd name="T37" fmla="*/ 5 h 10"/>
                  <a:gd name="T38" fmla="*/ 3 w 3"/>
                  <a:gd name="T39" fmla="*/ 5 h 10"/>
                  <a:gd name="T40" fmla="*/ 3 w 3"/>
                  <a:gd name="T41" fmla="*/ 3 h 10"/>
                  <a:gd name="T42" fmla="*/ 3 w 3"/>
                  <a:gd name="T43" fmla="*/ 2 h 10"/>
                  <a:gd name="T44" fmla="*/ 3 w 3"/>
                  <a:gd name="T45" fmla="*/ 2 h 10"/>
                  <a:gd name="T46" fmla="*/ 2 w 3"/>
                  <a:gd name="T47" fmla="*/ 5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3" h="10">
                    <a:moveTo>
                      <a:pt x="2" y="5"/>
                    </a:moveTo>
                    <a:cubicBezTo>
                      <a:pt x="2" y="5"/>
                      <a:pt x="2" y="4"/>
                      <a:pt x="2" y="3"/>
                    </a:cubicBezTo>
                    <a:cubicBezTo>
                      <a:pt x="2" y="4"/>
                      <a:pt x="2" y="5"/>
                      <a:pt x="2" y="7"/>
                    </a:cubicBezTo>
                    <a:cubicBezTo>
                      <a:pt x="2" y="6"/>
                      <a:pt x="2" y="7"/>
                      <a:pt x="2" y="7"/>
                    </a:cubicBezTo>
                    <a:cubicBezTo>
                      <a:pt x="2" y="6"/>
                      <a:pt x="2" y="5"/>
                      <a:pt x="2" y="4"/>
                    </a:cubicBezTo>
                    <a:cubicBezTo>
                      <a:pt x="2" y="5"/>
                      <a:pt x="2" y="4"/>
                      <a:pt x="2" y="4"/>
                    </a:cubicBezTo>
                    <a:cubicBezTo>
                      <a:pt x="2" y="5"/>
                      <a:pt x="1" y="4"/>
                      <a:pt x="2" y="6"/>
                    </a:cubicBezTo>
                    <a:cubicBezTo>
                      <a:pt x="1" y="7"/>
                      <a:pt x="1" y="8"/>
                      <a:pt x="1" y="7"/>
                    </a:cubicBezTo>
                    <a:cubicBezTo>
                      <a:pt x="1" y="6"/>
                      <a:pt x="1" y="6"/>
                      <a:pt x="1" y="6"/>
                    </a:cubicBezTo>
                    <a:cubicBezTo>
                      <a:pt x="1" y="5"/>
                      <a:pt x="1" y="5"/>
                      <a:pt x="1" y="4"/>
                    </a:cubicBezTo>
                    <a:cubicBezTo>
                      <a:pt x="1" y="6"/>
                      <a:pt x="0" y="6"/>
                      <a:pt x="0" y="9"/>
                    </a:cubicBezTo>
                    <a:cubicBezTo>
                      <a:pt x="0" y="10"/>
                      <a:pt x="0" y="9"/>
                      <a:pt x="0" y="9"/>
                    </a:cubicBezTo>
                    <a:cubicBezTo>
                      <a:pt x="0" y="8"/>
                      <a:pt x="0" y="7"/>
                      <a:pt x="0" y="6"/>
                    </a:cubicBezTo>
                    <a:cubicBezTo>
                      <a:pt x="1" y="7"/>
                      <a:pt x="1" y="6"/>
                      <a:pt x="1" y="7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1" y="9"/>
                      <a:pt x="2" y="9"/>
                      <a:pt x="3" y="8"/>
                    </a:cubicBezTo>
                    <a:cubicBezTo>
                      <a:pt x="2" y="8"/>
                      <a:pt x="2" y="8"/>
                      <a:pt x="2" y="8"/>
                    </a:cubicBezTo>
                    <a:cubicBezTo>
                      <a:pt x="2" y="7"/>
                      <a:pt x="2" y="7"/>
                      <a:pt x="3" y="7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3" y="4"/>
                      <a:pt x="3" y="4"/>
                      <a:pt x="3" y="3"/>
                    </a:cubicBezTo>
                    <a:cubicBezTo>
                      <a:pt x="3" y="3"/>
                      <a:pt x="3" y="4"/>
                      <a:pt x="3" y="2"/>
                    </a:cubicBezTo>
                    <a:cubicBezTo>
                      <a:pt x="3" y="0"/>
                      <a:pt x="3" y="4"/>
                      <a:pt x="3" y="2"/>
                    </a:cubicBezTo>
                    <a:lnTo>
                      <a:pt x="2" y="5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987" name="Freeform 685"/>
              <p:cNvSpPr/>
              <p:nvPr/>
            </p:nvSpPr>
            <p:spPr bwMode="auto">
              <a:xfrm>
                <a:off x="1786" y="3213"/>
                <a:ext cx="0" cy="2"/>
              </a:xfrm>
              <a:custGeom>
                <a:avLst/>
                <a:gdLst>
                  <a:gd name="T0" fmla="*/ 0 h 2"/>
                  <a:gd name="T1" fmla="*/ 2 h 2"/>
                  <a:gd name="T2" fmla="*/ 0 h 2"/>
                  <a:gd name="T3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988" name="Freeform 686"/>
              <p:cNvSpPr/>
              <p:nvPr/>
            </p:nvSpPr>
            <p:spPr bwMode="auto">
              <a:xfrm>
                <a:off x="1786" y="3221"/>
                <a:ext cx="0" cy="5"/>
              </a:xfrm>
              <a:custGeom>
                <a:avLst/>
                <a:gdLst>
                  <a:gd name="T0" fmla="*/ 2 h 2"/>
                  <a:gd name="T1" fmla="*/ 0 h 2"/>
                  <a:gd name="T2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2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989" name="Freeform 687"/>
              <p:cNvSpPr/>
              <p:nvPr/>
            </p:nvSpPr>
            <p:spPr bwMode="auto">
              <a:xfrm>
                <a:off x="1780" y="3213"/>
                <a:ext cx="0" cy="2"/>
              </a:xfrm>
              <a:custGeom>
                <a:avLst/>
                <a:gdLst>
                  <a:gd name="T0" fmla="*/ 0 h 1"/>
                  <a:gd name="T1" fmla="*/ 0 h 1"/>
                  <a:gd name="T2" fmla="*/ 1 h 1"/>
                  <a:gd name="T3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990" name="Freeform 688"/>
              <p:cNvSpPr/>
              <p:nvPr/>
            </p:nvSpPr>
            <p:spPr bwMode="auto">
              <a:xfrm>
                <a:off x="1775" y="3215"/>
                <a:ext cx="3" cy="11"/>
              </a:xfrm>
              <a:custGeom>
                <a:avLst/>
                <a:gdLst>
                  <a:gd name="T0" fmla="*/ 0 w 1"/>
                  <a:gd name="T1" fmla="*/ 4 h 4"/>
                  <a:gd name="T2" fmla="*/ 1 w 1"/>
                  <a:gd name="T3" fmla="*/ 4 h 4"/>
                  <a:gd name="T4" fmla="*/ 1 w 1"/>
                  <a:gd name="T5" fmla="*/ 0 h 4"/>
                  <a:gd name="T6" fmla="*/ 1 w 1"/>
                  <a:gd name="T7" fmla="*/ 3 h 4"/>
                  <a:gd name="T8" fmla="*/ 0 w 1"/>
                  <a:gd name="T9" fmla="*/ 3 h 4"/>
                  <a:gd name="T10" fmla="*/ 0 w 1"/>
                  <a:gd name="T11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" h="4">
                    <a:moveTo>
                      <a:pt x="0" y="4"/>
                    </a:moveTo>
                    <a:cubicBezTo>
                      <a:pt x="0" y="4"/>
                      <a:pt x="1" y="3"/>
                      <a:pt x="1" y="4"/>
                    </a:cubicBezTo>
                    <a:cubicBezTo>
                      <a:pt x="1" y="3"/>
                      <a:pt x="1" y="2"/>
                      <a:pt x="1" y="0"/>
                    </a:cubicBezTo>
                    <a:cubicBezTo>
                      <a:pt x="1" y="0"/>
                      <a:pt x="1" y="2"/>
                      <a:pt x="1" y="3"/>
                    </a:cubicBezTo>
                    <a:cubicBezTo>
                      <a:pt x="1" y="2"/>
                      <a:pt x="0" y="3"/>
                      <a:pt x="0" y="3"/>
                    </a:cubicBez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991" name="Freeform 689"/>
              <p:cNvSpPr/>
              <p:nvPr/>
            </p:nvSpPr>
            <p:spPr bwMode="auto">
              <a:xfrm>
                <a:off x="1764" y="3204"/>
                <a:ext cx="14" cy="30"/>
              </a:xfrm>
              <a:custGeom>
                <a:avLst/>
                <a:gdLst>
                  <a:gd name="T0" fmla="*/ 3 w 5"/>
                  <a:gd name="T1" fmla="*/ 4 h 11"/>
                  <a:gd name="T2" fmla="*/ 3 w 5"/>
                  <a:gd name="T3" fmla="*/ 4 h 11"/>
                  <a:gd name="T4" fmla="*/ 3 w 5"/>
                  <a:gd name="T5" fmla="*/ 3 h 11"/>
                  <a:gd name="T6" fmla="*/ 3 w 5"/>
                  <a:gd name="T7" fmla="*/ 2 h 11"/>
                  <a:gd name="T8" fmla="*/ 3 w 5"/>
                  <a:gd name="T9" fmla="*/ 3 h 11"/>
                  <a:gd name="T10" fmla="*/ 2 w 5"/>
                  <a:gd name="T11" fmla="*/ 4 h 11"/>
                  <a:gd name="T12" fmla="*/ 2 w 5"/>
                  <a:gd name="T13" fmla="*/ 5 h 11"/>
                  <a:gd name="T14" fmla="*/ 2 w 5"/>
                  <a:gd name="T15" fmla="*/ 2 h 11"/>
                  <a:gd name="T16" fmla="*/ 2 w 5"/>
                  <a:gd name="T17" fmla="*/ 6 h 11"/>
                  <a:gd name="T18" fmla="*/ 1 w 5"/>
                  <a:gd name="T19" fmla="*/ 5 h 11"/>
                  <a:gd name="T20" fmla="*/ 1 w 5"/>
                  <a:gd name="T21" fmla="*/ 5 h 11"/>
                  <a:gd name="T22" fmla="*/ 1 w 5"/>
                  <a:gd name="T23" fmla="*/ 7 h 11"/>
                  <a:gd name="T24" fmla="*/ 1 w 5"/>
                  <a:gd name="T25" fmla="*/ 8 h 11"/>
                  <a:gd name="T26" fmla="*/ 2 w 5"/>
                  <a:gd name="T27" fmla="*/ 8 h 11"/>
                  <a:gd name="T28" fmla="*/ 2 w 5"/>
                  <a:gd name="T29" fmla="*/ 9 h 11"/>
                  <a:gd name="T30" fmla="*/ 3 w 5"/>
                  <a:gd name="T31" fmla="*/ 7 h 11"/>
                  <a:gd name="T32" fmla="*/ 3 w 5"/>
                  <a:gd name="T33" fmla="*/ 8 h 11"/>
                  <a:gd name="T34" fmla="*/ 2 w 5"/>
                  <a:gd name="T35" fmla="*/ 5 h 11"/>
                  <a:gd name="T36" fmla="*/ 3 w 5"/>
                  <a:gd name="T37" fmla="*/ 6 h 11"/>
                  <a:gd name="T38" fmla="*/ 3 w 5"/>
                  <a:gd name="T39" fmla="*/ 8 h 11"/>
                  <a:gd name="T40" fmla="*/ 3 w 5"/>
                  <a:gd name="T41" fmla="*/ 7 h 11"/>
                  <a:gd name="T42" fmla="*/ 4 w 5"/>
                  <a:gd name="T43" fmla="*/ 9 h 11"/>
                  <a:gd name="T44" fmla="*/ 4 w 5"/>
                  <a:gd name="T45" fmla="*/ 6 h 11"/>
                  <a:gd name="T46" fmla="*/ 4 w 5"/>
                  <a:gd name="T47" fmla="*/ 6 h 11"/>
                  <a:gd name="T48" fmla="*/ 4 w 5"/>
                  <a:gd name="T49" fmla="*/ 3 h 11"/>
                  <a:gd name="T50" fmla="*/ 2 w 5"/>
                  <a:gd name="T51" fmla="*/ 4 h 11"/>
                  <a:gd name="T52" fmla="*/ 2 w 5"/>
                  <a:gd name="T53" fmla="*/ 6 h 11"/>
                  <a:gd name="T54" fmla="*/ 1 w 5"/>
                  <a:gd name="T55" fmla="*/ 4 h 11"/>
                  <a:gd name="T56" fmla="*/ 2 w 5"/>
                  <a:gd name="T57" fmla="*/ 6 h 11"/>
                  <a:gd name="T58" fmla="*/ 1 w 5"/>
                  <a:gd name="T59" fmla="*/ 4 h 11"/>
                  <a:gd name="T60" fmla="*/ 1 w 5"/>
                  <a:gd name="T61" fmla="*/ 6 h 11"/>
                  <a:gd name="T62" fmla="*/ 1 w 5"/>
                  <a:gd name="T63" fmla="*/ 3 h 11"/>
                  <a:gd name="T64" fmla="*/ 3 w 5"/>
                  <a:gd name="T65" fmla="*/ 7 h 11"/>
                  <a:gd name="T66" fmla="*/ 3 w 5"/>
                  <a:gd name="T67" fmla="*/ 5 h 11"/>
                  <a:gd name="T68" fmla="*/ 4 w 5"/>
                  <a:gd name="T69" fmla="*/ 5 h 11"/>
                  <a:gd name="T70" fmla="*/ 4 w 5"/>
                  <a:gd name="T71" fmla="*/ 4 h 11"/>
                  <a:gd name="T72" fmla="*/ 4 w 5"/>
                  <a:gd name="T73" fmla="*/ 7 h 11"/>
                  <a:gd name="T74" fmla="*/ 4 w 5"/>
                  <a:gd name="T75" fmla="*/ 7 h 11"/>
                  <a:gd name="T76" fmla="*/ 4 w 5"/>
                  <a:gd name="T77" fmla="*/ 6 h 11"/>
                  <a:gd name="T78" fmla="*/ 4 w 5"/>
                  <a:gd name="T79" fmla="*/ 7 h 11"/>
                  <a:gd name="T80" fmla="*/ 4 w 5"/>
                  <a:gd name="T81" fmla="*/ 3 h 11"/>
                  <a:gd name="T82" fmla="*/ 4 w 5"/>
                  <a:gd name="T83" fmla="*/ 2 h 11"/>
                  <a:gd name="T84" fmla="*/ 3 w 5"/>
                  <a:gd name="T85" fmla="*/ 4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5" h="11">
                    <a:moveTo>
                      <a:pt x="3" y="4"/>
                    </a:moveTo>
                    <a:cubicBezTo>
                      <a:pt x="3" y="4"/>
                      <a:pt x="3" y="5"/>
                      <a:pt x="3" y="4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1"/>
                      <a:pt x="3" y="3"/>
                      <a:pt x="3" y="2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3"/>
                      <a:pt x="3" y="5"/>
                      <a:pt x="2" y="4"/>
                    </a:cubicBezTo>
                    <a:cubicBezTo>
                      <a:pt x="2" y="4"/>
                      <a:pt x="2" y="4"/>
                      <a:pt x="2" y="5"/>
                    </a:cubicBezTo>
                    <a:cubicBezTo>
                      <a:pt x="2" y="4"/>
                      <a:pt x="2" y="4"/>
                      <a:pt x="2" y="2"/>
                    </a:cubicBezTo>
                    <a:cubicBezTo>
                      <a:pt x="2" y="3"/>
                      <a:pt x="2" y="5"/>
                      <a:pt x="2" y="6"/>
                    </a:cubicBezTo>
                    <a:cubicBezTo>
                      <a:pt x="1" y="4"/>
                      <a:pt x="1" y="6"/>
                      <a:pt x="1" y="5"/>
                    </a:cubicBezTo>
                    <a:cubicBezTo>
                      <a:pt x="1" y="5"/>
                      <a:pt x="1" y="4"/>
                      <a:pt x="1" y="5"/>
                    </a:cubicBezTo>
                    <a:cubicBezTo>
                      <a:pt x="1" y="4"/>
                      <a:pt x="1" y="3"/>
                      <a:pt x="1" y="7"/>
                    </a:cubicBezTo>
                    <a:cubicBezTo>
                      <a:pt x="1" y="8"/>
                      <a:pt x="1" y="8"/>
                      <a:pt x="1" y="8"/>
                    </a:cubicBezTo>
                    <a:cubicBezTo>
                      <a:pt x="1" y="8"/>
                      <a:pt x="1" y="7"/>
                      <a:pt x="2" y="8"/>
                    </a:cubicBezTo>
                    <a:cubicBezTo>
                      <a:pt x="2" y="9"/>
                      <a:pt x="2" y="9"/>
                      <a:pt x="2" y="9"/>
                    </a:cubicBezTo>
                    <a:cubicBezTo>
                      <a:pt x="2" y="8"/>
                      <a:pt x="2" y="8"/>
                      <a:pt x="3" y="7"/>
                    </a:cubicBezTo>
                    <a:cubicBezTo>
                      <a:pt x="3" y="8"/>
                      <a:pt x="3" y="8"/>
                      <a:pt x="3" y="8"/>
                    </a:cubicBezTo>
                    <a:cubicBezTo>
                      <a:pt x="3" y="7"/>
                      <a:pt x="3" y="8"/>
                      <a:pt x="2" y="5"/>
                    </a:cubicBezTo>
                    <a:cubicBezTo>
                      <a:pt x="3" y="8"/>
                      <a:pt x="3" y="4"/>
                      <a:pt x="3" y="6"/>
                    </a:cubicBezTo>
                    <a:cubicBezTo>
                      <a:pt x="3" y="7"/>
                      <a:pt x="3" y="6"/>
                      <a:pt x="3" y="8"/>
                    </a:cubicBezTo>
                    <a:cubicBezTo>
                      <a:pt x="3" y="6"/>
                      <a:pt x="3" y="7"/>
                      <a:pt x="3" y="7"/>
                    </a:cubicBezTo>
                    <a:cubicBezTo>
                      <a:pt x="4" y="8"/>
                      <a:pt x="4" y="7"/>
                      <a:pt x="4" y="9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4" y="6"/>
                      <a:pt x="4" y="4"/>
                      <a:pt x="4" y="3"/>
                    </a:cubicBezTo>
                    <a:cubicBezTo>
                      <a:pt x="3" y="4"/>
                      <a:pt x="3" y="5"/>
                      <a:pt x="2" y="4"/>
                    </a:cubicBezTo>
                    <a:cubicBezTo>
                      <a:pt x="2" y="6"/>
                      <a:pt x="2" y="4"/>
                      <a:pt x="2" y="6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4"/>
                      <a:pt x="2" y="5"/>
                      <a:pt x="2" y="6"/>
                    </a:cubicBezTo>
                    <a:cubicBezTo>
                      <a:pt x="2" y="6"/>
                      <a:pt x="1" y="5"/>
                      <a:pt x="1" y="4"/>
                    </a:cubicBezTo>
                    <a:cubicBezTo>
                      <a:pt x="1" y="4"/>
                      <a:pt x="1" y="5"/>
                      <a:pt x="1" y="6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0" y="11"/>
                      <a:pt x="2" y="4"/>
                      <a:pt x="3" y="7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3" y="6"/>
                      <a:pt x="4" y="2"/>
                      <a:pt x="4" y="5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4" y="5"/>
                      <a:pt x="4" y="6"/>
                      <a:pt x="4" y="7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4" y="5"/>
                      <a:pt x="4" y="6"/>
                      <a:pt x="4" y="7"/>
                    </a:cubicBezTo>
                    <a:cubicBezTo>
                      <a:pt x="5" y="5"/>
                      <a:pt x="4" y="4"/>
                      <a:pt x="4" y="3"/>
                    </a:cubicBezTo>
                    <a:cubicBezTo>
                      <a:pt x="4" y="6"/>
                      <a:pt x="4" y="0"/>
                      <a:pt x="4" y="2"/>
                    </a:cubicBezTo>
                    <a:cubicBezTo>
                      <a:pt x="3" y="2"/>
                      <a:pt x="3" y="3"/>
                      <a:pt x="3" y="4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992" name="Freeform 690"/>
              <p:cNvSpPr/>
              <p:nvPr/>
            </p:nvSpPr>
            <p:spPr bwMode="auto">
              <a:xfrm>
                <a:off x="1775" y="3223"/>
                <a:ext cx="0" cy="3"/>
              </a:xfrm>
              <a:custGeom>
                <a:avLst/>
                <a:gdLst>
                  <a:gd name="T0" fmla="*/ 3 h 3"/>
                  <a:gd name="T1" fmla="*/ 0 h 3"/>
                  <a:gd name="T2" fmla="*/ 3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3">
                    <a:moveTo>
                      <a:pt x="0" y="3"/>
                    </a:moveTo>
                    <a:lnTo>
                      <a:pt x="0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993" name="Freeform 691"/>
              <p:cNvSpPr/>
              <p:nvPr/>
            </p:nvSpPr>
            <p:spPr bwMode="auto">
              <a:xfrm>
                <a:off x="1775" y="3221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994" name="Rectangle 692"/>
              <p:cNvSpPr>
                <a:spLocks noChangeArrowheads="1"/>
              </p:cNvSpPr>
              <p:nvPr/>
            </p:nvSpPr>
            <p:spPr bwMode="auto">
              <a:xfrm>
                <a:off x="1775" y="3223"/>
                <a:ext cx="1" cy="1"/>
              </a:xfrm>
              <a:prstGeom prst="rect">
                <a:avLst/>
              </a:pr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995" name="Freeform 693"/>
              <p:cNvSpPr/>
              <p:nvPr/>
            </p:nvSpPr>
            <p:spPr bwMode="auto">
              <a:xfrm>
                <a:off x="1778" y="3213"/>
                <a:ext cx="0" cy="2"/>
              </a:xfrm>
              <a:custGeom>
                <a:avLst/>
                <a:gdLst>
                  <a:gd name="T0" fmla="*/ 0 h 2"/>
                  <a:gd name="T1" fmla="*/ 0 h 2"/>
                  <a:gd name="T2" fmla="*/ 2 h 2"/>
                  <a:gd name="T3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996" name="Freeform 694"/>
              <p:cNvSpPr/>
              <p:nvPr/>
            </p:nvSpPr>
            <p:spPr bwMode="auto">
              <a:xfrm>
                <a:off x="1780" y="3223"/>
                <a:ext cx="0" cy="3"/>
              </a:xfrm>
              <a:custGeom>
                <a:avLst/>
                <a:gdLst>
                  <a:gd name="T0" fmla="*/ 3 h 3"/>
                  <a:gd name="T1" fmla="*/ 0 h 3"/>
                  <a:gd name="T2" fmla="*/ 3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3">
                    <a:moveTo>
                      <a:pt x="0" y="3"/>
                    </a:moveTo>
                    <a:lnTo>
                      <a:pt x="0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997" name="Freeform 695"/>
              <p:cNvSpPr/>
              <p:nvPr/>
            </p:nvSpPr>
            <p:spPr bwMode="auto">
              <a:xfrm>
                <a:off x="1789" y="3226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998" name="Freeform 696"/>
              <p:cNvSpPr/>
              <p:nvPr/>
            </p:nvSpPr>
            <p:spPr bwMode="auto">
              <a:xfrm>
                <a:off x="1775" y="3199"/>
                <a:ext cx="30" cy="33"/>
              </a:xfrm>
              <a:custGeom>
                <a:avLst/>
                <a:gdLst>
                  <a:gd name="T0" fmla="*/ 8 w 11"/>
                  <a:gd name="T1" fmla="*/ 6 h 12"/>
                  <a:gd name="T2" fmla="*/ 8 w 11"/>
                  <a:gd name="T3" fmla="*/ 9 h 12"/>
                  <a:gd name="T4" fmla="*/ 8 w 11"/>
                  <a:gd name="T5" fmla="*/ 10 h 12"/>
                  <a:gd name="T6" fmla="*/ 9 w 11"/>
                  <a:gd name="T7" fmla="*/ 8 h 12"/>
                  <a:gd name="T8" fmla="*/ 10 w 11"/>
                  <a:gd name="T9" fmla="*/ 8 h 12"/>
                  <a:gd name="T10" fmla="*/ 9 w 11"/>
                  <a:gd name="T11" fmla="*/ 3 h 12"/>
                  <a:gd name="T12" fmla="*/ 8 w 11"/>
                  <a:gd name="T13" fmla="*/ 5 h 12"/>
                  <a:gd name="T14" fmla="*/ 8 w 11"/>
                  <a:gd name="T15" fmla="*/ 5 h 12"/>
                  <a:gd name="T16" fmla="*/ 7 w 11"/>
                  <a:gd name="T17" fmla="*/ 4 h 12"/>
                  <a:gd name="T18" fmla="*/ 7 w 11"/>
                  <a:gd name="T19" fmla="*/ 7 h 12"/>
                  <a:gd name="T20" fmla="*/ 6 w 11"/>
                  <a:gd name="T21" fmla="*/ 8 h 12"/>
                  <a:gd name="T22" fmla="*/ 6 w 11"/>
                  <a:gd name="T23" fmla="*/ 6 h 12"/>
                  <a:gd name="T24" fmla="*/ 5 w 11"/>
                  <a:gd name="T25" fmla="*/ 6 h 12"/>
                  <a:gd name="T26" fmla="*/ 4 w 11"/>
                  <a:gd name="T27" fmla="*/ 6 h 12"/>
                  <a:gd name="T28" fmla="*/ 3 w 11"/>
                  <a:gd name="T29" fmla="*/ 7 h 12"/>
                  <a:gd name="T30" fmla="*/ 3 w 11"/>
                  <a:gd name="T31" fmla="*/ 8 h 12"/>
                  <a:gd name="T32" fmla="*/ 3 w 11"/>
                  <a:gd name="T33" fmla="*/ 6 h 12"/>
                  <a:gd name="T34" fmla="*/ 2 w 11"/>
                  <a:gd name="T35" fmla="*/ 7 h 12"/>
                  <a:gd name="T36" fmla="*/ 0 w 11"/>
                  <a:gd name="T37" fmla="*/ 7 h 12"/>
                  <a:gd name="T38" fmla="*/ 1 w 11"/>
                  <a:gd name="T39" fmla="*/ 7 h 12"/>
                  <a:gd name="T40" fmla="*/ 1 w 11"/>
                  <a:gd name="T41" fmla="*/ 6 h 12"/>
                  <a:gd name="T42" fmla="*/ 2 w 11"/>
                  <a:gd name="T43" fmla="*/ 10 h 12"/>
                  <a:gd name="T44" fmla="*/ 2 w 11"/>
                  <a:gd name="T45" fmla="*/ 10 h 12"/>
                  <a:gd name="T46" fmla="*/ 3 w 11"/>
                  <a:gd name="T47" fmla="*/ 10 h 12"/>
                  <a:gd name="T48" fmla="*/ 4 w 11"/>
                  <a:gd name="T49" fmla="*/ 10 h 12"/>
                  <a:gd name="T50" fmla="*/ 4 w 11"/>
                  <a:gd name="T51" fmla="*/ 10 h 12"/>
                  <a:gd name="T52" fmla="*/ 5 w 11"/>
                  <a:gd name="T53" fmla="*/ 9 h 12"/>
                  <a:gd name="T54" fmla="*/ 5 w 11"/>
                  <a:gd name="T55" fmla="*/ 10 h 12"/>
                  <a:gd name="T56" fmla="*/ 5 w 11"/>
                  <a:gd name="T57" fmla="*/ 10 h 12"/>
                  <a:gd name="T58" fmla="*/ 6 w 11"/>
                  <a:gd name="T59" fmla="*/ 9 h 12"/>
                  <a:gd name="T60" fmla="*/ 6 w 11"/>
                  <a:gd name="T61" fmla="*/ 8 h 12"/>
                  <a:gd name="T62" fmla="*/ 6 w 11"/>
                  <a:gd name="T63" fmla="*/ 10 h 12"/>
                  <a:gd name="T64" fmla="*/ 7 w 11"/>
                  <a:gd name="T65" fmla="*/ 10 h 12"/>
                  <a:gd name="T66" fmla="*/ 7 w 11"/>
                  <a:gd name="T67" fmla="*/ 8 h 12"/>
                  <a:gd name="T68" fmla="*/ 8 w 11"/>
                  <a:gd name="T69" fmla="*/ 7 h 12"/>
                  <a:gd name="T70" fmla="*/ 9 w 11"/>
                  <a:gd name="T71" fmla="*/ 7 h 12"/>
                  <a:gd name="T72" fmla="*/ 9 w 11"/>
                  <a:gd name="T73" fmla="*/ 7 h 12"/>
                  <a:gd name="T74" fmla="*/ 10 w 11"/>
                  <a:gd name="T75" fmla="*/ 4 h 12"/>
                  <a:gd name="T76" fmla="*/ 10 w 11"/>
                  <a:gd name="T77" fmla="*/ 6 h 12"/>
                  <a:gd name="T78" fmla="*/ 10 w 11"/>
                  <a:gd name="T79" fmla="*/ 7 h 12"/>
                  <a:gd name="T80" fmla="*/ 9 w 11"/>
                  <a:gd name="T81" fmla="*/ 4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1" h="12">
                    <a:moveTo>
                      <a:pt x="9" y="4"/>
                    </a:moveTo>
                    <a:cubicBezTo>
                      <a:pt x="8" y="5"/>
                      <a:pt x="8" y="5"/>
                      <a:pt x="8" y="6"/>
                    </a:cubicBezTo>
                    <a:cubicBezTo>
                      <a:pt x="8" y="6"/>
                      <a:pt x="8" y="6"/>
                      <a:pt x="8" y="6"/>
                    </a:cubicBezTo>
                    <a:cubicBezTo>
                      <a:pt x="8" y="6"/>
                      <a:pt x="7" y="7"/>
                      <a:pt x="8" y="9"/>
                    </a:cubicBezTo>
                    <a:cubicBezTo>
                      <a:pt x="8" y="8"/>
                      <a:pt x="8" y="8"/>
                      <a:pt x="8" y="8"/>
                    </a:cubicBezTo>
                    <a:cubicBezTo>
                      <a:pt x="8" y="7"/>
                      <a:pt x="8" y="9"/>
                      <a:pt x="8" y="10"/>
                    </a:cubicBezTo>
                    <a:cubicBezTo>
                      <a:pt x="8" y="9"/>
                      <a:pt x="9" y="6"/>
                      <a:pt x="9" y="7"/>
                    </a:cubicBezTo>
                    <a:cubicBezTo>
                      <a:pt x="9" y="7"/>
                      <a:pt x="9" y="8"/>
                      <a:pt x="9" y="8"/>
                    </a:cubicBezTo>
                    <a:cubicBezTo>
                      <a:pt x="9" y="9"/>
                      <a:pt x="9" y="6"/>
                      <a:pt x="9" y="6"/>
                    </a:cubicBezTo>
                    <a:cubicBezTo>
                      <a:pt x="9" y="12"/>
                      <a:pt x="10" y="5"/>
                      <a:pt x="10" y="8"/>
                    </a:cubicBezTo>
                    <a:cubicBezTo>
                      <a:pt x="10" y="0"/>
                      <a:pt x="10" y="6"/>
                      <a:pt x="10" y="5"/>
                    </a:cubicBezTo>
                    <a:cubicBezTo>
                      <a:pt x="10" y="3"/>
                      <a:pt x="9" y="5"/>
                      <a:pt x="9" y="3"/>
                    </a:cubicBezTo>
                    <a:cubicBezTo>
                      <a:pt x="9" y="6"/>
                      <a:pt x="9" y="2"/>
                      <a:pt x="9" y="6"/>
                    </a:cubicBezTo>
                    <a:cubicBezTo>
                      <a:pt x="8" y="5"/>
                      <a:pt x="9" y="6"/>
                      <a:pt x="8" y="5"/>
                    </a:cubicBezTo>
                    <a:cubicBezTo>
                      <a:pt x="8" y="5"/>
                      <a:pt x="8" y="5"/>
                      <a:pt x="8" y="5"/>
                    </a:cubicBezTo>
                    <a:cubicBezTo>
                      <a:pt x="8" y="4"/>
                      <a:pt x="8" y="6"/>
                      <a:pt x="8" y="5"/>
                    </a:cubicBezTo>
                    <a:cubicBezTo>
                      <a:pt x="7" y="4"/>
                      <a:pt x="8" y="6"/>
                      <a:pt x="8" y="7"/>
                    </a:cubicBezTo>
                    <a:cubicBezTo>
                      <a:pt x="7" y="6"/>
                      <a:pt x="7" y="6"/>
                      <a:pt x="7" y="4"/>
                    </a:cubicBezTo>
                    <a:cubicBezTo>
                      <a:pt x="7" y="6"/>
                      <a:pt x="7" y="5"/>
                      <a:pt x="7" y="6"/>
                    </a:cubicBezTo>
                    <a:cubicBezTo>
                      <a:pt x="7" y="6"/>
                      <a:pt x="7" y="7"/>
                      <a:pt x="7" y="7"/>
                    </a:cubicBezTo>
                    <a:cubicBezTo>
                      <a:pt x="7" y="7"/>
                      <a:pt x="7" y="9"/>
                      <a:pt x="6" y="9"/>
                    </a:cubicBezTo>
                    <a:cubicBezTo>
                      <a:pt x="6" y="7"/>
                      <a:pt x="7" y="9"/>
                      <a:pt x="6" y="8"/>
                    </a:cubicBezTo>
                    <a:cubicBezTo>
                      <a:pt x="7" y="7"/>
                      <a:pt x="7" y="7"/>
                      <a:pt x="7" y="5"/>
                    </a:cubicBezTo>
                    <a:cubicBezTo>
                      <a:pt x="6" y="5"/>
                      <a:pt x="6" y="5"/>
                      <a:pt x="6" y="6"/>
                    </a:cubicBezTo>
                    <a:cubicBezTo>
                      <a:pt x="6" y="6"/>
                      <a:pt x="6" y="5"/>
                      <a:pt x="6" y="5"/>
                    </a:cubicBezTo>
                    <a:cubicBezTo>
                      <a:pt x="5" y="4"/>
                      <a:pt x="5" y="7"/>
                      <a:pt x="5" y="6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5" y="7"/>
                      <a:pt x="4" y="5"/>
                      <a:pt x="4" y="6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4" y="4"/>
                      <a:pt x="4" y="9"/>
                      <a:pt x="3" y="7"/>
                    </a:cubicBezTo>
                    <a:cubicBezTo>
                      <a:pt x="4" y="8"/>
                      <a:pt x="4" y="9"/>
                      <a:pt x="3" y="10"/>
                    </a:cubicBezTo>
                    <a:cubicBezTo>
                      <a:pt x="3" y="8"/>
                      <a:pt x="3" y="8"/>
                      <a:pt x="3" y="8"/>
                    </a:cubicBezTo>
                    <a:cubicBezTo>
                      <a:pt x="3" y="9"/>
                      <a:pt x="3" y="6"/>
                      <a:pt x="3" y="5"/>
                    </a:cubicBezTo>
                    <a:cubicBezTo>
                      <a:pt x="3" y="6"/>
                      <a:pt x="3" y="5"/>
                      <a:pt x="3" y="6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2" y="5"/>
                      <a:pt x="3" y="8"/>
                      <a:pt x="2" y="7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1" y="6"/>
                      <a:pt x="0" y="4"/>
                      <a:pt x="0" y="7"/>
                    </a:cubicBezTo>
                    <a:cubicBezTo>
                      <a:pt x="0" y="8"/>
                      <a:pt x="1" y="10"/>
                      <a:pt x="1" y="10"/>
                    </a:cubicBezTo>
                    <a:cubicBezTo>
                      <a:pt x="1" y="10"/>
                      <a:pt x="1" y="8"/>
                      <a:pt x="1" y="7"/>
                    </a:cubicBezTo>
                    <a:cubicBezTo>
                      <a:pt x="2" y="9"/>
                      <a:pt x="2" y="9"/>
                      <a:pt x="2" y="9"/>
                    </a:cubicBezTo>
                    <a:cubicBezTo>
                      <a:pt x="1" y="8"/>
                      <a:pt x="2" y="7"/>
                      <a:pt x="1" y="6"/>
                    </a:cubicBezTo>
                    <a:cubicBezTo>
                      <a:pt x="1" y="5"/>
                      <a:pt x="2" y="8"/>
                      <a:pt x="2" y="7"/>
                    </a:cubicBezTo>
                    <a:cubicBezTo>
                      <a:pt x="2" y="8"/>
                      <a:pt x="2" y="9"/>
                      <a:pt x="2" y="10"/>
                    </a:cubicBezTo>
                    <a:cubicBezTo>
                      <a:pt x="2" y="9"/>
                      <a:pt x="2" y="9"/>
                      <a:pt x="2" y="9"/>
                    </a:cubicBezTo>
                    <a:cubicBezTo>
                      <a:pt x="2" y="10"/>
                      <a:pt x="2" y="10"/>
                      <a:pt x="2" y="10"/>
                    </a:cubicBezTo>
                    <a:cubicBezTo>
                      <a:pt x="2" y="8"/>
                      <a:pt x="3" y="11"/>
                      <a:pt x="3" y="10"/>
                    </a:cubicBezTo>
                    <a:cubicBezTo>
                      <a:pt x="3" y="10"/>
                      <a:pt x="3" y="10"/>
                      <a:pt x="3" y="10"/>
                    </a:cubicBezTo>
                    <a:cubicBezTo>
                      <a:pt x="3" y="9"/>
                      <a:pt x="3" y="9"/>
                      <a:pt x="3" y="9"/>
                    </a:cubicBezTo>
                    <a:cubicBezTo>
                      <a:pt x="3" y="10"/>
                      <a:pt x="3" y="10"/>
                      <a:pt x="4" y="10"/>
                    </a:cubicBezTo>
                    <a:cubicBezTo>
                      <a:pt x="4" y="10"/>
                      <a:pt x="3" y="8"/>
                      <a:pt x="4" y="8"/>
                    </a:cubicBezTo>
                    <a:cubicBezTo>
                      <a:pt x="4" y="10"/>
                      <a:pt x="4" y="9"/>
                      <a:pt x="4" y="10"/>
                    </a:cubicBezTo>
                    <a:cubicBezTo>
                      <a:pt x="4" y="9"/>
                      <a:pt x="5" y="10"/>
                      <a:pt x="5" y="9"/>
                    </a:cubicBezTo>
                    <a:cubicBezTo>
                      <a:pt x="5" y="8"/>
                      <a:pt x="5" y="8"/>
                      <a:pt x="5" y="9"/>
                    </a:cubicBezTo>
                    <a:cubicBezTo>
                      <a:pt x="5" y="10"/>
                      <a:pt x="5" y="10"/>
                      <a:pt x="5" y="10"/>
                    </a:cubicBezTo>
                    <a:cubicBezTo>
                      <a:pt x="5" y="10"/>
                      <a:pt x="5" y="10"/>
                      <a:pt x="5" y="10"/>
                    </a:cubicBezTo>
                    <a:cubicBezTo>
                      <a:pt x="5" y="10"/>
                      <a:pt x="5" y="10"/>
                      <a:pt x="5" y="10"/>
                    </a:cubicBezTo>
                    <a:cubicBezTo>
                      <a:pt x="5" y="10"/>
                      <a:pt x="5" y="9"/>
                      <a:pt x="5" y="10"/>
                    </a:cubicBezTo>
                    <a:cubicBezTo>
                      <a:pt x="5" y="10"/>
                      <a:pt x="5" y="10"/>
                      <a:pt x="5" y="10"/>
                    </a:cubicBezTo>
                    <a:cubicBezTo>
                      <a:pt x="5" y="11"/>
                      <a:pt x="5" y="8"/>
                      <a:pt x="6" y="9"/>
                    </a:cubicBezTo>
                    <a:cubicBezTo>
                      <a:pt x="6" y="8"/>
                      <a:pt x="6" y="8"/>
                      <a:pt x="6" y="6"/>
                    </a:cubicBezTo>
                    <a:cubicBezTo>
                      <a:pt x="6" y="7"/>
                      <a:pt x="6" y="9"/>
                      <a:pt x="6" y="8"/>
                    </a:cubicBezTo>
                    <a:cubicBezTo>
                      <a:pt x="6" y="7"/>
                      <a:pt x="6" y="9"/>
                      <a:pt x="6" y="8"/>
                    </a:cubicBezTo>
                    <a:cubicBezTo>
                      <a:pt x="6" y="10"/>
                      <a:pt x="6" y="8"/>
                      <a:pt x="6" y="10"/>
                    </a:cubicBezTo>
                    <a:cubicBezTo>
                      <a:pt x="7" y="11"/>
                      <a:pt x="7" y="8"/>
                      <a:pt x="7" y="9"/>
                    </a:cubicBezTo>
                    <a:cubicBezTo>
                      <a:pt x="7" y="10"/>
                      <a:pt x="7" y="10"/>
                      <a:pt x="7" y="10"/>
                    </a:cubicBezTo>
                    <a:cubicBezTo>
                      <a:pt x="7" y="9"/>
                      <a:pt x="7" y="8"/>
                      <a:pt x="7" y="9"/>
                    </a:cubicBezTo>
                    <a:cubicBezTo>
                      <a:pt x="7" y="8"/>
                      <a:pt x="7" y="8"/>
                      <a:pt x="7" y="8"/>
                    </a:cubicBezTo>
                    <a:cubicBezTo>
                      <a:pt x="7" y="9"/>
                      <a:pt x="8" y="8"/>
                      <a:pt x="8" y="10"/>
                    </a:cubicBezTo>
                    <a:cubicBezTo>
                      <a:pt x="8" y="7"/>
                      <a:pt x="8" y="7"/>
                      <a:pt x="8" y="7"/>
                    </a:cubicBezTo>
                    <a:cubicBezTo>
                      <a:pt x="8" y="10"/>
                      <a:pt x="9" y="8"/>
                      <a:pt x="9" y="6"/>
                    </a:cubicBezTo>
                    <a:cubicBezTo>
                      <a:pt x="9" y="6"/>
                      <a:pt x="9" y="6"/>
                      <a:pt x="9" y="7"/>
                    </a:cubicBezTo>
                    <a:cubicBezTo>
                      <a:pt x="9" y="7"/>
                      <a:pt x="9" y="7"/>
                      <a:pt x="9" y="7"/>
                    </a:cubicBezTo>
                    <a:cubicBezTo>
                      <a:pt x="9" y="7"/>
                      <a:pt x="9" y="9"/>
                      <a:pt x="9" y="7"/>
                    </a:cubicBezTo>
                    <a:cubicBezTo>
                      <a:pt x="10" y="6"/>
                      <a:pt x="10" y="8"/>
                      <a:pt x="10" y="8"/>
                    </a:cubicBezTo>
                    <a:cubicBezTo>
                      <a:pt x="10" y="5"/>
                      <a:pt x="10" y="11"/>
                      <a:pt x="10" y="4"/>
                    </a:cubicBezTo>
                    <a:cubicBezTo>
                      <a:pt x="10" y="4"/>
                      <a:pt x="10" y="4"/>
                      <a:pt x="10" y="6"/>
                    </a:cubicBezTo>
                    <a:cubicBezTo>
                      <a:pt x="10" y="6"/>
                      <a:pt x="11" y="6"/>
                      <a:pt x="10" y="6"/>
                    </a:cubicBezTo>
                    <a:cubicBezTo>
                      <a:pt x="10" y="5"/>
                      <a:pt x="10" y="4"/>
                      <a:pt x="10" y="4"/>
                    </a:cubicBezTo>
                    <a:cubicBezTo>
                      <a:pt x="10" y="11"/>
                      <a:pt x="10" y="5"/>
                      <a:pt x="10" y="7"/>
                    </a:cubicBezTo>
                    <a:cubicBezTo>
                      <a:pt x="10" y="4"/>
                      <a:pt x="10" y="4"/>
                      <a:pt x="10" y="4"/>
                    </a:cubicBezTo>
                    <a:cubicBezTo>
                      <a:pt x="9" y="2"/>
                      <a:pt x="9" y="8"/>
                      <a:pt x="9" y="4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999" name="Freeform 697"/>
              <p:cNvSpPr/>
              <p:nvPr/>
            </p:nvSpPr>
            <p:spPr bwMode="auto">
              <a:xfrm>
                <a:off x="1800" y="3221"/>
                <a:ext cx="0" cy="2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  <a:gd name="T3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000" name="Freeform 698"/>
              <p:cNvSpPr/>
              <p:nvPr/>
            </p:nvSpPr>
            <p:spPr bwMode="auto">
              <a:xfrm>
                <a:off x="1800" y="3218"/>
                <a:ext cx="0" cy="3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1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001" name="Freeform 699"/>
              <p:cNvSpPr/>
              <p:nvPr/>
            </p:nvSpPr>
            <p:spPr bwMode="auto">
              <a:xfrm>
                <a:off x="1797" y="3210"/>
                <a:ext cx="0" cy="3"/>
              </a:xfrm>
              <a:custGeom>
                <a:avLst/>
                <a:gdLst>
                  <a:gd name="T0" fmla="*/ 1 h 1"/>
                  <a:gd name="T1" fmla="*/ 1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0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002" name="Rectangle 700"/>
              <p:cNvSpPr>
                <a:spLocks noChangeArrowheads="1"/>
              </p:cNvSpPr>
              <p:nvPr/>
            </p:nvSpPr>
            <p:spPr bwMode="auto">
              <a:xfrm>
                <a:off x="1797" y="3213"/>
                <a:ext cx="1" cy="2"/>
              </a:xfrm>
              <a:prstGeom prst="rect">
                <a:avLst/>
              </a:pr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003" name="Freeform 701"/>
              <p:cNvSpPr/>
              <p:nvPr/>
            </p:nvSpPr>
            <p:spPr bwMode="auto">
              <a:xfrm>
                <a:off x="1775" y="3210"/>
                <a:ext cx="22" cy="22"/>
              </a:xfrm>
              <a:custGeom>
                <a:avLst/>
                <a:gdLst>
                  <a:gd name="T0" fmla="*/ 2 w 8"/>
                  <a:gd name="T1" fmla="*/ 3 h 8"/>
                  <a:gd name="T2" fmla="*/ 1 w 8"/>
                  <a:gd name="T3" fmla="*/ 5 h 8"/>
                  <a:gd name="T4" fmla="*/ 1 w 8"/>
                  <a:gd name="T5" fmla="*/ 4 h 8"/>
                  <a:gd name="T6" fmla="*/ 0 w 8"/>
                  <a:gd name="T7" fmla="*/ 6 h 8"/>
                  <a:gd name="T8" fmla="*/ 4 w 8"/>
                  <a:gd name="T9" fmla="*/ 5 h 8"/>
                  <a:gd name="T10" fmla="*/ 4 w 8"/>
                  <a:gd name="T11" fmla="*/ 6 h 8"/>
                  <a:gd name="T12" fmla="*/ 5 w 8"/>
                  <a:gd name="T13" fmla="*/ 4 h 8"/>
                  <a:gd name="T14" fmla="*/ 5 w 8"/>
                  <a:gd name="T15" fmla="*/ 6 h 8"/>
                  <a:gd name="T16" fmla="*/ 6 w 8"/>
                  <a:gd name="T17" fmla="*/ 5 h 8"/>
                  <a:gd name="T18" fmla="*/ 6 w 8"/>
                  <a:gd name="T19" fmla="*/ 5 h 8"/>
                  <a:gd name="T20" fmla="*/ 6 w 8"/>
                  <a:gd name="T21" fmla="*/ 5 h 8"/>
                  <a:gd name="T22" fmla="*/ 6 w 8"/>
                  <a:gd name="T23" fmla="*/ 5 h 8"/>
                  <a:gd name="T24" fmla="*/ 6 w 8"/>
                  <a:gd name="T25" fmla="*/ 4 h 8"/>
                  <a:gd name="T26" fmla="*/ 6 w 8"/>
                  <a:gd name="T27" fmla="*/ 5 h 8"/>
                  <a:gd name="T28" fmla="*/ 7 w 8"/>
                  <a:gd name="T29" fmla="*/ 4 h 8"/>
                  <a:gd name="T30" fmla="*/ 7 w 8"/>
                  <a:gd name="T31" fmla="*/ 5 h 8"/>
                  <a:gd name="T32" fmla="*/ 8 w 8"/>
                  <a:gd name="T33" fmla="*/ 4 h 8"/>
                  <a:gd name="T34" fmla="*/ 8 w 8"/>
                  <a:gd name="T35" fmla="*/ 2 h 8"/>
                  <a:gd name="T36" fmla="*/ 7 w 8"/>
                  <a:gd name="T37" fmla="*/ 3 h 8"/>
                  <a:gd name="T38" fmla="*/ 7 w 8"/>
                  <a:gd name="T39" fmla="*/ 3 h 8"/>
                  <a:gd name="T40" fmla="*/ 6 w 8"/>
                  <a:gd name="T41" fmla="*/ 4 h 8"/>
                  <a:gd name="T42" fmla="*/ 7 w 8"/>
                  <a:gd name="T43" fmla="*/ 2 h 8"/>
                  <a:gd name="T44" fmla="*/ 6 w 8"/>
                  <a:gd name="T45" fmla="*/ 1 h 8"/>
                  <a:gd name="T46" fmla="*/ 6 w 8"/>
                  <a:gd name="T47" fmla="*/ 1 h 8"/>
                  <a:gd name="T48" fmla="*/ 6 w 8"/>
                  <a:gd name="T49" fmla="*/ 1 h 8"/>
                  <a:gd name="T50" fmla="*/ 6 w 8"/>
                  <a:gd name="T51" fmla="*/ 2 h 8"/>
                  <a:gd name="T52" fmla="*/ 6 w 8"/>
                  <a:gd name="T53" fmla="*/ 4 h 8"/>
                  <a:gd name="T54" fmla="*/ 5 w 8"/>
                  <a:gd name="T55" fmla="*/ 4 h 8"/>
                  <a:gd name="T56" fmla="*/ 6 w 8"/>
                  <a:gd name="T57" fmla="*/ 3 h 8"/>
                  <a:gd name="T58" fmla="*/ 5 w 8"/>
                  <a:gd name="T59" fmla="*/ 3 h 8"/>
                  <a:gd name="T60" fmla="*/ 5 w 8"/>
                  <a:gd name="T61" fmla="*/ 1 h 8"/>
                  <a:gd name="T62" fmla="*/ 5 w 8"/>
                  <a:gd name="T63" fmla="*/ 3 h 8"/>
                  <a:gd name="T64" fmla="*/ 4 w 8"/>
                  <a:gd name="T65" fmla="*/ 4 h 8"/>
                  <a:gd name="T66" fmla="*/ 4 w 8"/>
                  <a:gd name="T67" fmla="*/ 2 h 8"/>
                  <a:gd name="T68" fmla="*/ 4 w 8"/>
                  <a:gd name="T69" fmla="*/ 4 h 8"/>
                  <a:gd name="T70" fmla="*/ 3 w 8"/>
                  <a:gd name="T71" fmla="*/ 3 h 8"/>
                  <a:gd name="T72" fmla="*/ 3 w 8"/>
                  <a:gd name="T73" fmla="*/ 4 h 8"/>
                  <a:gd name="T74" fmla="*/ 2 w 8"/>
                  <a:gd name="T75" fmla="*/ 4 h 8"/>
                  <a:gd name="T76" fmla="*/ 2 w 8"/>
                  <a:gd name="T77" fmla="*/ 4 h 8"/>
                  <a:gd name="T78" fmla="*/ 1 w 8"/>
                  <a:gd name="T79" fmla="*/ 6 h 8"/>
                  <a:gd name="T80" fmla="*/ 2 w 8"/>
                  <a:gd name="T81" fmla="*/ 3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8" h="8">
                    <a:moveTo>
                      <a:pt x="2" y="3"/>
                    </a:moveTo>
                    <a:cubicBezTo>
                      <a:pt x="1" y="5"/>
                      <a:pt x="1" y="5"/>
                      <a:pt x="1" y="5"/>
                    </a:cubicBezTo>
                    <a:cubicBezTo>
                      <a:pt x="1" y="4"/>
                      <a:pt x="1" y="5"/>
                      <a:pt x="1" y="4"/>
                    </a:cubicBezTo>
                    <a:cubicBezTo>
                      <a:pt x="1" y="5"/>
                      <a:pt x="1" y="4"/>
                      <a:pt x="0" y="6"/>
                    </a:cubicBezTo>
                    <a:cubicBezTo>
                      <a:pt x="1" y="5"/>
                      <a:pt x="3" y="7"/>
                      <a:pt x="4" y="5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4" y="4"/>
                      <a:pt x="5" y="8"/>
                      <a:pt x="5" y="4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5" y="7"/>
                      <a:pt x="6" y="3"/>
                      <a:pt x="6" y="5"/>
                    </a:cubicBezTo>
                    <a:cubicBezTo>
                      <a:pt x="6" y="5"/>
                      <a:pt x="6" y="5"/>
                      <a:pt x="6" y="5"/>
                    </a:cubicBezTo>
                    <a:cubicBezTo>
                      <a:pt x="6" y="5"/>
                      <a:pt x="6" y="5"/>
                      <a:pt x="6" y="5"/>
                    </a:cubicBezTo>
                    <a:cubicBezTo>
                      <a:pt x="6" y="5"/>
                      <a:pt x="6" y="5"/>
                      <a:pt x="6" y="5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6" y="5"/>
                      <a:pt x="6" y="5"/>
                      <a:pt x="6" y="5"/>
                    </a:cubicBezTo>
                    <a:cubicBezTo>
                      <a:pt x="6" y="6"/>
                      <a:pt x="6" y="4"/>
                      <a:pt x="7" y="4"/>
                    </a:cubicBezTo>
                    <a:cubicBezTo>
                      <a:pt x="7" y="5"/>
                      <a:pt x="7" y="5"/>
                      <a:pt x="7" y="5"/>
                    </a:cubicBezTo>
                    <a:cubicBezTo>
                      <a:pt x="7" y="4"/>
                      <a:pt x="7" y="7"/>
                      <a:pt x="8" y="4"/>
                    </a:cubicBezTo>
                    <a:cubicBezTo>
                      <a:pt x="8" y="3"/>
                      <a:pt x="7" y="2"/>
                      <a:pt x="8" y="2"/>
                    </a:cubicBezTo>
                    <a:cubicBezTo>
                      <a:pt x="7" y="1"/>
                      <a:pt x="7" y="2"/>
                      <a:pt x="7" y="3"/>
                    </a:cubicBezTo>
                    <a:cubicBezTo>
                      <a:pt x="7" y="3"/>
                      <a:pt x="7" y="3"/>
                      <a:pt x="7" y="3"/>
                    </a:cubicBezTo>
                    <a:cubicBezTo>
                      <a:pt x="7" y="6"/>
                      <a:pt x="7" y="3"/>
                      <a:pt x="6" y="4"/>
                    </a:cubicBezTo>
                    <a:cubicBezTo>
                      <a:pt x="6" y="3"/>
                      <a:pt x="7" y="3"/>
                      <a:pt x="7" y="2"/>
                    </a:cubicBezTo>
                    <a:cubicBezTo>
                      <a:pt x="6" y="0"/>
                      <a:pt x="6" y="4"/>
                      <a:pt x="6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6" y="0"/>
                      <a:pt x="6" y="1"/>
                      <a:pt x="6" y="1"/>
                    </a:cubicBezTo>
                    <a:cubicBezTo>
                      <a:pt x="6" y="2"/>
                      <a:pt x="6" y="2"/>
                      <a:pt x="6" y="2"/>
                    </a:cubicBezTo>
                    <a:cubicBezTo>
                      <a:pt x="6" y="2"/>
                      <a:pt x="6" y="4"/>
                      <a:pt x="6" y="4"/>
                    </a:cubicBezTo>
                    <a:cubicBezTo>
                      <a:pt x="6" y="3"/>
                      <a:pt x="6" y="5"/>
                      <a:pt x="5" y="4"/>
                    </a:cubicBezTo>
                    <a:cubicBezTo>
                      <a:pt x="5" y="3"/>
                      <a:pt x="6" y="3"/>
                      <a:pt x="6" y="3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5" y="4"/>
                      <a:pt x="5" y="2"/>
                      <a:pt x="5" y="1"/>
                    </a:cubicBezTo>
                    <a:cubicBezTo>
                      <a:pt x="5" y="2"/>
                      <a:pt x="5" y="2"/>
                      <a:pt x="5" y="3"/>
                    </a:cubicBezTo>
                    <a:cubicBezTo>
                      <a:pt x="5" y="2"/>
                      <a:pt x="4" y="2"/>
                      <a:pt x="4" y="4"/>
                    </a:cubicBezTo>
                    <a:cubicBezTo>
                      <a:pt x="4" y="3"/>
                      <a:pt x="4" y="2"/>
                      <a:pt x="4" y="2"/>
                    </a:cubicBezTo>
                    <a:cubicBezTo>
                      <a:pt x="4" y="2"/>
                      <a:pt x="4" y="3"/>
                      <a:pt x="4" y="4"/>
                    </a:cubicBezTo>
                    <a:cubicBezTo>
                      <a:pt x="4" y="5"/>
                      <a:pt x="3" y="4"/>
                      <a:pt x="3" y="3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3" y="6"/>
                      <a:pt x="3" y="3"/>
                      <a:pt x="2" y="4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4"/>
                      <a:pt x="2" y="6"/>
                      <a:pt x="1" y="6"/>
                    </a:cubicBezTo>
                    <a:cubicBezTo>
                      <a:pt x="2" y="4"/>
                      <a:pt x="2" y="5"/>
                      <a:pt x="2" y="3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004" name="Freeform 702"/>
              <p:cNvSpPr/>
              <p:nvPr/>
            </p:nvSpPr>
            <p:spPr bwMode="auto">
              <a:xfrm>
                <a:off x="1775" y="3221"/>
                <a:ext cx="3" cy="8"/>
              </a:xfrm>
              <a:custGeom>
                <a:avLst/>
                <a:gdLst>
                  <a:gd name="T0" fmla="*/ 0 w 1"/>
                  <a:gd name="T1" fmla="*/ 1 h 3"/>
                  <a:gd name="T2" fmla="*/ 1 w 1"/>
                  <a:gd name="T3" fmla="*/ 0 h 3"/>
                  <a:gd name="T4" fmla="*/ 0 w 1"/>
                  <a:gd name="T5" fmla="*/ 2 h 3"/>
                  <a:gd name="T6" fmla="*/ 0 w 1"/>
                  <a:gd name="T7" fmla="*/ 2 h 3"/>
                  <a:gd name="T8" fmla="*/ 0 w 1"/>
                  <a:gd name="T9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3">
                    <a:moveTo>
                      <a:pt x="0" y="1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1"/>
                      <a:pt x="0" y="2"/>
                    </a:cubicBezTo>
                    <a:cubicBezTo>
                      <a:pt x="0" y="2"/>
                      <a:pt x="0" y="3"/>
                      <a:pt x="0" y="2"/>
                    </a:cubicBezTo>
                    <a:cubicBezTo>
                      <a:pt x="0" y="2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005" name="Freeform 703"/>
              <p:cNvSpPr/>
              <p:nvPr/>
            </p:nvSpPr>
            <p:spPr bwMode="auto">
              <a:xfrm>
                <a:off x="1761" y="3218"/>
                <a:ext cx="14" cy="14"/>
              </a:xfrm>
              <a:custGeom>
                <a:avLst/>
                <a:gdLst>
                  <a:gd name="T0" fmla="*/ 2 w 5"/>
                  <a:gd name="T1" fmla="*/ 2 h 5"/>
                  <a:gd name="T2" fmla="*/ 2 w 5"/>
                  <a:gd name="T3" fmla="*/ 3 h 5"/>
                  <a:gd name="T4" fmla="*/ 4 w 5"/>
                  <a:gd name="T5" fmla="*/ 4 h 5"/>
                  <a:gd name="T6" fmla="*/ 4 w 5"/>
                  <a:gd name="T7" fmla="*/ 2 h 5"/>
                  <a:gd name="T8" fmla="*/ 4 w 5"/>
                  <a:gd name="T9" fmla="*/ 3 h 5"/>
                  <a:gd name="T10" fmla="*/ 5 w 5"/>
                  <a:gd name="T11" fmla="*/ 2 h 5"/>
                  <a:gd name="T12" fmla="*/ 5 w 5"/>
                  <a:gd name="T13" fmla="*/ 2 h 5"/>
                  <a:gd name="T14" fmla="*/ 5 w 5"/>
                  <a:gd name="T15" fmla="*/ 2 h 5"/>
                  <a:gd name="T16" fmla="*/ 5 w 5"/>
                  <a:gd name="T17" fmla="*/ 2 h 5"/>
                  <a:gd name="T18" fmla="*/ 5 w 5"/>
                  <a:gd name="T19" fmla="*/ 1 h 5"/>
                  <a:gd name="T20" fmla="*/ 4 w 5"/>
                  <a:gd name="T21" fmla="*/ 3 h 5"/>
                  <a:gd name="T22" fmla="*/ 4 w 5"/>
                  <a:gd name="T23" fmla="*/ 1 h 5"/>
                  <a:gd name="T24" fmla="*/ 4 w 5"/>
                  <a:gd name="T25" fmla="*/ 0 h 5"/>
                  <a:gd name="T26" fmla="*/ 4 w 5"/>
                  <a:gd name="T27" fmla="*/ 1 h 5"/>
                  <a:gd name="T28" fmla="*/ 3 w 5"/>
                  <a:gd name="T29" fmla="*/ 2 h 5"/>
                  <a:gd name="T30" fmla="*/ 3 w 5"/>
                  <a:gd name="T31" fmla="*/ 0 h 5"/>
                  <a:gd name="T32" fmla="*/ 2 w 5"/>
                  <a:gd name="T33" fmla="*/ 1 h 5"/>
                  <a:gd name="T34" fmla="*/ 1 w 5"/>
                  <a:gd name="T35" fmla="*/ 3 h 5"/>
                  <a:gd name="T36" fmla="*/ 2 w 5"/>
                  <a:gd name="T37" fmla="*/ 1 h 5"/>
                  <a:gd name="T38" fmla="*/ 2 w 5"/>
                  <a:gd name="T39" fmla="*/ 1 h 5"/>
                  <a:gd name="T40" fmla="*/ 0 w 5"/>
                  <a:gd name="T41" fmla="*/ 4 h 5"/>
                  <a:gd name="T42" fmla="*/ 2 w 5"/>
                  <a:gd name="T43" fmla="*/ 2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5" h="5">
                    <a:moveTo>
                      <a:pt x="2" y="2"/>
                    </a:moveTo>
                    <a:cubicBezTo>
                      <a:pt x="2" y="3"/>
                      <a:pt x="2" y="3"/>
                      <a:pt x="2" y="3"/>
                    </a:cubicBezTo>
                    <a:cubicBezTo>
                      <a:pt x="3" y="3"/>
                      <a:pt x="4" y="3"/>
                      <a:pt x="4" y="4"/>
                    </a:cubicBezTo>
                    <a:cubicBezTo>
                      <a:pt x="4" y="4"/>
                      <a:pt x="4" y="2"/>
                      <a:pt x="4" y="2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5" y="3"/>
                      <a:pt x="5" y="4"/>
                      <a:pt x="5" y="2"/>
                    </a:cubicBezTo>
                    <a:cubicBezTo>
                      <a:pt x="5" y="2"/>
                      <a:pt x="5" y="3"/>
                      <a:pt x="5" y="2"/>
                    </a:cubicBezTo>
                    <a:cubicBezTo>
                      <a:pt x="5" y="2"/>
                      <a:pt x="5" y="2"/>
                      <a:pt x="5" y="2"/>
                    </a:cubicBezTo>
                    <a:cubicBezTo>
                      <a:pt x="5" y="2"/>
                      <a:pt x="5" y="2"/>
                      <a:pt x="5" y="2"/>
                    </a:cubicBezTo>
                    <a:cubicBezTo>
                      <a:pt x="5" y="1"/>
                      <a:pt x="5" y="1"/>
                      <a:pt x="5" y="1"/>
                    </a:cubicBezTo>
                    <a:cubicBezTo>
                      <a:pt x="5" y="0"/>
                      <a:pt x="4" y="4"/>
                      <a:pt x="4" y="3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4" y="1"/>
                      <a:pt x="4" y="1"/>
                      <a:pt x="4" y="0"/>
                    </a:cubicBezTo>
                    <a:cubicBezTo>
                      <a:pt x="4" y="0"/>
                      <a:pt x="3" y="1"/>
                      <a:pt x="4" y="1"/>
                    </a:cubicBezTo>
                    <a:cubicBezTo>
                      <a:pt x="4" y="1"/>
                      <a:pt x="3" y="2"/>
                      <a:pt x="3" y="2"/>
                    </a:cubicBezTo>
                    <a:cubicBezTo>
                      <a:pt x="2" y="4"/>
                      <a:pt x="4" y="1"/>
                      <a:pt x="3" y="0"/>
                    </a:cubicBezTo>
                    <a:cubicBezTo>
                      <a:pt x="3" y="2"/>
                      <a:pt x="2" y="2"/>
                      <a:pt x="2" y="1"/>
                    </a:cubicBezTo>
                    <a:cubicBezTo>
                      <a:pt x="2" y="2"/>
                      <a:pt x="1" y="3"/>
                      <a:pt x="1" y="3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1" y="2"/>
                      <a:pt x="1" y="3"/>
                      <a:pt x="0" y="4"/>
                    </a:cubicBezTo>
                    <a:cubicBezTo>
                      <a:pt x="1" y="5"/>
                      <a:pt x="2" y="2"/>
                      <a:pt x="2" y="2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006" name="Rectangle 704"/>
              <p:cNvSpPr>
                <a:spLocks noChangeArrowheads="1"/>
              </p:cNvSpPr>
              <p:nvPr/>
            </p:nvSpPr>
            <p:spPr bwMode="auto">
              <a:xfrm>
                <a:off x="1767" y="3226"/>
                <a:ext cx="1" cy="3"/>
              </a:xfrm>
              <a:prstGeom prst="rect">
                <a:avLst/>
              </a:pr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007" name="Freeform 705"/>
              <p:cNvSpPr/>
              <p:nvPr/>
            </p:nvSpPr>
            <p:spPr bwMode="auto">
              <a:xfrm>
                <a:off x="2015" y="3215"/>
                <a:ext cx="0" cy="3"/>
              </a:xfrm>
              <a:custGeom>
                <a:avLst/>
                <a:gdLst>
                  <a:gd name="T0" fmla="*/ 0 h 3"/>
                  <a:gd name="T1" fmla="*/ 0 h 3"/>
                  <a:gd name="T2" fmla="*/ 3 h 3"/>
                  <a:gd name="T3" fmla="*/ 0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lnTo>
                      <a:pt x="0" y="0"/>
                    </a:lnTo>
                    <a:lnTo>
                      <a:pt x="0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008" name="Freeform 706"/>
              <p:cNvSpPr/>
              <p:nvPr/>
            </p:nvSpPr>
            <p:spPr bwMode="auto">
              <a:xfrm>
                <a:off x="2012" y="3204"/>
                <a:ext cx="3" cy="17"/>
              </a:xfrm>
              <a:custGeom>
                <a:avLst/>
                <a:gdLst>
                  <a:gd name="T0" fmla="*/ 0 w 1"/>
                  <a:gd name="T1" fmla="*/ 0 h 6"/>
                  <a:gd name="T2" fmla="*/ 0 w 1"/>
                  <a:gd name="T3" fmla="*/ 1 h 6"/>
                  <a:gd name="T4" fmla="*/ 0 w 1"/>
                  <a:gd name="T5" fmla="*/ 6 h 6"/>
                  <a:gd name="T6" fmla="*/ 1 w 1"/>
                  <a:gd name="T7" fmla="*/ 3 h 6"/>
                  <a:gd name="T8" fmla="*/ 0 w 1"/>
                  <a:gd name="T9" fmla="*/ 4 h 6"/>
                  <a:gd name="T10" fmla="*/ 1 w 1"/>
                  <a:gd name="T11" fmla="*/ 1 h 6"/>
                  <a:gd name="T12" fmla="*/ 0 w 1"/>
                  <a:gd name="T13" fmla="*/ 2 h 6"/>
                  <a:gd name="T14" fmla="*/ 0 w 1"/>
                  <a:gd name="T15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" h="6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4"/>
                      <a:pt x="0" y="3"/>
                      <a:pt x="0" y="6"/>
                    </a:cubicBezTo>
                    <a:cubicBezTo>
                      <a:pt x="1" y="5"/>
                      <a:pt x="1" y="4"/>
                      <a:pt x="1" y="3"/>
                    </a:cubicBezTo>
                    <a:cubicBezTo>
                      <a:pt x="1" y="3"/>
                      <a:pt x="1" y="4"/>
                      <a:pt x="0" y="4"/>
                    </a:cubicBezTo>
                    <a:cubicBezTo>
                      <a:pt x="0" y="3"/>
                      <a:pt x="1" y="3"/>
                      <a:pt x="1" y="1"/>
                    </a:cubicBezTo>
                    <a:cubicBezTo>
                      <a:pt x="0" y="0"/>
                      <a:pt x="1" y="2"/>
                      <a:pt x="0" y="2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009" name="Freeform 707"/>
              <p:cNvSpPr/>
              <p:nvPr/>
            </p:nvSpPr>
            <p:spPr bwMode="auto">
              <a:xfrm>
                <a:off x="2012" y="3210"/>
                <a:ext cx="0" cy="5"/>
              </a:xfrm>
              <a:custGeom>
                <a:avLst/>
                <a:gdLst>
                  <a:gd name="T0" fmla="*/ 2 h 2"/>
                  <a:gd name="T1" fmla="*/ 0 h 2"/>
                  <a:gd name="T2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2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010" name="Freeform 708"/>
              <p:cNvSpPr/>
              <p:nvPr/>
            </p:nvSpPr>
            <p:spPr bwMode="auto">
              <a:xfrm>
                <a:off x="2012" y="3213"/>
                <a:ext cx="0" cy="5"/>
              </a:xfrm>
              <a:custGeom>
                <a:avLst/>
                <a:gdLst>
                  <a:gd name="T0" fmla="*/ 1 h 2"/>
                  <a:gd name="T1" fmla="*/ 0 h 2"/>
                  <a:gd name="T2" fmla="*/ 2 h 2"/>
                  <a:gd name="T3" fmla="*/ 1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1"/>
                    </a:moveTo>
                    <a:cubicBezTo>
                      <a:pt x="0" y="1"/>
                      <a:pt x="0" y="0"/>
                      <a:pt x="0" y="0"/>
                    </a:cubicBezTo>
                    <a:cubicBezTo>
                      <a:pt x="0" y="2"/>
                      <a:pt x="0" y="2"/>
                      <a:pt x="0" y="2"/>
                    </a:cubicBez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011" name="Freeform 709"/>
              <p:cNvSpPr/>
              <p:nvPr/>
            </p:nvSpPr>
            <p:spPr bwMode="auto">
              <a:xfrm>
                <a:off x="2009" y="321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012" name="Freeform 710"/>
              <p:cNvSpPr/>
              <p:nvPr/>
            </p:nvSpPr>
            <p:spPr bwMode="auto">
              <a:xfrm>
                <a:off x="2009" y="3207"/>
                <a:ext cx="3" cy="11"/>
              </a:xfrm>
              <a:custGeom>
                <a:avLst/>
                <a:gdLst>
                  <a:gd name="T0" fmla="*/ 0 w 1"/>
                  <a:gd name="T1" fmla="*/ 3 h 4"/>
                  <a:gd name="T2" fmla="*/ 0 w 1"/>
                  <a:gd name="T3" fmla="*/ 3 h 4"/>
                  <a:gd name="T4" fmla="*/ 0 w 1"/>
                  <a:gd name="T5" fmla="*/ 3 h 4"/>
                  <a:gd name="T6" fmla="*/ 0 w 1"/>
                  <a:gd name="T7" fmla="*/ 1 h 4"/>
                  <a:gd name="T8" fmla="*/ 1 w 1"/>
                  <a:gd name="T9" fmla="*/ 1 h 4"/>
                  <a:gd name="T10" fmla="*/ 0 w 1"/>
                  <a:gd name="T11" fmla="*/ 0 h 4"/>
                  <a:gd name="T12" fmla="*/ 0 w 1"/>
                  <a:gd name="T13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" h="4">
                    <a:moveTo>
                      <a:pt x="0" y="3"/>
                    </a:moveTo>
                    <a:cubicBezTo>
                      <a:pt x="0" y="4"/>
                      <a:pt x="0" y="3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2"/>
                      <a:pt x="0" y="1"/>
                      <a:pt x="0" y="1"/>
                    </a:cubicBezTo>
                    <a:cubicBezTo>
                      <a:pt x="0" y="1"/>
                      <a:pt x="0" y="2"/>
                      <a:pt x="1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2"/>
                      <a:pt x="0" y="3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013" name="Freeform 711"/>
              <p:cNvSpPr/>
              <p:nvPr/>
            </p:nvSpPr>
            <p:spPr bwMode="auto">
              <a:xfrm>
                <a:off x="2009" y="3213"/>
                <a:ext cx="0" cy="2"/>
              </a:xfrm>
              <a:custGeom>
                <a:avLst/>
                <a:gdLst>
                  <a:gd name="T0" fmla="*/ 1 h 1"/>
                  <a:gd name="T1" fmla="*/ 1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014" name="Freeform 712"/>
              <p:cNvSpPr/>
              <p:nvPr/>
            </p:nvSpPr>
            <p:spPr bwMode="auto">
              <a:xfrm>
                <a:off x="2012" y="3213"/>
                <a:ext cx="0" cy="2"/>
              </a:xfrm>
              <a:custGeom>
                <a:avLst/>
                <a:gdLst>
                  <a:gd name="T0" fmla="*/ 2 h 2"/>
                  <a:gd name="T1" fmla="*/ 2 h 2"/>
                  <a:gd name="T2" fmla="*/ 0 h 2"/>
                  <a:gd name="T3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015" name="Freeform 713"/>
              <p:cNvSpPr/>
              <p:nvPr/>
            </p:nvSpPr>
            <p:spPr bwMode="auto">
              <a:xfrm>
                <a:off x="2006" y="3204"/>
                <a:ext cx="3" cy="11"/>
              </a:xfrm>
              <a:custGeom>
                <a:avLst/>
                <a:gdLst>
                  <a:gd name="T0" fmla="*/ 0 w 1"/>
                  <a:gd name="T1" fmla="*/ 4 h 4"/>
                  <a:gd name="T2" fmla="*/ 1 w 1"/>
                  <a:gd name="T3" fmla="*/ 3 h 4"/>
                  <a:gd name="T4" fmla="*/ 1 w 1"/>
                  <a:gd name="T5" fmla="*/ 0 h 4"/>
                  <a:gd name="T6" fmla="*/ 0 w 1"/>
                  <a:gd name="T7" fmla="*/ 1 h 4"/>
                  <a:gd name="T8" fmla="*/ 0 w 1"/>
                  <a:gd name="T9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4">
                    <a:moveTo>
                      <a:pt x="0" y="4"/>
                    </a:moveTo>
                    <a:cubicBezTo>
                      <a:pt x="0" y="2"/>
                      <a:pt x="1" y="4"/>
                      <a:pt x="1" y="3"/>
                    </a:cubicBezTo>
                    <a:cubicBezTo>
                      <a:pt x="1" y="3"/>
                      <a:pt x="0" y="1"/>
                      <a:pt x="1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2"/>
                      <a:pt x="0" y="3"/>
                      <a:pt x="0" y="4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016" name="Freeform 714"/>
              <p:cNvSpPr/>
              <p:nvPr/>
            </p:nvSpPr>
            <p:spPr bwMode="auto">
              <a:xfrm>
                <a:off x="2006" y="320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017" name="Freeform 715"/>
              <p:cNvSpPr/>
              <p:nvPr/>
            </p:nvSpPr>
            <p:spPr bwMode="auto">
              <a:xfrm>
                <a:off x="2004" y="3196"/>
                <a:ext cx="2" cy="17"/>
              </a:xfrm>
              <a:custGeom>
                <a:avLst/>
                <a:gdLst>
                  <a:gd name="T0" fmla="*/ 0 w 1"/>
                  <a:gd name="T1" fmla="*/ 5 h 6"/>
                  <a:gd name="T2" fmla="*/ 0 w 1"/>
                  <a:gd name="T3" fmla="*/ 3 h 6"/>
                  <a:gd name="T4" fmla="*/ 0 w 1"/>
                  <a:gd name="T5" fmla="*/ 5 h 6"/>
                  <a:gd name="T6" fmla="*/ 1 w 1"/>
                  <a:gd name="T7" fmla="*/ 4 h 6"/>
                  <a:gd name="T8" fmla="*/ 0 w 1"/>
                  <a:gd name="T9" fmla="*/ 6 h 6"/>
                  <a:gd name="T10" fmla="*/ 1 w 1"/>
                  <a:gd name="T11" fmla="*/ 4 h 6"/>
                  <a:gd name="T12" fmla="*/ 1 w 1"/>
                  <a:gd name="T13" fmla="*/ 5 h 6"/>
                  <a:gd name="T14" fmla="*/ 1 w 1"/>
                  <a:gd name="T15" fmla="*/ 3 h 6"/>
                  <a:gd name="T16" fmla="*/ 1 w 1"/>
                  <a:gd name="T17" fmla="*/ 3 h 6"/>
                  <a:gd name="T18" fmla="*/ 1 w 1"/>
                  <a:gd name="T19" fmla="*/ 2 h 6"/>
                  <a:gd name="T20" fmla="*/ 0 w 1"/>
                  <a:gd name="T21" fmla="*/ 1 h 6"/>
                  <a:gd name="T22" fmla="*/ 0 w 1"/>
                  <a:gd name="T23" fmla="*/ 5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" h="6">
                    <a:moveTo>
                      <a:pt x="0" y="5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0" y="4"/>
                      <a:pt x="0" y="5"/>
                      <a:pt x="0" y="5"/>
                    </a:cubicBezTo>
                    <a:cubicBezTo>
                      <a:pt x="0" y="5"/>
                      <a:pt x="0" y="4"/>
                      <a:pt x="1" y="4"/>
                    </a:cubicBezTo>
                    <a:cubicBezTo>
                      <a:pt x="1" y="6"/>
                      <a:pt x="0" y="4"/>
                      <a:pt x="0" y="6"/>
                    </a:cubicBezTo>
                    <a:cubicBezTo>
                      <a:pt x="1" y="6"/>
                      <a:pt x="1" y="6"/>
                      <a:pt x="1" y="4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5"/>
                      <a:pt x="1" y="3"/>
                    </a:cubicBezTo>
                    <a:cubicBezTo>
                      <a:pt x="1" y="3"/>
                      <a:pt x="1" y="2"/>
                      <a:pt x="1" y="2"/>
                    </a:cubicBezTo>
                    <a:cubicBezTo>
                      <a:pt x="1" y="3"/>
                      <a:pt x="1" y="0"/>
                      <a:pt x="0" y="1"/>
                    </a:cubicBezTo>
                    <a:cubicBezTo>
                      <a:pt x="0" y="1"/>
                      <a:pt x="0" y="4"/>
                      <a:pt x="0" y="5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018" name="Freeform 716"/>
              <p:cNvSpPr/>
              <p:nvPr/>
            </p:nvSpPr>
            <p:spPr bwMode="auto">
              <a:xfrm>
                <a:off x="2004" y="3202"/>
                <a:ext cx="0" cy="2"/>
              </a:xfrm>
              <a:custGeom>
                <a:avLst/>
                <a:gdLst>
                  <a:gd name="T0" fmla="*/ 2 h 2"/>
                  <a:gd name="T1" fmla="*/ 0 h 2"/>
                  <a:gd name="T2" fmla="*/ 2 h 2"/>
                  <a:gd name="T3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019" name="Freeform 717"/>
              <p:cNvSpPr/>
              <p:nvPr/>
            </p:nvSpPr>
            <p:spPr bwMode="auto">
              <a:xfrm>
                <a:off x="2001" y="3196"/>
                <a:ext cx="3" cy="17"/>
              </a:xfrm>
              <a:custGeom>
                <a:avLst/>
                <a:gdLst>
                  <a:gd name="T0" fmla="*/ 0 w 1"/>
                  <a:gd name="T1" fmla="*/ 6 h 6"/>
                  <a:gd name="T2" fmla="*/ 1 w 1"/>
                  <a:gd name="T3" fmla="*/ 4 h 6"/>
                  <a:gd name="T4" fmla="*/ 1 w 1"/>
                  <a:gd name="T5" fmla="*/ 5 h 6"/>
                  <a:gd name="T6" fmla="*/ 1 w 1"/>
                  <a:gd name="T7" fmla="*/ 4 h 6"/>
                  <a:gd name="T8" fmla="*/ 0 w 1"/>
                  <a:gd name="T9" fmla="*/ 5 h 6"/>
                  <a:gd name="T10" fmla="*/ 0 w 1"/>
                  <a:gd name="T11" fmla="*/ 2 h 6"/>
                  <a:gd name="T12" fmla="*/ 0 w 1"/>
                  <a:gd name="T13" fmla="*/ 2 h 6"/>
                  <a:gd name="T14" fmla="*/ 0 w 1"/>
                  <a:gd name="T15" fmla="*/ 3 h 6"/>
                  <a:gd name="T16" fmla="*/ 0 w 1"/>
                  <a:gd name="T17" fmla="*/ 3 h 6"/>
                  <a:gd name="T18" fmla="*/ 0 w 1"/>
                  <a:gd name="T19" fmla="*/ 4 h 6"/>
                  <a:gd name="T20" fmla="*/ 0 w 1"/>
                  <a:gd name="T21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" h="6">
                    <a:moveTo>
                      <a:pt x="0" y="6"/>
                    </a:moveTo>
                    <a:cubicBezTo>
                      <a:pt x="1" y="4"/>
                      <a:pt x="1" y="4"/>
                      <a:pt x="1" y="4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1" y="5"/>
                      <a:pt x="1" y="4"/>
                      <a:pt x="1" y="4"/>
                    </a:cubicBezTo>
                    <a:cubicBezTo>
                      <a:pt x="1" y="2"/>
                      <a:pt x="0" y="4"/>
                      <a:pt x="0" y="5"/>
                    </a:cubicBezTo>
                    <a:cubicBezTo>
                      <a:pt x="0" y="4"/>
                      <a:pt x="0" y="4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0"/>
                      <a:pt x="0" y="2"/>
                      <a:pt x="0" y="3"/>
                    </a:cubicBezTo>
                    <a:cubicBezTo>
                      <a:pt x="0" y="3"/>
                      <a:pt x="0" y="4"/>
                      <a:pt x="0" y="3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6"/>
                      <a:pt x="0" y="6"/>
                      <a:pt x="0" y="6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020" name="Freeform 718"/>
              <p:cNvSpPr/>
              <p:nvPr/>
            </p:nvSpPr>
            <p:spPr bwMode="auto">
              <a:xfrm>
                <a:off x="2004" y="321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021" name="Freeform 719"/>
              <p:cNvSpPr/>
              <p:nvPr/>
            </p:nvSpPr>
            <p:spPr bwMode="auto">
              <a:xfrm>
                <a:off x="2001" y="320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022" name="Freeform 720"/>
              <p:cNvSpPr/>
              <p:nvPr/>
            </p:nvSpPr>
            <p:spPr bwMode="auto">
              <a:xfrm>
                <a:off x="1998" y="3210"/>
                <a:ext cx="3" cy="3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0 h 1"/>
                  <a:gd name="T4" fmla="*/ 1 w 1"/>
                  <a:gd name="T5" fmla="*/ 1 h 1"/>
                  <a:gd name="T6" fmla="*/ 1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023" name="Freeform 721"/>
              <p:cNvSpPr/>
              <p:nvPr/>
            </p:nvSpPr>
            <p:spPr bwMode="auto">
              <a:xfrm>
                <a:off x="1979" y="3199"/>
                <a:ext cx="19" cy="16"/>
              </a:xfrm>
              <a:custGeom>
                <a:avLst/>
                <a:gdLst>
                  <a:gd name="T0" fmla="*/ 0 w 7"/>
                  <a:gd name="T1" fmla="*/ 1 h 6"/>
                  <a:gd name="T2" fmla="*/ 1 w 7"/>
                  <a:gd name="T3" fmla="*/ 2 h 6"/>
                  <a:gd name="T4" fmla="*/ 0 w 7"/>
                  <a:gd name="T5" fmla="*/ 3 h 6"/>
                  <a:gd name="T6" fmla="*/ 0 w 7"/>
                  <a:gd name="T7" fmla="*/ 6 h 6"/>
                  <a:gd name="T8" fmla="*/ 1 w 7"/>
                  <a:gd name="T9" fmla="*/ 5 h 6"/>
                  <a:gd name="T10" fmla="*/ 1 w 7"/>
                  <a:gd name="T11" fmla="*/ 6 h 6"/>
                  <a:gd name="T12" fmla="*/ 2 w 7"/>
                  <a:gd name="T13" fmla="*/ 5 h 6"/>
                  <a:gd name="T14" fmla="*/ 3 w 7"/>
                  <a:gd name="T15" fmla="*/ 5 h 6"/>
                  <a:gd name="T16" fmla="*/ 6 w 7"/>
                  <a:gd name="T17" fmla="*/ 5 h 6"/>
                  <a:gd name="T18" fmla="*/ 6 w 7"/>
                  <a:gd name="T19" fmla="*/ 3 h 6"/>
                  <a:gd name="T20" fmla="*/ 6 w 7"/>
                  <a:gd name="T21" fmla="*/ 4 h 6"/>
                  <a:gd name="T22" fmla="*/ 6 w 7"/>
                  <a:gd name="T23" fmla="*/ 4 h 6"/>
                  <a:gd name="T24" fmla="*/ 7 w 7"/>
                  <a:gd name="T25" fmla="*/ 5 h 6"/>
                  <a:gd name="T26" fmla="*/ 7 w 7"/>
                  <a:gd name="T27" fmla="*/ 2 h 6"/>
                  <a:gd name="T28" fmla="*/ 7 w 7"/>
                  <a:gd name="T29" fmla="*/ 5 h 6"/>
                  <a:gd name="T30" fmla="*/ 7 w 7"/>
                  <a:gd name="T31" fmla="*/ 3 h 6"/>
                  <a:gd name="T32" fmla="*/ 7 w 7"/>
                  <a:gd name="T33" fmla="*/ 2 h 6"/>
                  <a:gd name="T34" fmla="*/ 7 w 7"/>
                  <a:gd name="T35" fmla="*/ 1 h 6"/>
                  <a:gd name="T36" fmla="*/ 5 w 7"/>
                  <a:gd name="T37" fmla="*/ 4 h 6"/>
                  <a:gd name="T38" fmla="*/ 5 w 7"/>
                  <a:gd name="T39" fmla="*/ 2 h 6"/>
                  <a:gd name="T40" fmla="*/ 4 w 7"/>
                  <a:gd name="T41" fmla="*/ 1 h 6"/>
                  <a:gd name="T42" fmla="*/ 4 w 7"/>
                  <a:gd name="T43" fmla="*/ 3 h 6"/>
                  <a:gd name="T44" fmla="*/ 4 w 7"/>
                  <a:gd name="T45" fmla="*/ 3 h 6"/>
                  <a:gd name="T46" fmla="*/ 3 w 7"/>
                  <a:gd name="T47" fmla="*/ 3 h 6"/>
                  <a:gd name="T48" fmla="*/ 3 w 7"/>
                  <a:gd name="T49" fmla="*/ 2 h 6"/>
                  <a:gd name="T50" fmla="*/ 3 w 7"/>
                  <a:gd name="T51" fmla="*/ 5 h 6"/>
                  <a:gd name="T52" fmla="*/ 2 w 7"/>
                  <a:gd name="T53" fmla="*/ 1 h 6"/>
                  <a:gd name="T54" fmla="*/ 2 w 7"/>
                  <a:gd name="T55" fmla="*/ 2 h 6"/>
                  <a:gd name="T56" fmla="*/ 2 w 7"/>
                  <a:gd name="T57" fmla="*/ 3 h 6"/>
                  <a:gd name="T58" fmla="*/ 2 w 7"/>
                  <a:gd name="T59" fmla="*/ 1 h 6"/>
                  <a:gd name="T60" fmla="*/ 2 w 7"/>
                  <a:gd name="T61" fmla="*/ 3 h 6"/>
                  <a:gd name="T62" fmla="*/ 2 w 7"/>
                  <a:gd name="T63" fmla="*/ 4 h 6"/>
                  <a:gd name="T64" fmla="*/ 1 w 7"/>
                  <a:gd name="T65" fmla="*/ 3 h 6"/>
                  <a:gd name="T66" fmla="*/ 1 w 7"/>
                  <a:gd name="T67" fmla="*/ 1 h 6"/>
                  <a:gd name="T68" fmla="*/ 1 w 7"/>
                  <a:gd name="T69" fmla="*/ 0 h 6"/>
                  <a:gd name="T70" fmla="*/ 1 w 7"/>
                  <a:gd name="T71" fmla="*/ 3 h 6"/>
                  <a:gd name="T72" fmla="*/ 0 w 7"/>
                  <a:gd name="T73" fmla="*/ 1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7" h="6">
                    <a:moveTo>
                      <a:pt x="0" y="1"/>
                    </a:moveTo>
                    <a:cubicBezTo>
                      <a:pt x="0" y="2"/>
                      <a:pt x="0" y="2"/>
                      <a:pt x="1" y="2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4"/>
                      <a:pt x="0" y="5"/>
                      <a:pt x="0" y="6"/>
                    </a:cubicBezTo>
                    <a:cubicBezTo>
                      <a:pt x="0" y="6"/>
                      <a:pt x="0" y="4"/>
                      <a:pt x="1" y="5"/>
                    </a:cubicBezTo>
                    <a:cubicBezTo>
                      <a:pt x="1" y="6"/>
                      <a:pt x="1" y="6"/>
                      <a:pt x="1" y="6"/>
                    </a:cubicBezTo>
                    <a:cubicBezTo>
                      <a:pt x="1" y="5"/>
                      <a:pt x="2" y="4"/>
                      <a:pt x="2" y="5"/>
                    </a:cubicBezTo>
                    <a:cubicBezTo>
                      <a:pt x="2" y="6"/>
                      <a:pt x="2" y="5"/>
                      <a:pt x="3" y="5"/>
                    </a:cubicBezTo>
                    <a:cubicBezTo>
                      <a:pt x="4" y="5"/>
                      <a:pt x="5" y="4"/>
                      <a:pt x="6" y="5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6" y="4"/>
                      <a:pt x="6" y="3"/>
                      <a:pt x="6" y="4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6" y="6"/>
                      <a:pt x="6" y="4"/>
                      <a:pt x="7" y="5"/>
                    </a:cubicBezTo>
                    <a:cubicBezTo>
                      <a:pt x="7" y="5"/>
                      <a:pt x="7" y="3"/>
                      <a:pt x="7" y="2"/>
                    </a:cubicBezTo>
                    <a:cubicBezTo>
                      <a:pt x="7" y="5"/>
                      <a:pt x="7" y="2"/>
                      <a:pt x="7" y="5"/>
                    </a:cubicBezTo>
                    <a:cubicBezTo>
                      <a:pt x="7" y="6"/>
                      <a:pt x="7" y="3"/>
                      <a:pt x="7" y="3"/>
                    </a:cubicBezTo>
                    <a:cubicBezTo>
                      <a:pt x="7" y="2"/>
                      <a:pt x="7" y="3"/>
                      <a:pt x="7" y="2"/>
                    </a:cubicBezTo>
                    <a:cubicBezTo>
                      <a:pt x="7" y="1"/>
                      <a:pt x="7" y="2"/>
                      <a:pt x="7" y="1"/>
                    </a:cubicBezTo>
                    <a:cubicBezTo>
                      <a:pt x="7" y="0"/>
                      <a:pt x="6" y="3"/>
                      <a:pt x="5" y="4"/>
                    </a:cubicBezTo>
                    <a:cubicBezTo>
                      <a:pt x="5" y="2"/>
                      <a:pt x="5" y="2"/>
                      <a:pt x="5" y="2"/>
                    </a:cubicBezTo>
                    <a:cubicBezTo>
                      <a:pt x="5" y="3"/>
                      <a:pt x="4" y="3"/>
                      <a:pt x="4" y="1"/>
                    </a:cubicBezTo>
                    <a:cubicBezTo>
                      <a:pt x="4" y="2"/>
                      <a:pt x="4" y="1"/>
                      <a:pt x="4" y="3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3"/>
                      <a:pt x="3" y="2"/>
                      <a:pt x="3" y="2"/>
                    </a:cubicBezTo>
                    <a:cubicBezTo>
                      <a:pt x="3" y="3"/>
                      <a:pt x="3" y="4"/>
                      <a:pt x="3" y="5"/>
                    </a:cubicBezTo>
                    <a:cubicBezTo>
                      <a:pt x="3" y="3"/>
                      <a:pt x="3" y="2"/>
                      <a:pt x="2" y="1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2"/>
                      <a:pt x="2" y="3"/>
                      <a:pt x="2" y="3"/>
                    </a:cubicBezTo>
                    <a:cubicBezTo>
                      <a:pt x="2" y="4"/>
                      <a:pt x="2" y="2"/>
                      <a:pt x="2" y="1"/>
                    </a:cubicBezTo>
                    <a:cubicBezTo>
                      <a:pt x="2" y="1"/>
                      <a:pt x="2" y="4"/>
                      <a:pt x="2" y="3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1" y="4"/>
                      <a:pt x="1" y="3"/>
                      <a:pt x="1" y="3"/>
                    </a:cubicBezTo>
                    <a:cubicBezTo>
                      <a:pt x="1" y="2"/>
                      <a:pt x="1" y="2"/>
                      <a:pt x="1" y="1"/>
                    </a:cubicBezTo>
                    <a:cubicBezTo>
                      <a:pt x="1" y="1"/>
                      <a:pt x="1" y="1"/>
                      <a:pt x="1" y="0"/>
                    </a:cubicBezTo>
                    <a:cubicBezTo>
                      <a:pt x="1" y="1"/>
                      <a:pt x="1" y="2"/>
                      <a:pt x="1" y="3"/>
                    </a:cubicBezTo>
                    <a:cubicBezTo>
                      <a:pt x="1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024" name="Freeform 722"/>
              <p:cNvSpPr/>
              <p:nvPr/>
            </p:nvSpPr>
            <p:spPr bwMode="auto">
              <a:xfrm>
                <a:off x="1982" y="3196"/>
                <a:ext cx="0" cy="3"/>
              </a:xfrm>
              <a:custGeom>
                <a:avLst/>
                <a:gdLst>
                  <a:gd name="T0" fmla="*/ 3 h 3"/>
                  <a:gd name="T1" fmla="*/ 0 h 3"/>
                  <a:gd name="T2" fmla="*/ 3 h 3"/>
                  <a:gd name="T3" fmla="*/ 3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3">
                    <a:moveTo>
                      <a:pt x="0" y="3"/>
                    </a:moveTo>
                    <a:lnTo>
                      <a:pt x="0" y="0"/>
                    </a:lnTo>
                    <a:lnTo>
                      <a:pt x="0" y="3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025" name="Freeform 723"/>
              <p:cNvSpPr/>
              <p:nvPr/>
            </p:nvSpPr>
            <p:spPr bwMode="auto">
              <a:xfrm>
                <a:off x="1979" y="320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026" name="Rectangle 724"/>
              <p:cNvSpPr>
                <a:spLocks noChangeArrowheads="1"/>
              </p:cNvSpPr>
              <p:nvPr/>
            </p:nvSpPr>
            <p:spPr bwMode="auto">
              <a:xfrm>
                <a:off x="1985" y="3213"/>
                <a:ext cx="1" cy="1"/>
              </a:xfrm>
              <a:prstGeom prst="rect">
                <a:avLst/>
              </a:pr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027" name="Freeform 725"/>
              <p:cNvSpPr/>
              <p:nvPr/>
            </p:nvSpPr>
            <p:spPr bwMode="auto">
              <a:xfrm>
                <a:off x="1985" y="3199"/>
                <a:ext cx="0" cy="3"/>
              </a:xfrm>
              <a:custGeom>
                <a:avLst/>
                <a:gdLst>
                  <a:gd name="T0" fmla="*/ 0 h 3"/>
                  <a:gd name="T1" fmla="*/ 3 h 3"/>
                  <a:gd name="T2" fmla="*/ 0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lnTo>
                      <a:pt x="0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028" name="Freeform 726"/>
              <p:cNvSpPr/>
              <p:nvPr/>
            </p:nvSpPr>
            <p:spPr bwMode="auto">
              <a:xfrm>
                <a:off x="1990" y="3199"/>
                <a:ext cx="0" cy="3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1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029" name="Rectangle 727"/>
              <p:cNvSpPr>
                <a:spLocks noChangeArrowheads="1"/>
              </p:cNvSpPr>
              <p:nvPr/>
            </p:nvSpPr>
            <p:spPr bwMode="auto">
              <a:xfrm>
                <a:off x="1982" y="3199"/>
                <a:ext cx="1" cy="1"/>
              </a:xfrm>
              <a:prstGeom prst="rect">
                <a:avLst/>
              </a:pr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030" name="Freeform 728"/>
              <p:cNvSpPr/>
              <p:nvPr/>
            </p:nvSpPr>
            <p:spPr bwMode="auto">
              <a:xfrm>
                <a:off x="1968" y="3199"/>
                <a:ext cx="11" cy="19"/>
              </a:xfrm>
              <a:custGeom>
                <a:avLst/>
                <a:gdLst>
                  <a:gd name="T0" fmla="*/ 0 w 4"/>
                  <a:gd name="T1" fmla="*/ 6 h 7"/>
                  <a:gd name="T2" fmla="*/ 1 w 4"/>
                  <a:gd name="T3" fmla="*/ 7 h 7"/>
                  <a:gd name="T4" fmla="*/ 1 w 4"/>
                  <a:gd name="T5" fmla="*/ 3 h 7"/>
                  <a:gd name="T6" fmla="*/ 1 w 4"/>
                  <a:gd name="T7" fmla="*/ 7 h 7"/>
                  <a:gd name="T8" fmla="*/ 3 w 4"/>
                  <a:gd name="T9" fmla="*/ 4 h 7"/>
                  <a:gd name="T10" fmla="*/ 3 w 4"/>
                  <a:gd name="T11" fmla="*/ 6 h 7"/>
                  <a:gd name="T12" fmla="*/ 3 w 4"/>
                  <a:gd name="T13" fmla="*/ 2 h 7"/>
                  <a:gd name="T14" fmla="*/ 3 w 4"/>
                  <a:gd name="T15" fmla="*/ 6 h 7"/>
                  <a:gd name="T16" fmla="*/ 3 w 4"/>
                  <a:gd name="T17" fmla="*/ 6 h 7"/>
                  <a:gd name="T18" fmla="*/ 4 w 4"/>
                  <a:gd name="T19" fmla="*/ 5 h 7"/>
                  <a:gd name="T20" fmla="*/ 4 w 4"/>
                  <a:gd name="T21" fmla="*/ 3 h 7"/>
                  <a:gd name="T22" fmla="*/ 4 w 4"/>
                  <a:gd name="T23" fmla="*/ 1 h 7"/>
                  <a:gd name="T24" fmla="*/ 4 w 4"/>
                  <a:gd name="T25" fmla="*/ 3 h 7"/>
                  <a:gd name="T26" fmla="*/ 4 w 4"/>
                  <a:gd name="T27" fmla="*/ 1 h 7"/>
                  <a:gd name="T28" fmla="*/ 3 w 4"/>
                  <a:gd name="T29" fmla="*/ 2 h 7"/>
                  <a:gd name="T30" fmla="*/ 3 w 4"/>
                  <a:gd name="T31" fmla="*/ 1 h 7"/>
                  <a:gd name="T32" fmla="*/ 3 w 4"/>
                  <a:gd name="T33" fmla="*/ 2 h 7"/>
                  <a:gd name="T34" fmla="*/ 3 w 4"/>
                  <a:gd name="T35" fmla="*/ 2 h 7"/>
                  <a:gd name="T36" fmla="*/ 3 w 4"/>
                  <a:gd name="T37" fmla="*/ 3 h 7"/>
                  <a:gd name="T38" fmla="*/ 3 w 4"/>
                  <a:gd name="T39" fmla="*/ 2 h 7"/>
                  <a:gd name="T40" fmla="*/ 3 w 4"/>
                  <a:gd name="T41" fmla="*/ 3 h 7"/>
                  <a:gd name="T42" fmla="*/ 2 w 4"/>
                  <a:gd name="T43" fmla="*/ 1 h 7"/>
                  <a:gd name="T44" fmla="*/ 2 w 4"/>
                  <a:gd name="T45" fmla="*/ 2 h 7"/>
                  <a:gd name="T46" fmla="*/ 2 w 4"/>
                  <a:gd name="T47" fmla="*/ 1 h 7"/>
                  <a:gd name="T48" fmla="*/ 2 w 4"/>
                  <a:gd name="T49" fmla="*/ 4 h 7"/>
                  <a:gd name="T50" fmla="*/ 2 w 4"/>
                  <a:gd name="T51" fmla="*/ 2 h 7"/>
                  <a:gd name="T52" fmla="*/ 1 w 4"/>
                  <a:gd name="T53" fmla="*/ 2 h 7"/>
                  <a:gd name="T54" fmla="*/ 1 w 4"/>
                  <a:gd name="T55" fmla="*/ 2 h 7"/>
                  <a:gd name="T56" fmla="*/ 0 w 4"/>
                  <a:gd name="T57" fmla="*/ 3 h 7"/>
                  <a:gd name="T58" fmla="*/ 1 w 4"/>
                  <a:gd name="T59" fmla="*/ 3 h 7"/>
                  <a:gd name="T60" fmla="*/ 0 w 4"/>
                  <a:gd name="T61" fmla="*/ 4 h 7"/>
                  <a:gd name="T62" fmla="*/ 0 w 4"/>
                  <a:gd name="T63" fmla="*/ 4 h 7"/>
                  <a:gd name="T64" fmla="*/ 0 w 4"/>
                  <a:gd name="T65" fmla="*/ 5 h 7"/>
                  <a:gd name="T66" fmla="*/ 0 w 4"/>
                  <a:gd name="T67" fmla="*/ 4 h 7"/>
                  <a:gd name="T68" fmla="*/ 0 w 4"/>
                  <a:gd name="T69" fmla="*/ 6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4" h="7">
                    <a:moveTo>
                      <a:pt x="0" y="6"/>
                    </a:moveTo>
                    <a:cubicBezTo>
                      <a:pt x="0" y="7"/>
                      <a:pt x="1" y="7"/>
                      <a:pt x="1" y="7"/>
                    </a:cubicBezTo>
                    <a:cubicBezTo>
                      <a:pt x="1" y="6"/>
                      <a:pt x="1" y="4"/>
                      <a:pt x="1" y="3"/>
                    </a:cubicBezTo>
                    <a:cubicBezTo>
                      <a:pt x="1" y="7"/>
                      <a:pt x="1" y="7"/>
                      <a:pt x="1" y="7"/>
                    </a:cubicBezTo>
                    <a:cubicBezTo>
                      <a:pt x="2" y="6"/>
                      <a:pt x="2" y="7"/>
                      <a:pt x="3" y="4"/>
                    </a:cubicBezTo>
                    <a:cubicBezTo>
                      <a:pt x="3" y="6"/>
                      <a:pt x="3" y="6"/>
                      <a:pt x="3" y="6"/>
                    </a:cubicBezTo>
                    <a:cubicBezTo>
                      <a:pt x="3" y="5"/>
                      <a:pt x="3" y="1"/>
                      <a:pt x="3" y="2"/>
                    </a:cubicBezTo>
                    <a:cubicBezTo>
                      <a:pt x="3" y="4"/>
                      <a:pt x="3" y="4"/>
                      <a:pt x="3" y="6"/>
                    </a:cubicBezTo>
                    <a:cubicBezTo>
                      <a:pt x="3" y="6"/>
                      <a:pt x="3" y="6"/>
                      <a:pt x="3" y="6"/>
                    </a:cubicBezTo>
                    <a:cubicBezTo>
                      <a:pt x="3" y="6"/>
                      <a:pt x="4" y="5"/>
                      <a:pt x="4" y="5"/>
                    </a:cubicBezTo>
                    <a:cubicBezTo>
                      <a:pt x="4" y="4"/>
                      <a:pt x="4" y="3"/>
                      <a:pt x="4" y="3"/>
                    </a:cubicBezTo>
                    <a:cubicBezTo>
                      <a:pt x="4" y="3"/>
                      <a:pt x="4" y="2"/>
                      <a:pt x="4" y="1"/>
                    </a:cubicBezTo>
                    <a:cubicBezTo>
                      <a:pt x="4" y="2"/>
                      <a:pt x="4" y="2"/>
                      <a:pt x="4" y="3"/>
                    </a:cubicBezTo>
                    <a:cubicBezTo>
                      <a:pt x="3" y="2"/>
                      <a:pt x="4" y="2"/>
                      <a:pt x="4" y="1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2"/>
                      <a:pt x="3" y="1"/>
                      <a:pt x="3" y="1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2"/>
                      <a:pt x="3" y="2"/>
                      <a:pt x="3" y="3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2" y="2"/>
                      <a:pt x="2" y="0"/>
                      <a:pt x="2" y="1"/>
                    </a:cubicBezTo>
                    <a:cubicBezTo>
                      <a:pt x="2" y="1"/>
                      <a:pt x="2" y="2"/>
                      <a:pt x="2" y="2"/>
                    </a:cubicBezTo>
                    <a:cubicBezTo>
                      <a:pt x="2" y="3"/>
                      <a:pt x="2" y="1"/>
                      <a:pt x="2" y="1"/>
                    </a:cubicBezTo>
                    <a:cubicBezTo>
                      <a:pt x="2" y="2"/>
                      <a:pt x="2" y="4"/>
                      <a:pt x="2" y="4"/>
                    </a:cubicBezTo>
                    <a:cubicBezTo>
                      <a:pt x="2" y="3"/>
                      <a:pt x="2" y="5"/>
                      <a:pt x="2" y="2"/>
                    </a:cubicBezTo>
                    <a:cubicBezTo>
                      <a:pt x="1" y="1"/>
                      <a:pt x="1" y="3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4"/>
                      <a:pt x="1" y="1"/>
                      <a:pt x="0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4"/>
                      <a:pt x="0" y="4"/>
                      <a:pt x="0" y="4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6"/>
                      <a:pt x="0" y="5"/>
                      <a:pt x="0" y="4"/>
                    </a:cubicBezTo>
                    <a:cubicBezTo>
                      <a:pt x="0" y="5"/>
                      <a:pt x="0" y="6"/>
                      <a:pt x="0" y="6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031" name="Freeform 729"/>
              <p:cNvSpPr/>
              <p:nvPr/>
            </p:nvSpPr>
            <p:spPr bwMode="auto">
              <a:xfrm>
                <a:off x="1976" y="3202"/>
                <a:ext cx="0" cy="2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032" name="Freeform 730"/>
              <p:cNvSpPr/>
              <p:nvPr/>
            </p:nvSpPr>
            <p:spPr bwMode="auto">
              <a:xfrm>
                <a:off x="1960" y="3196"/>
                <a:ext cx="8" cy="25"/>
              </a:xfrm>
              <a:custGeom>
                <a:avLst/>
                <a:gdLst>
                  <a:gd name="T0" fmla="*/ 2 w 3"/>
                  <a:gd name="T1" fmla="*/ 5 h 9"/>
                  <a:gd name="T2" fmla="*/ 2 w 3"/>
                  <a:gd name="T3" fmla="*/ 3 h 9"/>
                  <a:gd name="T4" fmla="*/ 2 w 3"/>
                  <a:gd name="T5" fmla="*/ 6 h 9"/>
                  <a:gd name="T6" fmla="*/ 2 w 3"/>
                  <a:gd name="T7" fmla="*/ 7 h 9"/>
                  <a:gd name="T8" fmla="*/ 2 w 3"/>
                  <a:gd name="T9" fmla="*/ 4 h 9"/>
                  <a:gd name="T10" fmla="*/ 1 w 3"/>
                  <a:gd name="T11" fmla="*/ 3 h 9"/>
                  <a:gd name="T12" fmla="*/ 1 w 3"/>
                  <a:gd name="T13" fmla="*/ 5 h 9"/>
                  <a:gd name="T14" fmla="*/ 1 w 3"/>
                  <a:gd name="T15" fmla="*/ 6 h 9"/>
                  <a:gd name="T16" fmla="*/ 1 w 3"/>
                  <a:gd name="T17" fmla="*/ 6 h 9"/>
                  <a:gd name="T18" fmla="*/ 1 w 3"/>
                  <a:gd name="T19" fmla="*/ 3 h 9"/>
                  <a:gd name="T20" fmla="*/ 0 w 3"/>
                  <a:gd name="T21" fmla="*/ 9 h 9"/>
                  <a:gd name="T22" fmla="*/ 0 w 3"/>
                  <a:gd name="T23" fmla="*/ 8 h 9"/>
                  <a:gd name="T24" fmla="*/ 0 w 3"/>
                  <a:gd name="T25" fmla="*/ 6 h 9"/>
                  <a:gd name="T26" fmla="*/ 0 w 3"/>
                  <a:gd name="T27" fmla="*/ 7 h 9"/>
                  <a:gd name="T28" fmla="*/ 0 w 3"/>
                  <a:gd name="T29" fmla="*/ 8 h 9"/>
                  <a:gd name="T30" fmla="*/ 2 w 3"/>
                  <a:gd name="T31" fmla="*/ 8 h 9"/>
                  <a:gd name="T32" fmla="*/ 2 w 3"/>
                  <a:gd name="T33" fmla="*/ 8 h 9"/>
                  <a:gd name="T34" fmla="*/ 2 w 3"/>
                  <a:gd name="T35" fmla="*/ 6 h 9"/>
                  <a:gd name="T36" fmla="*/ 2 w 3"/>
                  <a:gd name="T37" fmla="*/ 4 h 9"/>
                  <a:gd name="T38" fmla="*/ 2 w 3"/>
                  <a:gd name="T39" fmla="*/ 5 h 9"/>
                  <a:gd name="T40" fmla="*/ 3 w 3"/>
                  <a:gd name="T41" fmla="*/ 3 h 9"/>
                  <a:gd name="T42" fmla="*/ 3 w 3"/>
                  <a:gd name="T43" fmla="*/ 2 h 9"/>
                  <a:gd name="T44" fmla="*/ 2 w 3"/>
                  <a:gd name="T45" fmla="*/ 2 h 9"/>
                  <a:gd name="T46" fmla="*/ 2 w 3"/>
                  <a:gd name="T47" fmla="*/ 5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3" h="9">
                    <a:moveTo>
                      <a:pt x="2" y="5"/>
                    </a:moveTo>
                    <a:cubicBezTo>
                      <a:pt x="2" y="4"/>
                      <a:pt x="2" y="3"/>
                      <a:pt x="2" y="3"/>
                    </a:cubicBezTo>
                    <a:cubicBezTo>
                      <a:pt x="2" y="4"/>
                      <a:pt x="2" y="5"/>
                      <a:pt x="2" y="6"/>
                    </a:cubicBezTo>
                    <a:cubicBezTo>
                      <a:pt x="2" y="5"/>
                      <a:pt x="2" y="7"/>
                      <a:pt x="2" y="7"/>
                    </a:cubicBezTo>
                    <a:cubicBezTo>
                      <a:pt x="2" y="6"/>
                      <a:pt x="2" y="4"/>
                      <a:pt x="2" y="4"/>
                    </a:cubicBezTo>
                    <a:cubicBezTo>
                      <a:pt x="2" y="4"/>
                      <a:pt x="2" y="3"/>
                      <a:pt x="1" y="3"/>
                    </a:cubicBezTo>
                    <a:cubicBezTo>
                      <a:pt x="2" y="4"/>
                      <a:pt x="1" y="4"/>
                      <a:pt x="1" y="5"/>
                    </a:cubicBezTo>
                    <a:cubicBezTo>
                      <a:pt x="1" y="6"/>
                      <a:pt x="1" y="7"/>
                      <a:pt x="1" y="6"/>
                    </a:cubicBezTo>
                    <a:cubicBezTo>
                      <a:pt x="1" y="5"/>
                      <a:pt x="1" y="6"/>
                      <a:pt x="1" y="6"/>
                    </a:cubicBezTo>
                    <a:cubicBezTo>
                      <a:pt x="1" y="4"/>
                      <a:pt x="1" y="5"/>
                      <a:pt x="1" y="3"/>
                    </a:cubicBezTo>
                    <a:cubicBezTo>
                      <a:pt x="1" y="5"/>
                      <a:pt x="0" y="5"/>
                      <a:pt x="0" y="9"/>
                    </a:cubicBezTo>
                    <a:cubicBezTo>
                      <a:pt x="0" y="9"/>
                      <a:pt x="0" y="8"/>
                      <a:pt x="0" y="8"/>
                    </a:cubicBezTo>
                    <a:cubicBezTo>
                      <a:pt x="0" y="8"/>
                      <a:pt x="0" y="7"/>
                      <a:pt x="0" y="6"/>
                    </a:cubicBezTo>
                    <a:cubicBezTo>
                      <a:pt x="0" y="7"/>
                      <a:pt x="1" y="5"/>
                      <a:pt x="0" y="7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1" y="9"/>
                      <a:pt x="2" y="8"/>
                      <a:pt x="2" y="8"/>
                    </a:cubicBezTo>
                    <a:cubicBezTo>
                      <a:pt x="2" y="8"/>
                      <a:pt x="2" y="8"/>
                      <a:pt x="2" y="8"/>
                    </a:cubicBezTo>
                    <a:cubicBezTo>
                      <a:pt x="2" y="7"/>
                      <a:pt x="2" y="7"/>
                      <a:pt x="2" y="6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4"/>
                      <a:pt x="3" y="4"/>
                      <a:pt x="2" y="5"/>
                    </a:cubicBezTo>
                    <a:cubicBezTo>
                      <a:pt x="3" y="4"/>
                      <a:pt x="3" y="3"/>
                      <a:pt x="3" y="3"/>
                    </a:cubicBezTo>
                    <a:cubicBezTo>
                      <a:pt x="3" y="2"/>
                      <a:pt x="3" y="3"/>
                      <a:pt x="3" y="2"/>
                    </a:cubicBezTo>
                    <a:cubicBezTo>
                      <a:pt x="3" y="0"/>
                      <a:pt x="3" y="3"/>
                      <a:pt x="2" y="2"/>
                    </a:cubicBezTo>
                    <a:lnTo>
                      <a:pt x="2" y="5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033" name="Rectangle 731"/>
              <p:cNvSpPr>
                <a:spLocks noChangeArrowheads="1"/>
              </p:cNvSpPr>
              <p:nvPr/>
            </p:nvSpPr>
            <p:spPr bwMode="auto">
              <a:xfrm>
                <a:off x="1968" y="3204"/>
                <a:ext cx="1" cy="3"/>
              </a:xfrm>
              <a:prstGeom prst="rect">
                <a:avLst/>
              </a:pr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034" name="Freeform 732"/>
              <p:cNvSpPr/>
              <p:nvPr/>
            </p:nvSpPr>
            <p:spPr bwMode="auto">
              <a:xfrm>
                <a:off x="1966" y="3215"/>
                <a:ext cx="2" cy="3"/>
              </a:xfrm>
              <a:custGeom>
                <a:avLst/>
                <a:gdLst>
                  <a:gd name="T0" fmla="*/ 1 w 1"/>
                  <a:gd name="T1" fmla="*/ 1 h 1"/>
                  <a:gd name="T2" fmla="*/ 1 w 1"/>
                  <a:gd name="T3" fmla="*/ 0 h 1"/>
                  <a:gd name="T4" fmla="*/ 1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1" y="1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035" name="Freeform 733"/>
              <p:cNvSpPr/>
              <p:nvPr/>
            </p:nvSpPr>
            <p:spPr bwMode="auto">
              <a:xfrm>
                <a:off x="1963" y="3204"/>
                <a:ext cx="0" cy="3"/>
              </a:xfrm>
              <a:custGeom>
                <a:avLst/>
                <a:gdLst>
                  <a:gd name="T0" fmla="*/ 0 h 1"/>
                  <a:gd name="T1" fmla="*/ 1 h 1"/>
                  <a:gd name="T2" fmla="*/ 1 h 1"/>
                  <a:gd name="T3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036" name="Freeform 734"/>
              <p:cNvSpPr/>
              <p:nvPr/>
            </p:nvSpPr>
            <p:spPr bwMode="auto">
              <a:xfrm>
                <a:off x="1957" y="3210"/>
                <a:ext cx="3" cy="11"/>
              </a:xfrm>
              <a:custGeom>
                <a:avLst/>
                <a:gdLst>
                  <a:gd name="T0" fmla="*/ 0 w 1"/>
                  <a:gd name="T1" fmla="*/ 4 h 4"/>
                  <a:gd name="T2" fmla="*/ 1 w 1"/>
                  <a:gd name="T3" fmla="*/ 4 h 4"/>
                  <a:gd name="T4" fmla="*/ 1 w 1"/>
                  <a:gd name="T5" fmla="*/ 0 h 4"/>
                  <a:gd name="T6" fmla="*/ 0 w 1"/>
                  <a:gd name="T7" fmla="*/ 2 h 4"/>
                  <a:gd name="T8" fmla="*/ 0 w 1"/>
                  <a:gd name="T9" fmla="*/ 2 h 4"/>
                  <a:gd name="T10" fmla="*/ 0 w 1"/>
                  <a:gd name="T11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" h="4">
                    <a:moveTo>
                      <a:pt x="0" y="4"/>
                    </a:moveTo>
                    <a:cubicBezTo>
                      <a:pt x="0" y="4"/>
                      <a:pt x="0" y="3"/>
                      <a:pt x="1" y="4"/>
                    </a:cubicBezTo>
                    <a:cubicBezTo>
                      <a:pt x="1" y="2"/>
                      <a:pt x="1" y="1"/>
                      <a:pt x="1" y="0"/>
                    </a:cubicBezTo>
                    <a:cubicBezTo>
                      <a:pt x="1" y="0"/>
                      <a:pt x="1" y="2"/>
                      <a:pt x="0" y="2"/>
                    </a:cubicBezTo>
                    <a:cubicBezTo>
                      <a:pt x="0" y="1"/>
                      <a:pt x="0" y="3"/>
                      <a:pt x="0" y="2"/>
                    </a:cubicBez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037" name="Freeform 735"/>
              <p:cNvSpPr/>
              <p:nvPr/>
            </p:nvSpPr>
            <p:spPr bwMode="auto">
              <a:xfrm>
                <a:off x="1947" y="3199"/>
                <a:ext cx="10" cy="30"/>
              </a:xfrm>
              <a:custGeom>
                <a:avLst/>
                <a:gdLst>
                  <a:gd name="T0" fmla="*/ 3 w 4"/>
                  <a:gd name="T1" fmla="*/ 3 h 11"/>
                  <a:gd name="T2" fmla="*/ 3 w 4"/>
                  <a:gd name="T3" fmla="*/ 4 h 11"/>
                  <a:gd name="T4" fmla="*/ 3 w 4"/>
                  <a:gd name="T5" fmla="*/ 3 h 11"/>
                  <a:gd name="T6" fmla="*/ 3 w 4"/>
                  <a:gd name="T7" fmla="*/ 2 h 11"/>
                  <a:gd name="T8" fmla="*/ 3 w 4"/>
                  <a:gd name="T9" fmla="*/ 3 h 11"/>
                  <a:gd name="T10" fmla="*/ 2 w 4"/>
                  <a:gd name="T11" fmla="*/ 3 h 11"/>
                  <a:gd name="T12" fmla="*/ 2 w 4"/>
                  <a:gd name="T13" fmla="*/ 5 h 11"/>
                  <a:gd name="T14" fmla="*/ 2 w 4"/>
                  <a:gd name="T15" fmla="*/ 2 h 11"/>
                  <a:gd name="T16" fmla="*/ 1 w 4"/>
                  <a:gd name="T17" fmla="*/ 6 h 11"/>
                  <a:gd name="T18" fmla="*/ 1 w 4"/>
                  <a:gd name="T19" fmla="*/ 4 h 11"/>
                  <a:gd name="T20" fmla="*/ 1 w 4"/>
                  <a:gd name="T21" fmla="*/ 4 h 11"/>
                  <a:gd name="T22" fmla="*/ 1 w 4"/>
                  <a:gd name="T23" fmla="*/ 6 h 11"/>
                  <a:gd name="T24" fmla="*/ 1 w 4"/>
                  <a:gd name="T25" fmla="*/ 8 h 11"/>
                  <a:gd name="T26" fmla="*/ 1 w 4"/>
                  <a:gd name="T27" fmla="*/ 8 h 11"/>
                  <a:gd name="T28" fmla="*/ 2 w 4"/>
                  <a:gd name="T29" fmla="*/ 9 h 11"/>
                  <a:gd name="T30" fmla="*/ 3 w 4"/>
                  <a:gd name="T31" fmla="*/ 7 h 11"/>
                  <a:gd name="T32" fmla="*/ 3 w 4"/>
                  <a:gd name="T33" fmla="*/ 8 h 11"/>
                  <a:gd name="T34" fmla="*/ 2 w 4"/>
                  <a:gd name="T35" fmla="*/ 5 h 11"/>
                  <a:gd name="T36" fmla="*/ 3 w 4"/>
                  <a:gd name="T37" fmla="*/ 5 h 11"/>
                  <a:gd name="T38" fmla="*/ 3 w 4"/>
                  <a:gd name="T39" fmla="*/ 7 h 11"/>
                  <a:gd name="T40" fmla="*/ 3 w 4"/>
                  <a:gd name="T41" fmla="*/ 6 h 11"/>
                  <a:gd name="T42" fmla="*/ 4 w 4"/>
                  <a:gd name="T43" fmla="*/ 8 h 11"/>
                  <a:gd name="T44" fmla="*/ 4 w 4"/>
                  <a:gd name="T45" fmla="*/ 5 h 11"/>
                  <a:gd name="T46" fmla="*/ 4 w 4"/>
                  <a:gd name="T47" fmla="*/ 6 h 11"/>
                  <a:gd name="T48" fmla="*/ 3 w 4"/>
                  <a:gd name="T49" fmla="*/ 3 h 11"/>
                  <a:gd name="T50" fmla="*/ 2 w 4"/>
                  <a:gd name="T51" fmla="*/ 3 h 11"/>
                  <a:gd name="T52" fmla="*/ 2 w 4"/>
                  <a:gd name="T53" fmla="*/ 5 h 11"/>
                  <a:gd name="T54" fmla="*/ 1 w 4"/>
                  <a:gd name="T55" fmla="*/ 3 h 11"/>
                  <a:gd name="T56" fmla="*/ 2 w 4"/>
                  <a:gd name="T57" fmla="*/ 5 h 11"/>
                  <a:gd name="T58" fmla="*/ 1 w 4"/>
                  <a:gd name="T59" fmla="*/ 3 h 11"/>
                  <a:gd name="T60" fmla="*/ 1 w 4"/>
                  <a:gd name="T61" fmla="*/ 5 h 11"/>
                  <a:gd name="T62" fmla="*/ 1 w 4"/>
                  <a:gd name="T63" fmla="*/ 3 h 11"/>
                  <a:gd name="T64" fmla="*/ 2 w 4"/>
                  <a:gd name="T65" fmla="*/ 6 h 11"/>
                  <a:gd name="T66" fmla="*/ 3 w 4"/>
                  <a:gd name="T67" fmla="*/ 5 h 11"/>
                  <a:gd name="T68" fmla="*/ 4 w 4"/>
                  <a:gd name="T69" fmla="*/ 5 h 11"/>
                  <a:gd name="T70" fmla="*/ 4 w 4"/>
                  <a:gd name="T71" fmla="*/ 4 h 11"/>
                  <a:gd name="T72" fmla="*/ 3 w 4"/>
                  <a:gd name="T73" fmla="*/ 7 h 11"/>
                  <a:gd name="T74" fmla="*/ 4 w 4"/>
                  <a:gd name="T75" fmla="*/ 6 h 11"/>
                  <a:gd name="T76" fmla="*/ 4 w 4"/>
                  <a:gd name="T77" fmla="*/ 6 h 11"/>
                  <a:gd name="T78" fmla="*/ 4 w 4"/>
                  <a:gd name="T79" fmla="*/ 6 h 11"/>
                  <a:gd name="T80" fmla="*/ 4 w 4"/>
                  <a:gd name="T81" fmla="*/ 3 h 11"/>
                  <a:gd name="T82" fmla="*/ 3 w 4"/>
                  <a:gd name="T83" fmla="*/ 1 h 11"/>
                  <a:gd name="T84" fmla="*/ 3 w 4"/>
                  <a:gd name="T85" fmla="*/ 3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4" h="11">
                    <a:moveTo>
                      <a:pt x="3" y="3"/>
                    </a:moveTo>
                    <a:cubicBezTo>
                      <a:pt x="3" y="3"/>
                      <a:pt x="3" y="4"/>
                      <a:pt x="3" y="4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1"/>
                      <a:pt x="3" y="3"/>
                      <a:pt x="3" y="2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2" y="2"/>
                      <a:pt x="2" y="4"/>
                      <a:pt x="2" y="3"/>
                    </a:cubicBezTo>
                    <a:cubicBezTo>
                      <a:pt x="2" y="4"/>
                      <a:pt x="2" y="4"/>
                      <a:pt x="2" y="5"/>
                    </a:cubicBezTo>
                    <a:cubicBezTo>
                      <a:pt x="2" y="3"/>
                      <a:pt x="2" y="3"/>
                      <a:pt x="2" y="2"/>
                    </a:cubicBezTo>
                    <a:cubicBezTo>
                      <a:pt x="1" y="3"/>
                      <a:pt x="1" y="4"/>
                      <a:pt x="1" y="6"/>
                    </a:cubicBezTo>
                    <a:cubicBezTo>
                      <a:pt x="1" y="4"/>
                      <a:pt x="1" y="6"/>
                      <a:pt x="1" y="4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3"/>
                      <a:pt x="0" y="2"/>
                      <a:pt x="1" y="6"/>
                    </a:cubicBezTo>
                    <a:cubicBezTo>
                      <a:pt x="1" y="8"/>
                      <a:pt x="1" y="8"/>
                      <a:pt x="1" y="8"/>
                    </a:cubicBezTo>
                    <a:cubicBezTo>
                      <a:pt x="1" y="8"/>
                      <a:pt x="1" y="6"/>
                      <a:pt x="1" y="8"/>
                    </a:cubicBezTo>
                    <a:cubicBezTo>
                      <a:pt x="2" y="9"/>
                      <a:pt x="2" y="9"/>
                      <a:pt x="2" y="9"/>
                    </a:cubicBezTo>
                    <a:cubicBezTo>
                      <a:pt x="2" y="7"/>
                      <a:pt x="2" y="8"/>
                      <a:pt x="3" y="7"/>
                    </a:cubicBezTo>
                    <a:cubicBezTo>
                      <a:pt x="3" y="8"/>
                      <a:pt x="3" y="8"/>
                      <a:pt x="3" y="8"/>
                    </a:cubicBezTo>
                    <a:cubicBezTo>
                      <a:pt x="3" y="7"/>
                      <a:pt x="2" y="7"/>
                      <a:pt x="2" y="5"/>
                    </a:cubicBezTo>
                    <a:cubicBezTo>
                      <a:pt x="3" y="8"/>
                      <a:pt x="2" y="4"/>
                      <a:pt x="3" y="5"/>
                    </a:cubicBezTo>
                    <a:cubicBezTo>
                      <a:pt x="3" y="6"/>
                      <a:pt x="3" y="6"/>
                      <a:pt x="3" y="7"/>
                    </a:cubicBezTo>
                    <a:cubicBezTo>
                      <a:pt x="3" y="6"/>
                      <a:pt x="3" y="7"/>
                      <a:pt x="3" y="6"/>
                    </a:cubicBezTo>
                    <a:cubicBezTo>
                      <a:pt x="3" y="8"/>
                      <a:pt x="3" y="6"/>
                      <a:pt x="4" y="8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4" y="6"/>
                      <a:pt x="4" y="3"/>
                      <a:pt x="3" y="3"/>
                    </a:cubicBezTo>
                    <a:cubicBezTo>
                      <a:pt x="3" y="3"/>
                      <a:pt x="2" y="4"/>
                      <a:pt x="2" y="3"/>
                    </a:cubicBezTo>
                    <a:cubicBezTo>
                      <a:pt x="2" y="5"/>
                      <a:pt x="1" y="3"/>
                      <a:pt x="2" y="5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4"/>
                      <a:pt x="2" y="4"/>
                      <a:pt x="2" y="5"/>
                    </a:cubicBezTo>
                    <a:cubicBezTo>
                      <a:pt x="1" y="5"/>
                      <a:pt x="1" y="4"/>
                      <a:pt x="1" y="3"/>
                    </a:cubicBezTo>
                    <a:cubicBezTo>
                      <a:pt x="1" y="3"/>
                      <a:pt x="1" y="4"/>
                      <a:pt x="1" y="5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0" y="11"/>
                      <a:pt x="2" y="3"/>
                      <a:pt x="2" y="6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3" y="6"/>
                      <a:pt x="3" y="2"/>
                      <a:pt x="4" y="5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4" y="4"/>
                      <a:pt x="4" y="6"/>
                      <a:pt x="3" y="7"/>
                    </a:cubicBezTo>
                    <a:cubicBezTo>
                      <a:pt x="4" y="6"/>
                      <a:pt x="4" y="7"/>
                      <a:pt x="4" y="6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4" y="5"/>
                      <a:pt x="4" y="5"/>
                      <a:pt x="4" y="6"/>
                    </a:cubicBezTo>
                    <a:cubicBezTo>
                      <a:pt x="4" y="5"/>
                      <a:pt x="4" y="4"/>
                      <a:pt x="4" y="3"/>
                    </a:cubicBezTo>
                    <a:cubicBezTo>
                      <a:pt x="3" y="5"/>
                      <a:pt x="4" y="0"/>
                      <a:pt x="3" y="1"/>
                    </a:cubicBezTo>
                    <a:cubicBezTo>
                      <a:pt x="3" y="2"/>
                      <a:pt x="3" y="2"/>
                      <a:pt x="3" y="3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038" name="Freeform 736"/>
              <p:cNvSpPr/>
              <p:nvPr/>
            </p:nvSpPr>
            <p:spPr bwMode="auto">
              <a:xfrm>
                <a:off x="1955" y="321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039" name="Freeform 737"/>
              <p:cNvSpPr/>
              <p:nvPr/>
            </p:nvSpPr>
            <p:spPr bwMode="auto">
              <a:xfrm>
                <a:off x="1957" y="3213"/>
                <a:ext cx="0" cy="2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1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040" name="Rectangle 738"/>
              <p:cNvSpPr>
                <a:spLocks noChangeArrowheads="1"/>
              </p:cNvSpPr>
              <p:nvPr/>
            </p:nvSpPr>
            <p:spPr bwMode="auto">
              <a:xfrm>
                <a:off x="1957" y="3215"/>
                <a:ext cx="1" cy="1"/>
              </a:xfrm>
              <a:prstGeom prst="rect">
                <a:avLst/>
              </a:pr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041" name="Rectangle 739"/>
              <p:cNvSpPr>
                <a:spLocks noChangeArrowheads="1"/>
              </p:cNvSpPr>
              <p:nvPr/>
            </p:nvSpPr>
            <p:spPr bwMode="auto">
              <a:xfrm>
                <a:off x="1957" y="3207"/>
                <a:ext cx="1" cy="1"/>
              </a:xfrm>
              <a:prstGeom prst="rect">
                <a:avLst/>
              </a:pr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042" name="Freeform 740"/>
              <p:cNvSpPr/>
              <p:nvPr/>
            </p:nvSpPr>
            <p:spPr bwMode="auto">
              <a:xfrm>
                <a:off x="1960" y="3215"/>
                <a:ext cx="0" cy="3"/>
              </a:xfrm>
              <a:custGeom>
                <a:avLst/>
                <a:gdLst>
                  <a:gd name="T0" fmla="*/ 3 h 3"/>
                  <a:gd name="T1" fmla="*/ 0 h 3"/>
                  <a:gd name="T2" fmla="*/ 3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3">
                    <a:moveTo>
                      <a:pt x="0" y="3"/>
                    </a:moveTo>
                    <a:lnTo>
                      <a:pt x="0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043" name="Freeform 741"/>
              <p:cNvSpPr/>
              <p:nvPr/>
            </p:nvSpPr>
            <p:spPr bwMode="auto">
              <a:xfrm>
                <a:off x="1971" y="321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044" name="Freeform 742"/>
              <p:cNvSpPr/>
              <p:nvPr/>
            </p:nvSpPr>
            <p:spPr bwMode="auto">
              <a:xfrm>
                <a:off x="1957" y="3191"/>
                <a:ext cx="28" cy="32"/>
              </a:xfrm>
              <a:custGeom>
                <a:avLst/>
                <a:gdLst>
                  <a:gd name="T0" fmla="*/ 8 w 10"/>
                  <a:gd name="T1" fmla="*/ 7 h 12"/>
                  <a:gd name="T2" fmla="*/ 7 w 10"/>
                  <a:gd name="T3" fmla="*/ 9 h 12"/>
                  <a:gd name="T4" fmla="*/ 8 w 10"/>
                  <a:gd name="T5" fmla="*/ 10 h 12"/>
                  <a:gd name="T6" fmla="*/ 9 w 10"/>
                  <a:gd name="T7" fmla="*/ 9 h 12"/>
                  <a:gd name="T8" fmla="*/ 10 w 10"/>
                  <a:gd name="T9" fmla="*/ 9 h 12"/>
                  <a:gd name="T10" fmla="*/ 9 w 10"/>
                  <a:gd name="T11" fmla="*/ 4 h 12"/>
                  <a:gd name="T12" fmla="*/ 8 w 10"/>
                  <a:gd name="T13" fmla="*/ 6 h 12"/>
                  <a:gd name="T14" fmla="*/ 8 w 10"/>
                  <a:gd name="T15" fmla="*/ 5 h 12"/>
                  <a:gd name="T16" fmla="*/ 7 w 10"/>
                  <a:gd name="T17" fmla="*/ 5 h 12"/>
                  <a:gd name="T18" fmla="*/ 7 w 10"/>
                  <a:gd name="T19" fmla="*/ 8 h 12"/>
                  <a:gd name="T20" fmla="*/ 6 w 10"/>
                  <a:gd name="T21" fmla="*/ 8 h 12"/>
                  <a:gd name="T22" fmla="*/ 6 w 10"/>
                  <a:gd name="T23" fmla="*/ 7 h 12"/>
                  <a:gd name="T24" fmla="*/ 5 w 10"/>
                  <a:gd name="T25" fmla="*/ 7 h 12"/>
                  <a:gd name="T26" fmla="*/ 4 w 10"/>
                  <a:gd name="T27" fmla="*/ 6 h 12"/>
                  <a:gd name="T28" fmla="*/ 3 w 10"/>
                  <a:gd name="T29" fmla="*/ 7 h 12"/>
                  <a:gd name="T30" fmla="*/ 3 w 10"/>
                  <a:gd name="T31" fmla="*/ 9 h 12"/>
                  <a:gd name="T32" fmla="*/ 2 w 10"/>
                  <a:gd name="T33" fmla="*/ 7 h 12"/>
                  <a:gd name="T34" fmla="*/ 2 w 10"/>
                  <a:gd name="T35" fmla="*/ 8 h 12"/>
                  <a:gd name="T36" fmla="*/ 0 w 10"/>
                  <a:gd name="T37" fmla="*/ 7 h 12"/>
                  <a:gd name="T38" fmla="*/ 1 w 10"/>
                  <a:gd name="T39" fmla="*/ 8 h 12"/>
                  <a:gd name="T40" fmla="*/ 1 w 10"/>
                  <a:gd name="T41" fmla="*/ 7 h 12"/>
                  <a:gd name="T42" fmla="*/ 2 w 10"/>
                  <a:gd name="T43" fmla="*/ 11 h 12"/>
                  <a:gd name="T44" fmla="*/ 2 w 10"/>
                  <a:gd name="T45" fmla="*/ 11 h 12"/>
                  <a:gd name="T46" fmla="*/ 3 w 10"/>
                  <a:gd name="T47" fmla="*/ 10 h 12"/>
                  <a:gd name="T48" fmla="*/ 3 w 10"/>
                  <a:gd name="T49" fmla="*/ 11 h 12"/>
                  <a:gd name="T50" fmla="*/ 4 w 10"/>
                  <a:gd name="T51" fmla="*/ 11 h 12"/>
                  <a:gd name="T52" fmla="*/ 5 w 10"/>
                  <a:gd name="T53" fmla="*/ 10 h 12"/>
                  <a:gd name="T54" fmla="*/ 5 w 10"/>
                  <a:gd name="T55" fmla="*/ 10 h 12"/>
                  <a:gd name="T56" fmla="*/ 5 w 10"/>
                  <a:gd name="T57" fmla="*/ 10 h 12"/>
                  <a:gd name="T58" fmla="*/ 5 w 10"/>
                  <a:gd name="T59" fmla="*/ 10 h 12"/>
                  <a:gd name="T60" fmla="*/ 6 w 10"/>
                  <a:gd name="T61" fmla="*/ 9 h 12"/>
                  <a:gd name="T62" fmla="*/ 6 w 10"/>
                  <a:gd name="T63" fmla="*/ 10 h 12"/>
                  <a:gd name="T64" fmla="*/ 7 w 10"/>
                  <a:gd name="T65" fmla="*/ 10 h 12"/>
                  <a:gd name="T66" fmla="*/ 7 w 10"/>
                  <a:gd name="T67" fmla="*/ 9 h 12"/>
                  <a:gd name="T68" fmla="*/ 8 w 10"/>
                  <a:gd name="T69" fmla="*/ 8 h 12"/>
                  <a:gd name="T70" fmla="*/ 9 w 10"/>
                  <a:gd name="T71" fmla="*/ 7 h 12"/>
                  <a:gd name="T72" fmla="*/ 9 w 10"/>
                  <a:gd name="T73" fmla="*/ 7 h 12"/>
                  <a:gd name="T74" fmla="*/ 10 w 10"/>
                  <a:gd name="T75" fmla="*/ 5 h 12"/>
                  <a:gd name="T76" fmla="*/ 10 w 10"/>
                  <a:gd name="T77" fmla="*/ 6 h 12"/>
                  <a:gd name="T78" fmla="*/ 10 w 10"/>
                  <a:gd name="T79" fmla="*/ 7 h 12"/>
                  <a:gd name="T80" fmla="*/ 8 w 10"/>
                  <a:gd name="T81" fmla="*/ 5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0" h="12">
                    <a:moveTo>
                      <a:pt x="8" y="5"/>
                    </a:moveTo>
                    <a:cubicBezTo>
                      <a:pt x="8" y="5"/>
                      <a:pt x="8" y="6"/>
                      <a:pt x="8" y="7"/>
                    </a:cubicBezTo>
                    <a:cubicBezTo>
                      <a:pt x="8" y="6"/>
                      <a:pt x="8" y="6"/>
                      <a:pt x="8" y="6"/>
                    </a:cubicBezTo>
                    <a:cubicBezTo>
                      <a:pt x="8" y="7"/>
                      <a:pt x="7" y="8"/>
                      <a:pt x="7" y="9"/>
                    </a:cubicBezTo>
                    <a:cubicBezTo>
                      <a:pt x="8" y="8"/>
                      <a:pt x="8" y="8"/>
                      <a:pt x="8" y="8"/>
                    </a:cubicBezTo>
                    <a:cubicBezTo>
                      <a:pt x="8" y="7"/>
                      <a:pt x="8" y="10"/>
                      <a:pt x="8" y="10"/>
                    </a:cubicBezTo>
                    <a:cubicBezTo>
                      <a:pt x="8" y="10"/>
                      <a:pt x="8" y="7"/>
                      <a:pt x="9" y="8"/>
                    </a:cubicBezTo>
                    <a:cubicBezTo>
                      <a:pt x="9" y="8"/>
                      <a:pt x="9" y="8"/>
                      <a:pt x="9" y="9"/>
                    </a:cubicBezTo>
                    <a:cubicBezTo>
                      <a:pt x="9" y="9"/>
                      <a:pt x="9" y="7"/>
                      <a:pt x="9" y="7"/>
                    </a:cubicBezTo>
                    <a:cubicBezTo>
                      <a:pt x="9" y="12"/>
                      <a:pt x="10" y="5"/>
                      <a:pt x="10" y="9"/>
                    </a:cubicBezTo>
                    <a:cubicBezTo>
                      <a:pt x="10" y="0"/>
                      <a:pt x="10" y="6"/>
                      <a:pt x="9" y="5"/>
                    </a:cubicBezTo>
                    <a:cubicBezTo>
                      <a:pt x="10" y="4"/>
                      <a:pt x="9" y="5"/>
                      <a:pt x="9" y="4"/>
                    </a:cubicBezTo>
                    <a:cubicBezTo>
                      <a:pt x="9" y="7"/>
                      <a:pt x="8" y="2"/>
                      <a:pt x="8" y="6"/>
                    </a:cubicBezTo>
                    <a:cubicBezTo>
                      <a:pt x="8" y="5"/>
                      <a:pt x="8" y="7"/>
                      <a:pt x="8" y="6"/>
                    </a:cubicBezTo>
                    <a:cubicBezTo>
                      <a:pt x="8" y="5"/>
                      <a:pt x="8" y="5"/>
                      <a:pt x="8" y="5"/>
                    </a:cubicBezTo>
                    <a:cubicBezTo>
                      <a:pt x="8" y="4"/>
                      <a:pt x="8" y="7"/>
                      <a:pt x="8" y="5"/>
                    </a:cubicBezTo>
                    <a:cubicBezTo>
                      <a:pt x="7" y="5"/>
                      <a:pt x="8" y="6"/>
                      <a:pt x="7" y="7"/>
                    </a:cubicBezTo>
                    <a:cubicBezTo>
                      <a:pt x="7" y="7"/>
                      <a:pt x="7" y="6"/>
                      <a:pt x="7" y="5"/>
                    </a:cubicBezTo>
                    <a:cubicBezTo>
                      <a:pt x="7" y="7"/>
                      <a:pt x="7" y="6"/>
                      <a:pt x="7" y="7"/>
                    </a:cubicBezTo>
                    <a:cubicBezTo>
                      <a:pt x="7" y="7"/>
                      <a:pt x="7" y="7"/>
                      <a:pt x="7" y="8"/>
                    </a:cubicBezTo>
                    <a:cubicBezTo>
                      <a:pt x="6" y="8"/>
                      <a:pt x="7" y="9"/>
                      <a:pt x="6" y="10"/>
                    </a:cubicBezTo>
                    <a:cubicBezTo>
                      <a:pt x="6" y="8"/>
                      <a:pt x="7" y="10"/>
                      <a:pt x="6" y="8"/>
                    </a:cubicBezTo>
                    <a:cubicBezTo>
                      <a:pt x="6" y="7"/>
                      <a:pt x="7" y="7"/>
                      <a:pt x="7" y="5"/>
                    </a:cubicBezTo>
                    <a:cubicBezTo>
                      <a:pt x="6" y="5"/>
                      <a:pt x="6" y="6"/>
                      <a:pt x="6" y="7"/>
                    </a:cubicBezTo>
                    <a:cubicBezTo>
                      <a:pt x="5" y="6"/>
                      <a:pt x="6" y="6"/>
                      <a:pt x="5" y="5"/>
                    </a:cubicBezTo>
                    <a:cubicBezTo>
                      <a:pt x="5" y="5"/>
                      <a:pt x="5" y="8"/>
                      <a:pt x="5" y="7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5" y="7"/>
                      <a:pt x="4" y="5"/>
                      <a:pt x="4" y="6"/>
                    </a:cubicBezTo>
                    <a:cubicBezTo>
                      <a:pt x="4" y="8"/>
                      <a:pt x="4" y="8"/>
                      <a:pt x="4" y="8"/>
                    </a:cubicBezTo>
                    <a:cubicBezTo>
                      <a:pt x="4" y="5"/>
                      <a:pt x="4" y="9"/>
                      <a:pt x="3" y="7"/>
                    </a:cubicBezTo>
                    <a:cubicBezTo>
                      <a:pt x="3" y="9"/>
                      <a:pt x="3" y="10"/>
                      <a:pt x="3" y="10"/>
                    </a:cubicBezTo>
                    <a:cubicBezTo>
                      <a:pt x="3" y="9"/>
                      <a:pt x="3" y="9"/>
                      <a:pt x="3" y="9"/>
                    </a:cubicBezTo>
                    <a:cubicBezTo>
                      <a:pt x="3" y="10"/>
                      <a:pt x="3" y="7"/>
                      <a:pt x="3" y="6"/>
                    </a:cubicBezTo>
                    <a:cubicBezTo>
                      <a:pt x="3" y="7"/>
                      <a:pt x="2" y="6"/>
                      <a:pt x="2" y="7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2" y="5"/>
                      <a:pt x="2" y="9"/>
                      <a:pt x="2" y="8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1" y="7"/>
                      <a:pt x="0" y="5"/>
                      <a:pt x="0" y="7"/>
                    </a:cubicBezTo>
                    <a:cubicBezTo>
                      <a:pt x="0" y="8"/>
                      <a:pt x="1" y="10"/>
                      <a:pt x="1" y="11"/>
                    </a:cubicBezTo>
                    <a:cubicBezTo>
                      <a:pt x="1" y="10"/>
                      <a:pt x="1" y="9"/>
                      <a:pt x="1" y="8"/>
                    </a:cubicBezTo>
                    <a:cubicBezTo>
                      <a:pt x="1" y="9"/>
                      <a:pt x="1" y="9"/>
                      <a:pt x="1" y="9"/>
                    </a:cubicBezTo>
                    <a:cubicBezTo>
                      <a:pt x="1" y="8"/>
                      <a:pt x="1" y="8"/>
                      <a:pt x="1" y="7"/>
                    </a:cubicBezTo>
                    <a:cubicBezTo>
                      <a:pt x="1" y="6"/>
                      <a:pt x="1" y="8"/>
                      <a:pt x="2" y="7"/>
                    </a:cubicBezTo>
                    <a:cubicBezTo>
                      <a:pt x="2" y="9"/>
                      <a:pt x="2" y="9"/>
                      <a:pt x="2" y="11"/>
                    </a:cubicBezTo>
                    <a:cubicBezTo>
                      <a:pt x="2" y="10"/>
                      <a:pt x="2" y="10"/>
                      <a:pt x="2" y="10"/>
                    </a:cubicBezTo>
                    <a:cubicBezTo>
                      <a:pt x="2" y="10"/>
                      <a:pt x="2" y="10"/>
                      <a:pt x="2" y="11"/>
                    </a:cubicBezTo>
                    <a:cubicBezTo>
                      <a:pt x="2" y="9"/>
                      <a:pt x="3" y="12"/>
                      <a:pt x="3" y="11"/>
                    </a:cubicBezTo>
                    <a:cubicBezTo>
                      <a:pt x="3" y="10"/>
                      <a:pt x="3" y="10"/>
                      <a:pt x="3" y="10"/>
                    </a:cubicBezTo>
                    <a:cubicBezTo>
                      <a:pt x="3" y="9"/>
                      <a:pt x="3" y="9"/>
                      <a:pt x="3" y="9"/>
                    </a:cubicBezTo>
                    <a:cubicBezTo>
                      <a:pt x="3" y="11"/>
                      <a:pt x="3" y="10"/>
                      <a:pt x="3" y="11"/>
                    </a:cubicBezTo>
                    <a:cubicBezTo>
                      <a:pt x="3" y="10"/>
                      <a:pt x="3" y="8"/>
                      <a:pt x="3" y="8"/>
                    </a:cubicBezTo>
                    <a:cubicBezTo>
                      <a:pt x="4" y="10"/>
                      <a:pt x="4" y="9"/>
                      <a:pt x="4" y="11"/>
                    </a:cubicBezTo>
                    <a:cubicBezTo>
                      <a:pt x="4" y="9"/>
                      <a:pt x="4" y="10"/>
                      <a:pt x="4" y="9"/>
                    </a:cubicBezTo>
                    <a:cubicBezTo>
                      <a:pt x="4" y="9"/>
                      <a:pt x="5" y="9"/>
                      <a:pt x="5" y="10"/>
                    </a:cubicBezTo>
                    <a:cubicBezTo>
                      <a:pt x="5" y="10"/>
                      <a:pt x="5" y="10"/>
                      <a:pt x="5" y="10"/>
                    </a:cubicBezTo>
                    <a:cubicBezTo>
                      <a:pt x="5" y="10"/>
                      <a:pt x="5" y="10"/>
                      <a:pt x="5" y="10"/>
                    </a:cubicBezTo>
                    <a:cubicBezTo>
                      <a:pt x="5" y="11"/>
                      <a:pt x="5" y="11"/>
                      <a:pt x="5" y="11"/>
                    </a:cubicBezTo>
                    <a:cubicBezTo>
                      <a:pt x="5" y="11"/>
                      <a:pt x="5" y="9"/>
                      <a:pt x="5" y="10"/>
                    </a:cubicBezTo>
                    <a:cubicBezTo>
                      <a:pt x="5" y="11"/>
                      <a:pt x="5" y="11"/>
                      <a:pt x="5" y="11"/>
                    </a:cubicBezTo>
                    <a:cubicBezTo>
                      <a:pt x="5" y="11"/>
                      <a:pt x="5" y="8"/>
                      <a:pt x="5" y="10"/>
                    </a:cubicBezTo>
                    <a:cubicBezTo>
                      <a:pt x="5" y="9"/>
                      <a:pt x="6" y="9"/>
                      <a:pt x="5" y="7"/>
                    </a:cubicBezTo>
                    <a:cubicBezTo>
                      <a:pt x="6" y="8"/>
                      <a:pt x="6" y="9"/>
                      <a:pt x="6" y="9"/>
                    </a:cubicBezTo>
                    <a:cubicBezTo>
                      <a:pt x="6" y="7"/>
                      <a:pt x="6" y="9"/>
                      <a:pt x="6" y="8"/>
                    </a:cubicBezTo>
                    <a:cubicBezTo>
                      <a:pt x="6" y="10"/>
                      <a:pt x="6" y="9"/>
                      <a:pt x="6" y="10"/>
                    </a:cubicBezTo>
                    <a:cubicBezTo>
                      <a:pt x="6" y="11"/>
                      <a:pt x="6" y="9"/>
                      <a:pt x="7" y="9"/>
                    </a:cubicBezTo>
                    <a:cubicBezTo>
                      <a:pt x="7" y="10"/>
                      <a:pt x="7" y="10"/>
                      <a:pt x="7" y="10"/>
                    </a:cubicBezTo>
                    <a:cubicBezTo>
                      <a:pt x="7" y="10"/>
                      <a:pt x="7" y="9"/>
                      <a:pt x="7" y="10"/>
                    </a:cubicBezTo>
                    <a:cubicBezTo>
                      <a:pt x="7" y="9"/>
                      <a:pt x="7" y="9"/>
                      <a:pt x="7" y="9"/>
                    </a:cubicBezTo>
                    <a:cubicBezTo>
                      <a:pt x="7" y="9"/>
                      <a:pt x="7" y="9"/>
                      <a:pt x="8" y="10"/>
                    </a:cubicBezTo>
                    <a:cubicBezTo>
                      <a:pt x="8" y="8"/>
                      <a:pt x="8" y="8"/>
                      <a:pt x="8" y="8"/>
                    </a:cubicBezTo>
                    <a:cubicBezTo>
                      <a:pt x="8" y="10"/>
                      <a:pt x="8" y="8"/>
                      <a:pt x="9" y="6"/>
                    </a:cubicBezTo>
                    <a:cubicBezTo>
                      <a:pt x="9" y="6"/>
                      <a:pt x="9" y="7"/>
                      <a:pt x="9" y="7"/>
                    </a:cubicBezTo>
                    <a:cubicBezTo>
                      <a:pt x="9" y="8"/>
                      <a:pt x="9" y="8"/>
                      <a:pt x="9" y="8"/>
                    </a:cubicBezTo>
                    <a:cubicBezTo>
                      <a:pt x="9" y="8"/>
                      <a:pt x="9" y="9"/>
                      <a:pt x="9" y="7"/>
                    </a:cubicBezTo>
                    <a:cubicBezTo>
                      <a:pt x="9" y="7"/>
                      <a:pt x="9" y="9"/>
                      <a:pt x="9" y="9"/>
                    </a:cubicBezTo>
                    <a:cubicBezTo>
                      <a:pt x="10" y="6"/>
                      <a:pt x="10" y="12"/>
                      <a:pt x="10" y="5"/>
                    </a:cubicBezTo>
                    <a:cubicBezTo>
                      <a:pt x="10" y="4"/>
                      <a:pt x="10" y="4"/>
                      <a:pt x="10" y="6"/>
                    </a:cubicBezTo>
                    <a:cubicBezTo>
                      <a:pt x="10" y="7"/>
                      <a:pt x="10" y="6"/>
                      <a:pt x="10" y="6"/>
                    </a:cubicBezTo>
                    <a:cubicBezTo>
                      <a:pt x="10" y="6"/>
                      <a:pt x="10" y="5"/>
                      <a:pt x="10" y="5"/>
                    </a:cubicBezTo>
                    <a:cubicBezTo>
                      <a:pt x="10" y="11"/>
                      <a:pt x="10" y="5"/>
                      <a:pt x="10" y="7"/>
                    </a:cubicBezTo>
                    <a:cubicBezTo>
                      <a:pt x="10" y="5"/>
                      <a:pt x="10" y="5"/>
                      <a:pt x="10" y="5"/>
                    </a:cubicBezTo>
                    <a:cubicBezTo>
                      <a:pt x="9" y="2"/>
                      <a:pt x="9" y="8"/>
                      <a:pt x="8" y="5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045" name="Freeform 743"/>
              <p:cNvSpPr/>
              <p:nvPr/>
            </p:nvSpPr>
            <p:spPr bwMode="auto">
              <a:xfrm>
                <a:off x="1982" y="3213"/>
                <a:ext cx="0" cy="5"/>
              </a:xfrm>
              <a:custGeom>
                <a:avLst/>
                <a:gdLst>
                  <a:gd name="T0" fmla="*/ 0 h 2"/>
                  <a:gd name="T1" fmla="*/ 2 h 2"/>
                  <a:gd name="T2" fmla="*/ 0 h 2"/>
                  <a:gd name="T3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046" name="Freeform 744"/>
              <p:cNvSpPr/>
              <p:nvPr/>
            </p:nvSpPr>
            <p:spPr bwMode="auto">
              <a:xfrm>
                <a:off x="1982" y="321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047" name="Freeform 745"/>
              <p:cNvSpPr/>
              <p:nvPr/>
            </p:nvSpPr>
            <p:spPr bwMode="auto">
              <a:xfrm>
                <a:off x="1976" y="3204"/>
                <a:ext cx="3" cy="3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0 h 1"/>
                  <a:gd name="T4" fmla="*/ 1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1" y="0"/>
                      <a:pt x="0" y="0"/>
                      <a:pt x="0" y="0"/>
                    </a:cubicBezTo>
                    <a:cubicBezTo>
                      <a:pt x="0" y="0"/>
                      <a:pt x="1" y="1"/>
                      <a:pt x="1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048" name="Rectangle 746"/>
              <p:cNvSpPr>
                <a:spLocks noChangeArrowheads="1"/>
              </p:cNvSpPr>
              <p:nvPr/>
            </p:nvSpPr>
            <p:spPr bwMode="auto">
              <a:xfrm>
                <a:off x="1976" y="3207"/>
                <a:ext cx="1" cy="1"/>
              </a:xfrm>
              <a:prstGeom prst="rect">
                <a:avLst/>
              </a:pr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049" name="Freeform 747"/>
              <p:cNvSpPr/>
              <p:nvPr/>
            </p:nvSpPr>
            <p:spPr bwMode="auto">
              <a:xfrm>
                <a:off x="1957" y="3202"/>
                <a:ext cx="19" cy="24"/>
              </a:xfrm>
              <a:custGeom>
                <a:avLst/>
                <a:gdLst>
                  <a:gd name="T0" fmla="*/ 2 w 7"/>
                  <a:gd name="T1" fmla="*/ 4 h 9"/>
                  <a:gd name="T2" fmla="*/ 1 w 7"/>
                  <a:gd name="T3" fmla="*/ 5 h 9"/>
                  <a:gd name="T4" fmla="*/ 1 w 7"/>
                  <a:gd name="T5" fmla="*/ 4 h 9"/>
                  <a:gd name="T6" fmla="*/ 0 w 7"/>
                  <a:gd name="T7" fmla="*/ 7 h 9"/>
                  <a:gd name="T8" fmla="*/ 4 w 7"/>
                  <a:gd name="T9" fmla="*/ 6 h 9"/>
                  <a:gd name="T10" fmla="*/ 4 w 7"/>
                  <a:gd name="T11" fmla="*/ 7 h 9"/>
                  <a:gd name="T12" fmla="*/ 5 w 7"/>
                  <a:gd name="T13" fmla="*/ 5 h 9"/>
                  <a:gd name="T14" fmla="*/ 5 w 7"/>
                  <a:gd name="T15" fmla="*/ 7 h 9"/>
                  <a:gd name="T16" fmla="*/ 6 w 7"/>
                  <a:gd name="T17" fmla="*/ 6 h 9"/>
                  <a:gd name="T18" fmla="*/ 6 w 7"/>
                  <a:gd name="T19" fmla="*/ 5 h 9"/>
                  <a:gd name="T20" fmla="*/ 6 w 7"/>
                  <a:gd name="T21" fmla="*/ 6 h 9"/>
                  <a:gd name="T22" fmla="*/ 6 w 7"/>
                  <a:gd name="T23" fmla="*/ 5 h 9"/>
                  <a:gd name="T24" fmla="*/ 6 w 7"/>
                  <a:gd name="T25" fmla="*/ 5 h 9"/>
                  <a:gd name="T26" fmla="*/ 6 w 7"/>
                  <a:gd name="T27" fmla="*/ 5 h 9"/>
                  <a:gd name="T28" fmla="*/ 6 w 7"/>
                  <a:gd name="T29" fmla="*/ 5 h 9"/>
                  <a:gd name="T30" fmla="*/ 6 w 7"/>
                  <a:gd name="T31" fmla="*/ 6 h 9"/>
                  <a:gd name="T32" fmla="*/ 7 w 7"/>
                  <a:gd name="T33" fmla="*/ 4 h 9"/>
                  <a:gd name="T34" fmla="*/ 7 w 7"/>
                  <a:gd name="T35" fmla="*/ 3 h 9"/>
                  <a:gd name="T36" fmla="*/ 7 w 7"/>
                  <a:gd name="T37" fmla="*/ 4 h 9"/>
                  <a:gd name="T38" fmla="*/ 7 w 7"/>
                  <a:gd name="T39" fmla="*/ 4 h 9"/>
                  <a:gd name="T40" fmla="*/ 6 w 7"/>
                  <a:gd name="T41" fmla="*/ 4 h 9"/>
                  <a:gd name="T42" fmla="*/ 6 w 7"/>
                  <a:gd name="T43" fmla="*/ 3 h 9"/>
                  <a:gd name="T44" fmla="*/ 6 w 7"/>
                  <a:gd name="T45" fmla="*/ 1 h 9"/>
                  <a:gd name="T46" fmla="*/ 6 w 7"/>
                  <a:gd name="T47" fmla="*/ 1 h 9"/>
                  <a:gd name="T48" fmla="*/ 6 w 7"/>
                  <a:gd name="T49" fmla="*/ 2 h 9"/>
                  <a:gd name="T50" fmla="*/ 6 w 7"/>
                  <a:gd name="T51" fmla="*/ 3 h 9"/>
                  <a:gd name="T52" fmla="*/ 5 w 7"/>
                  <a:gd name="T53" fmla="*/ 5 h 9"/>
                  <a:gd name="T54" fmla="*/ 5 w 7"/>
                  <a:gd name="T55" fmla="*/ 5 h 9"/>
                  <a:gd name="T56" fmla="*/ 5 w 7"/>
                  <a:gd name="T57" fmla="*/ 3 h 9"/>
                  <a:gd name="T58" fmla="*/ 5 w 7"/>
                  <a:gd name="T59" fmla="*/ 4 h 9"/>
                  <a:gd name="T60" fmla="*/ 5 w 7"/>
                  <a:gd name="T61" fmla="*/ 2 h 9"/>
                  <a:gd name="T62" fmla="*/ 5 w 7"/>
                  <a:gd name="T63" fmla="*/ 4 h 9"/>
                  <a:gd name="T64" fmla="*/ 4 w 7"/>
                  <a:gd name="T65" fmla="*/ 4 h 9"/>
                  <a:gd name="T66" fmla="*/ 4 w 7"/>
                  <a:gd name="T67" fmla="*/ 3 h 9"/>
                  <a:gd name="T68" fmla="*/ 4 w 7"/>
                  <a:gd name="T69" fmla="*/ 4 h 9"/>
                  <a:gd name="T70" fmla="*/ 3 w 7"/>
                  <a:gd name="T71" fmla="*/ 4 h 9"/>
                  <a:gd name="T72" fmla="*/ 3 w 7"/>
                  <a:gd name="T73" fmla="*/ 4 h 9"/>
                  <a:gd name="T74" fmla="*/ 2 w 7"/>
                  <a:gd name="T75" fmla="*/ 4 h 9"/>
                  <a:gd name="T76" fmla="*/ 2 w 7"/>
                  <a:gd name="T77" fmla="*/ 4 h 9"/>
                  <a:gd name="T78" fmla="*/ 1 w 7"/>
                  <a:gd name="T79" fmla="*/ 6 h 9"/>
                  <a:gd name="T80" fmla="*/ 2 w 7"/>
                  <a:gd name="T81" fmla="*/ 4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7" h="9">
                    <a:moveTo>
                      <a:pt x="2" y="4"/>
                    </a:moveTo>
                    <a:cubicBezTo>
                      <a:pt x="1" y="5"/>
                      <a:pt x="1" y="5"/>
                      <a:pt x="1" y="5"/>
                    </a:cubicBezTo>
                    <a:cubicBezTo>
                      <a:pt x="1" y="5"/>
                      <a:pt x="1" y="6"/>
                      <a:pt x="1" y="4"/>
                    </a:cubicBezTo>
                    <a:cubicBezTo>
                      <a:pt x="1" y="6"/>
                      <a:pt x="0" y="4"/>
                      <a:pt x="0" y="7"/>
                    </a:cubicBezTo>
                    <a:cubicBezTo>
                      <a:pt x="1" y="6"/>
                      <a:pt x="3" y="8"/>
                      <a:pt x="4" y="6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4" y="4"/>
                      <a:pt x="4" y="9"/>
                      <a:pt x="5" y="5"/>
                    </a:cubicBezTo>
                    <a:cubicBezTo>
                      <a:pt x="5" y="7"/>
                      <a:pt x="5" y="7"/>
                      <a:pt x="5" y="7"/>
                    </a:cubicBezTo>
                    <a:cubicBezTo>
                      <a:pt x="5" y="7"/>
                      <a:pt x="5" y="4"/>
                      <a:pt x="6" y="6"/>
                    </a:cubicBezTo>
                    <a:cubicBezTo>
                      <a:pt x="6" y="5"/>
                      <a:pt x="6" y="5"/>
                      <a:pt x="6" y="5"/>
                    </a:cubicBezTo>
                    <a:cubicBezTo>
                      <a:pt x="6" y="5"/>
                      <a:pt x="6" y="6"/>
                      <a:pt x="6" y="6"/>
                    </a:cubicBezTo>
                    <a:cubicBezTo>
                      <a:pt x="6" y="5"/>
                      <a:pt x="6" y="5"/>
                      <a:pt x="6" y="5"/>
                    </a:cubicBezTo>
                    <a:cubicBezTo>
                      <a:pt x="6" y="4"/>
                      <a:pt x="6" y="4"/>
                      <a:pt x="6" y="5"/>
                    </a:cubicBezTo>
                    <a:cubicBezTo>
                      <a:pt x="6" y="6"/>
                      <a:pt x="6" y="5"/>
                      <a:pt x="6" y="5"/>
                    </a:cubicBezTo>
                    <a:cubicBezTo>
                      <a:pt x="6" y="6"/>
                      <a:pt x="6" y="5"/>
                      <a:pt x="6" y="5"/>
                    </a:cubicBezTo>
                    <a:cubicBezTo>
                      <a:pt x="6" y="5"/>
                      <a:pt x="6" y="6"/>
                      <a:pt x="6" y="6"/>
                    </a:cubicBezTo>
                    <a:cubicBezTo>
                      <a:pt x="7" y="5"/>
                      <a:pt x="7" y="7"/>
                      <a:pt x="7" y="4"/>
                    </a:cubicBezTo>
                    <a:cubicBezTo>
                      <a:pt x="7" y="4"/>
                      <a:pt x="7" y="3"/>
                      <a:pt x="7" y="3"/>
                    </a:cubicBezTo>
                    <a:cubicBezTo>
                      <a:pt x="7" y="2"/>
                      <a:pt x="7" y="3"/>
                      <a:pt x="7" y="4"/>
                    </a:cubicBezTo>
                    <a:cubicBezTo>
                      <a:pt x="7" y="4"/>
                      <a:pt x="7" y="4"/>
                      <a:pt x="7" y="4"/>
                    </a:cubicBezTo>
                    <a:cubicBezTo>
                      <a:pt x="6" y="7"/>
                      <a:pt x="7" y="3"/>
                      <a:pt x="6" y="4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6" y="0"/>
                      <a:pt x="6" y="4"/>
                      <a:pt x="6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6" y="1"/>
                      <a:pt x="6" y="2"/>
                      <a:pt x="6" y="2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6" y="3"/>
                      <a:pt x="6" y="4"/>
                      <a:pt x="5" y="5"/>
                    </a:cubicBezTo>
                    <a:cubicBezTo>
                      <a:pt x="5" y="4"/>
                      <a:pt x="5" y="6"/>
                      <a:pt x="5" y="5"/>
                    </a:cubicBezTo>
                    <a:cubicBezTo>
                      <a:pt x="5" y="4"/>
                      <a:pt x="5" y="4"/>
                      <a:pt x="5" y="3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5" y="4"/>
                      <a:pt x="5" y="3"/>
                      <a:pt x="5" y="2"/>
                    </a:cubicBezTo>
                    <a:cubicBezTo>
                      <a:pt x="5" y="3"/>
                      <a:pt x="5" y="3"/>
                      <a:pt x="5" y="4"/>
                    </a:cubicBezTo>
                    <a:cubicBezTo>
                      <a:pt x="5" y="2"/>
                      <a:pt x="4" y="3"/>
                      <a:pt x="4" y="4"/>
                    </a:cubicBezTo>
                    <a:cubicBezTo>
                      <a:pt x="4" y="4"/>
                      <a:pt x="4" y="3"/>
                      <a:pt x="4" y="3"/>
                    </a:cubicBezTo>
                    <a:cubicBezTo>
                      <a:pt x="4" y="3"/>
                      <a:pt x="4" y="3"/>
                      <a:pt x="4" y="4"/>
                    </a:cubicBezTo>
                    <a:cubicBezTo>
                      <a:pt x="3" y="5"/>
                      <a:pt x="3" y="4"/>
                      <a:pt x="3" y="4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2" y="6"/>
                      <a:pt x="2" y="3"/>
                      <a:pt x="2" y="4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4"/>
                      <a:pt x="1" y="7"/>
                      <a:pt x="1" y="6"/>
                    </a:cubicBezTo>
                    <a:cubicBezTo>
                      <a:pt x="1" y="5"/>
                      <a:pt x="2" y="5"/>
                      <a:pt x="2" y="4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050" name="Freeform 748"/>
              <p:cNvSpPr/>
              <p:nvPr/>
            </p:nvSpPr>
            <p:spPr bwMode="auto">
              <a:xfrm>
                <a:off x="1957" y="3213"/>
                <a:ext cx="0" cy="8"/>
              </a:xfrm>
              <a:custGeom>
                <a:avLst/>
                <a:gdLst>
                  <a:gd name="T0" fmla="*/ 2 h 3"/>
                  <a:gd name="T1" fmla="*/ 1 h 3"/>
                  <a:gd name="T2" fmla="*/ 3 h 3"/>
                  <a:gd name="T3" fmla="*/ 2 h 3"/>
                  <a:gd name="T4" fmla="*/ 2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</a:cxnLst>
                <a:rect l="0" t="0" r="r" b="b"/>
                <a:pathLst>
                  <a:path h="3">
                    <a:moveTo>
                      <a:pt x="0" y="2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2"/>
                      <a:pt x="0" y="3"/>
                    </a:cubicBezTo>
                    <a:cubicBezTo>
                      <a:pt x="0" y="3"/>
                      <a:pt x="0" y="3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051" name="Freeform 749"/>
              <p:cNvSpPr/>
              <p:nvPr/>
            </p:nvSpPr>
            <p:spPr bwMode="auto">
              <a:xfrm>
                <a:off x="1944" y="3210"/>
                <a:ext cx="13" cy="16"/>
              </a:xfrm>
              <a:custGeom>
                <a:avLst/>
                <a:gdLst>
                  <a:gd name="T0" fmla="*/ 2 w 5"/>
                  <a:gd name="T1" fmla="*/ 3 h 6"/>
                  <a:gd name="T2" fmla="*/ 2 w 5"/>
                  <a:gd name="T3" fmla="*/ 4 h 6"/>
                  <a:gd name="T4" fmla="*/ 3 w 5"/>
                  <a:gd name="T5" fmla="*/ 4 h 6"/>
                  <a:gd name="T6" fmla="*/ 4 w 5"/>
                  <a:gd name="T7" fmla="*/ 3 h 6"/>
                  <a:gd name="T8" fmla="*/ 4 w 5"/>
                  <a:gd name="T9" fmla="*/ 4 h 6"/>
                  <a:gd name="T10" fmla="*/ 5 w 5"/>
                  <a:gd name="T11" fmla="*/ 2 h 6"/>
                  <a:gd name="T12" fmla="*/ 4 w 5"/>
                  <a:gd name="T13" fmla="*/ 3 h 6"/>
                  <a:gd name="T14" fmla="*/ 5 w 5"/>
                  <a:gd name="T15" fmla="*/ 2 h 6"/>
                  <a:gd name="T16" fmla="*/ 4 w 5"/>
                  <a:gd name="T17" fmla="*/ 2 h 6"/>
                  <a:gd name="T18" fmla="*/ 5 w 5"/>
                  <a:gd name="T19" fmla="*/ 1 h 6"/>
                  <a:gd name="T20" fmla="*/ 3 w 5"/>
                  <a:gd name="T21" fmla="*/ 3 h 6"/>
                  <a:gd name="T22" fmla="*/ 4 w 5"/>
                  <a:gd name="T23" fmla="*/ 1 h 6"/>
                  <a:gd name="T24" fmla="*/ 3 w 5"/>
                  <a:gd name="T25" fmla="*/ 1 h 6"/>
                  <a:gd name="T26" fmla="*/ 3 w 5"/>
                  <a:gd name="T27" fmla="*/ 1 h 6"/>
                  <a:gd name="T28" fmla="*/ 3 w 5"/>
                  <a:gd name="T29" fmla="*/ 3 h 6"/>
                  <a:gd name="T30" fmla="*/ 3 w 5"/>
                  <a:gd name="T31" fmla="*/ 1 h 6"/>
                  <a:gd name="T32" fmla="*/ 2 w 5"/>
                  <a:gd name="T33" fmla="*/ 1 h 6"/>
                  <a:gd name="T34" fmla="*/ 1 w 5"/>
                  <a:gd name="T35" fmla="*/ 4 h 6"/>
                  <a:gd name="T36" fmla="*/ 1 w 5"/>
                  <a:gd name="T37" fmla="*/ 2 h 6"/>
                  <a:gd name="T38" fmla="*/ 1 w 5"/>
                  <a:gd name="T39" fmla="*/ 2 h 6"/>
                  <a:gd name="T40" fmla="*/ 0 w 5"/>
                  <a:gd name="T41" fmla="*/ 5 h 6"/>
                  <a:gd name="T42" fmla="*/ 2 w 5"/>
                  <a:gd name="T43" fmla="*/ 3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5" h="6">
                    <a:moveTo>
                      <a:pt x="2" y="3"/>
                    </a:moveTo>
                    <a:cubicBezTo>
                      <a:pt x="2" y="4"/>
                      <a:pt x="2" y="4"/>
                      <a:pt x="2" y="4"/>
                    </a:cubicBezTo>
                    <a:cubicBezTo>
                      <a:pt x="2" y="4"/>
                      <a:pt x="3" y="3"/>
                      <a:pt x="3" y="4"/>
                    </a:cubicBezTo>
                    <a:cubicBezTo>
                      <a:pt x="3" y="5"/>
                      <a:pt x="4" y="3"/>
                      <a:pt x="4" y="3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4" y="3"/>
                      <a:pt x="5" y="5"/>
                      <a:pt x="5" y="2"/>
                    </a:cubicBezTo>
                    <a:cubicBezTo>
                      <a:pt x="5" y="2"/>
                      <a:pt x="5" y="3"/>
                      <a:pt x="4" y="3"/>
                    </a:cubicBezTo>
                    <a:cubicBezTo>
                      <a:pt x="5" y="2"/>
                      <a:pt x="5" y="2"/>
                      <a:pt x="5" y="2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5" y="1"/>
                      <a:pt x="5" y="1"/>
                      <a:pt x="5" y="1"/>
                    </a:cubicBezTo>
                    <a:cubicBezTo>
                      <a:pt x="4" y="0"/>
                      <a:pt x="4" y="4"/>
                      <a:pt x="3" y="3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4" y="1"/>
                      <a:pt x="3" y="2"/>
                      <a:pt x="3" y="1"/>
                    </a:cubicBezTo>
                    <a:cubicBezTo>
                      <a:pt x="3" y="1"/>
                      <a:pt x="3" y="2"/>
                      <a:pt x="3" y="1"/>
                    </a:cubicBezTo>
                    <a:cubicBezTo>
                      <a:pt x="3" y="1"/>
                      <a:pt x="3" y="2"/>
                      <a:pt x="3" y="3"/>
                    </a:cubicBezTo>
                    <a:cubicBezTo>
                      <a:pt x="2" y="4"/>
                      <a:pt x="3" y="2"/>
                      <a:pt x="3" y="1"/>
                    </a:cubicBezTo>
                    <a:cubicBezTo>
                      <a:pt x="3" y="2"/>
                      <a:pt x="2" y="3"/>
                      <a:pt x="2" y="1"/>
                    </a:cubicBezTo>
                    <a:cubicBezTo>
                      <a:pt x="2" y="3"/>
                      <a:pt x="1" y="4"/>
                      <a:pt x="1" y="4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1"/>
                      <a:pt x="1" y="2"/>
                    </a:cubicBezTo>
                    <a:cubicBezTo>
                      <a:pt x="1" y="3"/>
                      <a:pt x="1" y="4"/>
                      <a:pt x="0" y="5"/>
                    </a:cubicBezTo>
                    <a:cubicBezTo>
                      <a:pt x="0" y="6"/>
                      <a:pt x="2" y="2"/>
                      <a:pt x="2" y="3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052" name="Rectangle 750"/>
              <p:cNvSpPr>
                <a:spLocks noChangeArrowheads="1"/>
              </p:cNvSpPr>
              <p:nvPr/>
            </p:nvSpPr>
            <p:spPr bwMode="auto">
              <a:xfrm>
                <a:off x="1949" y="3221"/>
                <a:ext cx="1" cy="1"/>
              </a:xfrm>
              <a:prstGeom prst="rect">
                <a:avLst/>
              </a:pr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053" name="Freeform 751"/>
              <p:cNvSpPr/>
              <p:nvPr/>
            </p:nvSpPr>
            <p:spPr bwMode="auto">
              <a:xfrm>
                <a:off x="1963" y="3017"/>
                <a:ext cx="3" cy="0"/>
              </a:xfrm>
              <a:custGeom>
                <a:avLst/>
                <a:gdLst>
                  <a:gd name="T0" fmla="*/ 0 w 3"/>
                  <a:gd name="T1" fmla="*/ 0 w 3"/>
                  <a:gd name="T2" fmla="*/ 3 w 3"/>
                  <a:gd name="T3" fmla="*/ 0 w 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3">
                    <a:moveTo>
                      <a:pt x="0" y="0"/>
                    </a:moveTo>
                    <a:lnTo>
                      <a:pt x="0" y="0"/>
                    </a:lnTo>
                    <a:lnTo>
                      <a:pt x="3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054" name="Freeform 752"/>
              <p:cNvSpPr/>
              <p:nvPr/>
            </p:nvSpPr>
            <p:spPr bwMode="auto">
              <a:xfrm>
                <a:off x="1955" y="3017"/>
                <a:ext cx="13" cy="8"/>
              </a:xfrm>
              <a:custGeom>
                <a:avLst/>
                <a:gdLst>
                  <a:gd name="T0" fmla="*/ 0 w 5"/>
                  <a:gd name="T1" fmla="*/ 3 h 3"/>
                  <a:gd name="T2" fmla="*/ 0 w 5"/>
                  <a:gd name="T3" fmla="*/ 3 h 3"/>
                  <a:gd name="T4" fmla="*/ 5 w 5"/>
                  <a:gd name="T5" fmla="*/ 1 h 3"/>
                  <a:gd name="T6" fmla="*/ 2 w 5"/>
                  <a:gd name="T7" fmla="*/ 1 h 3"/>
                  <a:gd name="T8" fmla="*/ 3 w 5"/>
                  <a:gd name="T9" fmla="*/ 2 h 3"/>
                  <a:gd name="T10" fmla="*/ 1 w 5"/>
                  <a:gd name="T11" fmla="*/ 1 h 3"/>
                  <a:gd name="T12" fmla="*/ 1 w 5"/>
                  <a:gd name="T13" fmla="*/ 2 h 3"/>
                  <a:gd name="T14" fmla="*/ 0 w 5"/>
                  <a:gd name="T15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" h="3">
                    <a:moveTo>
                      <a:pt x="0" y="3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3" y="2"/>
                      <a:pt x="3" y="3"/>
                      <a:pt x="5" y="1"/>
                    </a:cubicBezTo>
                    <a:cubicBezTo>
                      <a:pt x="4" y="1"/>
                      <a:pt x="3" y="0"/>
                      <a:pt x="2" y="1"/>
                    </a:cubicBezTo>
                    <a:cubicBezTo>
                      <a:pt x="2" y="1"/>
                      <a:pt x="3" y="1"/>
                      <a:pt x="3" y="2"/>
                    </a:cubicBezTo>
                    <a:cubicBezTo>
                      <a:pt x="2" y="2"/>
                      <a:pt x="2" y="1"/>
                      <a:pt x="1" y="1"/>
                    </a:cubicBezTo>
                    <a:cubicBezTo>
                      <a:pt x="0" y="2"/>
                      <a:pt x="1" y="2"/>
                      <a:pt x="1" y="2"/>
                    </a:cubicBez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055" name="Freeform 753"/>
              <p:cNvSpPr/>
              <p:nvPr/>
            </p:nvSpPr>
            <p:spPr bwMode="auto">
              <a:xfrm>
                <a:off x="1957" y="3025"/>
                <a:ext cx="6" cy="0"/>
              </a:xfrm>
              <a:custGeom>
                <a:avLst/>
                <a:gdLst>
                  <a:gd name="T0" fmla="*/ 2 w 2"/>
                  <a:gd name="T1" fmla="*/ 0 w 2"/>
                  <a:gd name="T2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2" y="0"/>
                      <a:pt x="2" y="0"/>
                    </a:cubicBez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056" name="Freeform 754"/>
              <p:cNvSpPr/>
              <p:nvPr/>
            </p:nvSpPr>
            <p:spPr bwMode="auto">
              <a:xfrm>
                <a:off x="1960" y="3025"/>
                <a:ext cx="6" cy="3"/>
              </a:xfrm>
              <a:custGeom>
                <a:avLst/>
                <a:gdLst>
                  <a:gd name="T0" fmla="*/ 2 w 2"/>
                  <a:gd name="T1" fmla="*/ 0 h 1"/>
                  <a:gd name="T2" fmla="*/ 0 w 2"/>
                  <a:gd name="T3" fmla="*/ 1 h 1"/>
                  <a:gd name="T4" fmla="*/ 2 w 2"/>
                  <a:gd name="T5" fmla="*/ 1 h 1"/>
                  <a:gd name="T6" fmla="*/ 2 w 2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1">
                    <a:moveTo>
                      <a:pt x="2" y="0"/>
                    </a:moveTo>
                    <a:cubicBezTo>
                      <a:pt x="1" y="1"/>
                      <a:pt x="0" y="1"/>
                      <a:pt x="0" y="1"/>
                    </a:cubicBezTo>
                    <a:cubicBezTo>
                      <a:pt x="2" y="1"/>
                      <a:pt x="2" y="1"/>
                      <a:pt x="2" y="1"/>
                    </a:cubicBez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057" name="Freeform 755"/>
              <p:cNvSpPr/>
              <p:nvPr/>
            </p:nvSpPr>
            <p:spPr bwMode="auto">
              <a:xfrm>
                <a:off x="1966" y="303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058" name="Freeform 756"/>
              <p:cNvSpPr/>
              <p:nvPr/>
            </p:nvSpPr>
            <p:spPr bwMode="auto">
              <a:xfrm>
                <a:off x="1957" y="3030"/>
                <a:ext cx="11" cy="6"/>
              </a:xfrm>
              <a:custGeom>
                <a:avLst/>
                <a:gdLst>
                  <a:gd name="T0" fmla="*/ 3 w 4"/>
                  <a:gd name="T1" fmla="*/ 2 h 2"/>
                  <a:gd name="T2" fmla="*/ 3 w 4"/>
                  <a:gd name="T3" fmla="*/ 1 h 2"/>
                  <a:gd name="T4" fmla="*/ 3 w 4"/>
                  <a:gd name="T5" fmla="*/ 1 h 2"/>
                  <a:gd name="T6" fmla="*/ 1 w 4"/>
                  <a:gd name="T7" fmla="*/ 1 h 2"/>
                  <a:gd name="T8" fmla="*/ 1 w 4"/>
                  <a:gd name="T9" fmla="*/ 0 h 2"/>
                  <a:gd name="T10" fmla="*/ 0 w 4"/>
                  <a:gd name="T11" fmla="*/ 1 h 2"/>
                  <a:gd name="T12" fmla="*/ 3 w 4"/>
                  <a:gd name="T13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2">
                    <a:moveTo>
                      <a:pt x="3" y="2"/>
                    </a:moveTo>
                    <a:cubicBezTo>
                      <a:pt x="4" y="1"/>
                      <a:pt x="3" y="1"/>
                      <a:pt x="3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2" y="1"/>
                      <a:pt x="1" y="1"/>
                      <a:pt x="1" y="1"/>
                    </a:cubicBezTo>
                    <a:cubicBezTo>
                      <a:pt x="1" y="0"/>
                      <a:pt x="2" y="0"/>
                      <a:pt x="1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2" y="1"/>
                      <a:pt x="3" y="2"/>
                    </a:cubicBez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059" name="Freeform 757"/>
              <p:cNvSpPr/>
              <p:nvPr/>
            </p:nvSpPr>
            <p:spPr bwMode="auto">
              <a:xfrm>
                <a:off x="1963" y="3030"/>
                <a:ext cx="3" cy="3"/>
              </a:xfrm>
              <a:custGeom>
                <a:avLst/>
                <a:gdLst>
                  <a:gd name="T0" fmla="*/ 1 w 1"/>
                  <a:gd name="T1" fmla="*/ 1 h 1"/>
                  <a:gd name="T2" fmla="*/ 1 w 1"/>
                  <a:gd name="T3" fmla="*/ 0 h 1"/>
                  <a:gd name="T4" fmla="*/ 1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1"/>
                      <a:pt x="0" y="1"/>
                      <a:pt x="1" y="1"/>
                    </a:cubicBez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060" name="Freeform 758"/>
              <p:cNvSpPr/>
              <p:nvPr/>
            </p:nvSpPr>
            <p:spPr bwMode="auto">
              <a:xfrm>
                <a:off x="1963" y="3028"/>
                <a:ext cx="3" cy="2"/>
              </a:xfrm>
              <a:custGeom>
                <a:avLst/>
                <a:gdLst>
                  <a:gd name="T0" fmla="*/ 3 w 3"/>
                  <a:gd name="T1" fmla="*/ 2 h 2"/>
                  <a:gd name="T2" fmla="*/ 0 w 3"/>
                  <a:gd name="T3" fmla="*/ 0 h 2"/>
                  <a:gd name="T4" fmla="*/ 0 w 3"/>
                  <a:gd name="T5" fmla="*/ 0 h 2"/>
                  <a:gd name="T6" fmla="*/ 3 w 3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2">
                    <a:moveTo>
                      <a:pt x="3" y="2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3" y="2"/>
                    </a:ln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061" name="Freeform 759"/>
              <p:cNvSpPr/>
              <p:nvPr/>
            </p:nvSpPr>
            <p:spPr bwMode="auto">
              <a:xfrm>
                <a:off x="1955" y="3036"/>
                <a:ext cx="13" cy="5"/>
              </a:xfrm>
              <a:custGeom>
                <a:avLst/>
                <a:gdLst>
                  <a:gd name="T0" fmla="*/ 5 w 5"/>
                  <a:gd name="T1" fmla="*/ 1 h 2"/>
                  <a:gd name="T2" fmla="*/ 3 w 5"/>
                  <a:gd name="T3" fmla="*/ 0 h 2"/>
                  <a:gd name="T4" fmla="*/ 0 w 5"/>
                  <a:gd name="T5" fmla="*/ 2 h 2"/>
                  <a:gd name="T6" fmla="*/ 1 w 5"/>
                  <a:gd name="T7" fmla="*/ 2 h 2"/>
                  <a:gd name="T8" fmla="*/ 5 w 5"/>
                  <a:gd name="T9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2">
                    <a:moveTo>
                      <a:pt x="5" y="1"/>
                    </a:moveTo>
                    <a:cubicBezTo>
                      <a:pt x="2" y="2"/>
                      <a:pt x="5" y="0"/>
                      <a:pt x="3" y="0"/>
                    </a:cubicBezTo>
                    <a:cubicBezTo>
                      <a:pt x="3" y="1"/>
                      <a:pt x="2" y="2"/>
                      <a:pt x="0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2" y="2"/>
                      <a:pt x="4" y="2"/>
                      <a:pt x="5" y="1"/>
                    </a:cubicBez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062" name="Freeform 760"/>
              <p:cNvSpPr/>
              <p:nvPr/>
            </p:nvSpPr>
            <p:spPr bwMode="auto">
              <a:xfrm>
                <a:off x="1952" y="3044"/>
                <a:ext cx="3" cy="3"/>
              </a:xfrm>
              <a:custGeom>
                <a:avLst/>
                <a:gdLst>
                  <a:gd name="T0" fmla="*/ 0 w 3"/>
                  <a:gd name="T1" fmla="*/ 0 h 3"/>
                  <a:gd name="T2" fmla="*/ 3 w 3"/>
                  <a:gd name="T3" fmla="*/ 3 h 3"/>
                  <a:gd name="T4" fmla="*/ 0 w 3"/>
                  <a:gd name="T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3">
                    <a:moveTo>
                      <a:pt x="0" y="0"/>
                    </a:moveTo>
                    <a:lnTo>
                      <a:pt x="3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063" name="Freeform 761"/>
              <p:cNvSpPr/>
              <p:nvPr/>
            </p:nvSpPr>
            <p:spPr bwMode="auto">
              <a:xfrm>
                <a:off x="1949" y="3044"/>
                <a:ext cx="17" cy="11"/>
              </a:xfrm>
              <a:custGeom>
                <a:avLst/>
                <a:gdLst>
                  <a:gd name="T0" fmla="*/ 5 w 6"/>
                  <a:gd name="T1" fmla="*/ 4 h 4"/>
                  <a:gd name="T2" fmla="*/ 3 w 6"/>
                  <a:gd name="T3" fmla="*/ 2 h 4"/>
                  <a:gd name="T4" fmla="*/ 5 w 6"/>
                  <a:gd name="T5" fmla="*/ 3 h 4"/>
                  <a:gd name="T6" fmla="*/ 4 w 6"/>
                  <a:gd name="T7" fmla="*/ 1 h 4"/>
                  <a:gd name="T8" fmla="*/ 6 w 6"/>
                  <a:gd name="T9" fmla="*/ 2 h 4"/>
                  <a:gd name="T10" fmla="*/ 4 w 6"/>
                  <a:gd name="T11" fmla="*/ 1 h 4"/>
                  <a:gd name="T12" fmla="*/ 5 w 6"/>
                  <a:gd name="T13" fmla="*/ 0 h 4"/>
                  <a:gd name="T14" fmla="*/ 3 w 6"/>
                  <a:gd name="T15" fmla="*/ 0 h 4"/>
                  <a:gd name="T16" fmla="*/ 3 w 6"/>
                  <a:gd name="T17" fmla="*/ 1 h 4"/>
                  <a:gd name="T18" fmla="*/ 2 w 6"/>
                  <a:gd name="T19" fmla="*/ 1 h 4"/>
                  <a:gd name="T20" fmla="*/ 0 w 6"/>
                  <a:gd name="T21" fmla="*/ 3 h 4"/>
                  <a:gd name="T22" fmla="*/ 5 w 6"/>
                  <a:gd name="T23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6" h="4">
                    <a:moveTo>
                      <a:pt x="5" y="4"/>
                    </a:moveTo>
                    <a:cubicBezTo>
                      <a:pt x="3" y="2"/>
                      <a:pt x="3" y="2"/>
                      <a:pt x="3" y="2"/>
                    </a:cubicBezTo>
                    <a:cubicBezTo>
                      <a:pt x="4" y="2"/>
                      <a:pt x="4" y="2"/>
                      <a:pt x="5" y="3"/>
                    </a:cubicBezTo>
                    <a:cubicBezTo>
                      <a:pt x="5" y="2"/>
                      <a:pt x="3" y="2"/>
                      <a:pt x="4" y="1"/>
                    </a:cubicBezTo>
                    <a:cubicBezTo>
                      <a:pt x="6" y="1"/>
                      <a:pt x="4" y="2"/>
                      <a:pt x="6" y="2"/>
                    </a:cubicBezTo>
                    <a:cubicBezTo>
                      <a:pt x="6" y="1"/>
                      <a:pt x="6" y="1"/>
                      <a:pt x="4" y="1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2" y="0"/>
                      <a:pt x="5" y="1"/>
                      <a:pt x="3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0" y="2"/>
                      <a:pt x="0" y="3"/>
                    </a:cubicBezTo>
                    <a:cubicBezTo>
                      <a:pt x="1" y="4"/>
                      <a:pt x="4" y="3"/>
                      <a:pt x="5" y="4"/>
                    </a:cubicBez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064" name="Freeform 762"/>
              <p:cNvSpPr/>
              <p:nvPr/>
            </p:nvSpPr>
            <p:spPr bwMode="auto">
              <a:xfrm>
                <a:off x="1955" y="3055"/>
                <a:ext cx="2" cy="0"/>
              </a:xfrm>
              <a:custGeom>
                <a:avLst/>
                <a:gdLst>
                  <a:gd name="T0" fmla="*/ 2 w 2"/>
                  <a:gd name="T1" fmla="*/ 0 w 2"/>
                  <a:gd name="T2" fmla="*/ 2 w 2"/>
                  <a:gd name="T3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065" name="Freeform 763"/>
              <p:cNvSpPr/>
              <p:nvPr/>
            </p:nvSpPr>
            <p:spPr bwMode="auto">
              <a:xfrm>
                <a:off x="1949" y="3057"/>
                <a:ext cx="17" cy="9"/>
              </a:xfrm>
              <a:custGeom>
                <a:avLst/>
                <a:gdLst>
                  <a:gd name="T0" fmla="*/ 5 w 6"/>
                  <a:gd name="T1" fmla="*/ 1 h 3"/>
                  <a:gd name="T2" fmla="*/ 4 w 6"/>
                  <a:gd name="T3" fmla="*/ 0 h 3"/>
                  <a:gd name="T4" fmla="*/ 5 w 6"/>
                  <a:gd name="T5" fmla="*/ 0 h 3"/>
                  <a:gd name="T6" fmla="*/ 3 w 6"/>
                  <a:gd name="T7" fmla="*/ 0 h 3"/>
                  <a:gd name="T8" fmla="*/ 4 w 6"/>
                  <a:gd name="T9" fmla="*/ 1 h 3"/>
                  <a:gd name="T10" fmla="*/ 1 w 6"/>
                  <a:gd name="T11" fmla="*/ 2 h 3"/>
                  <a:gd name="T12" fmla="*/ 2 w 6"/>
                  <a:gd name="T13" fmla="*/ 1 h 3"/>
                  <a:gd name="T14" fmla="*/ 2 w 6"/>
                  <a:gd name="T15" fmla="*/ 3 h 3"/>
                  <a:gd name="T16" fmla="*/ 3 w 6"/>
                  <a:gd name="T17" fmla="*/ 3 h 3"/>
                  <a:gd name="T18" fmla="*/ 4 w 6"/>
                  <a:gd name="T19" fmla="*/ 3 h 3"/>
                  <a:gd name="T20" fmla="*/ 5 w 6"/>
                  <a:gd name="T21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6" h="3">
                    <a:moveTo>
                      <a:pt x="5" y="1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4" y="0"/>
                      <a:pt x="5" y="0"/>
                      <a:pt x="5" y="0"/>
                    </a:cubicBezTo>
                    <a:cubicBezTo>
                      <a:pt x="5" y="0"/>
                      <a:pt x="4" y="0"/>
                      <a:pt x="3" y="0"/>
                    </a:cubicBezTo>
                    <a:cubicBezTo>
                      <a:pt x="1" y="0"/>
                      <a:pt x="4" y="1"/>
                      <a:pt x="4" y="1"/>
                    </a:cubicBezTo>
                    <a:cubicBezTo>
                      <a:pt x="3" y="3"/>
                      <a:pt x="3" y="1"/>
                      <a:pt x="1" y="2"/>
                    </a:cubicBezTo>
                    <a:cubicBezTo>
                      <a:pt x="1" y="1"/>
                      <a:pt x="2" y="1"/>
                      <a:pt x="2" y="1"/>
                    </a:cubicBezTo>
                    <a:cubicBezTo>
                      <a:pt x="0" y="1"/>
                      <a:pt x="2" y="2"/>
                      <a:pt x="2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5" y="3"/>
                      <a:pt x="6" y="2"/>
                      <a:pt x="5" y="1"/>
                    </a:cubicBez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066" name="Freeform 764"/>
              <p:cNvSpPr/>
              <p:nvPr/>
            </p:nvSpPr>
            <p:spPr bwMode="auto">
              <a:xfrm>
                <a:off x="1963" y="3055"/>
                <a:ext cx="3" cy="2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1 h 1"/>
                  <a:gd name="T4" fmla="*/ 0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1" y="1"/>
                      <a:pt x="0" y="1"/>
                      <a:pt x="0" y="1"/>
                    </a:cubicBezTo>
                    <a:cubicBezTo>
                      <a:pt x="1" y="1"/>
                      <a:pt x="1" y="1"/>
                      <a:pt x="0" y="0"/>
                    </a:cubicBez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067" name="Freeform 765"/>
              <p:cNvSpPr/>
              <p:nvPr/>
            </p:nvSpPr>
            <p:spPr bwMode="auto">
              <a:xfrm>
                <a:off x="1955" y="3066"/>
                <a:ext cx="2" cy="0"/>
              </a:xfrm>
              <a:custGeom>
                <a:avLst/>
                <a:gdLst>
                  <a:gd name="T0" fmla="*/ 0 w 1"/>
                  <a:gd name="T1" fmla="*/ 0 w 1"/>
                  <a:gd name="T2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1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068" name="Freeform 766"/>
              <p:cNvSpPr/>
              <p:nvPr/>
            </p:nvSpPr>
            <p:spPr bwMode="auto">
              <a:xfrm>
                <a:off x="1963" y="3066"/>
                <a:ext cx="0" cy="2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  <a:gd name="T3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069" name="Freeform 767"/>
              <p:cNvSpPr/>
              <p:nvPr/>
            </p:nvSpPr>
            <p:spPr bwMode="auto">
              <a:xfrm>
                <a:off x="1927" y="3068"/>
                <a:ext cx="39" cy="57"/>
              </a:xfrm>
              <a:custGeom>
                <a:avLst/>
                <a:gdLst>
                  <a:gd name="T0" fmla="*/ 0 w 14"/>
                  <a:gd name="T1" fmla="*/ 17 h 21"/>
                  <a:gd name="T2" fmla="*/ 1 w 14"/>
                  <a:gd name="T3" fmla="*/ 18 h 21"/>
                  <a:gd name="T4" fmla="*/ 1 w 14"/>
                  <a:gd name="T5" fmla="*/ 19 h 21"/>
                  <a:gd name="T6" fmla="*/ 3 w 14"/>
                  <a:gd name="T7" fmla="*/ 21 h 21"/>
                  <a:gd name="T8" fmla="*/ 4 w 14"/>
                  <a:gd name="T9" fmla="*/ 19 h 21"/>
                  <a:gd name="T10" fmla="*/ 4 w 14"/>
                  <a:gd name="T11" fmla="*/ 20 h 21"/>
                  <a:gd name="T12" fmla="*/ 6 w 14"/>
                  <a:gd name="T13" fmla="*/ 17 h 21"/>
                  <a:gd name="T14" fmla="*/ 8 w 14"/>
                  <a:gd name="T15" fmla="*/ 15 h 21"/>
                  <a:gd name="T16" fmla="*/ 12 w 14"/>
                  <a:gd name="T17" fmla="*/ 6 h 21"/>
                  <a:gd name="T18" fmla="*/ 11 w 14"/>
                  <a:gd name="T19" fmla="*/ 5 h 21"/>
                  <a:gd name="T20" fmla="*/ 12 w 14"/>
                  <a:gd name="T21" fmla="*/ 4 h 21"/>
                  <a:gd name="T22" fmla="*/ 12 w 14"/>
                  <a:gd name="T23" fmla="*/ 5 h 21"/>
                  <a:gd name="T24" fmla="*/ 13 w 14"/>
                  <a:gd name="T25" fmla="*/ 2 h 21"/>
                  <a:gd name="T26" fmla="*/ 11 w 14"/>
                  <a:gd name="T27" fmla="*/ 2 h 21"/>
                  <a:gd name="T28" fmla="*/ 14 w 14"/>
                  <a:gd name="T29" fmla="*/ 1 h 21"/>
                  <a:gd name="T30" fmla="*/ 12 w 14"/>
                  <a:gd name="T31" fmla="*/ 0 h 21"/>
                  <a:gd name="T32" fmla="*/ 10 w 14"/>
                  <a:gd name="T33" fmla="*/ 1 h 21"/>
                  <a:gd name="T34" fmla="*/ 9 w 14"/>
                  <a:gd name="T35" fmla="*/ 0 h 21"/>
                  <a:gd name="T36" fmla="*/ 11 w 14"/>
                  <a:gd name="T37" fmla="*/ 6 h 21"/>
                  <a:gd name="T38" fmla="*/ 10 w 14"/>
                  <a:gd name="T39" fmla="*/ 6 h 21"/>
                  <a:gd name="T40" fmla="*/ 7 w 14"/>
                  <a:gd name="T41" fmla="*/ 9 h 21"/>
                  <a:gd name="T42" fmla="*/ 8 w 14"/>
                  <a:gd name="T43" fmla="*/ 11 h 21"/>
                  <a:gd name="T44" fmla="*/ 7 w 14"/>
                  <a:gd name="T45" fmla="*/ 11 h 21"/>
                  <a:gd name="T46" fmla="*/ 8 w 14"/>
                  <a:gd name="T47" fmla="*/ 12 h 21"/>
                  <a:gd name="T48" fmla="*/ 6 w 14"/>
                  <a:gd name="T49" fmla="*/ 12 h 21"/>
                  <a:gd name="T50" fmla="*/ 8 w 14"/>
                  <a:gd name="T51" fmla="*/ 14 h 21"/>
                  <a:gd name="T52" fmla="*/ 4 w 14"/>
                  <a:gd name="T53" fmla="*/ 13 h 21"/>
                  <a:gd name="T54" fmla="*/ 5 w 14"/>
                  <a:gd name="T55" fmla="*/ 14 h 21"/>
                  <a:gd name="T56" fmla="*/ 6 w 14"/>
                  <a:gd name="T57" fmla="*/ 15 h 21"/>
                  <a:gd name="T58" fmla="*/ 4 w 14"/>
                  <a:gd name="T59" fmla="*/ 14 h 21"/>
                  <a:gd name="T60" fmla="*/ 4 w 14"/>
                  <a:gd name="T61" fmla="*/ 16 h 21"/>
                  <a:gd name="T62" fmla="*/ 5 w 14"/>
                  <a:gd name="T63" fmla="*/ 17 h 21"/>
                  <a:gd name="T64" fmla="*/ 3 w 14"/>
                  <a:gd name="T65" fmla="*/ 18 h 21"/>
                  <a:gd name="T66" fmla="*/ 2 w 14"/>
                  <a:gd name="T67" fmla="*/ 16 h 21"/>
                  <a:gd name="T68" fmla="*/ 1 w 14"/>
                  <a:gd name="T69" fmla="*/ 15 h 21"/>
                  <a:gd name="T70" fmla="*/ 2 w 14"/>
                  <a:gd name="T71" fmla="*/ 18 h 21"/>
                  <a:gd name="T72" fmla="*/ 0 w 14"/>
                  <a:gd name="T73" fmla="*/ 17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4" h="21">
                    <a:moveTo>
                      <a:pt x="0" y="17"/>
                    </a:moveTo>
                    <a:cubicBezTo>
                      <a:pt x="0" y="18"/>
                      <a:pt x="1" y="18"/>
                      <a:pt x="1" y="18"/>
                    </a:cubicBezTo>
                    <a:cubicBezTo>
                      <a:pt x="2" y="19"/>
                      <a:pt x="1" y="19"/>
                      <a:pt x="1" y="19"/>
                    </a:cubicBezTo>
                    <a:cubicBezTo>
                      <a:pt x="2" y="20"/>
                      <a:pt x="2" y="20"/>
                      <a:pt x="3" y="21"/>
                    </a:cubicBezTo>
                    <a:cubicBezTo>
                      <a:pt x="3" y="21"/>
                      <a:pt x="3" y="20"/>
                      <a:pt x="4" y="19"/>
                    </a:cubicBezTo>
                    <a:cubicBezTo>
                      <a:pt x="4" y="20"/>
                      <a:pt x="4" y="20"/>
                      <a:pt x="4" y="20"/>
                    </a:cubicBezTo>
                    <a:cubicBezTo>
                      <a:pt x="5" y="19"/>
                      <a:pt x="5" y="17"/>
                      <a:pt x="6" y="17"/>
                    </a:cubicBezTo>
                    <a:cubicBezTo>
                      <a:pt x="7" y="17"/>
                      <a:pt x="7" y="16"/>
                      <a:pt x="8" y="15"/>
                    </a:cubicBezTo>
                    <a:cubicBezTo>
                      <a:pt x="10" y="12"/>
                      <a:pt x="11" y="9"/>
                      <a:pt x="12" y="6"/>
                    </a:cubicBezTo>
                    <a:cubicBezTo>
                      <a:pt x="11" y="5"/>
                      <a:pt x="11" y="5"/>
                      <a:pt x="11" y="5"/>
                    </a:cubicBezTo>
                    <a:cubicBezTo>
                      <a:pt x="12" y="5"/>
                      <a:pt x="11" y="4"/>
                      <a:pt x="12" y="4"/>
                    </a:cubicBezTo>
                    <a:cubicBezTo>
                      <a:pt x="12" y="5"/>
                      <a:pt x="12" y="5"/>
                      <a:pt x="12" y="5"/>
                    </a:cubicBezTo>
                    <a:cubicBezTo>
                      <a:pt x="14" y="5"/>
                      <a:pt x="12" y="3"/>
                      <a:pt x="13" y="2"/>
                    </a:cubicBezTo>
                    <a:cubicBezTo>
                      <a:pt x="13" y="2"/>
                      <a:pt x="11" y="2"/>
                      <a:pt x="11" y="2"/>
                    </a:cubicBezTo>
                    <a:cubicBezTo>
                      <a:pt x="13" y="2"/>
                      <a:pt x="11" y="1"/>
                      <a:pt x="14" y="1"/>
                    </a:cubicBezTo>
                    <a:cubicBezTo>
                      <a:pt x="14" y="0"/>
                      <a:pt x="12" y="1"/>
                      <a:pt x="12" y="0"/>
                    </a:cubicBezTo>
                    <a:cubicBezTo>
                      <a:pt x="11" y="0"/>
                      <a:pt x="11" y="1"/>
                      <a:pt x="10" y="1"/>
                    </a:cubicBezTo>
                    <a:cubicBezTo>
                      <a:pt x="9" y="0"/>
                      <a:pt x="11" y="0"/>
                      <a:pt x="9" y="0"/>
                    </a:cubicBezTo>
                    <a:cubicBezTo>
                      <a:pt x="8" y="1"/>
                      <a:pt x="11" y="4"/>
                      <a:pt x="11" y="6"/>
                    </a:cubicBezTo>
                    <a:cubicBezTo>
                      <a:pt x="10" y="6"/>
                      <a:pt x="10" y="6"/>
                      <a:pt x="10" y="6"/>
                    </a:cubicBezTo>
                    <a:cubicBezTo>
                      <a:pt x="10" y="7"/>
                      <a:pt x="10" y="9"/>
                      <a:pt x="7" y="9"/>
                    </a:cubicBezTo>
                    <a:cubicBezTo>
                      <a:pt x="8" y="9"/>
                      <a:pt x="6" y="10"/>
                      <a:pt x="8" y="11"/>
                    </a:cubicBezTo>
                    <a:cubicBezTo>
                      <a:pt x="8" y="11"/>
                      <a:pt x="8" y="11"/>
                      <a:pt x="7" y="11"/>
                    </a:cubicBezTo>
                    <a:cubicBezTo>
                      <a:pt x="8" y="12"/>
                      <a:pt x="8" y="12"/>
                      <a:pt x="8" y="12"/>
                    </a:cubicBezTo>
                    <a:cubicBezTo>
                      <a:pt x="8" y="12"/>
                      <a:pt x="7" y="11"/>
                      <a:pt x="6" y="12"/>
                    </a:cubicBezTo>
                    <a:cubicBezTo>
                      <a:pt x="8" y="12"/>
                      <a:pt x="8" y="13"/>
                      <a:pt x="8" y="14"/>
                    </a:cubicBezTo>
                    <a:cubicBezTo>
                      <a:pt x="7" y="14"/>
                      <a:pt x="6" y="14"/>
                      <a:pt x="4" y="13"/>
                    </a:cubicBezTo>
                    <a:cubicBezTo>
                      <a:pt x="5" y="13"/>
                      <a:pt x="5" y="14"/>
                      <a:pt x="5" y="14"/>
                    </a:cubicBezTo>
                    <a:cubicBezTo>
                      <a:pt x="5" y="14"/>
                      <a:pt x="6" y="15"/>
                      <a:pt x="6" y="15"/>
                    </a:cubicBezTo>
                    <a:cubicBezTo>
                      <a:pt x="6" y="15"/>
                      <a:pt x="5" y="14"/>
                      <a:pt x="4" y="14"/>
                    </a:cubicBezTo>
                    <a:cubicBezTo>
                      <a:pt x="3" y="14"/>
                      <a:pt x="5" y="16"/>
                      <a:pt x="4" y="16"/>
                    </a:cubicBezTo>
                    <a:cubicBezTo>
                      <a:pt x="5" y="17"/>
                      <a:pt x="5" y="17"/>
                      <a:pt x="5" y="17"/>
                    </a:cubicBezTo>
                    <a:cubicBezTo>
                      <a:pt x="5" y="17"/>
                      <a:pt x="3" y="17"/>
                      <a:pt x="3" y="18"/>
                    </a:cubicBezTo>
                    <a:cubicBezTo>
                      <a:pt x="2" y="17"/>
                      <a:pt x="2" y="16"/>
                      <a:pt x="2" y="16"/>
                    </a:cubicBezTo>
                    <a:cubicBezTo>
                      <a:pt x="2" y="15"/>
                      <a:pt x="2" y="16"/>
                      <a:pt x="1" y="15"/>
                    </a:cubicBezTo>
                    <a:cubicBezTo>
                      <a:pt x="1" y="16"/>
                      <a:pt x="2" y="18"/>
                      <a:pt x="2" y="18"/>
                    </a:cubicBezTo>
                    <a:cubicBezTo>
                      <a:pt x="1" y="17"/>
                      <a:pt x="0" y="17"/>
                      <a:pt x="0" y="17"/>
                    </a:cubicBez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070" name="Rectangle 768"/>
              <p:cNvSpPr>
                <a:spLocks noChangeArrowheads="1"/>
              </p:cNvSpPr>
              <p:nvPr/>
            </p:nvSpPr>
            <p:spPr bwMode="auto">
              <a:xfrm>
                <a:off x="1930" y="3109"/>
                <a:ext cx="1" cy="1"/>
              </a:xfrm>
              <a:prstGeom prst="rect">
                <a:avLst/>
              </a:pr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071" name="Freeform 769"/>
              <p:cNvSpPr/>
              <p:nvPr/>
            </p:nvSpPr>
            <p:spPr bwMode="auto">
              <a:xfrm>
                <a:off x="1927" y="311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072" name="Rectangle 770"/>
              <p:cNvSpPr>
                <a:spLocks noChangeArrowheads="1"/>
              </p:cNvSpPr>
              <p:nvPr/>
            </p:nvSpPr>
            <p:spPr bwMode="auto">
              <a:xfrm>
                <a:off x="1944" y="3115"/>
                <a:ext cx="3" cy="1"/>
              </a:xfrm>
              <a:prstGeom prst="rect">
                <a:avLst/>
              </a:pr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073" name="Freeform 771"/>
              <p:cNvSpPr/>
              <p:nvPr/>
            </p:nvSpPr>
            <p:spPr bwMode="auto">
              <a:xfrm>
                <a:off x="1936" y="3104"/>
                <a:ext cx="2" cy="0"/>
              </a:xfrm>
              <a:custGeom>
                <a:avLst/>
                <a:gdLst>
                  <a:gd name="T0" fmla="*/ 0 w 1"/>
                  <a:gd name="T1" fmla="*/ 1 w 1"/>
                  <a:gd name="T2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074" name="Freeform 772"/>
              <p:cNvSpPr/>
              <p:nvPr/>
            </p:nvSpPr>
            <p:spPr bwMode="auto">
              <a:xfrm>
                <a:off x="1944" y="3093"/>
                <a:ext cx="3" cy="3"/>
              </a:xfrm>
              <a:custGeom>
                <a:avLst/>
                <a:gdLst>
                  <a:gd name="T0" fmla="*/ 1 w 1"/>
                  <a:gd name="T1" fmla="*/ 1 h 1"/>
                  <a:gd name="T2" fmla="*/ 0 w 1"/>
                  <a:gd name="T3" fmla="*/ 0 h 1"/>
                  <a:gd name="T4" fmla="*/ 1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1" y="1"/>
                    </a:cubicBez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075" name="Freeform 773"/>
              <p:cNvSpPr/>
              <p:nvPr/>
            </p:nvSpPr>
            <p:spPr bwMode="auto">
              <a:xfrm>
                <a:off x="1927" y="3112"/>
                <a:ext cx="0" cy="3"/>
              </a:xfrm>
              <a:custGeom>
                <a:avLst/>
                <a:gdLst>
                  <a:gd name="T0" fmla="*/ 0 h 3"/>
                  <a:gd name="T1" fmla="*/ 0 h 3"/>
                  <a:gd name="T2" fmla="*/ 3 h 3"/>
                  <a:gd name="T3" fmla="*/ 0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lnTo>
                      <a:pt x="0" y="0"/>
                    </a:lnTo>
                    <a:lnTo>
                      <a:pt x="0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076" name="Freeform 774"/>
              <p:cNvSpPr/>
              <p:nvPr/>
            </p:nvSpPr>
            <p:spPr bwMode="auto">
              <a:xfrm>
                <a:off x="1898" y="3117"/>
                <a:ext cx="32" cy="28"/>
              </a:xfrm>
              <a:custGeom>
                <a:avLst/>
                <a:gdLst>
                  <a:gd name="T0" fmla="*/ 1 w 12"/>
                  <a:gd name="T1" fmla="*/ 8 h 10"/>
                  <a:gd name="T2" fmla="*/ 4 w 12"/>
                  <a:gd name="T3" fmla="*/ 9 h 10"/>
                  <a:gd name="T4" fmla="*/ 4 w 12"/>
                  <a:gd name="T5" fmla="*/ 5 h 10"/>
                  <a:gd name="T6" fmla="*/ 5 w 12"/>
                  <a:gd name="T7" fmla="*/ 8 h 10"/>
                  <a:gd name="T8" fmla="*/ 9 w 12"/>
                  <a:gd name="T9" fmla="*/ 5 h 10"/>
                  <a:gd name="T10" fmla="*/ 9 w 12"/>
                  <a:gd name="T11" fmla="*/ 6 h 10"/>
                  <a:gd name="T12" fmla="*/ 9 w 12"/>
                  <a:gd name="T13" fmla="*/ 2 h 10"/>
                  <a:gd name="T14" fmla="*/ 11 w 12"/>
                  <a:gd name="T15" fmla="*/ 5 h 10"/>
                  <a:gd name="T16" fmla="*/ 11 w 12"/>
                  <a:gd name="T17" fmla="*/ 6 h 10"/>
                  <a:gd name="T18" fmla="*/ 12 w 12"/>
                  <a:gd name="T19" fmla="*/ 3 h 10"/>
                  <a:gd name="T20" fmla="*/ 12 w 12"/>
                  <a:gd name="T21" fmla="*/ 1 h 10"/>
                  <a:gd name="T22" fmla="*/ 10 w 12"/>
                  <a:gd name="T23" fmla="*/ 0 h 10"/>
                  <a:gd name="T24" fmla="*/ 10 w 12"/>
                  <a:gd name="T25" fmla="*/ 2 h 10"/>
                  <a:gd name="T26" fmla="*/ 9 w 12"/>
                  <a:gd name="T27" fmla="*/ 1 h 10"/>
                  <a:gd name="T28" fmla="*/ 9 w 12"/>
                  <a:gd name="T29" fmla="*/ 2 h 10"/>
                  <a:gd name="T30" fmla="*/ 9 w 12"/>
                  <a:gd name="T31" fmla="*/ 1 h 10"/>
                  <a:gd name="T32" fmla="*/ 8 w 12"/>
                  <a:gd name="T33" fmla="*/ 2 h 10"/>
                  <a:gd name="T34" fmla="*/ 8 w 12"/>
                  <a:gd name="T35" fmla="*/ 2 h 10"/>
                  <a:gd name="T36" fmla="*/ 8 w 12"/>
                  <a:gd name="T37" fmla="*/ 4 h 10"/>
                  <a:gd name="T38" fmla="*/ 7 w 12"/>
                  <a:gd name="T39" fmla="*/ 2 h 10"/>
                  <a:gd name="T40" fmla="*/ 8 w 12"/>
                  <a:gd name="T41" fmla="*/ 3 h 10"/>
                  <a:gd name="T42" fmla="*/ 5 w 12"/>
                  <a:gd name="T43" fmla="*/ 3 h 10"/>
                  <a:gd name="T44" fmla="*/ 5 w 12"/>
                  <a:gd name="T45" fmla="*/ 4 h 10"/>
                  <a:gd name="T46" fmla="*/ 5 w 12"/>
                  <a:gd name="T47" fmla="*/ 2 h 10"/>
                  <a:gd name="T48" fmla="*/ 6 w 12"/>
                  <a:gd name="T49" fmla="*/ 5 h 10"/>
                  <a:gd name="T50" fmla="*/ 4 w 12"/>
                  <a:gd name="T51" fmla="*/ 3 h 10"/>
                  <a:gd name="T52" fmla="*/ 2 w 12"/>
                  <a:gd name="T53" fmla="*/ 4 h 10"/>
                  <a:gd name="T54" fmla="*/ 2 w 12"/>
                  <a:gd name="T55" fmla="*/ 4 h 10"/>
                  <a:gd name="T56" fmla="*/ 1 w 12"/>
                  <a:gd name="T57" fmla="*/ 5 h 10"/>
                  <a:gd name="T58" fmla="*/ 2 w 12"/>
                  <a:gd name="T59" fmla="*/ 6 h 10"/>
                  <a:gd name="T60" fmla="*/ 1 w 12"/>
                  <a:gd name="T61" fmla="*/ 7 h 10"/>
                  <a:gd name="T62" fmla="*/ 1 w 12"/>
                  <a:gd name="T63" fmla="*/ 6 h 10"/>
                  <a:gd name="T64" fmla="*/ 0 w 12"/>
                  <a:gd name="T65" fmla="*/ 8 h 10"/>
                  <a:gd name="T66" fmla="*/ 1 w 12"/>
                  <a:gd name="T67" fmla="*/ 7 h 10"/>
                  <a:gd name="T68" fmla="*/ 1 w 12"/>
                  <a:gd name="T69" fmla="*/ 8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2" h="10">
                    <a:moveTo>
                      <a:pt x="1" y="8"/>
                    </a:moveTo>
                    <a:cubicBezTo>
                      <a:pt x="2" y="10"/>
                      <a:pt x="3" y="9"/>
                      <a:pt x="4" y="9"/>
                    </a:cubicBezTo>
                    <a:cubicBezTo>
                      <a:pt x="5" y="8"/>
                      <a:pt x="3" y="6"/>
                      <a:pt x="4" y="5"/>
                    </a:cubicBezTo>
                    <a:cubicBezTo>
                      <a:pt x="5" y="8"/>
                      <a:pt x="5" y="8"/>
                      <a:pt x="5" y="8"/>
                    </a:cubicBezTo>
                    <a:cubicBezTo>
                      <a:pt x="6" y="8"/>
                      <a:pt x="9" y="7"/>
                      <a:pt x="9" y="5"/>
                    </a:cubicBezTo>
                    <a:cubicBezTo>
                      <a:pt x="9" y="5"/>
                      <a:pt x="9" y="5"/>
                      <a:pt x="9" y="6"/>
                    </a:cubicBezTo>
                    <a:cubicBezTo>
                      <a:pt x="10" y="5"/>
                      <a:pt x="8" y="2"/>
                      <a:pt x="9" y="2"/>
                    </a:cubicBezTo>
                    <a:cubicBezTo>
                      <a:pt x="9" y="4"/>
                      <a:pt x="10" y="3"/>
                      <a:pt x="11" y="5"/>
                    </a:cubicBezTo>
                    <a:cubicBezTo>
                      <a:pt x="11" y="6"/>
                      <a:pt x="11" y="6"/>
                      <a:pt x="11" y="6"/>
                    </a:cubicBezTo>
                    <a:cubicBezTo>
                      <a:pt x="12" y="5"/>
                      <a:pt x="12" y="3"/>
                      <a:pt x="12" y="3"/>
                    </a:cubicBezTo>
                    <a:cubicBezTo>
                      <a:pt x="12" y="3"/>
                      <a:pt x="11" y="2"/>
                      <a:pt x="12" y="1"/>
                    </a:cubicBezTo>
                    <a:cubicBezTo>
                      <a:pt x="11" y="1"/>
                      <a:pt x="11" y="1"/>
                      <a:pt x="10" y="0"/>
                    </a:cubicBezTo>
                    <a:cubicBezTo>
                      <a:pt x="10" y="1"/>
                      <a:pt x="10" y="1"/>
                      <a:pt x="10" y="2"/>
                    </a:cubicBezTo>
                    <a:cubicBezTo>
                      <a:pt x="9" y="1"/>
                      <a:pt x="10" y="1"/>
                      <a:pt x="9" y="1"/>
                    </a:cubicBezTo>
                    <a:cubicBezTo>
                      <a:pt x="9" y="2"/>
                      <a:pt x="9" y="2"/>
                      <a:pt x="9" y="2"/>
                    </a:cubicBezTo>
                    <a:cubicBezTo>
                      <a:pt x="9" y="2"/>
                      <a:pt x="9" y="1"/>
                      <a:pt x="9" y="1"/>
                    </a:cubicBezTo>
                    <a:cubicBezTo>
                      <a:pt x="9" y="1"/>
                      <a:pt x="9" y="2"/>
                      <a:pt x="8" y="2"/>
                    </a:cubicBezTo>
                    <a:cubicBezTo>
                      <a:pt x="8" y="2"/>
                      <a:pt x="8" y="2"/>
                      <a:pt x="8" y="2"/>
                    </a:cubicBezTo>
                    <a:cubicBezTo>
                      <a:pt x="8" y="3"/>
                      <a:pt x="7" y="2"/>
                      <a:pt x="8" y="4"/>
                    </a:cubicBezTo>
                    <a:cubicBezTo>
                      <a:pt x="7" y="2"/>
                      <a:pt x="7" y="2"/>
                      <a:pt x="7" y="2"/>
                    </a:cubicBezTo>
                    <a:cubicBezTo>
                      <a:pt x="8" y="3"/>
                      <a:pt x="8" y="3"/>
                      <a:pt x="8" y="3"/>
                    </a:cubicBezTo>
                    <a:cubicBezTo>
                      <a:pt x="6" y="3"/>
                      <a:pt x="5" y="1"/>
                      <a:pt x="5" y="3"/>
                    </a:cubicBezTo>
                    <a:cubicBezTo>
                      <a:pt x="5" y="3"/>
                      <a:pt x="5" y="3"/>
                      <a:pt x="5" y="4"/>
                    </a:cubicBezTo>
                    <a:cubicBezTo>
                      <a:pt x="5" y="4"/>
                      <a:pt x="5" y="3"/>
                      <a:pt x="5" y="2"/>
                    </a:cubicBezTo>
                    <a:cubicBezTo>
                      <a:pt x="6" y="3"/>
                      <a:pt x="6" y="5"/>
                      <a:pt x="6" y="5"/>
                    </a:cubicBezTo>
                    <a:cubicBezTo>
                      <a:pt x="5" y="4"/>
                      <a:pt x="5" y="6"/>
                      <a:pt x="4" y="3"/>
                    </a:cubicBezTo>
                    <a:cubicBezTo>
                      <a:pt x="3" y="3"/>
                      <a:pt x="3" y="5"/>
                      <a:pt x="2" y="4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6"/>
                      <a:pt x="2" y="3"/>
                      <a:pt x="1" y="5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2" y="6"/>
                      <a:pt x="2" y="6"/>
                      <a:pt x="1" y="7"/>
                    </a:cubicBezTo>
                    <a:cubicBezTo>
                      <a:pt x="1" y="6"/>
                      <a:pt x="1" y="6"/>
                      <a:pt x="1" y="6"/>
                    </a:cubicBezTo>
                    <a:cubicBezTo>
                      <a:pt x="1" y="7"/>
                      <a:pt x="0" y="8"/>
                      <a:pt x="0" y="8"/>
                    </a:cubicBezTo>
                    <a:cubicBezTo>
                      <a:pt x="1" y="8"/>
                      <a:pt x="1" y="7"/>
                      <a:pt x="1" y="7"/>
                    </a:cubicBezTo>
                    <a:cubicBezTo>
                      <a:pt x="1" y="7"/>
                      <a:pt x="2" y="9"/>
                      <a:pt x="1" y="8"/>
                    </a:cubicBez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077" name="Freeform 775"/>
              <p:cNvSpPr/>
              <p:nvPr/>
            </p:nvSpPr>
            <p:spPr bwMode="auto">
              <a:xfrm>
                <a:off x="1919" y="3120"/>
                <a:ext cx="0" cy="3"/>
              </a:xfrm>
              <a:custGeom>
                <a:avLst/>
                <a:gdLst>
                  <a:gd name="T0" fmla="*/ 0 h 3"/>
                  <a:gd name="T1" fmla="*/ 3 h 3"/>
                  <a:gd name="T2" fmla="*/ 0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lnTo>
                      <a:pt x="0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078" name="Freeform 776"/>
              <p:cNvSpPr/>
              <p:nvPr/>
            </p:nvSpPr>
            <p:spPr bwMode="auto">
              <a:xfrm>
                <a:off x="1868" y="3123"/>
                <a:ext cx="27" cy="22"/>
              </a:xfrm>
              <a:custGeom>
                <a:avLst/>
                <a:gdLst>
                  <a:gd name="T0" fmla="*/ 8 w 10"/>
                  <a:gd name="T1" fmla="*/ 4 h 8"/>
                  <a:gd name="T2" fmla="*/ 8 w 10"/>
                  <a:gd name="T3" fmla="*/ 3 h 8"/>
                  <a:gd name="T4" fmla="*/ 8 w 10"/>
                  <a:gd name="T5" fmla="*/ 6 h 8"/>
                  <a:gd name="T6" fmla="*/ 6 w 10"/>
                  <a:gd name="T7" fmla="*/ 6 h 8"/>
                  <a:gd name="T8" fmla="*/ 7 w 10"/>
                  <a:gd name="T9" fmla="*/ 3 h 8"/>
                  <a:gd name="T10" fmla="*/ 6 w 10"/>
                  <a:gd name="T11" fmla="*/ 3 h 8"/>
                  <a:gd name="T12" fmla="*/ 5 w 10"/>
                  <a:gd name="T13" fmla="*/ 5 h 8"/>
                  <a:gd name="T14" fmla="*/ 4 w 10"/>
                  <a:gd name="T15" fmla="*/ 6 h 8"/>
                  <a:gd name="T16" fmla="*/ 5 w 10"/>
                  <a:gd name="T17" fmla="*/ 5 h 8"/>
                  <a:gd name="T18" fmla="*/ 4 w 10"/>
                  <a:gd name="T19" fmla="*/ 3 h 8"/>
                  <a:gd name="T20" fmla="*/ 0 w 10"/>
                  <a:gd name="T21" fmla="*/ 7 h 8"/>
                  <a:gd name="T22" fmla="*/ 1 w 10"/>
                  <a:gd name="T23" fmla="*/ 7 h 8"/>
                  <a:gd name="T24" fmla="*/ 2 w 10"/>
                  <a:gd name="T25" fmla="*/ 5 h 8"/>
                  <a:gd name="T26" fmla="*/ 3 w 10"/>
                  <a:gd name="T27" fmla="*/ 6 h 8"/>
                  <a:gd name="T28" fmla="*/ 2 w 10"/>
                  <a:gd name="T29" fmla="*/ 7 h 8"/>
                  <a:gd name="T30" fmla="*/ 9 w 10"/>
                  <a:gd name="T31" fmla="*/ 8 h 8"/>
                  <a:gd name="T32" fmla="*/ 8 w 10"/>
                  <a:gd name="T33" fmla="*/ 8 h 8"/>
                  <a:gd name="T34" fmla="*/ 9 w 10"/>
                  <a:gd name="T35" fmla="*/ 6 h 8"/>
                  <a:gd name="T36" fmla="*/ 9 w 10"/>
                  <a:gd name="T37" fmla="*/ 4 h 8"/>
                  <a:gd name="T38" fmla="*/ 9 w 10"/>
                  <a:gd name="T39" fmla="*/ 5 h 8"/>
                  <a:gd name="T40" fmla="*/ 9 w 10"/>
                  <a:gd name="T41" fmla="*/ 2 h 8"/>
                  <a:gd name="T42" fmla="*/ 10 w 10"/>
                  <a:gd name="T43" fmla="*/ 1 h 8"/>
                  <a:gd name="T44" fmla="*/ 8 w 10"/>
                  <a:gd name="T45" fmla="*/ 1 h 8"/>
                  <a:gd name="T46" fmla="*/ 8 w 10"/>
                  <a:gd name="T47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0" h="8">
                    <a:moveTo>
                      <a:pt x="8" y="4"/>
                    </a:moveTo>
                    <a:cubicBezTo>
                      <a:pt x="7" y="4"/>
                      <a:pt x="8" y="3"/>
                      <a:pt x="8" y="3"/>
                    </a:cubicBezTo>
                    <a:cubicBezTo>
                      <a:pt x="7" y="3"/>
                      <a:pt x="8" y="5"/>
                      <a:pt x="8" y="6"/>
                    </a:cubicBezTo>
                    <a:cubicBezTo>
                      <a:pt x="7" y="5"/>
                      <a:pt x="7" y="6"/>
                      <a:pt x="6" y="6"/>
                    </a:cubicBezTo>
                    <a:cubicBezTo>
                      <a:pt x="7" y="6"/>
                      <a:pt x="7" y="4"/>
                      <a:pt x="7" y="3"/>
                    </a:cubicBezTo>
                    <a:cubicBezTo>
                      <a:pt x="6" y="4"/>
                      <a:pt x="6" y="3"/>
                      <a:pt x="6" y="3"/>
                    </a:cubicBezTo>
                    <a:cubicBezTo>
                      <a:pt x="6" y="4"/>
                      <a:pt x="5" y="3"/>
                      <a:pt x="5" y="5"/>
                    </a:cubicBezTo>
                    <a:cubicBezTo>
                      <a:pt x="5" y="6"/>
                      <a:pt x="4" y="6"/>
                      <a:pt x="4" y="6"/>
                    </a:cubicBezTo>
                    <a:cubicBezTo>
                      <a:pt x="4" y="5"/>
                      <a:pt x="4" y="5"/>
                      <a:pt x="5" y="5"/>
                    </a:cubicBezTo>
                    <a:cubicBezTo>
                      <a:pt x="5" y="4"/>
                      <a:pt x="4" y="4"/>
                      <a:pt x="4" y="3"/>
                    </a:cubicBezTo>
                    <a:cubicBezTo>
                      <a:pt x="3" y="5"/>
                      <a:pt x="0" y="4"/>
                      <a:pt x="0" y="7"/>
                    </a:cubicBezTo>
                    <a:cubicBezTo>
                      <a:pt x="1" y="8"/>
                      <a:pt x="1" y="8"/>
                      <a:pt x="1" y="7"/>
                    </a:cubicBezTo>
                    <a:cubicBezTo>
                      <a:pt x="1" y="7"/>
                      <a:pt x="2" y="6"/>
                      <a:pt x="2" y="5"/>
                    </a:cubicBezTo>
                    <a:cubicBezTo>
                      <a:pt x="2" y="6"/>
                      <a:pt x="3" y="5"/>
                      <a:pt x="3" y="6"/>
                    </a:cubicBezTo>
                    <a:cubicBezTo>
                      <a:pt x="2" y="7"/>
                      <a:pt x="2" y="7"/>
                      <a:pt x="2" y="7"/>
                    </a:cubicBezTo>
                    <a:cubicBezTo>
                      <a:pt x="4" y="8"/>
                      <a:pt x="7" y="8"/>
                      <a:pt x="9" y="8"/>
                    </a:cubicBezTo>
                    <a:cubicBezTo>
                      <a:pt x="8" y="8"/>
                      <a:pt x="8" y="8"/>
                      <a:pt x="8" y="8"/>
                    </a:cubicBezTo>
                    <a:cubicBezTo>
                      <a:pt x="8" y="7"/>
                      <a:pt x="9" y="7"/>
                      <a:pt x="9" y="6"/>
                    </a:cubicBezTo>
                    <a:cubicBezTo>
                      <a:pt x="9" y="4"/>
                      <a:pt x="9" y="4"/>
                      <a:pt x="9" y="4"/>
                    </a:cubicBezTo>
                    <a:cubicBezTo>
                      <a:pt x="9" y="4"/>
                      <a:pt x="9" y="4"/>
                      <a:pt x="9" y="5"/>
                    </a:cubicBezTo>
                    <a:cubicBezTo>
                      <a:pt x="10" y="4"/>
                      <a:pt x="9" y="3"/>
                      <a:pt x="9" y="2"/>
                    </a:cubicBezTo>
                    <a:cubicBezTo>
                      <a:pt x="10" y="2"/>
                      <a:pt x="10" y="3"/>
                      <a:pt x="10" y="1"/>
                    </a:cubicBezTo>
                    <a:cubicBezTo>
                      <a:pt x="9" y="0"/>
                      <a:pt x="10" y="3"/>
                      <a:pt x="8" y="1"/>
                    </a:cubicBezTo>
                    <a:lnTo>
                      <a:pt x="8" y="4"/>
                    </a:ln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079" name="Freeform 777"/>
              <p:cNvSpPr/>
              <p:nvPr/>
            </p:nvSpPr>
            <p:spPr bwMode="auto">
              <a:xfrm>
                <a:off x="1895" y="3131"/>
                <a:ext cx="3" cy="3"/>
              </a:xfrm>
              <a:custGeom>
                <a:avLst/>
                <a:gdLst>
                  <a:gd name="T0" fmla="*/ 0 w 3"/>
                  <a:gd name="T1" fmla="*/ 0 h 3"/>
                  <a:gd name="T2" fmla="*/ 0 w 3"/>
                  <a:gd name="T3" fmla="*/ 3 h 3"/>
                  <a:gd name="T4" fmla="*/ 3 w 3"/>
                  <a:gd name="T5" fmla="*/ 0 h 3"/>
                  <a:gd name="T6" fmla="*/ 0 w 3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3">
                    <a:moveTo>
                      <a:pt x="0" y="0"/>
                    </a:moveTo>
                    <a:lnTo>
                      <a:pt x="0" y="3"/>
                    </a:lnTo>
                    <a:lnTo>
                      <a:pt x="3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080" name="Freeform 778"/>
              <p:cNvSpPr/>
              <p:nvPr/>
            </p:nvSpPr>
            <p:spPr bwMode="auto">
              <a:xfrm>
                <a:off x="1895" y="3139"/>
                <a:ext cx="0" cy="6"/>
              </a:xfrm>
              <a:custGeom>
                <a:avLst/>
                <a:gdLst>
                  <a:gd name="T0" fmla="*/ 2 h 2"/>
                  <a:gd name="T1" fmla="*/ 1 h 2"/>
                  <a:gd name="T2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1"/>
                      <a:pt x="0" y="2"/>
                    </a:cubicBez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081" name="Freeform 779"/>
              <p:cNvSpPr/>
              <p:nvPr/>
            </p:nvSpPr>
            <p:spPr bwMode="auto">
              <a:xfrm>
                <a:off x="1876" y="3131"/>
                <a:ext cx="2" cy="0"/>
              </a:xfrm>
              <a:custGeom>
                <a:avLst/>
                <a:gdLst>
                  <a:gd name="T0" fmla="*/ 1 w 1"/>
                  <a:gd name="T1" fmla="*/ 0 w 1"/>
                  <a:gd name="T2" fmla="*/ 0 w 1"/>
                  <a:gd name="T3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082" name="Freeform 780"/>
              <p:cNvSpPr/>
              <p:nvPr/>
            </p:nvSpPr>
            <p:spPr bwMode="auto">
              <a:xfrm>
                <a:off x="1859" y="3131"/>
                <a:ext cx="11" cy="14"/>
              </a:xfrm>
              <a:custGeom>
                <a:avLst/>
                <a:gdLst>
                  <a:gd name="T0" fmla="*/ 0 w 4"/>
                  <a:gd name="T1" fmla="*/ 4 h 5"/>
                  <a:gd name="T2" fmla="*/ 3 w 4"/>
                  <a:gd name="T3" fmla="*/ 5 h 5"/>
                  <a:gd name="T4" fmla="*/ 4 w 4"/>
                  <a:gd name="T5" fmla="*/ 1 h 5"/>
                  <a:gd name="T6" fmla="*/ 2 w 4"/>
                  <a:gd name="T7" fmla="*/ 3 h 5"/>
                  <a:gd name="T8" fmla="*/ 1 w 4"/>
                  <a:gd name="T9" fmla="*/ 2 h 5"/>
                  <a:gd name="T10" fmla="*/ 0 w 4"/>
                  <a:gd name="T11" fmla="*/ 4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5">
                    <a:moveTo>
                      <a:pt x="0" y="4"/>
                    </a:moveTo>
                    <a:cubicBezTo>
                      <a:pt x="1" y="4"/>
                      <a:pt x="2" y="3"/>
                      <a:pt x="3" y="5"/>
                    </a:cubicBezTo>
                    <a:cubicBezTo>
                      <a:pt x="4" y="3"/>
                      <a:pt x="3" y="2"/>
                      <a:pt x="4" y="1"/>
                    </a:cubicBezTo>
                    <a:cubicBezTo>
                      <a:pt x="4" y="0"/>
                      <a:pt x="3" y="3"/>
                      <a:pt x="2" y="3"/>
                    </a:cubicBezTo>
                    <a:cubicBezTo>
                      <a:pt x="2" y="2"/>
                      <a:pt x="1" y="3"/>
                      <a:pt x="1" y="2"/>
                    </a:cubicBez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083" name="Freeform 781"/>
              <p:cNvSpPr/>
              <p:nvPr/>
            </p:nvSpPr>
            <p:spPr bwMode="auto">
              <a:xfrm>
                <a:off x="1810" y="3087"/>
                <a:ext cx="55" cy="49"/>
              </a:xfrm>
              <a:custGeom>
                <a:avLst/>
                <a:gdLst>
                  <a:gd name="T0" fmla="*/ 17 w 20"/>
                  <a:gd name="T1" fmla="*/ 14 h 18"/>
                  <a:gd name="T2" fmla="*/ 15 w 20"/>
                  <a:gd name="T3" fmla="*/ 14 h 18"/>
                  <a:gd name="T4" fmla="*/ 16 w 20"/>
                  <a:gd name="T5" fmla="*/ 13 h 18"/>
                  <a:gd name="T6" fmla="*/ 16 w 20"/>
                  <a:gd name="T7" fmla="*/ 12 h 18"/>
                  <a:gd name="T8" fmla="*/ 16 w 20"/>
                  <a:gd name="T9" fmla="*/ 13 h 18"/>
                  <a:gd name="T10" fmla="*/ 13 w 20"/>
                  <a:gd name="T11" fmla="*/ 12 h 18"/>
                  <a:gd name="T12" fmla="*/ 12 w 20"/>
                  <a:gd name="T13" fmla="*/ 13 h 18"/>
                  <a:gd name="T14" fmla="*/ 13 w 20"/>
                  <a:gd name="T15" fmla="*/ 10 h 18"/>
                  <a:gd name="T16" fmla="*/ 11 w 20"/>
                  <a:gd name="T17" fmla="*/ 13 h 18"/>
                  <a:gd name="T18" fmla="*/ 9 w 20"/>
                  <a:gd name="T19" fmla="*/ 11 h 18"/>
                  <a:gd name="T20" fmla="*/ 10 w 20"/>
                  <a:gd name="T21" fmla="*/ 11 h 18"/>
                  <a:gd name="T22" fmla="*/ 9 w 20"/>
                  <a:gd name="T23" fmla="*/ 10 h 18"/>
                  <a:gd name="T24" fmla="*/ 10 w 20"/>
                  <a:gd name="T25" fmla="*/ 9 h 18"/>
                  <a:gd name="T26" fmla="*/ 9 w 20"/>
                  <a:gd name="T27" fmla="*/ 7 h 18"/>
                  <a:gd name="T28" fmla="*/ 10 w 20"/>
                  <a:gd name="T29" fmla="*/ 7 h 18"/>
                  <a:gd name="T30" fmla="*/ 6 w 20"/>
                  <a:gd name="T31" fmla="*/ 5 h 18"/>
                  <a:gd name="T32" fmla="*/ 7 w 20"/>
                  <a:gd name="T33" fmla="*/ 4 h 18"/>
                  <a:gd name="T34" fmla="*/ 4 w 20"/>
                  <a:gd name="T35" fmla="*/ 6 h 18"/>
                  <a:gd name="T36" fmla="*/ 4 w 20"/>
                  <a:gd name="T37" fmla="*/ 4 h 18"/>
                  <a:gd name="T38" fmla="*/ 6 w 20"/>
                  <a:gd name="T39" fmla="*/ 3 h 18"/>
                  <a:gd name="T40" fmla="*/ 4 w 20"/>
                  <a:gd name="T41" fmla="*/ 3 h 18"/>
                  <a:gd name="T42" fmla="*/ 6 w 20"/>
                  <a:gd name="T43" fmla="*/ 2 h 18"/>
                  <a:gd name="T44" fmla="*/ 2 w 20"/>
                  <a:gd name="T45" fmla="*/ 2 h 18"/>
                  <a:gd name="T46" fmla="*/ 2 w 20"/>
                  <a:gd name="T47" fmla="*/ 0 h 18"/>
                  <a:gd name="T48" fmla="*/ 0 w 20"/>
                  <a:gd name="T49" fmla="*/ 2 h 18"/>
                  <a:gd name="T50" fmla="*/ 4 w 20"/>
                  <a:gd name="T51" fmla="*/ 7 h 18"/>
                  <a:gd name="T52" fmla="*/ 6 w 20"/>
                  <a:gd name="T53" fmla="*/ 8 h 18"/>
                  <a:gd name="T54" fmla="*/ 4 w 20"/>
                  <a:gd name="T55" fmla="*/ 9 h 18"/>
                  <a:gd name="T56" fmla="*/ 6 w 20"/>
                  <a:gd name="T57" fmla="*/ 8 h 18"/>
                  <a:gd name="T58" fmla="*/ 5 w 20"/>
                  <a:gd name="T59" fmla="*/ 10 h 18"/>
                  <a:gd name="T60" fmla="*/ 7 w 20"/>
                  <a:gd name="T61" fmla="*/ 9 h 18"/>
                  <a:gd name="T62" fmla="*/ 6 w 20"/>
                  <a:gd name="T63" fmla="*/ 11 h 18"/>
                  <a:gd name="T64" fmla="*/ 14 w 20"/>
                  <a:gd name="T65" fmla="*/ 16 h 18"/>
                  <a:gd name="T66" fmla="*/ 14 w 20"/>
                  <a:gd name="T67" fmla="*/ 15 h 18"/>
                  <a:gd name="T68" fmla="*/ 17 w 20"/>
                  <a:gd name="T69" fmla="*/ 16 h 18"/>
                  <a:gd name="T70" fmla="*/ 18 w 20"/>
                  <a:gd name="T71" fmla="*/ 15 h 18"/>
                  <a:gd name="T72" fmla="*/ 17 w 20"/>
                  <a:gd name="T73" fmla="*/ 18 h 18"/>
                  <a:gd name="T74" fmla="*/ 18 w 20"/>
                  <a:gd name="T75" fmla="*/ 18 h 18"/>
                  <a:gd name="T76" fmla="*/ 18 w 20"/>
                  <a:gd name="T77" fmla="*/ 17 h 18"/>
                  <a:gd name="T78" fmla="*/ 19 w 20"/>
                  <a:gd name="T79" fmla="*/ 18 h 18"/>
                  <a:gd name="T80" fmla="*/ 19 w 20"/>
                  <a:gd name="T81" fmla="*/ 15 h 18"/>
                  <a:gd name="T82" fmla="*/ 18 w 20"/>
                  <a:gd name="T83" fmla="*/ 12 h 18"/>
                  <a:gd name="T84" fmla="*/ 17 w 20"/>
                  <a:gd name="T85" fmla="*/ 14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20" h="18">
                    <a:moveTo>
                      <a:pt x="17" y="14"/>
                    </a:moveTo>
                    <a:cubicBezTo>
                      <a:pt x="16" y="14"/>
                      <a:pt x="15" y="14"/>
                      <a:pt x="15" y="14"/>
                    </a:cubicBezTo>
                    <a:cubicBezTo>
                      <a:pt x="16" y="13"/>
                      <a:pt x="16" y="13"/>
                      <a:pt x="16" y="13"/>
                    </a:cubicBezTo>
                    <a:cubicBezTo>
                      <a:pt x="17" y="12"/>
                      <a:pt x="16" y="13"/>
                      <a:pt x="16" y="12"/>
                    </a:cubicBezTo>
                    <a:cubicBezTo>
                      <a:pt x="16" y="12"/>
                      <a:pt x="16" y="13"/>
                      <a:pt x="16" y="13"/>
                    </a:cubicBezTo>
                    <a:cubicBezTo>
                      <a:pt x="15" y="12"/>
                      <a:pt x="14" y="14"/>
                      <a:pt x="13" y="12"/>
                    </a:cubicBezTo>
                    <a:cubicBezTo>
                      <a:pt x="13" y="12"/>
                      <a:pt x="13" y="12"/>
                      <a:pt x="12" y="13"/>
                    </a:cubicBezTo>
                    <a:cubicBezTo>
                      <a:pt x="12" y="11"/>
                      <a:pt x="13" y="12"/>
                      <a:pt x="13" y="10"/>
                    </a:cubicBezTo>
                    <a:cubicBezTo>
                      <a:pt x="12" y="11"/>
                      <a:pt x="12" y="12"/>
                      <a:pt x="11" y="13"/>
                    </a:cubicBezTo>
                    <a:cubicBezTo>
                      <a:pt x="11" y="11"/>
                      <a:pt x="9" y="12"/>
                      <a:pt x="9" y="11"/>
                    </a:cubicBezTo>
                    <a:cubicBezTo>
                      <a:pt x="10" y="11"/>
                      <a:pt x="10" y="10"/>
                      <a:pt x="10" y="11"/>
                    </a:cubicBezTo>
                    <a:cubicBezTo>
                      <a:pt x="11" y="9"/>
                      <a:pt x="9" y="10"/>
                      <a:pt x="9" y="10"/>
                    </a:cubicBezTo>
                    <a:cubicBezTo>
                      <a:pt x="10" y="9"/>
                      <a:pt x="10" y="9"/>
                      <a:pt x="10" y="9"/>
                    </a:cubicBezTo>
                    <a:cubicBezTo>
                      <a:pt x="10" y="8"/>
                      <a:pt x="8" y="9"/>
                      <a:pt x="9" y="7"/>
                    </a:cubicBezTo>
                    <a:cubicBezTo>
                      <a:pt x="10" y="7"/>
                      <a:pt x="10" y="7"/>
                      <a:pt x="10" y="7"/>
                    </a:cubicBezTo>
                    <a:cubicBezTo>
                      <a:pt x="8" y="7"/>
                      <a:pt x="7" y="5"/>
                      <a:pt x="6" y="5"/>
                    </a:cubicBezTo>
                    <a:cubicBezTo>
                      <a:pt x="7" y="4"/>
                      <a:pt x="7" y="4"/>
                      <a:pt x="7" y="4"/>
                    </a:cubicBezTo>
                    <a:cubicBezTo>
                      <a:pt x="5" y="3"/>
                      <a:pt x="7" y="5"/>
                      <a:pt x="4" y="6"/>
                    </a:cubicBezTo>
                    <a:cubicBezTo>
                      <a:pt x="7" y="4"/>
                      <a:pt x="3" y="6"/>
                      <a:pt x="4" y="4"/>
                    </a:cubicBezTo>
                    <a:cubicBezTo>
                      <a:pt x="5" y="3"/>
                      <a:pt x="5" y="5"/>
                      <a:pt x="6" y="3"/>
                    </a:cubicBezTo>
                    <a:cubicBezTo>
                      <a:pt x="4" y="4"/>
                      <a:pt x="5" y="3"/>
                      <a:pt x="4" y="3"/>
                    </a:cubicBezTo>
                    <a:cubicBezTo>
                      <a:pt x="6" y="2"/>
                      <a:pt x="4" y="2"/>
                      <a:pt x="6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3" y="1"/>
                      <a:pt x="3" y="1"/>
                      <a:pt x="2" y="0"/>
                    </a:cubicBezTo>
                    <a:cubicBezTo>
                      <a:pt x="3" y="1"/>
                      <a:pt x="0" y="1"/>
                      <a:pt x="0" y="2"/>
                    </a:cubicBezTo>
                    <a:cubicBezTo>
                      <a:pt x="1" y="3"/>
                      <a:pt x="3" y="5"/>
                      <a:pt x="4" y="7"/>
                    </a:cubicBezTo>
                    <a:cubicBezTo>
                      <a:pt x="5" y="6"/>
                      <a:pt x="4" y="9"/>
                      <a:pt x="6" y="8"/>
                    </a:cubicBezTo>
                    <a:cubicBezTo>
                      <a:pt x="4" y="9"/>
                      <a:pt x="4" y="9"/>
                      <a:pt x="4" y="9"/>
                    </a:cubicBezTo>
                    <a:cubicBezTo>
                      <a:pt x="6" y="10"/>
                      <a:pt x="5" y="8"/>
                      <a:pt x="6" y="8"/>
                    </a:cubicBezTo>
                    <a:cubicBezTo>
                      <a:pt x="7" y="8"/>
                      <a:pt x="6" y="9"/>
                      <a:pt x="5" y="10"/>
                    </a:cubicBezTo>
                    <a:cubicBezTo>
                      <a:pt x="6" y="10"/>
                      <a:pt x="6" y="9"/>
                      <a:pt x="7" y="9"/>
                    </a:cubicBezTo>
                    <a:cubicBezTo>
                      <a:pt x="6" y="11"/>
                      <a:pt x="6" y="11"/>
                      <a:pt x="6" y="11"/>
                    </a:cubicBezTo>
                    <a:cubicBezTo>
                      <a:pt x="8" y="13"/>
                      <a:pt x="12" y="14"/>
                      <a:pt x="14" y="16"/>
                    </a:cubicBezTo>
                    <a:cubicBezTo>
                      <a:pt x="14" y="15"/>
                      <a:pt x="14" y="15"/>
                      <a:pt x="14" y="15"/>
                    </a:cubicBezTo>
                    <a:cubicBezTo>
                      <a:pt x="15" y="16"/>
                      <a:pt x="18" y="13"/>
                      <a:pt x="17" y="16"/>
                    </a:cubicBezTo>
                    <a:cubicBezTo>
                      <a:pt x="18" y="15"/>
                      <a:pt x="18" y="15"/>
                      <a:pt x="18" y="15"/>
                    </a:cubicBezTo>
                    <a:cubicBezTo>
                      <a:pt x="18" y="16"/>
                      <a:pt x="18" y="17"/>
                      <a:pt x="17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7"/>
                      <a:pt x="18" y="17"/>
                      <a:pt x="18" y="17"/>
                    </a:cubicBezTo>
                    <a:cubicBezTo>
                      <a:pt x="19" y="16"/>
                      <a:pt x="19" y="17"/>
                      <a:pt x="19" y="18"/>
                    </a:cubicBezTo>
                    <a:cubicBezTo>
                      <a:pt x="20" y="17"/>
                      <a:pt x="19" y="16"/>
                      <a:pt x="19" y="15"/>
                    </a:cubicBezTo>
                    <a:cubicBezTo>
                      <a:pt x="17" y="16"/>
                      <a:pt x="19" y="12"/>
                      <a:pt x="18" y="12"/>
                    </a:cubicBezTo>
                    <a:cubicBezTo>
                      <a:pt x="17" y="13"/>
                      <a:pt x="17" y="13"/>
                      <a:pt x="17" y="14"/>
                    </a:cubicBez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084" name="Freeform 782"/>
              <p:cNvSpPr/>
              <p:nvPr/>
            </p:nvSpPr>
            <p:spPr bwMode="auto">
              <a:xfrm>
                <a:off x="1857" y="3136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085" name="Freeform 783"/>
              <p:cNvSpPr/>
              <p:nvPr/>
            </p:nvSpPr>
            <p:spPr bwMode="auto">
              <a:xfrm>
                <a:off x="1816" y="3087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086" name="Rectangle 784"/>
              <p:cNvSpPr>
                <a:spLocks noChangeArrowheads="1"/>
              </p:cNvSpPr>
              <p:nvPr/>
            </p:nvSpPr>
            <p:spPr bwMode="auto">
              <a:xfrm>
                <a:off x="1862" y="3136"/>
                <a:ext cx="1" cy="1"/>
              </a:xfrm>
              <a:prstGeom prst="rect">
                <a:avLst/>
              </a:pr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087" name="Freeform 785"/>
              <p:cNvSpPr/>
              <p:nvPr/>
            </p:nvSpPr>
            <p:spPr bwMode="auto">
              <a:xfrm>
                <a:off x="1865" y="3128"/>
                <a:ext cx="3" cy="3"/>
              </a:xfrm>
              <a:custGeom>
                <a:avLst/>
                <a:gdLst>
                  <a:gd name="T0" fmla="*/ 3 w 3"/>
                  <a:gd name="T1" fmla="*/ 0 h 3"/>
                  <a:gd name="T2" fmla="*/ 0 w 3"/>
                  <a:gd name="T3" fmla="*/ 0 h 3"/>
                  <a:gd name="T4" fmla="*/ 0 w 3"/>
                  <a:gd name="T5" fmla="*/ 3 h 3"/>
                  <a:gd name="T6" fmla="*/ 3 w 3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3">
                    <a:moveTo>
                      <a:pt x="3" y="0"/>
                    </a:moveTo>
                    <a:lnTo>
                      <a:pt x="0" y="0"/>
                    </a:lnTo>
                    <a:lnTo>
                      <a:pt x="0" y="3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088" name="Freeform 786"/>
              <p:cNvSpPr/>
              <p:nvPr/>
            </p:nvSpPr>
            <p:spPr bwMode="auto">
              <a:xfrm>
                <a:off x="1816" y="3076"/>
                <a:ext cx="3" cy="0"/>
              </a:xfrm>
              <a:custGeom>
                <a:avLst/>
                <a:gdLst>
                  <a:gd name="T0" fmla="*/ 3 w 3"/>
                  <a:gd name="T1" fmla="*/ 0 w 3"/>
                  <a:gd name="T2" fmla="*/ 3 w 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3">
                    <a:moveTo>
                      <a:pt x="3" y="0"/>
                    </a:moveTo>
                    <a:lnTo>
                      <a:pt x="0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089" name="Freeform 787"/>
              <p:cNvSpPr/>
              <p:nvPr/>
            </p:nvSpPr>
            <p:spPr bwMode="auto">
              <a:xfrm>
                <a:off x="1816" y="304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090" name="Freeform 788"/>
              <p:cNvSpPr/>
              <p:nvPr/>
            </p:nvSpPr>
            <p:spPr bwMode="auto">
              <a:xfrm>
                <a:off x="1800" y="2995"/>
                <a:ext cx="57" cy="92"/>
              </a:xfrm>
              <a:custGeom>
                <a:avLst/>
                <a:gdLst>
                  <a:gd name="T0" fmla="*/ 20 w 21"/>
                  <a:gd name="T1" fmla="*/ 5 h 34"/>
                  <a:gd name="T2" fmla="*/ 20 w 21"/>
                  <a:gd name="T3" fmla="*/ 3 h 34"/>
                  <a:gd name="T4" fmla="*/ 19 w 21"/>
                  <a:gd name="T5" fmla="*/ 2 h 34"/>
                  <a:gd name="T6" fmla="*/ 16 w 21"/>
                  <a:gd name="T7" fmla="*/ 4 h 34"/>
                  <a:gd name="T8" fmla="*/ 11 w 21"/>
                  <a:gd name="T9" fmla="*/ 5 h 34"/>
                  <a:gd name="T10" fmla="*/ 8 w 21"/>
                  <a:gd name="T11" fmla="*/ 5 h 34"/>
                  <a:gd name="T12" fmla="*/ 4 w 21"/>
                  <a:gd name="T13" fmla="*/ 7 h 34"/>
                  <a:gd name="T14" fmla="*/ 2 w 21"/>
                  <a:gd name="T15" fmla="*/ 8 h 34"/>
                  <a:gd name="T16" fmla="*/ 1 w 21"/>
                  <a:gd name="T17" fmla="*/ 10 h 34"/>
                  <a:gd name="T18" fmla="*/ 4 w 21"/>
                  <a:gd name="T19" fmla="*/ 12 h 34"/>
                  <a:gd name="T20" fmla="*/ 4 w 21"/>
                  <a:gd name="T21" fmla="*/ 14 h 34"/>
                  <a:gd name="T22" fmla="*/ 2 w 21"/>
                  <a:gd name="T23" fmla="*/ 16 h 34"/>
                  <a:gd name="T24" fmla="*/ 2 w 21"/>
                  <a:gd name="T25" fmla="*/ 18 h 34"/>
                  <a:gd name="T26" fmla="*/ 2 w 21"/>
                  <a:gd name="T27" fmla="*/ 22 h 34"/>
                  <a:gd name="T28" fmla="*/ 3 w 21"/>
                  <a:gd name="T29" fmla="*/ 24 h 34"/>
                  <a:gd name="T30" fmla="*/ 4 w 21"/>
                  <a:gd name="T31" fmla="*/ 26 h 34"/>
                  <a:gd name="T32" fmla="*/ 3 w 21"/>
                  <a:gd name="T33" fmla="*/ 26 h 34"/>
                  <a:gd name="T34" fmla="*/ 4 w 21"/>
                  <a:gd name="T35" fmla="*/ 28 h 34"/>
                  <a:gd name="T36" fmla="*/ 5 w 21"/>
                  <a:gd name="T37" fmla="*/ 34 h 34"/>
                  <a:gd name="T38" fmla="*/ 5 w 21"/>
                  <a:gd name="T39" fmla="*/ 31 h 34"/>
                  <a:gd name="T40" fmla="*/ 3 w 21"/>
                  <a:gd name="T41" fmla="*/ 31 h 34"/>
                  <a:gd name="T42" fmla="*/ 7 w 21"/>
                  <a:gd name="T43" fmla="*/ 29 h 34"/>
                  <a:gd name="T44" fmla="*/ 7 w 21"/>
                  <a:gd name="T45" fmla="*/ 28 h 34"/>
                  <a:gd name="T46" fmla="*/ 6 w 21"/>
                  <a:gd name="T47" fmla="*/ 26 h 34"/>
                  <a:gd name="T48" fmla="*/ 7 w 21"/>
                  <a:gd name="T49" fmla="*/ 25 h 34"/>
                  <a:gd name="T50" fmla="*/ 6 w 21"/>
                  <a:gd name="T51" fmla="*/ 22 h 34"/>
                  <a:gd name="T52" fmla="*/ 5 w 21"/>
                  <a:gd name="T53" fmla="*/ 20 h 34"/>
                  <a:gd name="T54" fmla="*/ 6 w 21"/>
                  <a:gd name="T55" fmla="*/ 20 h 34"/>
                  <a:gd name="T56" fmla="*/ 6 w 21"/>
                  <a:gd name="T57" fmla="*/ 19 h 34"/>
                  <a:gd name="T58" fmla="*/ 5 w 21"/>
                  <a:gd name="T59" fmla="*/ 17 h 34"/>
                  <a:gd name="T60" fmla="*/ 5 w 21"/>
                  <a:gd name="T61" fmla="*/ 15 h 34"/>
                  <a:gd name="T62" fmla="*/ 6 w 21"/>
                  <a:gd name="T63" fmla="*/ 15 h 34"/>
                  <a:gd name="T64" fmla="*/ 7 w 21"/>
                  <a:gd name="T65" fmla="*/ 13 h 34"/>
                  <a:gd name="T66" fmla="*/ 5 w 21"/>
                  <a:gd name="T67" fmla="*/ 11 h 34"/>
                  <a:gd name="T68" fmla="*/ 5 w 21"/>
                  <a:gd name="T69" fmla="*/ 8 h 34"/>
                  <a:gd name="T70" fmla="*/ 7 w 21"/>
                  <a:gd name="T71" fmla="*/ 8 h 34"/>
                  <a:gd name="T72" fmla="*/ 9 w 21"/>
                  <a:gd name="T73" fmla="*/ 8 h 34"/>
                  <a:gd name="T74" fmla="*/ 13 w 21"/>
                  <a:gd name="T75" fmla="*/ 7 h 34"/>
                  <a:gd name="T76" fmla="*/ 11 w 21"/>
                  <a:gd name="T77" fmla="*/ 5 h 34"/>
                  <a:gd name="T78" fmla="*/ 14 w 21"/>
                  <a:gd name="T79" fmla="*/ 8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21" h="34">
                    <a:moveTo>
                      <a:pt x="18" y="8"/>
                    </a:moveTo>
                    <a:cubicBezTo>
                      <a:pt x="18" y="7"/>
                      <a:pt x="19" y="7"/>
                      <a:pt x="20" y="5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20" y="6"/>
                      <a:pt x="21" y="4"/>
                      <a:pt x="20" y="3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19" y="5"/>
                      <a:pt x="19" y="3"/>
                      <a:pt x="19" y="2"/>
                    </a:cubicBezTo>
                    <a:cubicBezTo>
                      <a:pt x="18" y="3"/>
                      <a:pt x="18" y="5"/>
                      <a:pt x="17" y="5"/>
                    </a:cubicBezTo>
                    <a:cubicBezTo>
                      <a:pt x="16" y="5"/>
                      <a:pt x="16" y="4"/>
                      <a:pt x="16" y="4"/>
                    </a:cubicBezTo>
                    <a:cubicBezTo>
                      <a:pt x="16" y="4"/>
                      <a:pt x="16" y="6"/>
                      <a:pt x="15" y="6"/>
                    </a:cubicBezTo>
                    <a:cubicBezTo>
                      <a:pt x="14" y="0"/>
                      <a:pt x="13" y="8"/>
                      <a:pt x="11" y="5"/>
                    </a:cubicBezTo>
                    <a:cubicBezTo>
                      <a:pt x="11" y="5"/>
                      <a:pt x="10" y="5"/>
                      <a:pt x="9" y="6"/>
                    </a:cubicBezTo>
                    <a:cubicBezTo>
                      <a:pt x="9" y="5"/>
                      <a:pt x="8" y="6"/>
                      <a:pt x="8" y="5"/>
                    </a:cubicBezTo>
                    <a:cubicBezTo>
                      <a:pt x="8" y="8"/>
                      <a:pt x="5" y="3"/>
                      <a:pt x="6" y="8"/>
                    </a:cubicBezTo>
                    <a:cubicBezTo>
                      <a:pt x="4" y="7"/>
                      <a:pt x="6" y="8"/>
                      <a:pt x="4" y="7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3" y="6"/>
                      <a:pt x="5" y="7"/>
                      <a:pt x="2" y="8"/>
                    </a:cubicBezTo>
                    <a:cubicBezTo>
                      <a:pt x="1" y="9"/>
                      <a:pt x="3" y="8"/>
                      <a:pt x="4" y="9"/>
                    </a:cubicBezTo>
                    <a:cubicBezTo>
                      <a:pt x="3" y="10"/>
                      <a:pt x="3" y="10"/>
                      <a:pt x="1" y="10"/>
                    </a:cubicBezTo>
                    <a:cubicBezTo>
                      <a:pt x="3" y="11"/>
                      <a:pt x="2" y="11"/>
                      <a:pt x="3" y="12"/>
                    </a:cubicBezTo>
                    <a:cubicBezTo>
                      <a:pt x="3" y="12"/>
                      <a:pt x="3" y="11"/>
                      <a:pt x="4" y="12"/>
                    </a:cubicBezTo>
                    <a:cubicBezTo>
                      <a:pt x="4" y="13"/>
                      <a:pt x="5" y="13"/>
                      <a:pt x="6" y="14"/>
                    </a:cubicBezTo>
                    <a:cubicBezTo>
                      <a:pt x="4" y="15"/>
                      <a:pt x="6" y="13"/>
                      <a:pt x="4" y="14"/>
                    </a:cubicBezTo>
                    <a:cubicBezTo>
                      <a:pt x="3" y="13"/>
                      <a:pt x="3" y="12"/>
                      <a:pt x="2" y="12"/>
                    </a:cubicBezTo>
                    <a:cubicBezTo>
                      <a:pt x="1" y="13"/>
                      <a:pt x="2" y="14"/>
                      <a:pt x="2" y="16"/>
                    </a:cubicBezTo>
                    <a:cubicBezTo>
                      <a:pt x="2" y="16"/>
                      <a:pt x="1" y="15"/>
                      <a:pt x="1" y="16"/>
                    </a:cubicBezTo>
                    <a:cubicBezTo>
                      <a:pt x="0" y="17"/>
                      <a:pt x="3" y="18"/>
                      <a:pt x="2" y="18"/>
                    </a:cubicBezTo>
                    <a:cubicBezTo>
                      <a:pt x="1" y="18"/>
                      <a:pt x="1" y="18"/>
                      <a:pt x="1" y="18"/>
                    </a:cubicBezTo>
                    <a:cubicBezTo>
                      <a:pt x="3" y="19"/>
                      <a:pt x="1" y="20"/>
                      <a:pt x="2" y="22"/>
                    </a:cubicBezTo>
                    <a:cubicBezTo>
                      <a:pt x="2" y="21"/>
                      <a:pt x="3" y="21"/>
                      <a:pt x="3" y="21"/>
                    </a:cubicBezTo>
                    <a:cubicBezTo>
                      <a:pt x="0" y="22"/>
                      <a:pt x="5" y="23"/>
                      <a:pt x="3" y="24"/>
                    </a:cubicBezTo>
                    <a:cubicBezTo>
                      <a:pt x="5" y="24"/>
                      <a:pt x="6" y="25"/>
                      <a:pt x="6" y="25"/>
                    </a:cubicBezTo>
                    <a:cubicBezTo>
                      <a:pt x="6" y="25"/>
                      <a:pt x="5" y="26"/>
                      <a:pt x="4" y="26"/>
                    </a:cubicBezTo>
                    <a:cubicBezTo>
                      <a:pt x="5" y="24"/>
                      <a:pt x="2" y="25"/>
                      <a:pt x="1" y="24"/>
                    </a:cubicBezTo>
                    <a:cubicBezTo>
                      <a:pt x="2" y="25"/>
                      <a:pt x="1" y="26"/>
                      <a:pt x="3" y="26"/>
                    </a:cubicBezTo>
                    <a:cubicBezTo>
                      <a:pt x="1" y="26"/>
                      <a:pt x="1" y="26"/>
                      <a:pt x="1" y="26"/>
                    </a:cubicBezTo>
                    <a:cubicBezTo>
                      <a:pt x="1" y="28"/>
                      <a:pt x="5" y="27"/>
                      <a:pt x="4" y="28"/>
                    </a:cubicBezTo>
                    <a:cubicBezTo>
                      <a:pt x="2" y="28"/>
                      <a:pt x="2" y="28"/>
                      <a:pt x="2" y="28"/>
                    </a:cubicBezTo>
                    <a:cubicBezTo>
                      <a:pt x="3" y="30"/>
                      <a:pt x="2" y="33"/>
                      <a:pt x="5" y="34"/>
                    </a:cubicBezTo>
                    <a:cubicBezTo>
                      <a:pt x="6" y="34"/>
                      <a:pt x="8" y="32"/>
                      <a:pt x="8" y="32"/>
                    </a:cubicBezTo>
                    <a:cubicBezTo>
                      <a:pt x="7" y="31"/>
                      <a:pt x="6" y="31"/>
                      <a:pt x="5" y="31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5" y="31"/>
                      <a:pt x="4" y="30"/>
                      <a:pt x="3" y="31"/>
                    </a:cubicBezTo>
                    <a:cubicBezTo>
                      <a:pt x="2" y="30"/>
                      <a:pt x="5" y="30"/>
                      <a:pt x="4" y="29"/>
                    </a:cubicBezTo>
                    <a:cubicBezTo>
                      <a:pt x="5" y="29"/>
                      <a:pt x="6" y="29"/>
                      <a:pt x="7" y="29"/>
                    </a:cubicBezTo>
                    <a:cubicBezTo>
                      <a:pt x="6" y="29"/>
                      <a:pt x="6" y="29"/>
                      <a:pt x="6" y="29"/>
                    </a:cubicBezTo>
                    <a:cubicBezTo>
                      <a:pt x="7" y="29"/>
                      <a:pt x="6" y="28"/>
                      <a:pt x="7" y="28"/>
                    </a:cubicBezTo>
                    <a:cubicBezTo>
                      <a:pt x="5" y="28"/>
                      <a:pt x="7" y="27"/>
                      <a:pt x="6" y="26"/>
                    </a:cubicBezTo>
                    <a:cubicBezTo>
                      <a:pt x="6" y="26"/>
                      <a:pt x="6" y="26"/>
                      <a:pt x="6" y="26"/>
                    </a:cubicBezTo>
                    <a:cubicBezTo>
                      <a:pt x="5" y="26"/>
                      <a:pt x="5" y="26"/>
                      <a:pt x="5" y="26"/>
                    </a:cubicBezTo>
                    <a:cubicBezTo>
                      <a:pt x="6" y="25"/>
                      <a:pt x="6" y="25"/>
                      <a:pt x="7" y="25"/>
                    </a:cubicBezTo>
                    <a:cubicBezTo>
                      <a:pt x="6" y="24"/>
                      <a:pt x="4" y="24"/>
                      <a:pt x="4" y="23"/>
                    </a:cubicBezTo>
                    <a:cubicBezTo>
                      <a:pt x="6" y="23"/>
                      <a:pt x="5" y="22"/>
                      <a:pt x="6" y="22"/>
                    </a:cubicBezTo>
                    <a:cubicBezTo>
                      <a:pt x="5" y="22"/>
                      <a:pt x="6" y="21"/>
                      <a:pt x="5" y="21"/>
                    </a:cubicBezTo>
                    <a:cubicBezTo>
                      <a:pt x="4" y="20"/>
                      <a:pt x="4" y="20"/>
                      <a:pt x="5" y="20"/>
                    </a:cubicBezTo>
                    <a:cubicBezTo>
                      <a:pt x="6" y="20"/>
                      <a:pt x="6" y="20"/>
                      <a:pt x="6" y="20"/>
                    </a:cubicBezTo>
                    <a:cubicBezTo>
                      <a:pt x="6" y="20"/>
                      <a:pt x="6" y="20"/>
                      <a:pt x="6" y="20"/>
                    </a:cubicBezTo>
                    <a:cubicBezTo>
                      <a:pt x="6" y="20"/>
                      <a:pt x="6" y="20"/>
                      <a:pt x="6" y="20"/>
                    </a:cubicBezTo>
                    <a:cubicBezTo>
                      <a:pt x="6" y="19"/>
                      <a:pt x="5" y="19"/>
                      <a:pt x="6" y="19"/>
                    </a:cubicBezTo>
                    <a:cubicBezTo>
                      <a:pt x="6" y="19"/>
                      <a:pt x="6" y="19"/>
                      <a:pt x="6" y="19"/>
                    </a:cubicBezTo>
                    <a:cubicBezTo>
                      <a:pt x="7" y="19"/>
                      <a:pt x="4" y="18"/>
                      <a:pt x="5" y="17"/>
                    </a:cubicBezTo>
                    <a:cubicBezTo>
                      <a:pt x="4" y="17"/>
                      <a:pt x="5" y="16"/>
                      <a:pt x="3" y="16"/>
                    </a:cubicBezTo>
                    <a:cubicBezTo>
                      <a:pt x="3" y="16"/>
                      <a:pt x="5" y="16"/>
                      <a:pt x="5" y="15"/>
                    </a:cubicBezTo>
                    <a:cubicBezTo>
                      <a:pt x="3" y="15"/>
                      <a:pt x="5" y="15"/>
                      <a:pt x="4" y="14"/>
                    </a:cubicBezTo>
                    <a:cubicBezTo>
                      <a:pt x="6" y="15"/>
                      <a:pt x="5" y="14"/>
                      <a:pt x="6" y="15"/>
                    </a:cubicBezTo>
                    <a:cubicBezTo>
                      <a:pt x="7" y="14"/>
                      <a:pt x="5" y="13"/>
                      <a:pt x="5" y="13"/>
                    </a:cubicBezTo>
                    <a:cubicBezTo>
                      <a:pt x="7" y="13"/>
                      <a:pt x="7" y="13"/>
                      <a:pt x="7" y="13"/>
                    </a:cubicBezTo>
                    <a:cubicBezTo>
                      <a:pt x="6" y="12"/>
                      <a:pt x="5" y="12"/>
                      <a:pt x="6" y="12"/>
                    </a:cubicBezTo>
                    <a:cubicBezTo>
                      <a:pt x="5" y="11"/>
                      <a:pt x="5" y="11"/>
                      <a:pt x="5" y="11"/>
                    </a:cubicBezTo>
                    <a:cubicBezTo>
                      <a:pt x="6" y="11"/>
                      <a:pt x="5" y="10"/>
                      <a:pt x="7" y="10"/>
                    </a:cubicBezTo>
                    <a:cubicBezTo>
                      <a:pt x="5" y="8"/>
                      <a:pt x="5" y="8"/>
                      <a:pt x="5" y="8"/>
                    </a:cubicBezTo>
                    <a:cubicBezTo>
                      <a:pt x="4" y="13"/>
                      <a:pt x="6" y="9"/>
                      <a:pt x="6" y="7"/>
                    </a:cubicBezTo>
                    <a:cubicBezTo>
                      <a:pt x="7" y="7"/>
                      <a:pt x="7" y="8"/>
                      <a:pt x="7" y="8"/>
                    </a:cubicBezTo>
                    <a:cubicBezTo>
                      <a:pt x="7" y="9"/>
                      <a:pt x="7" y="9"/>
                      <a:pt x="7" y="9"/>
                    </a:cubicBezTo>
                    <a:cubicBezTo>
                      <a:pt x="8" y="9"/>
                      <a:pt x="9" y="10"/>
                      <a:pt x="9" y="8"/>
                    </a:cubicBezTo>
                    <a:cubicBezTo>
                      <a:pt x="9" y="8"/>
                      <a:pt x="9" y="9"/>
                      <a:pt x="10" y="10"/>
                    </a:cubicBezTo>
                    <a:cubicBezTo>
                      <a:pt x="10" y="7"/>
                      <a:pt x="13" y="11"/>
                      <a:pt x="13" y="7"/>
                    </a:cubicBezTo>
                    <a:cubicBezTo>
                      <a:pt x="13" y="7"/>
                      <a:pt x="12" y="6"/>
                      <a:pt x="11" y="7"/>
                    </a:cubicBezTo>
                    <a:cubicBezTo>
                      <a:pt x="11" y="6"/>
                      <a:pt x="11" y="5"/>
                      <a:pt x="11" y="5"/>
                    </a:cubicBezTo>
                    <a:cubicBezTo>
                      <a:pt x="12" y="5"/>
                      <a:pt x="13" y="6"/>
                      <a:pt x="13" y="6"/>
                    </a:cubicBezTo>
                    <a:cubicBezTo>
                      <a:pt x="14" y="8"/>
                      <a:pt x="14" y="8"/>
                      <a:pt x="14" y="8"/>
                    </a:cubicBezTo>
                    <a:cubicBezTo>
                      <a:pt x="15" y="10"/>
                      <a:pt x="16" y="4"/>
                      <a:pt x="18" y="8"/>
                    </a:cubicBez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091" name="Freeform 789"/>
              <p:cNvSpPr/>
              <p:nvPr/>
            </p:nvSpPr>
            <p:spPr bwMode="auto">
              <a:xfrm>
                <a:off x="1816" y="3019"/>
                <a:ext cx="3" cy="6"/>
              </a:xfrm>
              <a:custGeom>
                <a:avLst/>
                <a:gdLst>
                  <a:gd name="T0" fmla="*/ 0 w 1"/>
                  <a:gd name="T1" fmla="*/ 0 h 2"/>
                  <a:gd name="T2" fmla="*/ 1 w 1"/>
                  <a:gd name="T3" fmla="*/ 2 h 2"/>
                  <a:gd name="T4" fmla="*/ 1 w 1"/>
                  <a:gd name="T5" fmla="*/ 0 h 2"/>
                  <a:gd name="T6" fmla="*/ 0 w 1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0" y="0"/>
                    </a:moveTo>
                    <a:cubicBezTo>
                      <a:pt x="1" y="2"/>
                      <a:pt x="1" y="2"/>
                      <a:pt x="1" y="2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1"/>
                      <a:pt x="1" y="1"/>
                      <a:pt x="0" y="0"/>
                    </a:cubicBez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092" name="Freeform 790"/>
              <p:cNvSpPr/>
              <p:nvPr/>
            </p:nvSpPr>
            <p:spPr bwMode="auto">
              <a:xfrm>
                <a:off x="1819" y="301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093" name="Freeform 791"/>
              <p:cNvSpPr/>
              <p:nvPr/>
            </p:nvSpPr>
            <p:spPr bwMode="auto">
              <a:xfrm>
                <a:off x="1854" y="3014"/>
                <a:ext cx="3" cy="0"/>
              </a:xfrm>
              <a:custGeom>
                <a:avLst/>
                <a:gdLst>
                  <a:gd name="T0" fmla="*/ 0 w 1"/>
                  <a:gd name="T1" fmla="*/ 1 w 1"/>
                  <a:gd name="T2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094" name="Rectangle 792"/>
              <p:cNvSpPr>
                <a:spLocks noChangeArrowheads="1"/>
              </p:cNvSpPr>
              <p:nvPr/>
            </p:nvSpPr>
            <p:spPr bwMode="auto">
              <a:xfrm>
                <a:off x="1857" y="3011"/>
                <a:ext cx="1" cy="1"/>
              </a:xfrm>
              <a:prstGeom prst="rect">
                <a:avLst/>
              </a:pr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095" name="Freeform 793"/>
              <p:cNvSpPr/>
              <p:nvPr/>
            </p:nvSpPr>
            <p:spPr bwMode="auto">
              <a:xfrm>
                <a:off x="1857" y="2992"/>
                <a:ext cx="62" cy="25"/>
              </a:xfrm>
              <a:custGeom>
                <a:avLst/>
                <a:gdLst>
                  <a:gd name="T0" fmla="*/ 19 w 23"/>
                  <a:gd name="T1" fmla="*/ 4 h 9"/>
                  <a:gd name="T2" fmla="*/ 20 w 23"/>
                  <a:gd name="T3" fmla="*/ 2 h 9"/>
                  <a:gd name="T4" fmla="*/ 21 w 23"/>
                  <a:gd name="T5" fmla="*/ 4 h 9"/>
                  <a:gd name="T6" fmla="*/ 23 w 23"/>
                  <a:gd name="T7" fmla="*/ 1 h 9"/>
                  <a:gd name="T8" fmla="*/ 12 w 23"/>
                  <a:gd name="T9" fmla="*/ 3 h 9"/>
                  <a:gd name="T10" fmla="*/ 12 w 23"/>
                  <a:gd name="T11" fmla="*/ 2 h 9"/>
                  <a:gd name="T12" fmla="*/ 8 w 23"/>
                  <a:gd name="T13" fmla="*/ 4 h 9"/>
                  <a:gd name="T14" fmla="*/ 8 w 23"/>
                  <a:gd name="T15" fmla="*/ 2 h 9"/>
                  <a:gd name="T16" fmla="*/ 6 w 23"/>
                  <a:gd name="T17" fmla="*/ 3 h 9"/>
                  <a:gd name="T18" fmla="*/ 6 w 23"/>
                  <a:gd name="T19" fmla="*/ 4 h 9"/>
                  <a:gd name="T20" fmla="*/ 5 w 23"/>
                  <a:gd name="T21" fmla="*/ 3 h 9"/>
                  <a:gd name="T22" fmla="*/ 5 w 23"/>
                  <a:gd name="T23" fmla="*/ 4 h 9"/>
                  <a:gd name="T24" fmla="*/ 4 w 23"/>
                  <a:gd name="T25" fmla="*/ 4 h 9"/>
                  <a:gd name="T26" fmla="*/ 4 w 23"/>
                  <a:gd name="T27" fmla="*/ 3 h 9"/>
                  <a:gd name="T28" fmla="*/ 3 w 23"/>
                  <a:gd name="T29" fmla="*/ 4 h 9"/>
                  <a:gd name="T30" fmla="*/ 3 w 23"/>
                  <a:gd name="T31" fmla="*/ 3 h 9"/>
                  <a:gd name="T32" fmla="*/ 0 w 23"/>
                  <a:gd name="T33" fmla="*/ 5 h 9"/>
                  <a:gd name="T34" fmla="*/ 0 w 23"/>
                  <a:gd name="T35" fmla="*/ 6 h 9"/>
                  <a:gd name="T36" fmla="*/ 2 w 23"/>
                  <a:gd name="T37" fmla="*/ 5 h 9"/>
                  <a:gd name="T38" fmla="*/ 2 w 23"/>
                  <a:gd name="T39" fmla="*/ 5 h 9"/>
                  <a:gd name="T40" fmla="*/ 4 w 23"/>
                  <a:gd name="T41" fmla="*/ 4 h 9"/>
                  <a:gd name="T42" fmla="*/ 3 w 23"/>
                  <a:gd name="T43" fmla="*/ 6 h 9"/>
                  <a:gd name="T44" fmla="*/ 6 w 23"/>
                  <a:gd name="T45" fmla="*/ 7 h 9"/>
                  <a:gd name="T46" fmla="*/ 6 w 23"/>
                  <a:gd name="T47" fmla="*/ 7 h 9"/>
                  <a:gd name="T48" fmla="*/ 6 w 23"/>
                  <a:gd name="T49" fmla="*/ 7 h 9"/>
                  <a:gd name="T50" fmla="*/ 6 w 23"/>
                  <a:gd name="T51" fmla="*/ 6 h 9"/>
                  <a:gd name="T52" fmla="*/ 6 w 23"/>
                  <a:gd name="T53" fmla="*/ 4 h 9"/>
                  <a:gd name="T54" fmla="*/ 7 w 23"/>
                  <a:gd name="T55" fmla="*/ 4 h 9"/>
                  <a:gd name="T56" fmla="*/ 7 w 23"/>
                  <a:gd name="T57" fmla="*/ 6 h 9"/>
                  <a:gd name="T58" fmla="*/ 7 w 23"/>
                  <a:gd name="T59" fmla="*/ 5 h 9"/>
                  <a:gd name="T60" fmla="*/ 8 w 23"/>
                  <a:gd name="T61" fmla="*/ 7 h 9"/>
                  <a:gd name="T62" fmla="*/ 8 w 23"/>
                  <a:gd name="T63" fmla="*/ 5 h 9"/>
                  <a:gd name="T64" fmla="*/ 13 w 23"/>
                  <a:gd name="T65" fmla="*/ 4 h 9"/>
                  <a:gd name="T66" fmla="*/ 12 w 23"/>
                  <a:gd name="T67" fmla="*/ 5 h 9"/>
                  <a:gd name="T68" fmla="*/ 13 w 23"/>
                  <a:gd name="T69" fmla="*/ 4 h 9"/>
                  <a:gd name="T70" fmla="*/ 16 w 23"/>
                  <a:gd name="T71" fmla="*/ 5 h 9"/>
                  <a:gd name="T72" fmla="*/ 15 w 23"/>
                  <a:gd name="T73" fmla="*/ 4 h 9"/>
                  <a:gd name="T74" fmla="*/ 18 w 23"/>
                  <a:gd name="T75" fmla="*/ 4 h 9"/>
                  <a:gd name="T76" fmla="*/ 18 w 23"/>
                  <a:gd name="T77" fmla="*/ 4 h 9"/>
                  <a:gd name="T78" fmla="*/ 20 w 23"/>
                  <a:gd name="T79" fmla="*/ 2 h 9"/>
                  <a:gd name="T80" fmla="*/ 19 w 23"/>
                  <a:gd name="T81" fmla="*/ 4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3" h="9">
                    <a:moveTo>
                      <a:pt x="19" y="4"/>
                    </a:moveTo>
                    <a:cubicBezTo>
                      <a:pt x="20" y="2"/>
                      <a:pt x="20" y="2"/>
                      <a:pt x="20" y="2"/>
                    </a:cubicBezTo>
                    <a:cubicBezTo>
                      <a:pt x="20" y="3"/>
                      <a:pt x="22" y="2"/>
                      <a:pt x="21" y="4"/>
                    </a:cubicBezTo>
                    <a:cubicBezTo>
                      <a:pt x="22" y="2"/>
                      <a:pt x="23" y="3"/>
                      <a:pt x="23" y="1"/>
                    </a:cubicBezTo>
                    <a:cubicBezTo>
                      <a:pt x="20" y="2"/>
                      <a:pt x="15" y="0"/>
                      <a:pt x="12" y="3"/>
                    </a:cubicBezTo>
                    <a:cubicBezTo>
                      <a:pt x="12" y="2"/>
                      <a:pt x="12" y="2"/>
                      <a:pt x="12" y="2"/>
                    </a:cubicBezTo>
                    <a:cubicBezTo>
                      <a:pt x="10" y="4"/>
                      <a:pt x="9" y="0"/>
                      <a:pt x="8" y="4"/>
                    </a:cubicBezTo>
                    <a:cubicBezTo>
                      <a:pt x="8" y="2"/>
                      <a:pt x="8" y="2"/>
                      <a:pt x="8" y="2"/>
                    </a:cubicBezTo>
                    <a:cubicBezTo>
                      <a:pt x="7" y="1"/>
                      <a:pt x="7" y="5"/>
                      <a:pt x="6" y="3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6" y="4"/>
                      <a:pt x="5" y="3"/>
                      <a:pt x="5" y="3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5" y="5"/>
                      <a:pt x="4" y="4"/>
                      <a:pt x="4" y="4"/>
                    </a:cubicBezTo>
                    <a:cubicBezTo>
                      <a:pt x="4" y="3"/>
                      <a:pt x="4" y="4"/>
                      <a:pt x="4" y="3"/>
                    </a:cubicBezTo>
                    <a:cubicBezTo>
                      <a:pt x="4" y="3"/>
                      <a:pt x="3" y="4"/>
                      <a:pt x="3" y="4"/>
                    </a:cubicBezTo>
                    <a:cubicBezTo>
                      <a:pt x="3" y="4"/>
                      <a:pt x="3" y="3"/>
                      <a:pt x="3" y="3"/>
                    </a:cubicBezTo>
                    <a:cubicBezTo>
                      <a:pt x="2" y="4"/>
                      <a:pt x="1" y="2"/>
                      <a:pt x="0" y="5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1" y="7"/>
                      <a:pt x="2" y="6"/>
                      <a:pt x="2" y="5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3" y="2"/>
                      <a:pt x="3" y="6"/>
                      <a:pt x="4" y="4"/>
                    </a:cubicBezTo>
                    <a:cubicBezTo>
                      <a:pt x="4" y="6"/>
                      <a:pt x="3" y="6"/>
                      <a:pt x="3" y="6"/>
                    </a:cubicBezTo>
                    <a:cubicBezTo>
                      <a:pt x="4" y="9"/>
                      <a:pt x="5" y="4"/>
                      <a:pt x="6" y="7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6" y="8"/>
                      <a:pt x="6" y="7"/>
                      <a:pt x="6" y="7"/>
                    </a:cubicBezTo>
                    <a:cubicBezTo>
                      <a:pt x="6" y="6"/>
                      <a:pt x="6" y="6"/>
                      <a:pt x="6" y="6"/>
                    </a:cubicBezTo>
                    <a:cubicBezTo>
                      <a:pt x="6" y="6"/>
                      <a:pt x="6" y="4"/>
                      <a:pt x="6" y="4"/>
                    </a:cubicBezTo>
                    <a:cubicBezTo>
                      <a:pt x="7" y="5"/>
                      <a:pt x="7" y="3"/>
                      <a:pt x="7" y="4"/>
                    </a:cubicBezTo>
                    <a:cubicBezTo>
                      <a:pt x="7" y="5"/>
                      <a:pt x="7" y="5"/>
                      <a:pt x="7" y="6"/>
                    </a:cubicBezTo>
                    <a:cubicBezTo>
                      <a:pt x="7" y="5"/>
                      <a:pt x="7" y="5"/>
                      <a:pt x="7" y="5"/>
                    </a:cubicBezTo>
                    <a:cubicBezTo>
                      <a:pt x="8" y="5"/>
                      <a:pt x="8" y="6"/>
                      <a:pt x="8" y="7"/>
                    </a:cubicBezTo>
                    <a:cubicBezTo>
                      <a:pt x="9" y="6"/>
                      <a:pt x="8" y="6"/>
                      <a:pt x="8" y="5"/>
                    </a:cubicBezTo>
                    <a:cubicBezTo>
                      <a:pt x="9" y="6"/>
                      <a:pt x="11" y="6"/>
                      <a:pt x="13" y="4"/>
                    </a:cubicBezTo>
                    <a:cubicBezTo>
                      <a:pt x="12" y="5"/>
                      <a:pt x="13" y="6"/>
                      <a:pt x="12" y="5"/>
                    </a:cubicBezTo>
                    <a:cubicBezTo>
                      <a:pt x="12" y="6"/>
                      <a:pt x="13" y="5"/>
                      <a:pt x="13" y="4"/>
                    </a:cubicBezTo>
                    <a:cubicBezTo>
                      <a:pt x="14" y="3"/>
                      <a:pt x="15" y="4"/>
                      <a:pt x="16" y="5"/>
                    </a:cubicBezTo>
                    <a:cubicBezTo>
                      <a:pt x="15" y="4"/>
                      <a:pt x="15" y="4"/>
                      <a:pt x="15" y="4"/>
                    </a:cubicBezTo>
                    <a:cubicBezTo>
                      <a:pt x="16" y="2"/>
                      <a:pt x="17" y="5"/>
                      <a:pt x="18" y="4"/>
                    </a:cubicBezTo>
                    <a:cubicBezTo>
                      <a:pt x="18" y="4"/>
                      <a:pt x="18" y="4"/>
                      <a:pt x="18" y="4"/>
                    </a:cubicBezTo>
                    <a:cubicBezTo>
                      <a:pt x="19" y="4"/>
                      <a:pt x="19" y="1"/>
                      <a:pt x="20" y="2"/>
                    </a:cubicBezTo>
                    <a:cubicBezTo>
                      <a:pt x="19" y="3"/>
                      <a:pt x="19" y="3"/>
                      <a:pt x="19" y="4"/>
                    </a:cubicBez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096" name="Freeform 794"/>
              <p:cNvSpPr/>
              <p:nvPr/>
            </p:nvSpPr>
            <p:spPr bwMode="auto">
              <a:xfrm>
                <a:off x="1919" y="2992"/>
                <a:ext cx="3" cy="8"/>
              </a:xfrm>
              <a:custGeom>
                <a:avLst/>
                <a:gdLst>
                  <a:gd name="T0" fmla="*/ 0 w 1"/>
                  <a:gd name="T1" fmla="*/ 2 h 3"/>
                  <a:gd name="T2" fmla="*/ 0 w 1"/>
                  <a:gd name="T3" fmla="*/ 3 h 3"/>
                  <a:gd name="T4" fmla="*/ 1 w 1"/>
                  <a:gd name="T5" fmla="*/ 1 h 3"/>
                  <a:gd name="T6" fmla="*/ 0 w 1"/>
                  <a:gd name="T7" fmla="*/ 1 h 3"/>
                  <a:gd name="T8" fmla="*/ 0 w 1"/>
                  <a:gd name="T9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3">
                    <a:moveTo>
                      <a:pt x="0" y="2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1" y="2"/>
                      <a:pt x="1" y="1"/>
                    </a:cubicBezTo>
                    <a:cubicBezTo>
                      <a:pt x="0" y="1"/>
                      <a:pt x="0" y="0"/>
                      <a:pt x="0" y="1"/>
                    </a:cubicBezTo>
                    <a:cubicBezTo>
                      <a:pt x="0" y="1"/>
                      <a:pt x="0" y="2"/>
                      <a:pt x="0" y="2"/>
                    </a:cubicBez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097" name="Freeform 795"/>
              <p:cNvSpPr/>
              <p:nvPr/>
            </p:nvSpPr>
            <p:spPr bwMode="auto">
              <a:xfrm>
                <a:off x="1922" y="2987"/>
                <a:ext cx="30" cy="16"/>
              </a:xfrm>
              <a:custGeom>
                <a:avLst/>
                <a:gdLst>
                  <a:gd name="T0" fmla="*/ 7 w 11"/>
                  <a:gd name="T1" fmla="*/ 3 h 6"/>
                  <a:gd name="T2" fmla="*/ 8 w 11"/>
                  <a:gd name="T3" fmla="*/ 2 h 6"/>
                  <a:gd name="T4" fmla="*/ 3 w 11"/>
                  <a:gd name="T5" fmla="*/ 2 h 6"/>
                  <a:gd name="T6" fmla="*/ 2 w 11"/>
                  <a:gd name="T7" fmla="*/ 4 h 6"/>
                  <a:gd name="T8" fmla="*/ 1 w 11"/>
                  <a:gd name="T9" fmla="*/ 3 h 6"/>
                  <a:gd name="T10" fmla="*/ 0 w 11"/>
                  <a:gd name="T11" fmla="*/ 4 h 6"/>
                  <a:gd name="T12" fmla="*/ 1 w 11"/>
                  <a:gd name="T13" fmla="*/ 4 h 6"/>
                  <a:gd name="T14" fmla="*/ 1 w 11"/>
                  <a:gd name="T15" fmla="*/ 4 h 6"/>
                  <a:gd name="T16" fmla="*/ 2 w 11"/>
                  <a:gd name="T17" fmla="*/ 4 h 6"/>
                  <a:gd name="T18" fmla="*/ 1 w 11"/>
                  <a:gd name="T19" fmla="*/ 5 h 6"/>
                  <a:gd name="T20" fmla="*/ 3 w 11"/>
                  <a:gd name="T21" fmla="*/ 3 h 6"/>
                  <a:gd name="T22" fmla="*/ 3 w 11"/>
                  <a:gd name="T23" fmla="*/ 5 h 6"/>
                  <a:gd name="T24" fmla="*/ 5 w 11"/>
                  <a:gd name="T25" fmla="*/ 5 h 6"/>
                  <a:gd name="T26" fmla="*/ 5 w 11"/>
                  <a:gd name="T27" fmla="*/ 5 h 6"/>
                  <a:gd name="T28" fmla="*/ 5 w 11"/>
                  <a:gd name="T29" fmla="*/ 3 h 6"/>
                  <a:gd name="T30" fmla="*/ 6 w 11"/>
                  <a:gd name="T31" fmla="*/ 5 h 6"/>
                  <a:gd name="T32" fmla="*/ 10 w 11"/>
                  <a:gd name="T33" fmla="*/ 4 h 6"/>
                  <a:gd name="T34" fmla="*/ 10 w 11"/>
                  <a:gd name="T35" fmla="*/ 2 h 6"/>
                  <a:gd name="T36" fmla="*/ 10 w 11"/>
                  <a:gd name="T37" fmla="*/ 4 h 6"/>
                  <a:gd name="T38" fmla="*/ 11 w 11"/>
                  <a:gd name="T39" fmla="*/ 4 h 6"/>
                  <a:gd name="T40" fmla="*/ 11 w 11"/>
                  <a:gd name="T41" fmla="*/ 1 h 6"/>
                  <a:gd name="T42" fmla="*/ 7 w 11"/>
                  <a:gd name="T43" fmla="*/ 3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1" h="6">
                    <a:moveTo>
                      <a:pt x="7" y="3"/>
                    </a:moveTo>
                    <a:cubicBezTo>
                      <a:pt x="8" y="2"/>
                      <a:pt x="8" y="2"/>
                      <a:pt x="8" y="2"/>
                    </a:cubicBezTo>
                    <a:cubicBezTo>
                      <a:pt x="6" y="2"/>
                      <a:pt x="4" y="3"/>
                      <a:pt x="3" y="2"/>
                    </a:cubicBezTo>
                    <a:cubicBezTo>
                      <a:pt x="2" y="1"/>
                      <a:pt x="2" y="3"/>
                      <a:pt x="2" y="4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0" y="2"/>
                      <a:pt x="0" y="4"/>
                    </a:cubicBezTo>
                    <a:cubicBezTo>
                      <a:pt x="0" y="4"/>
                      <a:pt x="0" y="3"/>
                      <a:pt x="1" y="4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2" y="6"/>
                      <a:pt x="2" y="2"/>
                      <a:pt x="3" y="3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4" y="5"/>
                      <a:pt x="5" y="4"/>
                      <a:pt x="5" y="5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5" y="5"/>
                      <a:pt x="5" y="4"/>
                      <a:pt x="5" y="3"/>
                    </a:cubicBezTo>
                    <a:cubicBezTo>
                      <a:pt x="6" y="2"/>
                      <a:pt x="5" y="5"/>
                      <a:pt x="6" y="5"/>
                    </a:cubicBezTo>
                    <a:cubicBezTo>
                      <a:pt x="7" y="4"/>
                      <a:pt x="9" y="3"/>
                      <a:pt x="10" y="4"/>
                    </a:cubicBezTo>
                    <a:cubicBezTo>
                      <a:pt x="9" y="3"/>
                      <a:pt x="10" y="2"/>
                      <a:pt x="10" y="2"/>
                    </a:cubicBezTo>
                    <a:cubicBezTo>
                      <a:pt x="11" y="3"/>
                      <a:pt x="10" y="3"/>
                      <a:pt x="10" y="4"/>
                    </a:cubicBezTo>
                    <a:cubicBezTo>
                      <a:pt x="10" y="4"/>
                      <a:pt x="11" y="5"/>
                      <a:pt x="11" y="4"/>
                    </a:cubicBezTo>
                    <a:cubicBezTo>
                      <a:pt x="11" y="3"/>
                      <a:pt x="11" y="2"/>
                      <a:pt x="11" y="1"/>
                    </a:cubicBezTo>
                    <a:cubicBezTo>
                      <a:pt x="10" y="0"/>
                      <a:pt x="9" y="4"/>
                      <a:pt x="7" y="3"/>
                    </a:cubicBez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098" name="Rectangle 796"/>
              <p:cNvSpPr>
                <a:spLocks noChangeArrowheads="1"/>
              </p:cNvSpPr>
              <p:nvPr/>
            </p:nvSpPr>
            <p:spPr bwMode="auto">
              <a:xfrm>
                <a:off x="1944" y="2992"/>
                <a:ext cx="1" cy="1"/>
              </a:xfrm>
              <a:prstGeom prst="rect">
                <a:avLst/>
              </a:pr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099" name="Freeform 797"/>
              <p:cNvSpPr/>
              <p:nvPr/>
            </p:nvSpPr>
            <p:spPr bwMode="auto">
              <a:xfrm>
                <a:off x="2006" y="3036"/>
                <a:ext cx="3" cy="2"/>
              </a:xfrm>
              <a:custGeom>
                <a:avLst/>
                <a:gdLst>
                  <a:gd name="T0" fmla="*/ 3 w 3"/>
                  <a:gd name="T1" fmla="*/ 0 h 2"/>
                  <a:gd name="T2" fmla="*/ 0 w 3"/>
                  <a:gd name="T3" fmla="*/ 0 h 2"/>
                  <a:gd name="T4" fmla="*/ 3 w 3"/>
                  <a:gd name="T5" fmla="*/ 2 h 2"/>
                  <a:gd name="T6" fmla="*/ 3 w 3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2">
                    <a:moveTo>
                      <a:pt x="3" y="0"/>
                    </a:moveTo>
                    <a:lnTo>
                      <a:pt x="0" y="0"/>
                    </a:lnTo>
                    <a:lnTo>
                      <a:pt x="3" y="2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100" name="Freeform 798"/>
              <p:cNvSpPr/>
              <p:nvPr/>
            </p:nvSpPr>
            <p:spPr bwMode="auto">
              <a:xfrm>
                <a:off x="2004" y="3025"/>
                <a:ext cx="2" cy="13"/>
              </a:xfrm>
              <a:custGeom>
                <a:avLst/>
                <a:gdLst>
                  <a:gd name="T0" fmla="*/ 0 w 1"/>
                  <a:gd name="T1" fmla="*/ 0 h 5"/>
                  <a:gd name="T2" fmla="*/ 0 w 1"/>
                  <a:gd name="T3" fmla="*/ 0 h 5"/>
                  <a:gd name="T4" fmla="*/ 1 w 1"/>
                  <a:gd name="T5" fmla="*/ 5 h 5"/>
                  <a:gd name="T6" fmla="*/ 1 w 1"/>
                  <a:gd name="T7" fmla="*/ 2 h 5"/>
                  <a:gd name="T8" fmla="*/ 1 w 1"/>
                  <a:gd name="T9" fmla="*/ 3 h 5"/>
                  <a:gd name="T10" fmla="*/ 1 w 1"/>
                  <a:gd name="T11" fmla="*/ 1 h 5"/>
                  <a:gd name="T12" fmla="*/ 0 w 1"/>
                  <a:gd name="T13" fmla="*/ 1 h 5"/>
                  <a:gd name="T14" fmla="*/ 0 w 1"/>
                  <a:gd name="T15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" h="5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4"/>
                      <a:pt x="0" y="3"/>
                      <a:pt x="1" y="5"/>
                    </a:cubicBezTo>
                    <a:cubicBezTo>
                      <a:pt x="1" y="5"/>
                      <a:pt x="1" y="3"/>
                      <a:pt x="1" y="2"/>
                    </a:cubicBezTo>
                    <a:cubicBezTo>
                      <a:pt x="1" y="2"/>
                      <a:pt x="1" y="3"/>
                      <a:pt x="1" y="3"/>
                    </a:cubicBezTo>
                    <a:cubicBezTo>
                      <a:pt x="1" y="2"/>
                      <a:pt x="1" y="2"/>
                      <a:pt x="1" y="1"/>
                    </a:cubicBezTo>
                    <a:cubicBezTo>
                      <a:pt x="1" y="0"/>
                      <a:pt x="1" y="2"/>
                      <a:pt x="0" y="1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101" name="Freeform 799"/>
              <p:cNvSpPr/>
              <p:nvPr/>
            </p:nvSpPr>
            <p:spPr bwMode="auto">
              <a:xfrm>
                <a:off x="2004" y="3030"/>
                <a:ext cx="0" cy="3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102" name="Freeform 800"/>
              <p:cNvSpPr/>
              <p:nvPr/>
            </p:nvSpPr>
            <p:spPr bwMode="auto">
              <a:xfrm>
                <a:off x="2004" y="3030"/>
                <a:ext cx="0" cy="6"/>
              </a:xfrm>
              <a:custGeom>
                <a:avLst/>
                <a:gdLst>
                  <a:gd name="T0" fmla="*/ 2 h 2"/>
                  <a:gd name="T1" fmla="*/ 0 h 2"/>
                  <a:gd name="T2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cubicBezTo>
                      <a:pt x="0" y="1"/>
                      <a:pt x="0" y="0"/>
                      <a:pt x="0" y="0"/>
                    </a:cubicBezTo>
                    <a:cubicBezTo>
                      <a:pt x="0" y="2"/>
                      <a:pt x="0" y="2"/>
                      <a:pt x="0" y="2"/>
                    </a:cubicBez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103" name="Freeform 801"/>
              <p:cNvSpPr/>
              <p:nvPr/>
            </p:nvSpPr>
            <p:spPr bwMode="auto">
              <a:xfrm>
                <a:off x="2001" y="3036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104" name="Freeform 802"/>
              <p:cNvSpPr/>
              <p:nvPr/>
            </p:nvSpPr>
            <p:spPr bwMode="auto">
              <a:xfrm>
                <a:off x="2001" y="3028"/>
                <a:ext cx="3" cy="10"/>
              </a:xfrm>
              <a:custGeom>
                <a:avLst/>
                <a:gdLst>
                  <a:gd name="T0" fmla="*/ 0 w 1"/>
                  <a:gd name="T1" fmla="*/ 3 h 4"/>
                  <a:gd name="T2" fmla="*/ 0 w 1"/>
                  <a:gd name="T3" fmla="*/ 3 h 4"/>
                  <a:gd name="T4" fmla="*/ 0 w 1"/>
                  <a:gd name="T5" fmla="*/ 3 h 4"/>
                  <a:gd name="T6" fmla="*/ 0 w 1"/>
                  <a:gd name="T7" fmla="*/ 1 h 4"/>
                  <a:gd name="T8" fmla="*/ 1 w 1"/>
                  <a:gd name="T9" fmla="*/ 1 h 4"/>
                  <a:gd name="T10" fmla="*/ 0 w 1"/>
                  <a:gd name="T11" fmla="*/ 0 h 4"/>
                  <a:gd name="T12" fmla="*/ 0 w 1"/>
                  <a:gd name="T13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" h="4">
                    <a:moveTo>
                      <a:pt x="0" y="3"/>
                    </a:moveTo>
                    <a:cubicBezTo>
                      <a:pt x="0" y="4"/>
                      <a:pt x="0" y="3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2"/>
                      <a:pt x="0" y="0"/>
                      <a:pt x="0" y="1"/>
                    </a:cubicBezTo>
                    <a:cubicBezTo>
                      <a:pt x="0" y="0"/>
                      <a:pt x="0" y="2"/>
                      <a:pt x="1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2"/>
                      <a:pt x="0" y="3"/>
                    </a:cubicBez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105" name="Freeform 803"/>
              <p:cNvSpPr/>
              <p:nvPr/>
            </p:nvSpPr>
            <p:spPr bwMode="auto">
              <a:xfrm>
                <a:off x="2001" y="3033"/>
                <a:ext cx="0" cy="3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1"/>
                    </a:cubicBez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106" name="Rectangle 804"/>
              <p:cNvSpPr>
                <a:spLocks noChangeArrowheads="1"/>
              </p:cNvSpPr>
              <p:nvPr/>
            </p:nvSpPr>
            <p:spPr bwMode="auto">
              <a:xfrm>
                <a:off x="2004" y="3033"/>
                <a:ext cx="1" cy="3"/>
              </a:xfrm>
              <a:prstGeom prst="rect">
                <a:avLst/>
              </a:pr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107" name="Freeform 805"/>
              <p:cNvSpPr/>
              <p:nvPr/>
            </p:nvSpPr>
            <p:spPr bwMode="auto">
              <a:xfrm>
                <a:off x="1998" y="3025"/>
                <a:ext cx="3" cy="11"/>
              </a:xfrm>
              <a:custGeom>
                <a:avLst/>
                <a:gdLst>
                  <a:gd name="T0" fmla="*/ 0 w 1"/>
                  <a:gd name="T1" fmla="*/ 4 h 4"/>
                  <a:gd name="T2" fmla="*/ 1 w 1"/>
                  <a:gd name="T3" fmla="*/ 3 h 4"/>
                  <a:gd name="T4" fmla="*/ 0 w 1"/>
                  <a:gd name="T5" fmla="*/ 0 h 4"/>
                  <a:gd name="T6" fmla="*/ 0 w 1"/>
                  <a:gd name="T7" fmla="*/ 1 h 4"/>
                  <a:gd name="T8" fmla="*/ 0 w 1"/>
                  <a:gd name="T9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4">
                    <a:moveTo>
                      <a:pt x="0" y="4"/>
                    </a:moveTo>
                    <a:cubicBezTo>
                      <a:pt x="0" y="2"/>
                      <a:pt x="1" y="4"/>
                      <a:pt x="1" y="3"/>
                    </a:cubicBezTo>
                    <a:cubicBezTo>
                      <a:pt x="0" y="3"/>
                      <a:pt x="0" y="1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3"/>
                      <a:pt x="0" y="4"/>
                    </a:cubicBez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108" name="Freeform 806"/>
              <p:cNvSpPr/>
              <p:nvPr/>
            </p:nvSpPr>
            <p:spPr bwMode="auto">
              <a:xfrm>
                <a:off x="1996" y="302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109" name="Freeform 807"/>
              <p:cNvSpPr/>
              <p:nvPr/>
            </p:nvSpPr>
            <p:spPr bwMode="auto">
              <a:xfrm>
                <a:off x="1990" y="3017"/>
                <a:ext cx="8" cy="16"/>
              </a:xfrm>
              <a:custGeom>
                <a:avLst/>
                <a:gdLst>
                  <a:gd name="T0" fmla="*/ 1 w 3"/>
                  <a:gd name="T1" fmla="*/ 6 h 6"/>
                  <a:gd name="T2" fmla="*/ 1 w 3"/>
                  <a:gd name="T3" fmla="*/ 3 h 6"/>
                  <a:gd name="T4" fmla="*/ 1 w 3"/>
                  <a:gd name="T5" fmla="*/ 5 h 6"/>
                  <a:gd name="T6" fmla="*/ 2 w 3"/>
                  <a:gd name="T7" fmla="*/ 4 h 6"/>
                  <a:gd name="T8" fmla="*/ 2 w 3"/>
                  <a:gd name="T9" fmla="*/ 6 h 6"/>
                  <a:gd name="T10" fmla="*/ 2 w 3"/>
                  <a:gd name="T11" fmla="*/ 4 h 6"/>
                  <a:gd name="T12" fmla="*/ 3 w 3"/>
                  <a:gd name="T13" fmla="*/ 5 h 6"/>
                  <a:gd name="T14" fmla="*/ 2 w 3"/>
                  <a:gd name="T15" fmla="*/ 3 h 6"/>
                  <a:gd name="T16" fmla="*/ 2 w 3"/>
                  <a:gd name="T17" fmla="*/ 3 h 6"/>
                  <a:gd name="T18" fmla="*/ 2 w 3"/>
                  <a:gd name="T19" fmla="*/ 2 h 6"/>
                  <a:gd name="T20" fmla="*/ 1 w 3"/>
                  <a:gd name="T21" fmla="*/ 1 h 6"/>
                  <a:gd name="T22" fmla="*/ 1 w 3"/>
                  <a:gd name="T23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" h="6">
                    <a:moveTo>
                      <a:pt x="1" y="6"/>
                    </a:moveTo>
                    <a:cubicBezTo>
                      <a:pt x="1" y="3"/>
                      <a:pt x="1" y="3"/>
                      <a:pt x="1" y="3"/>
                    </a:cubicBezTo>
                    <a:cubicBezTo>
                      <a:pt x="1" y="4"/>
                      <a:pt x="1" y="5"/>
                      <a:pt x="1" y="5"/>
                    </a:cubicBezTo>
                    <a:cubicBezTo>
                      <a:pt x="2" y="5"/>
                      <a:pt x="1" y="4"/>
                      <a:pt x="2" y="4"/>
                    </a:cubicBezTo>
                    <a:cubicBezTo>
                      <a:pt x="2" y="6"/>
                      <a:pt x="1" y="4"/>
                      <a:pt x="2" y="6"/>
                    </a:cubicBezTo>
                    <a:cubicBezTo>
                      <a:pt x="2" y="6"/>
                      <a:pt x="2" y="6"/>
                      <a:pt x="2" y="4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3"/>
                      <a:pt x="2" y="5"/>
                      <a:pt x="2" y="3"/>
                    </a:cubicBezTo>
                    <a:cubicBezTo>
                      <a:pt x="2" y="3"/>
                      <a:pt x="2" y="2"/>
                      <a:pt x="2" y="2"/>
                    </a:cubicBezTo>
                    <a:cubicBezTo>
                      <a:pt x="2" y="3"/>
                      <a:pt x="1" y="0"/>
                      <a:pt x="1" y="1"/>
                    </a:cubicBezTo>
                    <a:cubicBezTo>
                      <a:pt x="0" y="1"/>
                      <a:pt x="1" y="4"/>
                      <a:pt x="1" y="6"/>
                    </a:cubicBez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</p:grpSp>
        <p:grpSp>
          <p:nvGrpSpPr>
            <p:cNvPr id="11" name="Group 1009"/>
            <p:cNvGrpSpPr/>
            <p:nvPr/>
          </p:nvGrpSpPr>
          <p:grpSpPr bwMode="auto">
            <a:xfrm>
              <a:off x="1462" y="1760"/>
              <a:ext cx="531" cy="1336"/>
              <a:chOff x="1462" y="1760"/>
              <a:chExt cx="531" cy="1336"/>
            </a:xfrm>
          </p:grpSpPr>
          <p:sp>
            <p:nvSpPr>
              <p:cNvPr id="710" name="Freeform 809"/>
              <p:cNvSpPr/>
              <p:nvPr/>
            </p:nvSpPr>
            <p:spPr bwMode="auto">
              <a:xfrm>
                <a:off x="1990" y="3022"/>
                <a:ext cx="0" cy="3"/>
              </a:xfrm>
              <a:custGeom>
                <a:avLst/>
                <a:gdLst>
                  <a:gd name="T0" fmla="*/ 3 h 3"/>
                  <a:gd name="T1" fmla="*/ 0 h 3"/>
                  <a:gd name="T2" fmla="*/ 3 h 3"/>
                  <a:gd name="T3" fmla="*/ 3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3">
                    <a:moveTo>
                      <a:pt x="0" y="3"/>
                    </a:moveTo>
                    <a:lnTo>
                      <a:pt x="0" y="0"/>
                    </a:lnTo>
                    <a:lnTo>
                      <a:pt x="0" y="3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711" name="Freeform 810"/>
              <p:cNvSpPr/>
              <p:nvPr/>
            </p:nvSpPr>
            <p:spPr bwMode="auto">
              <a:xfrm>
                <a:off x="1987" y="3019"/>
                <a:ext cx="3" cy="14"/>
              </a:xfrm>
              <a:custGeom>
                <a:avLst/>
                <a:gdLst>
                  <a:gd name="T0" fmla="*/ 1 w 1"/>
                  <a:gd name="T1" fmla="*/ 5 h 5"/>
                  <a:gd name="T2" fmla="*/ 1 w 1"/>
                  <a:gd name="T3" fmla="*/ 4 h 5"/>
                  <a:gd name="T4" fmla="*/ 1 w 1"/>
                  <a:gd name="T5" fmla="*/ 5 h 5"/>
                  <a:gd name="T6" fmla="*/ 1 w 1"/>
                  <a:gd name="T7" fmla="*/ 3 h 5"/>
                  <a:gd name="T8" fmla="*/ 1 w 1"/>
                  <a:gd name="T9" fmla="*/ 4 h 5"/>
                  <a:gd name="T10" fmla="*/ 0 w 1"/>
                  <a:gd name="T11" fmla="*/ 1 h 5"/>
                  <a:gd name="T12" fmla="*/ 1 w 1"/>
                  <a:gd name="T13" fmla="*/ 2 h 5"/>
                  <a:gd name="T14" fmla="*/ 0 w 1"/>
                  <a:gd name="T15" fmla="*/ 2 h 5"/>
                  <a:gd name="T16" fmla="*/ 0 w 1"/>
                  <a:gd name="T17" fmla="*/ 3 h 5"/>
                  <a:gd name="T18" fmla="*/ 0 w 1"/>
                  <a:gd name="T19" fmla="*/ 3 h 5"/>
                  <a:gd name="T20" fmla="*/ 1 w 1"/>
                  <a:gd name="T21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" h="5">
                    <a:moveTo>
                      <a:pt x="1" y="5"/>
                    </a:moveTo>
                    <a:cubicBezTo>
                      <a:pt x="1" y="4"/>
                      <a:pt x="1" y="4"/>
                      <a:pt x="1" y="4"/>
                    </a:cubicBezTo>
                    <a:cubicBezTo>
                      <a:pt x="1" y="4"/>
                      <a:pt x="1" y="4"/>
                      <a:pt x="1" y="5"/>
                    </a:cubicBezTo>
                    <a:cubicBezTo>
                      <a:pt x="1" y="4"/>
                      <a:pt x="1" y="3"/>
                      <a:pt x="1" y="3"/>
                    </a:cubicBezTo>
                    <a:cubicBezTo>
                      <a:pt x="1" y="1"/>
                      <a:pt x="1" y="4"/>
                      <a:pt x="1" y="4"/>
                    </a:cubicBezTo>
                    <a:cubicBezTo>
                      <a:pt x="0" y="3"/>
                      <a:pt x="1" y="3"/>
                      <a:pt x="0" y="1"/>
                    </a:cubicBezTo>
                    <a:cubicBezTo>
                      <a:pt x="0" y="1"/>
                      <a:pt x="0" y="2"/>
                      <a:pt x="1" y="2"/>
                    </a:cubicBezTo>
                    <a:cubicBezTo>
                      <a:pt x="0" y="0"/>
                      <a:pt x="0" y="2"/>
                      <a:pt x="0" y="2"/>
                    </a:cubicBezTo>
                    <a:cubicBezTo>
                      <a:pt x="0" y="2"/>
                      <a:pt x="0" y="3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5"/>
                      <a:pt x="0" y="5"/>
                      <a:pt x="1" y="5"/>
                    </a:cubicBez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712" name="Freeform 811"/>
              <p:cNvSpPr/>
              <p:nvPr/>
            </p:nvSpPr>
            <p:spPr bwMode="auto">
              <a:xfrm>
                <a:off x="1990" y="3033"/>
                <a:ext cx="3" cy="3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0 h 1"/>
                  <a:gd name="T4" fmla="*/ 1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1" y="0"/>
                      <a:pt x="0" y="0"/>
                      <a:pt x="0" y="0"/>
                    </a:cubicBezTo>
                    <a:cubicBezTo>
                      <a:pt x="0" y="0"/>
                      <a:pt x="1" y="1"/>
                      <a:pt x="1" y="0"/>
                    </a:cubicBez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713" name="Freeform 812"/>
              <p:cNvSpPr/>
              <p:nvPr/>
            </p:nvSpPr>
            <p:spPr bwMode="auto">
              <a:xfrm>
                <a:off x="1987" y="302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714" name="Freeform 813"/>
              <p:cNvSpPr/>
              <p:nvPr/>
            </p:nvSpPr>
            <p:spPr bwMode="auto">
              <a:xfrm>
                <a:off x="1987" y="3030"/>
                <a:ext cx="0" cy="3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  <a:gd name="T3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715" name="Freeform 814"/>
              <p:cNvSpPr/>
              <p:nvPr/>
            </p:nvSpPr>
            <p:spPr bwMode="auto">
              <a:xfrm>
                <a:off x="1957" y="3022"/>
                <a:ext cx="30" cy="19"/>
              </a:xfrm>
              <a:custGeom>
                <a:avLst/>
                <a:gdLst>
                  <a:gd name="T0" fmla="*/ 0 w 11"/>
                  <a:gd name="T1" fmla="*/ 2 h 7"/>
                  <a:gd name="T2" fmla="*/ 1 w 11"/>
                  <a:gd name="T3" fmla="*/ 3 h 7"/>
                  <a:gd name="T4" fmla="*/ 1 w 11"/>
                  <a:gd name="T5" fmla="*/ 4 h 7"/>
                  <a:gd name="T6" fmla="*/ 1 w 11"/>
                  <a:gd name="T7" fmla="*/ 7 h 7"/>
                  <a:gd name="T8" fmla="*/ 2 w 11"/>
                  <a:gd name="T9" fmla="*/ 5 h 7"/>
                  <a:gd name="T10" fmla="*/ 2 w 11"/>
                  <a:gd name="T11" fmla="*/ 7 h 7"/>
                  <a:gd name="T12" fmla="*/ 3 w 11"/>
                  <a:gd name="T13" fmla="*/ 6 h 7"/>
                  <a:gd name="T14" fmla="*/ 4 w 11"/>
                  <a:gd name="T15" fmla="*/ 5 h 7"/>
                  <a:gd name="T16" fmla="*/ 8 w 11"/>
                  <a:gd name="T17" fmla="*/ 5 h 7"/>
                  <a:gd name="T18" fmla="*/ 8 w 11"/>
                  <a:gd name="T19" fmla="*/ 3 h 7"/>
                  <a:gd name="T20" fmla="*/ 9 w 11"/>
                  <a:gd name="T21" fmla="*/ 4 h 7"/>
                  <a:gd name="T22" fmla="*/ 9 w 11"/>
                  <a:gd name="T23" fmla="*/ 4 h 7"/>
                  <a:gd name="T24" fmla="*/ 10 w 11"/>
                  <a:gd name="T25" fmla="*/ 5 h 7"/>
                  <a:gd name="T26" fmla="*/ 10 w 11"/>
                  <a:gd name="T27" fmla="*/ 2 h 7"/>
                  <a:gd name="T28" fmla="*/ 10 w 11"/>
                  <a:gd name="T29" fmla="*/ 5 h 7"/>
                  <a:gd name="T30" fmla="*/ 11 w 11"/>
                  <a:gd name="T31" fmla="*/ 3 h 7"/>
                  <a:gd name="T32" fmla="*/ 10 w 11"/>
                  <a:gd name="T33" fmla="*/ 1 h 7"/>
                  <a:gd name="T34" fmla="*/ 10 w 11"/>
                  <a:gd name="T35" fmla="*/ 0 h 7"/>
                  <a:gd name="T36" fmla="*/ 8 w 11"/>
                  <a:gd name="T37" fmla="*/ 3 h 7"/>
                  <a:gd name="T38" fmla="*/ 8 w 11"/>
                  <a:gd name="T39" fmla="*/ 2 h 7"/>
                  <a:gd name="T40" fmla="*/ 6 w 11"/>
                  <a:gd name="T41" fmla="*/ 1 h 7"/>
                  <a:gd name="T42" fmla="*/ 6 w 11"/>
                  <a:gd name="T43" fmla="*/ 3 h 7"/>
                  <a:gd name="T44" fmla="*/ 5 w 11"/>
                  <a:gd name="T45" fmla="*/ 3 h 7"/>
                  <a:gd name="T46" fmla="*/ 5 w 11"/>
                  <a:gd name="T47" fmla="*/ 4 h 7"/>
                  <a:gd name="T48" fmla="*/ 5 w 11"/>
                  <a:gd name="T49" fmla="*/ 2 h 7"/>
                  <a:gd name="T50" fmla="*/ 5 w 11"/>
                  <a:gd name="T51" fmla="*/ 5 h 7"/>
                  <a:gd name="T52" fmla="*/ 3 w 11"/>
                  <a:gd name="T53" fmla="*/ 1 h 7"/>
                  <a:gd name="T54" fmla="*/ 4 w 11"/>
                  <a:gd name="T55" fmla="*/ 3 h 7"/>
                  <a:gd name="T56" fmla="*/ 4 w 11"/>
                  <a:gd name="T57" fmla="*/ 4 h 7"/>
                  <a:gd name="T58" fmla="*/ 3 w 11"/>
                  <a:gd name="T59" fmla="*/ 2 h 7"/>
                  <a:gd name="T60" fmla="*/ 3 w 11"/>
                  <a:gd name="T61" fmla="*/ 3 h 7"/>
                  <a:gd name="T62" fmla="*/ 3 w 11"/>
                  <a:gd name="T63" fmla="*/ 4 h 7"/>
                  <a:gd name="T64" fmla="*/ 2 w 11"/>
                  <a:gd name="T65" fmla="*/ 4 h 7"/>
                  <a:gd name="T66" fmla="*/ 2 w 11"/>
                  <a:gd name="T67" fmla="*/ 2 h 7"/>
                  <a:gd name="T68" fmla="*/ 1 w 11"/>
                  <a:gd name="T69" fmla="*/ 1 h 7"/>
                  <a:gd name="T70" fmla="*/ 1 w 11"/>
                  <a:gd name="T71" fmla="*/ 4 h 7"/>
                  <a:gd name="T72" fmla="*/ 0 w 11"/>
                  <a:gd name="T73" fmla="*/ 2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1" h="7">
                    <a:moveTo>
                      <a:pt x="0" y="2"/>
                    </a:moveTo>
                    <a:cubicBezTo>
                      <a:pt x="1" y="3"/>
                      <a:pt x="1" y="3"/>
                      <a:pt x="1" y="3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5"/>
                      <a:pt x="1" y="6"/>
                      <a:pt x="1" y="7"/>
                    </a:cubicBezTo>
                    <a:cubicBezTo>
                      <a:pt x="1" y="7"/>
                      <a:pt x="1" y="5"/>
                      <a:pt x="2" y="5"/>
                    </a:cubicBezTo>
                    <a:cubicBezTo>
                      <a:pt x="2" y="7"/>
                      <a:pt x="2" y="7"/>
                      <a:pt x="2" y="7"/>
                    </a:cubicBezTo>
                    <a:cubicBezTo>
                      <a:pt x="2" y="6"/>
                      <a:pt x="3" y="5"/>
                      <a:pt x="3" y="6"/>
                    </a:cubicBezTo>
                    <a:cubicBezTo>
                      <a:pt x="4" y="6"/>
                      <a:pt x="4" y="6"/>
                      <a:pt x="4" y="5"/>
                    </a:cubicBezTo>
                    <a:cubicBezTo>
                      <a:pt x="6" y="5"/>
                      <a:pt x="7" y="4"/>
                      <a:pt x="8" y="5"/>
                    </a:cubicBezTo>
                    <a:cubicBezTo>
                      <a:pt x="8" y="3"/>
                      <a:pt x="8" y="3"/>
                      <a:pt x="8" y="3"/>
                    </a:cubicBezTo>
                    <a:cubicBezTo>
                      <a:pt x="9" y="4"/>
                      <a:pt x="9" y="3"/>
                      <a:pt x="9" y="4"/>
                    </a:cubicBezTo>
                    <a:cubicBezTo>
                      <a:pt x="9" y="4"/>
                      <a:pt x="9" y="4"/>
                      <a:pt x="9" y="4"/>
                    </a:cubicBezTo>
                    <a:cubicBezTo>
                      <a:pt x="9" y="6"/>
                      <a:pt x="9" y="4"/>
                      <a:pt x="10" y="5"/>
                    </a:cubicBezTo>
                    <a:cubicBezTo>
                      <a:pt x="10" y="4"/>
                      <a:pt x="9" y="2"/>
                      <a:pt x="10" y="2"/>
                    </a:cubicBezTo>
                    <a:cubicBezTo>
                      <a:pt x="10" y="4"/>
                      <a:pt x="10" y="2"/>
                      <a:pt x="10" y="5"/>
                    </a:cubicBezTo>
                    <a:cubicBezTo>
                      <a:pt x="11" y="5"/>
                      <a:pt x="10" y="3"/>
                      <a:pt x="11" y="3"/>
                    </a:cubicBezTo>
                    <a:cubicBezTo>
                      <a:pt x="10" y="2"/>
                      <a:pt x="10" y="2"/>
                      <a:pt x="10" y="1"/>
                    </a:cubicBezTo>
                    <a:cubicBezTo>
                      <a:pt x="10" y="0"/>
                      <a:pt x="10" y="2"/>
                      <a:pt x="10" y="0"/>
                    </a:cubicBezTo>
                    <a:cubicBezTo>
                      <a:pt x="9" y="0"/>
                      <a:pt x="9" y="3"/>
                      <a:pt x="8" y="3"/>
                    </a:cubicBezTo>
                    <a:cubicBezTo>
                      <a:pt x="8" y="2"/>
                      <a:pt x="8" y="2"/>
                      <a:pt x="8" y="2"/>
                    </a:cubicBezTo>
                    <a:cubicBezTo>
                      <a:pt x="7" y="3"/>
                      <a:pt x="7" y="3"/>
                      <a:pt x="6" y="1"/>
                    </a:cubicBezTo>
                    <a:cubicBezTo>
                      <a:pt x="6" y="2"/>
                      <a:pt x="5" y="1"/>
                      <a:pt x="6" y="3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5" y="4"/>
                      <a:pt x="5" y="2"/>
                      <a:pt x="5" y="2"/>
                    </a:cubicBezTo>
                    <a:cubicBezTo>
                      <a:pt x="5" y="4"/>
                      <a:pt x="5" y="4"/>
                      <a:pt x="5" y="5"/>
                    </a:cubicBezTo>
                    <a:cubicBezTo>
                      <a:pt x="4" y="4"/>
                      <a:pt x="4" y="3"/>
                      <a:pt x="3" y="1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3" y="2"/>
                      <a:pt x="4" y="4"/>
                      <a:pt x="4" y="4"/>
                    </a:cubicBezTo>
                    <a:cubicBezTo>
                      <a:pt x="3" y="4"/>
                      <a:pt x="3" y="3"/>
                      <a:pt x="3" y="2"/>
                    </a:cubicBezTo>
                    <a:cubicBezTo>
                      <a:pt x="3" y="1"/>
                      <a:pt x="3" y="4"/>
                      <a:pt x="3" y="3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2" y="5"/>
                      <a:pt x="2" y="4"/>
                      <a:pt x="2" y="4"/>
                    </a:cubicBezTo>
                    <a:cubicBezTo>
                      <a:pt x="1" y="2"/>
                      <a:pt x="2" y="3"/>
                      <a:pt x="2" y="2"/>
                    </a:cubicBezTo>
                    <a:cubicBezTo>
                      <a:pt x="2" y="1"/>
                      <a:pt x="2" y="1"/>
                      <a:pt x="1" y="1"/>
                    </a:cubicBezTo>
                    <a:cubicBezTo>
                      <a:pt x="1" y="2"/>
                      <a:pt x="1" y="3"/>
                      <a:pt x="1" y="4"/>
                    </a:cubicBezTo>
                    <a:cubicBezTo>
                      <a:pt x="1" y="2"/>
                      <a:pt x="1" y="2"/>
                      <a:pt x="0" y="2"/>
                    </a:cubicBez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716" name="Rectangle 815"/>
              <p:cNvSpPr>
                <a:spLocks noChangeArrowheads="1"/>
              </p:cNvSpPr>
              <p:nvPr/>
            </p:nvSpPr>
            <p:spPr bwMode="auto">
              <a:xfrm>
                <a:off x="1960" y="3022"/>
                <a:ext cx="1" cy="3"/>
              </a:xfrm>
              <a:prstGeom prst="rect">
                <a:avLst/>
              </a:pr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717" name="Freeform 816"/>
              <p:cNvSpPr/>
              <p:nvPr/>
            </p:nvSpPr>
            <p:spPr bwMode="auto">
              <a:xfrm>
                <a:off x="1957" y="302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718" name="Rectangle 817"/>
              <p:cNvSpPr>
                <a:spLocks noChangeArrowheads="1"/>
              </p:cNvSpPr>
              <p:nvPr/>
            </p:nvSpPr>
            <p:spPr bwMode="auto">
              <a:xfrm>
                <a:off x="1966" y="3038"/>
                <a:ext cx="1" cy="1"/>
              </a:xfrm>
              <a:prstGeom prst="rect">
                <a:avLst/>
              </a:pr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719" name="Freeform 818"/>
              <p:cNvSpPr/>
              <p:nvPr/>
            </p:nvSpPr>
            <p:spPr bwMode="auto">
              <a:xfrm>
                <a:off x="1966" y="3022"/>
                <a:ext cx="0" cy="3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720" name="Freeform 819"/>
              <p:cNvSpPr/>
              <p:nvPr/>
            </p:nvSpPr>
            <p:spPr bwMode="auto">
              <a:xfrm>
                <a:off x="1971" y="3022"/>
                <a:ext cx="0" cy="3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721" name="Rectangle 820"/>
              <p:cNvSpPr>
                <a:spLocks noChangeArrowheads="1"/>
              </p:cNvSpPr>
              <p:nvPr/>
            </p:nvSpPr>
            <p:spPr bwMode="auto">
              <a:xfrm>
                <a:off x="1960" y="3025"/>
                <a:ext cx="1" cy="1"/>
              </a:xfrm>
              <a:prstGeom prst="rect">
                <a:avLst/>
              </a:pr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722" name="Freeform 821"/>
              <p:cNvSpPr/>
              <p:nvPr/>
            </p:nvSpPr>
            <p:spPr bwMode="auto">
              <a:xfrm>
                <a:off x="1944" y="3025"/>
                <a:ext cx="16" cy="22"/>
              </a:xfrm>
              <a:custGeom>
                <a:avLst/>
                <a:gdLst>
                  <a:gd name="T0" fmla="*/ 1 w 6"/>
                  <a:gd name="T1" fmla="*/ 7 h 8"/>
                  <a:gd name="T2" fmla="*/ 2 w 6"/>
                  <a:gd name="T3" fmla="*/ 7 h 8"/>
                  <a:gd name="T4" fmla="*/ 2 w 6"/>
                  <a:gd name="T5" fmla="*/ 4 h 8"/>
                  <a:gd name="T6" fmla="*/ 2 w 6"/>
                  <a:gd name="T7" fmla="*/ 7 h 8"/>
                  <a:gd name="T8" fmla="*/ 4 w 6"/>
                  <a:gd name="T9" fmla="*/ 5 h 8"/>
                  <a:gd name="T10" fmla="*/ 4 w 6"/>
                  <a:gd name="T11" fmla="*/ 6 h 8"/>
                  <a:gd name="T12" fmla="*/ 4 w 6"/>
                  <a:gd name="T13" fmla="*/ 2 h 8"/>
                  <a:gd name="T14" fmla="*/ 5 w 6"/>
                  <a:gd name="T15" fmla="*/ 6 h 8"/>
                  <a:gd name="T16" fmla="*/ 5 w 6"/>
                  <a:gd name="T17" fmla="*/ 6 h 8"/>
                  <a:gd name="T18" fmla="*/ 6 w 6"/>
                  <a:gd name="T19" fmla="*/ 5 h 8"/>
                  <a:gd name="T20" fmla="*/ 5 w 6"/>
                  <a:gd name="T21" fmla="*/ 3 h 8"/>
                  <a:gd name="T22" fmla="*/ 5 w 6"/>
                  <a:gd name="T23" fmla="*/ 1 h 8"/>
                  <a:gd name="T24" fmla="*/ 5 w 6"/>
                  <a:gd name="T25" fmla="*/ 3 h 8"/>
                  <a:gd name="T26" fmla="*/ 4 w 6"/>
                  <a:gd name="T27" fmla="*/ 1 h 8"/>
                  <a:gd name="T28" fmla="*/ 4 w 6"/>
                  <a:gd name="T29" fmla="*/ 2 h 8"/>
                  <a:gd name="T30" fmla="*/ 4 w 6"/>
                  <a:gd name="T31" fmla="*/ 1 h 8"/>
                  <a:gd name="T32" fmla="*/ 4 w 6"/>
                  <a:gd name="T33" fmla="*/ 2 h 8"/>
                  <a:gd name="T34" fmla="*/ 4 w 6"/>
                  <a:gd name="T35" fmla="*/ 2 h 8"/>
                  <a:gd name="T36" fmla="*/ 4 w 6"/>
                  <a:gd name="T37" fmla="*/ 4 h 8"/>
                  <a:gd name="T38" fmla="*/ 3 w 6"/>
                  <a:gd name="T39" fmla="*/ 2 h 8"/>
                  <a:gd name="T40" fmla="*/ 3 w 6"/>
                  <a:gd name="T41" fmla="*/ 3 h 8"/>
                  <a:gd name="T42" fmla="*/ 2 w 6"/>
                  <a:gd name="T43" fmla="*/ 1 h 8"/>
                  <a:gd name="T44" fmla="*/ 2 w 6"/>
                  <a:gd name="T45" fmla="*/ 3 h 8"/>
                  <a:gd name="T46" fmla="*/ 3 w 6"/>
                  <a:gd name="T47" fmla="*/ 2 h 8"/>
                  <a:gd name="T48" fmla="*/ 3 w 6"/>
                  <a:gd name="T49" fmla="*/ 5 h 8"/>
                  <a:gd name="T50" fmla="*/ 2 w 6"/>
                  <a:gd name="T51" fmla="*/ 2 h 8"/>
                  <a:gd name="T52" fmla="*/ 1 w 6"/>
                  <a:gd name="T53" fmla="*/ 3 h 8"/>
                  <a:gd name="T54" fmla="*/ 1 w 6"/>
                  <a:gd name="T55" fmla="*/ 2 h 8"/>
                  <a:gd name="T56" fmla="*/ 1 w 6"/>
                  <a:gd name="T57" fmla="*/ 4 h 8"/>
                  <a:gd name="T58" fmla="*/ 1 w 6"/>
                  <a:gd name="T59" fmla="*/ 4 h 8"/>
                  <a:gd name="T60" fmla="*/ 1 w 6"/>
                  <a:gd name="T61" fmla="*/ 5 h 8"/>
                  <a:gd name="T62" fmla="*/ 1 w 6"/>
                  <a:gd name="T63" fmla="*/ 4 h 8"/>
                  <a:gd name="T64" fmla="*/ 0 w 6"/>
                  <a:gd name="T65" fmla="*/ 6 h 8"/>
                  <a:gd name="T66" fmla="*/ 1 w 6"/>
                  <a:gd name="T67" fmla="*/ 5 h 8"/>
                  <a:gd name="T68" fmla="*/ 1 w 6"/>
                  <a:gd name="T69" fmla="*/ 7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6" h="8">
                    <a:moveTo>
                      <a:pt x="1" y="7"/>
                    </a:moveTo>
                    <a:cubicBezTo>
                      <a:pt x="1" y="8"/>
                      <a:pt x="1" y="7"/>
                      <a:pt x="2" y="7"/>
                    </a:cubicBezTo>
                    <a:cubicBezTo>
                      <a:pt x="2" y="7"/>
                      <a:pt x="1" y="4"/>
                      <a:pt x="2" y="4"/>
                    </a:cubicBezTo>
                    <a:cubicBezTo>
                      <a:pt x="2" y="7"/>
                      <a:pt x="2" y="7"/>
                      <a:pt x="2" y="7"/>
                    </a:cubicBezTo>
                    <a:cubicBezTo>
                      <a:pt x="3" y="7"/>
                      <a:pt x="4" y="7"/>
                      <a:pt x="4" y="5"/>
                    </a:cubicBezTo>
                    <a:cubicBezTo>
                      <a:pt x="4" y="5"/>
                      <a:pt x="4" y="5"/>
                      <a:pt x="4" y="6"/>
                    </a:cubicBezTo>
                    <a:cubicBezTo>
                      <a:pt x="4" y="6"/>
                      <a:pt x="4" y="2"/>
                      <a:pt x="4" y="2"/>
                    </a:cubicBezTo>
                    <a:cubicBezTo>
                      <a:pt x="4" y="4"/>
                      <a:pt x="5" y="4"/>
                      <a:pt x="5" y="6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5" y="6"/>
                      <a:pt x="5" y="5"/>
                      <a:pt x="6" y="5"/>
                    </a:cubicBezTo>
                    <a:cubicBezTo>
                      <a:pt x="5" y="4"/>
                      <a:pt x="5" y="3"/>
                      <a:pt x="5" y="3"/>
                    </a:cubicBezTo>
                    <a:cubicBezTo>
                      <a:pt x="5" y="3"/>
                      <a:pt x="5" y="2"/>
                      <a:pt x="5" y="1"/>
                    </a:cubicBezTo>
                    <a:cubicBezTo>
                      <a:pt x="5" y="2"/>
                      <a:pt x="5" y="2"/>
                      <a:pt x="5" y="3"/>
                    </a:cubicBezTo>
                    <a:cubicBezTo>
                      <a:pt x="4" y="2"/>
                      <a:pt x="5" y="2"/>
                      <a:pt x="4" y="1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2"/>
                      <a:pt x="4" y="1"/>
                      <a:pt x="4" y="1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2"/>
                      <a:pt x="3" y="2"/>
                      <a:pt x="4" y="4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3"/>
                      <a:pt x="2" y="0"/>
                      <a:pt x="2" y="1"/>
                    </a:cubicBezTo>
                    <a:cubicBezTo>
                      <a:pt x="2" y="2"/>
                      <a:pt x="2" y="2"/>
                      <a:pt x="2" y="3"/>
                    </a:cubicBezTo>
                    <a:cubicBezTo>
                      <a:pt x="2" y="3"/>
                      <a:pt x="2" y="2"/>
                      <a:pt x="3" y="2"/>
                    </a:cubicBezTo>
                    <a:cubicBezTo>
                      <a:pt x="3" y="3"/>
                      <a:pt x="2" y="4"/>
                      <a:pt x="3" y="5"/>
                    </a:cubicBezTo>
                    <a:cubicBezTo>
                      <a:pt x="2" y="3"/>
                      <a:pt x="2" y="5"/>
                      <a:pt x="2" y="2"/>
                    </a:cubicBezTo>
                    <a:cubicBezTo>
                      <a:pt x="1" y="2"/>
                      <a:pt x="1" y="3"/>
                      <a:pt x="1" y="3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4"/>
                      <a:pt x="1" y="2"/>
                      <a:pt x="1" y="4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1" y="5"/>
                      <a:pt x="1" y="5"/>
                      <a:pt x="1" y="4"/>
                    </a:cubicBezTo>
                    <a:cubicBezTo>
                      <a:pt x="1" y="6"/>
                      <a:pt x="0" y="6"/>
                      <a:pt x="0" y="6"/>
                    </a:cubicBezTo>
                    <a:cubicBezTo>
                      <a:pt x="1" y="6"/>
                      <a:pt x="1" y="5"/>
                      <a:pt x="1" y="5"/>
                    </a:cubicBezTo>
                    <a:cubicBezTo>
                      <a:pt x="1" y="6"/>
                      <a:pt x="1" y="7"/>
                      <a:pt x="1" y="7"/>
                    </a:cubicBez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723" name="Freeform 822"/>
              <p:cNvSpPr/>
              <p:nvPr/>
            </p:nvSpPr>
            <p:spPr bwMode="auto">
              <a:xfrm>
                <a:off x="1955" y="3028"/>
                <a:ext cx="0" cy="2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724" name="Freeform 823"/>
              <p:cNvSpPr/>
              <p:nvPr/>
            </p:nvSpPr>
            <p:spPr bwMode="auto">
              <a:xfrm>
                <a:off x="1933" y="3025"/>
                <a:ext cx="11" cy="27"/>
              </a:xfrm>
              <a:custGeom>
                <a:avLst/>
                <a:gdLst>
                  <a:gd name="T0" fmla="*/ 3 w 4"/>
                  <a:gd name="T1" fmla="*/ 4 h 10"/>
                  <a:gd name="T2" fmla="*/ 2 w 4"/>
                  <a:gd name="T3" fmla="*/ 3 h 10"/>
                  <a:gd name="T4" fmla="*/ 3 w 4"/>
                  <a:gd name="T5" fmla="*/ 6 h 10"/>
                  <a:gd name="T6" fmla="*/ 2 w 4"/>
                  <a:gd name="T7" fmla="*/ 7 h 10"/>
                  <a:gd name="T8" fmla="*/ 2 w 4"/>
                  <a:gd name="T9" fmla="*/ 4 h 10"/>
                  <a:gd name="T10" fmla="*/ 2 w 4"/>
                  <a:gd name="T11" fmla="*/ 3 h 10"/>
                  <a:gd name="T12" fmla="*/ 2 w 4"/>
                  <a:gd name="T13" fmla="*/ 5 h 10"/>
                  <a:gd name="T14" fmla="*/ 1 w 4"/>
                  <a:gd name="T15" fmla="*/ 6 h 10"/>
                  <a:gd name="T16" fmla="*/ 2 w 4"/>
                  <a:gd name="T17" fmla="*/ 6 h 10"/>
                  <a:gd name="T18" fmla="*/ 1 w 4"/>
                  <a:gd name="T19" fmla="*/ 4 h 10"/>
                  <a:gd name="T20" fmla="*/ 1 w 4"/>
                  <a:gd name="T21" fmla="*/ 9 h 10"/>
                  <a:gd name="T22" fmla="*/ 1 w 4"/>
                  <a:gd name="T23" fmla="*/ 9 h 10"/>
                  <a:gd name="T24" fmla="*/ 1 w 4"/>
                  <a:gd name="T25" fmla="*/ 6 h 10"/>
                  <a:gd name="T26" fmla="*/ 1 w 4"/>
                  <a:gd name="T27" fmla="*/ 7 h 10"/>
                  <a:gd name="T28" fmla="*/ 1 w 4"/>
                  <a:gd name="T29" fmla="*/ 8 h 10"/>
                  <a:gd name="T30" fmla="*/ 4 w 4"/>
                  <a:gd name="T31" fmla="*/ 8 h 10"/>
                  <a:gd name="T32" fmla="*/ 3 w 4"/>
                  <a:gd name="T33" fmla="*/ 8 h 10"/>
                  <a:gd name="T34" fmla="*/ 4 w 4"/>
                  <a:gd name="T35" fmla="*/ 6 h 10"/>
                  <a:gd name="T36" fmla="*/ 3 w 4"/>
                  <a:gd name="T37" fmla="*/ 4 h 10"/>
                  <a:gd name="T38" fmla="*/ 3 w 4"/>
                  <a:gd name="T39" fmla="*/ 5 h 10"/>
                  <a:gd name="T40" fmla="*/ 3 w 4"/>
                  <a:gd name="T41" fmla="*/ 3 h 10"/>
                  <a:gd name="T42" fmla="*/ 4 w 4"/>
                  <a:gd name="T43" fmla="*/ 2 h 10"/>
                  <a:gd name="T44" fmla="*/ 3 w 4"/>
                  <a:gd name="T45" fmla="*/ 2 h 10"/>
                  <a:gd name="T46" fmla="*/ 3 w 4"/>
                  <a:gd name="T47" fmla="*/ 4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4" h="10">
                    <a:moveTo>
                      <a:pt x="3" y="4"/>
                    </a:moveTo>
                    <a:cubicBezTo>
                      <a:pt x="3" y="4"/>
                      <a:pt x="3" y="3"/>
                      <a:pt x="2" y="3"/>
                    </a:cubicBezTo>
                    <a:cubicBezTo>
                      <a:pt x="2" y="4"/>
                      <a:pt x="3" y="5"/>
                      <a:pt x="3" y="6"/>
                    </a:cubicBezTo>
                    <a:cubicBezTo>
                      <a:pt x="3" y="5"/>
                      <a:pt x="3" y="7"/>
                      <a:pt x="2" y="7"/>
                    </a:cubicBezTo>
                    <a:cubicBezTo>
                      <a:pt x="2" y="6"/>
                      <a:pt x="2" y="4"/>
                      <a:pt x="2" y="4"/>
                    </a:cubicBezTo>
                    <a:cubicBezTo>
                      <a:pt x="2" y="4"/>
                      <a:pt x="2" y="3"/>
                      <a:pt x="2" y="3"/>
                    </a:cubicBezTo>
                    <a:cubicBezTo>
                      <a:pt x="2" y="4"/>
                      <a:pt x="1" y="4"/>
                      <a:pt x="2" y="5"/>
                    </a:cubicBezTo>
                    <a:cubicBezTo>
                      <a:pt x="2" y="6"/>
                      <a:pt x="2" y="7"/>
                      <a:pt x="1" y="6"/>
                    </a:cubicBezTo>
                    <a:cubicBezTo>
                      <a:pt x="1" y="6"/>
                      <a:pt x="2" y="6"/>
                      <a:pt x="2" y="6"/>
                    </a:cubicBezTo>
                    <a:cubicBezTo>
                      <a:pt x="2" y="4"/>
                      <a:pt x="1" y="5"/>
                      <a:pt x="1" y="4"/>
                    </a:cubicBezTo>
                    <a:cubicBezTo>
                      <a:pt x="1" y="6"/>
                      <a:pt x="0" y="6"/>
                      <a:pt x="1" y="9"/>
                    </a:cubicBezTo>
                    <a:cubicBezTo>
                      <a:pt x="1" y="10"/>
                      <a:pt x="1" y="9"/>
                      <a:pt x="1" y="9"/>
                    </a:cubicBezTo>
                    <a:cubicBezTo>
                      <a:pt x="0" y="8"/>
                      <a:pt x="1" y="7"/>
                      <a:pt x="1" y="6"/>
                    </a:cubicBezTo>
                    <a:cubicBezTo>
                      <a:pt x="1" y="7"/>
                      <a:pt x="1" y="6"/>
                      <a:pt x="1" y="7"/>
                    </a:cubicBezTo>
                    <a:cubicBezTo>
                      <a:pt x="1" y="8"/>
                      <a:pt x="1" y="8"/>
                      <a:pt x="1" y="8"/>
                    </a:cubicBezTo>
                    <a:cubicBezTo>
                      <a:pt x="2" y="9"/>
                      <a:pt x="3" y="8"/>
                      <a:pt x="4" y="8"/>
                    </a:cubicBezTo>
                    <a:cubicBezTo>
                      <a:pt x="3" y="8"/>
                      <a:pt x="3" y="8"/>
                      <a:pt x="3" y="8"/>
                    </a:cubicBezTo>
                    <a:cubicBezTo>
                      <a:pt x="3" y="7"/>
                      <a:pt x="3" y="7"/>
                      <a:pt x="4" y="6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3" y="4"/>
                      <a:pt x="3" y="4"/>
                      <a:pt x="3" y="5"/>
                    </a:cubicBezTo>
                    <a:cubicBezTo>
                      <a:pt x="3" y="4"/>
                      <a:pt x="3" y="3"/>
                      <a:pt x="3" y="3"/>
                    </a:cubicBezTo>
                    <a:cubicBezTo>
                      <a:pt x="3" y="2"/>
                      <a:pt x="4" y="3"/>
                      <a:pt x="4" y="2"/>
                    </a:cubicBezTo>
                    <a:cubicBezTo>
                      <a:pt x="3" y="0"/>
                      <a:pt x="3" y="3"/>
                      <a:pt x="3" y="2"/>
                    </a:cubicBezTo>
                    <a:lnTo>
                      <a:pt x="3" y="4"/>
                    </a:ln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725" name="Rectangle 824"/>
              <p:cNvSpPr>
                <a:spLocks noChangeArrowheads="1"/>
              </p:cNvSpPr>
              <p:nvPr/>
            </p:nvSpPr>
            <p:spPr bwMode="auto">
              <a:xfrm>
                <a:off x="1944" y="3033"/>
                <a:ext cx="1" cy="3"/>
              </a:xfrm>
              <a:prstGeom prst="rect">
                <a:avLst/>
              </a:pr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726" name="Freeform 825"/>
              <p:cNvSpPr/>
              <p:nvPr/>
            </p:nvSpPr>
            <p:spPr bwMode="auto">
              <a:xfrm>
                <a:off x="1944" y="3041"/>
                <a:ext cx="0" cy="6"/>
              </a:xfrm>
              <a:custGeom>
                <a:avLst/>
                <a:gdLst>
                  <a:gd name="T0" fmla="*/ 2 h 2"/>
                  <a:gd name="T1" fmla="*/ 1 h 2"/>
                  <a:gd name="T2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1"/>
                      <a:pt x="0" y="2"/>
                    </a:cubicBez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727" name="Freeform 826"/>
              <p:cNvSpPr/>
              <p:nvPr/>
            </p:nvSpPr>
            <p:spPr bwMode="auto">
              <a:xfrm>
                <a:off x="1933" y="3036"/>
                <a:ext cx="3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  <a:gd name="T3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728" name="Freeform 827"/>
              <p:cNvSpPr/>
              <p:nvPr/>
            </p:nvSpPr>
            <p:spPr bwMode="auto">
              <a:xfrm>
                <a:off x="1930" y="3038"/>
                <a:ext cx="3" cy="11"/>
              </a:xfrm>
              <a:custGeom>
                <a:avLst/>
                <a:gdLst>
                  <a:gd name="T0" fmla="*/ 0 w 1"/>
                  <a:gd name="T1" fmla="*/ 4 h 4"/>
                  <a:gd name="T2" fmla="*/ 1 w 1"/>
                  <a:gd name="T3" fmla="*/ 4 h 4"/>
                  <a:gd name="T4" fmla="*/ 1 w 1"/>
                  <a:gd name="T5" fmla="*/ 0 h 4"/>
                  <a:gd name="T6" fmla="*/ 1 w 1"/>
                  <a:gd name="T7" fmla="*/ 3 h 4"/>
                  <a:gd name="T8" fmla="*/ 0 w 1"/>
                  <a:gd name="T9" fmla="*/ 3 h 4"/>
                  <a:gd name="T10" fmla="*/ 0 w 1"/>
                  <a:gd name="T11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" h="4">
                    <a:moveTo>
                      <a:pt x="0" y="4"/>
                    </a:moveTo>
                    <a:cubicBezTo>
                      <a:pt x="1" y="4"/>
                      <a:pt x="1" y="3"/>
                      <a:pt x="1" y="4"/>
                    </a:cubicBezTo>
                    <a:cubicBezTo>
                      <a:pt x="1" y="3"/>
                      <a:pt x="1" y="2"/>
                      <a:pt x="1" y="0"/>
                    </a:cubicBezTo>
                    <a:cubicBezTo>
                      <a:pt x="1" y="0"/>
                      <a:pt x="1" y="2"/>
                      <a:pt x="1" y="3"/>
                    </a:cubicBezTo>
                    <a:cubicBezTo>
                      <a:pt x="1" y="2"/>
                      <a:pt x="0" y="3"/>
                      <a:pt x="0" y="3"/>
                    </a:cubicBez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729" name="Freeform 828"/>
              <p:cNvSpPr/>
              <p:nvPr/>
            </p:nvSpPr>
            <p:spPr bwMode="auto">
              <a:xfrm>
                <a:off x="1903" y="3030"/>
                <a:ext cx="27" cy="22"/>
              </a:xfrm>
              <a:custGeom>
                <a:avLst/>
                <a:gdLst>
                  <a:gd name="T0" fmla="*/ 8 w 10"/>
                  <a:gd name="T1" fmla="*/ 3 h 8"/>
                  <a:gd name="T2" fmla="*/ 8 w 10"/>
                  <a:gd name="T3" fmla="*/ 3 h 8"/>
                  <a:gd name="T4" fmla="*/ 8 w 10"/>
                  <a:gd name="T5" fmla="*/ 3 h 8"/>
                  <a:gd name="T6" fmla="*/ 7 w 10"/>
                  <a:gd name="T7" fmla="*/ 2 h 8"/>
                  <a:gd name="T8" fmla="*/ 8 w 10"/>
                  <a:gd name="T9" fmla="*/ 3 h 8"/>
                  <a:gd name="T10" fmla="*/ 7 w 10"/>
                  <a:gd name="T11" fmla="*/ 3 h 8"/>
                  <a:gd name="T12" fmla="*/ 7 w 10"/>
                  <a:gd name="T13" fmla="*/ 5 h 8"/>
                  <a:gd name="T14" fmla="*/ 6 w 10"/>
                  <a:gd name="T15" fmla="*/ 2 h 8"/>
                  <a:gd name="T16" fmla="*/ 6 w 10"/>
                  <a:gd name="T17" fmla="*/ 6 h 8"/>
                  <a:gd name="T18" fmla="*/ 5 w 10"/>
                  <a:gd name="T19" fmla="*/ 5 h 8"/>
                  <a:gd name="T20" fmla="*/ 5 w 10"/>
                  <a:gd name="T21" fmla="*/ 4 h 8"/>
                  <a:gd name="T22" fmla="*/ 5 w 10"/>
                  <a:gd name="T23" fmla="*/ 4 h 8"/>
                  <a:gd name="T24" fmla="*/ 5 w 10"/>
                  <a:gd name="T25" fmla="*/ 3 h 8"/>
                  <a:gd name="T26" fmla="*/ 4 w 10"/>
                  <a:gd name="T27" fmla="*/ 3 h 8"/>
                  <a:gd name="T28" fmla="*/ 4 w 10"/>
                  <a:gd name="T29" fmla="*/ 2 h 8"/>
                  <a:gd name="T30" fmla="*/ 2 w 10"/>
                  <a:gd name="T31" fmla="*/ 4 h 8"/>
                  <a:gd name="T32" fmla="*/ 2 w 10"/>
                  <a:gd name="T33" fmla="*/ 3 h 8"/>
                  <a:gd name="T34" fmla="*/ 2 w 10"/>
                  <a:gd name="T35" fmla="*/ 6 h 8"/>
                  <a:gd name="T36" fmla="*/ 2 w 10"/>
                  <a:gd name="T37" fmla="*/ 6 h 8"/>
                  <a:gd name="T38" fmla="*/ 2 w 10"/>
                  <a:gd name="T39" fmla="*/ 3 h 8"/>
                  <a:gd name="T40" fmla="*/ 1 w 10"/>
                  <a:gd name="T41" fmla="*/ 4 h 8"/>
                  <a:gd name="T42" fmla="*/ 1 w 10"/>
                  <a:gd name="T43" fmla="*/ 3 h 8"/>
                  <a:gd name="T44" fmla="*/ 1 w 10"/>
                  <a:gd name="T45" fmla="*/ 5 h 8"/>
                  <a:gd name="T46" fmla="*/ 0 w 10"/>
                  <a:gd name="T47" fmla="*/ 5 h 8"/>
                  <a:gd name="T48" fmla="*/ 1 w 10"/>
                  <a:gd name="T49" fmla="*/ 8 h 8"/>
                  <a:gd name="T50" fmla="*/ 3 w 10"/>
                  <a:gd name="T51" fmla="*/ 7 h 8"/>
                  <a:gd name="T52" fmla="*/ 3 w 10"/>
                  <a:gd name="T53" fmla="*/ 5 h 8"/>
                  <a:gd name="T54" fmla="*/ 4 w 10"/>
                  <a:gd name="T55" fmla="*/ 7 h 8"/>
                  <a:gd name="T56" fmla="*/ 3 w 10"/>
                  <a:gd name="T57" fmla="*/ 5 h 8"/>
                  <a:gd name="T58" fmla="*/ 4 w 10"/>
                  <a:gd name="T59" fmla="*/ 7 h 8"/>
                  <a:gd name="T60" fmla="*/ 4 w 10"/>
                  <a:gd name="T61" fmla="*/ 5 h 8"/>
                  <a:gd name="T62" fmla="*/ 5 w 10"/>
                  <a:gd name="T63" fmla="*/ 8 h 8"/>
                  <a:gd name="T64" fmla="*/ 8 w 10"/>
                  <a:gd name="T65" fmla="*/ 6 h 8"/>
                  <a:gd name="T66" fmla="*/ 8 w 10"/>
                  <a:gd name="T67" fmla="*/ 5 h 8"/>
                  <a:gd name="T68" fmla="*/ 9 w 10"/>
                  <a:gd name="T69" fmla="*/ 5 h 8"/>
                  <a:gd name="T70" fmla="*/ 9 w 10"/>
                  <a:gd name="T71" fmla="*/ 3 h 8"/>
                  <a:gd name="T72" fmla="*/ 10 w 10"/>
                  <a:gd name="T73" fmla="*/ 6 h 8"/>
                  <a:gd name="T74" fmla="*/ 10 w 10"/>
                  <a:gd name="T75" fmla="*/ 6 h 8"/>
                  <a:gd name="T76" fmla="*/ 10 w 10"/>
                  <a:gd name="T77" fmla="*/ 5 h 8"/>
                  <a:gd name="T78" fmla="*/ 10 w 10"/>
                  <a:gd name="T79" fmla="*/ 6 h 8"/>
                  <a:gd name="T80" fmla="*/ 9 w 10"/>
                  <a:gd name="T81" fmla="*/ 2 h 8"/>
                  <a:gd name="T82" fmla="*/ 8 w 10"/>
                  <a:gd name="T83" fmla="*/ 1 h 8"/>
                  <a:gd name="T84" fmla="*/ 8 w 10"/>
                  <a:gd name="T85" fmla="*/ 3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0" h="8">
                    <a:moveTo>
                      <a:pt x="8" y="3"/>
                    </a:moveTo>
                    <a:cubicBezTo>
                      <a:pt x="8" y="3"/>
                      <a:pt x="8" y="4"/>
                      <a:pt x="8" y="3"/>
                    </a:cubicBezTo>
                    <a:cubicBezTo>
                      <a:pt x="8" y="3"/>
                      <a:pt x="8" y="2"/>
                      <a:pt x="8" y="3"/>
                    </a:cubicBezTo>
                    <a:cubicBezTo>
                      <a:pt x="8" y="1"/>
                      <a:pt x="8" y="3"/>
                      <a:pt x="7" y="2"/>
                    </a:cubicBezTo>
                    <a:cubicBezTo>
                      <a:pt x="8" y="3"/>
                      <a:pt x="8" y="3"/>
                      <a:pt x="8" y="3"/>
                    </a:cubicBezTo>
                    <a:cubicBezTo>
                      <a:pt x="7" y="2"/>
                      <a:pt x="8" y="4"/>
                      <a:pt x="7" y="3"/>
                    </a:cubicBezTo>
                    <a:cubicBezTo>
                      <a:pt x="7" y="4"/>
                      <a:pt x="7" y="4"/>
                      <a:pt x="7" y="5"/>
                    </a:cubicBezTo>
                    <a:cubicBezTo>
                      <a:pt x="6" y="3"/>
                      <a:pt x="6" y="3"/>
                      <a:pt x="6" y="2"/>
                    </a:cubicBezTo>
                    <a:cubicBezTo>
                      <a:pt x="6" y="3"/>
                      <a:pt x="6" y="4"/>
                      <a:pt x="6" y="6"/>
                    </a:cubicBezTo>
                    <a:cubicBezTo>
                      <a:pt x="6" y="4"/>
                      <a:pt x="6" y="6"/>
                      <a:pt x="5" y="5"/>
                    </a:cubicBezTo>
                    <a:cubicBezTo>
                      <a:pt x="5" y="5"/>
                      <a:pt x="5" y="4"/>
                      <a:pt x="5" y="4"/>
                    </a:cubicBezTo>
                    <a:cubicBezTo>
                      <a:pt x="5" y="2"/>
                      <a:pt x="5" y="5"/>
                      <a:pt x="5" y="4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4" y="3"/>
                      <a:pt x="4" y="4"/>
                      <a:pt x="4" y="3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3" y="3"/>
                      <a:pt x="3" y="3"/>
                      <a:pt x="2" y="4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1" y="4"/>
                      <a:pt x="3" y="3"/>
                      <a:pt x="2" y="6"/>
                    </a:cubicBezTo>
                    <a:cubicBezTo>
                      <a:pt x="2" y="3"/>
                      <a:pt x="2" y="7"/>
                      <a:pt x="2" y="6"/>
                    </a:cubicBezTo>
                    <a:cubicBezTo>
                      <a:pt x="1" y="4"/>
                      <a:pt x="2" y="5"/>
                      <a:pt x="2" y="3"/>
                    </a:cubicBezTo>
                    <a:cubicBezTo>
                      <a:pt x="2" y="5"/>
                      <a:pt x="2" y="4"/>
                      <a:pt x="1" y="4"/>
                    </a:cubicBezTo>
                    <a:cubicBezTo>
                      <a:pt x="1" y="3"/>
                      <a:pt x="1" y="4"/>
                      <a:pt x="1" y="3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5"/>
                      <a:pt x="0" y="7"/>
                      <a:pt x="1" y="8"/>
                    </a:cubicBezTo>
                    <a:cubicBezTo>
                      <a:pt x="1" y="7"/>
                      <a:pt x="2" y="6"/>
                      <a:pt x="3" y="7"/>
                    </a:cubicBezTo>
                    <a:cubicBezTo>
                      <a:pt x="3" y="5"/>
                      <a:pt x="3" y="7"/>
                      <a:pt x="3" y="5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4" y="7"/>
                      <a:pt x="3" y="6"/>
                      <a:pt x="3" y="5"/>
                    </a:cubicBezTo>
                    <a:cubicBezTo>
                      <a:pt x="4" y="5"/>
                      <a:pt x="4" y="6"/>
                      <a:pt x="4" y="7"/>
                    </a:cubicBezTo>
                    <a:cubicBezTo>
                      <a:pt x="4" y="7"/>
                      <a:pt x="4" y="7"/>
                      <a:pt x="4" y="5"/>
                    </a:cubicBezTo>
                    <a:cubicBezTo>
                      <a:pt x="5" y="8"/>
                      <a:pt x="5" y="8"/>
                      <a:pt x="5" y="8"/>
                    </a:cubicBezTo>
                    <a:cubicBezTo>
                      <a:pt x="6" y="7"/>
                      <a:pt x="7" y="5"/>
                      <a:pt x="8" y="6"/>
                    </a:cubicBezTo>
                    <a:cubicBezTo>
                      <a:pt x="8" y="5"/>
                      <a:pt x="8" y="5"/>
                      <a:pt x="8" y="5"/>
                    </a:cubicBezTo>
                    <a:cubicBezTo>
                      <a:pt x="9" y="6"/>
                      <a:pt x="8" y="2"/>
                      <a:pt x="9" y="5"/>
                    </a:cubicBezTo>
                    <a:cubicBezTo>
                      <a:pt x="9" y="3"/>
                      <a:pt x="9" y="3"/>
                      <a:pt x="9" y="3"/>
                    </a:cubicBezTo>
                    <a:cubicBezTo>
                      <a:pt x="9" y="4"/>
                      <a:pt x="10" y="5"/>
                      <a:pt x="10" y="6"/>
                    </a:cubicBezTo>
                    <a:cubicBezTo>
                      <a:pt x="10" y="6"/>
                      <a:pt x="10" y="6"/>
                      <a:pt x="10" y="6"/>
                    </a:cubicBezTo>
                    <a:cubicBezTo>
                      <a:pt x="10" y="5"/>
                      <a:pt x="10" y="5"/>
                      <a:pt x="10" y="5"/>
                    </a:cubicBezTo>
                    <a:cubicBezTo>
                      <a:pt x="10" y="4"/>
                      <a:pt x="10" y="5"/>
                      <a:pt x="10" y="6"/>
                    </a:cubicBezTo>
                    <a:cubicBezTo>
                      <a:pt x="10" y="4"/>
                      <a:pt x="10" y="3"/>
                      <a:pt x="9" y="2"/>
                    </a:cubicBezTo>
                    <a:cubicBezTo>
                      <a:pt x="9" y="5"/>
                      <a:pt x="8" y="0"/>
                      <a:pt x="8" y="1"/>
                    </a:cubicBezTo>
                    <a:cubicBezTo>
                      <a:pt x="8" y="2"/>
                      <a:pt x="8" y="2"/>
                      <a:pt x="8" y="3"/>
                    </a:cubicBez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730" name="Freeform 829"/>
              <p:cNvSpPr/>
              <p:nvPr/>
            </p:nvSpPr>
            <p:spPr bwMode="auto">
              <a:xfrm>
                <a:off x="1930" y="3047"/>
                <a:ext cx="0" cy="2"/>
              </a:xfrm>
              <a:custGeom>
                <a:avLst/>
                <a:gdLst>
                  <a:gd name="T0" fmla="*/ 2 h 2"/>
                  <a:gd name="T1" fmla="*/ 0 h 2"/>
                  <a:gd name="T2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731" name="Freeform 830"/>
              <p:cNvSpPr/>
              <p:nvPr/>
            </p:nvSpPr>
            <p:spPr bwMode="auto">
              <a:xfrm>
                <a:off x="1903" y="304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732" name="Rectangle 831"/>
              <p:cNvSpPr>
                <a:spLocks noChangeArrowheads="1"/>
              </p:cNvSpPr>
              <p:nvPr/>
            </p:nvSpPr>
            <p:spPr bwMode="auto">
              <a:xfrm>
                <a:off x="1930" y="3047"/>
                <a:ext cx="1" cy="1"/>
              </a:xfrm>
              <a:prstGeom prst="rect">
                <a:avLst/>
              </a:pr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733" name="Freeform 832"/>
              <p:cNvSpPr/>
              <p:nvPr/>
            </p:nvSpPr>
            <p:spPr bwMode="auto">
              <a:xfrm>
                <a:off x="1930" y="3036"/>
                <a:ext cx="0" cy="2"/>
              </a:xfrm>
              <a:custGeom>
                <a:avLst/>
                <a:gdLst>
                  <a:gd name="T0" fmla="*/ 0 h 2"/>
                  <a:gd name="T1" fmla="*/ 0 h 2"/>
                  <a:gd name="T2" fmla="*/ 2 h 2"/>
                  <a:gd name="T3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734" name="Freeform 833"/>
              <p:cNvSpPr/>
              <p:nvPr/>
            </p:nvSpPr>
            <p:spPr bwMode="auto">
              <a:xfrm>
                <a:off x="1898" y="3038"/>
                <a:ext cx="0" cy="3"/>
              </a:xfrm>
              <a:custGeom>
                <a:avLst/>
                <a:gdLst>
                  <a:gd name="T0" fmla="*/ 0 h 3"/>
                  <a:gd name="T1" fmla="*/ 3 h 3"/>
                  <a:gd name="T2" fmla="*/ 0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lnTo>
                      <a:pt x="0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735" name="Freeform 834"/>
              <p:cNvSpPr/>
              <p:nvPr/>
            </p:nvSpPr>
            <p:spPr bwMode="auto">
              <a:xfrm>
                <a:off x="1887" y="303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736" name="Freeform 835"/>
              <p:cNvSpPr/>
              <p:nvPr/>
            </p:nvSpPr>
            <p:spPr bwMode="auto">
              <a:xfrm>
                <a:off x="1854" y="3036"/>
                <a:ext cx="49" cy="30"/>
              </a:xfrm>
              <a:custGeom>
                <a:avLst/>
                <a:gdLst>
                  <a:gd name="T0" fmla="*/ 1 w 18"/>
                  <a:gd name="T1" fmla="*/ 6 h 11"/>
                  <a:gd name="T2" fmla="*/ 1 w 18"/>
                  <a:gd name="T3" fmla="*/ 8 h 11"/>
                  <a:gd name="T4" fmla="*/ 1 w 18"/>
                  <a:gd name="T5" fmla="*/ 9 h 11"/>
                  <a:gd name="T6" fmla="*/ 2 w 18"/>
                  <a:gd name="T7" fmla="*/ 8 h 11"/>
                  <a:gd name="T8" fmla="*/ 4 w 18"/>
                  <a:gd name="T9" fmla="*/ 8 h 11"/>
                  <a:gd name="T10" fmla="*/ 6 w 18"/>
                  <a:gd name="T11" fmla="*/ 8 h 11"/>
                  <a:gd name="T12" fmla="*/ 7 w 18"/>
                  <a:gd name="T13" fmla="*/ 6 h 11"/>
                  <a:gd name="T14" fmla="*/ 8 w 18"/>
                  <a:gd name="T15" fmla="*/ 7 h 11"/>
                  <a:gd name="T16" fmla="*/ 9 w 18"/>
                  <a:gd name="T17" fmla="*/ 7 h 11"/>
                  <a:gd name="T18" fmla="*/ 9 w 18"/>
                  <a:gd name="T19" fmla="*/ 4 h 11"/>
                  <a:gd name="T20" fmla="*/ 10 w 18"/>
                  <a:gd name="T21" fmla="*/ 4 h 11"/>
                  <a:gd name="T22" fmla="*/ 10 w 18"/>
                  <a:gd name="T23" fmla="*/ 5 h 11"/>
                  <a:gd name="T24" fmla="*/ 12 w 18"/>
                  <a:gd name="T25" fmla="*/ 5 h 11"/>
                  <a:gd name="T26" fmla="*/ 13 w 18"/>
                  <a:gd name="T27" fmla="*/ 5 h 11"/>
                  <a:gd name="T28" fmla="*/ 14 w 18"/>
                  <a:gd name="T29" fmla="*/ 4 h 11"/>
                  <a:gd name="T30" fmla="*/ 14 w 18"/>
                  <a:gd name="T31" fmla="*/ 3 h 11"/>
                  <a:gd name="T32" fmla="*/ 15 w 18"/>
                  <a:gd name="T33" fmla="*/ 5 h 11"/>
                  <a:gd name="T34" fmla="*/ 15 w 18"/>
                  <a:gd name="T35" fmla="*/ 4 h 11"/>
                  <a:gd name="T36" fmla="*/ 18 w 18"/>
                  <a:gd name="T37" fmla="*/ 4 h 11"/>
                  <a:gd name="T38" fmla="*/ 17 w 18"/>
                  <a:gd name="T39" fmla="*/ 4 h 11"/>
                  <a:gd name="T40" fmla="*/ 16 w 18"/>
                  <a:gd name="T41" fmla="*/ 5 h 11"/>
                  <a:gd name="T42" fmla="*/ 16 w 18"/>
                  <a:gd name="T43" fmla="*/ 1 h 11"/>
                  <a:gd name="T44" fmla="*/ 15 w 18"/>
                  <a:gd name="T45" fmla="*/ 1 h 11"/>
                  <a:gd name="T46" fmla="*/ 15 w 18"/>
                  <a:gd name="T47" fmla="*/ 1 h 11"/>
                  <a:gd name="T48" fmla="*/ 14 w 18"/>
                  <a:gd name="T49" fmla="*/ 1 h 11"/>
                  <a:gd name="T50" fmla="*/ 13 w 18"/>
                  <a:gd name="T51" fmla="*/ 1 h 11"/>
                  <a:gd name="T52" fmla="*/ 12 w 18"/>
                  <a:gd name="T53" fmla="*/ 2 h 11"/>
                  <a:gd name="T54" fmla="*/ 12 w 18"/>
                  <a:gd name="T55" fmla="*/ 1 h 11"/>
                  <a:gd name="T56" fmla="*/ 11 w 18"/>
                  <a:gd name="T57" fmla="*/ 1 h 11"/>
                  <a:gd name="T58" fmla="*/ 11 w 18"/>
                  <a:gd name="T59" fmla="*/ 2 h 11"/>
                  <a:gd name="T60" fmla="*/ 10 w 18"/>
                  <a:gd name="T61" fmla="*/ 3 h 11"/>
                  <a:gd name="T62" fmla="*/ 10 w 18"/>
                  <a:gd name="T63" fmla="*/ 1 h 11"/>
                  <a:gd name="T64" fmla="*/ 9 w 18"/>
                  <a:gd name="T65" fmla="*/ 1 h 11"/>
                  <a:gd name="T66" fmla="*/ 8 w 18"/>
                  <a:gd name="T67" fmla="*/ 3 h 11"/>
                  <a:gd name="T68" fmla="*/ 7 w 18"/>
                  <a:gd name="T69" fmla="*/ 4 h 11"/>
                  <a:gd name="T70" fmla="*/ 6 w 18"/>
                  <a:gd name="T71" fmla="*/ 5 h 11"/>
                  <a:gd name="T72" fmla="*/ 5 w 18"/>
                  <a:gd name="T73" fmla="*/ 5 h 11"/>
                  <a:gd name="T74" fmla="*/ 3 w 18"/>
                  <a:gd name="T75" fmla="*/ 5 h 11"/>
                  <a:gd name="T76" fmla="*/ 4 w 18"/>
                  <a:gd name="T77" fmla="*/ 7 h 11"/>
                  <a:gd name="T78" fmla="*/ 3 w 18"/>
                  <a:gd name="T79" fmla="*/ 4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8" h="11">
                    <a:moveTo>
                      <a:pt x="2" y="4"/>
                    </a:moveTo>
                    <a:cubicBezTo>
                      <a:pt x="1" y="4"/>
                      <a:pt x="1" y="5"/>
                      <a:pt x="1" y="6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1" y="6"/>
                      <a:pt x="0" y="7"/>
                      <a:pt x="1" y="8"/>
                    </a:cubicBezTo>
                    <a:cubicBezTo>
                      <a:pt x="1" y="8"/>
                      <a:pt x="1" y="8"/>
                      <a:pt x="1" y="8"/>
                    </a:cubicBezTo>
                    <a:cubicBezTo>
                      <a:pt x="1" y="7"/>
                      <a:pt x="1" y="9"/>
                      <a:pt x="1" y="9"/>
                    </a:cubicBezTo>
                    <a:cubicBezTo>
                      <a:pt x="2" y="9"/>
                      <a:pt x="2" y="6"/>
                      <a:pt x="2" y="7"/>
                    </a:cubicBezTo>
                    <a:cubicBezTo>
                      <a:pt x="2" y="7"/>
                      <a:pt x="2" y="7"/>
                      <a:pt x="2" y="8"/>
                    </a:cubicBezTo>
                    <a:cubicBezTo>
                      <a:pt x="3" y="8"/>
                      <a:pt x="3" y="6"/>
                      <a:pt x="3" y="6"/>
                    </a:cubicBezTo>
                    <a:cubicBezTo>
                      <a:pt x="3" y="11"/>
                      <a:pt x="4" y="4"/>
                      <a:pt x="4" y="8"/>
                    </a:cubicBezTo>
                    <a:cubicBezTo>
                      <a:pt x="5" y="7"/>
                      <a:pt x="5" y="8"/>
                      <a:pt x="5" y="7"/>
                    </a:cubicBezTo>
                    <a:cubicBezTo>
                      <a:pt x="5" y="8"/>
                      <a:pt x="6" y="7"/>
                      <a:pt x="6" y="8"/>
                    </a:cubicBezTo>
                    <a:cubicBezTo>
                      <a:pt x="5" y="5"/>
                      <a:pt x="7" y="10"/>
                      <a:pt x="6" y="5"/>
                    </a:cubicBezTo>
                    <a:cubicBezTo>
                      <a:pt x="7" y="7"/>
                      <a:pt x="6" y="5"/>
                      <a:pt x="7" y="6"/>
                    </a:cubicBezTo>
                    <a:cubicBezTo>
                      <a:pt x="7" y="7"/>
                      <a:pt x="7" y="7"/>
                      <a:pt x="7" y="7"/>
                    </a:cubicBezTo>
                    <a:cubicBezTo>
                      <a:pt x="7" y="7"/>
                      <a:pt x="7" y="5"/>
                      <a:pt x="8" y="7"/>
                    </a:cubicBezTo>
                    <a:cubicBezTo>
                      <a:pt x="8" y="7"/>
                      <a:pt x="8" y="6"/>
                      <a:pt x="8" y="4"/>
                    </a:cubicBezTo>
                    <a:cubicBezTo>
                      <a:pt x="8" y="5"/>
                      <a:pt x="8" y="5"/>
                      <a:pt x="9" y="7"/>
                    </a:cubicBezTo>
                    <a:cubicBezTo>
                      <a:pt x="8" y="5"/>
                      <a:pt x="9" y="6"/>
                      <a:pt x="9" y="5"/>
                    </a:cubicBezTo>
                    <a:cubicBezTo>
                      <a:pt x="9" y="5"/>
                      <a:pt x="9" y="5"/>
                      <a:pt x="9" y="4"/>
                    </a:cubicBezTo>
                    <a:cubicBezTo>
                      <a:pt x="9" y="4"/>
                      <a:pt x="9" y="2"/>
                      <a:pt x="9" y="2"/>
                    </a:cubicBezTo>
                    <a:cubicBezTo>
                      <a:pt x="10" y="4"/>
                      <a:pt x="9" y="2"/>
                      <a:pt x="10" y="4"/>
                    </a:cubicBezTo>
                    <a:cubicBezTo>
                      <a:pt x="9" y="5"/>
                      <a:pt x="9" y="5"/>
                      <a:pt x="9" y="6"/>
                    </a:cubicBezTo>
                    <a:cubicBezTo>
                      <a:pt x="10" y="6"/>
                      <a:pt x="10" y="6"/>
                      <a:pt x="10" y="5"/>
                    </a:cubicBezTo>
                    <a:cubicBezTo>
                      <a:pt x="11" y="5"/>
                      <a:pt x="10" y="6"/>
                      <a:pt x="11" y="6"/>
                    </a:cubicBezTo>
                    <a:cubicBezTo>
                      <a:pt x="11" y="7"/>
                      <a:pt x="11" y="4"/>
                      <a:pt x="12" y="5"/>
                    </a:cubicBezTo>
                    <a:cubicBezTo>
                      <a:pt x="12" y="6"/>
                      <a:pt x="12" y="6"/>
                      <a:pt x="12" y="6"/>
                    </a:cubicBezTo>
                    <a:cubicBezTo>
                      <a:pt x="12" y="4"/>
                      <a:pt x="12" y="6"/>
                      <a:pt x="13" y="5"/>
                    </a:cubicBezTo>
                    <a:cubicBezTo>
                      <a:pt x="13" y="4"/>
                      <a:pt x="13" y="4"/>
                      <a:pt x="13" y="4"/>
                    </a:cubicBezTo>
                    <a:cubicBezTo>
                      <a:pt x="13" y="7"/>
                      <a:pt x="13" y="2"/>
                      <a:pt x="14" y="4"/>
                    </a:cubicBezTo>
                    <a:cubicBezTo>
                      <a:pt x="14" y="3"/>
                      <a:pt x="14" y="2"/>
                      <a:pt x="14" y="1"/>
                    </a:cubicBezTo>
                    <a:cubicBezTo>
                      <a:pt x="14" y="3"/>
                      <a:pt x="14" y="3"/>
                      <a:pt x="14" y="3"/>
                    </a:cubicBezTo>
                    <a:cubicBezTo>
                      <a:pt x="14" y="2"/>
                      <a:pt x="14" y="5"/>
                      <a:pt x="14" y="6"/>
                    </a:cubicBezTo>
                    <a:cubicBezTo>
                      <a:pt x="14" y="5"/>
                      <a:pt x="15" y="6"/>
                      <a:pt x="15" y="5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3"/>
                      <a:pt x="15" y="4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6" y="5"/>
                      <a:pt x="17" y="7"/>
                      <a:pt x="18" y="4"/>
                    </a:cubicBezTo>
                    <a:cubicBezTo>
                      <a:pt x="18" y="3"/>
                      <a:pt x="17" y="1"/>
                      <a:pt x="17" y="1"/>
                    </a:cubicBezTo>
                    <a:cubicBezTo>
                      <a:pt x="17" y="1"/>
                      <a:pt x="17" y="3"/>
                      <a:pt x="17" y="4"/>
                    </a:cubicBezTo>
                    <a:cubicBezTo>
                      <a:pt x="16" y="2"/>
                      <a:pt x="16" y="2"/>
                      <a:pt x="16" y="2"/>
                    </a:cubicBezTo>
                    <a:cubicBezTo>
                      <a:pt x="16" y="3"/>
                      <a:pt x="16" y="4"/>
                      <a:pt x="16" y="5"/>
                    </a:cubicBezTo>
                    <a:cubicBezTo>
                      <a:pt x="16" y="6"/>
                      <a:pt x="16" y="3"/>
                      <a:pt x="16" y="4"/>
                    </a:cubicBezTo>
                    <a:cubicBezTo>
                      <a:pt x="16" y="3"/>
                      <a:pt x="16" y="2"/>
                      <a:pt x="16" y="1"/>
                    </a:cubicBezTo>
                    <a:cubicBezTo>
                      <a:pt x="16" y="2"/>
                      <a:pt x="16" y="2"/>
                      <a:pt x="16" y="2"/>
                    </a:cubicBezTo>
                    <a:cubicBezTo>
                      <a:pt x="16" y="1"/>
                      <a:pt x="15" y="1"/>
                      <a:pt x="15" y="1"/>
                    </a:cubicBezTo>
                    <a:cubicBezTo>
                      <a:pt x="15" y="3"/>
                      <a:pt x="15" y="0"/>
                      <a:pt x="14" y="1"/>
                    </a:cubicBezTo>
                    <a:cubicBezTo>
                      <a:pt x="15" y="1"/>
                      <a:pt x="15" y="1"/>
                      <a:pt x="15" y="1"/>
                    </a:cubicBezTo>
                    <a:cubicBezTo>
                      <a:pt x="15" y="2"/>
                      <a:pt x="15" y="2"/>
                      <a:pt x="14" y="2"/>
                    </a:cubicBezTo>
                    <a:cubicBezTo>
                      <a:pt x="14" y="1"/>
                      <a:pt x="14" y="1"/>
                      <a:pt x="14" y="1"/>
                    </a:cubicBezTo>
                    <a:cubicBezTo>
                      <a:pt x="14" y="1"/>
                      <a:pt x="14" y="3"/>
                      <a:pt x="13" y="3"/>
                    </a:cubicBezTo>
                    <a:cubicBezTo>
                      <a:pt x="13" y="1"/>
                      <a:pt x="13" y="2"/>
                      <a:pt x="13" y="1"/>
                    </a:cubicBezTo>
                    <a:cubicBezTo>
                      <a:pt x="13" y="3"/>
                      <a:pt x="12" y="1"/>
                      <a:pt x="12" y="2"/>
                    </a:cubicBezTo>
                    <a:cubicBezTo>
                      <a:pt x="12" y="3"/>
                      <a:pt x="12" y="3"/>
                      <a:pt x="12" y="2"/>
                    </a:cubicBezTo>
                    <a:cubicBezTo>
                      <a:pt x="12" y="1"/>
                      <a:pt x="12" y="1"/>
                      <a:pt x="12" y="1"/>
                    </a:cubicBezTo>
                    <a:cubicBezTo>
                      <a:pt x="12" y="1"/>
                      <a:pt x="12" y="1"/>
                      <a:pt x="12" y="1"/>
                    </a:cubicBezTo>
                    <a:cubicBezTo>
                      <a:pt x="12" y="1"/>
                      <a:pt x="12" y="1"/>
                      <a:pt x="12" y="1"/>
                    </a:cubicBezTo>
                    <a:cubicBezTo>
                      <a:pt x="12" y="1"/>
                      <a:pt x="12" y="2"/>
                      <a:pt x="11" y="1"/>
                    </a:cubicBezTo>
                    <a:cubicBezTo>
                      <a:pt x="11" y="1"/>
                      <a:pt x="11" y="1"/>
                      <a:pt x="12" y="1"/>
                    </a:cubicBezTo>
                    <a:cubicBezTo>
                      <a:pt x="11" y="0"/>
                      <a:pt x="11" y="3"/>
                      <a:pt x="11" y="2"/>
                    </a:cubicBezTo>
                    <a:cubicBezTo>
                      <a:pt x="11" y="3"/>
                      <a:pt x="10" y="3"/>
                      <a:pt x="11" y="5"/>
                    </a:cubicBezTo>
                    <a:cubicBezTo>
                      <a:pt x="10" y="4"/>
                      <a:pt x="10" y="3"/>
                      <a:pt x="10" y="3"/>
                    </a:cubicBezTo>
                    <a:cubicBezTo>
                      <a:pt x="10" y="5"/>
                      <a:pt x="10" y="2"/>
                      <a:pt x="10" y="3"/>
                    </a:cubicBezTo>
                    <a:cubicBezTo>
                      <a:pt x="10" y="2"/>
                      <a:pt x="10" y="3"/>
                      <a:pt x="10" y="1"/>
                    </a:cubicBezTo>
                    <a:cubicBezTo>
                      <a:pt x="9" y="1"/>
                      <a:pt x="9" y="3"/>
                      <a:pt x="9" y="3"/>
                    </a:cubicBezTo>
                    <a:cubicBezTo>
                      <a:pt x="9" y="1"/>
                      <a:pt x="9" y="1"/>
                      <a:pt x="9" y="1"/>
                    </a:cubicBezTo>
                    <a:cubicBezTo>
                      <a:pt x="9" y="2"/>
                      <a:pt x="9" y="3"/>
                      <a:pt x="8" y="2"/>
                    </a:cubicBezTo>
                    <a:cubicBezTo>
                      <a:pt x="8" y="3"/>
                      <a:pt x="8" y="3"/>
                      <a:pt x="8" y="3"/>
                    </a:cubicBezTo>
                    <a:cubicBezTo>
                      <a:pt x="8" y="2"/>
                      <a:pt x="8" y="3"/>
                      <a:pt x="7" y="2"/>
                    </a:cubicBezTo>
                    <a:cubicBezTo>
                      <a:pt x="7" y="4"/>
                      <a:pt x="7" y="4"/>
                      <a:pt x="7" y="4"/>
                    </a:cubicBezTo>
                    <a:cubicBezTo>
                      <a:pt x="7" y="2"/>
                      <a:pt x="6" y="4"/>
                      <a:pt x="6" y="6"/>
                    </a:cubicBezTo>
                    <a:cubicBezTo>
                      <a:pt x="6" y="6"/>
                      <a:pt x="6" y="5"/>
                      <a:pt x="6" y="5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6" y="4"/>
                      <a:pt x="5" y="3"/>
                      <a:pt x="5" y="5"/>
                    </a:cubicBezTo>
                    <a:cubicBezTo>
                      <a:pt x="5" y="5"/>
                      <a:pt x="5" y="3"/>
                      <a:pt x="5" y="3"/>
                    </a:cubicBezTo>
                    <a:cubicBezTo>
                      <a:pt x="5" y="6"/>
                      <a:pt x="3" y="1"/>
                      <a:pt x="3" y="5"/>
                    </a:cubicBezTo>
                    <a:cubicBezTo>
                      <a:pt x="4" y="5"/>
                      <a:pt x="4" y="6"/>
                      <a:pt x="4" y="6"/>
                    </a:cubicBezTo>
                    <a:cubicBezTo>
                      <a:pt x="4" y="6"/>
                      <a:pt x="5" y="7"/>
                      <a:pt x="4" y="7"/>
                    </a:cubicBezTo>
                    <a:cubicBezTo>
                      <a:pt x="4" y="7"/>
                      <a:pt x="4" y="6"/>
                      <a:pt x="3" y="6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2" y="2"/>
                      <a:pt x="2" y="7"/>
                      <a:pt x="2" y="4"/>
                    </a:cubicBez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737" name="Freeform 836"/>
              <p:cNvSpPr/>
              <p:nvPr/>
            </p:nvSpPr>
            <p:spPr bwMode="auto">
              <a:xfrm>
                <a:off x="1870" y="3041"/>
                <a:ext cx="0" cy="6"/>
              </a:xfrm>
              <a:custGeom>
                <a:avLst/>
                <a:gdLst>
                  <a:gd name="T0" fmla="*/ 2 h 2"/>
                  <a:gd name="T1" fmla="*/ 0 h 2"/>
                  <a:gd name="T2" fmla="*/ 1 h 2"/>
                  <a:gd name="T3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2"/>
                    </a:cubicBez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738" name="Freeform 837"/>
              <p:cNvSpPr/>
              <p:nvPr/>
            </p:nvSpPr>
            <p:spPr bwMode="auto">
              <a:xfrm>
                <a:off x="1870" y="3044"/>
                <a:ext cx="0" cy="3"/>
              </a:xfrm>
              <a:custGeom>
                <a:avLst/>
                <a:gdLst>
                  <a:gd name="T0" fmla="*/ 0 h 1"/>
                  <a:gd name="T1" fmla="*/ 1 h 1"/>
                  <a:gd name="T2" fmla="*/ 1 h 1"/>
                  <a:gd name="T3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739" name="Freeform 838"/>
              <p:cNvSpPr/>
              <p:nvPr/>
            </p:nvSpPr>
            <p:spPr bwMode="auto">
              <a:xfrm>
                <a:off x="1854" y="3047"/>
                <a:ext cx="3" cy="2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0 h 1"/>
                  <a:gd name="T4" fmla="*/ 1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1" y="0"/>
                      <a:pt x="0" y="0"/>
                      <a:pt x="0" y="0"/>
                    </a:cubicBezTo>
                    <a:cubicBezTo>
                      <a:pt x="0" y="1"/>
                      <a:pt x="1" y="1"/>
                      <a:pt x="1" y="0"/>
                    </a:cubicBez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740" name="Freeform 839"/>
              <p:cNvSpPr/>
              <p:nvPr/>
            </p:nvSpPr>
            <p:spPr bwMode="auto">
              <a:xfrm>
                <a:off x="1854" y="3049"/>
                <a:ext cx="0" cy="3"/>
              </a:xfrm>
              <a:custGeom>
                <a:avLst/>
                <a:gdLst>
                  <a:gd name="T0" fmla="*/ 0 h 3"/>
                  <a:gd name="T1" fmla="*/ 3 h 3"/>
                  <a:gd name="T2" fmla="*/ 0 h 3"/>
                  <a:gd name="T3" fmla="*/ 0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lnTo>
                      <a:pt x="0" y="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741" name="Freeform 840"/>
              <p:cNvSpPr/>
              <p:nvPr/>
            </p:nvSpPr>
            <p:spPr bwMode="auto">
              <a:xfrm>
                <a:off x="1829" y="3047"/>
                <a:ext cx="25" cy="21"/>
              </a:xfrm>
              <a:custGeom>
                <a:avLst/>
                <a:gdLst>
                  <a:gd name="T0" fmla="*/ 2 w 9"/>
                  <a:gd name="T1" fmla="*/ 4 h 8"/>
                  <a:gd name="T2" fmla="*/ 1 w 9"/>
                  <a:gd name="T3" fmla="*/ 5 h 8"/>
                  <a:gd name="T4" fmla="*/ 1 w 9"/>
                  <a:gd name="T5" fmla="*/ 4 h 8"/>
                  <a:gd name="T6" fmla="*/ 0 w 9"/>
                  <a:gd name="T7" fmla="*/ 7 h 8"/>
                  <a:gd name="T8" fmla="*/ 5 w 9"/>
                  <a:gd name="T9" fmla="*/ 5 h 8"/>
                  <a:gd name="T10" fmla="*/ 5 w 9"/>
                  <a:gd name="T11" fmla="*/ 6 h 8"/>
                  <a:gd name="T12" fmla="*/ 6 w 9"/>
                  <a:gd name="T13" fmla="*/ 4 h 8"/>
                  <a:gd name="T14" fmla="*/ 6 w 9"/>
                  <a:gd name="T15" fmla="*/ 6 h 8"/>
                  <a:gd name="T16" fmla="*/ 7 w 9"/>
                  <a:gd name="T17" fmla="*/ 5 h 8"/>
                  <a:gd name="T18" fmla="*/ 7 w 9"/>
                  <a:gd name="T19" fmla="*/ 4 h 8"/>
                  <a:gd name="T20" fmla="*/ 7 w 9"/>
                  <a:gd name="T21" fmla="*/ 5 h 8"/>
                  <a:gd name="T22" fmla="*/ 7 w 9"/>
                  <a:gd name="T23" fmla="*/ 4 h 8"/>
                  <a:gd name="T24" fmla="*/ 8 w 9"/>
                  <a:gd name="T25" fmla="*/ 4 h 8"/>
                  <a:gd name="T26" fmla="*/ 8 w 9"/>
                  <a:gd name="T27" fmla="*/ 5 h 8"/>
                  <a:gd name="T28" fmla="*/ 8 w 9"/>
                  <a:gd name="T29" fmla="*/ 4 h 8"/>
                  <a:gd name="T30" fmla="*/ 8 w 9"/>
                  <a:gd name="T31" fmla="*/ 5 h 8"/>
                  <a:gd name="T32" fmla="*/ 9 w 9"/>
                  <a:gd name="T33" fmla="*/ 3 h 8"/>
                  <a:gd name="T34" fmla="*/ 9 w 9"/>
                  <a:gd name="T35" fmla="*/ 2 h 8"/>
                  <a:gd name="T36" fmla="*/ 8 w 9"/>
                  <a:gd name="T37" fmla="*/ 3 h 8"/>
                  <a:gd name="T38" fmla="*/ 9 w 9"/>
                  <a:gd name="T39" fmla="*/ 3 h 8"/>
                  <a:gd name="T40" fmla="*/ 8 w 9"/>
                  <a:gd name="T41" fmla="*/ 4 h 8"/>
                  <a:gd name="T42" fmla="*/ 8 w 9"/>
                  <a:gd name="T43" fmla="*/ 2 h 8"/>
                  <a:gd name="T44" fmla="*/ 7 w 9"/>
                  <a:gd name="T45" fmla="*/ 1 h 8"/>
                  <a:gd name="T46" fmla="*/ 7 w 9"/>
                  <a:gd name="T47" fmla="*/ 1 h 8"/>
                  <a:gd name="T48" fmla="*/ 7 w 9"/>
                  <a:gd name="T49" fmla="*/ 1 h 8"/>
                  <a:gd name="T50" fmla="*/ 7 w 9"/>
                  <a:gd name="T51" fmla="*/ 2 h 8"/>
                  <a:gd name="T52" fmla="*/ 7 w 9"/>
                  <a:gd name="T53" fmla="*/ 4 h 8"/>
                  <a:gd name="T54" fmla="*/ 7 w 9"/>
                  <a:gd name="T55" fmla="*/ 4 h 8"/>
                  <a:gd name="T56" fmla="*/ 7 w 9"/>
                  <a:gd name="T57" fmla="*/ 2 h 8"/>
                  <a:gd name="T58" fmla="*/ 7 w 9"/>
                  <a:gd name="T59" fmla="*/ 3 h 8"/>
                  <a:gd name="T60" fmla="*/ 6 w 9"/>
                  <a:gd name="T61" fmla="*/ 1 h 8"/>
                  <a:gd name="T62" fmla="*/ 6 w 9"/>
                  <a:gd name="T63" fmla="*/ 3 h 8"/>
                  <a:gd name="T64" fmla="*/ 4 w 9"/>
                  <a:gd name="T65" fmla="*/ 4 h 8"/>
                  <a:gd name="T66" fmla="*/ 5 w 9"/>
                  <a:gd name="T67" fmla="*/ 2 h 8"/>
                  <a:gd name="T68" fmla="*/ 4 w 9"/>
                  <a:gd name="T69" fmla="*/ 4 h 8"/>
                  <a:gd name="T70" fmla="*/ 3 w 9"/>
                  <a:gd name="T71" fmla="*/ 3 h 8"/>
                  <a:gd name="T72" fmla="*/ 3 w 9"/>
                  <a:gd name="T73" fmla="*/ 4 h 8"/>
                  <a:gd name="T74" fmla="*/ 2 w 9"/>
                  <a:gd name="T75" fmla="*/ 4 h 8"/>
                  <a:gd name="T76" fmla="*/ 2 w 9"/>
                  <a:gd name="T77" fmla="*/ 4 h 8"/>
                  <a:gd name="T78" fmla="*/ 2 w 9"/>
                  <a:gd name="T79" fmla="*/ 6 h 8"/>
                  <a:gd name="T80" fmla="*/ 2 w 9"/>
                  <a:gd name="T81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9" h="8">
                    <a:moveTo>
                      <a:pt x="2" y="4"/>
                    </a:moveTo>
                    <a:cubicBezTo>
                      <a:pt x="1" y="5"/>
                      <a:pt x="1" y="5"/>
                      <a:pt x="1" y="5"/>
                    </a:cubicBezTo>
                    <a:cubicBezTo>
                      <a:pt x="1" y="5"/>
                      <a:pt x="1" y="5"/>
                      <a:pt x="1" y="4"/>
                    </a:cubicBezTo>
                    <a:cubicBezTo>
                      <a:pt x="1" y="6"/>
                      <a:pt x="0" y="4"/>
                      <a:pt x="0" y="7"/>
                    </a:cubicBezTo>
                    <a:cubicBezTo>
                      <a:pt x="2" y="6"/>
                      <a:pt x="3" y="7"/>
                      <a:pt x="5" y="5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5" y="4"/>
                      <a:pt x="6" y="8"/>
                      <a:pt x="6" y="4"/>
                    </a:cubicBezTo>
                    <a:cubicBezTo>
                      <a:pt x="6" y="6"/>
                      <a:pt x="6" y="6"/>
                      <a:pt x="6" y="6"/>
                    </a:cubicBezTo>
                    <a:cubicBezTo>
                      <a:pt x="7" y="7"/>
                      <a:pt x="7" y="3"/>
                      <a:pt x="7" y="5"/>
                    </a:cubicBezTo>
                    <a:cubicBezTo>
                      <a:pt x="7" y="4"/>
                      <a:pt x="7" y="4"/>
                      <a:pt x="7" y="4"/>
                    </a:cubicBezTo>
                    <a:cubicBezTo>
                      <a:pt x="7" y="4"/>
                      <a:pt x="7" y="5"/>
                      <a:pt x="7" y="5"/>
                    </a:cubicBezTo>
                    <a:cubicBezTo>
                      <a:pt x="7" y="4"/>
                      <a:pt x="7" y="4"/>
                      <a:pt x="7" y="4"/>
                    </a:cubicBezTo>
                    <a:cubicBezTo>
                      <a:pt x="7" y="4"/>
                      <a:pt x="8" y="4"/>
                      <a:pt x="8" y="4"/>
                    </a:cubicBezTo>
                    <a:cubicBezTo>
                      <a:pt x="8" y="5"/>
                      <a:pt x="8" y="5"/>
                      <a:pt x="8" y="5"/>
                    </a:cubicBezTo>
                    <a:cubicBezTo>
                      <a:pt x="8" y="5"/>
                      <a:pt x="8" y="4"/>
                      <a:pt x="8" y="4"/>
                    </a:cubicBezTo>
                    <a:cubicBezTo>
                      <a:pt x="8" y="5"/>
                      <a:pt x="8" y="5"/>
                      <a:pt x="8" y="5"/>
                    </a:cubicBezTo>
                    <a:cubicBezTo>
                      <a:pt x="9" y="4"/>
                      <a:pt x="9" y="7"/>
                      <a:pt x="9" y="3"/>
                    </a:cubicBezTo>
                    <a:cubicBezTo>
                      <a:pt x="9" y="3"/>
                      <a:pt x="9" y="2"/>
                      <a:pt x="9" y="2"/>
                    </a:cubicBezTo>
                    <a:cubicBezTo>
                      <a:pt x="9" y="1"/>
                      <a:pt x="9" y="2"/>
                      <a:pt x="8" y="3"/>
                    </a:cubicBezTo>
                    <a:cubicBezTo>
                      <a:pt x="9" y="3"/>
                      <a:pt x="9" y="3"/>
                      <a:pt x="9" y="3"/>
                    </a:cubicBezTo>
                    <a:cubicBezTo>
                      <a:pt x="8" y="6"/>
                      <a:pt x="8" y="2"/>
                      <a:pt x="8" y="4"/>
                    </a:cubicBezTo>
                    <a:cubicBezTo>
                      <a:pt x="8" y="3"/>
                      <a:pt x="8" y="3"/>
                      <a:pt x="8" y="2"/>
                    </a:cubicBezTo>
                    <a:cubicBezTo>
                      <a:pt x="8" y="0"/>
                      <a:pt x="8" y="4"/>
                      <a:pt x="7" y="1"/>
                    </a:cubicBezTo>
                    <a:cubicBezTo>
                      <a:pt x="7" y="1"/>
                      <a:pt x="7" y="1"/>
                      <a:pt x="7" y="1"/>
                    </a:cubicBezTo>
                    <a:cubicBezTo>
                      <a:pt x="7" y="0"/>
                      <a:pt x="7" y="1"/>
                      <a:pt x="7" y="1"/>
                    </a:cubicBezTo>
                    <a:cubicBezTo>
                      <a:pt x="7" y="2"/>
                      <a:pt x="7" y="2"/>
                      <a:pt x="7" y="2"/>
                    </a:cubicBezTo>
                    <a:cubicBezTo>
                      <a:pt x="7" y="2"/>
                      <a:pt x="7" y="4"/>
                      <a:pt x="7" y="4"/>
                    </a:cubicBezTo>
                    <a:cubicBezTo>
                      <a:pt x="7" y="3"/>
                      <a:pt x="7" y="5"/>
                      <a:pt x="7" y="4"/>
                    </a:cubicBezTo>
                    <a:cubicBezTo>
                      <a:pt x="6" y="3"/>
                      <a:pt x="7" y="3"/>
                      <a:pt x="7" y="2"/>
                    </a:cubicBezTo>
                    <a:cubicBezTo>
                      <a:pt x="7" y="3"/>
                      <a:pt x="7" y="3"/>
                      <a:pt x="7" y="3"/>
                    </a:cubicBezTo>
                    <a:cubicBezTo>
                      <a:pt x="6" y="3"/>
                      <a:pt x="6" y="2"/>
                      <a:pt x="6" y="1"/>
                    </a:cubicBezTo>
                    <a:cubicBezTo>
                      <a:pt x="6" y="2"/>
                      <a:pt x="6" y="2"/>
                      <a:pt x="6" y="3"/>
                    </a:cubicBezTo>
                    <a:cubicBezTo>
                      <a:pt x="6" y="2"/>
                      <a:pt x="5" y="2"/>
                      <a:pt x="4" y="4"/>
                    </a:cubicBezTo>
                    <a:cubicBezTo>
                      <a:pt x="4" y="3"/>
                      <a:pt x="4" y="2"/>
                      <a:pt x="5" y="2"/>
                    </a:cubicBezTo>
                    <a:cubicBezTo>
                      <a:pt x="4" y="2"/>
                      <a:pt x="4" y="3"/>
                      <a:pt x="4" y="4"/>
                    </a:cubicBezTo>
                    <a:cubicBezTo>
                      <a:pt x="4" y="5"/>
                      <a:pt x="3" y="4"/>
                      <a:pt x="3" y="3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3" y="6"/>
                      <a:pt x="3" y="3"/>
                      <a:pt x="2" y="4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4"/>
                      <a:pt x="2" y="7"/>
                      <a:pt x="2" y="6"/>
                    </a:cubicBezTo>
                    <a:cubicBezTo>
                      <a:pt x="2" y="5"/>
                      <a:pt x="2" y="5"/>
                      <a:pt x="2" y="4"/>
                    </a:cubicBez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742" name="Freeform 841"/>
              <p:cNvSpPr/>
              <p:nvPr/>
            </p:nvSpPr>
            <p:spPr bwMode="auto">
              <a:xfrm>
                <a:off x="1829" y="3057"/>
                <a:ext cx="0" cy="9"/>
              </a:xfrm>
              <a:custGeom>
                <a:avLst/>
                <a:gdLst>
                  <a:gd name="T0" fmla="*/ 2 h 3"/>
                  <a:gd name="T1" fmla="*/ 1 h 3"/>
                  <a:gd name="T2" fmla="*/ 3 h 3"/>
                  <a:gd name="T3" fmla="*/ 2 h 3"/>
                  <a:gd name="T4" fmla="*/ 2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</a:cxnLst>
                <a:rect l="0" t="0" r="r" b="b"/>
                <a:pathLst>
                  <a:path h="3">
                    <a:moveTo>
                      <a:pt x="0" y="2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2"/>
                      <a:pt x="0" y="3"/>
                    </a:cubicBezTo>
                    <a:cubicBezTo>
                      <a:pt x="0" y="3"/>
                      <a:pt x="0" y="3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743" name="Freeform 842"/>
              <p:cNvSpPr/>
              <p:nvPr/>
            </p:nvSpPr>
            <p:spPr bwMode="auto">
              <a:xfrm>
                <a:off x="1816" y="3055"/>
                <a:ext cx="13" cy="16"/>
              </a:xfrm>
              <a:custGeom>
                <a:avLst/>
                <a:gdLst>
                  <a:gd name="T0" fmla="*/ 2 w 5"/>
                  <a:gd name="T1" fmla="*/ 3 h 6"/>
                  <a:gd name="T2" fmla="*/ 2 w 5"/>
                  <a:gd name="T3" fmla="*/ 4 h 6"/>
                  <a:gd name="T4" fmla="*/ 3 w 5"/>
                  <a:gd name="T5" fmla="*/ 5 h 6"/>
                  <a:gd name="T6" fmla="*/ 4 w 5"/>
                  <a:gd name="T7" fmla="*/ 3 h 6"/>
                  <a:gd name="T8" fmla="*/ 4 w 5"/>
                  <a:gd name="T9" fmla="*/ 4 h 6"/>
                  <a:gd name="T10" fmla="*/ 5 w 5"/>
                  <a:gd name="T11" fmla="*/ 2 h 6"/>
                  <a:gd name="T12" fmla="*/ 4 w 5"/>
                  <a:gd name="T13" fmla="*/ 3 h 6"/>
                  <a:gd name="T14" fmla="*/ 4 w 5"/>
                  <a:gd name="T15" fmla="*/ 2 h 6"/>
                  <a:gd name="T16" fmla="*/ 4 w 5"/>
                  <a:gd name="T17" fmla="*/ 3 h 6"/>
                  <a:gd name="T18" fmla="*/ 4 w 5"/>
                  <a:gd name="T19" fmla="*/ 2 h 6"/>
                  <a:gd name="T20" fmla="*/ 3 w 5"/>
                  <a:gd name="T21" fmla="*/ 4 h 6"/>
                  <a:gd name="T22" fmla="*/ 3 w 5"/>
                  <a:gd name="T23" fmla="*/ 2 h 6"/>
                  <a:gd name="T24" fmla="*/ 3 w 5"/>
                  <a:gd name="T25" fmla="*/ 1 h 6"/>
                  <a:gd name="T26" fmla="*/ 3 w 5"/>
                  <a:gd name="T27" fmla="*/ 2 h 6"/>
                  <a:gd name="T28" fmla="*/ 3 w 5"/>
                  <a:gd name="T29" fmla="*/ 3 h 6"/>
                  <a:gd name="T30" fmla="*/ 2 w 5"/>
                  <a:gd name="T31" fmla="*/ 1 h 6"/>
                  <a:gd name="T32" fmla="*/ 1 w 5"/>
                  <a:gd name="T33" fmla="*/ 2 h 6"/>
                  <a:gd name="T34" fmla="*/ 0 w 5"/>
                  <a:gd name="T35" fmla="*/ 4 h 6"/>
                  <a:gd name="T36" fmla="*/ 1 w 5"/>
                  <a:gd name="T37" fmla="*/ 3 h 6"/>
                  <a:gd name="T38" fmla="*/ 0 w 5"/>
                  <a:gd name="T39" fmla="*/ 2 h 6"/>
                  <a:gd name="T40" fmla="*/ 0 w 5"/>
                  <a:gd name="T41" fmla="*/ 5 h 6"/>
                  <a:gd name="T42" fmla="*/ 2 w 5"/>
                  <a:gd name="T43" fmla="*/ 3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5" h="6">
                    <a:moveTo>
                      <a:pt x="2" y="3"/>
                    </a:moveTo>
                    <a:cubicBezTo>
                      <a:pt x="2" y="4"/>
                      <a:pt x="2" y="4"/>
                      <a:pt x="2" y="4"/>
                    </a:cubicBezTo>
                    <a:cubicBezTo>
                      <a:pt x="2" y="4"/>
                      <a:pt x="3" y="4"/>
                      <a:pt x="3" y="5"/>
                    </a:cubicBezTo>
                    <a:cubicBezTo>
                      <a:pt x="4" y="5"/>
                      <a:pt x="4" y="3"/>
                      <a:pt x="4" y="3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4" y="3"/>
                      <a:pt x="5" y="5"/>
                      <a:pt x="5" y="2"/>
                    </a:cubicBezTo>
                    <a:cubicBezTo>
                      <a:pt x="5" y="2"/>
                      <a:pt x="5" y="3"/>
                      <a:pt x="4" y="3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0"/>
                      <a:pt x="4" y="4"/>
                      <a:pt x="3" y="4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2"/>
                      <a:pt x="3" y="2"/>
                      <a:pt x="3" y="1"/>
                    </a:cubicBezTo>
                    <a:cubicBezTo>
                      <a:pt x="3" y="1"/>
                      <a:pt x="2" y="2"/>
                      <a:pt x="3" y="2"/>
                    </a:cubicBezTo>
                    <a:cubicBezTo>
                      <a:pt x="3" y="2"/>
                      <a:pt x="3" y="2"/>
                      <a:pt x="3" y="3"/>
                    </a:cubicBezTo>
                    <a:cubicBezTo>
                      <a:pt x="2" y="5"/>
                      <a:pt x="3" y="2"/>
                      <a:pt x="2" y="1"/>
                    </a:cubicBezTo>
                    <a:cubicBezTo>
                      <a:pt x="2" y="2"/>
                      <a:pt x="1" y="4"/>
                      <a:pt x="1" y="2"/>
                    </a:cubicBezTo>
                    <a:cubicBezTo>
                      <a:pt x="1" y="3"/>
                      <a:pt x="1" y="4"/>
                      <a:pt x="0" y="4"/>
                    </a:cubicBezTo>
                    <a:cubicBezTo>
                      <a:pt x="0" y="4"/>
                      <a:pt x="0" y="3"/>
                      <a:pt x="1" y="3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3"/>
                      <a:pt x="0" y="5"/>
                      <a:pt x="0" y="5"/>
                    </a:cubicBezTo>
                    <a:cubicBezTo>
                      <a:pt x="0" y="6"/>
                      <a:pt x="1" y="3"/>
                      <a:pt x="2" y="3"/>
                    </a:cubicBez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744" name="Freeform 843"/>
              <p:cNvSpPr/>
              <p:nvPr/>
            </p:nvSpPr>
            <p:spPr bwMode="auto">
              <a:xfrm>
                <a:off x="1819" y="3066"/>
                <a:ext cx="2" cy="2"/>
              </a:xfrm>
              <a:custGeom>
                <a:avLst/>
                <a:gdLst>
                  <a:gd name="T0" fmla="*/ 0 w 2"/>
                  <a:gd name="T1" fmla="*/ 2 h 2"/>
                  <a:gd name="T2" fmla="*/ 2 w 2"/>
                  <a:gd name="T3" fmla="*/ 0 h 2"/>
                  <a:gd name="T4" fmla="*/ 0 w 2"/>
                  <a:gd name="T5" fmla="*/ 0 h 2"/>
                  <a:gd name="T6" fmla="*/ 0 w 2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0" y="2"/>
                    </a:moveTo>
                    <a:lnTo>
                      <a:pt x="2" y="0"/>
                    </a:ln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EFD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745" name="Freeform 844"/>
              <p:cNvSpPr/>
              <p:nvPr/>
            </p:nvSpPr>
            <p:spPr bwMode="auto">
              <a:xfrm>
                <a:off x="1587" y="1760"/>
                <a:ext cx="193" cy="204"/>
              </a:xfrm>
              <a:custGeom>
                <a:avLst/>
                <a:gdLst>
                  <a:gd name="T0" fmla="*/ 34 w 71"/>
                  <a:gd name="T1" fmla="*/ 5 h 75"/>
                  <a:gd name="T2" fmla="*/ 38 w 71"/>
                  <a:gd name="T3" fmla="*/ 53 h 75"/>
                  <a:gd name="T4" fmla="*/ 43 w 71"/>
                  <a:gd name="T5" fmla="*/ 1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71" h="75">
                    <a:moveTo>
                      <a:pt x="34" y="5"/>
                    </a:moveTo>
                    <a:cubicBezTo>
                      <a:pt x="0" y="7"/>
                      <a:pt x="9" y="75"/>
                      <a:pt x="38" y="53"/>
                    </a:cubicBezTo>
                    <a:cubicBezTo>
                      <a:pt x="48" y="44"/>
                      <a:pt x="71" y="0"/>
                      <a:pt x="43" y="1"/>
                    </a:cubicBezTo>
                  </a:path>
                </a:pathLst>
              </a:custGeom>
              <a:solidFill>
                <a:srgbClr val="FFF1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746" name="Freeform 845"/>
              <p:cNvSpPr/>
              <p:nvPr/>
            </p:nvSpPr>
            <p:spPr bwMode="auto">
              <a:xfrm>
                <a:off x="1533" y="2600"/>
                <a:ext cx="207" cy="19"/>
              </a:xfrm>
              <a:custGeom>
                <a:avLst/>
                <a:gdLst>
                  <a:gd name="T0" fmla="*/ 59 w 76"/>
                  <a:gd name="T1" fmla="*/ 1 h 7"/>
                  <a:gd name="T2" fmla="*/ 54 w 76"/>
                  <a:gd name="T3" fmla="*/ 1 h 7"/>
                  <a:gd name="T4" fmla="*/ 34 w 76"/>
                  <a:gd name="T5" fmla="*/ 2 h 7"/>
                  <a:gd name="T6" fmla="*/ 1 w 76"/>
                  <a:gd name="T7" fmla="*/ 2 h 7"/>
                  <a:gd name="T8" fmla="*/ 0 w 76"/>
                  <a:gd name="T9" fmla="*/ 6 h 7"/>
                  <a:gd name="T10" fmla="*/ 34 w 76"/>
                  <a:gd name="T11" fmla="*/ 6 h 7"/>
                  <a:gd name="T12" fmla="*/ 54 w 76"/>
                  <a:gd name="T13" fmla="*/ 5 h 7"/>
                  <a:gd name="T14" fmla="*/ 58 w 76"/>
                  <a:gd name="T15" fmla="*/ 5 h 7"/>
                  <a:gd name="T16" fmla="*/ 76 w 76"/>
                  <a:gd name="T17" fmla="*/ 4 h 7"/>
                  <a:gd name="T18" fmla="*/ 75 w 76"/>
                  <a:gd name="T19" fmla="*/ 0 h 7"/>
                  <a:gd name="T20" fmla="*/ 59 w 76"/>
                  <a:gd name="T21" fmla="*/ 1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76" h="7">
                    <a:moveTo>
                      <a:pt x="59" y="1"/>
                    </a:moveTo>
                    <a:cubicBezTo>
                      <a:pt x="54" y="1"/>
                      <a:pt x="54" y="1"/>
                      <a:pt x="54" y="1"/>
                    </a:cubicBezTo>
                    <a:cubicBezTo>
                      <a:pt x="48" y="1"/>
                      <a:pt x="41" y="2"/>
                      <a:pt x="34" y="2"/>
                    </a:cubicBezTo>
                    <a:cubicBezTo>
                      <a:pt x="22" y="3"/>
                      <a:pt x="10" y="4"/>
                      <a:pt x="1" y="2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10" y="7"/>
                      <a:pt x="22" y="6"/>
                      <a:pt x="34" y="6"/>
                    </a:cubicBezTo>
                    <a:cubicBezTo>
                      <a:pt x="41" y="5"/>
                      <a:pt x="48" y="5"/>
                      <a:pt x="54" y="5"/>
                    </a:cubicBezTo>
                    <a:cubicBezTo>
                      <a:pt x="58" y="5"/>
                      <a:pt x="58" y="5"/>
                      <a:pt x="58" y="5"/>
                    </a:cubicBezTo>
                    <a:cubicBezTo>
                      <a:pt x="64" y="5"/>
                      <a:pt x="72" y="5"/>
                      <a:pt x="76" y="4"/>
                    </a:cubicBezTo>
                    <a:cubicBezTo>
                      <a:pt x="75" y="0"/>
                      <a:pt x="75" y="0"/>
                      <a:pt x="75" y="0"/>
                    </a:cubicBezTo>
                    <a:cubicBezTo>
                      <a:pt x="71" y="2"/>
                      <a:pt x="64" y="2"/>
                      <a:pt x="59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747" name="Freeform 846"/>
              <p:cNvSpPr/>
              <p:nvPr/>
            </p:nvSpPr>
            <p:spPr bwMode="auto">
              <a:xfrm>
                <a:off x="1568" y="2970"/>
                <a:ext cx="6" cy="0"/>
              </a:xfrm>
              <a:custGeom>
                <a:avLst/>
                <a:gdLst>
                  <a:gd name="T0" fmla="*/ 3 w 6"/>
                  <a:gd name="T1" fmla="*/ 0 w 6"/>
                  <a:gd name="T2" fmla="*/ 6 w 6"/>
                  <a:gd name="T3" fmla="*/ 3 w 6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6">
                    <a:moveTo>
                      <a:pt x="3" y="0"/>
                    </a:moveTo>
                    <a:lnTo>
                      <a:pt x="0" y="0"/>
                    </a:lnTo>
                    <a:lnTo>
                      <a:pt x="6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748" name="Freeform 847"/>
              <p:cNvSpPr/>
              <p:nvPr/>
            </p:nvSpPr>
            <p:spPr bwMode="auto">
              <a:xfrm>
                <a:off x="1563" y="2962"/>
                <a:ext cx="8" cy="14"/>
              </a:xfrm>
              <a:custGeom>
                <a:avLst/>
                <a:gdLst>
                  <a:gd name="T0" fmla="*/ 1 w 3"/>
                  <a:gd name="T1" fmla="*/ 0 h 5"/>
                  <a:gd name="T2" fmla="*/ 1 w 3"/>
                  <a:gd name="T3" fmla="*/ 0 h 5"/>
                  <a:gd name="T4" fmla="*/ 3 w 3"/>
                  <a:gd name="T5" fmla="*/ 5 h 5"/>
                  <a:gd name="T6" fmla="*/ 1 w 3"/>
                  <a:gd name="T7" fmla="*/ 3 h 5"/>
                  <a:gd name="T8" fmla="*/ 2 w 3"/>
                  <a:gd name="T9" fmla="*/ 3 h 5"/>
                  <a:gd name="T10" fmla="*/ 1 w 3"/>
                  <a:gd name="T11" fmla="*/ 2 h 5"/>
                  <a:gd name="T12" fmla="*/ 1 w 3"/>
                  <a:gd name="T13" fmla="*/ 1 h 5"/>
                  <a:gd name="T14" fmla="*/ 1 w 3"/>
                  <a:gd name="T15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" h="5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2" y="3"/>
                      <a:pt x="1" y="3"/>
                      <a:pt x="3" y="5"/>
                    </a:cubicBezTo>
                    <a:cubicBezTo>
                      <a:pt x="3" y="4"/>
                      <a:pt x="2" y="3"/>
                      <a:pt x="1" y="3"/>
                    </a:cubicBezTo>
                    <a:cubicBezTo>
                      <a:pt x="1" y="2"/>
                      <a:pt x="2" y="3"/>
                      <a:pt x="2" y="3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0" y="0"/>
                      <a:pt x="1" y="2"/>
                      <a:pt x="1" y="1"/>
                    </a:cubicBez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749" name="Freeform 848"/>
              <p:cNvSpPr/>
              <p:nvPr/>
            </p:nvSpPr>
            <p:spPr bwMode="auto">
              <a:xfrm>
                <a:off x="1565" y="2965"/>
                <a:ext cx="0" cy="5"/>
              </a:xfrm>
              <a:custGeom>
                <a:avLst/>
                <a:gdLst>
                  <a:gd name="T0" fmla="*/ 2 h 2"/>
                  <a:gd name="T1" fmla="*/ 0 h 2"/>
                  <a:gd name="T2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2"/>
                      <a:pt x="0" y="2"/>
                    </a:cubicBez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750" name="Freeform 849"/>
              <p:cNvSpPr/>
              <p:nvPr/>
            </p:nvSpPr>
            <p:spPr bwMode="auto">
              <a:xfrm>
                <a:off x="1565" y="2968"/>
                <a:ext cx="0" cy="5"/>
              </a:xfrm>
              <a:custGeom>
                <a:avLst/>
                <a:gdLst>
                  <a:gd name="T0" fmla="*/ 1 h 2"/>
                  <a:gd name="T1" fmla="*/ 0 h 2"/>
                  <a:gd name="T2" fmla="*/ 2 h 2"/>
                  <a:gd name="T3" fmla="*/ 1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1"/>
                    </a:moveTo>
                    <a:cubicBezTo>
                      <a:pt x="0" y="1"/>
                      <a:pt x="0" y="0"/>
                      <a:pt x="0" y="0"/>
                    </a:cubicBezTo>
                    <a:cubicBezTo>
                      <a:pt x="0" y="2"/>
                      <a:pt x="0" y="2"/>
                      <a:pt x="0" y="2"/>
                    </a:cubicBez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751" name="Freeform 850"/>
              <p:cNvSpPr/>
              <p:nvPr/>
            </p:nvSpPr>
            <p:spPr bwMode="auto">
              <a:xfrm>
                <a:off x="1563" y="2970"/>
                <a:ext cx="0" cy="3"/>
              </a:xfrm>
              <a:custGeom>
                <a:avLst/>
                <a:gdLst>
                  <a:gd name="T0" fmla="*/ 0 h 1"/>
                  <a:gd name="T1" fmla="*/ 0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752" name="Freeform 851"/>
              <p:cNvSpPr/>
              <p:nvPr/>
            </p:nvSpPr>
            <p:spPr bwMode="auto">
              <a:xfrm>
                <a:off x="1563" y="2962"/>
                <a:ext cx="2" cy="11"/>
              </a:xfrm>
              <a:custGeom>
                <a:avLst/>
                <a:gdLst>
                  <a:gd name="T0" fmla="*/ 0 w 1"/>
                  <a:gd name="T1" fmla="*/ 3 h 4"/>
                  <a:gd name="T2" fmla="*/ 0 w 1"/>
                  <a:gd name="T3" fmla="*/ 3 h 4"/>
                  <a:gd name="T4" fmla="*/ 0 w 1"/>
                  <a:gd name="T5" fmla="*/ 3 h 4"/>
                  <a:gd name="T6" fmla="*/ 0 w 1"/>
                  <a:gd name="T7" fmla="*/ 1 h 4"/>
                  <a:gd name="T8" fmla="*/ 1 w 1"/>
                  <a:gd name="T9" fmla="*/ 2 h 4"/>
                  <a:gd name="T10" fmla="*/ 1 w 1"/>
                  <a:gd name="T11" fmla="*/ 0 h 4"/>
                  <a:gd name="T12" fmla="*/ 0 w 1"/>
                  <a:gd name="T13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" h="4">
                    <a:moveTo>
                      <a:pt x="0" y="3"/>
                    </a:moveTo>
                    <a:cubicBezTo>
                      <a:pt x="0" y="4"/>
                      <a:pt x="0" y="4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0" y="1"/>
                      <a:pt x="0" y="1"/>
                    </a:cubicBezTo>
                    <a:cubicBezTo>
                      <a:pt x="1" y="1"/>
                      <a:pt x="0" y="3"/>
                      <a:pt x="1" y="2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1"/>
                      <a:pt x="0" y="3"/>
                      <a:pt x="0" y="3"/>
                    </a:cubicBez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753" name="Freeform 852"/>
              <p:cNvSpPr/>
              <p:nvPr/>
            </p:nvSpPr>
            <p:spPr bwMode="auto">
              <a:xfrm>
                <a:off x="1563" y="2970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754" name="Freeform 853"/>
              <p:cNvSpPr/>
              <p:nvPr/>
            </p:nvSpPr>
            <p:spPr bwMode="auto">
              <a:xfrm>
                <a:off x="1565" y="2968"/>
                <a:ext cx="0" cy="2"/>
              </a:xfrm>
              <a:custGeom>
                <a:avLst/>
                <a:gdLst>
                  <a:gd name="T0" fmla="*/ 2 h 2"/>
                  <a:gd name="T1" fmla="*/ 2 h 2"/>
                  <a:gd name="T2" fmla="*/ 0 h 2"/>
                  <a:gd name="T3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755" name="Freeform 854"/>
              <p:cNvSpPr/>
              <p:nvPr/>
            </p:nvSpPr>
            <p:spPr bwMode="auto">
              <a:xfrm>
                <a:off x="1560" y="2960"/>
                <a:ext cx="3" cy="13"/>
              </a:xfrm>
              <a:custGeom>
                <a:avLst/>
                <a:gdLst>
                  <a:gd name="T0" fmla="*/ 0 w 1"/>
                  <a:gd name="T1" fmla="*/ 4 h 5"/>
                  <a:gd name="T2" fmla="*/ 1 w 1"/>
                  <a:gd name="T3" fmla="*/ 3 h 5"/>
                  <a:gd name="T4" fmla="*/ 1 w 1"/>
                  <a:gd name="T5" fmla="*/ 0 h 5"/>
                  <a:gd name="T6" fmla="*/ 1 w 1"/>
                  <a:gd name="T7" fmla="*/ 1 h 5"/>
                  <a:gd name="T8" fmla="*/ 0 w 1"/>
                  <a:gd name="T9" fmla="*/ 4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5">
                    <a:moveTo>
                      <a:pt x="0" y="4"/>
                    </a:moveTo>
                    <a:cubicBezTo>
                      <a:pt x="1" y="2"/>
                      <a:pt x="0" y="5"/>
                      <a:pt x="1" y="3"/>
                    </a:cubicBezTo>
                    <a:cubicBezTo>
                      <a:pt x="1" y="3"/>
                      <a:pt x="1" y="2"/>
                      <a:pt x="1" y="0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2"/>
                      <a:pt x="0" y="3"/>
                      <a:pt x="0" y="4"/>
                    </a:cubicBez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756" name="Freeform 855"/>
              <p:cNvSpPr/>
              <p:nvPr/>
            </p:nvSpPr>
            <p:spPr bwMode="auto">
              <a:xfrm>
                <a:off x="1563" y="2957"/>
                <a:ext cx="2" cy="0"/>
              </a:xfrm>
              <a:custGeom>
                <a:avLst/>
                <a:gdLst>
                  <a:gd name="T0" fmla="*/ 2 w 2"/>
                  <a:gd name="T1" fmla="*/ 0 w 2"/>
                  <a:gd name="T2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757" name="Freeform 856"/>
              <p:cNvSpPr/>
              <p:nvPr/>
            </p:nvSpPr>
            <p:spPr bwMode="auto">
              <a:xfrm>
                <a:off x="1557" y="2957"/>
                <a:ext cx="8" cy="11"/>
              </a:xfrm>
              <a:custGeom>
                <a:avLst/>
                <a:gdLst>
                  <a:gd name="T0" fmla="*/ 0 w 3"/>
                  <a:gd name="T1" fmla="*/ 3 h 4"/>
                  <a:gd name="T2" fmla="*/ 2 w 3"/>
                  <a:gd name="T3" fmla="*/ 1 h 4"/>
                  <a:gd name="T4" fmla="*/ 1 w 3"/>
                  <a:gd name="T5" fmla="*/ 3 h 4"/>
                  <a:gd name="T6" fmla="*/ 2 w 3"/>
                  <a:gd name="T7" fmla="*/ 2 h 4"/>
                  <a:gd name="T8" fmla="*/ 0 w 3"/>
                  <a:gd name="T9" fmla="*/ 4 h 4"/>
                  <a:gd name="T10" fmla="*/ 2 w 3"/>
                  <a:gd name="T11" fmla="*/ 2 h 4"/>
                  <a:gd name="T12" fmla="*/ 1 w 3"/>
                  <a:gd name="T13" fmla="*/ 4 h 4"/>
                  <a:gd name="T14" fmla="*/ 2 w 3"/>
                  <a:gd name="T15" fmla="*/ 2 h 4"/>
                  <a:gd name="T16" fmla="*/ 2 w 3"/>
                  <a:gd name="T17" fmla="*/ 2 h 4"/>
                  <a:gd name="T18" fmla="*/ 2 w 3"/>
                  <a:gd name="T19" fmla="*/ 0 h 4"/>
                  <a:gd name="T20" fmla="*/ 2 w 3"/>
                  <a:gd name="T21" fmla="*/ 1 h 4"/>
                  <a:gd name="T22" fmla="*/ 0 w 3"/>
                  <a:gd name="T23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" h="4">
                    <a:moveTo>
                      <a:pt x="0" y="3"/>
                    </a:moveTo>
                    <a:cubicBezTo>
                      <a:pt x="1" y="3"/>
                      <a:pt x="1" y="2"/>
                      <a:pt x="2" y="1"/>
                    </a:cubicBezTo>
                    <a:cubicBezTo>
                      <a:pt x="1" y="2"/>
                      <a:pt x="1" y="3"/>
                      <a:pt x="1" y="3"/>
                    </a:cubicBezTo>
                    <a:cubicBezTo>
                      <a:pt x="1" y="3"/>
                      <a:pt x="2" y="2"/>
                      <a:pt x="2" y="2"/>
                    </a:cubicBezTo>
                    <a:cubicBezTo>
                      <a:pt x="1" y="4"/>
                      <a:pt x="1" y="2"/>
                      <a:pt x="0" y="4"/>
                    </a:cubicBezTo>
                    <a:cubicBezTo>
                      <a:pt x="1" y="4"/>
                      <a:pt x="1" y="4"/>
                      <a:pt x="2" y="2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1"/>
                      <a:pt x="1" y="3"/>
                      <a:pt x="2" y="2"/>
                    </a:cubicBezTo>
                    <a:cubicBezTo>
                      <a:pt x="2" y="1"/>
                      <a:pt x="2" y="1"/>
                      <a:pt x="2" y="0"/>
                    </a:cubicBezTo>
                    <a:cubicBezTo>
                      <a:pt x="3" y="0"/>
                      <a:pt x="2" y="1"/>
                      <a:pt x="2" y="1"/>
                    </a:cubicBezTo>
                    <a:cubicBezTo>
                      <a:pt x="2" y="2"/>
                      <a:pt x="2" y="2"/>
                      <a:pt x="0" y="3"/>
                    </a:cubicBez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758" name="Rectangle 857"/>
              <p:cNvSpPr>
                <a:spLocks noChangeArrowheads="1"/>
              </p:cNvSpPr>
              <p:nvPr/>
            </p:nvSpPr>
            <p:spPr bwMode="auto">
              <a:xfrm>
                <a:off x="1560" y="2962"/>
                <a:ext cx="1" cy="1"/>
              </a:xfrm>
              <a:prstGeom prst="rect">
                <a:avLst/>
              </a:pr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759" name="Freeform 858"/>
              <p:cNvSpPr/>
              <p:nvPr/>
            </p:nvSpPr>
            <p:spPr bwMode="auto">
              <a:xfrm>
                <a:off x="1554" y="2960"/>
                <a:ext cx="9" cy="5"/>
              </a:xfrm>
              <a:custGeom>
                <a:avLst/>
                <a:gdLst>
                  <a:gd name="T0" fmla="*/ 1 w 3"/>
                  <a:gd name="T1" fmla="*/ 2 h 2"/>
                  <a:gd name="T2" fmla="*/ 2 w 3"/>
                  <a:gd name="T3" fmla="*/ 1 h 2"/>
                  <a:gd name="T4" fmla="*/ 1 w 3"/>
                  <a:gd name="T5" fmla="*/ 2 h 2"/>
                  <a:gd name="T6" fmla="*/ 2 w 3"/>
                  <a:gd name="T7" fmla="*/ 1 h 2"/>
                  <a:gd name="T8" fmla="*/ 2 w 3"/>
                  <a:gd name="T9" fmla="*/ 1 h 2"/>
                  <a:gd name="T10" fmla="*/ 3 w 3"/>
                  <a:gd name="T11" fmla="*/ 1 h 2"/>
                  <a:gd name="T12" fmla="*/ 3 w 3"/>
                  <a:gd name="T13" fmla="*/ 1 h 2"/>
                  <a:gd name="T14" fmla="*/ 3 w 3"/>
                  <a:gd name="T15" fmla="*/ 1 h 2"/>
                  <a:gd name="T16" fmla="*/ 3 w 3"/>
                  <a:gd name="T17" fmla="*/ 1 h 2"/>
                  <a:gd name="T18" fmla="*/ 2 w 3"/>
                  <a:gd name="T19" fmla="*/ 1 h 2"/>
                  <a:gd name="T20" fmla="*/ 1 w 3"/>
                  <a:gd name="T21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" h="2">
                    <a:moveTo>
                      <a:pt x="1" y="2"/>
                    </a:moveTo>
                    <a:cubicBezTo>
                      <a:pt x="2" y="1"/>
                      <a:pt x="2" y="1"/>
                      <a:pt x="2" y="1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2" y="1"/>
                      <a:pt x="2" y="1"/>
                    </a:cubicBezTo>
                    <a:cubicBezTo>
                      <a:pt x="3" y="0"/>
                      <a:pt x="3" y="1"/>
                      <a:pt x="2" y="1"/>
                    </a:cubicBezTo>
                    <a:cubicBezTo>
                      <a:pt x="2" y="1"/>
                      <a:pt x="3" y="0"/>
                      <a:pt x="3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1" y="1"/>
                      <a:pt x="0" y="2"/>
                      <a:pt x="1" y="2"/>
                    </a:cubicBez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760" name="Freeform 859"/>
              <p:cNvSpPr/>
              <p:nvPr/>
            </p:nvSpPr>
            <p:spPr bwMode="auto">
              <a:xfrm>
                <a:off x="1554" y="2965"/>
                <a:ext cx="3" cy="3"/>
              </a:xfrm>
              <a:custGeom>
                <a:avLst/>
                <a:gdLst>
                  <a:gd name="T0" fmla="*/ 1 w 1"/>
                  <a:gd name="T1" fmla="*/ 0 h 1"/>
                  <a:gd name="T2" fmla="*/ 1 w 1"/>
                  <a:gd name="T3" fmla="*/ 0 h 1"/>
                  <a:gd name="T4" fmla="*/ 1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1"/>
                      <a:pt x="1" y="0"/>
                    </a:cubicBez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761" name="Rectangle 860"/>
              <p:cNvSpPr>
                <a:spLocks noChangeArrowheads="1"/>
              </p:cNvSpPr>
              <p:nvPr/>
            </p:nvSpPr>
            <p:spPr bwMode="auto">
              <a:xfrm>
                <a:off x="1563" y="2962"/>
                <a:ext cx="1" cy="1"/>
              </a:xfrm>
              <a:prstGeom prst="rect">
                <a:avLst/>
              </a:pr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762" name="Freeform 861"/>
              <p:cNvSpPr/>
              <p:nvPr/>
            </p:nvSpPr>
            <p:spPr bwMode="auto">
              <a:xfrm>
                <a:off x="1554" y="2962"/>
                <a:ext cx="3" cy="0"/>
              </a:xfrm>
              <a:custGeom>
                <a:avLst/>
                <a:gdLst>
                  <a:gd name="T0" fmla="*/ 1 w 1"/>
                  <a:gd name="T1" fmla="*/ 1 w 1"/>
                  <a:gd name="T2" fmla="*/ 0 w 1"/>
                  <a:gd name="T3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763" name="Freeform 862"/>
              <p:cNvSpPr/>
              <p:nvPr/>
            </p:nvSpPr>
            <p:spPr bwMode="auto">
              <a:xfrm>
                <a:off x="1552" y="2946"/>
                <a:ext cx="27" cy="41"/>
              </a:xfrm>
              <a:custGeom>
                <a:avLst/>
                <a:gdLst>
                  <a:gd name="T0" fmla="*/ 10 w 10"/>
                  <a:gd name="T1" fmla="*/ 4 h 15"/>
                  <a:gd name="T2" fmla="*/ 9 w 10"/>
                  <a:gd name="T3" fmla="*/ 3 h 15"/>
                  <a:gd name="T4" fmla="*/ 9 w 10"/>
                  <a:gd name="T5" fmla="*/ 2 h 15"/>
                  <a:gd name="T6" fmla="*/ 8 w 10"/>
                  <a:gd name="T7" fmla="*/ 0 h 15"/>
                  <a:gd name="T8" fmla="*/ 8 w 10"/>
                  <a:gd name="T9" fmla="*/ 1 h 15"/>
                  <a:gd name="T10" fmla="*/ 7 w 10"/>
                  <a:gd name="T11" fmla="*/ 0 h 15"/>
                  <a:gd name="T12" fmla="*/ 6 w 10"/>
                  <a:gd name="T13" fmla="*/ 2 h 15"/>
                  <a:gd name="T14" fmla="*/ 6 w 10"/>
                  <a:gd name="T15" fmla="*/ 3 h 15"/>
                  <a:gd name="T16" fmla="*/ 2 w 10"/>
                  <a:gd name="T17" fmla="*/ 5 h 15"/>
                  <a:gd name="T18" fmla="*/ 3 w 10"/>
                  <a:gd name="T19" fmla="*/ 7 h 15"/>
                  <a:gd name="T20" fmla="*/ 2 w 10"/>
                  <a:gd name="T21" fmla="*/ 6 h 15"/>
                  <a:gd name="T22" fmla="*/ 3 w 10"/>
                  <a:gd name="T23" fmla="*/ 6 h 15"/>
                  <a:gd name="T24" fmla="*/ 1 w 10"/>
                  <a:gd name="T25" fmla="*/ 6 h 15"/>
                  <a:gd name="T26" fmla="*/ 2 w 10"/>
                  <a:gd name="T27" fmla="*/ 8 h 15"/>
                  <a:gd name="T28" fmla="*/ 1 w 10"/>
                  <a:gd name="T29" fmla="*/ 6 h 15"/>
                  <a:gd name="T30" fmla="*/ 3 w 10"/>
                  <a:gd name="T31" fmla="*/ 6 h 15"/>
                  <a:gd name="T32" fmla="*/ 2 w 10"/>
                  <a:gd name="T33" fmla="*/ 9 h 15"/>
                  <a:gd name="T34" fmla="*/ 4 w 10"/>
                  <a:gd name="T35" fmla="*/ 6 h 15"/>
                  <a:gd name="T36" fmla="*/ 4 w 10"/>
                  <a:gd name="T37" fmla="*/ 6 h 15"/>
                  <a:gd name="T38" fmla="*/ 4 w 10"/>
                  <a:gd name="T39" fmla="*/ 6 h 15"/>
                  <a:gd name="T40" fmla="*/ 4 w 10"/>
                  <a:gd name="T41" fmla="*/ 6 h 15"/>
                  <a:gd name="T42" fmla="*/ 4 w 10"/>
                  <a:gd name="T43" fmla="*/ 6 h 15"/>
                  <a:gd name="T44" fmla="*/ 4 w 10"/>
                  <a:gd name="T45" fmla="*/ 6 h 15"/>
                  <a:gd name="T46" fmla="*/ 4 w 10"/>
                  <a:gd name="T47" fmla="*/ 6 h 15"/>
                  <a:gd name="T48" fmla="*/ 4 w 10"/>
                  <a:gd name="T49" fmla="*/ 6 h 15"/>
                  <a:gd name="T50" fmla="*/ 4 w 10"/>
                  <a:gd name="T51" fmla="*/ 6 h 15"/>
                  <a:gd name="T52" fmla="*/ 2 w 10"/>
                  <a:gd name="T53" fmla="*/ 10 h 15"/>
                  <a:gd name="T54" fmla="*/ 2 w 10"/>
                  <a:gd name="T55" fmla="*/ 10 h 15"/>
                  <a:gd name="T56" fmla="*/ 3 w 10"/>
                  <a:gd name="T57" fmla="*/ 10 h 15"/>
                  <a:gd name="T58" fmla="*/ 3 w 10"/>
                  <a:gd name="T59" fmla="*/ 9 h 15"/>
                  <a:gd name="T60" fmla="*/ 4 w 10"/>
                  <a:gd name="T61" fmla="*/ 6 h 15"/>
                  <a:gd name="T62" fmla="*/ 4 w 10"/>
                  <a:gd name="T63" fmla="*/ 7 h 15"/>
                  <a:gd name="T64" fmla="*/ 7 w 10"/>
                  <a:gd name="T65" fmla="*/ 7 h 15"/>
                  <a:gd name="T66" fmla="*/ 6 w 10"/>
                  <a:gd name="T67" fmla="*/ 5 h 15"/>
                  <a:gd name="T68" fmla="*/ 6 w 10"/>
                  <a:gd name="T69" fmla="*/ 5 h 15"/>
                  <a:gd name="T70" fmla="*/ 6 w 10"/>
                  <a:gd name="T71" fmla="*/ 4 h 15"/>
                  <a:gd name="T72" fmla="*/ 7 w 10"/>
                  <a:gd name="T73" fmla="*/ 5 h 15"/>
                  <a:gd name="T74" fmla="*/ 5 w 10"/>
                  <a:gd name="T75" fmla="*/ 3 h 15"/>
                  <a:gd name="T76" fmla="*/ 8 w 10"/>
                  <a:gd name="T77" fmla="*/ 5 h 15"/>
                  <a:gd name="T78" fmla="*/ 7 w 10"/>
                  <a:gd name="T79" fmla="*/ 4 h 15"/>
                  <a:gd name="T80" fmla="*/ 7 w 10"/>
                  <a:gd name="T81" fmla="*/ 3 h 15"/>
                  <a:gd name="T82" fmla="*/ 8 w 10"/>
                  <a:gd name="T83" fmla="*/ 5 h 15"/>
                  <a:gd name="T84" fmla="*/ 8 w 10"/>
                  <a:gd name="T85" fmla="*/ 3 h 15"/>
                  <a:gd name="T86" fmla="*/ 7 w 10"/>
                  <a:gd name="T87" fmla="*/ 2 h 15"/>
                  <a:gd name="T88" fmla="*/ 8 w 10"/>
                  <a:gd name="T89" fmla="*/ 2 h 15"/>
                  <a:gd name="T90" fmla="*/ 9 w 10"/>
                  <a:gd name="T91" fmla="*/ 4 h 15"/>
                  <a:gd name="T92" fmla="*/ 10 w 10"/>
                  <a:gd name="T93" fmla="*/ 5 h 15"/>
                  <a:gd name="T94" fmla="*/ 9 w 10"/>
                  <a:gd name="T95" fmla="*/ 3 h 15"/>
                  <a:gd name="T96" fmla="*/ 10 w 10"/>
                  <a:gd name="T97" fmla="*/ 4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0" h="15">
                    <a:moveTo>
                      <a:pt x="10" y="4"/>
                    </a:moveTo>
                    <a:cubicBezTo>
                      <a:pt x="10" y="4"/>
                      <a:pt x="9" y="3"/>
                      <a:pt x="9" y="3"/>
                    </a:cubicBezTo>
                    <a:cubicBezTo>
                      <a:pt x="9" y="2"/>
                      <a:pt x="9" y="3"/>
                      <a:pt x="9" y="2"/>
                    </a:cubicBezTo>
                    <a:cubicBezTo>
                      <a:pt x="8" y="1"/>
                      <a:pt x="8" y="1"/>
                      <a:pt x="8" y="0"/>
                    </a:cubicBezTo>
                    <a:cubicBezTo>
                      <a:pt x="8" y="0"/>
                      <a:pt x="8" y="1"/>
                      <a:pt x="8" y="1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7" y="1"/>
                      <a:pt x="7" y="2"/>
                      <a:pt x="6" y="2"/>
                    </a:cubicBezTo>
                    <a:cubicBezTo>
                      <a:pt x="6" y="1"/>
                      <a:pt x="6" y="2"/>
                      <a:pt x="6" y="3"/>
                    </a:cubicBezTo>
                    <a:cubicBezTo>
                      <a:pt x="5" y="3"/>
                      <a:pt x="4" y="5"/>
                      <a:pt x="2" y="5"/>
                    </a:cubicBezTo>
                    <a:cubicBezTo>
                      <a:pt x="3" y="7"/>
                      <a:pt x="3" y="7"/>
                      <a:pt x="3" y="7"/>
                    </a:cubicBezTo>
                    <a:cubicBezTo>
                      <a:pt x="3" y="6"/>
                      <a:pt x="3" y="7"/>
                      <a:pt x="2" y="6"/>
                    </a:cubicBezTo>
                    <a:cubicBezTo>
                      <a:pt x="2" y="6"/>
                      <a:pt x="2" y="6"/>
                      <a:pt x="3" y="6"/>
                    </a:cubicBezTo>
                    <a:cubicBezTo>
                      <a:pt x="1" y="5"/>
                      <a:pt x="2" y="6"/>
                      <a:pt x="1" y="6"/>
                    </a:cubicBezTo>
                    <a:cubicBezTo>
                      <a:pt x="1" y="6"/>
                      <a:pt x="2" y="8"/>
                      <a:pt x="2" y="8"/>
                    </a:cubicBezTo>
                    <a:cubicBezTo>
                      <a:pt x="1" y="6"/>
                      <a:pt x="2" y="9"/>
                      <a:pt x="1" y="6"/>
                    </a:cubicBezTo>
                    <a:cubicBezTo>
                      <a:pt x="1" y="5"/>
                      <a:pt x="3" y="6"/>
                      <a:pt x="3" y="6"/>
                    </a:cubicBezTo>
                    <a:cubicBezTo>
                      <a:pt x="3" y="7"/>
                      <a:pt x="6" y="2"/>
                      <a:pt x="2" y="9"/>
                    </a:cubicBezTo>
                    <a:cubicBezTo>
                      <a:pt x="7" y="2"/>
                      <a:pt x="3" y="7"/>
                      <a:pt x="4" y="6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5" y="5"/>
                      <a:pt x="0" y="15"/>
                      <a:pt x="2" y="10"/>
                    </a:cubicBezTo>
                    <a:cubicBezTo>
                      <a:pt x="2" y="10"/>
                      <a:pt x="2" y="10"/>
                      <a:pt x="2" y="10"/>
                    </a:cubicBezTo>
                    <a:cubicBezTo>
                      <a:pt x="3" y="10"/>
                      <a:pt x="3" y="10"/>
                      <a:pt x="3" y="10"/>
                    </a:cubicBezTo>
                    <a:cubicBezTo>
                      <a:pt x="3" y="9"/>
                      <a:pt x="3" y="9"/>
                      <a:pt x="3" y="9"/>
                    </a:cubicBezTo>
                    <a:cubicBezTo>
                      <a:pt x="3" y="8"/>
                      <a:pt x="3" y="7"/>
                      <a:pt x="4" y="6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4" y="6"/>
                      <a:pt x="5" y="5"/>
                      <a:pt x="7" y="7"/>
                    </a:cubicBezTo>
                    <a:cubicBezTo>
                      <a:pt x="6" y="6"/>
                      <a:pt x="8" y="7"/>
                      <a:pt x="6" y="5"/>
                    </a:cubicBezTo>
                    <a:cubicBezTo>
                      <a:pt x="6" y="5"/>
                      <a:pt x="6" y="5"/>
                      <a:pt x="6" y="5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6" y="4"/>
                      <a:pt x="7" y="5"/>
                      <a:pt x="7" y="5"/>
                    </a:cubicBezTo>
                    <a:cubicBezTo>
                      <a:pt x="6" y="4"/>
                      <a:pt x="6" y="4"/>
                      <a:pt x="5" y="3"/>
                    </a:cubicBezTo>
                    <a:cubicBezTo>
                      <a:pt x="7" y="4"/>
                      <a:pt x="8" y="4"/>
                      <a:pt x="8" y="5"/>
                    </a:cubicBezTo>
                    <a:cubicBezTo>
                      <a:pt x="7" y="4"/>
                      <a:pt x="7" y="4"/>
                      <a:pt x="7" y="4"/>
                    </a:cubicBezTo>
                    <a:cubicBezTo>
                      <a:pt x="8" y="4"/>
                      <a:pt x="7" y="4"/>
                      <a:pt x="7" y="3"/>
                    </a:cubicBezTo>
                    <a:cubicBezTo>
                      <a:pt x="7" y="3"/>
                      <a:pt x="8" y="4"/>
                      <a:pt x="8" y="5"/>
                    </a:cubicBezTo>
                    <a:cubicBezTo>
                      <a:pt x="9" y="5"/>
                      <a:pt x="7" y="3"/>
                      <a:pt x="8" y="3"/>
                    </a:cubicBezTo>
                    <a:cubicBezTo>
                      <a:pt x="7" y="2"/>
                      <a:pt x="7" y="2"/>
                      <a:pt x="7" y="2"/>
                    </a:cubicBezTo>
                    <a:cubicBezTo>
                      <a:pt x="7" y="2"/>
                      <a:pt x="8" y="3"/>
                      <a:pt x="8" y="2"/>
                    </a:cubicBezTo>
                    <a:cubicBezTo>
                      <a:pt x="9" y="4"/>
                      <a:pt x="9" y="4"/>
                      <a:pt x="9" y="4"/>
                    </a:cubicBezTo>
                    <a:cubicBezTo>
                      <a:pt x="9" y="5"/>
                      <a:pt x="9" y="5"/>
                      <a:pt x="10" y="5"/>
                    </a:cubicBezTo>
                    <a:cubicBezTo>
                      <a:pt x="9" y="3"/>
                      <a:pt x="9" y="3"/>
                      <a:pt x="9" y="3"/>
                    </a:cubicBezTo>
                    <a:cubicBezTo>
                      <a:pt x="10" y="4"/>
                      <a:pt x="10" y="4"/>
                      <a:pt x="10" y="4"/>
                    </a:cubicBez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764" name="Rectangle 863"/>
              <p:cNvSpPr>
                <a:spLocks noChangeArrowheads="1"/>
              </p:cNvSpPr>
              <p:nvPr/>
            </p:nvSpPr>
            <p:spPr bwMode="auto">
              <a:xfrm>
                <a:off x="1579" y="2960"/>
                <a:ext cx="1" cy="2"/>
              </a:xfrm>
              <a:prstGeom prst="rect">
                <a:avLst/>
              </a:pr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765" name="Freeform 864"/>
              <p:cNvSpPr/>
              <p:nvPr/>
            </p:nvSpPr>
            <p:spPr bwMode="auto">
              <a:xfrm>
                <a:off x="1579" y="2957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766" name="Rectangle 865"/>
              <p:cNvSpPr>
                <a:spLocks noChangeArrowheads="1"/>
              </p:cNvSpPr>
              <p:nvPr/>
            </p:nvSpPr>
            <p:spPr bwMode="auto">
              <a:xfrm>
                <a:off x="1568" y="2949"/>
                <a:ext cx="1" cy="2"/>
              </a:xfrm>
              <a:prstGeom prst="rect">
                <a:avLst/>
              </a:pr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767" name="Freeform 866"/>
              <p:cNvSpPr/>
              <p:nvPr/>
            </p:nvSpPr>
            <p:spPr bwMode="auto">
              <a:xfrm>
                <a:off x="1574" y="2960"/>
                <a:ext cx="2" cy="2"/>
              </a:xfrm>
              <a:custGeom>
                <a:avLst/>
                <a:gdLst>
                  <a:gd name="T0" fmla="*/ 1 w 1"/>
                  <a:gd name="T1" fmla="*/ 1 h 1"/>
                  <a:gd name="T2" fmla="*/ 0 w 1"/>
                  <a:gd name="T3" fmla="*/ 0 h 1"/>
                  <a:gd name="T4" fmla="*/ 1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1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768" name="Freeform 867"/>
              <p:cNvSpPr/>
              <p:nvPr/>
            </p:nvSpPr>
            <p:spPr bwMode="auto">
              <a:xfrm>
                <a:off x="1571" y="2962"/>
                <a:ext cx="3" cy="3"/>
              </a:xfrm>
              <a:custGeom>
                <a:avLst/>
                <a:gdLst>
                  <a:gd name="T0" fmla="*/ 0 w 1"/>
                  <a:gd name="T1" fmla="*/ 0 h 1"/>
                  <a:gd name="T2" fmla="*/ 1 w 1"/>
                  <a:gd name="T3" fmla="*/ 1 h 1"/>
                  <a:gd name="T4" fmla="*/ 0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0" y="0"/>
                    </a:cubicBez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769" name="Rectangle 868"/>
              <p:cNvSpPr>
                <a:spLocks noChangeArrowheads="1"/>
              </p:cNvSpPr>
              <p:nvPr/>
            </p:nvSpPr>
            <p:spPr bwMode="auto">
              <a:xfrm>
                <a:off x="1579" y="2960"/>
                <a:ext cx="1" cy="1"/>
              </a:xfrm>
              <a:prstGeom prst="rect">
                <a:avLst/>
              </a:pr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770" name="Freeform 869"/>
              <p:cNvSpPr/>
              <p:nvPr/>
            </p:nvSpPr>
            <p:spPr bwMode="auto">
              <a:xfrm>
                <a:off x="1563" y="2938"/>
                <a:ext cx="21" cy="19"/>
              </a:xfrm>
              <a:custGeom>
                <a:avLst/>
                <a:gdLst>
                  <a:gd name="T0" fmla="*/ 4 w 8"/>
                  <a:gd name="T1" fmla="*/ 5 h 7"/>
                  <a:gd name="T2" fmla="*/ 6 w 8"/>
                  <a:gd name="T3" fmla="*/ 5 h 7"/>
                  <a:gd name="T4" fmla="*/ 4 w 8"/>
                  <a:gd name="T5" fmla="*/ 2 h 7"/>
                  <a:gd name="T6" fmla="*/ 6 w 8"/>
                  <a:gd name="T7" fmla="*/ 5 h 7"/>
                  <a:gd name="T8" fmla="*/ 5 w 8"/>
                  <a:gd name="T9" fmla="*/ 3 h 7"/>
                  <a:gd name="T10" fmla="*/ 6 w 8"/>
                  <a:gd name="T11" fmla="*/ 2 h 7"/>
                  <a:gd name="T12" fmla="*/ 6 w 8"/>
                  <a:gd name="T13" fmla="*/ 6 h 7"/>
                  <a:gd name="T14" fmla="*/ 5 w 8"/>
                  <a:gd name="T15" fmla="*/ 2 h 7"/>
                  <a:gd name="T16" fmla="*/ 5 w 8"/>
                  <a:gd name="T17" fmla="*/ 2 h 7"/>
                  <a:gd name="T18" fmla="*/ 4 w 8"/>
                  <a:gd name="T19" fmla="*/ 3 h 7"/>
                  <a:gd name="T20" fmla="*/ 5 w 8"/>
                  <a:gd name="T21" fmla="*/ 5 h 7"/>
                  <a:gd name="T22" fmla="*/ 6 w 8"/>
                  <a:gd name="T23" fmla="*/ 7 h 7"/>
                  <a:gd name="T24" fmla="*/ 6 w 8"/>
                  <a:gd name="T25" fmla="*/ 5 h 7"/>
                  <a:gd name="T26" fmla="*/ 6 w 8"/>
                  <a:gd name="T27" fmla="*/ 7 h 7"/>
                  <a:gd name="T28" fmla="*/ 6 w 8"/>
                  <a:gd name="T29" fmla="*/ 6 h 7"/>
                  <a:gd name="T30" fmla="*/ 7 w 8"/>
                  <a:gd name="T31" fmla="*/ 7 h 7"/>
                  <a:gd name="T32" fmla="*/ 5 w 8"/>
                  <a:gd name="T33" fmla="*/ 5 h 7"/>
                  <a:gd name="T34" fmla="*/ 5 w 8"/>
                  <a:gd name="T35" fmla="*/ 6 h 7"/>
                  <a:gd name="T36" fmla="*/ 4 w 8"/>
                  <a:gd name="T37" fmla="*/ 3 h 7"/>
                  <a:gd name="T38" fmla="*/ 5 w 8"/>
                  <a:gd name="T39" fmla="*/ 3 h 7"/>
                  <a:gd name="T40" fmla="*/ 5 w 8"/>
                  <a:gd name="T41" fmla="*/ 3 h 7"/>
                  <a:gd name="T42" fmla="*/ 2 w 8"/>
                  <a:gd name="T43" fmla="*/ 0 h 7"/>
                  <a:gd name="T44" fmla="*/ 3 w 8"/>
                  <a:gd name="T45" fmla="*/ 1 h 7"/>
                  <a:gd name="T46" fmla="*/ 2 w 8"/>
                  <a:gd name="T47" fmla="*/ 1 h 7"/>
                  <a:gd name="T48" fmla="*/ 5 w 8"/>
                  <a:gd name="T49" fmla="*/ 3 h 7"/>
                  <a:gd name="T50" fmla="*/ 3 w 8"/>
                  <a:gd name="T51" fmla="*/ 1 h 7"/>
                  <a:gd name="T52" fmla="*/ 3 w 8"/>
                  <a:gd name="T53" fmla="*/ 2 h 7"/>
                  <a:gd name="T54" fmla="*/ 2 w 8"/>
                  <a:gd name="T55" fmla="*/ 1 h 7"/>
                  <a:gd name="T56" fmla="*/ 3 w 8"/>
                  <a:gd name="T57" fmla="*/ 2 h 7"/>
                  <a:gd name="T58" fmla="*/ 3 w 8"/>
                  <a:gd name="T59" fmla="*/ 3 h 7"/>
                  <a:gd name="T60" fmla="*/ 3 w 8"/>
                  <a:gd name="T61" fmla="*/ 4 h 7"/>
                  <a:gd name="T62" fmla="*/ 3 w 8"/>
                  <a:gd name="T63" fmla="*/ 3 h 7"/>
                  <a:gd name="T64" fmla="*/ 4 w 8"/>
                  <a:gd name="T65" fmla="*/ 5 h 7"/>
                  <a:gd name="T66" fmla="*/ 3 w 8"/>
                  <a:gd name="T67" fmla="*/ 4 h 7"/>
                  <a:gd name="T68" fmla="*/ 4 w 8"/>
                  <a:gd name="T69" fmla="*/ 5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8" h="7">
                    <a:moveTo>
                      <a:pt x="4" y="5"/>
                    </a:moveTo>
                    <a:cubicBezTo>
                      <a:pt x="5" y="6"/>
                      <a:pt x="5" y="5"/>
                      <a:pt x="6" y="5"/>
                    </a:cubicBezTo>
                    <a:cubicBezTo>
                      <a:pt x="6" y="4"/>
                      <a:pt x="4" y="3"/>
                      <a:pt x="4" y="2"/>
                    </a:cubicBezTo>
                    <a:cubicBezTo>
                      <a:pt x="6" y="5"/>
                      <a:pt x="6" y="5"/>
                      <a:pt x="6" y="5"/>
                    </a:cubicBezTo>
                    <a:cubicBezTo>
                      <a:pt x="6" y="5"/>
                      <a:pt x="8" y="2"/>
                      <a:pt x="5" y="3"/>
                    </a:cubicBezTo>
                    <a:cubicBezTo>
                      <a:pt x="5" y="3"/>
                      <a:pt x="5" y="3"/>
                      <a:pt x="6" y="2"/>
                    </a:cubicBezTo>
                    <a:cubicBezTo>
                      <a:pt x="4" y="2"/>
                      <a:pt x="7" y="6"/>
                      <a:pt x="6" y="6"/>
                    </a:cubicBezTo>
                    <a:cubicBezTo>
                      <a:pt x="6" y="4"/>
                      <a:pt x="5" y="4"/>
                      <a:pt x="5" y="2"/>
                    </a:cubicBezTo>
                    <a:cubicBezTo>
                      <a:pt x="5" y="2"/>
                      <a:pt x="5" y="2"/>
                      <a:pt x="5" y="2"/>
                    </a:cubicBezTo>
                    <a:cubicBezTo>
                      <a:pt x="5" y="2"/>
                      <a:pt x="5" y="3"/>
                      <a:pt x="4" y="3"/>
                    </a:cubicBezTo>
                    <a:cubicBezTo>
                      <a:pt x="5" y="4"/>
                      <a:pt x="5" y="5"/>
                      <a:pt x="5" y="5"/>
                    </a:cubicBezTo>
                    <a:cubicBezTo>
                      <a:pt x="5" y="5"/>
                      <a:pt x="6" y="6"/>
                      <a:pt x="6" y="7"/>
                    </a:cubicBezTo>
                    <a:cubicBezTo>
                      <a:pt x="6" y="6"/>
                      <a:pt x="6" y="6"/>
                      <a:pt x="6" y="5"/>
                    </a:cubicBezTo>
                    <a:cubicBezTo>
                      <a:pt x="6" y="6"/>
                      <a:pt x="6" y="6"/>
                      <a:pt x="6" y="7"/>
                    </a:cubicBezTo>
                    <a:cubicBezTo>
                      <a:pt x="6" y="6"/>
                      <a:pt x="6" y="6"/>
                      <a:pt x="6" y="6"/>
                    </a:cubicBezTo>
                    <a:cubicBezTo>
                      <a:pt x="6" y="6"/>
                      <a:pt x="6" y="7"/>
                      <a:pt x="7" y="7"/>
                    </a:cubicBezTo>
                    <a:cubicBezTo>
                      <a:pt x="6" y="6"/>
                      <a:pt x="7" y="6"/>
                      <a:pt x="5" y="5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4" y="5"/>
                      <a:pt x="5" y="2"/>
                      <a:pt x="4" y="3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5" y="3"/>
                      <a:pt x="0" y="0"/>
                      <a:pt x="2" y="0"/>
                    </a:cubicBezTo>
                    <a:cubicBezTo>
                      <a:pt x="2" y="1"/>
                      <a:pt x="3" y="1"/>
                      <a:pt x="3" y="1"/>
                    </a:cubicBezTo>
                    <a:cubicBezTo>
                      <a:pt x="4" y="2"/>
                      <a:pt x="2" y="1"/>
                      <a:pt x="2" y="1"/>
                    </a:cubicBezTo>
                    <a:cubicBezTo>
                      <a:pt x="3" y="1"/>
                      <a:pt x="4" y="2"/>
                      <a:pt x="5" y="3"/>
                    </a:cubicBezTo>
                    <a:cubicBezTo>
                      <a:pt x="4" y="2"/>
                      <a:pt x="5" y="3"/>
                      <a:pt x="3" y="1"/>
                    </a:cubicBezTo>
                    <a:cubicBezTo>
                      <a:pt x="2" y="1"/>
                      <a:pt x="3" y="2"/>
                      <a:pt x="3" y="2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3" y="3"/>
                      <a:pt x="2" y="1"/>
                      <a:pt x="3" y="2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3"/>
                      <a:pt x="3" y="3"/>
                      <a:pt x="3" y="4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4" y="4"/>
                      <a:pt x="3" y="5"/>
                      <a:pt x="4" y="5"/>
                    </a:cubicBezTo>
                    <a:cubicBezTo>
                      <a:pt x="4" y="5"/>
                      <a:pt x="3" y="4"/>
                      <a:pt x="3" y="4"/>
                    </a:cubicBezTo>
                    <a:cubicBezTo>
                      <a:pt x="4" y="4"/>
                      <a:pt x="4" y="5"/>
                      <a:pt x="4" y="5"/>
                    </a:cubicBez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771" name="Freeform 870"/>
              <p:cNvSpPr/>
              <p:nvPr/>
            </p:nvSpPr>
            <p:spPr bwMode="auto">
              <a:xfrm>
                <a:off x="1576" y="2954"/>
                <a:ext cx="3" cy="0"/>
              </a:xfrm>
              <a:custGeom>
                <a:avLst/>
                <a:gdLst>
                  <a:gd name="T0" fmla="*/ 3 w 3"/>
                  <a:gd name="T1" fmla="*/ 0 w 3"/>
                  <a:gd name="T2" fmla="*/ 3 w 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3">
                    <a:moveTo>
                      <a:pt x="3" y="0"/>
                    </a:moveTo>
                    <a:lnTo>
                      <a:pt x="0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772" name="Freeform 871"/>
              <p:cNvSpPr/>
              <p:nvPr/>
            </p:nvSpPr>
            <p:spPr bwMode="auto">
              <a:xfrm>
                <a:off x="1560" y="2938"/>
                <a:ext cx="14" cy="27"/>
              </a:xfrm>
              <a:custGeom>
                <a:avLst/>
                <a:gdLst>
                  <a:gd name="T0" fmla="*/ 3 w 5"/>
                  <a:gd name="T1" fmla="*/ 4 h 10"/>
                  <a:gd name="T2" fmla="*/ 1 w 5"/>
                  <a:gd name="T3" fmla="*/ 3 h 10"/>
                  <a:gd name="T4" fmla="*/ 3 w 5"/>
                  <a:gd name="T5" fmla="*/ 5 h 10"/>
                  <a:gd name="T6" fmla="*/ 3 w 5"/>
                  <a:gd name="T7" fmla="*/ 6 h 10"/>
                  <a:gd name="T8" fmla="*/ 2 w 5"/>
                  <a:gd name="T9" fmla="*/ 4 h 10"/>
                  <a:gd name="T10" fmla="*/ 1 w 5"/>
                  <a:gd name="T11" fmla="*/ 4 h 10"/>
                  <a:gd name="T12" fmla="*/ 2 w 5"/>
                  <a:gd name="T13" fmla="*/ 5 h 10"/>
                  <a:gd name="T14" fmla="*/ 2 w 5"/>
                  <a:gd name="T15" fmla="*/ 6 h 10"/>
                  <a:gd name="T16" fmla="*/ 2 w 5"/>
                  <a:gd name="T17" fmla="*/ 6 h 10"/>
                  <a:gd name="T18" fmla="*/ 1 w 5"/>
                  <a:gd name="T19" fmla="*/ 4 h 10"/>
                  <a:gd name="T20" fmla="*/ 2 w 5"/>
                  <a:gd name="T21" fmla="*/ 9 h 10"/>
                  <a:gd name="T22" fmla="*/ 2 w 5"/>
                  <a:gd name="T23" fmla="*/ 9 h 10"/>
                  <a:gd name="T24" fmla="*/ 1 w 5"/>
                  <a:gd name="T25" fmla="*/ 7 h 10"/>
                  <a:gd name="T26" fmla="*/ 2 w 5"/>
                  <a:gd name="T27" fmla="*/ 7 h 10"/>
                  <a:gd name="T28" fmla="*/ 2 w 5"/>
                  <a:gd name="T29" fmla="*/ 8 h 10"/>
                  <a:gd name="T30" fmla="*/ 5 w 5"/>
                  <a:gd name="T31" fmla="*/ 6 h 10"/>
                  <a:gd name="T32" fmla="*/ 4 w 5"/>
                  <a:gd name="T33" fmla="*/ 7 h 10"/>
                  <a:gd name="T34" fmla="*/ 4 w 5"/>
                  <a:gd name="T35" fmla="*/ 5 h 10"/>
                  <a:gd name="T36" fmla="*/ 3 w 5"/>
                  <a:gd name="T37" fmla="*/ 4 h 10"/>
                  <a:gd name="T38" fmla="*/ 3 w 5"/>
                  <a:gd name="T39" fmla="*/ 4 h 10"/>
                  <a:gd name="T40" fmla="*/ 2 w 5"/>
                  <a:gd name="T41" fmla="*/ 2 h 10"/>
                  <a:gd name="T42" fmla="*/ 2 w 5"/>
                  <a:gd name="T43" fmla="*/ 1 h 10"/>
                  <a:gd name="T44" fmla="*/ 1 w 5"/>
                  <a:gd name="T45" fmla="*/ 2 h 10"/>
                  <a:gd name="T46" fmla="*/ 3 w 5"/>
                  <a:gd name="T47" fmla="*/ 4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5" h="10">
                    <a:moveTo>
                      <a:pt x="3" y="4"/>
                    </a:moveTo>
                    <a:cubicBezTo>
                      <a:pt x="2" y="4"/>
                      <a:pt x="2" y="3"/>
                      <a:pt x="1" y="3"/>
                    </a:cubicBezTo>
                    <a:cubicBezTo>
                      <a:pt x="2" y="4"/>
                      <a:pt x="3" y="4"/>
                      <a:pt x="3" y="5"/>
                    </a:cubicBezTo>
                    <a:cubicBezTo>
                      <a:pt x="3" y="5"/>
                      <a:pt x="3" y="6"/>
                      <a:pt x="3" y="6"/>
                    </a:cubicBezTo>
                    <a:cubicBezTo>
                      <a:pt x="3" y="5"/>
                      <a:pt x="2" y="4"/>
                      <a:pt x="2" y="4"/>
                    </a:cubicBezTo>
                    <a:cubicBezTo>
                      <a:pt x="2" y="4"/>
                      <a:pt x="1" y="4"/>
                      <a:pt x="1" y="4"/>
                    </a:cubicBezTo>
                    <a:cubicBezTo>
                      <a:pt x="2" y="4"/>
                      <a:pt x="1" y="4"/>
                      <a:pt x="2" y="5"/>
                    </a:cubicBezTo>
                    <a:cubicBezTo>
                      <a:pt x="3" y="6"/>
                      <a:pt x="3" y="7"/>
                      <a:pt x="2" y="6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1" y="4"/>
                      <a:pt x="1" y="5"/>
                      <a:pt x="1" y="4"/>
                    </a:cubicBezTo>
                    <a:cubicBezTo>
                      <a:pt x="1" y="6"/>
                      <a:pt x="0" y="6"/>
                      <a:pt x="2" y="9"/>
                    </a:cubicBezTo>
                    <a:cubicBezTo>
                      <a:pt x="3" y="10"/>
                      <a:pt x="2" y="9"/>
                      <a:pt x="2" y="9"/>
                    </a:cubicBezTo>
                    <a:cubicBezTo>
                      <a:pt x="2" y="8"/>
                      <a:pt x="2" y="7"/>
                      <a:pt x="1" y="7"/>
                    </a:cubicBezTo>
                    <a:cubicBezTo>
                      <a:pt x="2" y="7"/>
                      <a:pt x="1" y="6"/>
                      <a:pt x="2" y="7"/>
                    </a:cubicBezTo>
                    <a:cubicBezTo>
                      <a:pt x="2" y="8"/>
                      <a:pt x="2" y="8"/>
                      <a:pt x="2" y="8"/>
                    </a:cubicBezTo>
                    <a:cubicBezTo>
                      <a:pt x="3" y="8"/>
                      <a:pt x="4" y="7"/>
                      <a:pt x="5" y="6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4" y="6"/>
                      <a:pt x="4" y="6"/>
                      <a:pt x="4" y="5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3" y="4"/>
                      <a:pt x="3" y="3"/>
                      <a:pt x="3" y="4"/>
                    </a:cubicBezTo>
                    <a:cubicBezTo>
                      <a:pt x="3" y="3"/>
                      <a:pt x="2" y="3"/>
                      <a:pt x="2" y="2"/>
                    </a:cubicBezTo>
                    <a:cubicBezTo>
                      <a:pt x="2" y="2"/>
                      <a:pt x="2" y="2"/>
                      <a:pt x="2" y="1"/>
                    </a:cubicBezTo>
                    <a:cubicBezTo>
                      <a:pt x="0" y="0"/>
                      <a:pt x="2" y="3"/>
                      <a:pt x="1" y="2"/>
                    </a:cubicBezTo>
                    <a:lnTo>
                      <a:pt x="3" y="4"/>
                    </a:ln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773" name="Rectangle 872"/>
              <p:cNvSpPr>
                <a:spLocks noChangeArrowheads="1"/>
              </p:cNvSpPr>
              <p:nvPr/>
            </p:nvSpPr>
            <p:spPr bwMode="auto">
              <a:xfrm>
                <a:off x="1568" y="2943"/>
                <a:ext cx="1" cy="3"/>
              </a:xfrm>
              <a:prstGeom prst="rect">
                <a:avLst/>
              </a:pr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774" name="Freeform 873"/>
              <p:cNvSpPr/>
              <p:nvPr/>
            </p:nvSpPr>
            <p:spPr bwMode="auto">
              <a:xfrm>
                <a:off x="1571" y="2951"/>
                <a:ext cx="3" cy="6"/>
              </a:xfrm>
              <a:custGeom>
                <a:avLst/>
                <a:gdLst>
                  <a:gd name="T0" fmla="*/ 1 w 1"/>
                  <a:gd name="T1" fmla="*/ 2 h 2"/>
                  <a:gd name="T2" fmla="*/ 1 w 1"/>
                  <a:gd name="T3" fmla="*/ 1 h 2"/>
                  <a:gd name="T4" fmla="*/ 1 w 1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2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0" y="0"/>
                      <a:pt x="1" y="1"/>
                      <a:pt x="1" y="2"/>
                    </a:cubicBez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775" name="Freeform 874"/>
              <p:cNvSpPr/>
              <p:nvPr/>
            </p:nvSpPr>
            <p:spPr bwMode="auto">
              <a:xfrm>
                <a:off x="1560" y="2949"/>
                <a:ext cx="3" cy="2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0 h 1"/>
                  <a:gd name="T4" fmla="*/ 1 w 1"/>
                  <a:gd name="T5" fmla="*/ 1 h 1"/>
                  <a:gd name="T6" fmla="*/ 0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776" name="Freeform 875"/>
              <p:cNvSpPr/>
              <p:nvPr/>
            </p:nvSpPr>
            <p:spPr bwMode="auto">
              <a:xfrm>
                <a:off x="1560" y="2954"/>
                <a:ext cx="5" cy="11"/>
              </a:xfrm>
              <a:custGeom>
                <a:avLst/>
                <a:gdLst>
                  <a:gd name="T0" fmla="*/ 1 w 2"/>
                  <a:gd name="T1" fmla="*/ 4 h 4"/>
                  <a:gd name="T2" fmla="*/ 2 w 2"/>
                  <a:gd name="T3" fmla="*/ 3 h 4"/>
                  <a:gd name="T4" fmla="*/ 0 w 2"/>
                  <a:gd name="T5" fmla="*/ 0 h 4"/>
                  <a:gd name="T6" fmla="*/ 1 w 2"/>
                  <a:gd name="T7" fmla="*/ 2 h 4"/>
                  <a:gd name="T8" fmla="*/ 1 w 2"/>
                  <a:gd name="T9" fmla="*/ 3 h 4"/>
                  <a:gd name="T10" fmla="*/ 1 w 2"/>
                  <a:gd name="T11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4">
                    <a:moveTo>
                      <a:pt x="1" y="4"/>
                    </a:moveTo>
                    <a:cubicBezTo>
                      <a:pt x="2" y="4"/>
                      <a:pt x="1" y="3"/>
                      <a:pt x="2" y="3"/>
                    </a:cubicBezTo>
                    <a:cubicBezTo>
                      <a:pt x="2" y="2"/>
                      <a:pt x="1" y="1"/>
                      <a:pt x="0" y="0"/>
                    </a:cubicBezTo>
                    <a:cubicBezTo>
                      <a:pt x="0" y="0"/>
                      <a:pt x="1" y="2"/>
                      <a:pt x="1" y="2"/>
                    </a:cubicBezTo>
                    <a:cubicBezTo>
                      <a:pt x="0" y="1"/>
                      <a:pt x="1" y="3"/>
                      <a:pt x="1" y="3"/>
                    </a:cubicBezTo>
                    <a:lnTo>
                      <a:pt x="1" y="4"/>
                    </a:ln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777" name="Freeform 876"/>
              <p:cNvSpPr/>
              <p:nvPr/>
            </p:nvSpPr>
            <p:spPr bwMode="auto">
              <a:xfrm>
                <a:off x="1546" y="2943"/>
                <a:ext cx="17" cy="22"/>
              </a:xfrm>
              <a:custGeom>
                <a:avLst/>
                <a:gdLst>
                  <a:gd name="T0" fmla="*/ 3 w 6"/>
                  <a:gd name="T1" fmla="*/ 4 h 8"/>
                  <a:gd name="T2" fmla="*/ 3 w 6"/>
                  <a:gd name="T3" fmla="*/ 5 h 8"/>
                  <a:gd name="T4" fmla="*/ 3 w 6"/>
                  <a:gd name="T5" fmla="*/ 4 h 8"/>
                  <a:gd name="T6" fmla="*/ 2 w 6"/>
                  <a:gd name="T7" fmla="*/ 3 h 8"/>
                  <a:gd name="T8" fmla="*/ 2 w 6"/>
                  <a:gd name="T9" fmla="*/ 4 h 8"/>
                  <a:gd name="T10" fmla="*/ 2 w 6"/>
                  <a:gd name="T11" fmla="*/ 6 h 8"/>
                  <a:gd name="T12" fmla="*/ 2 w 6"/>
                  <a:gd name="T13" fmla="*/ 6 h 8"/>
                  <a:gd name="T14" fmla="*/ 5 w 6"/>
                  <a:gd name="T15" fmla="*/ 8 h 8"/>
                  <a:gd name="T16" fmla="*/ 2 w 6"/>
                  <a:gd name="T17" fmla="*/ 6 h 8"/>
                  <a:gd name="T18" fmla="*/ 3 w 6"/>
                  <a:gd name="T19" fmla="*/ 5 h 8"/>
                  <a:gd name="T20" fmla="*/ 3 w 6"/>
                  <a:gd name="T21" fmla="*/ 5 h 8"/>
                  <a:gd name="T22" fmla="*/ 3 w 6"/>
                  <a:gd name="T23" fmla="*/ 4 h 8"/>
                  <a:gd name="T24" fmla="*/ 5 w 6"/>
                  <a:gd name="T25" fmla="*/ 4 h 8"/>
                  <a:gd name="T26" fmla="*/ 4 w 6"/>
                  <a:gd name="T27" fmla="*/ 4 h 8"/>
                  <a:gd name="T28" fmla="*/ 5 w 6"/>
                  <a:gd name="T29" fmla="*/ 3 h 8"/>
                  <a:gd name="T30" fmla="*/ 4 w 6"/>
                  <a:gd name="T31" fmla="*/ 3 h 8"/>
                  <a:gd name="T32" fmla="*/ 5 w 6"/>
                  <a:gd name="T33" fmla="*/ 3 h 8"/>
                  <a:gd name="T34" fmla="*/ 2 w 6"/>
                  <a:gd name="T35" fmla="*/ 3 h 8"/>
                  <a:gd name="T36" fmla="*/ 2 w 6"/>
                  <a:gd name="T37" fmla="*/ 2 h 8"/>
                  <a:gd name="T38" fmla="*/ 4 w 6"/>
                  <a:gd name="T39" fmla="*/ 3 h 8"/>
                  <a:gd name="T40" fmla="*/ 3 w 6"/>
                  <a:gd name="T41" fmla="*/ 2 h 8"/>
                  <a:gd name="T42" fmla="*/ 5 w 6"/>
                  <a:gd name="T43" fmla="*/ 3 h 8"/>
                  <a:gd name="T44" fmla="*/ 3 w 6"/>
                  <a:gd name="T45" fmla="*/ 1 h 8"/>
                  <a:gd name="T46" fmla="*/ 3 w 6"/>
                  <a:gd name="T47" fmla="*/ 1 h 8"/>
                  <a:gd name="T48" fmla="*/ 0 w 6"/>
                  <a:gd name="T49" fmla="*/ 0 h 8"/>
                  <a:gd name="T50" fmla="*/ 0 w 6"/>
                  <a:gd name="T51" fmla="*/ 3 h 8"/>
                  <a:gd name="T52" fmla="*/ 2 w 6"/>
                  <a:gd name="T53" fmla="*/ 3 h 8"/>
                  <a:gd name="T54" fmla="*/ 0 w 6"/>
                  <a:gd name="T55" fmla="*/ 4 h 8"/>
                  <a:gd name="T56" fmla="*/ 2 w 6"/>
                  <a:gd name="T57" fmla="*/ 3 h 8"/>
                  <a:gd name="T58" fmla="*/ 0 w 6"/>
                  <a:gd name="T59" fmla="*/ 4 h 8"/>
                  <a:gd name="T60" fmla="*/ 2 w 6"/>
                  <a:gd name="T61" fmla="*/ 4 h 8"/>
                  <a:gd name="T62" fmla="*/ 0 w 6"/>
                  <a:gd name="T63" fmla="*/ 5 h 8"/>
                  <a:gd name="T64" fmla="*/ 4 w 6"/>
                  <a:gd name="T65" fmla="*/ 8 h 8"/>
                  <a:gd name="T66" fmla="*/ 3 w 6"/>
                  <a:gd name="T67" fmla="*/ 6 h 8"/>
                  <a:gd name="T68" fmla="*/ 4 w 6"/>
                  <a:gd name="T69" fmla="*/ 6 h 8"/>
                  <a:gd name="T70" fmla="*/ 4 w 6"/>
                  <a:gd name="T71" fmla="*/ 4 h 8"/>
                  <a:gd name="T72" fmla="*/ 5 w 6"/>
                  <a:gd name="T73" fmla="*/ 7 h 8"/>
                  <a:gd name="T74" fmla="*/ 5 w 6"/>
                  <a:gd name="T75" fmla="*/ 7 h 8"/>
                  <a:gd name="T76" fmla="*/ 5 w 6"/>
                  <a:gd name="T77" fmla="*/ 6 h 8"/>
                  <a:gd name="T78" fmla="*/ 6 w 6"/>
                  <a:gd name="T79" fmla="*/ 7 h 8"/>
                  <a:gd name="T80" fmla="*/ 4 w 6"/>
                  <a:gd name="T81" fmla="*/ 3 h 8"/>
                  <a:gd name="T82" fmla="*/ 2 w 6"/>
                  <a:gd name="T83" fmla="*/ 2 h 8"/>
                  <a:gd name="T84" fmla="*/ 3 w 6"/>
                  <a:gd name="T85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6" h="8">
                    <a:moveTo>
                      <a:pt x="3" y="4"/>
                    </a:moveTo>
                    <a:cubicBezTo>
                      <a:pt x="3" y="4"/>
                      <a:pt x="3" y="5"/>
                      <a:pt x="3" y="5"/>
                    </a:cubicBezTo>
                    <a:cubicBezTo>
                      <a:pt x="2" y="4"/>
                      <a:pt x="2" y="4"/>
                      <a:pt x="3" y="4"/>
                    </a:cubicBezTo>
                    <a:cubicBezTo>
                      <a:pt x="2" y="2"/>
                      <a:pt x="2" y="4"/>
                      <a:pt x="2" y="3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4"/>
                      <a:pt x="3" y="4"/>
                      <a:pt x="2" y="6"/>
                    </a:cubicBezTo>
                    <a:cubicBezTo>
                      <a:pt x="2" y="7"/>
                      <a:pt x="3" y="5"/>
                      <a:pt x="2" y="6"/>
                    </a:cubicBezTo>
                    <a:cubicBezTo>
                      <a:pt x="4" y="5"/>
                      <a:pt x="5" y="6"/>
                      <a:pt x="5" y="8"/>
                    </a:cubicBezTo>
                    <a:cubicBezTo>
                      <a:pt x="4" y="8"/>
                      <a:pt x="3" y="6"/>
                      <a:pt x="2" y="6"/>
                    </a:cubicBezTo>
                    <a:cubicBezTo>
                      <a:pt x="4" y="5"/>
                      <a:pt x="1" y="6"/>
                      <a:pt x="3" y="5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5" y="4"/>
                      <a:pt x="3" y="5"/>
                      <a:pt x="3" y="4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4" y="4"/>
                      <a:pt x="3" y="4"/>
                      <a:pt x="4" y="4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4" y="2"/>
                      <a:pt x="4" y="3"/>
                      <a:pt x="2" y="3"/>
                    </a:cubicBezTo>
                    <a:cubicBezTo>
                      <a:pt x="5" y="3"/>
                      <a:pt x="1" y="2"/>
                      <a:pt x="2" y="2"/>
                    </a:cubicBezTo>
                    <a:cubicBezTo>
                      <a:pt x="3" y="2"/>
                      <a:pt x="3" y="2"/>
                      <a:pt x="4" y="3"/>
                    </a:cubicBezTo>
                    <a:cubicBezTo>
                      <a:pt x="2" y="2"/>
                      <a:pt x="4" y="2"/>
                      <a:pt x="3" y="2"/>
                    </a:cubicBezTo>
                    <a:cubicBezTo>
                      <a:pt x="5" y="3"/>
                      <a:pt x="3" y="2"/>
                      <a:pt x="5" y="3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1"/>
                      <a:pt x="1" y="0"/>
                      <a:pt x="0" y="0"/>
                    </a:cubicBezTo>
                    <a:cubicBezTo>
                      <a:pt x="1" y="1"/>
                      <a:pt x="1" y="2"/>
                      <a:pt x="0" y="3"/>
                    </a:cubicBezTo>
                    <a:cubicBezTo>
                      <a:pt x="2" y="3"/>
                      <a:pt x="0" y="3"/>
                      <a:pt x="2" y="3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4"/>
                      <a:pt x="1" y="3"/>
                      <a:pt x="2" y="3"/>
                    </a:cubicBezTo>
                    <a:cubicBezTo>
                      <a:pt x="2" y="4"/>
                      <a:pt x="1" y="4"/>
                      <a:pt x="0" y="4"/>
                    </a:cubicBezTo>
                    <a:cubicBezTo>
                      <a:pt x="0" y="4"/>
                      <a:pt x="1" y="4"/>
                      <a:pt x="2" y="4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2" y="6"/>
                      <a:pt x="1" y="8"/>
                      <a:pt x="4" y="8"/>
                    </a:cubicBezTo>
                    <a:cubicBezTo>
                      <a:pt x="3" y="6"/>
                      <a:pt x="3" y="6"/>
                      <a:pt x="3" y="6"/>
                    </a:cubicBezTo>
                    <a:cubicBezTo>
                      <a:pt x="4" y="7"/>
                      <a:pt x="2" y="3"/>
                      <a:pt x="4" y="6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4" y="5"/>
                      <a:pt x="5" y="6"/>
                      <a:pt x="5" y="7"/>
                    </a:cubicBezTo>
                    <a:cubicBezTo>
                      <a:pt x="5" y="7"/>
                      <a:pt x="5" y="7"/>
                      <a:pt x="5" y="7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4" y="5"/>
                      <a:pt x="5" y="6"/>
                      <a:pt x="6" y="7"/>
                    </a:cubicBezTo>
                    <a:cubicBezTo>
                      <a:pt x="5" y="5"/>
                      <a:pt x="4" y="5"/>
                      <a:pt x="4" y="3"/>
                    </a:cubicBezTo>
                    <a:cubicBezTo>
                      <a:pt x="4" y="6"/>
                      <a:pt x="2" y="1"/>
                      <a:pt x="2" y="2"/>
                    </a:cubicBezTo>
                    <a:cubicBezTo>
                      <a:pt x="2" y="3"/>
                      <a:pt x="3" y="4"/>
                      <a:pt x="3" y="4"/>
                    </a:cubicBez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778" name="Freeform 877"/>
              <p:cNvSpPr/>
              <p:nvPr/>
            </p:nvSpPr>
            <p:spPr bwMode="auto">
              <a:xfrm>
                <a:off x="1560" y="2962"/>
                <a:ext cx="0" cy="3"/>
              </a:xfrm>
              <a:custGeom>
                <a:avLst/>
                <a:gdLst>
                  <a:gd name="T0" fmla="*/ 3 h 3"/>
                  <a:gd name="T1" fmla="*/ 0 h 3"/>
                  <a:gd name="T2" fmla="*/ 3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3">
                    <a:moveTo>
                      <a:pt x="0" y="3"/>
                    </a:moveTo>
                    <a:lnTo>
                      <a:pt x="0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779" name="Freeform 878"/>
              <p:cNvSpPr/>
              <p:nvPr/>
            </p:nvSpPr>
            <p:spPr bwMode="auto">
              <a:xfrm>
                <a:off x="1554" y="2943"/>
                <a:ext cx="0" cy="3"/>
              </a:xfrm>
              <a:custGeom>
                <a:avLst/>
                <a:gdLst>
                  <a:gd name="T0" fmla="*/ 1 h 1"/>
                  <a:gd name="T1" fmla="*/ 1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780" name="Rectangle 879"/>
              <p:cNvSpPr>
                <a:spLocks noChangeArrowheads="1"/>
              </p:cNvSpPr>
              <p:nvPr/>
            </p:nvSpPr>
            <p:spPr bwMode="auto">
              <a:xfrm>
                <a:off x="1563" y="2962"/>
                <a:ext cx="1" cy="1"/>
              </a:xfrm>
              <a:prstGeom prst="rect">
                <a:avLst/>
              </a:pr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781" name="Freeform 880"/>
              <p:cNvSpPr/>
              <p:nvPr/>
            </p:nvSpPr>
            <p:spPr bwMode="auto">
              <a:xfrm>
                <a:off x="1557" y="2951"/>
                <a:ext cx="0" cy="3"/>
              </a:xfrm>
              <a:custGeom>
                <a:avLst/>
                <a:gdLst>
                  <a:gd name="T0" fmla="*/ 0 h 3"/>
                  <a:gd name="T1" fmla="*/ 0 h 3"/>
                  <a:gd name="T2" fmla="*/ 3 h 3"/>
                  <a:gd name="T3" fmla="*/ 0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lnTo>
                      <a:pt x="0" y="0"/>
                    </a:lnTo>
                    <a:lnTo>
                      <a:pt x="0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782" name="Freeform 881"/>
              <p:cNvSpPr/>
              <p:nvPr/>
            </p:nvSpPr>
            <p:spPr bwMode="auto">
              <a:xfrm>
                <a:off x="1549" y="2949"/>
                <a:ext cx="3" cy="0"/>
              </a:xfrm>
              <a:custGeom>
                <a:avLst/>
                <a:gdLst>
                  <a:gd name="T0" fmla="*/ 0 w 3"/>
                  <a:gd name="T1" fmla="*/ 3 w 3"/>
                  <a:gd name="T2" fmla="*/ 0 w 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3">
                    <a:moveTo>
                      <a:pt x="0" y="0"/>
                    </a:moveTo>
                    <a:lnTo>
                      <a:pt x="3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783" name="Freeform 882"/>
              <p:cNvSpPr/>
              <p:nvPr/>
            </p:nvSpPr>
            <p:spPr bwMode="auto">
              <a:xfrm>
                <a:off x="1554" y="2957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784" name="Freeform 883"/>
              <p:cNvSpPr/>
              <p:nvPr/>
            </p:nvSpPr>
            <p:spPr bwMode="auto">
              <a:xfrm>
                <a:off x="1546" y="2932"/>
                <a:ext cx="33" cy="52"/>
              </a:xfrm>
              <a:custGeom>
                <a:avLst/>
                <a:gdLst>
                  <a:gd name="T0" fmla="*/ 4 w 12"/>
                  <a:gd name="T1" fmla="*/ 14 h 19"/>
                  <a:gd name="T2" fmla="*/ 4 w 12"/>
                  <a:gd name="T3" fmla="*/ 16 h 19"/>
                  <a:gd name="T4" fmla="*/ 5 w 12"/>
                  <a:gd name="T5" fmla="*/ 17 h 19"/>
                  <a:gd name="T6" fmla="*/ 6 w 12"/>
                  <a:gd name="T7" fmla="*/ 16 h 19"/>
                  <a:gd name="T8" fmla="*/ 8 w 12"/>
                  <a:gd name="T9" fmla="*/ 16 h 19"/>
                  <a:gd name="T10" fmla="*/ 9 w 12"/>
                  <a:gd name="T11" fmla="*/ 12 h 19"/>
                  <a:gd name="T12" fmla="*/ 10 w 12"/>
                  <a:gd name="T13" fmla="*/ 14 h 19"/>
                  <a:gd name="T14" fmla="*/ 8 w 12"/>
                  <a:gd name="T15" fmla="*/ 12 h 19"/>
                  <a:gd name="T16" fmla="*/ 9 w 12"/>
                  <a:gd name="T17" fmla="*/ 11 h 19"/>
                  <a:gd name="T18" fmla="*/ 7 w 12"/>
                  <a:gd name="T19" fmla="*/ 12 h 19"/>
                  <a:gd name="T20" fmla="*/ 7 w 12"/>
                  <a:gd name="T21" fmla="*/ 10 h 19"/>
                  <a:gd name="T22" fmla="*/ 4 w 12"/>
                  <a:gd name="T23" fmla="*/ 11 h 19"/>
                  <a:gd name="T24" fmla="*/ 8 w 12"/>
                  <a:gd name="T25" fmla="*/ 10 h 19"/>
                  <a:gd name="T26" fmla="*/ 7 w 12"/>
                  <a:gd name="T27" fmla="*/ 8 h 19"/>
                  <a:gd name="T28" fmla="*/ 7 w 12"/>
                  <a:gd name="T29" fmla="*/ 7 h 19"/>
                  <a:gd name="T30" fmla="*/ 5 w 12"/>
                  <a:gd name="T31" fmla="*/ 7 h 19"/>
                  <a:gd name="T32" fmla="*/ 2 w 12"/>
                  <a:gd name="T33" fmla="*/ 7 h 19"/>
                  <a:gd name="T34" fmla="*/ 6 w 12"/>
                  <a:gd name="T35" fmla="*/ 5 h 19"/>
                  <a:gd name="T36" fmla="*/ 5 w 12"/>
                  <a:gd name="T37" fmla="*/ 4 h 19"/>
                  <a:gd name="T38" fmla="*/ 4 w 12"/>
                  <a:gd name="T39" fmla="*/ 4 h 19"/>
                  <a:gd name="T40" fmla="*/ 4 w 12"/>
                  <a:gd name="T41" fmla="*/ 6 h 19"/>
                  <a:gd name="T42" fmla="*/ 3 w 12"/>
                  <a:gd name="T43" fmla="*/ 4 h 19"/>
                  <a:gd name="T44" fmla="*/ 3 w 12"/>
                  <a:gd name="T45" fmla="*/ 3 h 19"/>
                  <a:gd name="T46" fmla="*/ 1 w 12"/>
                  <a:gd name="T47" fmla="*/ 6 h 19"/>
                  <a:gd name="T48" fmla="*/ 0 w 12"/>
                  <a:gd name="T49" fmla="*/ 7 h 19"/>
                  <a:gd name="T50" fmla="*/ 1 w 12"/>
                  <a:gd name="T51" fmla="*/ 7 h 19"/>
                  <a:gd name="T52" fmla="*/ 1 w 12"/>
                  <a:gd name="T53" fmla="*/ 8 h 19"/>
                  <a:gd name="T54" fmla="*/ 2 w 12"/>
                  <a:gd name="T55" fmla="*/ 9 h 19"/>
                  <a:gd name="T56" fmla="*/ 3 w 12"/>
                  <a:gd name="T57" fmla="*/ 9 h 19"/>
                  <a:gd name="T58" fmla="*/ 3 w 12"/>
                  <a:gd name="T59" fmla="*/ 9 h 19"/>
                  <a:gd name="T60" fmla="*/ 3 w 12"/>
                  <a:gd name="T61" fmla="*/ 9 h 19"/>
                  <a:gd name="T62" fmla="*/ 3 w 12"/>
                  <a:gd name="T63" fmla="*/ 10 h 19"/>
                  <a:gd name="T64" fmla="*/ 5 w 12"/>
                  <a:gd name="T65" fmla="*/ 10 h 19"/>
                  <a:gd name="T66" fmla="*/ 3 w 12"/>
                  <a:gd name="T67" fmla="*/ 11 h 19"/>
                  <a:gd name="T68" fmla="*/ 4 w 12"/>
                  <a:gd name="T69" fmla="*/ 12 h 19"/>
                  <a:gd name="T70" fmla="*/ 5 w 12"/>
                  <a:gd name="T71" fmla="*/ 11 h 19"/>
                  <a:gd name="T72" fmla="*/ 7 w 12"/>
                  <a:gd name="T73" fmla="*/ 12 h 19"/>
                  <a:gd name="T74" fmla="*/ 8 w 12"/>
                  <a:gd name="T75" fmla="*/ 13 h 19"/>
                  <a:gd name="T76" fmla="*/ 8 w 12"/>
                  <a:gd name="T77" fmla="*/ 13 h 19"/>
                  <a:gd name="T78" fmla="*/ 9 w 12"/>
                  <a:gd name="T79" fmla="*/ 12 h 19"/>
                  <a:gd name="T80" fmla="*/ 8 w 12"/>
                  <a:gd name="T81" fmla="*/ 12 h 19"/>
                  <a:gd name="T82" fmla="*/ 8 w 12"/>
                  <a:gd name="T83" fmla="*/ 13 h 19"/>
                  <a:gd name="T84" fmla="*/ 7 w 12"/>
                  <a:gd name="T85" fmla="*/ 14 h 19"/>
                  <a:gd name="T86" fmla="*/ 5 w 12"/>
                  <a:gd name="T87" fmla="*/ 12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2" h="19">
                    <a:moveTo>
                      <a:pt x="5" y="12"/>
                    </a:moveTo>
                    <a:cubicBezTo>
                      <a:pt x="5" y="12"/>
                      <a:pt x="5" y="13"/>
                      <a:pt x="4" y="14"/>
                    </a:cubicBezTo>
                    <a:cubicBezTo>
                      <a:pt x="4" y="13"/>
                      <a:pt x="4" y="13"/>
                      <a:pt x="4" y="13"/>
                    </a:cubicBezTo>
                    <a:cubicBezTo>
                      <a:pt x="4" y="14"/>
                      <a:pt x="4" y="15"/>
                      <a:pt x="4" y="16"/>
                    </a:cubicBezTo>
                    <a:cubicBezTo>
                      <a:pt x="4" y="16"/>
                      <a:pt x="4" y="16"/>
                      <a:pt x="4" y="16"/>
                    </a:cubicBezTo>
                    <a:cubicBezTo>
                      <a:pt x="5" y="14"/>
                      <a:pt x="5" y="17"/>
                      <a:pt x="5" y="17"/>
                    </a:cubicBezTo>
                    <a:cubicBezTo>
                      <a:pt x="5" y="17"/>
                      <a:pt x="5" y="14"/>
                      <a:pt x="6" y="15"/>
                    </a:cubicBezTo>
                    <a:cubicBezTo>
                      <a:pt x="6" y="15"/>
                      <a:pt x="6" y="15"/>
                      <a:pt x="6" y="16"/>
                    </a:cubicBezTo>
                    <a:cubicBezTo>
                      <a:pt x="6" y="16"/>
                      <a:pt x="6" y="14"/>
                      <a:pt x="6" y="14"/>
                    </a:cubicBezTo>
                    <a:cubicBezTo>
                      <a:pt x="7" y="19"/>
                      <a:pt x="7" y="12"/>
                      <a:pt x="8" y="16"/>
                    </a:cubicBezTo>
                    <a:cubicBezTo>
                      <a:pt x="8" y="15"/>
                      <a:pt x="8" y="16"/>
                      <a:pt x="9" y="15"/>
                    </a:cubicBezTo>
                    <a:cubicBezTo>
                      <a:pt x="11" y="13"/>
                      <a:pt x="8" y="11"/>
                      <a:pt x="9" y="12"/>
                    </a:cubicBezTo>
                    <a:cubicBezTo>
                      <a:pt x="8" y="13"/>
                      <a:pt x="10" y="8"/>
                      <a:pt x="7" y="15"/>
                    </a:cubicBezTo>
                    <a:cubicBezTo>
                      <a:pt x="7" y="16"/>
                      <a:pt x="11" y="15"/>
                      <a:pt x="10" y="14"/>
                    </a:cubicBezTo>
                    <a:cubicBezTo>
                      <a:pt x="11" y="14"/>
                      <a:pt x="10" y="13"/>
                      <a:pt x="12" y="13"/>
                    </a:cubicBezTo>
                    <a:cubicBezTo>
                      <a:pt x="8" y="14"/>
                      <a:pt x="12" y="11"/>
                      <a:pt x="8" y="12"/>
                    </a:cubicBezTo>
                    <a:cubicBezTo>
                      <a:pt x="9" y="11"/>
                      <a:pt x="8" y="12"/>
                      <a:pt x="9" y="11"/>
                    </a:cubicBezTo>
                    <a:cubicBezTo>
                      <a:pt x="9" y="11"/>
                      <a:pt x="9" y="11"/>
                      <a:pt x="9" y="11"/>
                    </a:cubicBezTo>
                    <a:cubicBezTo>
                      <a:pt x="10" y="11"/>
                      <a:pt x="8" y="12"/>
                      <a:pt x="9" y="11"/>
                    </a:cubicBezTo>
                    <a:cubicBezTo>
                      <a:pt x="9" y="10"/>
                      <a:pt x="8" y="11"/>
                      <a:pt x="7" y="12"/>
                    </a:cubicBezTo>
                    <a:cubicBezTo>
                      <a:pt x="7" y="11"/>
                      <a:pt x="8" y="11"/>
                      <a:pt x="9" y="10"/>
                    </a:cubicBezTo>
                    <a:cubicBezTo>
                      <a:pt x="7" y="11"/>
                      <a:pt x="8" y="10"/>
                      <a:pt x="7" y="10"/>
                    </a:cubicBezTo>
                    <a:cubicBezTo>
                      <a:pt x="7" y="10"/>
                      <a:pt x="7" y="11"/>
                      <a:pt x="6" y="11"/>
                    </a:cubicBezTo>
                    <a:cubicBezTo>
                      <a:pt x="6" y="10"/>
                      <a:pt x="5" y="11"/>
                      <a:pt x="4" y="11"/>
                    </a:cubicBezTo>
                    <a:cubicBezTo>
                      <a:pt x="6" y="10"/>
                      <a:pt x="4" y="11"/>
                      <a:pt x="6" y="10"/>
                    </a:cubicBezTo>
                    <a:cubicBezTo>
                      <a:pt x="7" y="10"/>
                      <a:pt x="7" y="10"/>
                      <a:pt x="8" y="10"/>
                    </a:cubicBezTo>
                    <a:cubicBezTo>
                      <a:pt x="8" y="9"/>
                      <a:pt x="7" y="9"/>
                      <a:pt x="6" y="9"/>
                    </a:cubicBezTo>
                    <a:cubicBezTo>
                      <a:pt x="7" y="8"/>
                      <a:pt x="7" y="8"/>
                      <a:pt x="7" y="8"/>
                    </a:cubicBezTo>
                    <a:cubicBezTo>
                      <a:pt x="8" y="7"/>
                      <a:pt x="5" y="9"/>
                      <a:pt x="6" y="8"/>
                    </a:cubicBezTo>
                    <a:cubicBezTo>
                      <a:pt x="7" y="7"/>
                      <a:pt x="7" y="7"/>
                      <a:pt x="7" y="7"/>
                    </a:cubicBezTo>
                    <a:cubicBezTo>
                      <a:pt x="5" y="8"/>
                      <a:pt x="7" y="6"/>
                      <a:pt x="6" y="6"/>
                    </a:cubicBezTo>
                    <a:cubicBezTo>
                      <a:pt x="5" y="7"/>
                      <a:pt x="5" y="7"/>
                      <a:pt x="5" y="7"/>
                    </a:cubicBezTo>
                    <a:cubicBezTo>
                      <a:pt x="7" y="6"/>
                      <a:pt x="3" y="8"/>
                      <a:pt x="4" y="6"/>
                    </a:cubicBezTo>
                    <a:cubicBezTo>
                      <a:pt x="3" y="7"/>
                      <a:pt x="2" y="7"/>
                      <a:pt x="2" y="7"/>
                    </a:cubicBezTo>
                    <a:cubicBezTo>
                      <a:pt x="3" y="6"/>
                      <a:pt x="3" y="6"/>
                      <a:pt x="3" y="6"/>
                    </a:cubicBezTo>
                    <a:cubicBezTo>
                      <a:pt x="2" y="7"/>
                      <a:pt x="5" y="5"/>
                      <a:pt x="6" y="5"/>
                    </a:cubicBezTo>
                    <a:cubicBezTo>
                      <a:pt x="5" y="6"/>
                      <a:pt x="5" y="5"/>
                      <a:pt x="4" y="5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5" y="4"/>
                      <a:pt x="2" y="6"/>
                      <a:pt x="3" y="5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5" y="4"/>
                      <a:pt x="2" y="0"/>
                      <a:pt x="2" y="4"/>
                    </a:cubicBezTo>
                    <a:cubicBezTo>
                      <a:pt x="3" y="3"/>
                      <a:pt x="5" y="6"/>
                      <a:pt x="4" y="6"/>
                    </a:cubicBezTo>
                    <a:cubicBezTo>
                      <a:pt x="1" y="5"/>
                      <a:pt x="3" y="3"/>
                      <a:pt x="2" y="5"/>
                    </a:cubicBezTo>
                    <a:cubicBezTo>
                      <a:pt x="2" y="5"/>
                      <a:pt x="2" y="4"/>
                      <a:pt x="3" y="4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2" y="4"/>
                      <a:pt x="3" y="4"/>
                      <a:pt x="3" y="3"/>
                    </a:cubicBezTo>
                    <a:cubicBezTo>
                      <a:pt x="4" y="3"/>
                      <a:pt x="2" y="5"/>
                      <a:pt x="3" y="4"/>
                    </a:cubicBezTo>
                    <a:cubicBezTo>
                      <a:pt x="2" y="5"/>
                      <a:pt x="2" y="5"/>
                      <a:pt x="1" y="6"/>
                    </a:cubicBezTo>
                    <a:cubicBezTo>
                      <a:pt x="1" y="6"/>
                      <a:pt x="1" y="6"/>
                      <a:pt x="1" y="6"/>
                    </a:cubicBezTo>
                    <a:cubicBezTo>
                      <a:pt x="1" y="6"/>
                      <a:pt x="1" y="6"/>
                      <a:pt x="0" y="7"/>
                    </a:cubicBezTo>
                    <a:cubicBezTo>
                      <a:pt x="2" y="6"/>
                      <a:pt x="0" y="8"/>
                      <a:pt x="1" y="7"/>
                    </a:cubicBezTo>
                    <a:cubicBezTo>
                      <a:pt x="1" y="7"/>
                      <a:pt x="1" y="7"/>
                      <a:pt x="1" y="7"/>
                    </a:cubicBezTo>
                    <a:cubicBezTo>
                      <a:pt x="2" y="6"/>
                      <a:pt x="2" y="7"/>
                      <a:pt x="2" y="6"/>
                    </a:cubicBezTo>
                    <a:cubicBezTo>
                      <a:pt x="1" y="7"/>
                      <a:pt x="1" y="7"/>
                      <a:pt x="1" y="8"/>
                    </a:cubicBezTo>
                    <a:cubicBezTo>
                      <a:pt x="2" y="8"/>
                      <a:pt x="3" y="7"/>
                      <a:pt x="3" y="7"/>
                    </a:cubicBezTo>
                    <a:cubicBezTo>
                      <a:pt x="2" y="8"/>
                      <a:pt x="3" y="8"/>
                      <a:pt x="2" y="9"/>
                    </a:cubicBezTo>
                    <a:cubicBezTo>
                      <a:pt x="3" y="8"/>
                      <a:pt x="2" y="9"/>
                      <a:pt x="3" y="8"/>
                    </a:cubicBezTo>
                    <a:cubicBezTo>
                      <a:pt x="4" y="8"/>
                      <a:pt x="4" y="9"/>
                      <a:pt x="3" y="9"/>
                    </a:cubicBezTo>
                    <a:cubicBezTo>
                      <a:pt x="3" y="9"/>
                      <a:pt x="3" y="9"/>
                      <a:pt x="3" y="9"/>
                    </a:cubicBezTo>
                    <a:cubicBezTo>
                      <a:pt x="3" y="9"/>
                      <a:pt x="3" y="9"/>
                      <a:pt x="3" y="9"/>
                    </a:cubicBezTo>
                    <a:cubicBezTo>
                      <a:pt x="2" y="9"/>
                      <a:pt x="2" y="9"/>
                      <a:pt x="2" y="9"/>
                    </a:cubicBezTo>
                    <a:cubicBezTo>
                      <a:pt x="2" y="10"/>
                      <a:pt x="3" y="9"/>
                      <a:pt x="3" y="9"/>
                    </a:cubicBezTo>
                    <a:cubicBezTo>
                      <a:pt x="2" y="10"/>
                      <a:pt x="2" y="10"/>
                      <a:pt x="2" y="10"/>
                    </a:cubicBezTo>
                    <a:cubicBezTo>
                      <a:pt x="2" y="10"/>
                      <a:pt x="5" y="9"/>
                      <a:pt x="3" y="10"/>
                    </a:cubicBezTo>
                    <a:cubicBezTo>
                      <a:pt x="4" y="9"/>
                      <a:pt x="5" y="10"/>
                      <a:pt x="6" y="9"/>
                    </a:cubicBezTo>
                    <a:cubicBezTo>
                      <a:pt x="6" y="9"/>
                      <a:pt x="4" y="10"/>
                      <a:pt x="5" y="10"/>
                    </a:cubicBezTo>
                    <a:cubicBezTo>
                      <a:pt x="6" y="9"/>
                      <a:pt x="4" y="11"/>
                      <a:pt x="5" y="10"/>
                    </a:cubicBezTo>
                    <a:cubicBezTo>
                      <a:pt x="4" y="11"/>
                      <a:pt x="5" y="11"/>
                      <a:pt x="3" y="11"/>
                    </a:cubicBezTo>
                    <a:cubicBezTo>
                      <a:pt x="3" y="12"/>
                      <a:pt x="5" y="11"/>
                      <a:pt x="5" y="11"/>
                    </a:cubicBezTo>
                    <a:cubicBezTo>
                      <a:pt x="4" y="12"/>
                      <a:pt x="4" y="12"/>
                      <a:pt x="4" y="12"/>
                    </a:cubicBezTo>
                    <a:cubicBezTo>
                      <a:pt x="4" y="12"/>
                      <a:pt x="6" y="11"/>
                      <a:pt x="4" y="12"/>
                    </a:cubicBezTo>
                    <a:cubicBezTo>
                      <a:pt x="5" y="11"/>
                      <a:pt x="5" y="11"/>
                      <a:pt x="5" y="11"/>
                    </a:cubicBezTo>
                    <a:cubicBezTo>
                      <a:pt x="5" y="12"/>
                      <a:pt x="6" y="12"/>
                      <a:pt x="5" y="13"/>
                    </a:cubicBezTo>
                    <a:cubicBezTo>
                      <a:pt x="7" y="12"/>
                      <a:pt x="7" y="12"/>
                      <a:pt x="7" y="12"/>
                    </a:cubicBezTo>
                    <a:cubicBezTo>
                      <a:pt x="5" y="13"/>
                      <a:pt x="7" y="13"/>
                      <a:pt x="9" y="12"/>
                    </a:cubicBezTo>
                    <a:cubicBezTo>
                      <a:pt x="9" y="13"/>
                      <a:pt x="8" y="13"/>
                      <a:pt x="8" y="13"/>
                    </a:cubicBezTo>
                    <a:cubicBezTo>
                      <a:pt x="7" y="13"/>
                      <a:pt x="7" y="13"/>
                      <a:pt x="7" y="13"/>
                    </a:cubicBezTo>
                    <a:cubicBezTo>
                      <a:pt x="7" y="13"/>
                      <a:pt x="6" y="13"/>
                      <a:pt x="8" y="13"/>
                    </a:cubicBezTo>
                    <a:cubicBezTo>
                      <a:pt x="8" y="13"/>
                      <a:pt x="9" y="14"/>
                      <a:pt x="7" y="13"/>
                    </a:cubicBezTo>
                    <a:cubicBezTo>
                      <a:pt x="6" y="11"/>
                      <a:pt x="10" y="12"/>
                      <a:pt x="9" y="12"/>
                    </a:cubicBezTo>
                    <a:cubicBezTo>
                      <a:pt x="7" y="15"/>
                      <a:pt x="8" y="16"/>
                      <a:pt x="6" y="14"/>
                    </a:cubicBezTo>
                    <a:cubicBezTo>
                      <a:pt x="8" y="10"/>
                      <a:pt x="8" y="12"/>
                      <a:pt x="8" y="12"/>
                    </a:cubicBezTo>
                    <a:cubicBezTo>
                      <a:pt x="7" y="11"/>
                      <a:pt x="7" y="11"/>
                      <a:pt x="7" y="13"/>
                    </a:cubicBezTo>
                    <a:cubicBezTo>
                      <a:pt x="7" y="13"/>
                      <a:pt x="8" y="14"/>
                      <a:pt x="8" y="13"/>
                    </a:cubicBezTo>
                    <a:cubicBezTo>
                      <a:pt x="9" y="12"/>
                      <a:pt x="10" y="15"/>
                      <a:pt x="8" y="15"/>
                    </a:cubicBezTo>
                    <a:cubicBezTo>
                      <a:pt x="7" y="15"/>
                      <a:pt x="7" y="14"/>
                      <a:pt x="7" y="14"/>
                    </a:cubicBezTo>
                    <a:cubicBezTo>
                      <a:pt x="7" y="12"/>
                      <a:pt x="7" y="12"/>
                      <a:pt x="7" y="12"/>
                    </a:cubicBezTo>
                    <a:cubicBezTo>
                      <a:pt x="6" y="9"/>
                      <a:pt x="6" y="15"/>
                      <a:pt x="5" y="12"/>
                    </a:cubicBez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785" name="Freeform 884"/>
              <p:cNvSpPr/>
              <p:nvPr/>
            </p:nvSpPr>
            <p:spPr bwMode="auto">
              <a:xfrm>
                <a:off x="1563" y="2968"/>
                <a:ext cx="2" cy="2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1 h 1"/>
                  <a:gd name="T4" fmla="*/ 1 w 1"/>
                  <a:gd name="T5" fmla="*/ 0 h 1"/>
                  <a:gd name="T6" fmla="*/ 1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786" name="Rectangle 885"/>
              <p:cNvSpPr>
                <a:spLocks noChangeArrowheads="1"/>
              </p:cNvSpPr>
              <p:nvPr/>
            </p:nvSpPr>
            <p:spPr bwMode="auto">
              <a:xfrm>
                <a:off x="1565" y="2968"/>
                <a:ext cx="1" cy="1"/>
              </a:xfrm>
              <a:prstGeom prst="rect">
                <a:avLst/>
              </a:pr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787" name="Freeform 886"/>
              <p:cNvSpPr/>
              <p:nvPr/>
            </p:nvSpPr>
            <p:spPr bwMode="auto">
              <a:xfrm>
                <a:off x="1557" y="2965"/>
                <a:ext cx="0" cy="3"/>
              </a:xfrm>
              <a:custGeom>
                <a:avLst/>
                <a:gdLst>
                  <a:gd name="T0" fmla="*/ 0 h 1"/>
                  <a:gd name="T1" fmla="*/ 0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788" name="Rectangle 887"/>
              <p:cNvSpPr>
                <a:spLocks noChangeArrowheads="1"/>
              </p:cNvSpPr>
              <p:nvPr/>
            </p:nvSpPr>
            <p:spPr bwMode="auto">
              <a:xfrm>
                <a:off x="1557" y="2968"/>
                <a:ext cx="1" cy="1"/>
              </a:xfrm>
              <a:prstGeom prst="rect">
                <a:avLst/>
              </a:pr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789" name="Freeform 888"/>
              <p:cNvSpPr/>
              <p:nvPr/>
            </p:nvSpPr>
            <p:spPr bwMode="auto">
              <a:xfrm>
                <a:off x="1522" y="2954"/>
                <a:ext cx="35" cy="30"/>
              </a:xfrm>
              <a:custGeom>
                <a:avLst/>
                <a:gdLst>
                  <a:gd name="T0" fmla="*/ 6 w 13"/>
                  <a:gd name="T1" fmla="*/ 3 h 11"/>
                  <a:gd name="T2" fmla="*/ 5 w 13"/>
                  <a:gd name="T3" fmla="*/ 2 h 11"/>
                  <a:gd name="T4" fmla="*/ 6 w 13"/>
                  <a:gd name="T5" fmla="*/ 2 h 11"/>
                  <a:gd name="T6" fmla="*/ 3 w 13"/>
                  <a:gd name="T7" fmla="*/ 0 h 11"/>
                  <a:gd name="T8" fmla="*/ 7 w 13"/>
                  <a:gd name="T9" fmla="*/ 8 h 11"/>
                  <a:gd name="T10" fmla="*/ 4 w 13"/>
                  <a:gd name="T11" fmla="*/ 7 h 11"/>
                  <a:gd name="T12" fmla="*/ 9 w 13"/>
                  <a:gd name="T13" fmla="*/ 8 h 11"/>
                  <a:gd name="T14" fmla="*/ 9 w 13"/>
                  <a:gd name="T15" fmla="*/ 10 h 11"/>
                  <a:gd name="T16" fmla="*/ 10 w 13"/>
                  <a:gd name="T17" fmla="*/ 9 h 11"/>
                  <a:gd name="T18" fmla="*/ 10 w 13"/>
                  <a:gd name="T19" fmla="*/ 8 h 11"/>
                  <a:gd name="T20" fmla="*/ 11 w 13"/>
                  <a:gd name="T21" fmla="*/ 9 h 11"/>
                  <a:gd name="T22" fmla="*/ 11 w 13"/>
                  <a:gd name="T23" fmla="*/ 8 h 11"/>
                  <a:gd name="T24" fmla="*/ 11 w 13"/>
                  <a:gd name="T25" fmla="*/ 8 h 11"/>
                  <a:gd name="T26" fmla="*/ 11 w 13"/>
                  <a:gd name="T27" fmla="*/ 9 h 11"/>
                  <a:gd name="T28" fmla="*/ 12 w 13"/>
                  <a:gd name="T29" fmla="*/ 8 h 11"/>
                  <a:gd name="T30" fmla="*/ 12 w 13"/>
                  <a:gd name="T31" fmla="*/ 9 h 11"/>
                  <a:gd name="T32" fmla="*/ 13 w 13"/>
                  <a:gd name="T33" fmla="*/ 7 h 11"/>
                  <a:gd name="T34" fmla="*/ 13 w 13"/>
                  <a:gd name="T35" fmla="*/ 6 h 11"/>
                  <a:gd name="T36" fmla="*/ 12 w 13"/>
                  <a:gd name="T37" fmla="*/ 7 h 11"/>
                  <a:gd name="T38" fmla="*/ 12 w 13"/>
                  <a:gd name="T39" fmla="*/ 7 h 11"/>
                  <a:gd name="T40" fmla="*/ 11 w 13"/>
                  <a:gd name="T41" fmla="*/ 8 h 11"/>
                  <a:gd name="T42" fmla="*/ 12 w 13"/>
                  <a:gd name="T43" fmla="*/ 6 h 11"/>
                  <a:gd name="T44" fmla="*/ 11 w 13"/>
                  <a:gd name="T45" fmla="*/ 5 h 11"/>
                  <a:gd name="T46" fmla="*/ 11 w 13"/>
                  <a:gd name="T47" fmla="*/ 4 h 11"/>
                  <a:gd name="T48" fmla="*/ 10 w 13"/>
                  <a:gd name="T49" fmla="*/ 5 h 11"/>
                  <a:gd name="T50" fmla="*/ 11 w 13"/>
                  <a:gd name="T51" fmla="*/ 6 h 11"/>
                  <a:gd name="T52" fmla="*/ 10 w 13"/>
                  <a:gd name="T53" fmla="*/ 8 h 11"/>
                  <a:gd name="T54" fmla="*/ 10 w 13"/>
                  <a:gd name="T55" fmla="*/ 8 h 11"/>
                  <a:gd name="T56" fmla="*/ 10 w 13"/>
                  <a:gd name="T57" fmla="*/ 6 h 11"/>
                  <a:gd name="T58" fmla="*/ 10 w 13"/>
                  <a:gd name="T59" fmla="*/ 7 h 11"/>
                  <a:gd name="T60" fmla="*/ 10 w 13"/>
                  <a:gd name="T61" fmla="*/ 5 h 11"/>
                  <a:gd name="T62" fmla="*/ 10 w 13"/>
                  <a:gd name="T63" fmla="*/ 7 h 11"/>
                  <a:gd name="T64" fmla="*/ 6 w 13"/>
                  <a:gd name="T65" fmla="*/ 5 h 11"/>
                  <a:gd name="T66" fmla="*/ 8 w 13"/>
                  <a:gd name="T67" fmla="*/ 6 h 11"/>
                  <a:gd name="T68" fmla="*/ 6 w 13"/>
                  <a:gd name="T69" fmla="*/ 5 h 11"/>
                  <a:gd name="T70" fmla="*/ 7 w 13"/>
                  <a:gd name="T71" fmla="*/ 4 h 11"/>
                  <a:gd name="T72" fmla="*/ 6 w 13"/>
                  <a:gd name="T73" fmla="*/ 4 h 11"/>
                  <a:gd name="T74" fmla="*/ 6 w 13"/>
                  <a:gd name="T75" fmla="*/ 3 h 11"/>
                  <a:gd name="T76" fmla="*/ 6 w 13"/>
                  <a:gd name="T77" fmla="*/ 3 h 11"/>
                  <a:gd name="T78" fmla="*/ 4 w 13"/>
                  <a:gd name="T79" fmla="*/ 3 h 11"/>
                  <a:gd name="T80" fmla="*/ 6 w 13"/>
                  <a:gd name="T81" fmla="*/ 3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3" h="11">
                    <a:moveTo>
                      <a:pt x="6" y="3"/>
                    </a:moveTo>
                    <a:cubicBezTo>
                      <a:pt x="5" y="2"/>
                      <a:pt x="5" y="2"/>
                      <a:pt x="5" y="2"/>
                    </a:cubicBezTo>
                    <a:cubicBezTo>
                      <a:pt x="5" y="2"/>
                      <a:pt x="4" y="2"/>
                      <a:pt x="6" y="2"/>
                    </a:cubicBezTo>
                    <a:cubicBezTo>
                      <a:pt x="4" y="1"/>
                      <a:pt x="6" y="0"/>
                      <a:pt x="3" y="0"/>
                    </a:cubicBezTo>
                    <a:cubicBezTo>
                      <a:pt x="5" y="5"/>
                      <a:pt x="0" y="2"/>
                      <a:pt x="7" y="8"/>
                    </a:cubicBezTo>
                    <a:cubicBezTo>
                      <a:pt x="8" y="8"/>
                      <a:pt x="7" y="10"/>
                      <a:pt x="4" y="7"/>
                    </a:cubicBezTo>
                    <a:cubicBezTo>
                      <a:pt x="11" y="10"/>
                      <a:pt x="8" y="11"/>
                      <a:pt x="9" y="8"/>
                    </a:cubicBezTo>
                    <a:cubicBezTo>
                      <a:pt x="9" y="10"/>
                      <a:pt x="9" y="10"/>
                      <a:pt x="9" y="10"/>
                    </a:cubicBezTo>
                    <a:cubicBezTo>
                      <a:pt x="10" y="11"/>
                      <a:pt x="10" y="7"/>
                      <a:pt x="10" y="9"/>
                    </a:cubicBezTo>
                    <a:cubicBezTo>
                      <a:pt x="10" y="8"/>
                      <a:pt x="10" y="8"/>
                      <a:pt x="10" y="8"/>
                    </a:cubicBezTo>
                    <a:cubicBezTo>
                      <a:pt x="11" y="8"/>
                      <a:pt x="11" y="9"/>
                      <a:pt x="11" y="9"/>
                    </a:cubicBezTo>
                    <a:cubicBezTo>
                      <a:pt x="11" y="8"/>
                      <a:pt x="11" y="8"/>
                      <a:pt x="11" y="8"/>
                    </a:cubicBezTo>
                    <a:cubicBezTo>
                      <a:pt x="11" y="7"/>
                      <a:pt x="11" y="8"/>
                      <a:pt x="11" y="8"/>
                    </a:cubicBezTo>
                    <a:cubicBezTo>
                      <a:pt x="11" y="9"/>
                      <a:pt x="11" y="8"/>
                      <a:pt x="11" y="9"/>
                    </a:cubicBezTo>
                    <a:cubicBezTo>
                      <a:pt x="11" y="9"/>
                      <a:pt x="11" y="8"/>
                      <a:pt x="12" y="8"/>
                    </a:cubicBezTo>
                    <a:cubicBezTo>
                      <a:pt x="12" y="8"/>
                      <a:pt x="12" y="9"/>
                      <a:pt x="12" y="9"/>
                    </a:cubicBezTo>
                    <a:cubicBezTo>
                      <a:pt x="12" y="8"/>
                      <a:pt x="13" y="10"/>
                      <a:pt x="13" y="7"/>
                    </a:cubicBezTo>
                    <a:cubicBezTo>
                      <a:pt x="13" y="7"/>
                      <a:pt x="13" y="6"/>
                      <a:pt x="13" y="6"/>
                    </a:cubicBezTo>
                    <a:cubicBezTo>
                      <a:pt x="12" y="5"/>
                      <a:pt x="12" y="6"/>
                      <a:pt x="12" y="7"/>
                    </a:cubicBezTo>
                    <a:cubicBezTo>
                      <a:pt x="12" y="7"/>
                      <a:pt x="12" y="7"/>
                      <a:pt x="12" y="7"/>
                    </a:cubicBezTo>
                    <a:cubicBezTo>
                      <a:pt x="12" y="10"/>
                      <a:pt x="12" y="6"/>
                      <a:pt x="11" y="8"/>
                    </a:cubicBezTo>
                    <a:cubicBezTo>
                      <a:pt x="11" y="6"/>
                      <a:pt x="12" y="6"/>
                      <a:pt x="12" y="6"/>
                    </a:cubicBezTo>
                    <a:cubicBezTo>
                      <a:pt x="11" y="3"/>
                      <a:pt x="11" y="8"/>
                      <a:pt x="11" y="5"/>
                    </a:cubicBezTo>
                    <a:cubicBezTo>
                      <a:pt x="11" y="4"/>
                      <a:pt x="11" y="4"/>
                      <a:pt x="11" y="4"/>
                    </a:cubicBezTo>
                    <a:cubicBezTo>
                      <a:pt x="11" y="4"/>
                      <a:pt x="10" y="5"/>
                      <a:pt x="10" y="5"/>
                    </a:cubicBezTo>
                    <a:cubicBezTo>
                      <a:pt x="11" y="6"/>
                      <a:pt x="11" y="6"/>
                      <a:pt x="11" y="6"/>
                    </a:cubicBezTo>
                    <a:cubicBezTo>
                      <a:pt x="10" y="6"/>
                      <a:pt x="10" y="7"/>
                      <a:pt x="10" y="8"/>
                    </a:cubicBezTo>
                    <a:cubicBezTo>
                      <a:pt x="10" y="7"/>
                      <a:pt x="10" y="9"/>
                      <a:pt x="10" y="8"/>
                    </a:cubicBezTo>
                    <a:cubicBezTo>
                      <a:pt x="10" y="7"/>
                      <a:pt x="10" y="7"/>
                      <a:pt x="10" y="6"/>
                    </a:cubicBezTo>
                    <a:cubicBezTo>
                      <a:pt x="10" y="7"/>
                      <a:pt x="10" y="7"/>
                      <a:pt x="10" y="7"/>
                    </a:cubicBezTo>
                    <a:cubicBezTo>
                      <a:pt x="10" y="7"/>
                      <a:pt x="10" y="6"/>
                      <a:pt x="10" y="5"/>
                    </a:cubicBezTo>
                    <a:cubicBezTo>
                      <a:pt x="9" y="6"/>
                      <a:pt x="10" y="6"/>
                      <a:pt x="10" y="7"/>
                    </a:cubicBezTo>
                    <a:cubicBezTo>
                      <a:pt x="9" y="5"/>
                      <a:pt x="9" y="7"/>
                      <a:pt x="6" y="5"/>
                    </a:cubicBezTo>
                    <a:cubicBezTo>
                      <a:pt x="7" y="4"/>
                      <a:pt x="8" y="6"/>
                      <a:pt x="8" y="6"/>
                    </a:cubicBezTo>
                    <a:cubicBezTo>
                      <a:pt x="8" y="5"/>
                      <a:pt x="7" y="5"/>
                      <a:pt x="6" y="5"/>
                    </a:cubicBezTo>
                    <a:cubicBezTo>
                      <a:pt x="5" y="5"/>
                      <a:pt x="6" y="5"/>
                      <a:pt x="7" y="4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4" y="4"/>
                      <a:pt x="7" y="4"/>
                      <a:pt x="6" y="3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6" y="3"/>
                      <a:pt x="3" y="3"/>
                      <a:pt x="4" y="3"/>
                    </a:cubicBezTo>
                    <a:cubicBezTo>
                      <a:pt x="5" y="3"/>
                      <a:pt x="5" y="3"/>
                      <a:pt x="6" y="3"/>
                    </a:cubicBez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790" name="Freeform 889"/>
              <p:cNvSpPr/>
              <p:nvPr/>
            </p:nvSpPr>
            <p:spPr bwMode="auto">
              <a:xfrm>
                <a:off x="1530" y="2951"/>
                <a:ext cx="8" cy="6"/>
              </a:xfrm>
              <a:custGeom>
                <a:avLst/>
                <a:gdLst>
                  <a:gd name="T0" fmla="*/ 1 w 3"/>
                  <a:gd name="T1" fmla="*/ 1 h 2"/>
                  <a:gd name="T2" fmla="*/ 2 w 3"/>
                  <a:gd name="T3" fmla="*/ 2 h 2"/>
                  <a:gd name="T4" fmla="*/ 0 w 3"/>
                  <a:gd name="T5" fmla="*/ 0 h 2"/>
                  <a:gd name="T6" fmla="*/ 1 w 3"/>
                  <a:gd name="T7" fmla="*/ 1 h 2"/>
                  <a:gd name="T8" fmla="*/ 1 w 3"/>
                  <a:gd name="T9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2">
                    <a:moveTo>
                      <a:pt x="1" y="1"/>
                    </a:moveTo>
                    <a:cubicBezTo>
                      <a:pt x="2" y="2"/>
                      <a:pt x="2" y="2"/>
                      <a:pt x="2" y="2"/>
                    </a:cubicBezTo>
                    <a:cubicBezTo>
                      <a:pt x="3" y="1"/>
                      <a:pt x="1" y="1"/>
                      <a:pt x="0" y="0"/>
                    </a:cubicBezTo>
                    <a:cubicBezTo>
                      <a:pt x="0" y="1"/>
                      <a:pt x="0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791" name="Freeform 890"/>
              <p:cNvSpPr/>
              <p:nvPr/>
            </p:nvSpPr>
            <p:spPr bwMode="auto">
              <a:xfrm>
                <a:off x="1530" y="2938"/>
                <a:ext cx="35" cy="19"/>
              </a:xfrm>
              <a:custGeom>
                <a:avLst/>
                <a:gdLst>
                  <a:gd name="T0" fmla="*/ 10 w 13"/>
                  <a:gd name="T1" fmla="*/ 4 h 7"/>
                  <a:gd name="T2" fmla="*/ 11 w 13"/>
                  <a:gd name="T3" fmla="*/ 4 h 7"/>
                  <a:gd name="T4" fmla="*/ 6 w 13"/>
                  <a:gd name="T5" fmla="*/ 1 h 7"/>
                  <a:gd name="T6" fmla="*/ 2 w 13"/>
                  <a:gd name="T7" fmla="*/ 4 h 7"/>
                  <a:gd name="T8" fmla="*/ 1 w 13"/>
                  <a:gd name="T9" fmla="*/ 4 h 7"/>
                  <a:gd name="T10" fmla="*/ 2 w 13"/>
                  <a:gd name="T11" fmla="*/ 6 h 7"/>
                  <a:gd name="T12" fmla="*/ 1 w 13"/>
                  <a:gd name="T13" fmla="*/ 5 h 7"/>
                  <a:gd name="T14" fmla="*/ 2 w 13"/>
                  <a:gd name="T15" fmla="*/ 5 h 7"/>
                  <a:gd name="T16" fmla="*/ 2 w 13"/>
                  <a:gd name="T17" fmla="*/ 4 h 7"/>
                  <a:gd name="T18" fmla="*/ 3 w 13"/>
                  <a:gd name="T19" fmla="*/ 5 h 7"/>
                  <a:gd name="T20" fmla="*/ 7 w 13"/>
                  <a:gd name="T21" fmla="*/ 2 h 7"/>
                  <a:gd name="T22" fmla="*/ 7 w 13"/>
                  <a:gd name="T23" fmla="*/ 4 h 7"/>
                  <a:gd name="T24" fmla="*/ 8 w 13"/>
                  <a:gd name="T25" fmla="*/ 5 h 7"/>
                  <a:gd name="T26" fmla="*/ 8 w 13"/>
                  <a:gd name="T27" fmla="*/ 5 h 7"/>
                  <a:gd name="T28" fmla="*/ 9 w 13"/>
                  <a:gd name="T29" fmla="*/ 4 h 7"/>
                  <a:gd name="T30" fmla="*/ 8 w 13"/>
                  <a:gd name="T31" fmla="*/ 5 h 7"/>
                  <a:gd name="T32" fmla="*/ 10 w 13"/>
                  <a:gd name="T33" fmla="*/ 6 h 7"/>
                  <a:gd name="T34" fmla="*/ 12 w 13"/>
                  <a:gd name="T35" fmla="*/ 5 h 7"/>
                  <a:gd name="T36" fmla="*/ 10 w 13"/>
                  <a:gd name="T37" fmla="*/ 6 h 7"/>
                  <a:gd name="T38" fmla="*/ 10 w 13"/>
                  <a:gd name="T39" fmla="*/ 7 h 7"/>
                  <a:gd name="T40" fmla="*/ 13 w 13"/>
                  <a:gd name="T41" fmla="*/ 5 h 7"/>
                  <a:gd name="T42" fmla="*/ 10 w 13"/>
                  <a:gd name="T43" fmla="*/ 4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3" h="7">
                    <a:moveTo>
                      <a:pt x="10" y="4"/>
                    </a:moveTo>
                    <a:cubicBezTo>
                      <a:pt x="11" y="4"/>
                      <a:pt x="11" y="4"/>
                      <a:pt x="11" y="4"/>
                    </a:cubicBezTo>
                    <a:cubicBezTo>
                      <a:pt x="9" y="3"/>
                      <a:pt x="11" y="3"/>
                      <a:pt x="6" y="1"/>
                    </a:cubicBezTo>
                    <a:cubicBezTo>
                      <a:pt x="3" y="0"/>
                      <a:pt x="3" y="3"/>
                      <a:pt x="2" y="4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5"/>
                      <a:pt x="0" y="5"/>
                      <a:pt x="2" y="6"/>
                    </a:cubicBezTo>
                    <a:cubicBezTo>
                      <a:pt x="2" y="6"/>
                      <a:pt x="1" y="5"/>
                      <a:pt x="1" y="5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4" y="6"/>
                      <a:pt x="1" y="1"/>
                      <a:pt x="7" y="2"/>
                    </a:cubicBezTo>
                    <a:cubicBezTo>
                      <a:pt x="7" y="4"/>
                      <a:pt x="7" y="4"/>
                      <a:pt x="7" y="4"/>
                    </a:cubicBezTo>
                    <a:cubicBezTo>
                      <a:pt x="8" y="5"/>
                      <a:pt x="8" y="4"/>
                      <a:pt x="8" y="5"/>
                    </a:cubicBezTo>
                    <a:cubicBezTo>
                      <a:pt x="8" y="5"/>
                      <a:pt x="8" y="5"/>
                      <a:pt x="8" y="5"/>
                    </a:cubicBezTo>
                    <a:cubicBezTo>
                      <a:pt x="8" y="5"/>
                      <a:pt x="8" y="4"/>
                      <a:pt x="9" y="4"/>
                    </a:cubicBezTo>
                    <a:cubicBezTo>
                      <a:pt x="10" y="3"/>
                      <a:pt x="8" y="4"/>
                      <a:pt x="8" y="5"/>
                    </a:cubicBezTo>
                    <a:cubicBezTo>
                      <a:pt x="9" y="5"/>
                      <a:pt x="11" y="5"/>
                      <a:pt x="10" y="6"/>
                    </a:cubicBezTo>
                    <a:cubicBezTo>
                      <a:pt x="10" y="5"/>
                      <a:pt x="12" y="5"/>
                      <a:pt x="12" y="5"/>
                    </a:cubicBezTo>
                    <a:cubicBezTo>
                      <a:pt x="11" y="6"/>
                      <a:pt x="11" y="6"/>
                      <a:pt x="10" y="6"/>
                    </a:cubicBezTo>
                    <a:cubicBezTo>
                      <a:pt x="10" y="6"/>
                      <a:pt x="10" y="7"/>
                      <a:pt x="10" y="7"/>
                    </a:cubicBezTo>
                    <a:cubicBezTo>
                      <a:pt x="11" y="6"/>
                      <a:pt x="12" y="5"/>
                      <a:pt x="13" y="5"/>
                    </a:cubicBezTo>
                    <a:cubicBezTo>
                      <a:pt x="13" y="4"/>
                      <a:pt x="10" y="5"/>
                      <a:pt x="10" y="4"/>
                    </a:cubicBez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792" name="Rectangle 891"/>
              <p:cNvSpPr>
                <a:spLocks noChangeArrowheads="1"/>
              </p:cNvSpPr>
              <p:nvPr/>
            </p:nvSpPr>
            <p:spPr bwMode="auto">
              <a:xfrm>
                <a:off x="1560" y="2949"/>
                <a:ext cx="1" cy="1"/>
              </a:xfrm>
              <a:prstGeom prst="rect">
                <a:avLst/>
              </a:pr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793" name="Freeform 892"/>
              <p:cNvSpPr/>
              <p:nvPr/>
            </p:nvSpPr>
            <p:spPr bwMode="auto">
              <a:xfrm>
                <a:off x="1614" y="3079"/>
                <a:ext cx="3" cy="3"/>
              </a:xfrm>
              <a:custGeom>
                <a:avLst/>
                <a:gdLst>
                  <a:gd name="T0" fmla="*/ 3 w 3"/>
                  <a:gd name="T1" fmla="*/ 0 h 3"/>
                  <a:gd name="T2" fmla="*/ 0 w 3"/>
                  <a:gd name="T3" fmla="*/ 0 h 3"/>
                  <a:gd name="T4" fmla="*/ 3 w 3"/>
                  <a:gd name="T5" fmla="*/ 3 h 3"/>
                  <a:gd name="T6" fmla="*/ 3 w 3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3">
                    <a:moveTo>
                      <a:pt x="3" y="0"/>
                    </a:moveTo>
                    <a:lnTo>
                      <a:pt x="0" y="0"/>
                    </a:lnTo>
                    <a:lnTo>
                      <a:pt x="3" y="3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794" name="Freeform 893"/>
              <p:cNvSpPr/>
              <p:nvPr/>
            </p:nvSpPr>
            <p:spPr bwMode="auto">
              <a:xfrm>
                <a:off x="1606" y="3071"/>
                <a:ext cx="11" cy="14"/>
              </a:xfrm>
              <a:custGeom>
                <a:avLst/>
                <a:gdLst>
                  <a:gd name="T0" fmla="*/ 1 w 4"/>
                  <a:gd name="T1" fmla="*/ 0 h 5"/>
                  <a:gd name="T2" fmla="*/ 2 w 4"/>
                  <a:gd name="T3" fmla="*/ 0 h 5"/>
                  <a:gd name="T4" fmla="*/ 3 w 4"/>
                  <a:gd name="T5" fmla="*/ 5 h 5"/>
                  <a:gd name="T6" fmla="*/ 2 w 4"/>
                  <a:gd name="T7" fmla="*/ 3 h 5"/>
                  <a:gd name="T8" fmla="*/ 2 w 4"/>
                  <a:gd name="T9" fmla="*/ 3 h 5"/>
                  <a:gd name="T10" fmla="*/ 1 w 4"/>
                  <a:gd name="T11" fmla="*/ 2 h 5"/>
                  <a:gd name="T12" fmla="*/ 2 w 4"/>
                  <a:gd name="T13" fmla="*/ 1 h 5"/>
                  <a:gd name="T14" fmla="*/ 1 w 4"/>
                  <a:gd name="T15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" h="5">
                    <a:moveTo>
                      <a:pt x="1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3" y="4"/>
                      <a:pt x="2" y="3"/>
                      <a:pt x="3" y="5"/>
                    </a:cubicBezTo>
                    <a:cubicBezTo>
                      <a:pt x="4" y="4"/>
                      <a:pt x="3" y="3"/>
                      <a:pt x="2" y="3"/>
                    </a:cubicBezTo>
                    <a:cubicBezTo>
                      <a:pt x="2" y="2"/>
                      <a:pt x="3" y="3"/>
                      <a:pt x="2" y="3"/>
                    </a:cubicBezTo>
                    <a:cubicBezTo>
                      <a:pt x="2" y="2"/>
                      <a:pt x="1" y="2"/>
                      <a:pt x="1" y="2"/>
                    </a:cubicBezTo>
                    <a:cubicBezTo>
                      <a:pt x="0" y="1"/>
                      <a:pt x="2" y="2"/>
                      <a:pt x="2" y="1"/>
                    </a:cubicBez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795" name="Freeform 894"/>
              <p:cNvSpPr/>
              <p:nvPr/>
            </p:nvSpPr>
            <p:spPr bwMode="auto">
              <a:xfrm>
                <a:off x="1612" y="3076"/>
                <a:ext cx="0" cy="3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796" name="Freeform 895"/>
              <p:cNvSpPr/>
              <p:nvPr/>
            </p:nvSpPr>
            <p:spPr bwMode="auto">
              <a:xfrm>
                <a:off x="1612" y="3076"/>
                <a:ext cx="0" cy="6"/>
              </a:xfrm>
              <a:custGeom>
                <a:avLst/>
                <a:gdLst>
                  <a:gd name="T0" fmla="*/ 2 h 2"/>
                  <a:gd name="T1" fmla="*/ 0 h 2"/>
                  <a:gd name="T2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cubicBezTo>
                      <a:pt x="0" y="1"/>
                      <a:pt x="0" y="0"/>
                      <a:pt x="0" y="0"/>
                    </a:cubicBezTo>
                    <a:cubicBezTo>
                      <a:pt x="0" y="2"/>
                      <a:pt x="0" y="2"/>
                      <a:pt x="0" y="2"/>
                    </a:cubicBez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797" name="Freeform 896"/>
              <p:cNvSpPr/>
              <p:nvPr/>
            </p:nvSpPr>
            <p:spPr bwMode="auto">
              <a:xfrm>
                <a:off x="1609" y="3079"/>
                <a:ext cx="0" cy="3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798" name="Freeform 897"/>
              <p:cNvSpPr/>
              <p:nvPr/>
            </p:nvSpPr>
            <p:spPr bwMode="auto">
              <a:xfrm>
                <a:off x="1606" y="3074"/>
                <a:ext cx="3" cy="8"/>
              </a:xfrm>
              <a:custGeom>
                <a:avLst/>
                <a:gdLst>
                  <a:gd name="T0" fmla="*/ 1 w 1"/>
                  <a:gd name="T1" fmla="*/ 3 h 3"/>
                  <a:gd name="T2" fmla="*/ 1 w 1"/>
                  <a:gd name="T3" fmla="*/ 3 h 3"/>
                  <a:gd name="T4" fmla="*/ 1 w 1"/>
                  <a:gd name="T5" fmla="*/ 2 h 3"/>
                  <a:gd name="T6" fmla="*/ 1 w 1"/>
                  <a:gd name="T7" fmla="*/ 1 h 3"/>
                  <a:gd name="T8" fmla="*/ 1 w 1"/>
                  <a:gd name="T9" fmla="*/ 1 h 3"/>
                  <a:gd name="T10" fmla="*/ 1 w 1"/>
                  <a:gd name="T11" fmla="*/ 0 h 3"/>
                  <a:gd name="T12" fmla="*/ 1 w 1"/>
                  <a:gd name="T13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" h="3">
                    <a:moveTo>
                      <a:pt x="1" y="3"/>
                    </a:moveTo>
                    <a:cubicBezTo>
                      <a:pt x="0" y="3"/>
                      <a:pt x="1" y="3"/>
                      <a:pt x="1" y="3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0"/>
                      <a:pt x="1" y="1"/>
                    </a:cubicBezTo>
                    <a:cubicBezTo>
                      <a:pt x="1" y="0"/>
                      <a:pt x="1" y="2"/>
                      <a:pt x="1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2"/>
                      <a:pt x="1" y="3"/>
                    </a:cubicBez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799" name="Freeform 898"/>
              <p:cNvSpPr/>
              <p:nvPr/>
            </p:nvSpPr>
            <p:spPr bwMode="auto">
              <a:xfrm>
                <a:off x="1609" y="307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800" name="Freeform 899"/>
              <p:cNvSpPr/>
              <p:nvPr/>
            </p:nvSpPr>
            <p:spPr bwMode="auto">
              <a:xfrm>
                <a:off x="1609" y="3079"/>
                <a:ext cx="3" cy="3"/>
              </a:xfrm>
              <a:custGeom>
                <a:avLst/>
                <a:gdLst>
                  <a:gd name="T0" fmla="*/ 0 w 3"/>
                  <a:gd name="T1" fmla="*/ 3 h 3"/>
                  <a:gd name="T2" fmla="*/ 3 w 3"/>
                  <a:gd name="T3" fmla="*/ 0 h 3"/>
                  <a:gd name="T4" fmla="*/ 3 w 3"/>
                  <a:gd name="T5" fmla="*/ 0 h 3"/>
                  <a:gd name="T6" fmla="*/ 0 w 3"/>
                  <a:gd name="T7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3">
                    <a:moveTo>
                      <a:pt x="0" y="3"/>
                    </a:moveTo>
                    <a:lnTo>
                      <a:pt x="3" y="0"/>
                    </a:lnTo>
                    <a:lnTo>
                      <a:pt x="3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801" name="Freeform 900"/>
              <p:cNvSpPr/>
              <p:nvPr/>
            </p:nvSpPr>
            <p:spPr bwMode="auto">
              <a:xfrm>
                <a:off x="1606" y="3071"/>
                <a:ext cx="3" cy="11"/>
              </a:xfrm>
              <a:custGeom>
                <a:avLst/>
                <a:gdLst>
                  <a:gd name="T0" fmla="*/ 0 w 1"/>
                  <a:gd name="T1" fmla="*/ 4 h 4"/>
                  <a:gd name="T2" fmla="*/ 1 w 1"/>
                  <a:gd name="T3" fmla="*/ 2 h 4"/>
                  <a:gd name="T4" fmla="*/ 1 w 1"/>
                  <a:gd name="T5" fmla="*/ 0 h 4"/>
                  <a:gd name="T6" fmla="*/ 1 w 1"/>
                  <a:gd name="T7" fmla="*/ 0 h 4"/>
                  <a:gd name="T8" fmla="*/ 0 w 1"/>
                  <a:gd name="T9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4">
                    <a:moveTo>
                      <a:pt x="0" y="4"/>
                    </a:moveTo>
                    <a:cubicBezTo>
                      <a:pt x="0" y="2"/>
                      <a:pt x="0" y="4"/>
                      <a:pt x="1" y="2"/>
                    </a:cubicBezTo>
                    <a:cubicBezTo>
                      <a:pt x="0" y="2"/>
                      <a:pt x="1" y="1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1"/>
                      <a:pt x="0" y="3"/>
                      <a:pt x="0" y="4"/>
                    </a:cubicBez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802" name="Freeform 901"/>
              <p:cNvSpPr/>
              <p:nvPr/>
            </p:nvSpPr>
            <p:spPr bwMode="auto">
              <a:xfrm>
                <a:off x="1609" y="3066"/>
                <a:ext cx="0" cy="2"/>
              </a:xfrm>
              <a:custGeom>
                <a:avLst/>
                <a:gdLst>
                  <a:gd name="T0" fmla="*/ 0 h 2"/>
                  <a:gd name="T1" fmla="*/ 2 h 2"/>
                  <a:gd name="T2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803" name="Freeform 902"/>
              <p:cNvSpPr/>
              <p:nvPr/>
            </p:nvSpPr>
            <p:spPr bwMode="auto">
              <a:xfrm>
                <a:off x="1603" y="3066"/>
                <a:ext cx="6" cy="10"/>
              </a:xfrm>
              <a:custGeom>
                <a:avLst/>
                <a:gdLst>
                  <a:gd name="T0" fmla="*/ 0 w 2"/>
                  <a:gd name="T1" fmla="*/ 3 h 4"/>
                  <a:gd name="T2" fmla="*/ 2 w 2"/>
                  <a:gd name="T3" fmla="*/ 2 h 4"/>
                  <a:gd name="T4" fmla="*/ 1 w 2"/>
                  <a:gd name="T5" fmla="*/ 3 h 4"/>
                  <a:gd name="T6" fmla="*/ 1 w 2"/>
                  <a:gd name="T7" fmla="*/ 2 h 4"/>
                  <a:gd name="T8" fmla="*/ 0 w 2"/>
                  <a:gd name="T9" fmla="*/ 4 h 4"/>
                  <a:gd name="T10" fmla="*/ 1 w 2"/>
                  <a:gd name="T11" fmla="*/ 3 h 4"/>
                  <a:gd name="T12" fmla="*/ 1 w 2"/>
                  <a:gd name="T13" fmla="*/ 4 h 4"/>
                  <a:gd name="T14" fmla="*/ 2 w 2"/>
                  <a:gd name="T15" fmla="*/ 2 h 4"/>
                  <a:gd name="T16" fmla="*/ 2 w 2"/>
                  <a:gd name="T17" fmla="*/ 2 h 4"/>
                  <a:gd name="T18" fmla="*/ 2 w 2"/>
                  <a:gd name="T19" fmla="*/ 1 h 4"/>
                  <a:gd name="T20" fmla="*/ 2 w 2"/>
                  <a:gd name="T21" fmla="*/ 2 h 4"/>
                  <a:gd name="T22" fmla="*/ 0 w 2"/>
                  <a:gd name="T23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" h="4">
                    <a:moveTo>
                      <a:pt x="0" y="3"/>
                    </a:moveTo>
                    <a:cubicBezTo>
                      <a:pt x="0" y="3"/>
                      <a:pt x="1" y="2"/>
                      <a:pt x="2" y="2"/>
                    </a:cubicBezTo>
                    <a:cubicBezTo>
                      <a:pt x="1" y="2"/>
                      <a:pt x="1" y="3"/>
                      <a:pt x="1" y="3"/>
                    </a:cubicBezTo>
                    <a:cubicBezTo>
                      <a:pt x="1" y="3"/>
                      <a:pt x="1" y="2"/>
                      <a:pt x="1" y="2"/>
                    </a:cubicBezTo>
                    <a:cubicBezTo>
                      <a:pt x="0" y="4"/>
                      <a:pt x="1" y="2"/>
                      <a:pt x="0" y="4"/>
                    </a:cubicBezTo>
                    <a:cubicBezTo>
                      <a:pt x="0" y="4"/>
                      <a:pt x="1" y="4"/>
                      <a:pt x="1" y="3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1"/>
                      <a:pt x="1" y="3"/>
                      <a:pt x="2" y="2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0"/>
                      <a:pt x="2" y="1"/>
                      <a:pt x="2" y="2"/>
                    </a:cubicBezTo>
                    <a:cubicBezTo>
                      <a:pt x="1" y="2"/>
                      <a:pt x="1" y="2"/>
                      <a:pt x="0" y="3"/>
                    </a:cubicBez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804" name="Rectangle 903"/>
              <p:cNvSpPr>
                <a:spLocks noChangeArrowheads="1"/>
              </p:cNvSpPr>
              <p:nvPr/>
            </p:nvSpPr>
            <p:spPr bwMode="auto">
              <a:xfrm>
                <a:off x="1606" y="3071"/>
                <a:ext cx="1" cy="1"/>
              </a:xfrm>
              <a:prstGeom prst="rect">
                <a:avLst/>
              </a:pr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805" name="Freeform 904"/>
              <p:cNvSpPr/>
              <p:nvPr/>
            </p:nvSpPr>
            <p:spPr bwMode="auto">
              <a:xfrm>
                <a:off x="1601" y="3068"/>
                <a:ext cx="8" cy="6"/>
              </a:xfrm>
              <a:custGeom>
                <a:avLst/>
                <a:gdLst>
                  <a:gd name="T0" fmla="*/ 0 w 3"/>
                  <a:gd name="T1" fmla="*/ 2 h 2"/>
                  <a:gd name="T2" fmla="*/ 2 w 3"/>
                  <a:gd name="T3" fmla="*/ 1 h 2"/>
                  <a:gd name="T4" fmla="*/ 1 w 3"/>
                  <a:gd name="T5" fmla="*/ 2 h 2"/>
                  <a:gd name="T6" fmla="*/ 2 w 3"/>
                  <a:gd name="T7" fmla="*/ 1 h 2"/>
                  <a:gd name="T8" fmla="*/ 1 w 3"/>
                  <a:gd name="T9" fmla="*/ 1 h 2"/>
                  <a:gd name="T10" fmla="*/ 3 w 3"/>
                  <a:gd name="T11" fmla="*/ 1 h 2"/>
                  <a:gd name="T12" fmla="*/ 3 w 3"/>
                  <a:gd name="T13" fmla="*/ 1 h 2"/>
                  <a:gd name="T14" fmla="*/ 3 w 3"/>
                  <a:gd name="T15" fmla="*/ 1 h 2"/>
                  <a:gd name="T16" fmla="*/ 3 w 3"/>
                  <a:gd name="T17" fmla="*/ 1 h 2"/>
                  <a:gd name="T18" fmla="*/ 2 w 3"/>
                  <a:gd name="T19" fmla="*/ 1 h 2"/>
                  <a:gd name="T20" fmla="*/ 0 w 3"/>
                  <a:gd name="T21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" h="2">
                    <a:moveTo>
                      <a:pt x="0" y="2"/>
                    </a:moveTo>
                    <a:cubicBezTo>
                      <a:pt x="2" y="1"/>
                      <a:pt x="2" y="1"/>
                      <a:pt x="2" y="1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2" y="1"/>
                      <a:pt x="2" y="1"/>
                    </a:cubicBezTo>
                    <a:cubicBezTo>
                      <a:pt x="3" y="0"/>
                      <a:pt x="2" y="1"/>
                      <a:pt x="1" y="1"/>
                    </a:cubicBezTo>
                    <a:cubicBezTo>
                      <a:pt x="2" y="1"/>
                      <a:pt x="3" y="1"/>
                      <a:pt x="3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1"/>
                      <a:pt x="2" y="1"/>
                      <a:pt x="3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0" y="1"/>
                      <a:pt x="0" y="2"/>
                      <a:pt x="0" y="2"/>
                    </a:cubicBez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806" name="Freeform 905"/>
              <p:cNvSpPr/>
              <p:nvPr/>
            </p:nvSpPr>
            <p:spPr bwMode="auto">
              <a:xfrm>
                <a:off x="1601" y="3074"/>
                <a:ext cx="2" cy="2"/>
              </a:xfrm>
              <a:custGeom>
                <a:avLst/>
                <a:gdLst>
                  <a:gd name="T0" fmla="*/ 1 w 1"/>
                  <a:gd name="T1" fmla="*/ 0 h 1"/>
                  <a:gd name="T2" fmla="*/ 1 w 1"/>
                  <a:gd name="T3" fmla="*/ 0 h 1"/>
                  <a:gd name="T4" fmla="*/ 1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0"/>
                      <a:pt x="1" y="0"/>
                      <a:pt x="1" y="0"/>
                    </a:cubicBezTo>
                    <a:cubicBezTo>
                      <a:pt x="0" y="0"/>
                      <a:pt x="0" y="1"/>
                      <a:pt x="1" y="0"/>
                    </a:cubicBez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807" name="Rectangle 906"/>
              <p:cNvSpPr>
                <a:spLocks noChangeArrowheads="1"/>
              </p:cNvSpPr>
              <p:nvPr/>
            </p:nvSpPr>
            <p:spPr bwMode="auto">
              <a:xfrm>
                <a:off x="1609" y="3071"/>
                <a:ext cx="1" cy="1"/>
              </a:xfrm>
              <a:prstGeom prst="rect">
                <a:avLst/>
              </a:pr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808" name="Freeform 907"/>
              <p:cNvSpPr/>
              <p:nvPr/>
            </p:nvSpPr>
            <p:spPr bwMode="auto">
              <a:xfrm>
                <a:off x="1601" y="3071"/>
                <a:ext cx="2" cy="0"/>
              </a:xfrm>
              <a:custGeom>
                <a:avLst/>
                <a:gdLst>
                  <a:gd name="T0" fmla="*/ 1 w 1"/>
                  <a:gd name="T1" fmla="*/ 1 w 1"/>
                  <a:gd name="T2" fmla="*/ 0 w 1"/>
                  <a:gd name="T3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809" name="Freeform 908"/>
              <p:cNvSpPr/>
              <p:nvPr/>
            </p:nvSpPr>
            <p:spPr bwMode="auto">
              <a:xfrm>
                <a:off x="1598" y="3055"/>
                <a:ext cx="27" cy="41"/>
              </a:xfrm>
              <a:custGeom>
                <a:avLst/>
                <a:gdLst>
                  <a:gd name="T0" fmla="*/ 10 w 10"/>
                  <a:gd name="T1" fmla="*/ 5 h 15"/>
                  <a:gd name="T2" fmla="*/ 9 w 10"/>
                  <a:gd name="T3" fmla="*/ 4 h 15"/>
                  <a:gd name="T4" fmla="*/ 9 w 10"/>
                  <a:gd name="T5" fmla="*/ 2 h 15"/>
                  <a:gd name="T6" fmla="*/ 8 w 10"/>
                  <a:gd name="T7" fmla="*/ 0 h 15"/>
                  <a:gd name="T8" fmla="*/ 7 w 10"/>
                  <a:gd name="T9" fmla="*/ 1 h 15"/>
                  <a:gd name="T10" fmla="*/ 7 w 10"/>
                  <a:gd name="T11" fmla="*/ 0 h 15"/>
                  <a:gd name="T12" fmla="*/ 6 w 10"/>
                  <a:gd name="T13" fmla="*/ 2 h 15"/>
                  <a:gd name="T14" fmla="*/ 6 w 10"/>
                  <a:gd name="T15" fmla="*/ 3 h 15"/>
                  <a:gd name="T16" fmla="*/ 2 w 10"/>
                  <a:gd name="T17" fmla="*/ 5 h 15"/>
                  <a:gd name="T18" fmla="*/ 3 w 10"/>
                  <a:gd name="T19" fmla="*/ 7 h 15"/>
                  <a:gd name="T20" fmla="*/ 2 w 10"/>
                  <a:gd name="T21" fmla="*/ 6 h 15"/>
                  <a:gd name="T22" fmla="*/ 2 w 10"/>
                  <a:gd name="T23" fmla="*/ 6 h 15"/>
                  <a:gd name="T24" fmla="*/ 1 w 10"/>
                  <a:gd name="T25" fmla="*/ 6 h 15"/>
                  <a:gd name="T26" fmla="*/ 2 w 10"/>
                  <a:gd name="T27" fmla="*/ 9 h 15"/>
                  <a:gd name="T28" fmla="*/ 0 w 10"/>
                  <a:gd name="T29" fmla="*/ 7 h 15"/>
                  <a:gd name="T30" fmla="*/ 3 w 10"/>
                  <a:gd name="T31" fmla="*/ 6 h 15"/>
                  <a:gd name="T32" fmla="*/ 2 w 10"/>
                  <a:gd name="T33" fmla="*/ 10 h 15"/>
                  <a:gd name="T34" fmla="*/ 4 w 10"/>
                  <a:gd name="T35" fmla="*/ 6 h 15"/>
                  <a:gd name="T36" fmla="*/ 4 w 10"/>
                  <a:gd name="T37" fmla="*/ 6 h 15"/>
                  <a:gd name="T38" fmla="*/ 4 w 10"/>
                  <a:gd name="T39" fmla="*/ 6 h 15"/>
                  <a:gd name="T40" fmla="*/ 4 w 10"/>
                  <a:gd name="T41" fmla="*/ 6 h 15"/>
                  <a:gd name="T42" fmla="*/ 4 w 10"/>
                  <a:gd name="T43" fmla="*/ 6 h 15"/>
                  <a:gd name="T44" fmla="*/ 4 w 10"/>
                  <a:gd name="T45" fmla="*/ 6 h 15"/>
                  <a:gd name="T46" fmla="*/ 4 w 10"/>
                  <a:gd name="T47" fmla="*/ 6 h 15"/>
                  <a:gd name="T48" fmla="*/ 4 w 10"/>
                  <a:gd name="T49" fmla="*/ 6 h 15"/>
                  <a:gd name="T50" fmla="*/ 4 w 10"/>
                  <a:gd name="T51" fmla="*/ 6 h 15"/>
                  <a:gd name="T52" fmla="*/ 2 w 10"/>
                  <a:gd name="T53" fmla="*/ 11 h 15"/>
                  <a:gd name="T54" fmla="*/ 2 w 10"/>
                  <a:gd name="T55" fmla="*/ 11 h 15"/>
                  <a:gd name="T56" fmla="*/ 2 w 10"/>
                  <a:gd name="T57" fmla="*/ 10 h 15"/>
                  <a:gd name="T58" fmla="*/ 3 w 10"/>
                  <a:gd name="T59" fmla="*/ 9 h 15"/>
                  <a:gd name="T60" fmla="*/ 3 w 10"/>
                  <a:gd name="T61" fmla="*/ 6 h 15"/>
                  <a:gd name="T62" fmla="*/ 4 w 10"/>
                  <a:gd name="T63" fmla="*/ 7 h 15"/>
                  <a:gd name="T64" fmla="*/ 6 w 10"/>
                  <a:gd name="T65" fmla="*/ 7 h 15"/>
                  <a:gd name="T66" fmla="*/ 5 w 10"/>
                  <a:gd name="T67" fmla="*/ 5 h 15"/>
                  <a:gd name="T68" fmla="*/ 6 w 10"/>
                  <a:gd name="T69" fmla="*/ 5 h 15"/>
                  <a:gd name="T70" fmla="*/ 6 w 10"/>
                  <a:gd name="T71" fmla="*/ 5 h 15"/>
                  <a:gd name="T72" fmla="*/ 7 w 10"/>
                  <a:gd name="T73" fmla="*/ 5 h 15"/>
                  <a:gd name="T74" fmla="*/ 5 w 10"/>
                  <a:gd name="T75" fmla="*/ 3 h 15"/>
                  <a:gd name="T76" fmla="*/ 8 w 10"/>
                  <a:gd name="T77" fmla="*/ 5 h 15"/>
                  <a:gd name="T78" fmla="*/ 7 w 10"/>
                  <a:gd name="T79" fmla="*/ 4 h 15"/>
                  <a:gd name="T80" fmla="*/ 7 w 10"/>
                  <a:gd name="T81" fmla="*/ 3 h 15"/>
                  <a:gd name="T82" fmla="*/ 8 w 10"/>
                  <a:gd name="T83" fmla="*/ 5 h 15"/>
                  <a:gd name="T84" fmla="*/ 8 w 10"/>
                  <a:gd name="T85" fmla="*/ 4 h 15"/>
                  <a:gd name="T86" fmla="*/ 7 w 10"/>
                  <a:gd name="T87" fmla="*/ 3 h 15"/>
                  <a:gd name="T88" fmla="*/ 8 w 10"/>
                  <a:gd name="T89" fmla="*/ 3 h 15"/>
                  <a:gd name="T90" fmla="*/ 9 w 10"/>
                  <a:gd name="T91" fmla="*/ 5 h 15"/>
                  <a:gd name="T92" fmla="*/ 10 w 10"/>
                  <a:gd name="T93" fmla="*/ 6 h 15"/>
                  <a:gd name="T94" fmla="*/ 9 w 10"/>
                  <a:gd name="T95" fmla="*/ 3 h 15"/>
                  <a:gd name="T96" fmla="*/ 10 w 10"/>
                  <a:gd name="T97" fmla="*/ 5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0" h="15">
                    <a:moveTo>
                      <a:pt x="10" y="5"/>
                    </a:moveTo>
                    <a:cubicBezTo>
                      <a:pt x="9" y="4"/>
                      <a:pt x="9" y="4"/>
                      <a:pt x="9" y="4"/>
                    </a:cubicBezTo>
                    <a:cubicBezTo>
                      <a:pt x="9" y="3"/>
                      <a:pt x="9" y="3"/>
                      <a:pt x="9" y="2"/>
                    </a:cubicBezTo>
                    <a:cubicBezTo>
                      <a:pt x="8" y="2"/>
                      <a:pt x="8" y="1"/>
                      <a:pt x="8" y="0"/>
                    </a:cubicBezTo>
                    <a:cubicBezTo>
                      <a:pt x="7" y="0"/>
                      <a:pt x="8" y="2"/>
                      <a:pt x="7" y="1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7" y="1"/>
                      <a:pt x="7" y="2"/>
                      <a:pt x="6" y="2"/>
                    </a:cubicBezTo>
                    <a:cubicBezTo>
                      <a:pt x="6" y="2"/>
                      <a:pt x="6" y="2"/>
                      <a:pt x="6" y="3"/>
                    </a:cubicBezTo>
                    <a:cubicBezTo>
                      <a:pt x="4" y="3"/>
                      <a:pt x="4" y="5"/>
                      <a:pt x="2" y="5"/>
                    </a:cubicBezTo>
                    <a:cubicBezTo>
                      <a:pt x="3" y="7"/>
                      <a:pt x="3" y="7"/>
                      <a:pt x="3" y="7"/>
                    </a:cubicBezTo>
                    <a:cubicBezTo>
                      <a:pt x="2" y="6"/>
                      <a:pt x="3" y="7"/>
                      <a:pt x="2" y="6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1" y="5"/>
                      <a:pt x="2" y="7"/>
                      <a:pt x="1" y="6"/>
                    </a:cubicBezTo>
                    <a:cubicBezTo>
                      <a:pt x="1" y="7"/>
                      <a:pt x="2" y="8"/>
                      <a:pt x="2" y="9"/>
                    </a:cubicBezTo>
                    <a:cubicBezTo>
                      <a:pt x="1" y="7"/>
                      <a:pt x="1" y="9"/>
                      <a:pt x="0" y="7"/>
                    </a:cubicBezTo>
                    <a:cubicBezTo>
                      <a:pt x="1" y="6"/>
                      <a:pt x="3" y="6"/>
                      <a:pt x="3" y="6"/>
                    </a:cubicBezTo>
                    <a:cubicBezTo>
                      <a:pt x="3" y="8"/>
                      <a:pt x="5" y="3"/>
                      <a:pt x="2" y="10"/>
                    </a:cubicBezTo>
                    <a:cubicBezTo>
                      <a:pt x="7" y="3"/>
                      <a:pt x="3" y="8"/>
                      <a:pt x="4" y="6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5" y="5"/>
                      <a:pt x="0" y="15"/>
                      <a:pt x="2" y="11"/>
                    </a:cubicBezTo>
                    <a:cubicBezTo>
                      <a:pt x="2" y="11"/>
                      <a:pt x="2" y="11"/>
                      <a:pt x="2" y="11"/>
                    </a:cubicBezTo>
                    <a:cubicBezTo>
                      <a:pt x="2" y="10"/>
                      <a:pt x="2" y="10"/>
                      <a:pt x="2" y="10"/>
                    </a:cubicBezTo>
                    <a:cubicBezTo>
                      <a:pt x="3" y="9"/>
                      <a:pt x="3" y="9"/>
                      <a:pt x="3" y="9"/>
                    </a:cubicBezTo>
                    <a:cubicBezTo>
                      <a:pt x="3" y="8"/>
                      <a:pt x="3" y="7"/>
                      <a:pt x="3" y="6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4" y="6"/>
                      <a:pt x="5" y="6"/>
                      <a:pt x="6" y="7"/>
                    </a:cubicBezTo>
                    <a:cubicBezTo>
                      <a:pt x="5" y="6"/>
                      <a:pt x="7" y="7"/>
                      <a:pt x="5" y="5"/>
                    </a:cubicBezTo>
                    <a:cubicBezTo>
                      <a:pt x="6" y="5"/>
                      <a:pt x="6" y="5"/>
                      <a:pt x="6" y="5"/>
                    </a:cubicBezTo>
                    <a:cubicBezTo>
                      <a:pt x="6" y="5"/>
                      <a:pt x="6" y="5"/>
                      <a:pt x="6" y="5"/>
                    </a:cubicBezTo>
                    <a:cubicBezTo>
                      <a:pt x="6" y="4"/>
                      <a:pt x="7" y="5"/>
                      <a:pt x="7" y="5"/>
                    </a:cubicBezTo>
                    <a:cubicBezTo>
                      <a:pt x="6" y="4"/>
                      <a:pt x="6" y="4"/>
                      <a:pt x="5" y="3"/>
                    </a:cubicBezTo>
                    <a:cubicBezTo>
                      <a:pt x="6" y="4"/>
                      <a:pt x="7" y="5"/>
                      <a:pt x="8" y="5"/>
                    </a:cubicBezTo>
                    <a:cubicBezTo>
                      <a:pt x="7" y="4"/>
                      <a:pt x="7" y="4"/>
                      <a:pt x="7" y="4"/>
                    </a:cubicBezTo>
                    <a:cubicBezTo>
                      <a:pt x="8" y="5"/>
                      <a:pt x="7" y="4"/>
                      <a:pt x="7" y="3"/>
                    </a:cubicBezTo>
                    <a:cubicBezTo>
                      <a:pt x="7" y="3"/>
                      <a:pt x="8" y="5"/>
                      <a:pt x="8" y="5"/>
                    </a:cubicBezTo>
                    <a:cubicBezTo>
                      <a:pt x="9" y="5"/>
                      <a:pt x="7" y="3"/>
                      <a:pt x="8" y="4"/>
                    </a:cubicBezTo>
                    <a:cubicBezTo>
                      <a:pt x="7" y="3"/>
                      <a:pt x="7" y="3"/>
                      <a:pt x="7" y="3"/>
                    </a:cubicBezTo>
                    <a:cubicBezTo>
                      <a:pt x="7" y="2"/>
                      <a:pt x="8" y="3"/>
                      <a:pt x="8" y="3"/>
                    </a:cubicBezTo>
                    <a:cubicBezTo>
                      <a:pt x="9" y="4"/>
                      <a:pt x="9" y="4"/>
                      <a:pt x="9" y="5"/>
                    </a:cubicBezTo>
                    <a:cubicBezTo>
                      <a:pt x="9" y="5"/>
                      <a:pt x="9" y="5"/>
                      <a:pt x="10" y="6"/>
                    </a:cubicBezTo>
                    <a:cubicBezTo>
                      <a:pt x="9" y="3"/>
                      <a:pt x="9" y="3"/>
                      <a:pt x="9" y="3"/>
                    </a:cubicBezTo>
                    <a:cubicBezTo>
                      <a:pt x="9" y="5"/>
                      <a:pt x="10" y="5"/>
                      <a:pt x="10" y="5"/>
                    </a:cubicBez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810" name="Rectangle 909"/>
              <p:cNvSpPr>
                <a:spLocks noChangeArrowheads="1"/>
              </p:cNvSpPr>
              <p:nvPr/>
            </p:nvSpPr>
            <p:spPr bwMode="auto">
              <a:xfrm>
                <a:off x="1625" y="3071"/>
                <a:ext cx="1" cy="1"/>
              </a:xfrm>
              <a:prstGeom prst="rect">
                <a:avLst/>
              </a:pr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811" name="Freeform 910"/>
              <p:cNvSpPr/>
              <p:nvPr/>
            </p:nvSpPr>
            <p:spPr bwMode="auto">
              <a:xfrm>
                <a:off x="1625" y="306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812" name="Rectangle 911"/>
              <p:cNvSpPr>
                <a:spLocks noChangeArrowheads="1"/>
              </p:cNvSpPr>
              <p:nvPr/>
            </p:nvSpPr>
            <p:spPr bwMode="auto">
              <a:xfrm>
                <a:off x="1614" y="3060"/>
                <a:ext cx="1" cy="1"/>
              </a:xfrm>
              <a:prstGeom prst="rect">
                <a:avLst/>
              </a:pr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813" name="Freeform 912"/>
              <p:cNvSpPr/>
              <p:nvPr/>
            </p:nvSpPr>
            <p:spPr bwMode="auto">
              <a:xfrm>
                <a:off x="1620" y="3068"/>
                <a:ext cx="3" cy="3"/>
              </a:xfrm>
              <a:custGeom>
                <a:avLst/>
                <a:gdLst>
                  <a:gd name="T0" fmla="*/ 1 w 1"/>
                  <a:gd name="T1" fmla="*/ 1 h 1"/>
                  <a:gd name="T2" fmla="*/ 0 w 1"/>
                  <a:gd name="T3" fmla="*/ 0 h 1"/>
                  <a:gd name="T4" fmla="*/ 1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1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814" name="Freeform 913"/>
              <p:cNvSpPr/>
              <p:nvPr/>
            </p:nvSpPr>
            <p:spPr bwMode="auto">
              <a:xfrm>
                <a:off x="1617" y="3074"/>
                <a:ext cx="3" cy="0"/>
              </a:xfrm>
              <a:custGeom>
                <a:avLst/>
                <a:gdLst>
                  <a:gd name="T0" fmla="*/ 0 w 1"/>
                  <a:gd name="T1" fmla="*/ 0 w 1"/>
                  <a:gd name="T2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815" name="Rectangle 914"/>
              <p:cNvSpPr>
                <a:spLocks noChangeArrowheads="1"/>
              </p:cNvSpPr>
              <p:nvPr/>
            </p:nvSpPr>
            <p:spPr bwMode="auto">
              <a:xfrm>
                <a:off x="1625" y="3068"/>
                <a:ext cx="1" cy="3"/>
              </a:xfrm>
              <a:prstGeom prst="rect">
                <a:avLst/>
              </a:pr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816" name="Freeform 915"/>
              <p:cNvSpPr/>
              <p:nvPr/>
            </p:nvSpPr>
            <p:spPr bwMode="auto">
              <a:xfrm>
                <a:off x="1606" y="3047"/>
                <a:ext cx="25" cy="19"/>
              </a:xfrm>
              <a:custGeom>
                <a:avLst/>
                <a:gdLst>
                  <a:gd name="T0" fmla="*/ 5 w 9"/>
                  <a:gd name="T1" fmla="*/ 5 h 7"/>
                  <a:gd name="T2" fmla="*/ 6 w 9"/>
                  <a:gd name="T3" fmla="*/ 5 h 7"/>
                  <a:gd name="T4" fmla="*/ 5 w 9"/>
                  <a:gd name="T5" fmla="*/ 2 h 7"/>
                  <a:gd name="T6" fmla="*/ 7 w 9"/>
                  <a:gd name="T7" fmla="*/ 5 h 7"/>
                  <a:gd name="T8" fmla="*/ 6 w 9"/>
                  <a:gd name="T9" fmla="*/ 4 h 7"/>
                  <a:gd name="T10" fmla="*/ 7 w 9"/>
                  <a:gd name="T11" fmla="*/ 3 h 7"/>
                  <a:gd name="T12" fmla="*/ 7 w 9"/>
                  <a:gd name="T13" fmla="*/ 6 h 7"/>
                  <a:gd name="T14" fmla="*/ 6 w 9"/>
                  <a:gd name="T15" fmla="*/ 2 h 7"/>
                  <a:gd name="T16" fmla="*/ 6 w 9"/>
                  <a:gd name="T17" fmla="*/ 2 h 7"/>
                  <a:gd name="T18" fmla="*/ 5 w 9"/>
                  <a:gd name="T19" fmla="*/ 4 h 7"/>
                  <a:gd name="T20" fmla="*/ 6 w 9"/>
                  <a:gd name="T21" fmla="*/ 5 h 7"/>
                  <a:gd name="T22" fmla="*/ 7 w 9"/>
                  <a:gd name="T23" fmla="*/ 7 h 7"/>
                  <a:gd name="T24" fmla="*/ 7 w 9"/>
                  <a:gd name="T25" fmla="*/ 6 h 7"/>
                  <a:gd name="T26" fmla="*/ 7 w 9"/>
                  <a:gd name="T27" fmla="*/ 7 h 7"/>
                  <a:gd name="T28" fmla="*/ 7 w 9"/>
                  <a:gd name="T29" fmla="*/ 6 h 7"/>
                  <a:gd name="T30" fmla="*/ 7 w 9"/>
                  <a:gd name="T31" fmla="*/ 7 h 7"/>
                  <a:gd name="T32" fmla="*/ 6 w 9"/>
                  <a:gd name="T33" fmla="*/ 5 h 7"/>
                  <a:gd name="T34" fmla="*/ 6 w 9"/>
                  <a:gd name="T35" fmla="*/ 6 h 7"/>
                  <a:gd name="T36" fmla="*/ 5 w 9"/>
                  <a:gd name="T37" fmla="*/ 3 h 7"/>
                  <a:gd name="T38" fmla="*/ 6 w 9"/>
                  <a:gd name="T39" fmla="*/ 3 h 7"/>
                  <a:gd name="T40" fmla="*/ 6 w 9"/>
                  <a:gd name="T41" fmla="*/ 3 h 7"/>
                  <a:gd name="T42" fmla="*/ 3 w 9"/>
                  <a:gd name="T43" fmla="*/ 0 h 7"/>
                  <a:gd name="T44" fmla="*/ 4 w 9"/>
                  <a:gd name="T45" fmla="*/ 1 h 7"/>
                  <a:gd name="T46" fmla="*/ 3 w 9"/>
                  <a:gd name="T47" fmla="*/ 1 h 7"/>
                  <a:gd name="T48" fmla="*/ 6 w 9"/>
                  <a:gd name="T49" fmla="*/ 3 h 7"/>
                  <a:gd name="T50" fmla="*/ 4 w 9"/>
                  <a:gd name="T51" fmla="*/ 1 h 7"/>
                  <a:gd name="T52" fmla="*/ 3 w 9"/>
                  <a:gd name="T53" fmla="*/ 2 h 7"/>
                  <a:gd name="T54" fmla="*/ 3 w 9"/>
                  <a:gd name="T55" fmla="*/ 2 h 7"/>
                  <a:gd name="T56" fmla="*/ 3 w 9"/>
                  <a:gd name="T57" fmla="*/ 3 h 7"/>
                  <a:gd name="T58" fmla="*/ 4 w 9"/>
                  <a:gd name="T59" fmla="*/ 3 h 7"/>
                  <a:gd name="T60" fmla="*/ 4 w 9"/>
                  <a:gd name="T61" fmla="*/ 4 h 7"/>
                  <a:gd name="T62" fmla="*/ 4 w 9"/>
                  <a:gd name="T63" fmla="*/ 3 h 7"/>
                  <a:gd name="T64" fmla="*/ 4 w 9"/>
                  <a:gd name="T65" fmla="*/ 5 h 7"/>
                  <a:gd name="T66" fmla="*/ 4 w 9"/>
                  <a:gd name="T67" fmla="*/ 4 h 7"/>
                  <a:gd name="T68" fmla="*/ 5 w 9"/>
                  <a:gd name="T69" fmla="*/ 5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9" h="7">
                    <a:moveTo>
                      <a:pt x="5" y="5"/>
                    </a:moveTo>
                    <a:cubicBezTo>
                      <a:pt x="6" y="6"/>
                      <a:pt x="6" y="5"/>
                      <a:pt x="6" y="5"/>
                    </a:cubicBezTo>
                    <a:cubicBezTo>
                      <a:pt x="6" y="4"/>
                      <a:pt x="4" y="3"/>
                      <a:pt x="5" y="2"/>
                    </a:cubicBezTo>
                    <a:cubicBezTo>
                      <a:pt x="7" y="5"/>
                      <a:pt x="7" y="5"/>
                      <a:pt x="7" y="5"/>
                    </a:cubicBezTo>
                    <a:cubicBezTo>
                      <a:pt x="7" y="5"/>
                      <a:pt x="9" y="2"/>
                      <a:pt x="6" y="4"/>
                    </a:cubicBezTo>
                    <a:cubicBezTo>
                      <a:pt x="6" y="3"/>
                      <a:pt x="6" y="3"/>
                      <a:pt x="7" y="3"/>
                    </a:cubicBezTo>
                    <a:cubicBezTo>
                      <a:pt x="5" y="3"/>
                      <a:pt x="8" y="7"/>
                      <a:pt x="7" y="6"/>
                    </a:cubicBezTo>
                    <a:cubicBezTo>
                      <a:pt x="7" y="4"/>
                      <a:pt x="6" y="4"/>
                      <a:pt x="6" y="2"/>
                    </a:cubicBezTo>
                    <a:cubicBezTo>
                      <a:pt x="6" y="2"/>
                      <a:pt x="6" y="2"/>
                      <a:pt x="6" y="2"/>
                    </a:cubicBezTo>
                    <a:cubicBezTo>
                      <a:pt x="6" y="2"/>
                      <a:pt x="5" y="4"/>
                      <a:pt x="5" y="4"/>
                    </a:cubicBezTo>
                    <a:cubicBezTo>
                      <a:pt x="6" y="4"/>
                      <a:pt x="6" y="5"/>
                      <a:pt x="6" y="5"/>
                    </a:cubicBezTo>
                    <a:cubicBezTo>
                      <a:pt x="6" y="6"/>
                      <a:pt x="6" y="6"/>
                      <a:pt x="7" y="7"/>
                    </a:cubicBezTo>
                    <a:cubicBezTo>
                      <a:pt x="7" y="6"/>
                      <a:pt x="7" y="7"/>
                      <a:pt x="7" y="6"/>
                    </a:cubicBezTo>
                    <a:cubicBezTo>
                      <a:pt x="7" y="7"/>
                      <a:pt x="7" y="6"/>
                      <a:pt x="7" y="7"/>
                    </a:cubicBezTo>
                    <a:cubicBezTo>
                      <a:pt x="7" y="6"/>
                      <a:pt x="7" y="6"/>
                      <a:pt x="7" y="6"/>
                    </a:cubicBezTo>
                    <a:cubicBezTo>
                      <a:pt x="7" y="6"/>
                      <a:pt x="7" y="7"/>
                      <a:pt x="7" y="7"/>
                    </a:cubicBezTo>
                    <a:cubicBezTo>
                      <a:pt x="7" y="6"/>
                      <a:pt x="7" y="7"/>
                      <a:pt x="6" y="5"/>
                    </a:cubicBezTo>
                    <a:cubicBezTo>
                      <a:pt x="6" y="6"/>
                      <a:pt x="6" y="6"/>
                      <a:pt x="6" y="6"/>
                    </a:cubicBezTo>
                    <a:cubicBezTo>
                      <a:pt x="5" y="5"/>
                      <a:pt x="5" y="3"/>
                      <a:pt x="5" y="3"/>
                    </a:cubicBezTo>
                    <a:cubicBezTo>
                      <a:pt x="5" y="3"/>
                      <a:pt x="6" y="3"/>
                      <a:pt x="6" y="3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6" y="3"/>
                      <a:pt x="0" y="0"/>
                      <a:pt x="3" y="0"/>
                    </a:cubicBezTo>
                    <a:cubicBezTo>
                      <a:pt x="3" y="1"/>
                      <a:pt x="4" y="1"/>
                      <a:pt x="4" y="1"/>
                    </a:cubicBezTo>
                    <a:cubicBezTo>
                      <a:pt x="4" y="2"/>
                      <a:pt x="3" y="1"/>
                      <a:pt x="3" y="1"/>
                    </a:cubicBezTo>
                    <a:cubicBezTo>
                      <a:pt x="4" y="2"/>
                      <a:pt x="5" y="2"/>
                      <a:pt x="6" y="3"/>
                    </a:cubicBezTo>
                    <a:cubicBezTo>
                      <a:pt x="4" y="2"/>
                      <a:pt x="6" y="3"/>
                      <a:pt x="4" y="1"/>
                    </a:cubicBezTo>
                    <a:cubicBezTo>
                      <a:pt x="3" y="1"/>
                      <a:pt x="4" y="2"/>
                      <a:pt x="3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4" y="3"/>
                      <a:pt x="2" y="1"/>
                      <a:pt x="3" y="3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4" y="4"/>
                      <a:pt x="4" y="5"/>
                      <a:pt x="4" y="5"/>
                    </a:cubicBezTo>
                    <a:cubicBezTo>
                      <a:pt x="5" y="5"/>
                      <a:pt x="4" y="4"/>
                      <a:pt x="4" y="4"/>
                    </a:cubicBezTo>
                    <a:cubicBezTo>
                      <a:pt x="5" y="5"/>
                      <a:pt x="5" y="5"/>
                      <a:pt x="5" y="5"/>
                    </a:cubicBez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817" name="Freeform 916"/>
              <p:cNvSpPr/>
              <p:nvPr/>
            </p:nvSpPr>
            <p:spPr bwMode="auto">
              <a:xfrm>
                <a:off x="1623" y="3063"/>
                <a:ext cx="2" cy="0"/>
              </a:xfrm>
              <a:custGeom>
                <a:avLst/>
                <a:gdLst>
                  <a:gd name="T0" fmla="*/ 2 w 2"/>
                  <a:gd name="T1" fmla="*/ 0 w 2"/>
                  <a:gd name="T2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818" name="Freeform 917"/>
              <p:cNvSpPr/>
              <p:nvPr/>
            </p:nvSpPr>
            <p:spPr bwMode="auto">
              <a:xfrm>
                <a:off x="1606" y="3047"/>
                <a:ext cx="14" cy="27"/>
              </a:xfrm>
              <a:custGeom>
                <a:avLst/>
                <a:gdLst>
                  <a:gd name="T0" fmla="*/ 2 w 5"/>
                  <a:gd name="T1" fmla="*/ 4 h 10"/>
                  <a:gd name="T2" fmla="*/ 1 w 5"/>
                  <a:gd name="T3" fmla="*/ 3 h 10"/>
                  <a:gd name="T4" fmla="*/ 3 w 5"/>
                  <a:gd name="T5" fmla="*/ 6 h 10"/>
                  <a:gd name="T6" fmla="*/ 3 w 5"/>
                  <a:gd name="T7" fmla="*/ 6 h 10"/>
                  <a:gd name="T8" fmla="*/ 1 w 5"/>
                  <a:gd name="T9" fmla="*/ 4 h 10"/>
                  <a:gd name="T10" fmla="*/ 1 w 5"/>
                  <a:gd name="T11" fmla="*/ 4 h 10"/>
                  <a:gd name="T12" fmla="*/ 2 w 5"/>
                  <a:gd name="T13" fmla="*/ 5 h 10"/>
                  <a:gd name="T14" fmla="*/ 2 w 5"/>
                  <a:gd name="T15" fmla="*/ 7 h 10"/>
                  <a:gd name="T16" fmla="*/ 2 w 5"/>
                  <a:gd name="T17" fmla="*/ 6 h 10"/>
                  <a:gd name="T18" fmla="*/ 0 w 5"/>
                  <a:gd name="T19" fmla="*/ 4 h 10"/>
                  <a:gd name="T20" fmla="*/ 2 w 5"/>
                  <a:gd name="T21" fmla="*/ 9 h 10"/>
                  <a:gd name="T22" fmla="*/ 2 w 5"/>
                  <a:gd name="T23" fmla="*/ 9 h 10"/>
                  <a:gd name="T24" fmla="*/ 1 w 5"/>
                  <a:gd name="T25" fmla="*/ 7 h 10"/>
                  <a:gd name="T26" fmla="*/ 2 w 5"/>
                  <a:gd name="T27" fmla="*/ 7 h 10"/>
                  <a:gd name="T28" fmla="*/ 2 w 5"/>
                  <a:gd name="T29" fmla="*/ 8 h 10"/>
                  <a:gd name="T30" fmla="*/ 5 w 5"/>
                  <a:gd name="T31" fmla="*/ 7 h 10"/>
                  <a:gd name="T32" fmla="*/ 4 w 5"/>
                  <a:gd name="T33" fmla="*/ 7 h 10"/>
                  <a:gd name="T34" fmla="*/ 4 w 5"/>
                  <a:gd name="T35" fmla="*/ 6 h 10"/>
                  <a:gd name="T36" fmla="*/ 2 w 5"/>
                  <a:gd name="T37" fmla="*/ 4 h 10"/>
                  <a:gd name="T38" fmla="*/ 3 w 5"/>
                  <a:gd name="T39" fmla="*/ 4 h 10"/>
                  <a:gd name="T40" fmla="*/ 2 w 5"/>
                  <a:gd name="T41" fmla="*/ 2 h 10"/>
                  <a:gd name="T42" fmla="*/ 2 w 5"/>
                  <a:gd name="T43" fmla="*/ 1 h 10"/>
                  <a:gd name="T44" fmla="*/ 1 w 5"/>
                  <a:gd name="T45" fmla="*/ 2 h 10"/>
                  <a:gd name="T46" fmla="*/ 2 w 5"/>
                  <a:gd name="T47" fmla="*/ 4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5" h="10">
                    <a:moveTo>
                      <a:pt x="2" y="4"/>
                    </a:moveTo>
                    <a:cubicBezTo>
                      <a:pt x="2" y="4"/>
                      <a:pt x="2" y="3"/>
                      <a:pt x="1" y="3"/>
                    </a:cubicBezTo>
                    <a:cubicBezTo>
                      <a:pt x="2" y="4"/>
                      <a:pt x="2" y="4"/>
                      <a:pt x="3" y="6"/>
                    </a:cubicBezTo>
                    <a:cubicBezTo>
                      <a:pt x="2" y="5"/>
                      <a:pt x="3" y="6"/>
                      <a:pt x="3" y="6"/>
                    </a:cubicBezTo>
                    <a:cubicBezTo>
                      <a:pt x="3" y="6"/>
                      <a:pt x="2" y="4"/>
                      <a:pt x="1" y="4"/>
                    </a:cubicBezTo>
                    <a:cubicBezTo>
                      <a:pt x="2" y="4"/>
                      <a:pt x="1" y="4"/>
                      <a:pt x="1" y="4"/>
                    </a:cubicBezTo>
                    <a:cubicBezTo>
                      <a:pt x="2" y="5"/>
                      <a:pt x="1" y="5"/>
                      <a:pt x="2" y="5"/>
                    </a:cubicBezTo>
                    <a:cubicBezTo>
                      <a:pt x="2" y="6"/>
                      <a:pt x="2" y="7"/>
                      <a:pt x="2" y="7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1" y="5"/>
                      <a:pt x="1" y="5"/>
                      <a:pt x="0" y="4"/>
                    </a:cubicBezTo>
                    <a:cubicBezTo>
                      <a:pt x="1" y="6"/>
                      <a:pt x="0" y="7"/>
                      <a:pt x="2" y="9"/>
                    </a:cubicBezTo>
                    <a:cubicBezTo>
                      <a:pt x="2" y="10"/>
                      <a:pt x="2" y="9"/>
                      <a:pt x="2" y="9"/>
                    </a:cubicBezTo>
                    <a:cubicBezTo>
                      <a:pt x="2" y="8"/>
                      <a:pt x="1" y="7"/>
                      <a:pt x="1" y="7"/>
                    </a:cubicBezTo>
                    <a:cubicBezTo>
                      <a:pt x="1" y="7"/>
                      <a:pt x="1" y="6"/>
                      <a:pt x="2" y="7"/>
                    </a:cubicBezTo>
                    <a:cubicBezTo>
                      <a:pt x="2" y="8"/>
                      <a:pt x="2" y="8"/>
                      <a:pt x="2" y="8"/>
                    </a:cubicBezTo>
                    <a:cubicBezTo>
                      <a:pt x="3" y="9"/>
                      <a:pt x="4" y="8"/>
                      <a:pt x="5" y="7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3" y="3"/>
                      <a:pt x="2" y="3"/>
                      <a:pt x="2" y="2"/>
                    </a:cubicBezTo>
                    <a:cubicBezTo>
                      <a:pt x="2" y="2"/>
                      <a:pt x="2" y="3"/>
                      <a:pt x="2" y="1"/>
                    </a:cubicBezTo>
                    <a:cubicBezTo>
                      <a:pt x="0" y="0"/>
                      <a:pt x="2" y="3"/>
                      <a:pt x="1" y="2"/>
                    </a:cubicBezTo>
                    <a:lnTo>
                      <a:pt x="2" y="4"/>
                    </a:ln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819" name="Freeform 918"/>
              <p:cNvSpPr/>
              <p:nvPr/>
            </p:nvSpPr>
            <p:spPr bwMode="auto">
              <a:xfrm>
                <a:off x="1614" y="3055"/>
                <a:ext cx="0" cy="2"/>
              </a:xfrm>
              <a:custGeom>
                <a:avLst/>
                <a:gdLst>
                  <a:gd name="T0" fmla="*/ 0 h 2"/>
                  <a:gd name="T1" fmla="*/ 2 h 2"/>
                  <a:gd name="T2" fmla="*/ 0 h 2"/>
                  <a:gd name="T3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820" name="Freeform 919"/>
              <p:cNvSpPr/>
              <p:nvPr/>
            </p:nvSpPr>
            <p:spPr bwMode="auto">
              <a:xfrm>
                <a:off x="1617" y="3063"/>
                <a:ext cx="3" cy="3"/>
              </a:xfrm>
              <a:custGeom>
                <a:avLst/>
                <a:gdLst>
                  <a:gd name="T0" fmla="*/ 1 w 1"/>
                  <a:gd name="T1" fmla="*/ 1 h 1"/>
                  <a:gd name="T2" fmla="*/ 0 w 1"/>
                  <a:gd name="T3" fmla="*/ 0 h 1"/>
                  <a:gd name="T4" fmla="*/ 1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1" y="1"/>
                    </a:cubicBez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821" name="Freeform 920"/>
              <p:cNvSpPr/>
              <p:nvPr/>
            </p:nvSpPr>
            <p:spPr bwMode="auto">
              <a:xfrm>
                <a:off x="1606" y="3057"/>
                <a:ext cx="0" cy="3"/>
              </a:xfrm>
              <a:custGeom>
                <a:avLst/>
                <a:gdLst>
                  <a:gd name="T0" fmla="*/ 0 h 1"/>
                  <a:gd name="T1" fmla="*/ 1 h 1"/>
                  <a:gd name="T2" fmla="*/ 1 h 1"/>
                  <a:gd name="T3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822" name="Freeform 921"/>
              <p:cNvSpPr/>
              <p:nvPr/>
            </p:nvSpPr>
            <p:spPr bwMode="auto">
              <a:xfrm>
                <a:off x="1606" y="3063"/>
                <a:ext cx="6" cy="11"/>
              </a:xfrm>
              <a:custGeom>
                <a:avLst/>
                <a:gdLst>
                  <a:gd name="T0" fmla="*/ 1 w 2"/>
                  <a:gd name="T1" fmla="*/ 4 h 4"/>
                  <a:gd name="T2" fmla="*/ 2 w 2"/>
                  <a:gd name="T3" fmla="*/ 4 h 4"/>
                  <a:gd name="T4" fmla="*/ 0 w 2"/>
                  <a:gd name="T5" fmla="*/ 0 h 4"/>
                  <a:gd name="T6" fmla="*/ 1 w 2"/>
                  <a:gd name="T7" fmla="*/ 3 h 4"/>
                  <a:gd name="T8" fmla="*/ 0 w 2"/>
                  <a:gd name="T9" fmla="*/ 3 h 4"/>
                  <a:gd name="T10" fmla="*/ 1 w 2"/>
                  <a:gd name="T11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4">
                    <a:moveTo>
                      <a:pt x="1" y="4"/>
                    </a:moveTo>
                    <a:cubicBezTo>
                      <a:pt x="1" y="4"/>
                      <a:pt x="1" y="3"/>
                      <a:pt x="2" y="4"/>
                    </a:cubicBezTo>
                    <a:cubicBezTo>
                      <a:pt x="1" y="2"/>
                      <a:pt x="1" y="1"/>
                      <a:pt x="0" y="0"/>
                    </a:cubicBezTo>
                    <a:cubicBezTo>
                      <a:pt x="0" y="0"/>
                      <a:pt x="1" y="2"/>
                      <a:pt x="1" y="3"/>
                    </a:cubicBezTo>
                    <a:cubicBezTo>
                      <a:pt x="0" y="2"/>
                      <a:pt x="1" y="3"/>
                      <a:pt x="0" y="3"/>
                    </a:cubicBezTo>
                    <a:lnTo>
                      <a:pt x="1" y="4"/>
                    </a:ln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823" name="Freeform 922"/>
              <p:cNvSpPr/>
              <p:nvPr/>
            </p:nvSpPr>
            <p:spPr bwMode="auto">
              <a:xfrm>
                <a:off x="1590" y="3052"/>
                <a:ext cx="16" cy="22"/>
              </a:xfrm>
              <a:custGeom>
                <a:avLst/>
                <a:gdLst>
                  <a:gd name="T0" fmla="*/ 4 w 6"/>
                  <a:gd name="T1" fmla="*/ 5 h 8"/>
                  <a:gd name="T2" fmla="*/ 3 w 6"/>
                  <a:gd name="T3" fmla="*/ 5 h 8"/>
                  <a:gd name="T4" fmla="*/ 3 w 6"/>
                  <a:gd name="T5" fmla="*/ 4 h 8"/>
                  <a:gd name="T6" fmla="*/ 3 w 6"/>
                  <a:gd name="T7" fmla="*/ 4 h 8"/>
                  <a:gd name="T8" fmla="*/ 3 w 6"/>
                  <a:gd name="T9" fmla="*/ 4 h 8"/>
                  <a:gd name="T10" fmla="*/ 3 w 6"/>
                  <a:gd name="T11" fmla="*/ 6 h 8"/>
                  <a:gd name="T12" fmla="*/ 3 w 6"/>
                  <a:gd name="T13" fmla="*/ 7 h 8"/>
                  <a:gd name="T14" fmla="*/ 6 w 6"/>
                  <a:gd name="T15" fmla="*/ 8 h 8"/>
                  <a:gd name="T16" fmla="*/ 3 w 6"/>
                  <a:gd name="T17" fmla="*/ 6 h 8"/>
                  <a:gd name="T18" fmla="*/ 4 w 6"/>
                  <a:gd name="T19" fmla="*/ 5 h 8"/>
                  <a:gd name="T20" fmla="*/ 4 w 6"/>
                  <a:gd name="T21" fmla="*/ 5 h 8"/>
                  <a:gd name="T22" fmla="*/ 4 w 6"/>
                  <a:gd name="T23" fmla="*/ 5 h 8"/>
                  <a:gd name="T24" fmla="*/ 5 w 6"/>
                  <a:gd name="T25" fmla="*/ 4 h 8"/>
                  <a:gd name="T26" fmla="*/ 5 w 6"/>
                  <a:gd name="T27" fmla="*/ 4 h 8"/>
                  <a:gd name="T28" fmla="*/ 6 w 6"/>
                  <a:gd name="T29" fmla="*/ 4 h 8"/>
                  <a:gd name="T30" fmla="*/ 4 w 6"/>
                  <a:gd name="T31" fmla="*/ 3 h 8"/>
                  <a:gd name="T32" fmla="*/ 6 w 6"/>
                  <a:gd name="T33" fmla="*/ 3 h 8"/>
                  <a:gd name="T34" fmla="*/ 2 w 6"/>
                  <a:gd name="T35" fmla="*/ 3 h 8"/>
                  <a:gd name="T36" fmla="*/ 3 w 6"/>
                  <a:gd name="T37" fmla="*/ 2 h 8"/>
                  <a:gd name="T38" fmla="*/ 5 w 6"/>
                  <a:gd name="T39" fmla="*/ 3 h 8"/>
                  <a:gd name="T40" fmla="*/ 4 w 6"/>
                  <a:gd name="T41" fmla="*/ 2 h 8"/>
                  <a:gd name="T42" fmla="*/ 6 w 6"/>
                  <a:gd name="T43" fmla="*/ 3 h 8"/>
                  <a:gd name="T44" fmla="*/ 3 w 6"/>
                  <a:gd name="T45" fmla="*/ 1 h 8"/>
                  <a:gd name="T46" fmla="*/ 4 w 6"/>
                  <a:gd name="T47" fmla="*/ 1 h 8"/>
                  <a:gd name="T48" fmla="*/ 1 w 6"/>
                  <a:gd name="T49" fmla="*/ 0 h 8"/>
                  <a:gd name="T50" fmla="*/ 1 w 6"/>
                  <a:gd name="T51" fmla="*/ 3 h 8"/>
                  <a:gd name="T52" fmla="*/ 2 w 6"/>
                  <a:gd name="T53" fmla="*/ 4 h 8"/>
                  <a:gd name="T54" fmla="*/ 0 w 6"/>
                  <a:gd name="T55" fmla="*/ 4 h 8"/>
                  <a:gd name="T56" fmla="*/ 2 w 6"/>
                  <a:gd name="T57" fmla="*/ 4 h 8"/>
                  <a:gd name="T58" fmla="*/ 1 w 6"/>
                  <a:gd name="T59" fmla="*/ 4 h 8"/>
                  <a:gd name="T60" fmla="*/ 3 w 6"/>
                  <a:gd name="T61" fmla="*/ 4 h 8"/>
                  <a:gd name="T62" fmla="*/ 0 w 6"/>
                  <a:gd name="T63" fmla="*/ 5 h 8"/>
                  <a:gd name="T64" fmla="*/ 4 w 6"/>
                  <a:gd name="T65" fmla="*/ 8 h 8"/>
                  <a:gd name="T66" fmla="*/ 4 w 6"/>
                  <a:gd name="T67" fmla="*/ 7 h 8"/>
                  <a:gd name="T68" fmla="*/ 5 w 6"/>
                  <a:gd name="T69" fmla="*/ 6 h 8"/>
                  <a:gd name="T70" fmla="*/ 5 w 6"/>
                  <a:gd name="T71" fmla="*/ 5 h 8"/>
                  <a:gd name="T72" fmla="*/ 6 w 6"/>
                  <a:gd name="T73" fmla="*/ 8 h 8"/>
                  <a:gd name="T74" fmla="*/ 6 w 6"/>
                  <a:gd name="T75" fmla="*/ 7 h 8"/>
                  <a:gd name="T76" fmla="*/ 6 w 6"/>
                  <a:gd name="T77" fmla="*/ 7 h 8"/>
                  <a:gd name="T78" fmla="*/ 6 w 6"/>
                  <a:gd name="T79" fmla="*/ 7 h 8"/>
                  <a:gd name="T80" fmla="*/ 4 w 6"/>
                  <a:gd name="T81" fmla="*/ 4 h 8"/>
                  <a:gd name="T82" fmla="*/ 3 w 6"/>
                  <a:gd name="T83" fmla="*/ 3 h 8"/>
                  <a:gd name="T84" fmla="*/ 4 w 6"/>
                  <a:gd name="T85" fmla="*/ 5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6" h="8">
                    <a:moveTo>
                      <a:pt x="4" y="5"/>
                    </a:moveTo>
                    <a:cubicBezTo>
                      <a:pt x="4" y="5"/>
                      <a:pt x="4" y="6"/>
                      <a:pt x="3" y="5"/>
                    </a:cubicBezTo>
                    <a:cubicBezTo>
                      <a:pt x="3" y="5"/>
                      <a:pt x="3" y="4"/>
                      <a:pt x="3" y="4"/>
                    </a:cubicBezTo>
                    <a:cubicBezTo>
                      <a:pt x="3" y="3"/>
                      <a:pt x="3" y="5"/>
                      <a:pt x="3" y="4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3" y="5"/>
                      <a:pt x="4" y="4"/>
                      <a:pt x="3" y="6"/>
                    </a:cubicBezTo>
                    <a:cubicBezTo>
                      <a:pt x="2" y="8"/>
                      <a:pt x="4" y="5"/>
                      <a:pt x="3" y="7"/>
                    </a:cubicBezTo>
                    <a:cubicBezTo>
                      <a:pt x="5" y="6"/>
                      <a:pt x="6" y="6"/>
                      <a:pt x="6" y="8"/>
                    </a:cubicBezTo>
                    <a:cubicBezTo>
                      <a:pt x="5" y="8"/>
                      <a:pt x="4" y="7"/>
                      <a:pt x="3" y="6"/>
                    </a:cubicBezTo>
                    <a:cubicBezTo>
                      <a:pt x="4" y="5"/>
                      <a:pt x="2" y="6"/>
                      <a:pt x="4" y="5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6" y="4"/>
                      <a:pt x="3" y="5"/>
                      <a:pt x="4" y="5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5" y="4"/>
                      <a:pt x="4" y="4"/>
                      <a:pt x="5" y="4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4" y="4"/>
                      <a:pt x="5" y="3"/>
                      <a:pt x="4" y="3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4" y="3"/>
                      <a:pt x="5" y="3"/>
                      <a:pt x="2" y="3"/>
                    </a:cubicBezTo>
                    <a:cubicBezTo>
                      <a:pt x="6" y="3"/>
                      <a:pt x="1" y="2"/>
                      <a:pt x="3" y="2"/>
                    </a:cubicBezTo>
                    <a:cubicBezTo>
                      <a:pt x="4" y="2"/>
                      <a:pt x="3" y="3"/>
                      <a:pt x="5" y="3"/>
                    </a:cubicBezTo>
                    <a:cubicBezTo>
                      <a:pt x="3" y="2"/>
                      <a:pt x="4" y="3"/>
                      <a:pt x="4" y="2"/>
                    </a:cubicBezTo>
                    <a:cubicBezTo>
                      <a:pt x="5" y="3"/>
                      <a:pt x="4" y="2"/>
                      <a:pt x="6" y="3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4" y="2"/>
                      <a:pt x="4" y="1"/>
                      <a:pt x="4" y="1"/>
                    </a:cubicBezTo>
                    <a:cubicBezTo>
                      <a:pt x="4" y="1"/>
                      <a:pt x="2" y="0"/>
                      <a:pt x="1" y="0"/>
                    </a:cubicBezTo>
                    <a:cubicBezTo>
                      <a:pt x="2" y="1"/>
                      <a:pt x="2" y="2"/>
                      <a:pt x="1" y="3"/>
                    </a:cubicBezTo>
                    <a:cubicBezTo>
                      <a:pt x="3" y="3"/>
                      <a:pt x="1" y="4"/>
                      <a:pt x="2" y="4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1" y="4"/>
                      <a:pt x="2" y="4"/>
                      <a:pt x="2" y="4"/>
                    </a:cubicBezTo>
                    <a:cubicBezTo>
                      <a:pt x="3" y="4"/>
                      <a:pt x="2" y="4"/>
                      <a:pt x="1" y="4"/>
                    </a:cubicBezTo>
                    <a:cubicBezTo>
                      <a:pt x="1" y="5"/>
                      <a:pt x="1" y="4"/>
                      <a:pt x="3" y="4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2" y="6"/>
                      <a:pt x="2" y="8"/>
                      <a:pt x="4" y="8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5" y="7"/>
                      <a:pt x="3" y="3"/>
                      <a:pt x="5" y="6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5" y="5"/>
                      <a:pt x="6" y="7"/>
                      <a:pt x="6" y="8"/>
                    </a:cubicBezTo>
                    <a:cubicBezTo>
                      <a:pt x="6" y="7"/>
                      <a:pt x="6" y="8"/>
                      <a:pt x="6" y="7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5" y="5"/>
                      <a:pt x="6" y="6"/>
                      <a:pt x="6" y="7"/>
                    </a:cubicBezTo>
                    <a:cubicBezTo>
                      <a:pt x="6" y="5"/>
                      <a:pt x="5" y="5"/>
                      <a:pt x="4" y="4"/>
                    </a:cubicBezTo>
                    <a:cubicBezTo>
                      <a:pt x="5" y="6"/>
                      <a:pt x="3" y="2"/>
                      <a:pt x="3" y="3"/>
                    </a:cubicBezTo>
                    <a:cubicBezTo>
                      <a:pt x="3" y="4"/>
                      <a:pt x="3" y="4"/>
                      <a:pt x="4" y="5"/>
                    </a:cubicBez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824" name="Freeform 923"/>
              <p:cNvSpPr/>
              <p:nvPr/>
            </p:nvSpPr>
            <p:spPr bwMode="auto">
              <a:xfrm>
                <a:off x="1606" y="307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825" name="Freeform 924"/>
              <p:cNvSpPr/>
              <p:nvPr/>
            </p:nvSpPr>
            <p:spPr bwMode="auto">
              <a:xfrm>
                <a:off x="1601" y="305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826" name="Rectangle 925"/>
              <p:cNvSpPr>
                <a:spLocks noChangeArrowheads="1"/>
              </p:cNvSpPr>
              <p:nvPr/>
            </p:nvSpPr>
            <p:spPr bwMode="auto">
              <a:xfrm>
                <a:off x="1606" y="3071"/>
                <a:ext cx="1" cy="1"/>
              </a:xfrm>
              <a:prstGeom prst="rect">
                <a:avLst/>
              </a:pr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827" name="Rectangle 926"/>
              <p:cNvSpPr>
                <a:spLocks noChangeArrowheads="1"/>
              </p:cNvSpPr>
              <p:nvPr/>
            </p:nvSpPr>
            <p:spPr bwMode="auto">
              <a:xfrm>
                <a:off x="1603" y="3063"/>
                <a:ext cx="1" cy="1"/>
              </a:xfrm>
              <a:prstGeom prst="rect">
                <a:avLst/>
              </a:pr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828" name="Freeform 927"/>
              <p:cNvSpPr/>
              <p:nvPr/>
            </p:nvSpPr>
            <p:spPr bwMode="auto">
              <a:xfrm>
                <a:off x="1595" y="3057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829" name="Freeform 928"/>
              <p:cNvSpPr/>
              <p:nvPr/>
            </p:nvSpPr>
            <p:spPr bwMode="auto">
              <a:xfrm>
                <a:off x="1598" y="3066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830" name="Freeform 929"/>
              <p:cNvSpPr/>
              <p:nvPr/>
            </p:nvSpPr>
            <p:spPr bwMode="auto">
              <a:xfrm>
                <a:off x="1593" y="3041"/>
                <a:ext cx="32" cy="55"/>
              </a:xfrm>
              <a:custGeom>
                <a:avLst/>
                <a:gdLst>
                  <a:gd name="T0" fmla="*/ 4 w 12"/>
                  <a:gd name="T1" fmla="*/ 14 h 20"/>
                  <a:gd name="T2" fmla="*/ 4 w 12"/>
                  <a:gd name="T3" fmla="*/ 17 h 20"/>
                  <a:gd name="T4" fmla="*/ 5 w 12"/>
                  <a:gd name="T5" fmla="*/ 18 h 20"/>
                  <a:gd name="T6" fmla="*/ 6 w 12"/>
                  <a:gd name="T7" fmla="*/ 16 h 20"/>
                  <a:gd name="T8" fmla="*/ 8 w 12"/>
                  <a:gd name="T9" fmla="*/ 16 h 20"/>
                  <a:gd name="T10" fmla="*/ 8 w 12"/>
                  <a:gd name="T11" fmla="*/ 12 h 20"/>
                  <a:gd name="T12" fmla="*/ 10 w 12"/>
                  <a:gd name="T13" fmla="*/ 14 h 20"/>
                  <a:gd name="T14" fmla="*/ 8 w 12"/>
                  <a:gd name="T15" fmla="*/ 13 h 20"/>
                  <a:gd name="T16" fmla="*/ 9 w 12"/>
                  <a:gd name="T17" fmla="*/ 12 h 20"/>
                  <a:gd name="T18" fmla="*/ 7 w 12"/>
                  <a:gd name="T19" fmla="*/ 12 h 20"/>
                  <a:gd name="T20" fmla="*/ 7 w 12"/>
                  <a:gd name="T21" fmla="*/ 10 h 20"/>
                  <a:gd name="T22" fmla="*/ 4 w 12"/>
                  <a:gd name="T23" fmla="*/ 11 h 20"/>
                  <a:gd name="T24" fmla="*/ 8 w 12"/>
                  <a:gd name="T25" fmla="*/ 10 h 20"/>
                  <a:gd name="T26" fmla="*/ 7 w 12"/>
                  <a:gd name="T27" fmla="*/ 8 h 20"/>
                  <a:gd name="T28" fmla="*/ 7 w 12"/>
                  <a:gd name="T29" fmla="*/ 8 h 20"/>
                  <a:gd name="T30" fmla="*/ 4 w 12"/>
                  <a:gd name="T31" fmla="*/ 8 h 20"/>
                  <a:gd name="T32" fmla="*/ 1 w 12"/>
                  <a:gd name="T33" fmla="*/ 8 h 20"/>
                  <a:gd name="T34" fmla="*/ 5 w 12"/>
                  <a:gd name="T35" fmla="*/ 6 h 20"/>
                  <a:gd name="T36" fmla="*/ 5 w 12"/>
                  <a:gd name="T37" fmla="*/ 5 h 20"/>
                  <a:gd name="T38" fmla="*/ 4 w 12"/>
                  <a:gd name="T39" fmla="*/ 5 h 20"/>
                  <a:gd name="T40" fmla="*/ 4 w 12"/>
                  <a:gd name="T41" fmla="*/ 6 h 20"/>
                  <a:gd name="T42" fmla="*/ 2 w 12"/>
                  <a:gd name="T43" fmla="*/ 4 h 20"/>
                  <a:gd name="T44" fmla="*/ 3 w 12"/>
                  <a:gd name="T45" fmla="*/ 4 h 20"/>
                  <a:gd name="T46" fmla="*/ 0 w 12"/>
                  <a:gd name="T47" fmla="*/ 6 h 20"/>
                  <a:gd name="T48" fmla="*/ 0 w 12"/>
                  <a:gd name="T49" fmla="*/ 7 h 20"/>
                  <a:gd name="T50" fmla="*/ 1 w 12"/>
                  <a:gd name="T51" fmla="*/ 7 h 20"/>
                  <a:gd name="T52" fmla="*/ 1 w 12"/>
                  <a:gd name="T53" fmla="*/ 8 h 20"/>
                  <a:gd name="T54" fmla="*/ 1 w 12"/>
                  <a:gd name="T55" fmla="*/ 9 h 20"/>
                  <a:gd name="T56" fmla="*/ 3 w 12"/>
                  <a:gd name="T57" fmla="*/ 9 h 20"/>
                  <a:gd name="T58" fmla="*/ 2 w 12"/>
                  <a:gd name="T59" fmla="*/ 10 h 20"/>
                  <a:gd name="T60" fmla="*/ 2 w 12"/>
                  <a:gd name="T61" fmla="*/ 10 h 20"/>
                  <a:gd name="T62" fmla="*/ 3 w 12"/>
                  <a:gd name="T63" fmla="*/ 10 h 20"/>
                  <a:gd name="T64" fmla="*/ 4 w 12"/>
                  <a:gd name="T65" fmla="*/ 10 h 20"/>
                  <a:gd name="T66" fmla="*/ 3 w 12"/>
                  <a:gd name="T67" fmla="*/ 11 h 20"/>
                  <a:gd name="T68" fmla="*/ 4 w 12"/>
                  <a:gd name="T69" fmla="*/ 12 h 20"/>
                  <a:gd name="T70" fmla="*/ 5 w 12"/>
                  <a:gd name="T71" fmla="*/ 12 h 20"/>
                  <a:gd name="T72" fmla="*/ 6 w 12"/>
                  <a:gd name="T73" fmla="*/ 12 h 20"/>
                  <a:gd name="T74" fmla="*/ 8 w 12"/>
                  <a:gd name="T75" fmla="*/ 13 h 20"/>
                  <a:gd name="T76" fmla="*/ 8 w 12"/>
                  <a:gd name="T77" fmla="*/ 14 h 20"/>
                  <a:gd name="T78" fmla="*/ 9 w 12"/>
                  <a:gd name="T79" fmla="*/ 12 h 20"/>
                  <a:gd name="T80" fmla="*/ 7 w 12"/>
                  <a:gd name="T81" fmla="*/ 12 h 20"/>
                  <a:gd name="T82" fmla="*/ 8 w 12"/>
                  <a:gd name="T83" fmla="*/ 13 h 20"/>
                  <a:gd name="T84" fmla="*/ 7 w 12"/>
                  <a:gd name="T85" fmla="*/ 15 h 20"/>
                  <a:gd name="T86" fmla="*/ 5 w 12"/>
                  <a:gd name="T87" fmla="*/ 12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2" h="20">
                    <a:moveTo>
                      <a:pt x="5" y="12"/>
                    </a:moveTo>
                    <a:cubicBezTo>
                      <a:pt x="5" y="13"/>
                      <a:pt x="4" y="13"/>
                      <a:pt x="4" y="14"/>
                    </a:cubicBezTo>
                    <a:cubicBezTo>
                      <a:pt x="4" y="14"/>
                      <a:pt x="4" y="14"/>
                      <a:pt x="4" y="14"/>
                    </a:cubicBezTo>
                    <a:cubicBezTo>
                      <a:pt x="4" y="14"/>
                      <a:pt x="4" y="15"/>
                      <a:pt x="4" y="17"/>
                    </a:cubicBezTo>
                    <a:cubicBezTo>
                      <a:pt x="4" y="16"/>
                      <a:pt x="4" y="16"/>
                      <a:pt x="4" y="16"/>
                    </a:cubicBezTo>
                    <a:cubicBezTo>
                      <a:pt x="4" y="15"/>
                      <a:pt x="4" y="17"/>
                      <a:pt x="5" y="18"/>
                    </a:cubicBezTo>
                    <a:cubicBezTo>
                      <a:pt x="5" y="17"/>
                      <a:pt x="5" y="14"/>
                      <a:pt x="5" y="15"/>
                    </a:cubicBezTo>
                    <a:cubicBezTo>
                      <a:pt x="6" y="15"/>
                      <a:pt x="6" y="16"/>
                      <a:pt x="6" y="16"/>
                    </a:cubicBezTo>
                    <a:cubicBezTo>
                      <a:pt x="6" y="16"/>
                      <a:pt x="6" y="14"/>
                      <a:pt x="6" y="14"/>
                    </a:cubicBezTo>
                    <a:cubicBezTo>
                      <a:pt x="6" y="20"/>
                      <a:pt x="7" y="12"/>
                      <a:pt x="8" y="16"/>
                    </a:cubicBezTo>
                    <a:cubicBezTo>
                      <a:pt x="8" y="16"/>
                      <a:pt x="7" y="16"/>
                      <a:pt x="9" y="15"/>
                    </a:cubicBezTo>
                    <a:cubicBezTo>
                      <a:pt x="11" y="14"/>
                      <a:pt x="8" y="11"/>
                      <a:pt x="8" y="12"/>
                    </a:cubicBezTo>
                    <a:cubicBezTo>
                      <a:pt x="8" y="13"/>
                      <a:pt x="10" y="8"/>
                      <a:pt x="7" y="15"/>
                    </a:cubicBezTo>
                    <a:cubicBezTo>
                      <a:pt x="7" y="16"/>
                      <a:pt x="11" y="15"/>
                      <a:pt x="10" y="14"/>
                    </a:cubicBezTo>
                    <a:cubicBezTo>
                      <a:pt x="11" y="15"/>
                      <a:pt x="10" y="13"/>
                      <a:pt x="11" y="14"/>
                    </a:cubicBezTo>
                    <a:cubicBezTo>
                      <a:pt x="8" y="14"/>
                      <a:pt x="12" y="11"/>
                      <a:pt x="8" y="13"/>
                    </a:cubicBezTo>
                    <a:cubicBezTo>
                      <a:pt x="9" y="12"/>
                      <a:pt x="8" y="13"/>
                      <a:pt x="9" y="12"/>
                    </a:cubicBezTo>
                    <a:cubicBezTo>
                      <a:pt x="9" y="12"/>
                      <a:pt x="9" y="12"/>
                      <a:pt x="9" y="12"/>
                    </a:cubicBezTo>
                    <a:cubicBezTo>
                      <a:pt x="10" y="11"/>
                      <a:pt x="7" y="12"/>
                      <a:pt x="9" y="11"/>
                    </a:cubicBezTo>
                    <a:cubicBezTo>
                      <a:pt x="9" y="10"/>
                      <a:pt x="8" y="11"/>
                      <a:pt x="7" y="12"/>
                    </a:cubicBezTo>
                    <a:cubicBezTo>
                      <a:pt x="7" y="11"/>
                      <a:pt x="8" y="11"/>
                      <a:pt x="9" y="10"/>
                    </a:cubicBezTo>
                    <a:cubicBezTo>
                      <a:pt x="7" y="11"/>
                      <a:pt x="8" y="10"/>
                      <a:pt x="7" y="10"/>
                    </a:cubicBezTo>
                    <a:cubicBezTo>
                      <a:pt x="7" y="11"/>
                      <a:pt x="7" y="11"/>
                      <a:pt x="6" y="11"/>
                    </a:cubicBezTo>
                    <a:cubicBezTo>
                      <a:pt x="6" y="11"/>
                      <a:pt x="4" y="11"/>
                      <a:pt x="4" y="11"/>
                    </a:cubicBezTo>
                    <a:cubicBezTo>
                      <a:pt x="6" y="10"/>
                      <a:pt x="4" y="12"/>
                      <a:pt x="5" y="10"/>
                    </a:cubicBezTo>
                    <a:cubicBezTo>
                      <a:pt x="6" y="10"/>
                      <a:pt x="6" y="10"/>
                      <a:pt x="8" y="10"/>
                    </a:cubicBezTo>
                    <a:cubicBezTo>
                      <a:pt x="8" y="9"/>
                      <a:pt x="7" y="9"/>
                      <a:pt x="6" y="9"/>
                    </a:cubicBezTo>
                    <a:cubicBezTo>
                      <a:pt x="6" y="9"/>
                      <a:pt x="7" y="9"/>
                      <a:pt x="7" y="8"/>
                    </a:cubicBezTo>
                    <a:cubicBezTo>
                      <a:pt x="8" y="7"/>
                      <a:pt x="5" y="9"/>
                      <a:pt x="6" y="8"/>
                    </a:cubicBezTo>
                    <a:cubicBezTo>
                      <a:pt x="7" y="8"/>
                      <a:pt x="7" y="8"/>
                      <a:pt x="7" y="8"/>
                    </a:cubicBezTo>
                    <a:cubicBezTo>
                      <a:pt x="5" y="8"/>
                      <a:pt x="6" y="7"/>
                      <a:pt x="5" y="7"/>
                    </a:cubicBezTo>
                    <a:cubicBezTo>
                      <a:pt x="4" y="8"/>
                      <a:pt x="4" y="8"/>
                      <a:pt x="4" y="8"/>
                    </a:cubicBezTo>
                    <a:cubicBezTo>
                      <a:pt x="7" y="6"/>
                      <a:pt x="3" y="8"/>
                      <a:pt x="4" y="6"/>
                    </a:cubicBezTo>
                    <a:cubicBezTo>
                      <a:pt x="3" y="7"/>
                      <a:pt x="2" y="8"/>
                      <a:pt x="1" y="8"/>
                    </a:cubicBezTo>
                    <a:cubicBezTo>
                      <a:pt x="3" y="7"/>
                      <a:pt x="3" y="7"/>
                      <a:pt x="3" y="7"/>
                    </a:cubicBezTo>
                    <a:cubicBezTo>
                      <a:pt x="2" y="7"/>
                      <a:pt x="5" y="6"/>
                      <a:pt x="5" y="6"/>
                    </a:cubicBezTo>
                    <a:cubicBezTo>
                      <a:pt x="5" y="6"/>
                      <a:pt x="5" y="5"/>
                      <a:pt x="4" y="5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5" y="4"/>
                      <a:pt x="2" y="6"/>
                      <a:pt x="3" y="5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4" y="5"/>
                      <a:pt x="1" y="0"/>
                      <a:pt x="2" y="4"/>
                    </a:cubicBezTo>
                    <a:cubicBezTo>
                      <a:pt x="3" y="3"/>
                      <a:pt x="5" y="6"/>
                      <a:pt x="4" y="6"/>
                    </a:cubicBezTo>
                    <a:cubicBezTo>
                      <a:pt x="1" y="5"/>
                      <a:pt x="2" y="3"/>
                      <a:pt x="2" y="6"/>
                    </a:cubicBezTo>
                    <a:cubicBezTo>
                      <a:pt x="2" y="5"/>
                      <a:pt x="2" y="5"/>
                      <a:pt x="2" y="4"/>
                    </a:cubicBezTo>
                    <a:cubicBezTo>
                      <a:pt x="1" y="6"/>
                      <a:pt x="1" y="6"/>
                      <a:pt x="1" y="6"/>
                    </a:cubicBezTo>
                    <a:cubicBezTo>
                      <a:pt x="2" y="5"/>
                      <a:pt x="3" y="5"/>
                      <a:pt x="3" y="4"/>
                    </a:cubicBezTo>
                    <a:cubicBezTo>
                      <a:pt x="4" y="3"/>
                      <a:pt x="2" y="5"/>
                      <a:pt x="3" y="4"/>
                    </a:cubicBezTo>
                    <a:cubicBezTo>
                      <a:pt x="2" y="6"/>
                      <a:pt x="2" y="6"/>
                      <a:pt x="0" y="6"/>
                    </a:cubicBezTo>
                    <a:cubicBezTo>
                      <a:pt x="1" y="6"/>
                      <a:pt x="1" y="6"/>
                      <a:pt x="1" y="6"/>
                    </a:cubicBezTo>
                    <a:cubicBezTo>
                      <a:pt x="1" y="6"/>
                      <a:pt x="1" y="7"/>
                      <a:pt x="0" y="7"/>
                    </a:cubicBezTo>
                    <a:cubicBezTo>
                      <a:pt x="2" y="6"/>
                      <a:pt x="0" y="8"/>
                      <a:pt x="1" y="8"/>
                    </a:cubicBezTo>
                    <a:cubicBezTo>
                      <a:pt x="1" y="7"/>
                      <a:pt x="1" y="7"/>
                      <a:pt x="1" y="7"/>
                    </a:cubicBezTo>
                    <a:cubicBezTo>
                      <a:pt x="2" y="7"/>
                      <a:pt x="2" y="7"/>
                      <a:pt x="2" y="7"/>
                    </a:cubicBezTo>
                    <a:cubicBezTo>
                      <a:pt x="1" y="8"/>
                      <a:pt x="1" y="8"/>
                      <a:pt x="1" y="8"/>
                    </a:cubicBezTo>
                    <a:cubicBezTo>
                      <a:pt x="2" y="8"/>
                      <a:pt x="3" y="7"/>
                      <a:pt x="3" y="7"/>
                    </a:cubicBezTo>
                    <a:cubicBezTo>
                      <a:pt x="2" y="8"/>
                      <a:pt x="3" y="8"/>
                      <a:pt x="1" y="9"/>
                    </a:cubicBezTo>
                    <a:cubicBezTo>
                      <a:pt x="3" y="8"/>
                      <a:pt x="2" y="9"/>
                      <a:pt x="3" y="9"/>
                    </a:cubicBezTo>
                    <a:cubicBezTo>
                      <a:pt x="4" y="9"/>
                      <a:pt x="3" y="9"/>
                      <a:pt x="3" y="9"/>
                    </a:cubicBezTo>
                    <a:cubicBezTo>
                      <a:pt x="2" y="9"/>
                      <a:pt x="2" y="9"/>
                      <a:pt x="2" y="9"/>
                    </a:cubicBezTo>
                    <a:cubicBezTo>
                      <a:pt x="2" y="10"/>
                      <a:pt x="2" y="10"/>
                      <a:pt x="2" y="10"/>
                    </a:cubicBezTo>
                    <a:cubicBezTo>
                      <a:pt x="2" y="10"/>
                      <a:pt x="2" y="10"/>
                      <a:pt x="2" y="10"/>
                    </a:cubicBezTo>
                    <a:cubicBezTo>
                      <a:pt x="2" y="10"/>
                      <a:pt x="3" y="9"/>
                      <a:pt x="2" y="10"/>
                    </a:cubicBezTo>
                    <a:cubicBezTo>
                      <a:pt x="2" y="10"/>
                      <a:pt x="2" y="10"/>
                      <a:pt x="2" y="10"/>
                    </a:cubicBezTo>
                    <a:cubicBezTo>
                      <a:pt x="2" y="10"/>
                      <a:pt x="5" y="9"/>
                      <a:pt x="3" y="10"/>
                    </a:cubicBezTo>
                    <a:cubicBezTo>
                      <a:pt x="4" y="10"/>
                      <a:pt x="4" y="10"/>
                      <a:pt x="6" y="9"/>
                    </a:cubicBezTo>
                    <a:cubicBezTo>
                      <a:pt x="5" y="9"/>
                      <a:pt x="4" y="10"/>
                      <a:pt x="4" y="10"/>
                    </a:cubicBezTo>
                    <a:cubicBezTo>
                      <a:pt x="6" y="10"/>
                      <a:pt x="4" y="11"/>
                      <a:pt x="5" y="11"/>
                    </a:cubicBezTo>
                    <a:cubicBezTo>
                      <a:pt x="3" y="11"/>
                      <a:pt x="5" y="11"/>
                      <a:pt x="3" y="11"/>
                    </a:cubicBezTo>
                    <a:cubicBezTo>
                      <a:pt x="3" y="12"/>
                      <a:pt x="5" y="11"/>
                      <a:pt x="5" y="12"/>
                    </a:cubicBezTo>
                    <a:cubicBezTo>
                      <a:pt x="4" y="12"/>
                      <a:pt x="4" y="12"/>
                      <a:pt x="4" y="12"/>
                    </a:cubicBezTo>
                    <a:cubicBezTo>
                      <a:pt x="4" y="12"/>
                      <a:pt x="5" y="12"/>
                      <a:pt x="4" y="12"/>
                    </a:cubicBezTo>
                    <a:cubicBezTo>
                      <a:pt x="5" y="12"/>
                      <a:pt x="5" y="12"/>
                      <a:pt x="5" y="12"/>
                    </a:cubicBezTo>
                    <a:cubicBezTo>
                      <a:pt x="5" y="12"/>
                      <a:pt x="5" y="12"/>
                      <a:pt x="4" y="13"/>
                    </a:cubicBezTo>
                    <a:cubicBezTo>
                      <a:pt x="6" y="12"/>
                      <a:pt x="6" y="12"/>
                      <a:pt x="6" y="12"/>
                    </a:cubicBezTo>
                    <a:cubicBezTo>
                      <a:pt x="4" y="14"/>
                      <a:pt x="7" y="13"/>
                      <a:pt x="9" y="13"/>
                    </a:cubicBezTo>
                    <a:cubicBezTo>
                      <a:pt x="9" y="13"/>
                      <a:pt x="8" y="13"/>
                      <a:pt x="8" y="13"/>
                    </a:cubicBezTo>
                    <a:cubicBezTo>
                      <a:pt x="7" y="13"/>
                      <a:pt x="7" y="13"/>
                      <a:pt x="7" y="13"/>
                    </a:cubicBezTo>
                    <a:cubicBezTo>
                      <a:pt x="7" y="14"/>
                      <a:pt x="6" y="14"/>
                      <a:pt x="8" y="14"/>
                    </a:cubicBezTo>
                    <a:cubicBezTo>
                      <a:pt x="8" y="14"/>
                      <a:pt x="9" y="14"/>
                      <a:pt x="7" y="13"/>
                    </a:cubicBezTo>
                    <a:cubicBezTo>
                      <a:pt x="6" y="11"/>
                      <a:pt x="10" y="12"/>
                      <a:pt x="9" y="12"/>
                    </a:cubicBezTo>
                    <a:cubicBezTo>
                      <a:pt x="7" y="15"/>
                      <a:pt x="8" y="16"/>
                      <a:pt x="6" y="14"/>
                    </a:cubicBezTo>
                    <a:cubicBezTo>
                      <a:pt x="7" y="10"/>
                      <a:pt x="7" y="13"/>
                      <a:pt x="7" y="12"/>
                    </a:cubicBezTo>
                    <a:cubicBezTo>
                      <a:pt x="7" y="12"/>
                      <a:pt x="7" y="11"/>
                      <a:pt x="7" y="13"/>
                    </a:cubicBezTo>
                    <a:cubicBezTo>
                      <a:pt x="7" y="13"/>
                      <a:pt x="7" y="15"/>
                      <a:pt x="8" y="13"/>
                    </a:cubicBezTo>
                    <a:cubicBezTo>
                      <a:pt x="8" y="13"/>
                      <a:pt x="9" y="15"/>
                      <a:pt x="8" y="15"/>
                    </a:cubicBezTo>
                    <a:cubicBezTo>
                      <a:pt x="7" y="15"/>
                      <a:pt x="7" y="14"/>
                      <a:pt x="7" y="15"/>
                    </a:cubicBezTo>
                    <a:cubicBezTo>
                      <a:pt x="7" y="12"/>
                      <a:pt x="7" y="12"/>
                      <a:pt x="7" y="12"/>
                    </a:cubicBezTo>
                    <a:cubicBezTo>
                      <a:pt x="6" y="10"/>
                      <a:pt x="6" y="16"/>
                      <a:pt x="5" y="12"/>
                    </a:cubicBez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831" name="Freeform 930"/>
              <p:cNvSpPr/>
              <p:nvPr/>
            </p:nvSpPr>
            <p:spPr bwMode="auto">
              <a:xfrm>
                <a:off x="1606" y="3076"/>
                <a:ext cx="6" cy="3"/>
              </a:xfrm>
              <a:custGeom>
                <a:avLst/>
                <a:gdLst>
                  <a:gd name="T0" fmla="*/ 2 w 2"/>
                  <a:gd name="T1" fmla="*/ 0 h 1"/>
                  <a:gd name="T2" fmla="*/ 0 w 2"/>
                  <a:gd name="T3" fmla="*/ 1 h 1"/>
                  <a:gd name="T4" fmla="*/ 1 w 2"/>
                  <a:gd name="T5" fmla="*/ 1 h 1"/>
                  <a:gd name="T6" fmla="*/ 2 w 2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1">
                    <a:moveTo>
                      <a:pt x="2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2" y="0"/>
                    </a:cubicBez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832" name="Freeform 931"/>
              <p:cNvSpPr/>
              <p:nvPr/>
            </p:nvSpPr>
            <p:spPr bwMode="auto">
              <a:xfrm>
                <a:off x="1609" y="3076"/>
                <a:ext cx="3" cy="3"/>
              </a:xfrm>
              <a:custGeom>
                <a:avLst/>
                <a:gdLst>
                  <a:gd name="T0" fmla="*/ 0 w 3"/>
                  <a:gd name="T1" fmla="*/ 3 h 3"/>
                  <a:gd name="T2" fmla="*/ 3 w 3"/>
                  <a:gd name="T3" fmla="*/ 0 h 3"/>
                  <a:gd name="T4" fmla="*/ 3 w 3"/>
                  <a:gd name="T5" fmla="*/ 3 h 3"/>
                  <a:gd name="T6" fmla="*/ 0 w 3"/>
                  <a:gd name="T7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3">
                    <a:moveTo>
                      <a:pt x="0" y="3"/>
                    </a:moveTo>
                    <a:lnTo>
                      <a:pt x="3" y="0"/>
                    </a:lnTo>
                    <a:lnTo>
                      <a:pt x="3" y="3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833" name="Freeform 932"/>
              <p:cNvSpPr/>
              <p:nvPr/>
            </p:nvSpPr>
            <p:spPr bwMode="auto">
              <a:xfrm>
                <a:off x="1603" y="3074"/>
                <a:ext cx="0" cy="2"/>
              </a:xfrm>
              <a:custGeom>
                <a:avLst/>
                <a:gdLst>
                  <a:gd name="T0" fmla="*/ 1 h 1"/>
                  <a:gd name="T1" fmla="*/ 1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0"/>
                      <a:pt x="0" y="0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834" name="Freeform 933"/>
              <p:cNvSpPr/>
              <p:nvPr/>
            </p:nvSpPr>
            <p:spPr bwMode="auto">
              <a:xfrm>
                <a:off x="1603" y="3076"/>
                <a:ext cx="0" cy="3"/>
              </a:xfrm>
              <a:custGeom>
                <a:avLst/>
                <a:gdLst>
                  <a:gd name="T0" fmla="*/ 0 h 3"/>
                  <a:gd name="T1" fmla="*/ 3 h 3"/>
                  <a:gd name="T2" fmla="*/ 0 h 3"/>
                  <a:gd name="T3" fmla="*/ 0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lnTo>
                      <a:pt x="0" y="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835" name="Freeform 934"/>
              <p:cNvSpPr/>
              <p:nvPr/>
            </p:nvSpPr>
            <p:spPr bwMode="auto">
              <a:xfrm>
                <a:off x="1568" y="3066"/>
                <a:ext cx="35" cy="27"/>
              </a:xfrm>
              <a:custGeom>
                <a:avLst/>
                <a:gdLst>
                  <a:gd name="T0" fmla="*/ 6 w 13"/>
                  <a:gd name="T1" fmla="*/ 2 h 10"/>
                  <a:gd name="T2" fmla="*/ 4 w 13"/>
                  <a:gd name="T3" fmla="*/ 2 h 10"/>
                  <a:gd name="T4" fmla="*/ 6 w 13"/>
                  <a:gd name="T5" fmla="*/ 1 h 10"/>
                  <a:gd name="T6" fmla="*/ 3 w 13"/>
                  <a:gd name="T7" fmla="*/ 0 h 10"/>
                  <a:gd name="T8" fmla="*/ 7 w 13"/>
                  <a:gd name="T9" fmla="*/ 8 h 10"/>
                  <a:gd name="T10" fmla="*/ 4 w 13"/>
                  <a:gd name="T11" fmla="*/ 6 h 10"/>
                  <a:gd name="T12" fmla="*/ 9 w 13"/>
                  <a:gd name="T13" fmla="*/ 7 h 10"/>
                  <a:gd name="T14" fmla="*/ 9 w 13"/>
                  <a:gd name="T15" fmla="*/ 9 h 10"/>
                  <a:gd name="T16" fmla="*/ 10 w 13"/>
                  <a:gd name="T17" fmla="*/ 8 h 10"/>
                  <a:gd name="T18" fmla="*/ 10 w 13"/>
                  <a:gd name="T19" fmla="*/ 8 h 10"/>
                  <a:gd name="T20" fmla="*/ 10 w 13"/>
                  <a:gd name="T21" fmla="*/ 8 h 10"/>
                  <a:gd name="T22" fmla="*/ 10 w 13"/>
                  <a:gd name="T23" fmla="*/ 8 h 10"/>
                  <a:gd name="T24" fmla="*/ 11 w 13"/>
                  <a:gd name="T25" fmla="*/ 7 h 10"/>
                  <a:gd name="T26" fmla="*/ 11 w 13"/>
                  <a:gd name="T27" fmla="*/ 8 h 10"/>
                  <a:gd name="T28" fmla="*/ 11 w 13"/>
                  <a:gd name="T29" fmla="*/ 7 h 10"/>
                  <a:gd name="T30" fmla="*/ 11 w 13"/>
                  <a:gd name="T31" fmla="*/ 8 h 10"/>
                  <a:gd name="T32" fmla="*/ 13 w 13"/>
                  <a:gd name="T33" fmla="*/ 6 h 10"/>
                  <a:gd name="T34" fmla="*/ 13 w 13"/>
                  <a:gd name="T35" fmla="*/ 5 h 10"/>
                  <a:gd name="T36" fmla="*/ 12 w 13"/>
                  <a:gd name="T37" fmla="*/ 6 h 10"/>
                  <a:gd name="T38" fmla="*/ 12 w 13"/>
                  <a:gd name="T39" fmla="*/ 6 h 10"/>
                  <a:gd name="T40" fmla="*/ 11 w 13"/>
                  <a:gd name="T41" fmla="*/ 7 h 10"/>
                  <a:gd name="T42" fmla="*/ 11 w 13"/>
                  <a:gd name="T43" fmla="*/ 5 h 10"/>
                  <a:gd name="T44" fmla="*/ 10 w 13"/>
                  <a:gd name="T45" fmla="*/ 4 h 10"/>
                  <a:gd name="T46" fmla="*/ 10 w 13"/>
                  <a:gd name="T47" fmla="*/ 4 h 10"/>
                  <a:gd name="T48" fmla="*/ 10 w 13"/>
                  <a:gd name="T49" fmla="*/ 4 h 10"/>
                  <a:gd name="T50" fmla="*/ 10 w 13"/>
                  <a:gd name="T51" fmla="*/ 5 h 10"/>
                  <a:gd name="T52" fmla="*/ 10 w 13"/>
                  <a:gd name="T53" fmla="*/ 7 h 10"/>
                  <a:gd name="T54" fmla="*/ 10 w 13"/>
                  <a:gd name="T55" fmla="*/ 7 h 10"/>
                  <a:gd name="T56" fmla="*/ 10 w 13"/>
                  <a:gd name="T57" fmla="*/ 6 h 10"/>
                  <a:gd name="T58" fmla="*/ 10 w 13"/>
                  <a:gd name="T59" fmla="*/ 6 h 10"/>
                  <a:gd name="T60" fmla="*/ 9 w 13"/>
                  <a:gd name="T61" fmla="*/ 4 h 10"/>
                  <a:gd name="T62" fmla="*/ 9 w 13"/>
                  <a:gd name="T63" fmla="*/ 6 h 10"/>
                  <a:gd name="T64" fmla="*/ 6 w 13"/>
                  <a:gd name="T65" fmla="*/ 5 h 10"/>
                  <a:gd name="T66" fmla="*/ 8 w 13"/>
                  <a:gd name="T67" fmla="*/ 5 h 10"/>
                  <a:gd name="T68" fmla="*/ 6 w 13"/>
                  <a:gd name="T69" fmla="*/ 5 h 10"/>
                  <a:gd name="T70" fmla="*/ 7 w 13"/>
                  <a:gd name="T71" fmla="*/ 3 h 10"/>
                  <a:gd name="T72" fmla="*/ 6 w 13"/>
                  <a:gd name="T73" fmla="*/ 4 h 10"/>
                  <a:gd name="T74" fmla="*/ 6 w 13"/>
                  <a:gd name="T75" fmla="*/ 2 h 10"/>
                  <a:gd name="T76" fmla="*/ 6 w 13"/>
                  <a:gd name="T77" fmla="*/ 2 h 10"/>
                  <a:gd name="T78" fmla="*/ 4 w 13"/>
                  <a:gd name="T79" fmla="*/ 2 h 10"/>
                  <a:gd name="T80" fmla="*/ 6 w 13"/>
                  <a:gd name="T81" fmla="*/ 2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3" h="10">
                    <a:moveTo>
                      <a:pt x="6" y="2"/>
                    </a:moveTo>
                    <a:cubicBezTo>
                      <a:pt x="4" y="2"/>
                      <a:pt x="4" y="2"/>
                      <a:pt x="4" y="2"/>
                    </a:cubicBezTo>
                    <a:cubicBezTo>
                      <a:pt x="5" y="2"/>
                      <a:pt x="4" y="1"/>
                      <a:pt x="6" y="1"/>
                    </a:cubicBezTo>
                    <a:cubicBezTo>
                      <a:pt x="4" y="1"/>
                      <a:pt x="6" y="0"/>
                      <a:pt x="3" y="0"/>
                    </a:cubicBezTo>
                    <a:cubicBezTo>
                      <a:pt x="5" y="4"/>
                      <a:pt x="0" y="1"/>
                      <a:pt x="7" y="8"/>
                    </a:cubicBezTo>
                    <a:cubicBezTo>
                      <a:pt x="7" y="8"/>
                      <a:pt x="6" y="9"/>
                      <a:pt x="4" y="6"/>
                    </a:cubicBezTo>
                    <a:cubicBezTo>
                      <a:pt x="11" y="10"/>
                      <a:pt x="7" y="10"/>
                      <a:pt x="9" y="7"/>
                    </a:cubicBezTo>
                    <a:cubicBezTo>
                      <a:pt x="9" y="9"/>
                      <a:pt x="9" y="9"/>
                      <a:pt x="9" y="9"/>
                    </a:cubicBezTo>
                    <a:cubicBezTo>
                      <a:pt x="9" y="10"/>
                      <a:pt x="10" y="6"/>
                      <a:pt x="10" y="8"/>
                    </a:cubicBezTo>
                    <a:cubicBezTo>
                      <a:pt x="10" y="8"/>
                      <a:pt x="10" y="8"/>
                      <a:pt x="10" y="8"/>
                    </a:cubicBezTo>
                    <a:cubicBezTo>
                      <a:pt x="10" y="8"/>
                      <a:pt x="10" y="8"/>
                      <a:pt x="10" y="8"/>
                    </a:cubicBezTo>
                    <a:cubicBezTo>
                      <a:pt x="10" y="8"/>
                      <a:pt x="10" y="8"/>
                      <a:pt x="10" y="8"/>
                    </a:cubicBezTo>
                    <a:cubicBezTo>
                      <a:pt x="11" y="7"/>
                      <a:pt x="11" y="7"/>
                      <a:pt x="11" y="7"/>
                    </a:cubicBezTo>
                    <a:cubicBezTo>
                      <a:pt x="11" y="8"/>
                      <a:pt x="11" y="8"/>
                      <a:pt x="11" y="8"/>
                    </a:cubicBezTo>
                    <a:cubicBezTo>
                      <a:pt x="11" y="9"/>
                      <a:pt x="11" y="7"/>
                      <a:pt x="11" y="7"/>
                    </a:cubicBezTo>
                    <a:cubicBezTo>
                      <a:pt x="12" y="8"/>
                      <a:pt x="11" y="8"/>
                      <a:pt x="11" y="8"/>
                    </a:cubicBezTo>
                    <a:cubicBezTo>
                      <a:pt x="12" y="7"/>
                      <a:pt x="12" y="10"/>
                      <a:pt x="13" y="6"/>
                    </a:cubicBezTo>
                    <a:cubicBezTo>
                      <a:pt x="13" y="6"/>
                      <a:pt x="12" y="5"/>
                      <a:pt x="13" y="5"/>
                    </a:cubicBezTo>
                    <a:cubicBezTo>
                      <a:pt x="12" y="4"/>
                      <a:pt x="12" y="5"/>
                      <a:pt x="12" y="6"/>
                    </a:cubicBezTo>
                    <a:cubicBezTo>
                      <a:pt x="12" y="6"/>
                      <a:pt x="12" y="6"/>
                      <a:pt x="12" y="6"/>
                    </a:cubicBezTo>
                    <a:cubicBezTo>
                      <a:pt x="12" y="9"/>
                      <a:pt x="12" y="6"/>
                      <a:pt x="11" y="7"/>
                    </a:cubicBezTo>
                    <a:cubicBezTo>
                      <a:pt x="11" y="6"/>
                      <a:pt x="11" y="6"/>
                      <a:pt x="11" y="5"/>
                    </a:cubicBezTo>
                    <a:cubicBezTo>
                      <a:pt x="11" y="3"/>
                      <a:pt x="11" y="7"/>
                      <a:pt x="10" y="4"/>
                    </a:cubicBezTo>
                    <a:cubicBezTo>
                      <a:pt x="10" y="4"/>
                      <a:pt x="10" y="4"/>
                      <a:pt x="10" y="4"/>
                    </a:cubicBezTo>
                    <a:cubicBezTo>
                      <a:pt x="10" y="3"/>
                      <a:pt x="10" y="4"/>
                      <a:pt x="10" y="4"/>
                    </a:cubicBezTo>
                    <a:cubicBezTo>
                      <a:pt x="10" y="5"/>
                      <a:pt x="10" y="5"/>
                      <a:pt x="10" y="5"/>
                    </a:cubicBezTo>
                    <a:cubicBezTo>
                      <a:pt x="10" y="5"/>
                      <a:pt x="10" y="7"/>
                      <a:pt x="10" y="7"/>
                    </a:cubicBezTo>
                    <a:cubicBezTo>
                      <a:pt x="10" y="6"/>
                      <a:pt x="10" y="8"/>
                      <a:pt x="10" y="7"/>
                    </a:cubicBezTo>
                    <a:cubicBezTo>
                      <a:pt x="10" y="6"/>
                      <a:pt x="10" y="6"/>
                      <a:pt x="10" y="6"/>
                    </a:cubicBezTo>
                    <a:cubicBezTo>
                      <a:pt x="10" y="6"/>
                      <a:pt x="10" y="6"/>
                      <a:pt x="10" y="6"/>
                    </a:cubicBezTo>
                    <a:cubicBezTo>
                      <a:pt x="9" y="6"/>
                      <a:pt x="9" y="5"/>
                      <a:pt x="9" y="4"/>
                    </a:cubicBezTo>
                    <a:cubicBezTo>
                      <a:pt x="9" y="5"/>
                      <a:pt x="9" y="5"/>
                      <a:pt x="9" y="6"/>
                    </a:cubicBezTo>
                    <a:cubicBezTo>
                      <a:pt x="9" y="4"/>
                      <a:pt x="9" y="7"/>
                      <a:pt x="6" y="5"/>
                    </a:cubicBezTo>
                    <a:cubicBezTo>
                      <a:pt x="7" y="3"/>
                      <a:pt x="7" y="5"/>
                      <a:pt x="8" y="5"/>
                    </a:cubicBezTo>
                    <a:cubicBezTo>
                      <a:pt x="8" y="5"/>
                      <a:pt x="7" y="4"/>
                      <a:pt x="6" y="5"/>
                    </a:cubicBezTo>
                    <a:cubicBezTo>
                      <a:pt x="5" y="4"/>
                      <a:pt x="6" y="4"/>
                      <a:pt x="7" y="3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4" y="3"/>
                      <a:pt x="7" y="3"/>
                      <a:pt x="6" y="2"/>
                    </a:cubicBezTo>
                    <a:cubicBezTo>
                      <a:pt x="6" y="2"/>
                      <a:pt x="6" y="2"/>
                      <a:pt x="6" y="2"/>
                    </a:cubicBezTo>
                    <a:cubicBezTo>
                      <a:pt x="6" y="2"/>
                      <a:pt x="3" y="2"/>
                      <a:pt x="4" y="2"/>
                    </a:cubicBezTo>
                    <a:cubicBezTo>
                      <a:pt x="5" y="2"/>
                      <a:pt x="5" y="2"/>
                      <a:pt x="6" y="2"/>
                    </a:cubicBez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836" name="Freeform 935"/>
              <p:cNvSpPr/>
              <p:nvPr/>
            </p:nvSpPr>
            <p:spPr bwMode="auto">
              <a:xfrm>
                <a:off x="1576" y="3063"/>
                <a:ext cx="6" cy="3"/>
              </a:xfrm>
              <a:custGeom>
                <a:avLst/>
                <a:gdLst>
                  <a:gd name="T0" fmla="*/ 1 w 2"/>
                  <a:gd name="T1" fmla="*/ 0 h 1"/>
                  <a:gd name="T2" fmla="*/ 2 w 2"/>
                  <a:gd name="T3" fmla="*/ 1 h 1"/>
                  <a:gd name="T4" fmla="*/ 0 w 2"/>
                  <a:gd name="T5" fmla="*/ 0 h 1"/>
                  <a:gd name="T6" fmla="*/ 0 w 2"/>
                  <a:gd name="T7" fmla="*/ 0 h 1"/>
                  <a:gd name="T8" fmla="*/ 1 w 2"/>
                  <a:gd name="T9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1">
                    <a:moveTo>
                      <a:pt x="1" y="0"/>
                    </a:move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1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837" name="Freeform 936"/>
              <p:cNvSpPr/>
              <p:nvPr/>
            </p:nvSpPr>
            <p:spPr bwMode="auto">
              <a:xfrm>
                <a:off x="1574" y="3047"/>
                <a:ext cx="38" cy="19"/>
              </a:xfrm>
              <a:custGeom>
                <a:avLst/>
                <a:gdLst>
                  <a:gd name="T0" fmla="*/ 10 w 14"/>
                  <a:gd name="T1" fmla="*/ 5 h 7"/>
                  <a:gd name="T2" fmla="*/ 11 w 14"/>
                  <a:gd name="T3" fmla="*/ 4 h 7"/>
                  <a:gd name="T4" fmla="*/ 7 w 14"/>
                  <a:gd name="T5" fmla="*/ 1 h 7"/>
                  <a:gd name="T6" fmla="*/ 3 w 14"/>
                  <a:gd name="T7" fmla="*/ 4 h 7"/>
                  <a:gd name="T8" fmla="*/ 1 w 14"/>
                  <a:gd name="T9" fmla="*/ 4 h 7"/>
                  <a:gd name="T10" fmla="*/ 3 w 14"/>
                  <a:gd name="T11" fmla="*/ 6 h 7"/>
                  <a:gd name="T12" fmla="*/ 2 w 14"/>
                  <a:gd name="T13" fmla="*/ 5 h 7"/>
                  <a:gd name="T14" fmla="*/ 3 w 14"/>
                  <a:gd name="T15" fmla="*/ 5 h 7"/>
                  <a:gd name="T16" fmla="*/ 3 w 14"/>
                  <a:gd name="T17" fmla="*/ 5 h 7"/>
                  <a:gd name="T18" fmla="*/ 4 w 14"/>
                  <a:gd name="T19" fmla="*/ 5 h 7"/>
                  <a:gd name="T20" fmla="*/ 8 w 14"/>
                  <a:gd name="T21" fmla="*/ 2 h 7"/>
                  <a:gd name="T22" fmla="*/ 7 w 14"/>
                  <a:gd name="T23" fmla="*/ 4 h 7"/>
                  <a:gd name="T24" fmla="*/ 8 w 14"/>
                  <a:gd name="T25" fmla="*/ 6 h 7"/>
                  <a:gd name="T26" fmla="*/ 9 w 14"/>
                  <a:gd name="T27" fmla="*/ 5 h 7"/>
                  <a:gd name="T28" fmla="*/ 10 w 14"/>
                  <a:gd name="T29" fmla="*/ 4 h 7"/>
                  <a:gd name="T30" fmla="*/ 8 w 14"/>
                  <a:gd name="T31" fmla="*/ 6 h 7"/>
                  <a:gd name="T32" fmla="*/ 10 w 14"/>
                  <a:gd name="T33" fmla="*/ 6 h 7"/>
                  <a:gd name="T34" fmla="*/ 12 w 14"/>
                  <a:gd name="T35" fmla="*/ 5 h 7"/>
                  <a:gd name="T36" fmla="*/ 11 w 14"/>
                  <a:gd name="T37" fmla="*/ 6 h 7"/>
                  <a:gd name="T38" fmla="*/ 11 w 14"/>
                  <a:gd name="T39" fmla="*/ 7 h 7"/>
                  <a:gd name="T40" fmla="*/ 14 w 14"/>
                  <a:gd name="T41" fmla="*/ 5 h 7"/>
                  <a:gd name="T42" fmla="*/ 10 w 14"/>
                  <a:gd name="T43" fmla="*/ 5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4" h="7">
                    <a:moveTo>
                      <a:pt x="10" y="5"/>
                    </a:moveTo>
                    <a:cubicBezTo>
                      <a:pt x="11" y="4"/>
                      <a:pt x="11" y="4"/>
                      <a:pt x="11" y="4"/>
                    </a:cubicBezTo>
                    <a:cubicBezTo>
                      <a:pt x="10" y="3"/>
                      <a:pt x="12" y="3"/>
                      <a:pt x="7" y="1"/>
                    </a:cubicBezTo>
                    <a:cubicBezTo>
                      <a:pt x="4" y="0"/>
                      <a:pt x="3" y="3"/>
                      <a:pt x="3" y="4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2" y="5"/>
                      <a:pt x="0" y="5"/>
                      <a:pt x="3" y="6"/>
                    </a:cubicBezTo>
                    <a:cubicBezTo>
                      <a:pt x="3" y="6"/>
                      <a:pt x="2" y="5"/>
                      <a:pt x="2" y="5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5" y="6"/>
                      <a:pt x="2" y="1"/>
                      <a:pt x="8" y="2"/>
                    </a:cubicBezTo>
                    <a:cubicBezTo>
                      <a:pt x="7" y="4"/>
                      <a:pt x="7" y="4"/>
                      <a:pt x="7" y="4"/>
                    </a:cubicBezTo>
                    <a:cubicBezTo>
                      <a:pt x="9" y="5"/>
                      <a:pt x="9" y="4"/>
                      <a:pt x="8" y="6"/>
                    </a:cubicBezTo>
                    <a:cubicBezTo>
                      <a:pt x="8" y="6"/>
                      <a:pt x="9" y="5"/>
                      <a:pt x="9" y="5"/>
                    </a:cubicBezTo>
                    <a:cubicBezTo>
                      <a:pt x="9" y="5"/>
                      <a:pt x="9" y="4"/>
                      <a:pt x="10" y="4"/>
                    </a:cubicBezTo>
                    <a:cubicBezTo>
                      <a:pt x="11" y="3"/>
                      <a:pt x="9" y="5"/>
                      <a:pt x="8" y="6"/>
                    </a:cubicBezTo>
                    <a:cubicBezTo>
                      <a:pt x="10" y="5"/>
                      <a:pt x="11" y="5"/>
                      <a:pt x="10" y="6"/>
                    </a:cubicBezTo>
                    <a:cubicBezTo>
                      <a:pt x="11" y="5"/>
                      <a:pt x="12" y="5"/>
                      <a:pt x="12" y="5"/>
                    </a:cubicBezTo>
                    <a:cubicBezTo>
                      <a:pt x="12" y="6"/>
                      <a:pt x="11" y="6"/>
                      <a:pt x="11" y="6"/>
                    </a:cubicBezTo>
                    <a:cubicBezTo>
                      <a:pt x="11" y="7"/>
                      <a:pt x="11" y="7"/>
                      <a:pt x="11" y="7"/>
                    </a:cubicBezTo>
                    <a:cubicBezTo>
                      <a:pt x="12" y="6"/>
                      <a:pt x="13" y="5"/>
                      <a:pt x="14" y="5"/>
                    </a:cubicBezTo>
                    <a:cubicBezTo>
                      <a:pt x="14" y="4"/>
                      <a:pt x="11" y="5"/>
                      <a:pt x="10" y="5"/>
                    </a:cubicBez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838" name="Freeform 937"/>
              <p:cNvSpPr/>
              <p:nvPr/>
            </p:nvSpPr>
            <p:spPr bwMode="auto">
              <a:xfrm>
                <a:off x="1603" y="3057"/>
                <a:ext cx="3" cy="0"/>
              </a:xfrm>
              <a:custGeom>
                <a:avLst/>
                <a:gdLst>
                  <a:gd name="T0" fmla="*/ 3 w 3"/>
                  <a:gd name="T1" fmla="*/ 0 w 3"/>
                  <a:gd name="T2" fmla="*/ 3 w 3"/>
                  <a:gd name="T3" fmla="*/ 3 w 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3">
                    <a:moveTo>
                      <a:pt x="3" y="0"/>
                    </a:moveTo>
                    <a:lnTo>
                      <a:pt x="0" y="0"/>
                    </a:lnTo>
                    <a:lnTo>
                      <a:pt x="3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839" name="Freeform 938"/>
              <p:cNvSpPr/>
              <p:nvPr/>
            </p:nvSpPr>
            <p:spPr bwMode="auto">
              <a:xfrm>
                <a:off x="1854" y="2606"/>
                <a:ext cx="3" cy="0"/>
              </a:xfrm>
              <a:custGeom>
                <a:avLst/>
                <a:gdLst>
                  <a:gd name="T0" fmla="*/ 0 w 3"/>
                  <a:gd name="T1" fmla="*/ 0 w 3"/>
                  <a:gd name="T2" fmla="*/ 3 w 3"/>
                  <a:gd name="T3" fmla="*/ 0 w 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3">
                    <a:moveTo>
                      <a:pt x="0" y="0"/>
                    </a:moveTo>
                    <a:lnTo>
                      <a:pt x="0" y="0"/>
                    </a:lnTo>
                    <a:lnTo>
                      <a:pt x="3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840" name="Freeform 939"/>
              <p:cNvSpPr/>
              <p:nvPr/>
            </p:nvSpPr>
            <p:spPr bwMode="auto">
              <a:xfrm>
                <a:off x="1846" y="2595"/>
                <a:ext cx="8" cy="14"/>
              </a:xfrm>
              <a:custGeom>
                <a:avLst/>
                <a:gdLst>
                  <a:gd name="T0" fmla="*/ 1 w 3"/>
                  <a:gd name="T1" fmla="*/ 0 h 5"/>
                  <a:gd name="T2" fmla="*/ 1 w 3"/>
                  <a:gd name="T3" fmla="*/ 1 h 5"/>
                  <a:gd name="T4" fmla="*/ 3 w 3"/>
                  <a:gd name="T5" fmla="*/ 5 h 5"/>
                  <a:gd name="T6" fmla="*/ 1 w 3"/>
                  <a:gd name="T7" fmla="*/ 3 h 5"/>
                  <a:gd name="T8" fmla="*/ 2 w 3"/>
                  <a:gd name="T9" fmla="*/ 4 h 5"/>
                  <a:gd name="T10" fmla="*/ 1 w 3"/>
                  <a:gd name="T11" fmla="*/ 3 h 5"/>
                  <a:gd name="T12" fmla="*/ 1 w 3"/>
                  <a:gd name="T13" fmla="*/ 2 h 5"/>
                  <a:gd name="T14" fmla="*/ 1 w 3"/>
                  <a:gd name="T15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" h="5">
                    <a:moveTo>
                      <a:pt x="1" y="0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2" y="4"/>
                      <a:pt x="1" y="4"/>
                      <a:pt x="3" y="5"/>
                    </a:cubicBezTo>
                    <a:cubicBezTo>
                      <a:pt x="3" y="5"/>
                      <a:pt x="2" y="3"/>
                      <a:pt x="1" y="3"/>
                    </a:cubicBezTo>
                    <a:cubicBezTo>
                      <a:pt x="1" y="3"/>
                      <a:pt x="2" y="4"/>
                      <a:pt x="2" y="4"/>
                    </a:cubicBezTo>
                    <a:cubicBezTo>
                      <a:pt x="2" y="3"/>
                      <a:pt x="1" y="3"/>
                      <a:pt x="1" y="3"/>
                    </a:cubicBezTo>
                    <a:cubicBezTo>
                      <a:pt x="0" y="1"/>
                      <a:pt x="1" y="2"/>
                      <a:pt x="1" y="2"/>
                    </a:cubicBez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841" name="Freeform 940"/>
              <p:cNvSpPr/>
              <p:nvPr/>
            </p:nvSpPr>
            <p:spPr bwMode="auto">
              <a:xfrm>
                <a:off x="1849" y="2600"/>
                <a:ext cx="0" cy="6"/>
              </a:xfrm>
              <a:custGeom>
                <a:avLst/>
                <a:gdLst>
                  <a:gd name="T0" fmla="*/ 2 h 2"/>
                  <a:gd name="T1" fmla="*/ 0 h 2"/>
                  <a:gd name="T2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2"/>
                    </a:cubicBez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842" name="Freeform 941"/>
              <p:cNvSpPr/>
              <p:nvPr/>
            </p:nvSpPr>
            <p:spPr bwMode="auto">
              <a:xfrm>
                <a:off x="1849" y="2603"/>
                <a:ext cx="0" cy="6"/>
              </a:xfrm>
              <a:custGeom>
                <a:avLst/>
                <a:gdLst>
                  <a:gd name="T0" fmla="*/ 1 h 2"/>
                  <a:gd name="T1" fmla="*/ 0 h 2"/>
                  <a:gd name="T2" fmla="*/ 2 h 2"/>
                  <a:gd name="T3" fmla="*/ 1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1"/>
                    </a:moveTo>
                    <a:cubicBezTo>
                      <a:pt x="0" y="1"/>
                      <a:pt x="0" y="0"/>
                      <a:pt x="0" y="0"/>
                    </a:cubicBezTo>
                    <a:cubicBezTo>
                      <a:pt x="0" y="2"/>
                      <a:pt x="0" y="2"/>
                      <a:pt x="0" y="2"/>
                    </a:cubicBez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843" name="Freeform 942"/>
              <p:cNvSpPr/>
              <p:nvPr/>
            </p:nvSpPr>
            <p:spPr bwMode="auto">
              <a:xfrm>
                <a:off x="1846" y="2606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844" name="Freeform 943"/>
              <p:cNvSpPr/>
              <p:nvPr/>
            </p:nvSpPr>
            <p:spPr bwMode="auto">
              <a:xfrm>
                <a:off x="1846" y="2598"/>
                <a:ext cx="3" cy="11"/>
              </a:xfrm>
              <a:custGeom>
                <a:avLst/>
                <a:gdLst>
                  <a:gd name="T0" fmla="*/ 0 w 1"/>
                  <a:gd name="T1" fmla="*/ 3 h 4"/>
                  <a:gd name="T2" fmla="*/ 0 w 1"/>
                  <a:gd name="T3" fmla="*/ 3 h 4"/>
                  <a:gd name="T4" fmla="*/ 0 w 1"/>
                  <a:gd name="T5" fmla="*/ 3 h 4"/>
                  <a:gd name="T6" fmla="*/ 0 w 1"/>
                  <a:gd name="T7" fmla="*/ 1 h 4"/>
                  <a:gd name="T8" fmla="*/ 1 w 1"/>
                  <a:gd name="T9" fmla="*/ 1 h 4"/>
                  <a:gd name="T10" fmla="*/ 1 w 1"/>
                  <a:gd name="T11" fmla="*/ 0 h 4"/>
                  <a:gd name="T12" fmla="*/ 0 w 1"/>
                  <a:gd name="T13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" h="4">
                    <a:moveTo>
                      <a:pt x="0" y="3"/>
                    </a:moveTo>
                    <a:cubicBezTo>
                      <a:pt x="0" y="4"/>
                      <a:pt x="0" y="3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2"/>
                      <a:pt x="0" y="1"/>
                      <a:pt x="0" y="1"/>
                    </a:cubicBezTo>
                    <a:cubicBezTo>
                      <a:pt x="1" y="1"/>
                      <a:pt x="1" y="2"/>
                      <a:pt x="1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3"/>
                      <a:pt x="0" y="3"/>
                    </a:cubicBez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845" name="Freeform 944"/>
              <p:cNvSpPr/>
              <p:nvPr/>
            </p:nvSpPr>
            <p:spPr bwMode="auto">
              <a:xfrm>
                <a:off x="1846" y="2606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846" name="Freeform 945"/>
              <p:cNvSpPr/>
              <p:nvPr/>
            </p:nvSpPr>
            <p:spPr bwMode="auto">
              <a:xfrm>
                <a:off x="1849" y="2603"/>
                <a:ext cx="0" cy="3"/>
              </a:xfrm>
              <a:custGeom>
                <a:avLst/>
                <a:gdLst>
                  <a:gd name="T0" fmla="*/ 3 h 3"/>
                  <a:gd name="T1" fmla="*/ 3 h 3"/>
                  <a:gd name="T2" fmla="*/ 0 h 3"/>
                  <a:gd name="T3" fmla="*/ 3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3">
                    <a:moveTo>
                      <a:pt x="0" y="3"/>
                    </a:moveTo>
                    <a:lnTo>
                      <a:pt x="0" y="3"/>
                    </a:lnTo>
                    <a:lnTo>
                      <a:pt x="0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847" name="Freeform 946"/>
              <p:cNvSpPr/>
              <p:nvPr/>
            </p:nvSpPr>
            <p:spPr bwMode="auto">
              <a:xfrm>
                <a:off x="1843" y="2595"/>
                <a:ext cx="3" cy="11"/>
              </a:xfrm>
              <a:custGeom>
                <a:avLst/>
                <a:gdLst>
                  <a:gd name="T0" fmla="*/ 0 w 1"/>
                  <a:gd name="T1" fmla="*/ 4 h 4"/>
                  <a:gd name="T2" fmla="*/ 1 w 1"/>
                  <a:gd name="T3" fmla="*/ 3 h 4"/>
                  <a:gd name="T4" fmla="*/ 1 w 1"/>
                  <a:gd name="T5" fmla="*/ 0 h 4"/>
                  <a:gd name="T6" fmla="*/ 1 w 1"/>
                  <a:gd name="T7" fmla="*/ 1 h 4"/>
                  <a:gd name="T8" fmla="*/ 0 w 1"/>
                  <a:gd name="T9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4">
                    <a:moveTo>
                      <a:pt x="0" y="4"/>
                    </a:moveTo>
                    <a:cubicBezTo>
                      <a:pt x="1" y="2"/>
                      <a:pt x="0" y="4"/>
                      <a:pt x="1" y="3"/>
                    </a:cubicBezTo>
                    <a:cubicBezTo>
                      <a:pt x="1" y="3"/>
                      <a:pt x="1" y="1"/>
                      <a:pt x="1" y="0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0" y="3"/>
                      <a:pt x="0" y="4"/>
                    </a:cubicBez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848" name="Freeform 947"/>
              <p:cNvSpPr/>
              <p:nvPr/>
            </p:nvSpPr>
            <p:spPr bwMode="auto">
              <a:xfrm>
                <a:off x="1849" y="259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849" name="Freeform 948"/>
              <p:cNvSpPr/>
              <p:nvPr/>
            </p:nvSpPr>
            <p:spPr bwMode="auto">
              <a:xfrm>
                <a:off x="1840" y="2592"/>
                <a:ext cx="9" cy="11"/>
              </a:xfrm>
              <a:custGeom>
                <a:avLst/>
                <a:gdLst>
                  <a:gd name="T0" fmla="*/ 0 w 3"/>
                  <a:gd name="T1" fmla="*/ 3 h 4"/>
                  <a:gd name="T2" fmla="*/ 2 w 3"/>
                  <a:gd name="T3" fmla="*/ 1 h 4"/>
                  <a:gd name="T4" fmla="*/ 1 w 3"/>
                  <a:gd name="T5" fmla="*/ 2 h 4"/>
                  <a:gd name="T6" fmla="*/ 2 w 3"/>
                  <a:gd name="T7" fmla="*/ 2 h 4"/>
                  <a:gd name="T8" fmla="*/ 0 w 3"/>
                  <a:gd name="T9" fmla="*/ 3 h 4"/>
                  <a:gd name="T10" fmla="*/ 2 w 3"/>
                  <a:gd name="T11" fmla="*/ 2 h 4"/>
                  <a:gd name="T12" fmla="*/ 1 w 3"/>
                  <a:gd name="T13" fmla="*/ 3 h 4"/>
                  <a:gd name="T14" fmla="*/ 2 w 3"/>
                  <a:gd name="T15" fmla="*/ 1 h 4"/>
                  <a:gd name="T16" fmla="*/ 2 w 3"/>
                  <a:gd name="T17" fmla="*/ 1 h 4"/>
                  <a:gd name="T18" fmla="*/ 3 w 3"/>
                  <a:gd name="T19" fmla="*/ 0 h 4"/>
                  <a:gd name="T20" fmla="*/ 2 w 3"/>
                  <a:gd name="T21" fmla="*/ 1 h 4"/>
                  <a:gd name="T22" fmla="*/ 0 w 3"/>
                  <a:gd name="T23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" h="4">
                    <a:moveTo>
                      <a:pt x="0" y="3"/>
                    </a:moveTo>
                    <a:cubicBezTo>
                      <a:pt x="1" y="2"/>
                      <a:pt x="1" y="2"/>
                      <a:pt x="2" y="1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3"/>
                      <a:pt x="2" y="2"/>
                      <a:pt x="2" y="2"/>
                    </a:cubicBezTo>
                    <a:cubicBezTo>
                      <a:pt x="1" y="4"/>
                      <a:pt x="1" y="2"/>
                      <a:pt x="0" y="3"/>
                    </a:cubicBezTo>
                    <a:cubicBezTo>
                      <a:pt x="1" y="3"/>
                      <a:pt x="1" y="3"/>
                      <a:pt x="2" y="2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1" y="3"/>
                      <a:pt x="2" y="1"/>
                    </a:cubicBezTo>
                    <a:cubicBezTo>
                      <a:pt x="2" y="1"/>
                      <a:pt x="2" y="0"/>
                      <a:pt x="3" y="0"/>
                    </a:cubicBezTo>
                    <a:cubicBezTo>
                      <a:pt x="3" y="0"/>
                      <a:pt x="2" y="1"/>
                      <a:pt x="2" y="1"/>
                    </a:cubicBezTo>
                    <a:cubicBezTo>
                      <a:pt x="2" y="1"/>
                      <a:pt x="2" y="1"/>
                      <a:pt x="0" y="3"/>
                    </a:cubicBez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850" name="Rectangle 949"/>
              <p:cNvSpPr>
                <a:spLocks noChangeArrowheads="1"/>
              </p:cNvSpPr>
              <p:nvPr/>
            </p:nvSpPr>
            <p:spPr bwMode="auto">
              <a:xfrm>
                <a:off x="1846" y="2595"/>
                <a:ext cx="1" cy="1"/>
              </a:xfrm>
              <a:prstGeom prst="rect">
                <a:avLst/>
              </a:pr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851" name="Freeform 950"/>
              <p:cNvSpPr/>
              <p:nvPr/>
            </p:nvSpPr>
            <p:spPr bwMode="auto">
              <a:xfrm>
                <a:off x="1838" y="2595"/>
                <a:ext cx="8" cy="5"/>
              </a:xfrm>
              <a:custGeom>
                <a:avLst/>
                <a:gdLst>
                  <a:gd name="T0" fmla="*/ 1 w 3"/>
                  <a:gd name="T1" fmla="*/ 1 h 2"/>
                  <a:gd name="T2" fmla="*/ 2 w 3"/>
                  <a:gd name="T3" fmla="*/ 1 h 2"/>
                  <a:gd name="T4" fmla="*/ 1 w 3"/>
                  <a:gd name="T5" fmla="*/ 2 h 2"/>
                  <a:gd name="T6" fmla="*/ 2 w 3"/>
                  <a:gd name="T7" fmla="*/ 1 h 2"/>
                  <a:gd name="T8" fmla="*/ 2 w 3"/>
                  <a:gd name="T9" fmla="*/ 1 h 2"/>
                  <a:gd name="T10" fmla="*/ 3 w 3"/>
                  <a:gd name="T11" fmla="*/ 0 h 2"/>
                  <a:gd name="T12" fmla="*/ 3 w 3"/>
                  <a:gd name="T13" fmla="*/ 0 h 2"/>
                  <a:gd name="T14" fmla="*/ 3 w 3"/>
                  <a:gd name="T15" fmla="*/ 0 h 2"/>
                  <a:gd name="T16" fmla="*/ 3 w 3"/>
                  <a:gd name="T17" fmla="*/ 0 h 2"/>
                  <a:gd name="T18" fmla="*/ 2 w 3"/>
                  <a:gd name="T19" fmla="*/ 1 h 2"/>
                  <a:gd name="T20" fmla="*/ 1 w 3"/>
                  <a:gd name="T21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" h="2">
                    <a:moveTo>
                      <a:pt x="1" y="1"/>
                    </a:moveTo>
                    <a:cubicBezTo>
                      <a:pt x="2" y="1"/>
                      <a:pt x="2" y="1"/>
                      <a:pt x="2" y="1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1"/>
                      <a:pt x="2" y="1"/>
                      <a:pt x="2" y="1"/>
                    </a:cubicBezTo>
                    <a:cubicBezTo>
                      <a:pt x="3" y="0"/>
                      <a:pt x="3" y="1"/>
                      <a:pt x="2" y="1"/>
                    </a:cubicBezTo>
                    <a:cubicBezTo>
                      <a:pt x="2" y="1"/>
                      <a:pt x="3" y="0"/>
                      <a:pt x="3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3" y="0"/>
                      <a:pt x="3" y="1"/>
                      <a:pt x="3" y="0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1" y="1"/>
                      <a:pt x="0" y="1"/>
                      <a:pt x="1" y="1"/>
                    </a:cubicBez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852" name="Freeform 951"/>
              <p:cNvSpPr/>
              <p:nvPr/>
            </p:nvSpPr>
            <p:spPr bwMode="auto">
              <a:xfrm>
                <a:off x="1838" y="2600"/>
                <a:ext cx="2" cy="0"/>
              </a:xfrm>
              <a:custGeom>
                <a:avLst/>
                <a:gdLst>
                  <a:gd name="T0" fmla="*/ 1 w 1"/>
                  <a:gd name="T1" fmla="*/ 1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1" y="0"/>
                    </a:cubicBez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853" name="Rectangle 952"/>
              <p:cNvSpPr>
                <a:spLocks noChangeArrowheads="1"/>
              </p:cNvSpPr>
              <p:nvPr/>
            </p:nvSpPr>
            <p:spPr bwMode="auto">
              <a:xfrm>
                <a:off x="1846" y="2595"/>
                <a:ext cx="1" cy="1"/>
              </a:xfrm>
              <a:prstGeom prst="rect">
                <a:avLst/>
              </a:pr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854" name="Freeform 953"/>
              <p:cNvSpPr/>
              <p:nvPr/>
            </p:nvSpPr>
            <p:spPr bwMode="auto">
              <a:xfrm>
                <a:off x="1838" y="2598"/>
                <a:ext cx="2" cy="0"/>
              </a:xfrm>
              <a:custGeom>
                <a:avLst/>
                <a:gdLst>
                  <a:gd name="T0" fmla="*/ 1 w 1"/>
                  <a:gd name="T1" fmla="*/ 1 w 1"/>
                  <a:gd name="T2" fmla="*/ 0 w 1"/>
                  <a:gd name="T3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855" name="Freeform 954"/>
              <p:cNvSpPr/>
              <p:nvPr/>
            </p:nvSpPr>
            <p:spPr bwMode="auto">
              <a:xfrm>
                <a:off x="1835" y="2581"/>
                <a:ext cx="27" cy="38"/>
              </a:xfrm>
              <a:custGeom>
                <a:avLst/>
                <a:gdLst>
                  <a:gd name="T0" fmla="*/ 10 w 10"/>
                  <a:gd name="T1" fmla="*/ 4 h 14"/>
                  <a:gd name="T2" fmla="*/ 9 w 10"/>
                  <a:gd name="T3" fmla="*/ 3 h 14"/>
                  <a:gd name="T4" fmla="*/ 9 w 10"/>
                  <a:gd name="T5" fmla="*/ 2 h 14"/>
                  <a:gd name="T6" fmla="*/ 8 w 10"/>
                  <a:gd name="T7" fmla="*/ 0 h 14"/>
                  <a:gd name="T8" fmla="*/ 8 w 10"/>
                  <a:gd name="T9" fmla="*/ 1 h 14"/>
                  <a:gd name="T10" fmla="*/ 7 w 10"/>
                  <a:gd name="T11" fmla="*/ 0 h 14"/>
                  <a:gd name="T12" fmla="*/ 6 w 10"/>
                  <a:gd name="T13" fmla="*/ 1 h 14"/>
                  <a:gd name="T14" fmla="*/ 6 w 10"/>
                  <a:gd name="T15" fmla="*/ 2 h 14"/>
                  <a:gd name="T16" fmla="*/ 2 w 10"/>
                  <a:gd name="T17" fmla="*/ 5 h 14"/>
                  <a:gd name="T18" fmla="*/ 3 w 10"/>
                  <a:gd name="T19" fmla="*/ 7 h 14"/>
                  <a:gd name="T20" fmla="*/ 2 w 10"/>
                  <a:gd name="T21" fmla="*/ 6 h 14"/>
                  <a:gd name="T22" fmla="*/ 3 w 10"/>
                  <a:gd name="T23" fmla="*/ 6 h 14"/>
                  <a:gd name="T24" fmla="*/ 1 w 10"/>
                  <a:gd name="T25" fmla="*/ 6 h 14"/>
                  <a:gd name="T26" fmla="*/ 2 w 10"/>
                  <a:gd name="T27" fmla="*/ 8 h 14"/>
                  <a:gd name="T28" fmla="*/ 1 w 10"/>
                  <a:gd name="T29" fmla="*/ 6 h 14"/>
                  <a:gd name="T30" fmla="*/ 3 w 10"/>
                  <a:gd name="T31" fmla="*/ 6 h 14"/>
                  <a:gd name="T32" fmla="*/ 2 w 10"/>
                  <a:gd name="T33" fmla="*/ 9 h 14"/>
                  <a:gd name="T34" fmla="*/ 5 w 10"/>
                  <a:gd name="T35" fmla="*/ 6 h 14"/>
                  <a:gd name="T36" fmla="*/ 5 w 10"/>
                  <a:gd name="T37" fmla="*/ 6 h 14"/>
                  <a:gd name="T38" fmla="*/ 5 w 10"/>
                  <a:gd name="T39" fmla="*/ 6 h 14"/>
                  <a:gd name="T40" fmla="*/ 5 w 10"/>
                  <a:gd name="T41" fmla="*/ 6 h 14"/>
                  <a:gd name="T42" fmla="*/ 5 w 10"/>
                  <a:gd name="T43" fmla="*/ 6 h 14"/>
                  <a:gd name="T44" fmla="*/ 5 w 10"/>
                  <a:gd name="T45" fmla="*/ 6 h 14"/>
                  <a:gd name="T46" fmla="*/ 5 w 10"/>
                  <a:gd name="T47" fmla="*/ 6 h 14"/>
                  <a:gd name="T48" fmla="*/ 5 w 10"/>
                  <a:gd name="T49" fmla="*/ 6 h 14"/>
                  <a:gd name="T50" fmla="*/ 5 w 10"/>
                  <a:gd name="T51" fmla="*/ 6 h 14"/>
                  <a:gd name="T52" fmla="*/ 2 w 10"/>
                  <a:gd name="T53" fmla="*/ 10 h 14"/>
                  <a:gd name="T54" fmla="*/ 2 w 10"/>
                  <a:gd name="T55" fmla="*/ 10 h 14"/>
                  <a:gd name="T56" fmla="*/ 3 w 10"/>
                  <a:gd name="T57" fmla="*/ 10 h 14"/>
                  <a:gd name="T58" fmla="*/ 3 w 10"/>
                  <a:gd name="T59" fmla="*/ 9 h 14"/>
                  <a:gd name="T60" fmla="*/ 4 w 10"/>
                  <a:gd name="T61" fmla="*/ 6 h 14"/>
                  <a:gd name="T62" fmla="*/ 4 w 10"/>
                  <a:gd name="T63" fmla="*/ 7 h 14"/>
                  <a:gd name="T64" fmla="*/ 7 w 10"/>
                  <a:gd name="T65" fmla="*/ 6 h 14"/>
                  <a:gd name="T66" fmla="*/ 6 w 10"/>
                  <a:gd name="T67" fmla="*/ 4 h 14"/>
                  <a:gd name="T68" fmla="*/ 7 w 10"/>
                  <a:gd name="T69" fmla="*/ 5 h 14"/>
                  <a:gd name="T70" fmla="*/ 6 w 10"/>
                  <a:gd name="T71" fmla="*/ 4 h 14"/>
                  <a:gd name="T72" fmla="*/ 7 w 10"/>
                  <a:gd name="T73" fmla="*/ 5 h 14"/>
                  <a:gd name="T74" fmla="*/ 5 w 10"/>
                  <a:gd name="T75" fmla="*/ 3 h 14"/>
                  <a:gd name="T76" fmla="*/ 8 w 10"/>
                  <a:gd name="T77" fmla="*/ 5 h 14"/>
                  <a:gd name="T78" fmla="*/ 8 w 10"/>
                  <a:gd name="T79" fmla="*/ 4 h 14"/>
                  <a:gd name="T80" fmla="*/ 7 w 10"/>
                  <a:gd name="T81" fmla="*/ 3 h 14"/>
                  <a:gd name="T82" fmla="*/ 8 w 10"/>
                  <a:gd name="T83" fmla="*/ 5 h 14"/>
                  <a:gd name="T84" fmla="*/ 8 w 10"/>
                  <a:gd name="T85" fmla="*/ 3 h 14"/>
                  <a:gd name="T86" fmla="*/ 7 w 10"/>
                  <a:gd name="T87" fmla="*/ 2 h 14"/>
                  <a:gd name="T88" fmla="*/ 8 w 10"/>
                  <a:gd name="T89" fmla="*/ 2 h 14"/>
                  <a:gd name="T90" fmla="*/ 9 w 10"/>
                  <a:gd name="T91" fmla="*/ 4 h 14"/>
                  <a:gd name="T92" fmla="*/ 10 w 10"/>
                  <a:gd name="T93" fmla="*/ 5 h 14"/>
                  <a:gd name="T94" fmla="*/ 9 w 10"/>
                  <a:gd name="T95" fmla="*/ 2 h 14"/>
                  <a:gd name="T96" fmla="*/ 10 w 10"/>
                  <a:gd name="T97" fmla="*/ 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0" h="14">
                    <a:moveTo>
                      <a:pt x="10" y="4"/>
                    </a:moveTo>
                    <a:cubicBezTo>
                      <a:pt x="10" y="3"/>
                      <a:pt x="9" y="3"/>
                      <a:pt x="9" y="3"/>
                    </a:cubicBezTo>
                    <a:cubicBezTo>
                      <a:pt x="9" y="2"/>
                      <a:pt x="9" y="2"/>
                      <a:pt x="9" y="2"/>
                    </a:cubicBezTo>
                    <a:cubicBezTo>
                      <a:pt x="8" y="1"/>
                      <a:pt x="8" y="1"/>
                      <a:pt x="8" y="0"/>
                    </a:cubicBezTo>
                    <a:cubicBezTo>
                      <a:pt x="8" y="0"/>
                      <a:pt x="8" y="1"/>
                      <a:pt x="8" y="1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7" y="1"/>
                      <a:pt x="7" y="2"/>
                      <a:pt x="6" y="1"/>
                    </a:cubicBezTo>
                    <a:cubicBezTo>
                      <a:pt x="6" y="1"/>
                      <a:pt x="6" y="2"/>
                      <a:pt x="6" y="2"/>
                    </a:cubicBezTo>
                    <a:cubicBezTo>
                      <a:pt x="5" y="3"/>
                      <a:pt x="4" y="5"/>
                      <a:pt x="2" y="5"/>
                    </a:cubicBezTo>
                    <a:cubicBezTo>
                      <a:pt x="3" y="7"/>
                      <a:pt x="3" y="7"/>
                      <a:pt x="3" y="7"/>
                    </a:cubicBezTo>
                    <a:cubicBezTo>
                      <a:pt x="3" y="6"/>
                      <a:pt x="3" y="7"/>
                      <a:pt x="2" y="6"/>
                    </a:cubicBezTo>
                    <a:cubicBezTo>
                      <a:pt x="3" y="6"/>
                      <a:pt x="3" y="6"/>
                      <a:pt x="3" y="6"/>
                    </a:cubicBezTo>
                    <a:cubicBezTo>
                      <a:pt x="1" y="4"/>
                      <a:pt x="2" y="6"/>
                      <a:pt x="1" y="6"/>
                    </a:cubicBezTo>
                    <a:cubicBezTo>
                      <a:pt x="1" y="6"/>
                      <a:pt x="2" y="8"/>
                      <a:pt x="2" y="8"/>
                    </a:cubicBezTo>
                    <a:cubicBezTo>
                      <a:pt x="1" y="6"/>
                      <a:pt x="2" y="8"/>
                      <a:pt x="1" y="6"/>
                    </a:cubicBezTo>
                    <a:cubicBezTo>
                      <a:pt x="1" y="5"/>
                      <a:pt x="3" y="6"/>
                      <a:pt x="3" y="6"/>
                    </a:cubicBezTo>
                    <a:cubicBezTo>
                      <a:pt x="3" y="7"/>
                      <a:pt x="6" y="2"/>
                      <a:pt x="2" y="9"/>
                    </a:cubicBezTo>
                    <a:cubicBezTo>
                      <a:pt x="7" y="2"/>
                      <a:pt x="3" y="7"/>
                      <a:pt x="5" y="6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5" y="5"/>
                      <a:pt x="0" y="14"/>
                      <a:pt x="2" y="10"/>
                    </a:cubicBezTo>
                    <a:cubicBezTo>
                      <a:pt x="2" y="10"/>
                      <a:pt x="2" y="10"/>
                      <a:pt x="2" y="10"/>
                    </a:cubicBezTo>
                    <a:cubicBezTo>
                      <a:pt x="3" y="10"/>
                      <a:pt x="3" y="10"/>
                      <a:pt x="3" y="10"/>
                    </a:cubicBezTo>
                    <a:cubicBezTo>
                      <a:pt x="3" y="9"/>
                      <a:pt x="3" y="9"/>
                      <a:pt x="3" y="9"/>
                    </a:cubicBezTo>
                    <a:cubicBezTo>
                      <a:pt x="3" y="8"/>
                      <a:pt x="3" y="6"/>
                      <a:pt x="4" y="6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4" y="6"/>
                      <a:pt x="5" y="5"/>
                      <a:pt x="7" y="6"/>
                    </a:cubicBezTo>
                    <a:cubicBezTo>
                      <a:pt x="6" y="6"/>
                      <a:pt x="8" y="6"/>
                      <a:pt x="6" y="4"/>
                    </a:cubicBezTo>
                    <a:cubicBezTo>
                      <a:pt x="6" y="5"/>
                      <a:pt x="6" y="5"/>
                      <a:pt x="7" y="5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6" y="4"/>
                      <a:pt x="7" y="5"/>
                      <a:pt x="7" y="5"/>
                    </a:cubicBezTo>
                    <a:cubicBezTo>
                      <a:pt x="6" y="4"/>
                      <a:pt x="6" y="3"/>
                      <a:pt x="5" y="3"/>
                    </a:cubicBezTo>
                    <a:cubicBezTo>
                      <a:pt x="7" y="3"/>
                      <a:pt x="8" y="4"/>
                      <a:pt x="8" y="5"/>
                    </a:cubicBezTo>
                    <a:cubicBezTo>
                      <a:pt x="8" y="4"/>
                      <a:pt x="8" y="4"/>
                      <a:pt x="8" y="4"/>
                    </a:cubicBezTo>
                    <a:cubicBezTo>
                      <a:pt x="8" y="4"/>
                      <a:pt x="7" y="3"/>
                      <a:pt x="7" y="3"/>
                    </a:cubicBezTo>
                    <a:cubicBezTo>
                      <a:pt x="7" y="3"/>
                      <a:pt x="8" y="4"/>
                      <a:pt x="8" y="5"/>
                    </a:cubicBezTo>
                    <a:cubicBezTo>
                      <a:pt x="9" y="5"/>
                      <a:pt x="7" y="2"/>
                      <a:pt x="8" y="3"/>
                    </a:cubicBezTo>
                    <a:cubicBezTo>
                      <a:pt x="7" y="2"/>
                      <a:pt x="7" y="2"/>
                      <a:pt x="7" y="2"/>
                    </a:cubicBezTo>
                    <a:cubicBezTo>
                      <a:pt x="7" y="2"/>
                      <a:pt x="8" y="3"/>
                      <a:pt x="8" y="2"/>
                    </a:cubicBezTo>
                    <a:cubicBezTo>
                      <a:pt x="9" y="4"/>
                      <a:pt x="9" y="4"/>
                      <a:pt x="9" y="4"/>
                    </a:cubicBezTo>
                    <a:cubicBezTo>
                      <a:pt x="9" y="4"/>
                      <a:pt x="10" y="5"/>
                      <a:pt x="10" y="5"/>
                    </a:cubicBezTo>
                    <a:cubicBezTo>
                      <a:pt x="9" y="2"/>
                      <a:pt x="9" y="2"/>
                      <a:pt x="9" y="2"/>
                    </a:cubicBezTo>
                    <a:cubicBezTo>
                      <a:pt x="10" y="4"/>
                      <a:pt x="10" y="4"/>
                      <a:pt x="10" y="4"/>
                    </a:cubicBez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856" name="Freeform 955"/>
              <p:cNvSpPr/>
              <p:nvPr/>
            </p:nvSpPr>
            <p:spPr bwMode="auto">
              <a:xfrm>
                <a:off x="1862" y="2595"/>
                <a:ext cx="0" cy="3"/>
              </a:xfrm>
              <a:custGeom>
                <a:avLst/>
                <a:gdLst>
                  <a:gd name="T0" fmla="*/ 0 h 3"/>
                  <a:gd name="T1" fmla="*/ 3 h 3"/>
                  <a:gd name="T2" fmla="*/ 0 h 3"/>
                  <a:gd name="T3" fmla="*/ 0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lnTo>
                      <a:pt x="0" y="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857" name="Freeform 956"/>
              <p:cNvSpPr/>
              <p:nvPr/>
            </p:nvSpPr>
            <p:spPr bwMode="auto">
              <a:xfrm>
                <a:off x="1862" y="259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858" name="Rectangle 957"/>
              <p:cNvSpPr>
                <a:spLocks noChangeArrowheads="1"/>
              </p:cNvSpPr>
              <p:nvPr/>
            </p:nvSpPr>
            <p:spPr bwMode="auto">
              <a:xfrm>
                <a:off x="1851" y="2584"/>
                <a:ext cx="1" cy="1"/>
              </a:xfrm>
              <a:prstGeom prst="rect">
                <a:avLst/>
              </a:pr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859" name="Freeform 958"/>
              <p:cNvSpPr/>
              <p:nvPr/>
            </p:nvSpPr>
            <p:spPr bwMode="auto">
              <a:xfrm>
                <a:off x="1857" y="2595"/>
                <a:ext cx="2" cy="3"/>
              </a:xfrm>
              <a:custGeom>
                <a:avLst/>
                <a:gdLst>
                  <a:gd name="T0" fmla="*/ 1 w 1"/>
                  <a:gd name="T1" fmla="*/ 1 h 1"/>
                  <a:gd name="T2" fmla="*/ 0 w 1"/>
                  <a:gd name="T3" fmla="*/ 0 h 1"/>
                  <a:gd name="T4" fmla="*/ 1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860" name="Freeform 959"/>
              <p:cNvSpPr/>
              <p:nvPr/>
            </p:nvSpPr>
            <p:spPr bwMode="auto">
              <a:xfrm>
                <a:off x="1854" y="2598"/>
                <a:ext cx="3" cy="2"/>
              </a:xfrm>
              <a:custGeom>
                <a:avLst/>
                <a:gdLst>
                  <a:gd name="T0" fmla="*/ 0 w 1"/>
                  <a:gd name="T1" fmla="*/ 0 h 1"/>
                  <a:gd name="T2" fmla="*/ 1 w 1"/>
                  <a:gd name="T3" fmla="*/ 1 h 1"/>
                  <a:gd name="T4" fmla="*/ 0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861" name="Rectangle 960"/>
              <p:cNvSpPr>
                <a:spLocks noChangeArrowheads="1"/>
              </p:cNvSpPr>
              <p:nvPr/>
            </p:nvSpPr>
            <p:spPr bwMode="auto">
              <a:xfrm>
                <a:off x="1862" y="2595"/>
                <a:ext cx="1" cy="1"/>
              </a:xfrm>
              <a:prstGeom prst="rect">
                <a:avLst/>
              </a:pr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862" name="Freeform 961"/>
              <p:cNvSpPr/>
              <p:nvPr/>
            </p:nvSpPr>
            <p:spPr bwMode="auto">
              <a:xfrm>
                <a:off x="1846" y="2573"/>
                <a:ext cx="22" cy="19"/>
              </a:xfrm>
              <a:custGeom>
                <a:avLst/>
                <a:gdLst>
                  <a:gd name="T0" fmla="*/ 4 w 8"/>
                  <a:gd name="T1" fmla="*/ 5 h 7"/>
                  <a:gd name="T2" fmla="*/ 6 w 8"/>
                  <a:gd name="T3" fmla="*/ 5 h 7"/>
                  <a:gd name="T4" fmla="*/ 4 w 8"/>
                  <a:gd name="T5" fmla="*/ 2 h 7"/>
                  <a:gd name="T6" fmla="*/ 6 w 8"/>
                  <a:gd name="T7" fmla="*/ 4 h 7"/>
                  <a:gd name="T8" fmla="*/ 5 w 8"/>
                  <a:gd name="T9" fmla="*/ 3 h 7"/>
                  <a:gd name="T10" fmla="*/ 6 w 8"/>
                  <a:gd name="T11" fmla="*/ 2 h 7"/>
                  <a:gd name="T12" fmla="*/ 6 w 8"/>
                  <a:gd name="T13" fmla="*/ 5 h 7"/>
                  <a:gd name="T14" fmla="*/ 5 w 8"/>
                  <a:gd name="T15" fmla="*/ 2 h 7"/>
                  <a:gd name="T16" fmla="*/ 5 w 8"/>
                  <a:gd name="T17" fmla="*/ 2 h 7"/>
                  <a:gd name="T18" fmla="*/ 5 w 8"/>
                  <a:gd name="T19" fmla="*/ 3 h 7"/>
                  <a:gd name="T20" fmla="*/ 5 w 8"/>
                  <a:gd name="T21" fmla="*/ 5 h 7"/>
                  <a:gd name="T22" fmla="*/ 6 w 8"/>
                  <a:gd name="T23" fmla="*/ 7 h 7"/>
                  <a:gd name="T24" fmla="*/ 6 w 8"/>
                  <a:gd name="T25" fmla="*/ 5 h 7"/>
                  <a:gd name="T26" fmla="*/ 6 w 8"/>
                  <a:gd name="T27" fmla="*/ 6 h 7"/>
                  <a:gd name="T28" fmla="*/ 6 w 8"/>
                  <a:gd name="T29" fmla="*/ 5 h 7"/>
                  <a:gd name="T30" fmla="*/ 7 w 8"/>
                  <a:gd name="T31" fmla="*/ 7 h 7"/>
                  <a:gd name="T32" fmla="*/ 5 w 8"/>
                  <a:gd name="T33" fmla="*/ 5 h 7"/>
                  <a:gd name="T34" fmla="*/ 5 w 8"/>
                  <a:gd name="T35" fmla="*/ 5 h 7"/>
                  <a:gd name="T36" fmla="*/ 5 w 8"/>
                  <a:gd name="T37" fmla="*/ 3 h 7"/>
                  <a:gd name="T38" fmla="*/ 6 w 8"/>
                  <a:gd name="T39" fmla="*/ 2 h 7"/>
                  <a:gd name="T40" fmla="*/ 5 w 8"/>
                  <a:gd name="T41" fmla="*/ 2 h 7"/>
                  <a:gd name="T42" fmla="*/ 2 w 8"/>
                  <a:gd name="T43" fmla="*/ 0 h 7"/>
                  <a:gd name="T44" fmla="*/ 3 w 8"/>
                  <a:gd name="T45" fmla="*/ 1 h 7"/>
                  <a:gd name="T46" fmla="*/ 2 w 8"/>
                  <a:gd name="T47" fmla="*/ 1 h 7"/>
                  <a:gd name="T48" fmla="*/ 5 w 8"/>
                  <a:gd name="T49" fmla="*/ 2 h 7"/>
                  <a:gd name="T50" fmla="*/ 3 w 8"/>
                  <a:gd name="T51" fmla="*/ 0 h 7"/>
                  <a:gd name="T52" fmla="*/ 3 w 8"/>
                  <a:gd name="T53" fmla="*/ 1 h 7"/>
                  <a:gd name="T54" fmla="*/ 2 w 8"/>
                  <a:gd name="T55" fmla="*/ 1 h 7"/>
                  <a:gd name="T56" fmla="*/ 3 w 8"/>
                  <a:gd name="T57" fmla="*/ 2 h 7"/>
                  <a:gd name="T58" fmla="*/ 3 w 8"/>
                  <a:gd name="T59" fmla="*/ 2 h 7"/>
                  <a:gd name="T60" fmla="*/ 3 w 8"/>
                  <a:gd name="T61" fmla="*/ 3 h 7"/>
                  <a:gd name="T62" fmla="*/ 3 w 8"/>
                  <a:gd name="T63" fmla="*/ 3 h 7"/>
                  <a:gd name="T64" fmla="*/ 4 w 8"/>
                  <a:gd name="T65" fmla="*/ 5 h 7"/>
                  <a:gd name="T66" fmla="*/ 3 w 8"/>
                  <a:gd name="T67" fmla="*/ 3 h 7"/>
                  <a:gd name="T68" fmla="*/ 4 w 8"/>
                  <a:gd name="T69" fmla="*/ 5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8" h="7">
                    <a:moveTo>
                      <a:pt x="4" y="5"/>
                    </a:moveTo>
                    <a:cubicBezTo>
                      <a:pt x="5" y="6"/>
                      <a:pt x="5" y="5"/>
                      <a:pt x="6" y="5"/>
                    </a:cubicBezTo>
                    <a:cubicBezTo>
                      <a:pt x="6" y="4"/>
                      <a:pt x="4" y="2"/>
                      <a:pt x="4" y="2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6" y="5"/>
                      <a:pt x="8" y="1"/>
                      <a:pt x="5" y="3"/>
                    </a:cubicBezTo>
                    <a:cubicBezTo>
                      <a:pt x="5" y="3"/>
                      <a:pt x="6" y="2"/>
                      <a:pt x="6" y="2"/>
                    </a:cubicBezTo>
                    <a:cubicBezTo>
                      <a:pt x="5" y="2"/>
                      <a:pt x="7" y="6"/>
                      <a:pt x="6" y="5"/>
                    </a:cubicBezTo>
                    <a:cubicBezTo>
                      <a:pt x="6" y="3"/>
                      <a:pt x="6" y="4"/>
                      <a:pt x="5" y="2"/>
                    </a:cubicBezTo>
                    <a:cubicBezTo>
                      <a:pt x="5" y="2"/>
                      <a:pt x="5" y="2"/>
                      <a:pt x="5" y="2"/>
                    </a:cubicBezTo>
                    <a:cubicBezTo>
                      <a:pt x="5" y="2"/>
                      <a:pt x="5" y="3"/>
                      <a:pt x="5" y="3"/>
                    </a:cubicBezTo>
                    <a:cubicBezTo>
                      <a:pt x="5" y="4"/>
                      <a:pt x="5" y="5"/>
                      <a:pt x="5" y="5"/>
                    </a:cubicBezTo>
                    <a:cubicBezTo>
                      <a:pt x="5" y="5"/>
                      <a:pt x="6" y="6"/>
                      <a:pt x="6" y="7"/>
                    </a:cubicBezTo>
                    <a:cubicBezTo>
                      <a:pt x="6" y="6"/>
                      <a:pt x="6" y="6"/>
                      <a:pt x="6" y="5"/>
                    </a:cubicBezTo>
                    <a:cubicBezTo>
                      <a:pt x="6" y="6"/>
                      <a:pt x="6" y="6"/>
                      <a:pt x="6" y="6"/>
                    </a:cubicBezTo>
                    <a:cubicBezTo>
                      <a:pt x="6" y="5"/>
                      <a:pt x="6" y="5"/>
                      <a:pt x="6" y="5"/>
                    </a:cubicBezTo>
                    <a:cubicBezTo>
                      <a:pt x="6" y="6"/>
                      <a:pt x="6" y="6"/>
                      <a:pt x="7" y="7"/>
                    </a:cubicBezTo>
                    <a:cubicBezTo>
                      <a:pt x="6" y="6"/>
                      <a:pt x="7" y="6"/>
                      <a:pt x="5" y="5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4" y="4"/>
                      <a:pt x="5" y="2"/>
                      <a:pt x="5" y="3"/>
                    </a:cubicBezTo>
                    <a:cubicBezTo>
                      <a:pt x="5" y="2"/>
                      <a:pt x="5" y="2"/>
                      <a:pt x="6" y="2"/>
                    </a:cubicBezTo>
                    <a:cubicBezTo>
                      <a:pt x="5" y="2"/>
                      <a:pt x="5" y="2"/>
                      <a:pt x="5" y="2"/>
                    </a:cubicBezTo>
                    <a:cubicBezTo>
                      <a:pt x="5" y="3"/>
                      <a:pt x="0" y="0"/>
                      <a:pt x="2" y="0"/>
                    </a:cubicBezTo>
                    <a:cubicBezTo>
                      <a:pt x="3" y="0"/>
                      <a:pt x="3" y="1"/>
                      <a:pt x="3" y="1"/>
                    </a:cubicBezTo>
                    <a:cubicBezTo>
                      <a:pt x="4" y="1"/>
                      <a:pt x="2" y="0"/>
                      <a:pt x="2" y="1"/>
                    </a:cubicBezTo>
                    <a:cubicBezTo>
                      <a:pt x="3" y="1"/>
                      <a:pt x="4" y="2"/>
                      <a:pt x="5" y="2"/>
                    </a:cubicBezTo>
                    <a:cubicBezTo>
                      <a:pt x="4" y="1"/>
                      <a:pt x="5" y="3"/>
                      <a:pt x="3" y="0"/>
                    </a:cubicBezTo>
                    <a:cubicBezTo>
                      <a:pt x="2" y="1"/>
                      <a:pt x="3" y="2"/>
                      <a:pt x="3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3" y="3"/>
                      <a:pt x="2" y="0"/>
                      <a:pt x="3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4" y="4"/>
                      <a:pt x="4" y="4"/>
                      <a:pt x="4" y="5"/>
                    </a:cubicBezTo>
                    <a:cubicBezTo>
                      <a:pt x="4" y="5"/>
                      <a:pt x="4" y="4"/>
                      <a:pt x="3" y="3"/>
                    </a:cubicBezTo>
                    <a:cubicBezTo>
                      <a:pt x="4" y="4"/>
                      <a:pt x="5" y="5"/>
                      <a:pt x="4" y="5"/>
                    </a:cubicBez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863" name="Freeform 962"/>
              <p:cNvSpPr/>
              <p:nvPr/>
            </p:nvSpPr>
            <p:spPr bwMode="auto">
              <a:xfrm>
                <a:off x="1859" y="2587"/>
                <a:ext cx="3" cy="3"/>
              </a:xfrm>
              <a:custGeom>
                <a:avLst/>
                <a:gdLst>
                  <a:gd name="T0" fmla="*/ 3 w 3"/>
                  <a:gd name="T1" fmla="*/ 3 h 3"/>
                  <a:gd name="T2" fmla="*/ 0 w 3"/>
                  <a:gd name="T3" fmla="*/ 0 h 3"/>
                  <a:gd name="T4" fmla="*/ 3 w 3"/>
                  <a:gd name="T5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3">
                    <a:moveTo>
                      <a:pt x="3" y="3"/>
                    </a:moveTo>
                    <a:lnTo>
                      <a:pt x="0" y="0"/>
                    </a:lnTo>
                    <a:lnTo>
                      <a:pt x="3" y="3"/>
                    </a:ln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864" name="Freeform 963"/>
              <p:cNvSpPr/>
              <p:nvPr/>
            </p:nvSpPr>
            <p:spPr bwMode="auto">
              <a:xfrm>
                <a:off x="1843" y="2573"/>
                <a:ext cx="14" cy="25"/>
              </a:xfrm>
              <a:custGeom>
                <a:avLst/>
                <a:gdLst>
                  <a:gd name="T0" fmla="*/ 3 w 5"/>
                  <a:gd name="T1" fmla="*/ 4 h 9"/>
                  <a:gd name="T2" fmla="*/ 1 w 5"/>
                  <a:gd name="T3" fmla="*/ 2 h 9"/>
                  <a:gd name="T4" fmla="*/ 3 w 5"/>
                  <a:gd name="T5" fmla="*/ 5 h 9"/>
                  <a:gd name="T6" fmla="*/ 3 w 5"/>
                  <a:gd name="T7" fmla="*/ 6 h 9"/>
                  <a:gd name="T8" fmla="*/ 2 w 5"/>
                  <a:gd name="T9" fmla="*/ 3 h 9"/>
                  <a:gd name="T10" fmla="*/ 1 w 5"/>
                  <a:gd name="T11" fmla="*/ 3 h 9"/>
                  <a:gd name="T12" fmla="*/ 2 w 5"/>
                  <a:gd name="T13" fmla="*/ 5 h 9"/>
                  <a:gd name="T14" fmla="*/ 2 w 5"/>
                  <a:gd name="T15" fmla="*/ 6 h 9"/>
                  <a:gd name="T16" fmla="*/ 2 w 5"/>
                  <a:gd name="T17" fmla="*/ 5 h 9"/>
                  <a:gd name="T18" fmla="*/ 1 w 5"/>
                  <a:gd name="T19" fmla="*/ 4 h 9"/>
                  <a:gd name="T20" fmla="*/ 2 w 5"/>
                  <a:gd name="T21" fmla="*/ 9 h 9"/>
                  <a:gd name="T22" fmla="*/ 2 w 5"/>
                  <a:gd name="T23" fmla="*/ 8 h 9"/>
                  <a:gd name="T24" fmla="*/ 1 w 5"/>
                  <a:gd name="T25" fmla="*/ 6 h 9"/>
                  <a:gd name="T26" fmla="*/ 2 w 5"/>
                  <a:gd name="T27" fmla="*/ 7 h 9"/>
                  <a:gd name="T28" fmla="*/ 2 w 5"/>
                  <a:gd name="T29" fmla="*/ 8 h 9"/>
                  <a:gd name="T30" fmla="*/ 5 w 5"/>
                  <a:gd name="T31" fmla="*/ 6 h 9"/>
                  <a:gd name="T32" fmla="*/ 4 w 5"/>
                  <a:gd name="T33" fmla="*/ 6 h 9"/>
                  <a:gd name="T34" fmla="*/ 4 w 5"/>
                  <a:gd name="T35" fmla="*/ 5 h 9"/>
                  <a:gd name="T36" fmla="*/ 3 w 5"/>
                  <a:gd name="T37" fmla="*/ 3 h 9"/>
                  <a:gd name="T38" fmla="*/ 3 w 5"/>
                  <a:gd name="T39" fmla="*/ 4 h 9"/>
                  <a:gd name="T40" fmla="*/ 2 w 5"/>
                  <a:gd name="T41" fmla="*/ 2 h 9"/>
                  <a:gd name="T42" fmla="*/ 2 w 5"/>
                  <a:gd name="T43" fmla="*/ 1 h 9"/>
                  <a:gd name="T44" fmla="*/ 1 w 5"/>
                  <a:gd name="T45" fmla="*/ 1 h 9"/>
                  <a:gd name="T46" fmla="*/ 3 w 5"/>
                  <a:gd name="T47" fmla="*/ 4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5" h="9">
                    <a:moveTo>
                      <a:pt x="3" y="4"/>
                    </a:moveTo>
                    <a:cubicBezTo>
                      <a:pt x="2" y="4"/>
                      <a:pt x="2" y="3"/>
                      <a:pt x="1" y="2"/>
                    </a:cubicBezTo>
                    <a:cubicBezTo>
                      <a:pt x="2" y="3"/>
                      <a:pt x="3" y="4"/>
                      <a:pt x="3" y="5"/>
                    </a:cubicBezTo>
                    <a:cubicBezTo>
                      <a:pt x="3" y="5"/>
                      <a:pt x="3" y="6"/>
                      <a:pt x="3" y="6"/>
                    </a:cubicBezTo>
                    <a:cubicBezTo>
                      <a:pt x="3" y="5"/>
                      <a:pt x="2" y="4"/>
                      <a:pt x="2" y="3"/>
                    </a:cubicBezTo>
                    <a:cubicBezTo>
                      <a:pt x="2" y="4"/>
                      <a:pt x="1" y="3"/>
                      <a:pt x="1" y="3"/>
                    </a:cubicBezTo>
                    <a:cubicBezTo>
                      <a:pt x="2" y="4"/>
                      <a:pt x="1" y="4"/>
                      <a:pt x="2" y="5"/>
                    </a:cubicBezTo>
                    <a:cubicBezTo>
                      <a:pt x="3" y="6"/>
                      <a:pt x="3" y="7"/>
                      <a:pt x="2" y="6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1" y="4"/>
                      <a:pt x="1" y="5"/>
                      <a:pt x="1" y="4"/>
                    </a:cubicBezTo>
                    <a:cubicBezTo>
                      <a:pt x="1" y="6"/>
                      <a:pt x="0" y="6"/>
                      <a:pt x="2" y="9"/>
                    </a:cubicBezTo>
                    <a:cubicBezTo>
                      <a:pt x="3" y="9"/>
                      <a:pt x="2" y="8"/>
                      <a:pt x="2" y="8"/>
                    </a:cubicBezTo>
                    <a:cubicBezTo>
                      <a:pt x="2" y="8"/>
                      <a:pt x="2" y="7"/>
                      <a:pt x="1" y="6"/>
                    </a:cubicBezTo>
                    <a:cubicBezTo>
                      <a:pt x="2" y="7"/>
                      <a:pt x="1" y="6"/>
                      <a:pt x="2" y="7"/>
                    </a:cubicBezTo>
                    <a:cubicBezTo>
                      <a:pt x="2" y="8"/>
                      <a:pt x="2" y="8"/>
                      <a:pt x="2" y="8"/>
                    </a:cubicBezTo>
                    <a:cubicBezTo>
                      <a:pt x="3" y="8"/>
                      <a:pt x="4" y="7"/>
                      <a:pt x="5" y="6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4" y="6"/>
                      <a:pt x="4" y="5"/>
                      <a:pt x="4" y="5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3"/>
                      <a:pt x="3" y="3"/>
                      <a:pt x="3" y="4"/>
                    </a:cubicBezTo>
                    <a:cubicBezTo>
                      <a:pt x="3" y="3"/>
                      <a:pt x="2" y="2"/>
                      <a:pt x="2" y="2"/>
                    </a:cubicBezTo>
                    <a:cubicBezTo>
                      <a:pt x="2" y="1"/>
                      <a:pt x="3" y="2"/>
                      <a:pt x="2" y="1"/>
                    </a:cubicBezTo>
                    <a:cubicBezTo>
                      <a:pt x="1" y="0"/>
                      <a:pt x="2" y="2"/>
                      <a:pt x="1" y="1"/>
                    </a:cubicBezTo>
                    <a:lnTo>
                      <a:pt x="3" y="4"/>
                    </a:ln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865" name="Rectangle 964"/>
              <p:cNvSpPr>
                <a:spLocks noChangeArrowheads="1"/>
              </p:cNvSpPr>
              <p:nvPr/>
            </p:nvSpPr>
            <p:spPr bwMode="auto">
              <a:xfrm>
                <a:off x="1851" y="2579"/>
                <a:ext cx="1" cy="2"/>
              </a:xfrm>
              <a:prstGeom prst="rect">
                <a:avLst/>
              </a:pr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866" name="Freeform 965"/>
              <p:cNvSpPr/>
              <p:nvPr/>
            </p:nvSpPr>
            <p:spPr bwMode="auto">
              <a:xfrm>
                <a:off x="1854" y="2587"/>
                <a:ext cx="3" cy="3"/>
              </a:xfrm>
              <a:custGeom>
                <a:avLst/>
                <a:gdLst>
                  <a:gd name="T0" fmla="*/ 1 w 1"/>
                  <a:gd name="T1" fmla="*/ 1 h 1"/>
                  <a:gd name="T2" fmla="*/ 1 w 1"/>
                  <a:gd name="T3" fmla="*/ 0 h 1"/>
                  <a:gd name="T4" fmla="*/ 1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867" name="Freeform 966"/>
              <p:cNvSpPr/>
              <p:nvPr/>
            </p:nvSpPr>
            <p:spPr bwMode="auto">
              <a:xfrm>
                <a:off x="1843" y="2584"/>
                <a:ext cx="3" cy="3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0 h 1"/>
                  <a:gd name="T4" fmla="*/ 1 w 1"/>
                  <a:gd name="T5" fmla="*/ 1 h 1"/>
                  <a:gd name="T6" fmla="*/ 0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868" name="Freeform 967"/>
              <p:cNvSpPr/>
              <p:nvPr/>
            </p:nvSpPr>
            <p:spPr bwMode="auto">
              <a:xfrm>
                <a:off x="1843" y="2587"/>
                <a:ext cx="6" cy="13"/>
              </a:xfrm>
              <a:custGeom>
                <a:avLst/>
                <a:gdLst>
                  <a:gd name="T0" fmla="*/ 1 w 2"/>
                  <a:gd name="T1" fmla="*/ 5 h 5"/>
                  <a:gd name="T2" fmla="*/ 2 w 2"/>
                  <a:gd name="T3" fmla="*/ 4 h 5"/>
                  <a:gd name="T4" fmla="*/ 0 w 2"/>
                  <a:gd name="T5" fmla="*/ 1 h 5"/>
                  <a:gd name="T6" fmla="*/ 1 w 2"/>
                  <a:gd name="T7" fmla="*/ 3 h 5"/>
                  <a:gd name="T8" fmla="*/ 1 w 2"/>
                  <a:gd name="T9" fmla="*/ 3 h 5"/>
                  <a:gd name="T10" fmla="*/ 1 w 2"/>
                  <a:gd name="T11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5">
                    <a:moveTo>
                      <a:pt x="1" y="5"/>
                    </a:moveTo>
                    <a:cubicBezTo>
                      <a:pt x="2" y="4"/>
                      <a:pt x="1" y="3"/>
                      <a:pt x="2" y="4"/>
                    </a:cubicBezTo>
                    <a:cubicBezTo>
                      <a:pt x="2" y="3"/>
                      <a:pt x="1" y="2"/>
                      <a:pt x="0" y="1"/>
                    </a:cubicBezTo>
                    <a:cubicBezTo>
                      <a:pt x="0" y="0"/>
                      <a:pt x="1" y="3"/>
                      <a:pt x="1" y="3"/>
                    </a:cubicBezTo>
                    <a:cubicBezTo>
                      <a:pt x="0" y="2"/>
                      <a:pt x="1" y="3"/>
                      <a:pt x="1" y="3"/>
                    </a:cubicBezTo>
                    <a:lnTo>
                      <a:pt x="1" y="5"/>
                    </a:ln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869" name="Freeform 968"/>
              <p:cNvSpPr/>
              <p:nvPr/>
            </p:nvSpPr>
            <p:spPr bwMode="auto">
              <a:xfrm>
                <a:off x="1829" y="2576"/>
                <a:ext cx="17" cy="24"/>
              </a:xfrm>
              <a:custGeom>
                <a:avLst/>
                <a:gdLst>
                  <a:gd name="T0" fmla="*/ 3 w 6"/>
                  <a:gd name="T1" fmla="*/ 5 h 9"/>
                  <a:gd name="T2" fmla="*/ 3 w 6"/>
                  <a:gd name="T3" fmla="*/ 6 h 9"/>
                  <a:gd name="T4" fmla="*/ 3 w 6"/>
                  <a:gd name="T5" fmla="*/ 5 h 9"/>
                  <a:gd name="T6" fmla="*/ 2 w 6"/>
                  <a:gd name="T7" fmla="*/ 4 h 9"/>
                  <a:gd name="T8" fmla="*/ 2 w 6"/>
                  <a:gd name="T9" fmla="*/ 5 h 9"/>
                  <a:gd name="T10" fmla="*/ 2 w 6"/>
                  <a:gd name="T11" fmla="*/ 7 h 9"/>
                  <a:gd name="T12" fmla="*/ 2 w 6"/>
                  <a:gd name="T13" fmla="*/ 7 h 9"/>
                  <a:gd name="T14" fmla="*/ 5 w 6"/>
                  <a:gd name="T15" fmla="*/ 9 h 9"/>
                  <a:gd name="T16" fmla="*/ 2 w 6"/>
                  <a:gd name="T17" fmla="*/ 7 h 9"/>
                  <a:gd name="T18" fmla="*/ 3 w 6"/>
                  <a:gd name="T19" fmla="*/ 6 h 9"/>
                  <a:gd name="T20" fmla="*/ 3 w 6"/>
                  <a:gd name="T21" fmla="*/ 6 h 9"/>
                  <a:gd name="T22" fmla="*/ 3 w 6"/>
                  <a:gd name="T23" fmla="*/ 5 h 9"/>
                  <a:gd name="T24" fmla="*/ 5 w 6"/>
                  <a:gd name="T25" fmla="*/ 5 h 9"/>
                  <a:gd name="T26" fmla="*/ 4 w 6"/>
                  <a:gd name="T27" fmla="*/ 4 h 9"/>
                  <a:gd name="T28" fmla="*/ 5 w 6"/>
                  <a:gd name="T29" fmla="*/ 4 h 9"/>
                  <a:gd name="T30" fmla="*/ 4 w 6"/>
                  <a:gd name="T31" fmla="*/ 4 h 9"/>
                  <a:gd name="T32" fmla="*/ 5 w 6"/>
                  <a:gd name="T33" fmla="*/ 4 h 9"/>
                  <a:gd name="T34" fmla="*/ 2 w 6"/>
                  <a:gd name="T35" fmla="*/ 3 h 9"/>
                  <a:gd name="T36" fmla="*/ 2 w 6"/>
                  <a:gd name="T37" fmla="*/ 3 h 9"/>
                  <a:gd name="T38" fmla="*/ 4 w 6"/>
                  <a:gd name="T39" fmla="*/ 3 h 9"/>
                  <a:gd name="T40" fmla="*/ 3 w 6"/>
                  <a:gd name="T41" fmla="*/ 3 h 9"/>
                  <a:gd name="T42" fmla="*/ 5 w 6"/>
                  <a:gd name="T43" fmla="*/ 3 h 9"/>
                  <a:gd name="T44" fmla="*/ 3 w 6"/>
                  <a:gd name="T45" fmla="*/ 2 h 9"/>
                  <a:gd name="T46" fmla="*/ 3 w 6"/>
                  <a:gd name="T47" fmla="*/ 2 h 9"/>
                  <a:gd name="T48" fmla="*/ 1 w 6"/>
                  <a:gd name="T49" fmla="*/ 0 h 9"/>
                  <a:gd name="T50" fmla="*/ 0 w 6"/>
                  <a:gd name="T51" fmla="*/ 3 h 9"/>
                  <a:gd name="T52" fmla="*/ 2 w 6"/>
                  <a:gd name="T53" fmla="*/ 4 h 9"/>
                  <a:gd name="T54" fmla="*/ 0 w 6"/>
                  <a:gd name="T55" fmla="*/ 4 h 9"/>
                  <a:gd name="T56" fmla="*/ 2 w 6"/>
                  <a:gd name="T57" fmla="*/ 4 h 9"/>
                  <a:gd name="T58" fmla="*/ 0 w 6"/>
                  <a:gd name="T59" fmla="*/ 5 h 9"/>
                  <a:gd name="T60" fmla="*/ 2 w 6"/>
                  <a:gd name="T61" fmla="*/ 5 h 9"/>
                  <a:gd name="T62" fmla="*/ 0 w 6"/>
                  <a:gd name="T63" fmla="*/ 5 h 9"/>
                  <a:gd name="T64" fmla="*/ 4 w 6"/>
                  <a:gd name="T65" fmla="*/ 8 h 9"/>
                  <a:gd name="T66" fmla="*/ 3 w 6"/>
                  <a:gd name="T67" fmla="*/ 7 h 9"/>
                  <a:gd name="T68" fmla="*/ 4 w 6"/>
                  <a:gd name="T69" fmla="*/ 6 h 9"/>
                  <a:gd name="T70" fmla="*/ 4 w 6"/>
                  <a:gd name="T71" fmla="*/ 5 h 9"/>
                  <a:gd name="T72" fmla="*/ 5 w 6"/>
                  <a:gd name="T73" fmla="*/ 8 h 9"/>
                  <a:gd name="T74" fmla="*/ 5 w 6"/>
                  <a:gd name="T75" fmla="*/ 8 h 9"/>
                  <a:gd name="T76" fmla="*/ 5 w 6"/>
                  <a:gd name="T77" fmla="*/ 7 h 9"/>
                  <a:gd name="T78" fmla="*/ 6 w 6"/>
                  <a:gd name="T79" fmla="*/ 7 h 9"/>
                  <a:gd name="T80" fmla="*/ 4 w 6"/>
                  <a:gd name="T81" fmla="*/ 4 h 9"/>
                  <a:gd name="T82" fmla="*/ 2 w 6"/>
                  <a:gd name="T83" fmla="*/ 3 h 9"/>
                  <a:gd name="T84" fmla="*/ 3 w 6"/>
                  <a:gd name="T85" fmla="*/ 5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6" h="9">
                    <a:moveTo>
                      <a:pt x="3" y="5"/>
                    </a:moveTo>
                    <a:cubicBezTo>
                      <a:pt x="3" y="5"/>
                      <a:pt x="3" y="6"/>
                      <a:pt x="3" y="6"/>
                    </a:cubicBezTo>
                    <a:cubicBezTo>
                      <a:pt x="2" y="5"/>
                      <a:pt x="2" y="5"/>
                      <a:pt x="3" y="5"/>
                    </a:cubicBezTo>
                    <a:cubicBezTo>
                      <a:pt x="2" y="3"/>
                      <a:pt x="2" y="5"/>
                      <a:pt x="2" y="4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3" y="5"/>
                      <a:pt x="3" y="5"/>
                      <a:pt x="2" y="7"/>
                    </a:cubicBezTo>
                    <a:cubicBezTo>
                      <a:pt x="2" y="8"/>
                      <a:pt x="3" y="6"/>
                      <a:pt x="2" y="7"/>
                    </a:cubicBezTo>
                    <a:cubicBezTo>
                      <a:pt x="4" y="6"/>
                      <a:pt x="5" y="7"/>
                      <a:pt x="5" y="9"/>
                    </a:cubicBezTo>
                    <a:cubicBezTo>
                      <a:pt x="4" y="8"/>
                      <a:pt x="3" y="7"/>
                      <a:pt x="2" y="7"/>
                    </a:cubicBezTo>
                    <a:cubicBezTo>
                      <a:pt x="4" y="6"/>
                      <a:pt x="2" y="6"/>
                      <a:pt x="3" y="6"/>
                    </a:cubicBezTo>
                    <a:cubicBezTo>
                      <a:pt x="3" y="6"/>
                      <a:pt x="3" y="5"/>
                      <a:pt x="3" y="6"/>
                    </a:cubicBezTo>
                    <a:cubicBezTo>
                      <a:pt x="5" y="5"/>
                      <a:pt x="3" y="6"/>
                      <a:pt x="3" y="5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4" y="5"/>
                      <a:pt x="3" y="5"/>
                      <a:pt x="4" y="4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4" y="3"/>
                      <a:pt x="4" y="4"/>
                      <a:pt x="2" y="3"/>
                    </a:cubicBezTo>
                    <a:cubicBezTo>
                      <a:pt x="5" y="4"/>
                      <a:pt x="1" y="3"/>
                      <a:pt x="2" y="3"/>
                    </a:cubicBezTo>
                    <a:cubicBezTo>
                      <a:pt x="3" y="3"/>
                      <a:pt x="3" y="3"/>
                      <a:pt x="4" y="3"/>
                    </a:cubicBezTo>
                    <a:cubicBezTo>
                      <a:pt x="2" y="3"/>
                      <a:pt x="4" y="3"/>
                      <a:pt x="3" y="3"/>
                    </a:cubicBezTo>
                    <a:cubicBezTo>
                      <a:pt x="5" y="3"/>
                      <a:pt x="4" y="3"/>
                      <a:pt x="5" y="3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2"/>
                      <a:pt x="1" y="0"/>
                      <a:pt x="1" y="0"/>
                    </a:cubicBezTo>
                    <a:cubicBezTo>
                      <a:pt x="1" y="2"/>
                      <a:pt x="1" y="3"/>
                      <a:pt x="0" y="3"/>
                    </a:cubicBezTo>
                    <a:cubicBezTo>
                      <a:pt x="2" y="4"/>
                      <a:pt x="0" y="4"/>
                      <a:pt x="2" y="4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5"/>
                      <a:pt x="1" y="4"/>
                      <a:pt x="2" y="4"/>
                    </a:cubicBezTo>
                    <a:cubicBezTo>
                      <a:pt x="2" y="4"/>
                      <a:pt x="1" y="5"/>
                      <a:pt x="0" y="5"/>
                    </a:cubicBezTo>
                    <a:cubicBezTo>
                      <a:pt x="0" y="5"/>
                      <a:pt x="1" y="5"/>
                      <a:pt x="2" y="5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2" y="6"/>
                      <a:pt x="1" y="8"/>
                      <a:pt x="4" y="8"/>
                    </a:cubicBezTo>
                    <a:cubicBezTo>
                      <a:pt x="3" y="7"/>
                      <a:pt x="3" y="7"/>
                      <a:pt x="3" y="7"/>
                    </a:cubicBezTo>
                    <a:cubicBezTo>
                      <a:pt x="4" y="8"/>
                      <a:pt x="3" y="4"/>
                      <a:pt x="4" y="6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4" y="6"/>
                      <a:pt x="5" y="7"/>
                      <a:pt x="5" y="8"/>
                    </a:cubicBezTo>
                    <a:cubicBezTo>
                      <a:pt x="5" y="8"/>
                      <a:pt x="6" y="8"/>
                      <a:pt x="5" y="8"/>
                    </a:cubicBezTo>
                    <a:cubicBezTo>
                      <a:pt x="5" y="7"/>
                      <a:pt x="5" y="7"/>
                      <a:pt x="5" y="7"/>
                    </a:cubicBezTo>
                    <a:cubicBezTo>
                      <a:pt x="5" y="6"/>
                      <a:pt x="5" y="6"/>
                      <a:pt x="6" y="7"/>
                    </a:cubicBezTo>
                    <a:cubicBezTo>
                      <a:pt x="5" y="6"/>
                      <a:pt x="4" y="5"/>
                      <a:pt x="4" y="4"/>
                    </a:cubicBezTo>
                    <a:cubicBezTo>
                      <a:pt x="4" y="7"/>
                      <a:pt x="2" y="2"/>
                      <a:pt x="2" y="3"/>
                    </a:cubicBezTo>
                    <a:cubicBezTo>
                      <a:pt x="2" y="4"/>
                      <a:pt x="3" y="4"/>
                      <a:pt x="3" y="5"/>
                    </a:cubicBez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870" name="Freeform 969"/>
              <p:cNvSpPr/>
              <p:nvPr/>
            </p:nvSpPr>
            <p:spPr bwMode="auto">
              <a:xfrm>
                <a:off x="1843" y="259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871" name="Freeform 970"/>
              <p:cNvSpPr/>
              <p:nvPr/>
            </p:nvSpPr>
            <p:spPr bwMode="auto">
              <a:xfrm>
                <a:off x="1838" y="2579"/>
                <a:ext cx="0" cy="2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1"/>
                    </a:cubicBez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872" name="Rectangle 971"/>
              <p:cNvSpPr>
                <a:spLocks noChangeArrowheads="1"/>
              </p:cNvSpPr>
              <p:nvPr/>
            </p:nvSpPr>
            <p:spPr bwMode="auto">
              <a:xfrm>
                <a:off x="1846" y="2595"/>
                <a:ext cx="1" cy="1"/>
              </a:xfrm>
              <a:prstGeom prst="rect">
                <a:avLst/>
              </a:pr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873" name="Freeform 972"/>
              <p:cNvSpPr/>
              <p:nvPr/>
            </p:nvSpPr>
            <p:spPr bwMode="auto">
              <a:xfrm>
                <a:off x="1840" y="2587"/>
                <a:ext cx="0" cy="3"/>
              </a:xfrm>
              <a:custGeom>
                <a:avLst/>
                <a:gdLst>
                  <a:gd name="T0" fmla="*/ 0 h 3"/>
                  <a:gd name="T1" fmla="*/ 0 h 3"/>
                  <a:gd name="T2" fmla="*/ 3 h 3"/>
                  <a:gd name="T3" fmla="*/ 0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lnTo>
                      <a:pt x="0" y="0"/>
                    </a:lnTo>
                    <a:lnTo>
                      <a:pt x="0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874" name="Freeform 973"/>
              <p:cNvSpPr/>
              <p:nvPr/>
            </p:nvSpPr>
            <p:spPr bwMode="auto">
              <a:xfrm>
                <a:off x="1832" y="2581"/>
                <a:ext cx="3" cy="3"/>
              </a:xfrm>
              <a:custGeom>
                <a:avLst/>
                <a:gdLst>
                  <a:gd name="T0" fmla="*/ 0 w 3"/>
                  <a:gd name="T1" fmla="*/ 3 h 3"/>
                  <a:gd name="T2" fmla="*/ 3 w 3"/>
                  <a:gd name="T3" fmla="*/ 0 h 3"/>
                  <a:gd name="T4" fmla="*/ 0 w 3"/>
                  <a:gd name="T5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3">
                    <a:moveTo>
                      <a:pt x="0" y="3"/>
                    </a:moveTo>
                    <a:lnTo>
                      <a:pt x="3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875" name="Freeform 974"/>
              <p:cNvSpPr/>
              <p:nvPr/>
            </p:nvSpPr>
            <p:spPr bwMode="auto">
              <a:xfrm>
                <a:off x="1838" y="259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876" name="Freeform 975"/>
              <p:cNvSpPr/>
              <p:nvPr/>
            </p:nvSpPr>
            <p:spPr bwMode="auto">
              <a:xfrm>
                <a:off x="1829" y="2565"/>
                <a:ext cx="33" cy="54"/>
              </a:xfrm>
              <a:custGeom>
                <a:avLst/>
                <a:gdLst>
                  <a:gd name="T0" fmla="*/ 4 w 12"/>
                  <a:gd name="T1" fmla="*/ 15 h 20"/>
                  <a:gd name="T2" fmla="*/ 4 w 12"/>
                  <a:gd name="T3" fmla="*/ 17 h 20"/>
                  <a:gd name="T4" fmla="*/ 5 w 12"/>
                  <a:gd name="T5" fmla="*/ 18 h 20"/>
                  <a:gd name="T6" fmla="*/ 6 w 12"/>
                  <a:gd name="T7" fmla="*/ 17 h 20"/>
                  <a:gd name="T8" fmla="*/ 8 w 12"/>
                  <a:gd name="T9" fmla="*/ 16 h 20"/>
                  <a:gd name="T10" fmla="*/ 9 w 12"/>
                  <a:gd name="T11" fmla="*/ 12 h 20"/>
                  <a:gd name="T12" fmla="*/ 10 w 12"/>
                  <a:gd name="T13" fmla="*/ 15 h 20"/>
                  <a:gd name="T14" fmla="*/ 8 w 12"/>
                  <a:gd name="T15" fmla="*/ 13 h 20"/>
                  <a:gd name="T16" fmla="*/ 9 w 12"/>
                  <a:gd name="T17" fmla="*/ 12 h 20"/>
                  <a:gd name="T18" fmla="*/ 7 w 12"/>
                  <a:gd name="T19" fmla="*/ 12 h 20"/>
                  <a:gd name="T20" fmla="*/ 7 w 12"/>
                  <a:gd name="T21" fmla="*/ 11 h 20"/>
                  <a:gd name="T22" fmla="*/ 4 w 12"/>
                  <a:gd name="T23" fmla="*/ 12 h 20"/>
                  <a:gd name="T24" fmla="*/ 8 w 12"/>
                  <a:gd name="T25" fmla="*/ 10 h 20"/>
                  <a:gd name="T26" fmla="*/ 7 w 12"/>
                  <a:gd name="T27" fmla="*/ 9 h 20"/>
                  <a:gd name="T28" fmla="*/ 7 w 12"/>
                  <a:gd name="T29" fmla="*/ 8 h 20"/>
                  <a:gd name="T30" fmla="*/ 5 w 12"/>
                  <a:gd name="T31" fmla="*/ 8 h 20"/>
                  <a:gd name="T32" fmla="*/ 2 w 12"/>
                  <a:gd name="T33" fmla="*/ 8 h 20"/>
                  <a:gd name="T34" fmla="*/ 6 w 12"/>
                  <a:gd name="T35" fmla="*/ 6 h 20"/>
                  <a:gd name="T36" fmla="*/ 5 w 12"/>
                  <a:gd name="T37" fmla="*/ 5 h 20"/>
                  <a:gd name="T38" fmla="*/ 4 w 12"/>
                  <a:gd name="T39" fmla="*/ 5 h 20"/>
                  <a:gd name="T40" fmla="*/ 4 w 12"/>
                  <a:gd name="T41" fmla="*/ 7 h 20"/>
                  <a:gd name="T42" fmla="*/ 3 w 12"/>
                  <a:gd name="T43" fmla="*/ 5 h 20"/>
                  <a:gd name="T44" fmla="*/ 3 w 12"/>
                  <a:gd name="T45" fmla="*/ 4 h 20"/>
                  <a:gd name="T46" fmla="*/ 1 w 12"/>
                  <a:gd name="T47" fmla="*/ 7 h 20"/>
                  <a:gd name="T48" fmla="*/ 1 w 12"/>
                  <a:gd name="T49" fmla="*/ 7 h 20"/>
                  <a:gd name="T50" fmla="*/ 1 w 12"/>
                  <a:gd name="T51" fmla="*/ 8 h 20"/>
                  <a:gd name="T52" fmla="*/ 1 w 12"/>
                  <a:gd name="T53" fmla="*/ 9 h 20"/>
                  <a:gd name="T54" fmla="*/ 2 w 12"/>
                  <a:gd name="T55" fmla="*/ 9 h 20"/>
                  <a:gd name="T56" fmla="*/ 3 w 12"/>
                  <a:gd name="T57" fmla="*/ 10 h 20"/>
                  <a:gd name="T58" fmla="*/ 3 w 12"/>
                  <a:gd name="T59" fmla="*/ 10 h 20"/>
                  <a:gd name="T60" fmla="*/ 3 w 12"/>
                  <a:gd name="T61" fmla="*/ 10 h 20"/>
                  <a:gd name="T62" fmla="*/ 4 w 12"/>
                  <a:gd name="T63" fmla="*/ 11 h 20"/>
                  <a:gd name="T64" fmla="*/ 5 w 12"/>
                  <a:gd name="T65" fmla="*/ 11 h 20"/>
                  <a:gd name="T66" fmla="*/ 3 w 12"/>
                  <a:gd name="T67" fmla="*/ 12 h 20"/>
                  <a:gd name="T68" fmla="*/ 4 w 12"/>
                  <a:gd name="T69" fmla="*/ 13 h 20"/>
                  <a:gd name="T70" fmla="*/ 6 w 12"/>
                  <a:gd name="T71" fmla="*/ 12 h 20"/>
                  <a:gd name="T72" fmla="*/ 7 w 12"/>
                  <a:gd name="T73" fmla="*/ 13 h 20"/>
                  <a:gd name="T74" fmla="*/ 8 w 12"/>
                  <a:gd name="T75" fmla="*/ 14 h 20"/>
                  <a:gd name="T76" fmla="*/ 8 w 12"/>
                  <a:gd name="T77" fmla="*/ 14 h 20"/>
                  <a:gd name="T78" fmla="*/ 9 w 12"/>
                  <a:gd name="T79" fmla="*/ 13 h 20"/>
                  <a:gd name="T80" fmla="*/ 8 w 12"/>
                  <a:gd name="T81" fmla="*/ 12 h 20"/>
                  <a:gd name="T82" fmla="*/ 8 w 12"/>
                  <a:gd name="T83" fmla="*/ 14 h 20"/>
                  <a:gd name="T84" fmla="*/ 7 w 12"/>
                  <a:gd name="T85" fmla="*/ 15 h 20"/>
                  <a:gd name="T86" fmla="*/ 5 w 12"/>
                  <a:gd name="T87" fmla="*/ 13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2" h="20">
                    <a:moveTo>
                      <a:pt x="5" y="13"/>
                    </a:moveTo>
                    <a:cubicBezTo>
                      <a:pt x="5" y="13"/>
                      <a:pt x="5" y="14"/>
                      <a:pt x="4" y="15"/>
                    </a:cubicBezTo>
                    <a:cubicBezTo>
                      <a:pt x="4" y="14"/>
                      <a:pt x="4" y="14"/>
                      <a:pt x="4" y="14"/>
                    </a:cubicBezTo>
                    <a:cubicBezTo>
                      <a:pt x="4" y="14"/>
                      <a:pt x="4" y="16"/>
                      <a:pt x="4" y="17"/>
                    </a:cubicBezTo>
                    <a:cubicBezTo>
                      <a:pt x="4" y="16"/>
                      <a:pt x="4" y="16"/>
                      <a:pt x="4" y="16"/>
                    </a:cubicBezTo>
                    <a:cubicBezTo>
                      <a:pt x="5" y="15"/>
                      <a:pt x="5" y="18"/>
                      <a:pt x="5" y="18"/>
                    </a:cubicBezTo>
                    <a:cubicBezTo>
                      <a:pt x="5" y="18"/>
                      <a:pt x="5" y="15"/>
                      <a:pt x="6" y="15"/>
                    </a:cubicBezTo>
                    <a:cubicBezTo>
                      <a:pt x="6" y="15"/>
                      <a:pt x="6" y="16"/>
                      <a:pt x="6" y="17"/>
                    </a:cubicBezTo>
                    <a:cubicBezTo>
                      <a:pt x="6" y="17"/>
                      <a:pt x="6" y="15"/>
                      <a:pt x="6" y="14"/>
                    </a:cubicBezTo>
                    <a:cubicBezTo>
                      <a:pt x="7" y="20"/>
                      <a:pt x="7" y="13"/>
                      <a:pt x="8" y="16"/>
                    </a:cubicBezTo>
                    <a:cubicBezTo>
                      <a:pt x="8" y="16"/>
                      <a:pt x="8" y="16"/>
                      <a:pt x="9" y="16"/>
                    </a:cubicBezTo>
                    <a:cubicBezTo>
                      <a:pt x="11" y="14"/>
                      <a:pt x="8" y="11"/>
                      <a:pt x="9" y="12"/>
                    </a:cubicBezTo>
                    <a:cubicBezTo>
                      <a:pt x="8" y="14"/>
                      <a:pt x="10" y="9"/>
                      <a:pt x="7" y="16"/>
                    </a:cubicBezTo>
                    <a:cubicBezTo>
                      <a:pt x="7" y="17"/>
                      <a:pt x="11" y="15"/>
                      <a:pt x="10" y="15"/>
                    </a:cubicBezTo>
                    <a:cubicBezTo>
                      <a:pt x="11" y="15"/>
                      <a:pt x="10" y="14"/>
                      <a:pt x="12" y="14"/>
                    </a:cubicBezTo>
                    <a:cubicBezTo>
                      <a:pt x="8" y="14"/>
                      <a:pt x="12" y="11"/>
                      <a:pt x="8" y="13"/>
                    </a:cubicBezTo>
                    <a:cubicBezTo>
                      <a:pt x="9" y="12"/>
                      <a:pt x="8" y="13"/>
                      <a:pt x="9" y="12"/>
                    </a:cubicBezTo>
                    <a:cubicBezTo>
                      <a:pt x="9" y="12"/>
                      <a:pt x="9" y="12"/>
                      <a:pt x="9" y="12"/>
                    </a:cubicBezTo>
                    <a:cubicBezTo>
                      <a:pt x="10" y="11"/>
                      <a:pt x="8" y="13"/>
                      <a:pt x="9" y="12"/>
                    </a:cubicBezTo>
                    <a:cubicBezTo>
                      <a:pt x="9" y="11"/>
                      <a:pt x="8" y="12"/>
                      <a:pt x="7" y="12"/>
                    </a:cubicBezTo>
                    <a:cubicBezTo>
                      <a:pt x="7" y="12"/>
                      <a:pt x="8" y="11"/>
                      <a:pt x="9" y="10"/>
                    </a:cubicBezTo>
                    <a:cubicBezTo>
                      <a:pt x="7" y="11"/>
                      <a:pt x="8" y="11"/>
                      <a:pt x="7" y="11"/>
                    </a:cubicBezTo>
                    <a:cubicBezTo>
                      <a:pt x="7" y="11"/>
                      <a:pt x="7" y="11"/>
                      <a:pt x="6" y="12"/>
                    </a:cubicBezTo>
                    <a:cubicBezTo>
                      <a:pt x="6" y="11"/>
                      <a:pt x="5" y="12"/>
                      <a:pt x="4" y="12"/>
                    </a:cubicBezTo>
                    <a:cubicBezTo>
                      <a:pt x="6" y="10"/>
                      <a:pt x="4" y="12"/>
                      <a:pt x="6" y="11"/>
                    </a:cubicBezTo>
                    <a:cubicBezTo>
                      <a:pt x="7" y="11"/>
                      <a:pt x="7" y="11"/>
                      <a:pt x="8" y="10"/>
                    </a:cubicBezTo>
                    <a:cubicBezTo>
                      <a:pt x="8" y="10"/>
                      <a:pt x="8" y="10"/>
                      <a:pt x="6" y="10"/>
                    </a:cubicBezTo>
                    <a:cubicBezTo>
                      <a:pt x="7" y="9"/>
                      <a:pt x="7" y="9"/>
                      <a:pt x="7" y="9"/>
                    </a:cubicBezTo>
                    <a:cubicBezTo>
                      <a:pt x="8" y="8"/>
                      <a:pt x="5" y="9"/>
                      <a:pt x="6" y="9"/>
                    </a:cubicBezTo>
                    <a:cubicBezTo>
                      <a:pt x="7" y="8"/>
                      <a:pt x="7" y="8"/>
                      <a:pt x="7" y="8"/>
                    </a:cubicBezTo>
                    <a:cubicBezTo>
                      <a:pt x="5" y="9"/>
                      <a:pt x="7" y="7"/>
                      <a:pt x="6" y="7"/>
                    </a:cubicBezTo>
                    <a:cubicBezTo>
                      <a:pt x="5" y="8"/>
                      <a:pt x="5" y="8"/>
                      <a:pt x="5" y="8"/>
                    </a:cubicBezTo>
                    <a:cubicBezTo>
                      <a:pt x="7" y="6"/>
                      <a:pt x="3" y="8"/>
                      <a:pt x="4" y="7"/>
                    </a:cubicBezTo>
                    <a:cubicBezTo>
                      <a:pt x="3" y="8"/>
                      <a:pt x="2" y="8"/>
                      <a:pt x="2" y="8"/>
                    </a:cubicBezTo>
                    <a:cubicBezTo>
                      <a:pt x="3" y="7"/>
                      <a:pt x="3" y="7"/>
                      <a:pt x="3" y="7"/>
                    </a:cubicBezTo>
                    <a:cubicBezTo>
                      <a:pt x="2" y="8"/>
                      <a:pt x="5" y="6"/>
                      <a:pt x="6" y="6"/>
                    </a:cubicBezTo>
                    <a:cubicBezTo>
                      <a:pt x="5" y="6"/>
                      <a:pt x="5" y="5"/>
                      <a:pt x="4" y="6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5" y="5"/>
                      <a:pt x="3" y="7"/>
                      <a:pt x="3" y="6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5" y="5"/>
                      <a:pt x="2" y="0"/>
                      <a:pt x="2" y="5"/>
                    </a:cubicBezTo>
                    <a:cubicBezTo>
                      <a:pt x="3" y="4"/>
                      <a:pt x="5" y="7"/>
                      <a:pt x="4" y="7"/>
                    </a:cubicBezTo>
                    <a:cubicBezTo>
                      <a:pt x="2" y="5"/>
                      <a:pt x="3" y="3"/>
                      <a:pt x="2" y="6"/>
                    </a:cubicBezTo>
                    <a:cubicBezTo>
                      <a:pt x="2" y="6"/>
                      <a:pt x="2" y="5"/>
                      <a:pt x="3" y="5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2" y="5"/>
                      <a:pt x="3" y="5"/>
                      <a:pt x="3" y="4"/>
                    </a:cubicBezTo>
                    <a:cubicBezTo>
                      <a:pt x="4" y="4"/>
                      <a:pt x="2" y="5"/>
                      <a:pt x="3" y="5"/>
                    </a:cubicBezTo>
                    <a:cubicBezTo>
                      <a:pt x="2" y="6"/>
                      <a:pt x="2" y="6"/>
                      <a:pt x="1" y="7"/>
                    </a:cubicBezTo>
                    <a:cubicBezTo>
                      <a:pt x="1" y="7"/>
                      <a:pt x="1" y="7"/>
                      <a:pt x="1" y="7"/>
                    </a:cubicBezTo>
                    <a:cubicBezTo>
                      <a:pt x="1" y="7"/>
                      <a:pt x="1" y="7"/>
                      <a:pt x="1" y="7"/>
                    </a:cubicBezTo>
                    <a:cubicBezTo>
                      <a:pt x="2" y="6"/>
                      <a:pt x="0" y="8"/>
                      <a:pt x="1" y="8"/>
                    </a:cubicBezTo>
                    <a:cubicBezTo>
                      <a:pt x="1" y="8"/>
                      <a:pt x="1" y="8"/>
                      <a:pt x="1" y="8"/>
                    </a:cubicBezTo>
                    <a:cubicBezTo>
                      <a:pt x="2" y="7"/>
                      <a:pt x="2" y="7"/>
                      <a:pt x="2" y="7"/>
                    </a:cubicBezTo>
                    <a:cubicBezTo>
                      <a:pt x="1" y="8"/>
                      <a:pt x="2" y="8"/>
                      <a:pt x="1" y="9"/>
                    </a:cubicBezTo>
                    <a:cubicBezTo>
                      <a:pt x="2" y="8"/>
                      <a:pt x="3" y="7"/>
                      <a:pt x="4" y="8"/>
                    </a:cubicBezTo>
                    <a:cubicBezTo>
                      <a:pt x="2" y="9"/>
                      <a:pt x="3" y="9"/>
                      <a:pt x="2" y="9"/>
                    </a:cubicBezTo>
                    <a:cubicBezTo>
                      <a:pt x="3" y="9"/>
                      <a:pt x="3" y="10"/>
                      <a:pt x="3" y="9"/>
                    </a:cubicBezTo>
                    <a:cubicBezTo>
                      <a:pt x="4" y="9"/>
                      <a:pt x="4" y="9"/>
                      <a:pt x="3" y="10"/>
                    </a:cubicBezTo>
                    <a:cubicBezTo>
                      <a:pt x="3" y="10"/>
                      <a:pt x="3" y="10"/>
                      <a:pt x="3" y="10"/>
                    </a:cubicBezTo>
                    <a:cubicBezTo>
                      <a:pt x="3" y="10"/>
                      <a:pt x="3" y="10"/>
                      <a:pt x="3" y="10"/>
                    </a:cubicBezTo>
                    <a:cubicBezTo>
                      <a:pt x="2" y="10"/>
                      <a:pt x="2" y="10"/>
                      <a:pt x="2" y="10"/>
                    </a:cubicBezTo>
                    <a:cubicBezTo>
                      <a:pt x="2" y="10"/>
                      <a:pt x="3" y="10"/>
                      <a:pt x="3" y="10"/>
                    </a:cubicBezTo>
                    <a:cubicBezTo>
                      <a:pt x="2" y="10"/>
                      <a:pt x="2" y="10"/>
                      <a:pt x="2" y="10"/>
                    </a:cubicBezTo>
                    <a:cubicBezTo>
                      <a:pt x="2" y="11"/>
                      <a:pt x="5" y="9"/>
                      <a:pt x="4" y="11"/>
                    </a:cubicBezTo>
                    <a:cubicBezTo>
                      <a:pt x="4" y="10"/>
                      <a:pt x="5" y="11"/>
                      <a:pt x="6" y="9"/>
                    </a:cubicBezTo>
                    <a:cubicBezTo>
                      <a:pt x="6" y="10"/>
                      <a:pt x="4" y="11"/>
                      <a:pt x="5" y="11"/>
                    </a:cubicBezTo>
                    <a:cubicBezTo>
                      <a:pt x="6" y="10"/>
                      <a:pt x="4" y="11"/>
                      <a:pt x="5" y="11"/>
                    </a:cubicBezTo>
                    <a:cubicBezTo>
                      <a:pt x="4" y="12"/>
                      <a:pt x="5" y="11"/>
                      <a:pt x="3" y="12"/>
                    </a:cubicBezTo>
                    <a:cubicBezTo>
                      <a:pt x="3" y="12"/>
                      <a:pt x="5" y="12"/>
                      <a:pt x="5" y="12"/>
                    </a:cubicBezTo>
                    <a:cubicBezTo>
                      <a:pt x="4" y="13"/>
                      <a:pt x="4" y="13"/>
                      <a:pt x="4" y="13"/>
                    </a:cubicBezTo>
                    <a:cubicBezTo>
                      <a:pt x="4" y="13"/>
                      <a:pt x="6" y="12"/>
                      <a:pt x="5" y="13"/>
                    </a:cubicBezTo>
                    <a:cubicBezTo>
                      <a:pt x="6" y="12"/>
                      <a:pt x="6" y="12"/>
                      <a:pt x="6" y="12"/>
                    </a:cubicBezTo>
                    <a:cubicBezTo>
                      <a:pt x="5" y="13"/>
                      <a:pt x="6" y="13"/>
                      <a:pt x="5" y="14"/>
                    </a:cubicBezTo>
                    <a:cubicBezTo>
                      <a:pt x="7" y="13"/>
                      <a:pt x="7" y="13"/>
                      <a:pt x="7" y="13"/>
                    </a:cubicBezTo>
                    <a:cubicBezTo>
                      <a:pt x="5" y="14"/>
                      <a:pt x="7" y="14"/>
                      <a:pt x="9" y="13"/>
                    </a:cubicBezTo>
                    <a:cubicBezTo>
                      <a:pt x="9" y="13"/>
                      <a:pt x="8" y="14"/>
                      <a:pt x="8" y="14"/>
                    </a:cubicBezTo>
                    <a:cubicBezTo>
                      <a:pt x="7" y="14"/>
                      <a:pt x="7" y="14"/>
                      <a:pt x="7" y="14"/>
                    </a:cubicBezTo>
                    <a:cubicBezTo>
                      <a:pt x="7" y="14"/>
                      <a:pt x="6" y="14"/>
                      <a:pt x="8" y="14"/>
                    </a:cubicBezTo>
                    <a:cubicBezTo>
                      <a:pt x="8" y="14"/>
                      <a:pt x="9" y="15"/>
                      <a:pt x="7" y="14"/>
                    </a:cubicBezTo>
                    <a:cubicBezTo>
                      <a:pt x="6" y="12"/>
                      <a:pt x="10" y="13"/>
                      <a:pt x="9" y="13"/>
                    </a:cubicBezTo>
                    <a:cubicBezTo>
                      <a:pt x="7" y="16"/>
                      <a:pt x="8" y="17"/>
                      <a:pt x="6" y="15"/>
                    </a:cubicBezTo>
                    <a:cubicBezTo>
                      <a:pt x="8" y="11"/>
                      <a:pt x="8" y="13"/>
                      <a:pt x="8" y="12"/>
                    </a:cubicBezTo>
                    <a:cubicBezTo>
                      <a:pt x="7" y="12"/>
                      <a:pt x="7" y="12"/>
                      <a:pt x="7" y="14"/>
                    </a:cubicBezTo>
                    <a:cubicBezTo>
                      <a:pt x="7" y="14"/>
                      <a:pt x="8" y="15"/>
                      <a:pt x="8" y="14"/>
                    </a:cubicBezTo>
                    <a:cubicBezTo>
                      <a:pt x="9" y="13"/>
                      <a:pt x="10" y="15"/>
                      <a:pt x="8" y="16"/>
                    </a:cubicBezTo>
                    <a:cubicBezTo>
                      <a:pt x="7" y="16"/>
                      <a:pt x="7" y="14"/>
                      <a:pt x="7" y="15"/>
                    </a:cubicBezTo>
                    <a:cubicBezTo>
                      <a:pt x="7" y="13"/>
                      <a:pt x="7" y="13"/>
                      <a:pt x="7" y="13"/>
                    </a:cubicBezTo>
                    <a:cubicBezTo>
                      <a:pt x="6" y="10"/>
                      <a:pt x="6" y="16"/>
                      <a:pt x="5" y="13"/>
                    </a:cubicBez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877" name="Freeform 976"/>
              <p:cNvSpPr/>
              <p:nvPr/>
            </p:nvSpPr>
            <p:spPr bwMode="auto">
              <a:xfrm>
                <a:off x="1846" y="2603"/>
                <a:ext cx="3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  <a:gd name="T3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878" name="Rectangle 977"/>
              <p:cNvSpPr>
                <a:spLocks noChangeArrowheads="1"/>
              </p:cNvSpPr>
              <p:nvPr/>
            </p:nvSpPr>
            <p:spPr bwMode="auto">
              <a:xfrm>
                <a:off x="1849" y="2603"/>
                <a:ext cx="1" cy="1"/>
              </a:xfrm>
              <a:prstGeom prst="rect">
                <a:avLst/>
              </a:pr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879" name="Freeform 978"/>
              <p:cNvSpPr/>
              <p:nvPr/>
            </p:nvSpPr>
            <p:spPr bwMode="auto">
              <a:xfrm>
                <a:off x="1840" y="2600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880" name="Rectangle 979"/>
              <p:cNvSpPr>
                <a:spLocks noChangeArrowheads="1"/>
              </p:cNvSpPr>
              <p:nvPr/>
            </p:nvSpPr>
            <p:spPr bwMode="auto">
              <a:xfrm>
                <a:off x="1840" y="2603"/>
                <a:ext cx="1" cy="1"/>
              </a:xfrm>
              <a:prstGeom prst="rect">
                <a:avLst/>
              </a:pr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881" name="Freeform 980"/>
              <p:cNvSpPr/>
              <p:nvPr/>
            </p:nvSpPr>
            <p:spPr bwMode="auto">
              <a:xfrm>
                <a:off x="1805" y="2590"/>
                <a:ext cx="35" cy="27"/>
              </a:xfrm>
              <a:custGeom>
                <a:avLst/>
                <a:gdLst>
                  <a:gd name="T0" fmla="*/ 6 w 13"/>
                  <a:gd name="T1" fmla="*/ 2 h 10"/>
                  <a:gd name="T2" fmla="*/ 5 w 13"/>
                  <a:gd name="T3" fmla="*/ 2 h 10"/>
                  <a:gd name="T4" fmla="*/ 6 w 13"/>
                  <a:gd name="T5" fmla="*/ 2 h 10"/>
                  <a:gd name="T6" fmla="*/ 3 w 13"/>
                  <a:gd name="T7" fmla="*/ 0 h 10"/>
                  <a:gd name="T8" fmla="*/ 7 w 13"/>
                  <a:gd name="T9" fmla="*/ 8 h 10"/>
                  <a:gd name="T10" fmla="*/ 4 w 13"/>
                  <a:gd name="T11" fmla="*/ 6 h 10"/>
                  <a:gd name="T12" fmla="*/ 10 w 13"/>
                  <a:gd name="T13" fmla="*/ 8 h 10"/>
                  <a:gd name="T14" fmla="*/ 9 w 13"/>
                  <a:gd name="T15" fmla="*/ 10 h 10"/>
                  <a:gd name="T16" fmla="*/ 11 w 13"/>
                  <a:gd name="T17" fmla="*/ 9 h 10"/>
                  <a:gd name="T18" fmla="*/ 10 w 13"/>
                  <a:gd name="T19" fmla="*/ 8 h 10"/>
                  <a:gd name="T20" fmla="*/ 11 w 13"/>
                  <a:gd name="T21" fmla="*/ 8 h 10"/>
                  <a:gd name="T22" fmla="*/ 11 w 13"/>
                  <a:gd name="T23" fmla="*/ 8 h 10"/>
                  <a:gd name="T24" fmla="*/ 11 w 13"/>
                  <a:gd name="T25" fmla="*/ 8 h 10"/>
                  <a:gd name="T26" fmla="*/ 11 w 13"/>
                  <a:gd name="T27" fmla="*/ 8 h 10"/>
                  <a:gd name="T28" fmla="*/ 12 w 13"/>
                  <a:gd name="T29" fmla="*/ 8 h 10"/>
                  <a:gd name="T30" fmla="*/ 12 w 13"/>
                  <a:gd name="T31" fmla="*/ 9 h 10"/>
                  <a:gd name="T32" fmla="*/ 13 w 13"/>
                  <a:gd name="T33" fmla="*/ 7 h 10"/>
                  <a:gd name="T34" fmla="*/ 13 w 13"/>
                  <a:gd name="T35" fmla="*/ 6 h 10"/>
                  <a:gd name="T36" fmla="*/ 12 w 13"/>
                  <a:gd name="T37" fmla="*/ 7 h 10"/>
                  <a:gd name="T38" fmla="*/ 12 w 13"/>
                  <a:gd name="T39" fmla="*/ 7 h 10"/>
                  <a:gd name="T40" fmla="*/ 11 w 13"/>
                  <a:gd name="T41" fmla="*/ 7 h 10"/>
                  <a:gd name="T42" fmla="*/ 12 w 13"/>
                  <a:gd name="T43" fmla="*/ 5 h 10"/>
                  <a:gd name="T44" fmla="*/ 11 w 13"/>
                  <a:gd name="T45" fmla="*/ 4 h 10"/>
                  <a:gd name="T46" fmla="*/ 11 w 13"/>
                  <a:gd name="T47" fmla="*/ 4 h 10"/>
                  <a:gd name="T48" fmla="*/ 10 w 13"/>
                  <a:gd name="T49" fmla="*/ 5 h 10"/>
                  <a:gd name="T50" fmla="*/ 11 w 13"/>
                  <a:gd name="T51" fmla="*/ 6 h 10"/>
                  <a:gd name="T52" fmla="*/ 10 w 13"/>
                  <a:gd name="T53" fmla="*/ 8 h 10"/>
                  <a:gd name="T54" fmla="*/ 10 w 13"/>
                  <a:gd name="T55" fmla="*/ 8 h 10"/>
                  <a:gd name="T56" fmla="*/ 10 w 13"/>
                  <a:gd name="T57" fmla="*/ 6 h 10"/>
                  <a:gd name="T58" fmla="*/ 10 w 13"/>
                  <a:gd name="T59" fmla="*/ 7 h 10"/>
                  <a:gd name="T60" fmla="*/ 10 w 13"/>
                  <a:gd name="T61" fmla="*/ 5 h 10"/>
                  <a:gd name="T62" fmla="*/ 10 w 13"/>
                  <a:gd name="T63" fmla="*/ 7 h 10"/>
                  <a:gd name="T64" fmla="*/ 6 w 13"/>
                  <a:gd name="T65" fmla="*/ 5 h 10"/>
                  <a:gd name="T66" fmla="*/ 8 w 13"/>
                  <a:gd name="T67" fmla="*/ 6 h 10"/>
                  <a:gd name="T68" fmla="*/ 6 w 13"/>
                  <a:gd name="T69" fmla="*/ 5 h 10"/>
                  <a:gd name="T70" fmla="*/ 7 w 13"/>
                  <a:gd name="T71" fmla="*/ 4 h 10"/>
                  <a:gd name="T72" fmla="*/ 6 w 13"/>
                  <a:gd name="T73" fmla="*/ 4 h 10"/>
                  <a:gd name="T74" fmla="*/ 6 w 13"/>
                  <a:gd name="T75" fmla="*/ 3 h 10"/>
                  <a:gd name="T76" fmla="*/ 6 w 13"/>
                  <a:gd name="T77" fmla="*/ 3 h 10"/>
                  <a:gd name="T78" fmla="*/ 4 w 13"/>
                  <a:gd name="T79" fmla="*/ 2 h 10"/>
                  <a:gd name="T80" fmla="*/ 6 w 13"/>
                  <a:gd name="T81" fmla="*/ 2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3" h="10">
                    <a:moveTo>
                      <a:pt x="6" y="2"/>
                    </a:moveTo>
                    <a:cubicBezTo>
                      <a:pt x="5" y="2"/>
                      <a:pt x="5" y="2"/>
                      <a:pt x="5" y="2"/>
                    </a:cubicBezTo>
                    <a:cubicBezTo>
                      <a:pt x="5" y="2"/>
                      <a:pt x="4" y="1"/>
                      <a:pt x="6" y="2"/>
                    </a:cubicBezTo>
                    <a:cubicBezTo>
                      <a:pt x="4" y="1"/>
                      <a:pt x="6" y="0"/>
                      <a:pt x="3" y="0"/>
                    </a:cubicBezTo>
                    <a:cubicBezTo>
                      <a:pt x="5" y="4"/>
                      <a:pt x="0" y="2"/>
                      <a:pt x="7" y="8"/>
                    </a:cubicBezTo>
                    <a:cubicBezTo>
                      <a:pt x="8" y="8"/>
                      <a:pt x="7" y="10"/>
                      <a:pt x="4" y="6"/>
                    </a:cubicBezTo>
                    <a:cubicBezTo>
                      <a:pt x="11" y="10"/>
                      <a:pt x="8" y="10"/>
                      <a:pt x="10" y="8"/>
                    </a:cubicBezTo>
                    <a:cubicBezTo>
                      <a:pt x="9" y="10"/>
                      <a:pt x="9" y="10"/>
                      <a:pt x="9" y="10"/>
                    </a:cubicBezTo>
                    <a:cubicBezTo>
                      <a:pt x="10" y="10"/>
                      <a:pt x="10" y="7"/>
                      <a:pt x="11" y="9"/>
                    </a:cubicBezTo>
                    <a:cubicBezTo>
                      <a:pt x="10" y="8"/>
                      <a:pt x="10" y="8"/>
                      <a:pt x="10" y="8"/>
                    </a:cubicBezTo>
                    <a:cubicBezTo>
                      <a:pt x="11" y="8"/>
                      <a:pt x="11" y="8"/>
                      <a:pt x="11" y="8"/>
                    </a:cubicBezTo>
                    <a:cubicBezTo>
                      <a:pt x="11" y="8"/>
                      <a:pt x="11" y="8"/>
                      <a:pt x="11" y="8"/>
                    </a:cubicBezTo>
                    <a:cubicBezTo>
                      <a:pt x="11" y="7"/>
                      <a:pt x="11" y="7"/>
                      <a:pt x="11" y="8"/>
                    </a:cubicBezTo>
                    <a:cubicBezTo>
                      <a:pt x="11" y="9"/>
                      <a:pt x="11" y="8"/>
                      <a:pt x="11" y="8"/>
                    </a:cubicBezTo>
                    <a:cubicBezTo>
                      <a:pt x="11" y="9"/>
                      <a:pt x="11" y="8"/>
                      <a:pt x="12" y="8"/>
                    </a:cubicBezTo>
                    <a:cubicBezTo>
                      <a:pt x="12" y="8"/>
                      <a:pt x="12" y="9"/>
                      <a:pt x="12" y="9"/>
                    </a:cubicBezTo>
                    <a:cubicBezTo>
                      <a:pt x="12" y="8"/>
                      <a:pt x="13" y="10"/>
                      <a:pt x="13" y="7"/>
                    </a:cubicBezTo>
                    <a:cubicBezTo>
                      <a:pt x="13" y="6"/>
                      <a:pt x="13" y="6"/>
                      <a:pt x="13" y="6"/>
                    </a:cubicBezTo>
                    <a:cubicBezTo>
                      <a:pt x="13" y="5"/>
                      <a:pt x="12" y="6"/>
                      <a:pt x="12" y="7"/>
                    </a:cubicBezTo>
                    <a:cubicBezTo>
                      <a:pt x="12" y="7"/>
                      <a:pt x="12" y="7"/>
                      <a:pt x="12" y="7"/>
                    </a:cubicBezTo>
                    <a:cubicBezTo>
                      <a:pt x="12" y="10"/>
                      <a:pt x="12" y="6"/>
                      <a:pt x="11" y="7"/>
                    </a:cubicBezTo>
                    <a:cubicBezTo>
                      <a:pt x="11" y="6"/>
                      <a:pt x="12" y="6"/>
                      <a:pt x="12" y="5"/>
                    </a:cubicBezTo>
                    <a:cubicBezTo>
                      <a:pt x="11" y="3"/>
                      <a:pt x="11" y="7"/>
                      <a:pt x="11" y="4"/>
                    </a:cubicBezTo>
                    <a:cubicBezTo>
                      <a:pt x="11" y="4"/>
                      <a:pt x="11" y="4"/>
                      <a:pt x="11" y="4"/>
                    </a:cubicBezTo>
                    <a:cubicBezTo>
                      <a:pt x="11" y="4"/>
                      <a:pt x="10" y="4"/>
                      <a:pt x="10" y="5"/>
                    </a:cubicBezTo>
                    <a:cubicBezTo>
                      <a:pt x="11" y="6"/>
                      <a:pt x="11" y="6"/>
                      <a:pt x="11" y="6"/>
                    </a:cubicBezTo>
                    <a:cubicBezTo>
                      <a:pt x="10" y="6"/>
                      <a:pt x="10" y="7"/>
                      <a:pt x="10" y="8"/>
                    </a:cubicBezTo>
                    <a:cubicBezTo>
                      <a:pt x="10" y="6"/>
                      <a:pt x="10" y="8"/>
                      <a:pt x="10" y="8"/>
                    </a:cubicBezTo>
                    <a:cubicBezTo>
                      <a:pt x="10" y="7"/>
                      <a:pt x="10" y="7"/>
                      <a:pt x="10" y="6"/>
                    </a:cubicBezTo>
                    <a:cubicBezTo>
                      <a:pt x="10" y="7"/>
                      <a:pt x="10" y="7"/>
                      <a:pt x="10" y="7"/>
                    </a:cubicBezTo>
                    <a:cubicBezTo>
                      <a:pt x="10" y="7"/>
                      <a:pt x="10" y="5"/>
                      <a:pt x="10" y="5"/>
                    </a:cubicBezTo>
                    <a:cubicBezTo>
                      <a:pt x="9" y="6"/>
                      <a:pt x="10" y="5"/>
                      <a:pt x="10" y="7"/>
                    </a:cubicBezTo>
                    <a:cubicBezTo>
                      <a:pt x="9" y="5"/>
                      <a:pt x="9" y="7"/>
                      <a:pt x="6" y="5"/>
                    </a:cubicBezTo>
                    <a:cubicBezTo>
                      <a:pt x="7" y="4"/>
                      <a:pt x="8" y="6"/>
                      <a:pt x="8" y="6"/>
                    </a:cubicBezTo>
                    <a:cubicBezTo>
                      <a:pt x="8" y="5"/>
                      <a:pt x="7" y="5"/>
                      <a:pt x="6" y="5"/>
                    </a:cubicBezTo>
                    <a:cubicBezTo>
                      <a:pt x="5" y="5"/>
                      <a:pt x="6" y="4"/>
                      <a:pt x="7" y="4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4" y="4"/>
                      <a:pt x="7" y="3"/>
                      <a:pt x="6" y="3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6" y="3"/>
                      <a:pt x="3" y="3"/>
                      <a:pt x="4" y="2"/>
                    </a:cubicBezTo>
                    <a:cubicBezTo>
                      <a:pt x="5" y="2"/>
                      <a:pt x="5" y="3"/>
                      <a:pt x="6" y="2"/>
                    </a:cubicBez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882" name="Freeform 981"/>
              <p:cNvSpPr/>
              <p:nvPr/>
            </p:nvSpPr>
            <p:spPr bwMode="auto">
              <a:xfrm>
                <a:off x="1813" y="2587"/>
                <a:ext cx="8" cy="3"/>
              </a:xfrm>
              <a:custGeom>
                <a:avLst/>
                <a:gdLst>
                  <a:gd name="T0" fmla="*/ 1 w 3"/>
                  <a:gd name="T1" fmla="*/ 1 h 1"/>
                  <a:gd name="T2" fmla="*/ 2 w 3"/>
                  <a:gd name="T3" fmla="*/ 1 h 1"/>
                  <a:gd name="T4" fmla="*/ 0 w 3"/>
                  <a:gd name="T5" fmla="*/ 0 h 1"/>
                  <a:gd name="T6" fmla="*/ 1 w 3"/>
                  <a:gd name="T7" fmla="*/ 1 h 1"/>
                  <a:gd name="T8" fmla="*/ 1 w 3"/>
                  <a:gd name="T9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1">
                    <a:moveTo>
                      <a:pt x="1" y="1"/>
                    </a:moveTo>
                    <a:cubicBezTo>
                      <a:pt x="2" y="1"/>
                      <a:pt x="2" y="1"/>
                      <a:pt x="2" y="1"/>
                    </a:cubicBezTo>
                    <a:cubicBezTo>
                      <a:pt x="3" y="1"/>
                      <a:pt x="1" y="0"/>
                      <a:pt x="0" y="0"/>
                    </a:cubicBezTo>
                    <a:cubicBezTo>
                      <a:pt x="1" y="0"/>
                      <a:pt x="0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883" name="Freeform 982"/>
              <p:cNvSpPr/>
              <p:nvPr/>
            </p:nvSpPr>
            <p:spPr bwMode="auto">
              <a:xfrm>
                <a:off x="1813" y="2573"/>
                <a:ext cx="36" cy="17"/>
              </a:xfrm>
              <a:custGeom>
                <a:avLst/>
                <a:gdLst>
                  <a:gd name="T0" fmla="*/ 10 w 13"/>
                  <a:gd name="T1" fmla="*/ 4 h 6"/>
                  <a:gd name="T2" fmla="*/ 11 w 13"/>
                  <a:gd name="T3" fmla="*/ 3 h 6"/>
                  <a:gd name="T4" fmla="*/ 6 w 13"/>
                  <a:gd name="T5" fmla="*/ 0 h 6"/>
                  <a:gd name="T6" fmla="*/ 2 w 13"/>
                  <a:gd name="T7" fmla="*/ 4 h 6"/>
                  <a:gd name="T8" fmla="*/ 1 w 13"/>
                  <a:gd name="T9" fmla="*/ 4 h 6"/>
                  <a:gd name="T10" fmla="*/ 2 w 13"/>
                  <a:gd name="T11" fmla="*/ 5 h 6"/>
                  <a:gd name="T12" fmla="*/ 1 w 13"/>
                  <a:gd name="T13" fmla="*/ 4 h 6"/>
                  <a:gd name="T14" fmla="*/ 2 w 13"/>
                  <a:gd name="T15" fmla="*/ 5 h 6"/>
                  <a:gd name="T16" fmla="*/ 2 w 13"/>
                  <a:gd name="T17" fmla="*/ 4 h 6"/>
                  <a:gd name="T18" fmla="*/ 3 w 13"/>
                  <a:gd name="T19" fmla="*/ 5 h 6"/>
                  <a:gd name="T20" fmla="*/ 7 w 13"/>
                  <a:gd name="T21" fmla="*/ 2 h 6"/>
                  <a:gd name="T22" fmla="*/ 7 w 13"/>
                  <a:gd name="T23" fmla="*/ 4 h 6"/>
                  <a:gd name="T24" fmla="*/ 8 w 13"/>
                  <a:gd name="T25" fmla="*/ 5 h 6"/>
                  <a:gd name="T26" fmla="*/ 8 w 13"/>
                  <a:gd name="T27" fmla="*/ 4 h 6"/>
                  <a:gd name="T28" fmla="*/ 9 w 13"/>
                  <a:gd name="T29" fmla="*/ 3 h 6"/>
                  <a:gd name="T30" fmla="*/ 8 w 13"/>
                  <a:gd name="T31" fmla="*/ 5 h 6"/>
                  <a:gd name="T32" fmla="*/ 10 w 13"/>
                  <a:gd name="T33" fmla="*/ 6 h 6"/>
                  <a:gd name="T34" fmla="*/ 12 w 13"/>
                  <a:gd name="T35" fmla="*/ 5 h 6"/>
                  <a:gd name="T36" fmla="*/ 10 w 13"/>
                  <a:gd name="T37" fmla="*/ 6 h 6"/>
                  <a:gd name="T38" fmla="*/ 10 w 13"/>
                  <a:gd name="T39" fmla="*/ 6 h 6"/>
                  <a:gd name="T40" fmla="*/ 13 w 13"/>
                  <a:gd name="T41" fmla="*/ 5 h 6"/>
                  <a:gd name="T42" fmla="*/ 10 w 13"/>
                  <a:gd name="T43" fmla="*/ 4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3" h="6">
                    <a:moveTo>
                      <a:pt x="10" y="4"/>
                    </a:moveTo>
                    <a:cubicBezTo>
                      <a:pt x="11" y="3"/>
                      <a:pt x="11" y="3"/>
                      <a:pt x="11" y="3"/>
                    </a:cubicBezTo>
                    <a:cubicBezTo>
                      <a:pt x="9" y="2"/>
                      <a:pt x="11" y="3"/>
                      <a:pt x="6" y="0"/>
                    </a:cubicBezTo>
                    <a:cubicBezTo>
                      <a:pt x="3" y="0"/>
                      <a:pt x="3" y="3"/>
                      <a:pt x="2" y="4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4"/>
                      <a:pt x="0" y="5"/>
                      <a:pt x="2" y="5"/>
                    </a:cubicBezTo>
                    <a:cubicBezTo>
                      <a:pt x="2" y="5"/>
                      <a:pt x="1" y="5"/>
                      <a:pt x="1" y="4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4" y="6"/>
                      <a:pt x="1" y="1"/>
                      <a:pt x="7" y="2"/>
                    </a:cubicBezTo>
                    <a:cubicBezTo>
                      <a:pt x="7" y="4"/>
                      <a:pt x="7" y="4"/>
                      <a:pt x="7" y="4"/>
                    </a:cubicBezTo>
                    <a:cubicBezTo>
                      <a:pt x="8" y="4"/>
                      <a:pt x="8" y="4"/>
                      <a:pt x="8" y="5"/>
                    </a:cubicBezTo>
                    <a:cubicBezTo>
                      <a:pt x="8" y="5"/>
                      <a:pt x="8" y="4"/>
                      <a:pt x="8" y="4"/>
                    </a:cubicBezTo>
                    <a:cubicBezTo>
                      <a:pt x="8" y="4"/>
                      <a:pt x="8" y="4"/>
                      <a:pt x="9" y="3"/>
                    </a:cubicBezTo>
                    <a:cubicBezTo>
                      <a:pt x="10" y="3"/>
                      <a:pt x="8" y="4"/>
                      <a:pt x="8" y="5"/>
                    </a:cubicBezTo>
                    <a:cubicBezTo>
                      <a:pt x="9" y="4"/>
                      <a:pt x="11" y="5"/>
                      <a:pt x="10" y="6"/>
                    </a:cubicBezTo>
                    <a:cubicBezTo>
                      <a:pt x="10" y="5"/>
                      <a:pt x="12" y="4"/>
                      <a:pt x="12" y="5"/>
                    </a:cubicBezTo>
                    <a:cubicBezTo>
                      <a:pt x="11" y="5"/>
                      <a:pt x="11" y="5"/>
                      <a:pt x="10" y="6"/>
                    </a:cubicBezTo>
                    <a:cubicBezTo>
                      <a:pt x="10" y="6"/>
                      <a:pt x="10" y="6"/>
                      <a:pt x="10" y="6"/>
                    </a:cubicBezTo>
                    <a:cubicBezTo>
                      <a:pt x="11" y="6"/>
                      <a:pt x="12" y="5"/>
                      <a:pt x="13" y="5"/>
                    </a:cubicBezTo>
                    <a:cubicBezTo>
                      <a:pt x="13" y="3"/>
                      <a:pt x="10" y="5"/>
                      <a:pt x="10" y="4"/>
                    </a:cubicBez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884" name="Freeform 983"/>
              <p:cNvSpPr/>
              <p:nvPr/>
            </p:nvSpPr>
            <p:spPr bwMode="auto">
              <a:xfrm>
                <a:off x="1843" y="2581"/>
                <a:ext cx="0" cy="3"/>
              </a:xfrm>
              <a:custGeom>
                <a:avLst/>
                <a:gdLst>
                  <a:gd name="T0" fmla="*/ 0 h 3"/>
                  <a:gd name="T1" fmla="*/ 0 h 3"/>
                  <a:gd name="T2" fmla="*/ 3 h 3"/>
                  <a:gd name="T3" fmla="*/ 0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lnTo>
                      <a:pt x="0" y="0"/>
                    </a:lnTo>
                    <a:lnTo>
                      <a:pt x="0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885" name="Freeform 984"/>
              <p:cNvSpPr/>
              <p:nvPr/>
            </p:nvSpPr>
            <p:spPr bwMode="auto">
              <a:xfrm>
                <a:off x="1478" y="2541"/>
                <a:ext cx="3" cy="2"/>
              </a:xfrm>
              <a:custGeom>
                <a:avLst/>
                <a:gdLst>
                  <a:gd name="T0" fmla="*/ 3 w 3"/>
                  <a:gd name="T1" fmla="*/ 0 h 2"/>
                  <a:gd name="T2" fmla="*/ 0 w 3"/>
                  <a:gd name="T3" fmla="*/ 0 h 2"/>
                  <a:gd name="T4" fmla="*/ 3 w 3"/>
                  <a:gd name="T5" fmla="*/ 2 h 2"/>
                  <a:gd name="T6" fmla="*/ 3 w 3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2">
                    <a:moveTo>
                      <a:pt x="3" y="0"/>
                    </a:moveTo>
                    <a:lnTo>
                      <a:pt x="0" y="0"/>
                    </a:lnTo>
                    <a:lnTo>
                      <a:pt x="3" y="2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886" name="Freeform 985"/>
              <p:cNvSpPr/>
              <p:nvPr/>
            </p:nvSpPr>
            <p:spPr bwMode="auto">
              <a:xfrm>
                <a:off x="1470" y="2532"/>
                <a:ext cx="8" cy="14"/>
              </a:xfrm>
              <a:custGeom>
                <a:avLst/>
                <a:gdLst>
                  <a:gd name="T0" fmla="*/ 1 w 3"/>
                  <a:gd name="T1" fmla="*/ 0 h 5"/>
                  <a:gd name="T2" fmla="*/ 1 w 3"/>
                  <a:gd name="T3" fmla="*/ 0 h 5"/>
                  <a:gd name="T4" fmla="*/ 3 w 3"/>
                  <a:gd name="T5" fmla="*/ 5 h 5"/>
                  <a:gd name="T6" fmla="*/ 2 w 3"/>
                  <a:gd name="T7" fmla="*/ 3 h 5"/>
                  <a:gd name="T8" fmla="*/ 2 w 3"/>
                  <a:gd name="T9" fmla="*/ 3 h 5"/>
                  <a:gd name="T10" fmla="*/ 1 w 3"/>
                  <a:gd name="T11" fmla="*/ 2 h 5"/>
                  <a:gd name="T12" fmla="*/ 1 w 3"/>
                  <a:gd name="T13" fmla="*/ 1 h 5"/>
                  <a:gd name="T14" fmla="*/ 1 w 3"/>
                  <a:gd name="T15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" h="5">
                    <a:moveTo>
                      <a:pt x="1" y="0"/>
                    </a:moveTo>
                    <a:cubicBezTo>
                      <a:pt x="1" y="0"/>
                      <a:pt x="2" y="0"/>
                      <a:pt x="1" y="0"/>
                    </a:cubicBezTo>
                    <a:cubicBezTo>
                      <a:pt x="2" y="4"/>
                      <a:pt x="1" y="3"/>
                      <a:pt x="3" y="5"/>
                    </a:cubicBezTo>
                    <a:cubicBezTo>
                      <a:pt x="3" y="4"/>
                      <a:pt x="3" y="3"/>
                      <a:pt x="2" y="3"/>
                    </a:cubicBezTo>
                    <a:cubicBezTo>
                      <a:pt x="1" y="2"/>
                      <a:pt x="3" y="3"/>
                      <a:pt x="2" y="3"/>
                    </a:cubicBezTo>
                    <a:cubicBezTo>
                      <a:pt x="2" y="2"/>
                      <a:pt x="1" y="2"/>
                      <a:pt x="1" y="2"/>
                    </a:cubicBezTo>
                    <a:cubicBezTo>
                      <a:pt x="0" y="1"/>
                      <a:pt x="1" y="2"/>
                      <a:pt x="1" y="1"/>
                    </a:cubicBez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887" name="Freeform 986"/>
              <p:cNvSpPr/>
              <p:nvPr/>
            </p:nvSpPr>
            <p:spPr bwMode="auto">
              <a:xfrm>
                <a:off x="1476" y="2538"/>
                <a:ext cx="0" cy="3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888" name="Freeform 987"/>
              <p:cNvSpPr/>
              <p:nvPr/>
            </p:nvSpPr>
            <p:spPr bwMode="auto">
              <a:xfrm>
                <a:off x="1473" y="2538"/>
                <a:ext cx="3" cy="5"/>
              </a:xfrm>
              <a:custGeom>
                <a:avLst/>
                <a:gdLst>
                  <a:gd name="T0" fmla="*/ 1 w 1"/>
                  <a:gd name="T1" fmla="*/ 2 h 2"/>
                  <a:gd name="T2" fmla="*/ 0 w 1"/>
                  <a:gd name="T3" fmla="*/ 0 h 2"/>
                  <a:gd name="T4" fmla="*/ 0 w 1"/>
                  <a:gd name="T5" fmla="*/ 2 h 2"/>
                  <a:gd name="T6" fmla="*/ 1 w 1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1" y="2"/>
                    </a:moveTo>
                    <a:cubicBezTo>
                      <a:pt x="0" y="1"/>
                      <a:pt x="0" y="0"/>
                      <a:pt x="0" y="0"/>
                    </a:cubicBezTo>
                    <a:cubicBezTo>
                      <a:pt x="0" y="2"/>
                      <a:pt x="0" y="2"/>
                      <a:pt x="0" y="2"/>
                    </a:cubicBezTo>
                    <a:lnTo>
                      <a:pt x="1" y="2"/>
                    </a:ln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889" name="Freeform 988"/>
              <p:cNvSpPr/>
              <p:nvPr/>
            </p:nvSpPr>
            <p:spPr bwMode="auto">
              <a:xfrm>
                <a:off x="1473" y="2541"/>
                <a:ext cx="0" cy="2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890" name="Freeform 989"/>
              <p:cNvSpPr/>
              <p:nvPr/>
            </p:nvSpPr>
            <p:spPr bwMode="auto">
              <a:xfrm>
                <a:off x="1470" y="2535"/>
                <a:ext cx="3" cy="8"/>
              </a:xfrm>
              <a:custGeom>
                <a:avLst/>
                <a:gdLst>
                  <a:gd name="T0" fmla="*/ 0 w 1"/>
                  <a:gd name="T1" fmla="*/ 3 h 3"/>
                  <a:gd name="T2" fmla="*/ 1 w 1"/>
                  <a:gd name="T3" fmla="*/ 3 h 3"/>
                  <a:gd name="T4" fmla="*/ 1 w 1"/>
                  <a:gd name="T5" fmla="*/ 2 h 3"/>
                  <a:gd name="T6" fmla="*/ 1 w 1"/>
                  <a:gd name="T7" fmla="*/ 1 h 3"/>
                  <a:gd name="T8" fmla="*/ 1 w 1"/>
                  <a:gd name="T9" fmla="*/ 1 h 3"/>
                  <a:gd name="T10" fmla="*/ 1 w 1"/>
                  <a:gd name="T11" fmla="*/ 0 h 3"/>
                  <a:gd name="T12" fmla="*/ 0 w 1"/>
                  <a:gd name="T13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" h="3">
                    <a:moveTo>
                      <a:pt x="0" y="3"/>
                    </a:moveTo>
                    <a:cubicBezTo>
                      <a:pt x="0" y="3"/>
                      <a:pt x="0" y="3"/>
                      <a:pt x="1" y="3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0" y="2"/>
                      <a:pt x="1" y="0"/>
                      <a:pt x="1" y="1"/>
                    </a:cubicBezTo>
                    <a:cubicBezTo>
                      <a:pt x="1" y="0"/>
                      <a:pt x="1" y="2"/>
                      <a:pt x="1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2"/>
                      <a:pt x="0" y="3"/>
                    </a:cubicBez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891" name="Freeform 990"/>
              <p:cNvSpPr/>
              <p:nvPr/>
            </p:nvSpPr>
            <p:spPr bwMode="auto">
              <a:xfrm>
                <a:off x="1473" y="2541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892" name="Rectangle 991"/>
              <p:cNvSpPr>
                <a:spLocks noChangeArrowheads="1"/>
              </p:cNvSpPr>
              <p:nvPr/>
            </p:nvSpPr>
            <p:spPr bwMode="auto">
              <a:xfrm>
                <a:off x="1473" y="2541"/>
                <a:ext cx="1" cy="2"/>
              </a:xfrm>
              <a:prstGeom prst="rect">
                <a:avLst/>
              </a:pr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893" name="Freeform 992"/>
              <p:cNvSpPr/>
              <p:nvPr/>
            </p:nvSpPr>
            <p:spPr bwMode="auto">
              <a:xfrm>
                <a:off x="1467" y="2532"/>
                <a:ext cx="6" cy="11"/>
              </a:xfrm>
              <a:custGeom>
                <a:avLst/>
                <a:gdLst>
                  <a:gd name="T0" fmla="*/ 0 w 2"/>
                  <a:gd name="T1" fmla="*/ 4 h 4"/>
                  <a:gd name="T2" fmla="*/ 1 w 2"/>
                  <a:gd name="T3" fmla="*/ 2 h 4"/>
                  <a:gd name="T4" fmla="*/ 2 w 2"/>
                  <a:gd name="T5" fmla="*/ 0 h 4"/>
                  <a:gd name="T6" fmla="*/ 1 w 2"/>
                  <a:gd name="T7" fmla="*/ 0 h 4"/>
                  <a:gd name="T8" fmla="*/ 0 w 2"/>
                  <a:gd name="T9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4">
                    <a:moveTo>
                      <a:pt x="0" y="4"/>
                    </a:moveTo>
                    <a:cubicBezTo>
                      <a:pt x="1" y="2"/>
                      <a:pt x="1" y="4"/>
                      <a:pt x="1" y="2"/>
                    </a:cubicBezTo>
                    <a:cubicBezTo>
                      <a:pt x="1" y="2"/>
                      <a:pt x="1" y="1"/>
                      <a:pt x="2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1"/>
                      <a:pt x="1" y="3"/>
                      <a:pt x="0" y="4"/>
                    </a:cubicBez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894" name="Freeform 993"/>
              <p:cNvSpPr/>
              <p:nvPr/>
            </p:nvSpPr>
            <p:spPr bwMode="auto">
              <a:xfrm>
                <a:off x="1473" y="2527"/>
                <a:ext cx="0" cy="3"/>
              </a:xfrm>
              <a:custGeom>
                <a:avLst/>
                <a:gdLst>
                  <a:gd name="T0" fmla="*/ 0 h 3"/>
                  <a:gd name="T1" fmla="*/ 3 h 3"/>
                  <a:gd name="T2" fmla="*/ 0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lnTo>
                      <a:pt x="0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895" name="Freeform 994"/>
              <p:cNvSpPr/>
              <p:nvPr/>
            </p:nvSpPr>
            <p:spPr bwMode="auto">
              <a:xfrm>
                <a:off x="1467" y="2527"/>
                <a:ext cx="6" cy="11"/>
              </a:xfrm>
              <a:custGeom>
                <a:avLst/>
                <a:gdLst>
                  <a:gd name="T0" fmla="*/ 0 w 2"/>
                  <a:gd name="T1" fmla="*/ 3 h 4"/>
                  <a:gd name="T2" fmla="*/ 1 w 2"/>
                  <a:gd name="T3" fmla="*/ 2 h 4"/>
                  <a:gd name="T4" fmla="*/ 0 w 2"/>
                  <a:gd name="T5" fmla="*/ 3 h 4"/>
                  <a:gd name="T6" fmla="*/ 1 w 2"/>
                  <a:gd name="T7" fmla="*/ 2 h 4"/>
                  <a:gd name="T8" fmla="*/ 0 w 2"/>
                  <a:gd name="T9" fmla="*/ 4 h 4"/>
                  <a:gd name="T10" fmla="*/ 1 w 2"/>
                  <a:gd name="T11" fmla="*/ 2 h 4"/>
                  <a:gd name="T12" fmla="*/ 1 w 2"/>
                  <a:gd name="T13" fmla="*/ 4 h 4"/>
                  <a:gd name="T14" fmla="*/ 1 w 2"/>
                  <a:gd name="T15" fmla="*/ 2 h 4"/>
                  <a:gd name="T16" fmla="*/ 1 w 2"/>
                  <a:gd name="T17" fmla="*/ 2 h 4"/>
                  <a:gd name="T18" fmla="*/ 2 w 2"/>
                  <a:gd name="T19" fmla="*/ 1 h 4"/>
                  <a:gd name="T20" fmla="*/ 1 w 2"/>
                  <a:gd name="T21" fmla="*/ 2 h 4"/>
                  <a:gd name="T22" fmla="*/ 0 w 2"/>
                  <a:gd name="T23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" h="4">
                    <a:moveTo>
                      <a:pt x="0" y="3"/>
                    </a:moveTo>
                    <a:cubicBezTo>
                      <a:pt x="0" y="3"/>
                      <a:pt x="1" y="2"/>
                      <a:pt x="1" y="2"/>
                    </a:cubicBezTo>
                    <a:cubicBezTo>
                      <a:pt x="1" y="2"/>
                      <a:pt x="0" y="3"/>
                      <a:pt x="0" y="3"/>
                    </a:cubicBezTo>
                    <a:cubicBezTo>
                      <a:pt x="0" y="3"/>
                      <a:pt x="1" y="2"/>
                      <a:pt x="1" y="2"/>
                    </a:cubicBezTo>
                    <a:cubicBezTo>
                      <a:pt x="0" y="4"/>
                      <a:pt x="1" y="2"/>
                      <a:pt x="0" y="4"/>
                    </a:cubicBezTo>
                    <a:cubicBezTo>
                      <a:pt x="0" y="4"/>
                      <a:pt x="0" y="4"/>
                      <a:pt x="1" y="2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2" y="1"/>
                      <a:pt x="1" y="3"/>
                      <a:pt x="1" y="2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0"/>
                      <a:pt x="2" y="1"/>
                      <a:pt x="1" y="2"/>
                    </a:cubicBezTo>
                    <a:cubicBezTo>
                      <a:pt x="1" y="2"/>
                      <a:pt x="1" y="2"/>
                      <a:pt x="0" y="3"/>
                    </a:cubicBez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896" name="Rectangle 995"/>
              <p:cNvSpPr>
                <a:spLocks noChangeArrowheads="1"/>
              </p:cNvSpPr>
              <p:nvPr/>
            </p:nvSpPr>
            <p:spPr bwMode="auto">
              <a:xfrm>
                <a:off x="1470" y="2532"/>
                <a:ext cx="1" cy="1"/>
              </a:xfrm>
              <a:prstGeom prst="rect">
                <a:avLst/>
              </a:pr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897" name="Freeform 996"/>
              <p:cNvSpPr/>
              <p:nvPr/>
            </p:nvSpPr>
            <p:spPr bwMode="auto">
              <a:xfrm>
                <a:off x="1465" y="2530"/>
                <a:ext cx="8" cy="5"/>
              </a:xfrm>
              <a:custGeom>
                <a:avLst/>
                <a:gdLst>
                  <a:gd name="T0" fmla="*/ 0 w 3"/>
                  <a:gd name="T1" fmla="*/ 2 h 2"/>
                  <a:gd name="T2" fmla="*/ 1 w 3"/>
                  <a:gd name="T3" fmla="*/ 1 h 2"/>
                  <a:gd name="T4" fmla="*/ 0 w 3"/>
                  <a:gd name="T5" fmla="*/ 2 h 2"/>
                  <a:gd name="T6" fmla="*/ 2 w 3"/>
                  <a:gd name="T7" fmla="*/ 1 h 2"/>
                  <a:gd name="T8" fmla="*/ 1 w 3"/>
                  <a:gd name="T9" fmla="*/ 1 h 2"/>
                  <a:gd name="T10" fmla="*/ 3 w 3"/>
                  <a:gd name="T11" fmla="*/ 1 h 2"/>
                  <a:gd name="T12" fmla="*/ 2 w 3"/>
                  <a:gd name="T13" fmla="*/ 1 h 2"/>
                  <a:gd name="T14" fmla="*/ 3 w 3"/>
                  <a:gd name="T15" fmla="*/ 1 h 2"/>
                  <a:gd name="T16" fmla="*/ 2 w 3"/>
                  <a:gd name="T17" fmla="*/ 1 h 2"/>
                  <a:gd name="T18" fmla="*/ 2 w 3"/>
                  <a:gd name="T19" fmla="*/ 1 h 2"/>
                  <a:gd name="T20" fmla="*/ 0 w 3"/>
                  <a:gd name="T21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" h="2">
                    <a:moveTo>
                      <a:pt x="0" y="2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1" y="2"/>
                      <a:pt x="2" y="1"/>
                      <a:pt x="2" y="1"/>
                    </a:cubicBezTo>
                    <a:cubicBezTo>
                      <a:pt x="3" y="0"/>
                      <a:pt x="2" y="1"/>
                      <a:pt x="1" y="1"/>
                    </a:cubicBezTo>
                    <a:cubicBezTo>
                      <a:pt x="2" y="1"/>
                      <a:pt x="3" y="1"/>
                      <a:pt x="3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1"/>
                      <a:pt x="2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0" y="1"/>
                      <a:pt x="0" y="2"/>
                      <a:pt x="0" y="2"/>
                    </a:cubicBez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898" name="Freeform 997"/>
              <p:cNvSpPr/>
              <p:nvPr/>
            </p:nvSpPr>
            <p:spPr bwMode="auto">
              <a:xfrm>
                <a:off x="1465" y="2535"/>
                <a:ext cx="0" cy="3"/>
              </a:xfrm>
              <a:custGeom>
                <a:avLst/>
                <a:gdLst>
                  <a:gd name="T0" fmla="*/ 0 h 1"/>
                  <a:gd name="T1" fmla="*/ 0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899" name="Rectangle 998"/>
              <p:cNvSpPr>
                <a:spLocks noChangeArrowheads="1"/>
              </p:cNvSpPr>
              <p:nvPr/>
            </p:nvSpPr>
            <p:spPr bwMode="auto">
              <a:xfrm>
                <a:off x="1473" y="2532"/>
                <a:ext cx="1" cy="1"/>
              </a:xfrm>
              <a:prstGeom prst="rect">
                <a:avLst/>
              </a:pr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900" name="Freeform 999"/>
              <p:cNvSpPr/>
              <p:nvPr/>
            </p:nvSpPr>
            <p:spPr bwMode="auto">
              <a:xfrm>
                <a:off x="1465" y="2532"/>
                <a:ext cx="2" cy="0"/>
              </a:xfrm>
              <a:custGeom>
                <a:avLst/>
                <a:gdLst>
                  <a:gd name="T0" fmla="*/ 1 w 1"/>
                  <a:gd name="T1" fmla="*/ 1 w 1"/>
                  <a:gd name="T2" fmla="*/ 0 w 1"/>
                  <a:gd name="T3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901" name="Freeform 1000"/>
              <p:cNvSpPr/>
              <p:nvPr/>
            </p:nvSpPr>
            <p:spPr bwMode="auto">
              <a:xfrm>
                <a:off x="1462" y="2516"/>
                <a:ext cx="24" cy="41"/>
              </a:xfrm>
              <a:custGeom>
                <a:avLst/>
                <a:gdLst>
                  <a:gd name="T0" fmla="*/ 9 w 9"/>
                  <a:gd name="T1" fmla="*/ 5 h 15"/>
                  <a:gd name="T2" fmla="*/ 9 w 9"/>
                  <a:gd name="T3" fmla="*/ 4 h 15"/>
                  <a:gd name="T4" fmla="*/ 8 w 9"/>
                  <a:gd name="T5" fmla="*/ 2 h 15"/>
                  <a:gd name="T6" fmla="*/ 7 w 9"/>
                  <a:gd name="T7" fmla="*/ 0 h 15"/>
                  <a:gd name="T8" fmla="*/ 7 w 9"/>
                  <a:gd name="T9" fmla="*/ 1 h 15"/>
                  <a:gd name="T10" fmla="*/ 7 w 9"/>
                  <a:gd name="T11" fmla="*/ 0 h 15"/>
                  <a:gd name="T12" fmla="*/ 6 w 9"/>
                  <a:gd name="T13" fmla="*/ 2 h 15"/>
                  <a:gd name="T14" fmla="*/ 5 w 9"/>
                  <a:gd name="T15" fmla="*/ 3 h 15"/>
                  <a:gd name="T16" fmla="*/ 2 w 9"/>
                  <a:gd name="T17" fmla="*/ 5 h 15"/>
                  <a:gd name="T18" fmla="*/ 3 w 9"/>
                  <a:gd name="T19" fmla="*/ 7 h 15"/>
                  <a:gd name="T20" fmla="*/ 2 w 9"/>
                  <a:gd name="T21" fmla="*/ 6 h 15"/>
                  <a:gd name="T22" fmla="*/ 2 w 9"/>
                  <a:gd name="T23" fmla="*/ 6 h 15"/>
                  <a:gd name="T24" fmla="*/ 1 w 9"/>
                  <a:gd name="T25" fmla="*/ 6 h 15"/>
                  <a:gd name="T26" fmla="*/ 2 w 9"/>
                  <a:gd name="T27" fmla="*/ 9 h 15"/>
                  <a:gd name="T28" fmla="*/ 0 w 9"/>
                  <a:gd name="T29" fmla="*/ 7 h 15"/>
                  <a:gd name="T30" fmla="*/ 2 w 9"/>
                  <a:gd name="T31" fmla="*/ 6 h 15"/>
                  <a:gd name="T32" fmla="*/ 1 w 9"/>
                  <a:gd name="T33" fmla="*/ 10 h 15"/>
                  <a:gd name="T34" fmla="*/ 4 w 9"/>
                  <a:gd name="T35" fmla="*/ 6 h 15"/>
                  <a:gd name="T36" fmla="*/ 4 w 9"/>
                  <a:gd name="T37" fmla="*/ 6 h 15"/>
                  <a:gd name="T38" fmla="*/ 4 w 9"/>
                  <a:gd name="T39" fmla="*/ 6 h 15"/>
                  <a:gd name="T40" fmla="*/ 4 w 9"/>
                  <a:gd name="T41" fmla="*/ 6 h 15"/>
                  <a:gd name="T42" fmla="*/ 4 w 9"/>
                  <a:gd name="T43" fmla="*/ 6 h 15"/>
                  <a:gd name="T44" fmla="*/ 4 w 9"/>
                  <a:gd name="T45" fmla="*/ 6 h 15"/>
                  <a:gd name="T46" fmla="*/ 4 w 9"/>
                  <a:gd name="T47" fmla="*/ 6 h 15"/>
                  <a:gd name="T48" fmla="*/ 4 w 9"/>
                  <a:gd name="T49" fmla="*/ 6 h 15"/>
                  <a:gd name="T50" fmla="*/ 4 w 9"/>
                  <a:gd name="T51" fmla="*/ 6 h 15"/>
                  <a:gd name="T52" fmla="*/ 2 w 9"/>
                  <a:gd name="T53" fmla="*/ 11 h 15"/>
                  <a:gd name="T54" fmla="*/ 2 w 9"/>
                  <a:gd name="T55" fmla="*/ 11 h 15"/>
                  <a:gd name="T56" fmla="*/ 2 w 9"/>
                  <a:gd name="T57" fmla="*/ 10 h 15"/>
                  <a:gd name="T58" fmla="*/ 2 w 9"/>
                  <a:gd name="T59" fmla="*/ 9 h 15"/>
                  <a:gd name="T60" fmla="*/ 3 w 9"/>
                  <a:gd name="T61" fmla="*/ 6 h 15"/>
                  <a:gd name="T62" fmla="*/ 4 w 9"/>
                  <a:gd name="T63" fmla="*/ 7 h 15"/>
                  <a:gd name="T64" fmla="*/ 6 w 9"/>
                  <a:gd name="T65" fmla="*/ 7 h 15"/>
                  <a:gd name="T66" fmla="*/ 5 w 9"/>
                  <a:gd name="T67" fmla="*/ 5 h 15"/>
                  <a:gd name="T68" fmla="*/ 6 w 9"/>
                  <a:gd name="T69" fmla="*/ 5 h 15"/>
                  <a:gd name="T70" fmla="*/ 5 w 9"/>
                  <a:gd name="T71" fmla="*/ 5 h 15"/>
                  <a:gd name="T72" fmla="*/ 7 w 9"/>
                  <a:gd name="T73" fmla="*/ 5 h 15"/>
                  <a:gd name="T74" fmla="*/ 5 w 9"/>
                  <a:gd name="T75" fmla="*/ 3 h 15"/>
                  <a:gd name="T76" fmla="*/ 8 w 9"/>
                  <a:gd name="T77" fmla="*/ 5 h 15"/>
                  <a:gd name="T78" fmla="*/ 7 w 9"/>
                  <a:gd name="T79" fmla="*/ 4 h 15"/>
                  <a:gd name="T80" fmla="*/ 6 w 9"/>
                  <a:gd name="T81" fmla="*/ 3 h 15"/>
                  <a:gd name="T82" fmla="*/ 8 w 9"/>
                  <a:gd name="T83" fmla="*/ 5 h 15"/>
                  <a:gd name="T84" fmla="*/ 7 w 9"/>
                  <a:gd name="T85" fmla="*/ 4 h 15"/>
                  <a:gd name="T86" fmla="*/ 7 w 9"/>
                  <a:gd name="T87" fmla="*/ 3 h 15"/>
                  <a:gd name="T88" fmla="*/ 8 w 9"/>
                  <a:gd name="T89" fmla="*/ 3 h 15"/>
                  <a:gd name="T90" fmla="*/ 9 w 9"/>
                  <a:gd name="T91" fmla="*/ 5 h 15"/>
                  <a:gd name="T92" fmla="*/ 9 w 9"/>
                  <a:gd name="T93" fmla="*/ 6 h 15"/>
                  <a:gd name="T94" fmla="*/ 8 w 9"/>
                  <a:gd name="T95" fmla="*/ 3 h 15"/>
                  <a:gd name="T96" fmla="*/ 9 w 9"/>
                  <a:gd name="T97" fmla="*/ 5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9" h="15">
                    <a:moveTo>
                      <a:pt x="9" y="5"/>
                    </a:moveTo>
                    <a:cubicBezTo>
                      <a:pt x="9" y="4"/>
                      <a:pt x="9" y="4"/>
                      <a:pt x="9" y="4"/>
                    </a:cubicBezTo>
                    <a:cubicBezTo>
                      <a:pt x="8" y="3"/>
                      <a:pt x="8" y="3"/>
                      <a:pt x="8" y="2"/>
                    </a:cubicBezTo>
                    <a:cubicBezTo>
                      <a:pt x="8" y="2"/>
                      <a:pt x="8" y="1"/>
                      <a:pt x="7" y="0"/>
                    </a:cubicBezTo>
                    <a:cubicBezTo>
                      <a:pt x="7" y="0"/>
                      <a:pt x="8" y="2"/>
                      <a:pt x="7" y="1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6" y="1"/>
                      <a:pt x="6" y="2"/>
                      <a:pt x="6" y="2"/>
                    </a:cubicBezTo>
                    <a:cubicBezTo>
                      <a:pt x="5" y="2"/>
                      <a:pt x="5" y="2"/>
                      <a:pt x="5" y="3"/>
                    </a:cubicBezTo>
                    <a:cubicBezTo>
                      <a:pt x="4" y="3"/>
                      <a:pt x="4" y="5"/>
                      <a:pt x="2" y="5"/>
                    </a:cubicBezTo>
                    <a:cubicBezTo>
                      <a:pt x="3" y="7"/>
                      <a:pt x="3" y="7"/>
                      <a:pt x="3" y="7"/>
                    </a:cubicBezTo>
                    <a:cubicBezTo>
                      <a:pt x="2" y="6"/>
                      <a:pt x="2" y="7"/>
                      <a:pt x="2" y="6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1" y="5"/>
                      <a:pt x="1" y="7"/>
                      <a:pt x="1" y="6"/>
                    </a:cubicBezTo>
                    <a:cubicBezTo>
                      <a:pt x="1" y="7"/>
                      <a:pt x="2" y="8"/>
                      <a:pt x="2" y="9"/>
                    </a:cubicBezTo>
                    <a:cubicBezTo>
                      <a:pt x="1" y="7"/>
                      <a:pt x="1" y="9"/>
                      <a:pt x="0" y="7"/>
                    </a:cubicBezTo>
                    <a:cubicBezTo>
                      <a:pt x="0" y="6"/>
                      <a:pt x="2" y="6"/>
                      <a:pt x="2" y="6"/>
                    </a:cubicBezTo>
                    <a:cubicBezTo>
                      <a:pt x="2" y="8"/>
                      <a:pt x="5" y="3"/>
                      <a:pt x="1" y="10"/>
                    </a:cubicBezTo>
                    <a:cubicBezTo>
                      <a:pt x="7" y="3"/>
                      <a:pt x="3" y="8"/>
                      <a:pt x="4" y="6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4" y="5"/>
                      <a:pt x="0" y="15"/>
                      <a:pt x="2" y="11"/>
                    </a:cubicBezTo>
                    <a:cubicBezTo>
                      <a:pt x="2" y="11"/>
                      <a:pt x="2" y="11"/>
                      <a:pt x="2" y="11"/>
                    </a:cubicBezTo>
                    <a:cubicBezTo>
                      <a:pt x="2" y="10"/>
                      <a:pt x="2" y="10"/>
                      <a:pt x="2" y="10"/>
                    </a:cubicBezTo>
                    <a:cubicBezTo>
                      <a:pt x="2" y="9"/>
                      <a:pt x="2" y="9"/>
                      <a:pt x="2" y="9"/>
                    </a:cubicBezTo>
                    <a:cubicBezTo>
                      <a:pt x="3" y="8"/>
                      <a:pt x="3" y="7"/>
                      <a:pt x="3" y="6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4" y="6"/>
                      <a:pt x="4" y="6"/>
                      <a:pt x="6" y="7"/>
                    </a:cubicBezTo>
                    <a:cubicBezTo>
                      <a:pt x="5" y="6"/>
                      <a:pt x="7" y="7"/>
                      <a:pt x="5" y="5"/>
                    </a:cubicBezTo>
                    <a:cubicBezTo>
                      <a:pt x="6" y="5"/>
                      <a:pt x="6" y="5"/>
                      <a:pt x="6" y="5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6" y="4"/>
                      <a:pt x="6" y="5"/>
                      <a:pt x="7" y="5"/>
                    </a:cubicBezTo>
                    <a:cubicBezTo>
                      <a:pt x="6" y="4"/>
                      <a:pt x="6" y="4"/>
                      <a:pt x="5" y="3"/>
                    </a:cubicBezTo>
                    <a:cubicBezTo>
                      <a:pt x="6" y="4"/>
                      <a:pt x="7" y="5"/>
                      <a:pt x="8" y="5"/>
                    </a:cubicBezTo>
                    <a:cubicBezTo>
                      <a:pt x="7" y="4"/>
                      <a:pt x="7" y="4"/>
                      <a:pt x="7" y="4"/>
                    </a:cubicBezTo>
                    <a:cubicBezTo>
                      <a:pt x="7" y="5"/>
                      <a:pt x="7" y="4"/>
                      <a:pt x="6" y="3"/>
                    </a:cubicBezTo>
                    <a:cubicBezTo>
                      <a:pt x="6" y="3"/>
                      <a:pt x="7" y="5"/>
                      <a:pt x="8" y="5"/>
                    </a:cubicBezTo>
                    <a:cubicBezTo>
                      <a:pt x="8" y="5"/>
                      <a:pt x="7" y="3"/>
                      <a:pt x="7" y="4"/>
                    </a:cubicBezTo>
                    <a:cubicBezTo>
                      <a:pt x="7" y="3"/>
                      <a:pt x="7" y="3"/>
                      <a:pt x="7" y="3"/>
                    </a:cubicBezTo>
                    <a:cubicBezTo>
                      <a:pt x="7" y="2"/>
                      <a:pt x="8" y="3"/>
                      <a:pt x="8" y="3"/>
                    </a:cubicBezTo>
                    <a:cubicBezTo>
                      <a:pt x="9" y="4"/>
                      <a:pt x="8" y="4"/>
                      <a:pt x="9" y="5"/>
                    </a:cubicBezTo>
                    <a:cubicBezTo>
                      <a:pt x="9" y="5"/>
                      <a:pt x="9" y="5"/>
                      <a:pt x="9" y="6"/>
                    </a:cubicBezTo>
                    <a:cubicBezTo>
                      <a:pt x="8" y="3"/>
                      <a:pt x="8" y="3"/>
                      <a:pt x="8" y="3"/>
                    </a:cubicBezTo>
                    <a:cubicBezTo>
                      <a:pt x="9" y="5"/>
                      <a:pt x="9" y="4"/>
                      <a:pt x="9" y="5"/>
                    </a:cubicBez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902" name="Rectangle 1001"/>
              <p:cNvSpPr>
                <a:spLocks noChangeArrowheads="1"/>
              </p:cNvSpPr>
              <p:nvPr/>
            </p:nvSpPr>
            <p:spPr bwMode="auto">
              <a:xfrm>
                <a:off x="1486" y="2532"/>
                <a:ext cx="3" cy="1"/>
              </a:xfrm>
              <a:prstGeom prst="rect">
                <a:avLst/>
              </a:pr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903" name="Freeform 1002"/>
              <p:cNvSpPr/>
              <p:nvPr/>
            </p:nvSpPr>
            <p:spPr bwMode="auto">
              <a:xfrm>
                <a:off x="1486" y="2530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904" name="Rectangle 1003"/>
              <p:cNvSpPr>
                <a:spLocks noChangeArrowheads="1"/>
              </p:cNvSpPr>
              <p:nvPr/>
            </p:nvSpPr>
            <p:spPr bwMode="auto">
              <a:xfrm>
                <a:off x="1478" y="2522"/>
                <a:ext cx="1" cy="1"/>
              </a:xfrm>
              <a:prstGeom prst="rect">
                <a:avLst/>
              </a:pr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905" name="Freeform 1004"/>
              <p:cNvSpPr/>
              <p:nvPr/>
            </p:nvSpPr>
            <p:spPr bwMode="auto">
              <a:xfrm>
                <a:off x="1484" y="2530"/>
                <a:ext cx="2" cy="2"/>
              </a:xfrm>
              <a:custGeom>
                <a:avLst/>
                <a:gdLst>
                  <a:gd name="T0" fmla="*/ 1 w 1"/>
                  <a:gd name="T1" fmla="*/ 1 h 1"/>
                  <a:gd name="T2" fmla="*/ 0 w 1"/>
                  <a:gd name="T3" fmla="*/ 0 h 1"/>
                  <a:gd name="T4" fmla="*/ 1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906" name="Freeform 1005"/>
              <p:cNvSpPr/>
              <p:nvPr/>
            </p:nvSpPr>
            <p:spPr bwMode="auto">
              <a:xfrm>
                <a:off x="1478" y="2535"/>
                <a:ext cx="3" cy="0"/>
              </a:xfrm>
              <a:custGeom>
                <a:avLst/>
                <a:gdLst>
                  <a:gd name="T0" fmla="*/ 0 w 1"/>
                  <a:gd name="T1" fmla="*/ 1 w 1"/>
                  <a:gd name="T2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907" name="Freeform 1006"/>
              <p:cNvSpPr/>
              <p:nvPr/>
            </p:nvSpPr>
            <p:spPr bwMode="auto">
              <a:xfrm>
                <a:off x="1486" y="2530"/>
                <a:ext cx="3" cy="2"/>
              </a:xfrm>
              <a:custGeom>
                <a:avLst/>
                <a:gdLst>
                  <a:gd name="T0" fmla="*/ 3 w 3"/>
                  <a:gd name="T1" fmla="*/ 2 h 2"/>
                  <a:gd name="T2" fmla="*/ 3 w 3"/>
                  <a:gd name="T3" fmla="*/ 0 h 2"/>
                  <a:gd name="T4" fmla="*/ 0 w 3"/>
                  <a:gd name="T5" fmla="*/ 0 h 2"/>
                  <a:gd name="T6" fmla="*/ 3 w 3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2">
                    <a:moveTo>
                      <a:pt x="3" y="2"/>
                    </a:moveTo>
                    <a:lnTo>
                      <a:pt x="3" y="0"/>
                    </a:lnTo>
                    <a:lnTo>
                      <a:pt x="0" y="0"/>
                    </a:lnTo>
                    <a:lnTo>
                      <a:pt x="3" y="2"/>
                    </a:ln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908" name="Freeform 1007"/>
              <p:cNvSpPr/>
              <p:nvPr/>
            </p:nvSpPr>
            <p:spPr bwMode="auto">
              <a:xfrm>
                <a:off x="1470" y="2508"/>
                <a:ext cx="22" cy="19"/>
              </a:xfrm>
              <a:custGeom>
                <a:avLst/>
                <a:gdLst>
                  <a:gd name="T0" fmla="*/ 5 w 8"/>
                  <a:gd name="T1" fmla="*/ 5 h 7"/>
                  <a:gd name="T2" fmla="*/ 6 w 8"/>
                  <a:gd name="T3" fmla="*/ 5 h 7"/>
                  <a:gd name="T4" fmla="*/ 4 w 8"/>
                  <a:gd name="T5" fmla="*/ 2 h 7"/>
                  <a:gd name="T6" fmla="*/ 6 w 8"/>
                  <a:gd name="T7" fmla="*/ 5 h 7"/>
                  <a:gd name="T8" fmla="*/ 5 w 8"/>
                  <a:gd name="T9" fmla="*/ 3 h 7"/>
                  <a:gd name="T10" fmla="*/ 6 w 8"/>
                  <a:gd name="T11" fmla="*/ 3 h 7"/>
                  <a:gd name="T12" fmla="*/ 7 w 8"/>
                  <a:gd name="T13" fmla="*/ 6 h 7"/>
                  <a:gd name="T14" fmla="*/ 5 w 8"/>
                  <a:gd name="T15" fmla="*/ 2 h 7"/>
                  <a:gd name="T16" fmla="*/ 5 w 8"/>
                  <a:gd name="T17" fmla="*/ 2 h 7"/>
                  <a:gd name="T18" fmla="*/ 5 w 8"/>
                  <a:gd name="T19" fmla="*/ 4 h 7"/>
                  <a:gd name="T20" fmla="*/ 6 w 8"/>
                  <a:gd name="T21" fmla="*/ 5 h 7"/>
                  <a:gd name="T22" fmla="*/ 6 w 8"/>
                  <a:gd name="T23" fmla="*/ 7 h 7"/>
                  <a:gd name="T24" fmla="*/ 6 w 8"/>
                  <a:gd name="T25" fmla="*/ 6 h 7"/>
                  <a:gd name="T26" fmla="*/ 7 w 8"/>
                  <a:gd name="T27" fmla="*/ 7 h 7"/>
                  <a:gd name="T28" fmla="*/ 7 w 8"/>
                  <a:gd name="T29" fmla="*/ 6 h 7"/>
                  <a:gd name="T30" fmla="*/ 7 w 8"/>
                  <a:gd name="T31" fmla="*/ 7 h 7"/>
                  <a:gd name="T32" fmla="*/ 5 w 8"/>
                  <a:gd name="T33" fmla="*/ 5 h 7"/>
                  <a:gd name="T34" fmla="*/ 6 w 8"/>
                  <a:gd name="T35" fmla="*/ 6 h 7"/>
                  <a:gd name="T36" fmla="*/ 5 w 8"/>
                  <a:gd name="T37" fmla="*/ 3 h 7"/>
                  <a:gd name="T38" fmla="*/ 6 w 8"/>
                  <a:gd name="T39" fmla="*/ 3 h 7"/>
                  <a:gd name="T40" fmla="*/ 6 w 8"/>
                  <a:gd name="T41" fmla="*/ 3 h 7"/>
                  <a:gd name="T42" fmla="*/ 3 w 8"/>
                  <a:gd name="T43" fmla="*/ 0 h 7"/>
                  <a:gd name="T44" fmla="*/ 4 w 8"/>
                  <a:gd name="T45" fmla="*/ 1 h 7"/>
                  <a:gd name="T46" fmla="*/ 2 w 8"/>
                  <a:gd name="T47" fmla="*/ 1 h 7"/>
                  <a:gd name="T48" fmla="*/ 5 w 8"/>
                  <a:gd name="T49" fmla="*/ 3 h 7"/>
                  <a:gd name="T50" fmla="*/ 3 w 8"/>
                  <a:gd name="T51" fmla="*/ 1 h 7"/>
                  <a:gd name="T52" fmla="*/ 3 w 8"/>
                  <a:gd name="T53" fmla="*/ 2 h 7"/>
                  <a:gd name="T54" fmla="*/ 3 w 8"/>
                  <a:gd name="T55" fmla="*/ 2 h 7"/>
                  <a:gd name="T56" fmla="*/ 3 w 8"/>
                  <a:gd name="T57" fmla="*/ 3 h 7"/>
                  <a:gd name="T58" fmla="*/ 3 w 8"/>
                  <a:gd name="T59" fmla="*/ 3 h 7"/>
                  <a:gd name="T60" fmla="*/ 4 w 8"/>
                  <a:gd name="T61" fmla="*/ 4 h 7"/>
                  <a:gd name="T62" fmla="*/ 3 w 8"/>
                  <a:gd name="T63" fmla="*/ 3 h 7"/>
                  <a:gd name="T64" fmla="*/ 4 w 8"/>
                  <a:gd name="T65" fmla="*/ 5 h 7"/>
                  <a:gd name="T66" fmla="*/ 4 w 8"/>
                  <a:gd name="T67" fmla="*/ 4 h 7"/>
                  <a:gd name="T68" fmla="*/ 5 w 8"/>
                  <a:gd name="T69" fmla="*/ 5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8" h="7">
                    <a:moveTo>
                      <a:pt x="5" y="5"/>
                    </a:moveTo>
                    <a:cubicBezTo>
                      <a:pt x="6" y="6"/>
                      <a:pt x="6" y="5"/>
                      <a:pt x="6" y="5"/>
                    </a:cubicBezTo>
                    <a:cubicBezTo>
                      <a:pt x="6" y="4"/>
                      <a:pt x="4" y="3"/>
                      <a:pt x="4" y="2"/>
                    </a:cubicBezTo>
                    <a:cubicBezTo>
                      <a:pt x="6" y="5"/>
                      <a:pt x="6" y="5"/>
                      <a:pt x="6" y="5"/>
                    </a:cubicBezTo>
                    <a:cubicBezTo>
                      <a:pt x="6" y="5"/>
                      <a:pt x="8" y="2"/>
                      <a:pt x="5" y="3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5" y="3"/>
                      <a:pt x="7" y="7"/>
                      <a:pt x="7" y="6"/>
                    </a:cubicBezTo>
                    <a:cubicBezTo>
                      <a:pt x="6" y="4"/>
                      <a:pt x="6" y="4"/>
                      <a:pt x="5" y="2"/>
                    </a:cubicBezTo>
                    <a:cubicBezTo>
                      <a:pt x="5" y="2"/>
                      <a:pt x="5" y="2"/>
                      <a:pt x="5" y="2"/>
                    </a:cubicBezTo>
                    <a:cubicBezTo>
                      <a:pt x="5" y="2"/>
                      <a:pt x="5" y="4"/>
                      <a:pt x="5" y="4"/>
                    </a:cubicBezTo>
                    <a:cubicBezTo>
                      <a:pt x="5" y="4"/>
                      <a:pt x="6" y="5"/>
                      <a:pt x="6" y="5"/>
                    </a:cubicBezTo>
                    <a:cubicBezTo>
                      <a:pt x="6" y="6"/>
                      <a:pt x="6" y="6"/>
                      <a:pt x="6" y="7"/>
                    </a:cubicBezTo>
                    <a:cubicBezTo>
                      <a:pt x="6" y="6"/>
                      <a:pt x="6" y="7"/>
                      <a:pt x="6" y="6"/>
                    </a:cubicBezTo>
                    <a:cubicBezTo>
                      <a:pt x="7" y="7"/>
                      <a:pt x="6" y="6"/>
                      <a:pt x="7" y="7"/>
                    </a:cubicBezTo>
                    <a:cubicBezTo>
                      <a:pt x="7" y="6"/>
                      <a:pt x="7" y="6"/>
                      <a:pt x="7" y="6"/>
                    </a:cubicBezTo>
                    <a:cubicBezTo>
                      <a:pt x="7" y="6"/>
                      <a:pt x="7" y="7"/>
                      <a:pt x="7" y="7"/>
                    </a:cubicBezTo>
                    <a:cubicBezTo>
                      <a:pt x="7" y="6"/>
                      <a:pt x="7" y="7"/>
                      <a:pt x="5" y="5"/>
                    </a:cubicBezTo>
                    <a:cubicBezTo>
                      <a:pt x="6" y="6"/>
                      <a:pt x="6" y="6"/>
                      <a:pt x="6" y="6"/>
                    </a:cubicBezTo>
                    <a:cubicBezTo>
                      <a:pt x="4" y="5"/>
                      <a:pt x="5" y="3"/>
                      <a:pt x="5" y="3"/>
                    </a:cubicBezTo>
                    <a:cubicBezTo>
                      <a:pt x="5" y="3"/>
                      <a:pt x="6" y="3"/>
                      <a:pt x="6" y="3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5" y="3"/>
                      <a:pt x="0" y="0"/>
                      <a:pt x="3" y="0"/>
                    </a:cubicBezTo>
                    <a:cubicBezTo>
                      <a:pt x="3" y="1"/>
                      <a:pt x="3" y="1"/>
                      <a:pt x="4" y="1"/>
                    </a:cubicBezTo>
                    <a:cubicBezTo>
                      <a:pt x="4" y="2"/>
                      <a:pt x="3" y="1"/>
                      <a:pt x="2" y="1"/>
                    </a:cubicBezTo>
                    <a:cubicBezTo>
                      <a:pt x="4" y="2"/>
                      <a:pt x="5" y="2"/>
                      <a:pt x="5" y="3"/>
                    </a:cubicBezTo>
                    <a:cubicBezTo>
                      <a:pt x="4" y="2"/>
                      <a:pt x="5" y="3"/>
                      <a:pt x="3" y="1"/>
                    </a:cubicBezTo>
                    <a:cubicBezTo>
                      <a:pt x="3" y="1"/>
                      <a:pt x="4" y="2"/>
                      <a:pt x="3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4" y="3"/>
                      <a:pt x="2" y="1"/>
                      <a:pt x="3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4" y="4"/>
                      <a:pt x="4" y="5"/>
                      <a:pt x="4" y="5"/>
                    </a:cubicBezTo>
                    <a:cubicBezTo>
                      <a:pt x="4" y="5"/>
                      <a:pt x="4" y="4"/>
                      <a:pt x="4" y="4"/>
                    </a:cubicBezTo>
                    <a:cubicBezTo>
                      <a:pt x="4" y="5"/>
                      <a:pt x="5" y="5"/>
                      <a:pt x="5" y="5"/>
                    </a:cubicBez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909" name="Freeform 1008"/>
              <p:cNvSpPr/>
              <p:nvPr/>
            </p:nvSpPr>
            <p:spPr bwMode="auto">
              <a:xfrm>
                <a:off x="1486" y="252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</p:grpSp>
        <p:grpSp>
          <p:nvGrpSpPr>
            <p:cNvPr id="13" name="Group 1210"/>
            <p:cNvGrpSpPr/>
            <p:nvPr/>
          </p:nvGrpSpPr>
          <p:grpSpPr bwMode="auto">
            <a:xfrm>
              <a:off x="337" y="2502"/>
              <a:ext cx="1438" cy="762"/>
              <a:chOff x="337" y="2502"/>
              <a:chExt cx="1438" cy="762"/>
            </a:xfrm>
          </p:grpSpPr>
          <p:sp>
            <p:nvSpPr>
              <p:cNvPr id="510" name="Freeform 1010"/>
              <p:cNvSpPr/>
              <p:nvPr/>
            </p:nvSpPr>
            <p:spPr bwMode="auto">
              <a:xfrm>
                <a:off x="1470" y="2508"/>
                <a:ext cx="11" cy="27"/>
              </a:xfrm>
              <a:custGeom>
                <a:avLst/>
                <a:gdLst>
                  <a:gd name="T0" fmla="*/ 2 w 4"/>
                  <a:gd name="T1" fmla="*/ 4 h 10"/>
                  <a:gd name="T2" fmla="*/ 1 w 4"/>
                  <a:gd name="T3" fmla="*/ 3 h 10"/>
                  <a:gd name="T4" fmla="*/ 3 w 4"/>
                  <a:gd name="T5" fmla="*/ 6 h 10"/>
                  <a:gd name="T6" fmla="*/ 3 w 4"/>
                  <a:gd name="T7" fmla="*/ 6 h 10"/>
                  <a:gd name="T8" fmla="*/ 1 w 4"/>
                  <a:gd name="T9" fmla="*/ 4 h 10"/>
                  <a:gd name="T10" fmla="*/ 0 w 4"/>
                  <a:gd name="T11" fmla="*/ 4 h 10"/>
                  <a:gd name="T12" fmla="*/ 1 w 4"/>
                  <a:gd name="T13" fmla="*/ 5 h 10"/>
                  <a:gd name="T14" fmla="*/ 2 w 4"/>
                  <a:gd name="T15" fmla="*/ 7 h 10"/>
                  <a:gd name="T16" fmla="*/ 1 w 4"/>
                  <a:gd name="T17" fmla="*/ 6 h 10"/>
                  <a:gd name="T18" fmla="*/ 0 w 4"/>
                  <a:gd name="T19" fmla="*/ 4 h 10"/>
                  <a:gd name="T20" fmla="*/ 2 w 4"/>
                  <a:gd name="T21" fmla="*/ 9 h 10"/>
                  <a:gd name="T22" fmla="*/ 2 w 4"/>
                  <a:gd name="T23" fmla="*/ 9 h 10"/>
                  <a:gd name="T24" fmla="*/ 1 w 4"/>
                  <a:gd name="T25" fmla="*/ 7 h 10"/>
                  <a:gd name="T26" fmla="*/ 1 w 4"/>
                  <a:gd name="T27" fmla="*/ 7 h 10"/>
                  <a:gd name="T28" fmla="*/ 2 w 4"/>
                  <a:gd name="T29" fmla="*/ 8 h 10"/>
                  <a:gd name="T30" fmla="*/ 4 w 4"/>
                  <a:gd name="T31" fmla="*/ 7 h 10"/>
                  <a:gd name="T32" fmla="*/ 4 w 4"/>
                  <a:gd name="T33" fmla="*/ 7 h 10"/>
                  <a:gd name="T34" fmla="*/ 3 w 4"/>
                  <a:gd name="T35" fmla="*/ 6 h 10"/>
                  <a:gd name="T36" fmla="*/ 2 w 4"/>
                  <a:gd name="T37" fmla="*/ 4 h 10"/>
                  <a:gd name="T38" fmla="*/ 3 w 4"/>
                  <a:gd name="T39" fmla="*/ 4 h 10"/>
                  <a:gd name="T40" fmla="*/ 1 w 4"/>
                  <a:gd name="T41" fmla="*/ 2 h 10"/>
                  <a:gd name="T42" fmla="*/ 1 w 4"/>
                  <a:gd name="T43" fmla="*/ 1 h 10"/>
                  <a:gd name="T44" fmla="*/ 0 w 4"/>
                  <a:gd name="T45" fmla="*/ 2 h 10"/>
                  <a:gd name="T46" fmla="*/ 2 w 4"/>
                  <a:gd name="T47" fmla="*/ 4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4" h="10">
                    <a:moveTo>
                      <a:pt x="2" y="4"/>
                    </a:moveTo>
                    <a:cubicBezTo>
                      <a:pt x="2" y="4"/>
                      <a:pt x="1" y="3"/>
                      <a:pt x="1" y="3"/>
                    </a:cubicBezTo>
                    <a:cubicBezTo>
                      <a:pt x="1" y="4"/>
                      <a:pt x="2" y="4"/>
                      <a:pt x="3" y="6"/>
                    </a:cubicBezTo>
                    <a:cubicBezTo>
                      <a:pt x="2" y="5"/>
                      <a:pt x="3" y="6"/>
                      <a:pt x="3" y="6"/>
                    </a:cubicBezTo>
                    <a:cubicBezTo>
                      <a:pt x="2" y="6"/>
                      <a:pt x="1" y="4"/>
                      <a:pt x="1" y="4"/>
                    </a:cubicBezTo>
                    <a:cubicBezTo>
                      <a:pt x="1" y="4"/>
                      <a:pt x="1" y="4"/>
                      <a:pt x="0" y="4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2" y="6"/>
                      <a:pt x="2" y="7"/>
                      <a:pt x="2" y="7"/>
                    </a:cubicBezTo>
                    <a:cubicBezTo>
                      <a:pt x="1" y="6"/>
                      <a:pt x="1" y="6"/>
                      <a:pt x="1" y="6"/>
                    </a:cubicBezTo>
                    <a:cubicBezTo>
                      <a:pt x="1" y="5"/>
                      <a:pt x="1" y="5"/>
                      <a:pt x="0" y="4"/>
                    </a:cubicBezTo>
                    <a:cubicBezTo>
                      <a:pt x="1" y="6"/>
                      <a:pt x="0" y="7"/>
                      <a:pt x="2" y="9"/>
                    </a:cubicBezTo>
                    <a:cubicBezTo>
                      <a:pt x="2" y="10"/>
                      <a:pt x="2" y="9"/>
                      <a:pt x="2" y="9"/>
                    </a:cubicBezTo>
                    <a:cubicBezTo>
                      <a:pt x="1" y="8"/>
                      <a:pt x="1" y="7"/>
                      <a:pt x="1" y="7"/>
                    </a:cubicBezTo>
                    <a:cubicBezTo>
                      <a:pt x="1" y="7"/>
                      <a:pt x="1" y="6"/>
                      <a:pt x="1" y="7"/>
                    </a:cubicBezTo>
                    <a:cubicBezTo>
                      <a:pt x="2" y="8"/>
                      <a:pt x="2" y="8"/>
                      <a:pt x="2" y="8"/>
                    </a:cubicBezTo>
                    <a:cubicBezTo>
                      <a:pt x="3" y="9"/>
                      <a:pt x="4" y="8"/>
                      <a:pt x="4" y="7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3" y="6"/>
                      <a:pt x="4" y="6"/>
                      <a:pt x="3" y="6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4"/>
                      <a:pt x="2" y="4"/>
                      <a:pt x="3" y="4"/>
                    </a:cubicBezTo>
                    <a:cubicBezTo>
                      <a:pt x="2" y="3"/>
                      <a:pt x="2" y="3"/>
                      <a:pt x="1" y="2"/>
                    </a:cubicBezTo>
                    <a:cubicBezTo>
                      <a:pt x="1" y="2"/>
                      <a:pt x="2" y="3"/>
                      <a:pt x="1" y="1"/>
                    </a:cubicBezTo>
                    <a:cubicBezTo>
                      <a:pt x="0" y="0"/>
                      <a:pt x="2" y="3"/>
                      <a:pt x="0" y="2"/>
                    </a:cubicBezTo>
                    <a:lnTo>
                      <a:pt x="2" y="4"/>
                    </a:ln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511" name="Freeform 1011"/>
              <p:cNvSpPr/>
              <p:nvPr/>
            </p:nvSpPr>
            <p:spPr bwMode="auto">
              <a:xfrm>
                <a:off x="1476" y="2516"/>
                <a:ext cx="2" cy="3"/>
              </a:xfrm>
              <a:custGeom>
                <a:avLst/>
                <a:gdLst>
                  <a:gd name="T0" fmla="*/ 0 w 2"/>
                  <a:gd name="T1" fmla="*/ 0 h 3"/>
                  <a:gd name="T2" fmla="*/ 2 w 2"/>
                  <a:gd name="T3" fmla="*/ 3 h 3"/>
                  <a:gd name="T4" fmla="*/ 2 w 2"/>
                  <a:gd name="T5" fmla="*/ 0 h 3"/>
                  <a:gd name="T6" fmla="*/ 0 w 2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3">
                    <a:moveTo>
                      <a:pt x="0" y="0"/>
                    </a:moveTo>
                    <a:lnTo>
                      <a:pt x="2" y="3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512" name="Freeform 1012"/>
              <p:cNvSpPr/>
              <p:nvPr/>
            </p:nvSpPr>
            <p:spPr bwMode="auto">
              <a:xfrm>
                <a:off x="1481" y="2524"/>
                <a:ext cx="3" cy="3"/>
              </a:xfrm>
              <a:custGeom>
                <a:avLst/>
                <a:gdLst>
                  <a:gd name="T0" fmla="*/ 1 w 1"/>
                  <a:gd name="T1" fmla="*/ 1 h 1"/>
                  <a:gd name="T2" fmla="*/ 0 w 1"/>
                  <a:gd name="T3" fmla="*/ 0 h 1"/>
                  <a:gd name="T4" fmla="*/ 1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1" y="1"/>
                    </a:cubicBez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513" name="Freeform 1013"/>
              <p:cNvSpPr/>
              <p:nvPr/>
            </p:nvSpPr>
            <p:spPr bwMode="auto">
              <a:xfrm>
                <a:off x="1470" y="2519"/>
                <a:ext cx="0" cy="3"/>
              </a:xfrm>
              <a:custGeom>
                <a:avLst/>
                <a:gdLst>
                  <a:gd name="T0" fmla="*/ 0 h 1"/>
                  <a:gd name="T1" fmla="*/ 1 h 1"/>
                  <a:gd name="T2" fmla="*/ 1 h 1"/>
                  <a:gd name="T3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514" name="Freeform 1014"/>
              <p:cNvSpPr/>
              <p:nvPr/>
            </p:nvSpPr>
            <p:spPr bwMode="auto">
              <a:xfrm>
                <a:off x="1467" y="2524"/>
                <a:ext cx="9" cy="11"/>
              </a:xfrm>
              <a:custGeom>
                <a:avLst/>
                <a:gdLst>
                  <a:gd name="T0" fmla="*/ 2 w 3"/>
                  <a:gd name="T1" fmla="*/ 4 h 4"/>
                  <a:gd name="T2" fmla="*/ 3 w 3"/>
                  <a:gd name="T3" fmla="*/ 4 h 4"/>
                  <a:gd name="T4" fmla="*/ 1 w 3"/>
                  <a:gd name="T5" fmla="*/ 0 h 4"/>
                  <a:gd name="T6" fmla="*/ 2 w 3"/>
                  <a:gd name="T7" fmla="*/ 3 h 4"/>
                  <a:gd name="T8" fmla="*/ 1 w 3"/>
                  <a:gd name="T9" fmla="*/ 3 h 4"/>
                  <a:gd name="T10" fmla="*/ 2 w 3"/>
                  <a:gd name="T11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" h="4">
                    <a:moveTo>
                      <a:pt x="2" y="4"/>
                    </a:moveTo>
                    <a:cubicBezTo>
                      <a:pt x="2" y="4"/>
                      <a:pt x="2" y="3"/>
                      <a:pt x="3" y="4"/>
                    </a:cubicBezTo>
                    <a:cubicBezTo>
                      <a:pt x="2" y="2"/>
                      <a:pt x="1" y="1"/>
                      <a:pt x="1" y="0"/>
                    </a:cubicBezTo>
                    <a:cubicBezTo>
                      <a:pt x="0" y="0"/>
                      <a:pt x="2" y="2"/>
                      <a:pt x="2" y="3"/>
                    </a:cubicBezTo>
                    <a:cubicBezTo>
                      <a:pt x="1" y="2"/>
                      <a:pt x="1" y="3"/>
                      <a:pt x="1" y="3"/>
                    </a:cubicBezTo>
                    <a:lnTo>
                      <a:pt x="2" y="4"/>
                    </a:ln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515" name="Freeform 1015"/>
              <p:cNvSpPr/>
              <p:nvPr/>
            </p:nvSpPr>
            <p:spPr bwMode="auto">
              <a:xfrm>
                <a:off x="1454" y="2513"/>
                <a:ext cx="16" cy="22"/>
              </a:xfrm>
              <a:custGeom>
                <a:avLst/>
                <a:gdLst>
                  <a:gd name="T0" fmla="*/ 3 w 6"/>
                  <a:gd name="T1" fmla="*/ 5 h 8"/>
                  <a:gd name="T2" fmla="*/ 3 w 6"/>
                  <a:gd name="T3" fmla="*/ 5 h 8"/>
                  <a:gd name="T4" fmla="*/ 3 w 6"/>
                  <a:gd name="T5" fmla="*/ 4 h 8"/>
                  <a:gd name="T6" fmla="*/ 2 w 6"/>
                  <a:gd name="T7" fmla="*/ 4 h 8"/>
                  <a:gd name="T8" fmla="*/ 3 w 6"/>
                  <a:gd name="T9" fmla="*/ 4 h 8"/>
                  <a:gd name="T10" fmla="*/ 3 w 6"/>
                  <a:gd name="T11" fmla="*/ 6 h 8"/>
                  <a:gd name="T12" fmla="*/ 3 w 6"/>
                  <a:gd name="T13" fmla="*/ 6 h 8"/>
                  <a:gd name="T14" fmla="*/ 5 w 6"/>
                  <a:gd name="T15" fmla="*/ 8 h 8"/>
                  <a:gd name="T16" fmla="*/ 2 w 6"/>
                  <a:gd name="T17" fmla="*/ 6 h 8"/>
                  <a:gd name="T18" fmla="*/ 3 w 6"/>
                  <a:gd name="T19" fmla="*/ 5 h 8"/>
                  <a:gd name="T20" fmla="*/ 3 w 6"/>
                  <a:gd name="T21" fmla="*/ 5 h 8"/>
                  <a:gd name="T22" fmla="*/ 3 w 6"/>
                  <a:gd name="T23" fmla="*/ 5 h 8"/>
                  <a:gd name="T24" fmla="*/ 5 w 6"/>
                  <a:gd name="T25" fmla="*/ 4 h 8"/>
                  <a:gd name="T26" fmla="*/ 5 w 6"/>
                  <a:gd name="T27" fmla="*/ 4 h 8"/>
                  <a:gd name="T28" fmla="*/ 6 w 6"/>
                  <a:gd name="T29" fmla="*/ 4 h 8"/>
                  <a:gd name="T30" fmla="*/ 4 w 6"/>
                  <a:gd name="T31" fmla="*/ 3 h 8"/>
                  <a:gd name="T32" fmla="*/ 5 w 6"/>
                  <a:gd name="T33" fmla="*/ 3 h 8"/>
                  <a:gd name="T34" fmla="*/ 2 w 6"/>
                  <a:gd name="T35" fmla="*/ 3 h 8"/>
                  <a:gd name="T36" fmla="*/ 2 w 6"/>
                  <a:gd name="T37" fmla="*/ 2 h 8"/>
                  <a:gd name="T38" fmla="*/ 4 w 6"/>
                  <a:gd name="T39" fmla="*/ 3 h 8"/>
                  <a:gd name="T40" fmla="*/ 4 w 6"/>
                  <a:gd name="T41" fmla="*/ 2 h 8"/>
                  <a:gd name="T42" fmla="*/ 5 w 6"/>
                  <a:gd name="T43" fmla="*/ 3 h 8"/>
                  <a:gd name="T44" fmla="*/ 3 w 6"/>
                  <a:gd name="T45" fmla="*/ 1 h 8"/>
                  <a:gd name="T46" fmla="*/ 4 w 6"/>
                  <a:gd name="T47" fmla="*/ 1 h 8"/>
                  <a:gd name="T48" fmla="*/ 1 w 6"/>
                  <a:gd name="T49" fmla="*/ 0 h 8"/>
                  <a:gd name="T50" fmla="*/ 0 w 6"/>
                  <a:gd name="T51" fmla="*/ 3 h 8"/>
                  <a:gd name="T52" fmla="*/ 2 w 6"/>
                  <a:gd name="T53" fmla="*/ 4 h 8"/>
                  <a:gd name="T54" fmla="*/ 0 w 6"/>
                  <a:gd name="T55" fmla="*/ 4 h 8"/>
                  <a:gd name="T56" fmla="*/ 2 w 6"/>
                  <a:gd name="T57" fmla="*/ 4 h 8"/>
                  <a:gd name="T58" fmla="*/ 0 w 6"/>
                  <a:gd name="T59" fmla="*/ 4 h 8"/>
                  <a:gd name="T60" fmla="*/ 2 w 6"/>
                  <a:gd name="T61" fmla="*/ 4 h 8"/>
                  <a:gd name="T62" fmla="*/ 0 w 6"/>
                  <a:gd name="T63" fmla="*/ 5 h 8"/>
                  <a:gd name="T64" fmla="*/ 4 w 6"/>
                  <a:gd name="T65" fmla="*/ 8 h 8"/>
                  <a:gd name="T66" fmla="*/ 3 w 6"/>
                  <a:gd name="T67" fmla="*/ 7 h 8"/>
                  <a:gd name="T68" fmla="*/ 5 w 6"/>
                  <a:gd name="T69" fmla="*/ 6 h 8"/>
                  <a:gd name="T70" fmla="*/ 4 w 6"/>
                  <a:gd name="T71" fmla="*/ 5 h 8"/>
                  <a:gd name="T72" fmla="*/ 6 w 6"/>
                  <a:gd name="T73" fmla="*/ 8 h 8"/>
                  <a:gd name="T74" fmla="*/ 6 w 6"/>
                  <a:gd name="T75" fmla="*/ 7 h 8"/>
                  <a:gd name="T76" fmla="*/ 5 w 6"/>
                  <a:gd name="T77" fmla="*/ 7 h 8"/>
                  <a:gd name="T78" fmla="*/ 6 w 6"/>
                  <a:gd name="T79" fmla="*/ 7 h 8"/>
                  <a:gd name="T80" fmla="*/ 4 w 6"/>
                  <a:gd name="T81" fmla="*/ 4 h 8"/>
                  <a:gd name="T82" fmla="*/ 3 w 6"/>
                  <a:gd name="T83" fmla="*/ 3 h 8"/>
                  <a:gd name="T84" fmla="*/ 3 w 6"/>
                  <a:gd name="T85" fmla="*/ 5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6" h="8">
                    <a:moveTo>
                      <a:pt x="3" y="5"/>
                    </a:moveTo>
                    <a:cubicBezTo>
                      <a:pt x="3" y="5"/>
                      <a:pt x="3" y="6"/>
                      <a:pt x="3" y="5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2" y="3"/>
                      <a:pt x="3" y="5"/>
                      <a:pt x="2" y="4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3" y="4"/>
                      <a:pt x="3" y="4"/>
                      <a:pt x="3" y="6"/>
                    </a:cubicBezTo>
                    <a:cubicBezTo>
                      <a:pt x="2" y="8"/>
                      <a:pt x="3" y="5"/>
                      <a:pt x="3" y="6"/>
                    </a:cubicBezTo>
                    <a:cubicBezTo>
                      <a:pt x="4" y="6"/>
                      <a:pt x="5" y="6"/>
                      <a:pt x="5" y="8"/>
                    </a:cubicBezTo>
                    <a:cubicBezTo>
                      <a:pt x="5" y="8"/>
                      <a:pt x="4" y="7"/>
                      <a:pt x="2" y="6"/>
                    </a:cubicBezTo>
                    <a:cubicBezTo>
                      <a:pt x="4" y="5"/>
                      <a:pt x="2" y="6"/>
                      <a:pt x="3" y="5"/>
                    </a:cubicBezTo>
                    <a:cubicBezTo>
                      <a:pt x="3" y="5"/>
                      <a:pt x="4" y="5"/>
                      <a:pt x="3" y="5"/>
                    </a:cubicBezTo>
                    <a:cubicBezTo>
                      <a:pt x="5" y="4"/>
                      <a:pt x="3" y="5"/>
                      <a:pt x="3" y="5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5" y="4"/>
                      <a:pt x="4" y="4"/>
                      <a:pt x="5" y="4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4" y="4"/>
                      <a:pt x="4" y="3"/>
                      <a:pt x="4" y="3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4" y="3"/>
                      <a:pt x="4" y="3"/>
                      <a:pt x="2" y="3"/>
                    </a:cubicBezTo>
                    <a:cubicBezTo>
                      <a:pt x="5" y="3"/>
                      <a:pt x="1" y="2"/>
                      <a:pt x="2" y="2"/>
                    </a:cubicBezTo>
                    <a:cubicBezTo>
                      <a:pt x="4" y="2"/>
                      <a:pt x="3" y="3"/>
                      <a:pt x="4" y="3"/>
                    </a:cubicBezTo>
                    <a:cubicBezTo>
                      <a:pt x="3" y="2"/>
                      <a:pt x="4" y="3"/>
                      <a:pt x="4" y="2"/>
                    </a:cubicBezTo>
                    <a:cubicBezTo>
                      <a:pt x="5" y="3"/>
                      <a:pt x="4" y="2"/>
                      <a:pt x="5" y="3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4" y="2"/>
                      <a:pt x="4" y="1"/>
                      <a:pt x="4" y="1"/>
                    </a:cubicBezTo>
                    <a:cubicBezTo>
                      <a:pt x="3" y="1"/>
                      <a:pt x="2" y="0"/>
                      <a:pt x="1" y="0"/>
                    </a:cubicBezTo>
                    <a:cubicBezTo>
                      <a:pt x="1" y="1"/>
                      <a:pt x="1" y="2"/>
                      <a:pt x="0" y="3"/>
                    </a:cubicBezTo>
                    <a:cubicBezTo>
                      <a:pt x="2" y="3"/>
                      <a:pt x="0" y="4"/>
                      <a:pt x="2" y="4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1" y="4"/>
                      <a:pt x="1" y="4"/>
                      <a:pt x="2" y="4"/>
                    </a:cubicBezTo>
                    <a:cubicBezTo>
                      <a:pt x="2" y="4"/>
                      <a:pt x="1" y="4"/>
                      <a:pt x="0" y="4"/>
                    </a:cubicBezTo>
                    <a:cubicBezTo>
                      <a:pt x="0" y="5"/>
                      <a:pt x="1" y="4"/>
                      <a:pt x="2" y="4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2" y="6"/>
                      <a:pt x="1" y="8"/>
                      <a:pt x="4" y="8"/>
                    </a:cubicBezTo>
                    <a:cubicBezTo>
                      <a:pt x="3" y="7"/>
                      <a:pt x="3" y="7"/>
                      <a:pt x="3" y="7"/>
                    </a:cubicBezTo>
                    <a:cubicBezTo>
                      <a:pt x="4" y="7"/>
                      <a:pt x="3" y="3"/>
                      <a:pt x="5" y="6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4" y="5"/>
                      <a:pt x="5" y="7"/>
                      <a:pt x="6" y="8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5" y="7"/>
                      <a:pt x="5" y="7"/>
                      <a:pt x="5" y="7"/>
                    </a:cubicBezTo>
                    <a:cubicBezTo>
                      <a:pt x="5" y="5"/>
                      <a:pt x="5" y="6"/>
                      <a:pt x="6" y="7"/>
                    </a:cubicBezTo>
                    <a:cubicBezTo>
                      <a:pt x="6" y="5"/>
                      <a:pt x="5" y="5"/>
                      <a:pt x="4" y="4"/>
                    </a:cubicBezTo>
                    <a:cubicBezTo>
                      <a:pt x="5" y="6"/>
                      <a:pt x="2" y="2"/>
                      <a:pt x="3" y="3"/>
                    </a:cubicBezTo>
                    <a:cubicBezTo>
                      <a:pt x="3" y="4"/>
                      <a:pt x="3" y="4"/>
                      <a:pt x="3" y="5"/>
                    </a:cubicBez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516" name="Freeform 1016"/>
              <p:cNvSpPr/>
              <p:nvPr/>
            </p:nvSpPr>
            <p:spPr bwMode="auto">
              <a:xfrm>
                <a:off x="1470" y="253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517" name="Freeform 1017"/>
              <p:cNvSpPr/>
              <p:nvPr/>
            </p:nvSpPr>
            <p:spPr bwMode="auto">
              <a:xfrm>
                <a:off x="1462" y="2516"/>
                <a:ext cx="3" cy="0"/>
              </a:xfrm>
              <a:custGeom>
                <a:avLst/>
                <a:gdLst>
                  <a:gd name="T0" fmla="*/ 1 w 1"/>
                  <a:gd name="T1" fmla="*/ 1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518" name="Rectangle 1018"/>
              <p:cNvSpPr>
                <a:spLocks noChangeArrowheads="1"/>
              </p:cNvSpPr>
              <p:nvPr/>
            </p:nvSpPr>
            <p:spPr bwMode="auto">
              <a:xfrm>
                <a:off x="1470" y="2532"/>
                <a:ext cx="1" cy="1"/>
              </a:xfrm>
              <a:prstGeom prst="rect">
                <a:avLst/>
              </a:pr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519" name="Freeform 1019"/>
              <p:cNvSpPr/>
              <p:nvPr/>
            </p:nvSpPr>
            <p:spPr bwMode="auto">
              <a:xfrm>
                <a:off x="1465" y="2524"/>
                <a:ext cx="2" cy="0"/>
              </a:xfrm>
              <a:custGeom>
                <a:avLst/>
                <a:gdLst>
                  <a:gd name="T0" fmla="*/ 2 w 2"/>
                  <a:gd name="T1" fmla="*/ 0 w 2"/>
                  <a:gd name="T2" fmla="*/ 2 w 2"/>
                  <a:gd name="T3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520" name="Freeform 1020"/>
              <p:cNvSpPr/>
              <p:nvPr/>
            </p:nvSpPr>
            <p:spPr bwMode="auto">
              <a:xfrm>
                <a:off x="1459" y="251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521" name="Freeform 1021"/>
              <p:cNvSpPr/>
              <p:nvPr/>
            </p:nvSpPr>
            <p:spPr bwMode="auto">
              <a:xfrm>
                <a:off x="1462" y="2527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522" name="Freeform 1022"/>
              <p:cNvSpPr/>
              <p:nvPr/>
            </p:nvSpPr>
            <p:spPr bwMode="auto">
              <a:xfrm>
                <a:off x="1456" y="2502"/>
                <a:ext cx="33" cy="55"/>
              </a:xfrm>
              <a:custGeom>
                <a:avLst/>
                <a:gdLst>
                  <a:gd name="T0" fmla="*/ 4 w 12"/>
                  <a:gd name="T1" fmla="*/ 14 h 20"/>
                  <a:gd name="T2" fmla="*/ 4 w 12"/>
                  <a:gd name="T3" fmla="*/ 16 h 20"/>
                  <a:gd name="T4" fmla="*/ 4 w 12"/>
                  <a:gd name="T5" fmla="*/ 18 h 20"/>
                  <a:gd name="T6" fmla="*/ 5 w 12"/>
                  <a:gd name="T7" fmla="*/ 16 h 20"/>
                  <a:gd name="T8" fmla="*/ 7 w 12"/>
                  <a:gd name="T9" fmla="*/ 16 h 20"/>
                  <a:gd name="T10" fmla="*/ 8 w 12"/>
                  <a:gd name="T11" fmla="*/ 12 h 20"/>
                  <a:gd name="T12" fmla="*/ 9 w 12"/>
                  <a:gd name="T13" fmla="*/ 14 h 20"/>
                  <a:gd name="T14" fmla="*/ 8 w 12"/>
                  <a:gd name="T15" fmla="*/ 13 h 20"/>
                  <a:gd name="T16" fmla="*/ 9 w 12"/>
                  <a:gd name="T17" fmla="*/ 12 h 20"/>
                  <a:gd name="T18" fmla="*/ 6 w 12"/>
                  <a:gd name="T19" fmla="*/ 12 h 20"/>
                  <a:gd name="T20" fmla="*/ 7 w 12"/>
                  <a:gd name="T21" fmla="*/ 10 h 20"/>
                  <a:gd name="T22" fmla="*/ 3 w 12"/>
                  <a:gd name="T23" fmla="*/ 11 h 20"/>
                  <a:gd name="T24" fmla="*/ 8 w 12"/>
                  <a:gd name="T25" fmla="*/ 10 h 20"/>
                  <a:gd name="T26" fmla="*/ 7 w 12"/>
                  <a:gd name="T27" fmla="*/ 8 h 20"/>
                  <a:gd name="T28" fmla="*/ 6 w 12"/>
                  <a:gd name="T29" fmla="*/ 8 h 20"/>
                  <a:gd name="T30" fmla="*/ 4 w 12"/>
                  <a:gd name="T31" fmla="*/ 7 h 20"/>
                  <a:gd name="T32" fmla="*/ 1 w 12"/>
                  <a:gd name="T33" fmla="*/ 8 h 20"/>
                  <a:gd name="T34" fmla="*/ 5 w 12"/>
                  <a:gd name="T35" fmla="*/ 6 h 20"/>
                  <a:gd name="T36" fmla="*/ 5 w 12"/>
                  <a:gd name="T37" fmla="*/ 5 h 20"/>
                  <a:gd name="T38" fmla="*/ 4 w 12"/>
                  <a:gd name="T39" fmla="*/ 4 h 20"/>
                  <a:gd name="T40" fmla="*/ 3 w 12"/>
                  <a:gd name="T41" fmla="*/ 6 h 20"/>
                  <a:gd name="T42" fmla="*/ 2 w 12"/>
                  <a:gd name="T43" fmla="*/ 4 h 20"/>
                  <a:gd name="T44" fmla="*/ 3 w 12"/>
                  <a:gd name="T45" fmla="*/ 4 h 20"/>
                  <a:gd name="T46" fmla="*/ 0 w 12"/>
                  <a:gd name="T47" fmla="*/ 6 h 20"/>
                  <a:gd name="T48" fmla="*/ 0 w 12"/>
                  <a:gd name="T49" fmla="*/ 7 h 20"/>
                  <a:gd name="T50" fmla="*/ 1 w 12"/>
                  <a:gd name="T51" fmla="*/ 7 h 20"/>
                  <a:gd name="T52" fmla="*/ 1 w 12"/>
                  <a:gd name="T53" fmla="*/ 8 h 20"/>
                  <a:gd name="T54" fmla="*/ 1 w 12"/>
                  <a:gd name="T55" fmla="*/ 9 h 20"/>
                  <a:gd name="T56" fmla="*/ 2 w 12"/>
                  <a:gd name="T57" fmla="*/ 9 h 20"/>
                  <a:gd name="T58" fmla="*/ 2 w 12"/>
                  <a:gd name="T59" fmla="*/ 9 h 20"/>
                  <a:gd name="T60" fmla="*/ 2 w 12"/>
                  <a:gd name="T61" fmla="*/ 10 h 20"/>
                  <a:gd name="T62" fmla="*/ 3 w 12"/>
                  <a:gd name="T63" fmla="*/ 10 h 20"/>
                  <a:gd name="T64" fmla="*/ 4 w 12"/>
                  <a:gd name="T65" fmla="*/ 10 h 20"/>
                  <a:gd name="T66" fmla="*/ 3 w 12"/>
                  <a:gd name="T67" fmla="*/ 11 h 20"/>
                  <a:gd name="T68" fmla="*/ 3 w 12"/>
                  <a:gd name="T69" fmla="*/ 12 h 20"/>
                  <a:gd name="T70" fmla="*/ 5 w 12"/>
                  <a:gd name="T71" fmla="*/ 12 h 20"/>
                  <a:gd name="T72" fmla="*/ 6 w 12"/>
                  <a:gd name="T73" fmla="*/ 12 h 20"/>
                  <a:gd name="T74" fmla="*/ 7 w 12"/>
                  <a:gd name="T75" fmla="*/ 13 h 20"/>
                  <a:gd name="T76" fmla="*/ 7 w 12"/>
                  <a:gd name="T77" fmla="*/ 14 h 20"/>
                  <a:gd name="T78" fmla="*/ 9 w 12"/>
                  <a:gd name="T79" fmla="*/ 12 h 20"/>
                  <a:gd name="T80" fmla="*/ 7 w 12"/>
                  <a:gd name="T81" fmla="*/ 12 h 20"/>
                  <a:gd name="T82" fmla="*/ 8 w 12"/>
                  <a:gd name="T83" fmla="*/ 13 h 20"/>
                  <a:gd name="T84" fmla="*/ 6 w 12"/>
                  <a:gd name="T85" fmla="*/ 15 h 20"/>
                  <a:gd name="T86" fmla="*/ 5 w 12"/>
                  <a:gd name="T87" fmla="*/ 12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2" h="20">
                    <a:moveTo>
                      <a:pt x="5" y="12"/>
                    </a:moveTo>
                    <a:cubicBezTo>
                      <a:pt x="4" y="13"/>
                      <a:pt x="4" y="13"/>
                      <a:pt x="4" y="14"/>
                    </a:cubicBezTo>
                    <a:cubicBezTo>
                      <a:pt x="4" y="14"/>
                      <a:pt x="4" y="14"/>
                      <a:pt x="4" y="14"/>
                    </a:cubicBezTo>
                    <a:cubicBezTo>
                      <a:pt x="4" y="14"/>
                      <a:pt x="3" y="15"/>
                      <a:pt x="4" y="16"/>
                    </a:cubicBezTo>
                    <a:cubicBezTo>
                      <a:pt x="4" y="16"/>
                      <a:pt x="4" y="16"/>
                      <a:pt x="4" y="16"/>
                    </a:cubicBezTo>
                    <a:cubicBezTo>
                      <a:pt x="4" y="15"/>
                      <a:pt x="4" y="17"/>
                      <a:pt x="4" y="18"/>
                    </a:cubicBezTo>
                    <a:cubicBezTo>
                      <a:pt x="5" y="17"/>
                      <a:pt x="5" y="14"/>
                      <a:pt x="5" y="15"/>
                    </a:cubicBezTo>
                    <a:cubicBezTo>
                      <a:pt x="5" y="15"/>
                      <a:pt x="5" y="16"/>
                      <a:pt x="5" y="16"/>
                    </a:cubicBezTo>
                    <a:cubicBezTo>
                      <a:pt x="6" y="16"/>
                      <a:pt x="6" y="14"/>
                      <a:pt x="6" y="14"/>
                    </a:cubicBezTo>
                    <a:cubicBezTo>
                      <a:pt x="6" y="20"/>
                      <a:pt x="7" y="12"/>
                      <a:pt x="7" y="16"/>
                    </a:cubicBezTo>
                    <a:cubicBezTo>
                      <a:pt x="7" y="16"/>
                      <a:pt x="7" y="16"/>
                      <a:pt x="8" y="15"/>
                    </a:cubicBezTo>
                    <a:cubicBezTo>
                      <a:pt x="11" y="14"/>
                      <a:pt x="8" y="11"/>
                      <a:pt x="8" y="12"/>
                    </a:cubicBezTo>
                    <a:cubicBezTo>
                      <a:pt x="7" y="13"/>
                      <a:pt x="10" y="8"/>
                      <a:pt x="6" y="15"/>
                    </a:cubicBezTo>
                    <a:cubicBezTo>
                      <a:pt x="6" y="16"/>
                      <a:pt x="10" y="15"/>
                      <a:pt x="9" y="14"/>
                    </a:cubicBezTo>
                    <a:cubicBezTo>
                      <a:pt x="11" y="15"/>
                      <a:pt x="9" y="13"/>
                      <a:pt x="11" y="14"/>
                    </a:cubicBezTo>
                    <a:cubicBezTo>
                      <a:pt x="8" y="14"/>
                      <a:pt x="12" y="11"/>
                      <a:pt x="8" y="13"/>
                    </a:cubicBezTo>
                    <a:cubicBezTo>
                      <a:pt x="9" y="12"/>
                      <a:pt x="8" y="13"/>
                      <a:pt x="8" y="12"/>
                    </a:cubicBezTo>
                    <a:cubicBezTo>
                      <a:pt x="9" y="11"/>
                      <a:pt x="9" y="12"/>
                      <a:pt x="9" y="12"/>
                    </a:cubicBezTo>
                    <a:cubicBezTo>
                      <a:pt x="9" y="11"/>
                      <a:pt x="7" y="12"/>
                      <a:pt x="9" y="11"/>
                    </a:cubicBezTo>
                    <a:cubicBezTo>
                      <a:pt x="9" y="10"/>
                      <a:pt x="8" y="11"/>
                      <a:pt x="6" y="12"/>
                    </a:cubicBezTo>
                    <a:cubicBezTo>
                      <a:pt x="7" y="11"/>
                      <a:pt x="7" y="11"/>
                      <a:pt x="9" y="10"/>
                    </a:cubicBezTo>
                    <a:cubicBezTo>
                      <a:pt x="7" y="11"/>
                      <a:pt x="8" y="10"/>
                      <a:pt x="7" y="10"/>
                    </a:cubicBezTo>
                    <a:cubicBezTo>
                      <a:pt x="6" y="10"/>
                      <a:pt x="6" y="11"/>
                      <a:pt x="5" y="11"/>
                    </a:cubicBezTo>
                    <a:cubicBezTo>
                      <a:pt x="5" y="11"/>
                      <a:pt x="4" y="11"/>
                      <a:pt x="3" y="11"/>
                    </a:cubicBezTo>
                    <a:cubicBezTo>
                      <a:pt x="5" y="10"/>
                      <a:pt x="4" y="12"/>
                      <a:pt x="5" y="10"/>
                    </a:cubicBezTo>
                    <a:cubicBezTo>
                      <a:pt x="6" y="10"/>
                      <a:pt x="6" y="10"/>
                      <a:pt x="8" y="10"/>
                    </a:cubicBezTo>
                    <a:cubicBezTo>
                      <a:pt x="7" y="9"/>
                      <a:pt x="7" y="9"/>
                      <a:pt x="6" y="9"/>
                    </a:cubicBezTo>
                    <a:cubicBezTo>
                      <a:pt x="6" y="9"/>
                      <a:pt x="7" y="9"/>
                      <a:pt x="7" y="8"/>
                    </a:cubicBezTo>
                    <a:cubicBezTo>
                      <a:pt x="7" y="7"/>
                      <a:pt x="5" y="9"/>
                      <a:pt x="5" y="8"/>
                    </a:cubicBezTo>
                    <a:cubicBezTo>
                      <a:pt x="6" y="8"/>
                      <a:pt x="6" y="8"/>
                      <a:pt x="6" y="8"/>
                    </a:cubicBezTo>
                    <a:cubicBezTo>
                      <a:pt x="5" y="8"/>
                      <a:pt x="6" y="7"/>
                      <a:pt x="5" y="7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6" y="6"/>
                      <a:pt x="2" y="8"/>
                      <a:pt x="4" y="6"/>
                    </a:cubicBezTo>
                    <a:cubicBezTo>
                      <a:pt x="2" y="7"/>
                      <a:pt x="1" y="8"/>
                      <a:pt x="1" y="8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2" y="7"/>
                      <a:pt x="4" y="6"/>
                      <a:pt x="5" y="6"/>
                    </a:cubicBezTo>
                    <a:cubicBezTo>
                      <a:pt x="4" y="6"/>
                      <a:pt x="5" y="5"/>
                      <a:pt x="3" y="5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5" y="4"/>
                      <a:pt x="2" y="6"/>
                      <a:pt x="3" y="5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4" y="5"/>
                      <a:pt x="1" y="0"/>
                      <a:pt x="2" y="4"/>
                    </a:cubicBezTo>
                    <a:cubicBezTo>
                      <a:pt x="3" y="3"/>
                      <a:pt x="5" y="6"/>
                      <a:pt x="3" y="6"/>
                    </a:cubicBezTo>
                    <a:cubicBezTo>
                      <a:pt x="1" y="5"/>
                      <a:pt x="2" y="3"/>
                      <a:pt x="2" y="6"/>
                    </a:cubicBezTo>
                    <a:cubicBezTo>
                      <a:pt x="2" y="5"/>
                      <a:pt x="2" y="5"/>
                      <a:pt x="2" y="4"/>
                    </a:cubicBezTo>
                    <a:cubicBezTo>
                      <a:pt x="1" y="6"/>
                      <a:pt x="1" y="6"/>
                      <a:pt x="1" y="6"/>
                    </a:cubicBezTo>
                    <a:cubicBezTo>
                      <a:pt x="2" y="5"/>
                      <a:pt x="2" y="4"/>
                      <a:pt x="3" y="4"/>
                    </a:cubicBezTo>
                    <a:cubicBezTo>
                      <a:pt x="4" y="3"/>
                      <a:pt x="2" y="5"/>
                      <a:pt x="3" y="4"/>
                    </a:cubicBezTo>
                    <a:cubicBezTo>
                      <a:pt x="1" y="5"/>
                      <a:pt x="1" y="5"/>
                      <a:pt x="0" y="6"/>
                    </a:cubicBezTo>
                    <a:cubicBezTo>
                      <a:pt x="1" y="6"/>
                      <a:pt x="1" y="6"/>
                      <a:pt x="1" y="6"/>
                    </a:cubicBezTo>
                    <a:cubicBezTo>
                      <a:pt x="0" y="6"/>
                      <a:pt x="0" y="7"/>
                      <a:pt x="0" y="7"/>
                    </a:cubicBezTo>
                    <a:cubicBezTo>
                      <a:pt x="2" y="6"/>
                      <a:pt x="0" y="8"/>
                      <a:pt x="1" y="8"/>
                    </a:cubicBezTo>
                    <a:cubicBezTo>
                      <a:pt x="1" y="7"/>
                      <a:pt x="1" y="7"/>
                      <a:pt x="1" y="7"/>
                    </a:cubicBezTo>
                    <a:cubicBezTo>
                      <a:pt x="1" y="7"/>
                      <a:pt x="1" y="7"/>
                      <a:pt x="2" y="7"/>
                    </a:cubicBezTo>
                    <a:cubicBezTo>
                      <a:pt x="1" y="8"/>
                      <a:pt x="1" y="8"/>
                      <a:pt x="1" y="8"/>
                    </a:cubicBezTo>
                    <a:cubicBezTo>
                      <a:pt x="1" y="8"/>
                      <a:pt x="3" y="7"/>
                      <a:pt x="3" y="7"/>
                    </a:cubicBezTo>
                    <a:cubicBezTo>
                      <a:pt x="1" y="8"/>
                      <a:pt x="2" y="8"/>
                      <a:pt x="1" y="9"/>
                    </a:cubicBezTo>
                    <a:cubicBezTo>
                      <a:pt x="3" y="8"/>
                      <a:pt x="2" y="9"/>
                      <a:pt x="3" y="9"/>
                    </a:cubicBezTo>
                    <a:cubicBezTo>
                      <a:pt x="3" y="8"/>
                      <a:pt x="3" y="9"/>
                      <a:pt x="2" y="9"/>
                    </a:cubicBezTo>
                    <a:cubicBezTo>
                      <a:pt x="2" y="9"/>
                      <a:pt x="2" y="9"/>
                      <a:pt x="2" y="9"/>
                    </a:cubicBezTo>
                    <a:cubicBezTo>
                      <a:pt x="2" y="9"/>
                      <a:pt x="2" y="9"/>
                      <a:pt x="2" y="9"/>
                    </a:cubicBezTo>
                    <a:cubicBezTo>
                      <a:pt x="2" y="10"/>
                      <a:pt x="2" y="10"/>
                      <a:pt x="2" y="10"/>
                    </a:cubicBezTo>
                    <a:cubicBezTo>
                      <a:pt x="2" y="10"/>
                      <a:pt x="3" y="9"/>
                      <a:pt x="2" y="10"/>
                    </a:cubicBezTo>
                    <a:cubicBezTo>
                      <a:pt x="2" y="10"/>
                      <a:pt x="2" y="10"/>
                      <a:pt x="2" y="10"/>
                    </a:cubicBezTo>
                    <a:cubicBezTo>
                      <a:pt x="1" y="10"/>
                      <a:pt x="4" y="9"/>
                      <a:pt x="3" y="10"/>
                    </a:cubicBezTo>
                    <a:cubicBezTo>
                      <a:pt x="4" y="10"/>
                      <a:pt x="4" y="10"/>
                      <a:pt x="6" y="9"/>
                    </a:cubicBezTo>
                    <a:cubicBezTo>
                      <a:pt x="5" y="9"/>
                      <a:pt x="4" y="10"/>
                      <a:pt x="4" y="10"/>
                    </a:cubicBezTo>
                    <a:cubicBezTo>
                      <a:pt x="6" y="10"/>
                      <a:pt x="4" y="11"/>
                      <a:pt x="5" y="11"/>
                    </a:cubicBezTo>
                    <a:cubicBezTo>
                      <a:pt x="3" y="11"/>
                      <a:pt x="4" y="11"/>
                      <a:pt x="3" y="11"/>
                    </a:cubicBezTo>
                    <a:cubicBezTo>
                      <a:pt x="2" y="12"/>
                      <a:pt x="4" y="11"/>
                      <a:pt x="4" y="12"/>
                    </a:cubicBezTo>
                    <a:cubicBezTo>
                      <a:pt x="3" y="12"/>
                      <a:pt x="3" y="12"/>
                      <a:pt x="3" y="12"/>
                    </a:cubicBezTo>
                    <a:cubicBezTo>
                      <a:pt x="4" y="12"/>
                      <a:pt x="5" y="11"/>
                      <a:pt x="4" y="12"/>
                    </a:cubicBezTo>
                    <a:cubicBezTo>
                      <a:pt x="5" y="12"/>
                      <a:pt x="5" y="12"/>
                      <a:pt x="5" y="12"/>
                    </a:cubicBezTo>
                    <a:cubicBezTo>
                      <a:pt x="4" y="12"/>
                      <a:pt x="5" y="12"/>
                      <a:pt x="4" y="13"/>
                    </a:cubicBezTo>
                    <a:cubicBezTo>
                      <a:pt x="6" y="12"/>
                      <a:pt x="6" y="12"/>
                      <a:pt x="6" y="12"/>
                    </a:cubicBezTo>
                    <a:cubicBezTo>
                      <a:pt x="4" y="14"/>
                      <a:pt x="6" y="13"/>
                      <a:pt x="8" y="13"/>
                    </a:cubicBezTo>
                    <a:cubicBezTo>
                      <a:pt x="8" y="13"/>
                      <a:pt x="8" y="13"/>
                      <a:pt x="7" y="13"/>
                    </a:cubicBezTo>
                    <a:cubicBezTo>
                      <a:pt x="7" y="13"/>
                      <a:pt x="7" y="13"/>
                      <a:pt x="7" y="13"/>
                    </a:cubicBezTo>
                    <a:cubicBezTo>
                      <a:pt x="7" y="14"/>
                      <a:pt x="5" y="14"/>
                      <a:pt x="7" y="14"/>
                    </a:cubicBezTo>
                    <a:cubicBezTo>
                      <a:pt x="7" y="14"/>
                      <a:pt x="8" y="14"/>
                      <a:pt x="7" y="13"/>
                    </a:cubicBezTo>
                    <a:cubicBezTo>
                      <a:pt x="6" y="11"/>
                      <a:pt x="9" y="12"/>
                      <a:pt x="9" y="12"/>
                    </a:cubicBezTo>
                    <a:cubicBezTo>
                      <a:pt x="6" y="15"/>
                      <a:pt x="8" y="16"/>
                      <a:pt x="6" y="14"/>
                    </a:cubicBezTo>
                    <a:cubicBezTo>
                      <a:pt x="7" y="10"/>
                      <a:pt x="7" y="13"/>
                      <a:pt x="7" y="12"/>
                    </a:cubicBezTo>
                    <a:cubicBezTo>
                      <a:pt x="7" y="11"/>
                      <a:pt x="6" y="11"/>
                      <a:pt x="6" y="13"/>
                    </a:cubicBezTo>
                    <a:cubicBezTo>
                      <a:pt x="7" y="13"/>
                      <a:pt x="7" y="15"/>
                      <a:pt x="8" y="13"/>
                    </a:cubicBezTo>
                    <a:cubicBezTo>
                      <a:pt x="8" y="13"/>
                      <a:pt x="9" y="15"/>
                      <a:pt x="8" y="15"/>
                    </a:cubicBezTo>
                    <a:cubicBezTo>
                      <a:pt x="7" y="15"/>
                      <a:pt x="7" y="14"/>
                      <a:pt x="6" y="15"/>
                    </a:cubicBezTo>
                    <a:cubicBezTo>
                      <a:pt x="6" y="12"/>
                      <a:pt x="6" y="12"/>
                      <a:pt x="6" y="12"/>
                    </a:cubicBezTo>
                    <a:cubicBezTo>
                      <a:pt x="6" y="10"/>
                      <a:pt x="5" y="16"/>
                      <a:pt x="5" y="12"/>
                    </a:cubicBez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523" name="Freeform 1023"/>
              <p:cNvSpPr/>
              <p:nvPr/>
            </p:nvSpPr>
            <p:spPr bwMode="auto">
              <a:xfrm>
                <a:off x="1470" y="2538"/>
                <a:ext cx="3" cy="3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1 h 1"/>
                  <a:gd name="T4" fmla="*/ 1 w 1"/>
                  <a:gd name="T5" fmla="*/ 1 h 1"/>
                  <a:gd name="T6" fmla="*/ 1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0"/>
                    </a:cubicBez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524" name="Freeform 1024"/>
              <p:cNvSpPr/>
              <p:nvPr/>
            </p:nvSpPr>
            <p:spPr bwMode="auto">
              <a:xfrm>
                <a:off x="1473" y="2538"/>
                <a:ext cx="3" cy="3"/>
              </a:xfrm>
              <a:custGeom>
                <a:avLst/>
                <a:gdLst>
                  <a:gd name="T0" fmla="*/ 0 w 3"/>
                  <a:gd name="T1" fmla="*/ 3 h 3"/>
                  <a:gd name="T2" fmla="*/ 3 w 3"/>
                  <a:gd name="T3" fmla="*/ 0 h 3"/>
                  <a:gd name="T4" fmla="*/ 0 w 3"/>
                  <a:gd name="T5" fmla="*/ 0 h 3"/>
                  <a:gd name="T6" fmla="*/ 0 w 3"/>
                  <a:gd name="T7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3">
                    <a:moveTo>
                      <a:pt x="0" y="3"/>
                    </a:moveTo>
                    <a:lnTo>
                      <a:pt x="3" y="0"/>
                    </a:lnTo>
                    <a:lnTo>
                      <a:pt x="0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525" name="Freeform 1025"/>
              <p:cNvSpPr/>
              <p:nvPr/>
            </p:nvSpPr>
            <p:spPr bwMode="auto">
              <a:xfrm>
                <a:off x="1465" y="2535"/>
                <a:ext cx="2" cy="3"/>
              </a:xfrm>
              <a:custGeom>
                <a:avLst/>
                <a:gdLst>
                  <a:gd name="T0" fmla="*/ 1 w 1"/>
                  <a:gd name="T1" fmla="*/ 1 h 1"/>
                  <a:gd name="T2" fmla="*/ 0 w 1"/>
                  <a:gd name="T3" fmla="*/ 1 h 1"/>
                  <a:gd name="T4" fmla="*/ 1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0"/>
                      <a:pt x="0" y="0"/>
                      <a:pt x="0" y="1"/>
                    </a:cubicBezTo>
                    <a:cubicBezTo>
                      <a:pt x="0" y="1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526" name="Freeform 1026"/>
              <p:cNvSpPr/>
              <p:nvPr/>
            </p:nvSpPr>
            <p:spPr bwMode="auto">
              <a:xfrm>
                <a:off x="1465" y="2538"/>
                <a:ext cx="0" cy="3"/>
              </a:xfrm>
              <a:custGeom>
                <a:avLst/>
                <a:gdLst>
                  <a:gd name="T0" fmla="*/ 0 h 3"/>
                  <a:gd name="T1" fmla="*/ 3 h 3"/>
                  <a:gd name="T2" fmla="*/ 0 h 3"/>
                  <a:gd name="T3" fmla="*/ 0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lnTo>
                      <a:pt x="0" y="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527" name="Freeform 1027"/>
              <p:cNvSpPr/>
              <p:nvPr/>
            </p:nvSpPr>
            <p:spPr bwMode="auto">
              <a:xfrm>
                <a:off x="1432" y="2527"/>
                <a:ext cx="33" cy="27"/>
              </a:xfrm>
              <a:custGeom>
                <a:avLst/>
                <a:gdLst>
                  <a:gd name="T0" fmla="*/ 6 w 12"/>
                  <a:gd name="T1" fmla="*/ 2 h 10"/>
                  <a:gd name="T2" fmla="*/ 4 w 12"/>
                  <a:gd name="T3" fmla="*/ 2 h 10"/>
                  <a:gd name="T4" fmla="*/ 5 w 12"/>
                  <a:gd name="T5" fmla="*/ 1 h 10"/>
                  <a:gd name="T6" fmla="*/ 3 w 12"/>
                  <a:gd name="T7" fmla="*/ 0 h 10"/>
                  <a:gd name="T8" fmla="*/ 7 w 12"/>
                  <a:gd name="T9" fmla="*/ 8 h 10"/>
                  <a:gd name="T10" fmla="*/ 4 w 12"/>
                  <a:gd name="T11" fmla="*/ 6 h 10"/>
                  <a:gd name="T12" fmla="*/ 9 w 12"/>
                  <a:gd name="T13" fmla="*/ 7 h 10"/>
                  <a:gd name="T14" fmla="*/ 9 w 12"/>
                  <a:gd name="T15" fmla="*/ 9 h 10"/>
                  <a:gd name="T16" fmla="*/ 10 w 12"/>
                  <a:gd name="T17" fmla="*/ 8 h 10"/>
                  <a:gd name="T18" fmla="*/ 10 w 12"/>
                  <a:gd name="T19" fmla="*/ 8 h 10"/>
                  <a:gd name="T20" fmla="*/ 10 w 12"/>
                  <a:gd name="T21" fmla="*/ 8 h 10"/>
                  <a:gd name="T22" fmla="*/ 10 w 12"/>
                  <a:gd name="T23" fmla="*/ 8 h 10"/>
                  <a:gd name="T24" fmla="*/ 11 w 12"/>
                  <a:gd name="T25" fmla="*/ 7 h 10"/>
                  <a:gd name="T26" fmla="*/ 11 w 12"/>
                  <a:gd name="T27" fmla="*/ 8 h 10"/>
                  <a:gd name="T28" fmla="*/ 11 w 12"/>
                  <a:gd name="T29" fmla="*/ 7 h 10"/>
                  <a:gd name="T30" fmla="*/ 11 w 12"/>
                  <a:gd name="T31" fmla="*/ 8 h 10"/>
                  <a:gd name="T32" fmla="*/ 12 w 12"/>
                  <a:gd name="T33" fmla="*/ 6 h 10"/>
                  <a:gd name="T34" fmla="*/ 12 w 12"/>
                  <a:gd name="T35" fmla="*/ 5 h 10"/>
                  <a:gd name="T36" fmla="*/ 11 w 12"/>
                  <a:gd name="T37" fmla="*/ 6 h 10"/>
                  <a:gd name="T38" fmla="*/ 11 w 12"/>
                  <a:gd name="T39" fmla="*/ 6 h 10"/>
                  <a:gd name="T40" fmla="*/ 11 w 12"/>
                  <a:gd name="T41" fmla="*/ 7 h 10"/>
                  <a:gd name="T42" fmla="*/ 11 w 12"/>
                  <a:gd name="T43" fmla="*/ 5 h 10"/>
                  <a:gd name="T44" fmla="*/ 10 w 12"/>
                  <a:gd name="T45" fmla="*/ 4 h 10"/>
                  <a:gd name="T46" fmla="*/ 10 w 12"/>
                  <a:gd name="T47" fmla="*/ 4 h 10"/>
                  <a:gd name="T48" fmla="*/ 10 w 12"/>
                  <a:gd name="T49" fmla="*/ 4 h 10"/>
                  <a:gd name="T50" fmla="*/ 10 w 12"/>
                  <a:gd name="T51" fmla="*/ 5 h 10"/>
                  <a:gd name="T52" fmla="*/ 10 w 12"/>
                  <a:gd name="T53" fmla="*/ 7 h 10"/>
                  <a:gd name="T54" fmla="*/ 9 w 12"/>
                  <a:gd name="T55" fmla="*/ 7 h 10"/>
                  <a:gd name="T56" fmla="*/ 10 w 12"/>
                  <a:gd name="T57" fmla="*/ 5 h 10"/>
                  <a:gd name="T58" fmla="*/ 9 w 12"/>
                  <a:gd name="T59" fmla="*/ 6 h 10"/>
                  <a:gd name="T60" fmla="*/ 9 w 12"/>
                  <a:gd name="T61" fmla="*/ 4 h 10"/>
                  <a:gd name="T62" fmla="*/ 9 w 12"/>
                  <a:gd name="T63" fmla="*/ 6 h 10"/>
                  <a:gd name="T64" fmla="*/ 6 w 12"/>
                  <a:gd name="T65" fmla="*/ 5 h 10"/>
                  <a:gd name="T66" fmla="*/ 7 w 12"/>
                  <a:gd name="T67" fmla="*/ 5 h 10"/>
                  <a:gd name="T68" fmla="*/ 6 w 12"/>
                  <a:gd name="T69" fmla="*/ 5 h 10"/>
                  <a:gd name="T70" fmla="*/ 6 w 12"/>
                  <a:gd name="T71" fmla="*/ 3 h 10"/>
                  <a:gd name="T72" fmla="*/ 5 w 12"/>
                  <a:gd name="T73" fmla="*/ 4 h 10"/>
                  <a:gd name="T74" fmla="*/ 5 w 12"/>
                  <a:gd name="T75" fmla="*/ 2 h 10"/>
                  <a:gd name="T76" fmla="*/ 5 w 12"/>
                  <a:gd name="T77" fmla="*/ 2 h 10"/>
                  <a:gd name="T78" fmla="*/ 3 w 12"/>
                  <a:gd name="T79" fmla="*/ 2 h 10"/>
                  <a:gd name="T80" fmla="*/ 6 w 12"/>
                  <a:gd name="T81" fmla="*/ 2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2" h="10">
                    <a:moveTo>
                      <a:pt x="6" y="2"/>
                    </a:moveTo>
                    <a:cubicBezTo>
                      <a:pt x="4" y="2"/>
                      <a:pt x="4" y="2"/>
                      <a:pt x="4" y="2"/>
                    </a:cubicBezTo>
                    <a:cubicBezTo>
                      <a:pt x="5" y="2"/>
                      <a:pt x="4" y="1"/>
                      <a:pt x="5" y="1"/>
                    </a:cubicBezTo>
                    <a:cubicBezTo>
                      <a:pt x="3" y="1"/>
                      <a:pt x="5" y="0"/>
                      <a:pt x="3" y="0"/>
                    </a:cubicBezTo>
                    <a:cubicBezTo>
                      <a:pt x="4" y="4"/>
                      <a:pt x="0" y="1"/>
                      <a:pt x="7" y="8"/>
                    </a:cubicBezTo>
                    <a:cubicBezTo>
                      <a:pt x="7" y="8"/>
                      <a:pt x="6" y="9"/>
                      <a:pt x="4" y="6"/>
                    </a:cubicBezTo>
                    <a:cubicBezTo>
                      <a:pt x="10" y="10"/>
                      <a:pt x="7" y="10"/>
                      <a:pt x="9" y="7"/>
                    </a:cubicBezTo>
                    <a:cubicBezTo>
                      <a:pt x="9" y="9"/>
                      <a:pt x="9" y="9"/>
                      <a:pt x="9" y="9"/>
                    </a:cubicBezTo>
                    <a:cubicBezTo>
                      <a:pt x="9" y="10"/>
                      <a:pt x="10" y="6"/>
                      <a:pt x="10" y="8"/>
                    </a:cubicBezTo>
                    <a:cubicBezTo>
                      <a:pt x="10" y="8"/>
                      <a:pt x="10" y="8"/>
                      <a:pt x="10" y="8"/>
                    </a:cubicBezTo>
                    <a:cubicBezTo>
                      <a:pt x="10" y="8"/>
                      <a:pt x="10" y="8"/>
                      <a:pt x="10" y="8"/>
                    </a:cubicBezTo>
                    <a:cubicBezTo>
                      <a:pt x="10" y="8"/>
                      <a:pt x="10" y="8"/>
                      <a:pt x="10" y="8"/>
                    </a:cubicBezTo>
                    <a:cubicBezTo>
                      <a:pt x="10" y="7"/>
                      <a:pt x="10" y="7"/>
                      <a:pt x="11" y="7"/>
                    </a:cubicBezTo>
                    <a:cubicBezTo>
                      <a:pt x="11" y="8"/>
                      <a:pt x="11" y="8"/>
                      <a:pt x="11" y="8"/>
                    </a:cubicBezTo>
                    <a:cubicBezTo>
                      <a:pt x="11" y="9"/>
                      <a:pt x="11" y="7"/>
                      <a:pt x="11" y="7"/>
                    </a:cubicBezTo>
                    <a:cubicBezTo>
                      <a:pt x="11" y="8"/>
                      <a:pt x="11" y="8"/>
                      <a:pt x="11" y="8"/>
                    </a:cubicBezTo>
                    <a:cubicBezTo>
                      <a:pt x="12" y="7"/>
                      <a:pt x="12" y="10"/>
                      <a:pt x="12" y="6"/>
                    </a:cubicBezTo>
                    <a:cubicBezTo>
                      <a:pt x="12" y="6"/>
                      <a:pt x="12" y="5"/>
                      <a:pt x="12" y="5"/>
                    </a:cubicBezTo>
                    <a:cubicBezTo>
                      <a:pt x="12" y="4"/>
                      <a:pt x="12" y="5"/>
                      <a:pt x="11" y="6"/>
                    </a:cubicBezTo>
                    <a:cubicBezTo>
                      <a:pt x="11" y="6"/>
                      <a:pt x="11" y="6"/>
                      <a:pt x="11" y="6"/>
                    </a:cubicBezTo>
                    <a:cubicBezTo>
                      <a:pt x="11" y="9"/>
                      <a:pt x="11" y="6"/>
                      <a:pt x="11" y="7"/>
                    </a:cubicBezTo>
                    <a:cubicBezTo>
                      <a:pt x="11" y="6"/>
                      <a:pt x="11" y="6"/>
                      <a:pt x="11" y="5"/>
                    </a:cubicBezTo>
                    <a:cubicBezTo>
                      <a:pt x="11" y="3"/>
                      <a:pt x="10" y="7"/>
                      <a:pt x="10" y="4"/>
                    </a:cubicBezTo>
                    <a:cubicBezTo>
                      <a:pt x="10" y="4"/>
                      <a:pt x="10" y="4"/>
                      <a:pt x="10" y="4"/>
                    </a:cubicBezTo>
                    <a:cubicBezTo>
                      <a:pt x="10" y="3"/>
                      <a:pt x="10" y="4"/>
                      <a:pt x="10" y="4"/>
                    </a:cubicBezTo>
                    <a:cubicBezTo>
                      <a:pt x="10" y="5"/>
                      <a:pt x="10" y="5"/>
                      <a:pt x="10" y="5"/>
                    </a:cubicBezTo>
                    <a:cubicBezTo>
                      <a:pt x="10" y="5"/>
                      <a:pt x="10" y="7"/>
                      <a:pt x="10" y="7"/>
                    </a:cubicBezTo>
                    <a:cubicBezTo>
                      <a:pt x="10" y="6"/>
                      <a:pt x="10" y="8"/>
                      <a:pt x="9" y="7"/>
                    </a:cubicBezTo>
                    <a:cubicBezTo>
                      <a:pt x="9" y="6"/>
                      <a:pt x="10" y="6"/>
                      <a:pt x="10" y="5"/>
                    </a:cubicBezTo>
                    <a:cubicBezTo>
                      <a:pt x="9" y="6"/>
                      <a:pt x="9" y="6"/>
                      <a:pt x="9" y="6"/>
                    </a:cubicBezTo>
                    <a:cubicBezTo>
                      <a:pt x="9" y="6"/>
                      <a:pt x="9" y="5"/>
                      <a:pt x="9" y="4"/>
                    </a:cubicBezTo>
                    <a:cubicBezTo>
                      <a:pt x="9" y="5"/>
                      <a:pt x="9" y="5"/>
                      <a:pt x="9" y="6"/>
                    </a:cubicBezTo>
                    <a:cubicBezTo>
                      <a:pt x="8" y="4"/>
                      <a:pt x="9" y="7"/>
                      <a:pt x="6" y="5"/>
                    </a:cubicBezTo>
                    <a:cubicBezTo>
                      <a:pt x="6" y="3"/>
                      <a:pt x="7" y="5"/>
                      <a:pt x="7" y="5"/>
                    </a:cubicBezTo>
                    <a:cubicBezTo>
                      <a:pt x="7" y="5"/>
                      <a:pt x="7" y="4"/>
                      <a:pt x="6" y="5"/>
                    </a:cubicBezTo>
                    <a:cubicBezTo>
                      <a:pt x="5" y="4"/>
                      <a:pt x="5" y="4"/>
                      <a:pt x="6" y="3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4" y="3"/>
                      <a:pt x="6" y="3"/>
                      <a:pt x="5" y="2"/>
                    </a:cubicBezTo>
                    <a:cubicBezTo>
                      <a:pt x="5" y="2"/>
                      <a:pt x="5" y="2"/>
                      <a:pt x="5" y="2"/>
                    </a:cubicBezTo>
                    <a:cubicBezTo>
                      <a:pt x="5" y="2"/>
                      <a:pt x="3" y="2"/>
                      <a:pt x="3" y="2"/>
                    </a:cubicBezTo>
                    <a:cubicBezTo>
                      <a:pt x="4" y="2"/>
                      <a:pt x="4" y="2"/>
                      <a:pt x="6" y="2"/>
                    </a:cubicBez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528" name="Freeform 1028"/>
              <p:cNvSpPr/>
              <p:nvPr/>
            </p:nvSpPr>
            <p:spPr bwMode="auto">
              <a:xfrm>
                <a:off x="1437" y="2524"/>
                <a:ext cx="9" cy="3"/>
              </a:xfrm>
              <a:custGeom>
                <a:avLst/>
                <a:gdLst>
                  <a:gd name="T0" fmla="*/ 2 w 3"/>
                  <a:gd name="T1" fmla="*/ 0 h 1"/>
                  <a:gd name="T2" fmla="*/ 3 w 3"/>
                  <a:gd name="T3" fmla="*/ 1 h 1"/>
                  <a:gd name="T4" fmla="*/ 1 w 3"/>
                  <a:gd name="T5" fmla="*/ 0 h 1"/>
                  <a:gd name="T6" fmla="*/ 1 w 3"/>
                  <a:gd name="T7" fmla="*/ 0 h 1"/>
                  <a:gd name="T8" fmla="*/ 2 w 3"/>
                  <a:gd name="T9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1">
                    <a:moveTo>
                      <a:pt x="2" y="0"/>
                    </a:moveTo>
                    <a:cubicBezTo>
                      <a:pt x="3" y="1"/>
                      <a:pt x="3" y="1"/>
                      <a:pt x="3" y="1"/>
                    </a:cubicBezTo>
                    <a:cubicBezTo>
                      <a:pt x="3" y="1"/>
                      <a:pt x="2" y="0"/>
                      <a:pt x="1" y="0"/>
                    </a:cubicBezTo>
                    <a:cubicBezTo>
                      <a:pt x="1" y="0"/>
                      <a:pt x="0" y="0"/>
                      <a:pt x="1" y="0"/>
                    </a:cubicBezTo>
                    <a:cubicBezTo>
                      <a:pt x="1" y="0"/>
                      <a:pt x="2" y="0"/>
                      <a:pt x="2" y="0"/>
                    </a:cubicBez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529" name="Freeform 1029"/>
              <p:cNvSpPr/>
              <p:nvPr/>
            </p:nvSpPr>
            <p:spPr bwMode="auto">
              <a:xfrm>
                <a:off x="1437" y="2508"/>
                <a:ext cx="39" cy="19"/>
              </a:xfrm>
              <a:custGeom>
                <a:avLst/>
                <a:gdLst>
                  <a:gd name="T0" fmla="*/ 10 w 14"/>
                  <a:gd name="T1" fmla="*/ 5 h 7"/>
                  <a:gd name="T2" fmla="*/ 11 w 14"/>
                  <a:gd name="T3" fmla="*/ 4 h 7"/>
                  <a:gd name="T4" fmla="*/ 7 w 14"/>
                  <a:gd name="T5" fmla="*/ 1 h 7"/>
                  <a:gd name="T6" fmla="*/ 3 w 14"/>
                  <a:gd name="T7" fmla="*/ 4 h 7"/>
                  <a:gd name="T8" fmla="*/ 1 w 14"/>
                  <a:gd name="T9" fmla="*/ 4 h 7"/>
                  <a:gd name="T10" fmla="*/ 2 w 14"/>
                  <a:gd name="T11" fmla="*/ 6 h 7"/>
                  <a:gd name="T12" fmla="*/ 2 w 14"/>
                  <a:gd name="T13" fmla="*/ 5 h 7"/>
                  <a:gd name="T14" fmla="*/ 2 w 14"/>
                  <a:gd name="T15" fmla="*/ 5 h 7"/>
                  <a:gd name="T16" fmla="*/ 2 w 14"/>
                  <a:gd name="T17" fmla="*/ 5 h 7"/>
                  <a:gd name="T18" fmla="*/ 3 w 14"/>
                  <a:gd name="T19" fmla="*/ 5 h 7"/>
                  <a:gd name="T20" fmla="*/ 8 w 14"/>
                  <a:gd name="T21" fmla="*/ 2 h 7"/>
                  <a:gd name="T22" fmla="*/ 7 w 14"/>
                  <a:gd name="T23" fmla="*/ 4 h 7"/>
                  <a:gd name="T24" fmla="*/ 8 w 14"/>
                  <a:gd name="T25" fmla="*/ 5 h 7"/>
                  <a:gd name="T26" fmla="*/ 8 w 14"/>
                  <a:gd name="T27" fmla="*/ 5 h 7"/>
                  <a:gd name="T28" fmla="*/ 9 w 14"/>
                  <a:gd name="T29" fmla="*/ 4 h 7"/>
                  <a:gd name="T30" fmla="*/ 8 w 14"/>
                  <a:gd name="T31" fmla="*/ 6 h 7"/>
                  <a:gd name="T32" fmla="*/ 10 w 14"/>
                  <a:gd name="T33" fmla="*/ 6 h 7"/>
                  <a:gd name="T34" fmla="*/ 12 w 14"/>
                  <a:gd name="T35" fmla="*/ 5 h 7"/>
                  <a:gd name="T36" fmla="*/ 11 w 14"/>
                  <a:gd name="T37" fmla="*/ 6 h 7"/>
                  <a:gd name="T38" fmla="*/ 11 w 14"/>
                  <a:gd name="T39" fmla="*/ 7 h 7"/>
                  <a:gd name="T40" fmla="*/ 13 w 14"/>
                  <a:gd name="T41" fmla="*/ 5 h 7"/>
                  <a:gd name="T42" fmla="*/ 10 w 14"/>
                  <a:gd name="T43" fmla="*/ 5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4" h="7">
                    <a:moveTo>
                      <a:pt x="10" y="5"/>
                    </a:moveTo>
                    <a:cubicBezTo>
                      <a:pt x="11" y="4"/>
                      <a:pt x="11" y="4"/>
                      <a:pt x="11" y="4"/>
                    </a:cubicBezTo>
                    <a:cubicBezTo>
                      <a:pt x="9" y="3"/>
                      <a:pt x="11" y="3"/>
                      <a:pt x="7" y="1"/>
                    </a:cubicBezTo>
                    <a:cubicBezTo>
                      <a:pt x="4" y="0"/>
                      <a:pt x="3" y="3"/>
                      <a:pt x="3" y="4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2" y="5"/>
                      <a:pt x="0" y="5"/>
                      <a:pt x="2" y="6"/>
                    </a:cubicBezTo>
                    <a:cubicBezTo>
                      <a:pt x="2" y="6"/>
                      <a:pt x="1" y="5"/>
                      <a:pt x="2" y="5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5" y="6"/>
                      <a:pt x="2" y="1"/>
                      <a:pt x="8" y="2"/>
                    </a:cubicBezTo>
                    <a:cubicBezTo>
                      <a:pt x="7" y="4"/>
                      <a:pt x="7" y="4"/>
                      <a:pt x="7" y="4"/>
                    </a:cubicBezTo>
                    <a:cubicBezTo>
                      <a:pt x="9" y="5"/>
                      <a:pt x="8" y="4"/>
                      <a:pt x="8" y="5"/>
                    </a:cubicBezTo>
                    <a:cubicBezTo>
                      <a:pt x="8" y="5"/>
                      <a:pt x="9" y="5"/>
                      <a:pt x="8" y="5"/>
                    </a:cubicBezTo>
                    <a:cubicBezTo>
                      <a:pt x="8" y="5"/>
                      <a:pt x="9" y="4"/>
                      <a:pt x="9" y="4"/>
                    </a:cubicBezTo>
                    <a:cubicBezTo>
                      <a:pt x="11" y="3"/>
                      <a:pt x="8" y="5"/>
                      <a:pt x="8" y="6"/>
                    </a:cubicBezTo>
                    <a:cubicBezTo>
                      <a:pt x="9" y="5"/>
                      <a:pt x="11" y="5"/>
                      <a:pt x="10" y="6"/>
                    </a:cubicBezTo>
                    <a:cubicBezTo>
                      <a:pt x="11" y="5"/>
                      <a:pt x="12" y="5"/>
                      <a:pt x="12" y="5"/>
                    </a:cubicBezTo>
                    <a:cubicBezTo>
                      <a:pt x="12" y="6"/>
                      <a:pt x="11" y="6"/>
                      <a:pt x="11" y="6"/>
                    </a:cubicBezTo>
                    <a:cubicBezTo>
                      <a:pt x="11" y="7"/>
                      <a:pt x="10" y="7"/>
                      <a:pt x="11" y="7"/>
                    </a:cubicBezTo>
                    <a:cubicBezTo>
                      <a:pt x="11" y="6"/>
                      <a:pt x="13" y="5"/>
                      <a:pt x="13" y="5"/>
                    </a:cubicBezTo>
                    <a:cubicBezTo>
                      <a:pt x="14" y="4"/>
                      <a:pt x="10" y="5"/>
                      <a:pt x="10" y="5"/>
                    </a:cubicBez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530" name="Rectangle 1030"/>
              <p:cNvSpPr>
                <a:spLocks noChangeArrowheads="1"/>
              </p:cNvSpPr>
              <p:nvPr/>
            </p:nvSpPr>
            <p:spPr bwMode="auto">
              <a:xfrm>
                <a:off x="1467" y="2519"/>
                <a:ext cx="1" cy="1"/>
              </a:xfrm>
              <a:prstGeom prst="rect">
                <a:avLst/>
              </a:pr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531" name="Freeform 1031"/>
              <p:cNvSpPr/>
              <p:nvPr/>
            </p:nvSpPr>
            <p:spPr bwMode="auto">
              <a:xfrm>
                <a:off x="1397" y="2870"/>
                <a:ext cx="2" cy="2"/>
              </a:xfrm>
              <a:custGeom>
                <a:avLst/>
                <a:gdLst>
                  <a:gd name="T0" fmla="*/ 0 w 2"/>
                  <a:gd name="T1" fmla="*/ 0 h 2"/>
                  <a:gd name="T2" fmla="*/ 0 w 2"/>
                  <a:gd name="T3" fmla="*/ 0 h 2"/>
                  <a:gd name="T4" fmla="*/ 2 w 2"/>
                  <a:gd name="T5" fmla="*/ 2 h 2"/>
                  <a:gd name="T6" fmla="*/ 0 w 2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lnTo>
                      <a:pt x="0" y="0"/>
                    </a:lnTo>
                    <a:lnTo>
                      <a:pt x="2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532" name="Freeform 1032"/>
              <p:cNvSpPr/>
              <p:nvPr/>
            </p:nvSpPr>
            <p:spPr bwMode="auto">
              <a:xfrm>
                <a:off x="1388" y="2862"/>
                <a:ext cx="9" cy="13"/>
              </a:xfrm>
              <a:custGeom>
                <a:avLst/>
                <a:gdLst>
                  <a:gd name="T0" fmla="*/ 1 w 3"/>
                  <a:gd name="T1" fmla="*/ 0 h 5"/>
                  <a:gd name="T2" fmla="*/ 1 w 3"/>
                  <a:gd name="T3" fmla="*/ 0 h 5"/>
                  <a:gd name="T4" fmla="*/ 3 w 3"/>
                  <a:gd name="T5" fmla="*/ 5 h 5"/>
                  <a:gd name="T6" fmla="*/ 1 w 3"/>
                  <a:gd name="T7" fmla="*/ 3 h 5"/>
                  <a:gd name="T8" fmla="*/ 2 w 3"/>
                  <a:gd name="T9" fmla="*/ 3 h 5"/>
                  <a:gd name="T10" fmla="*/ 1 w 3"/>
                  <a:gd name="T11" fmla="*/ 2 h 5"/>
                  <a:gd name="T12" fmla="*/ 1 w 3"/>
                  <a:gd name="T13" fmla="*/ 1 h 5"/>
                  <a:gd name="T14" fmla="*/ 1 w 3"/>
                  <a:gd name="T15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" h="5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2" y="3"/>
                      <a:pt x="1" y="3"/>
                      <a:pt x="3" y="5"/>
                    </a:cubicBezTo>
                    <a:cubicBezTo>
                      <a:pt x="3" y="4"/>
                      <a:pt x="2" y="3"/>
                      <a:pt x="1" y="3"/>
                    </a:cubicBezTo>
                    <a:cubicBezTo>
                      <a:pt x="1" y="2"/>
                      <a:pt x="2" y="3"/>
                      <a:pt x="2" y="3"/>
                    </a:cubicBezTo>
                    <a:cubicBezTo>
                      <a:pt x="2" y="2"/>
                      <a:pt x="1" y="2"/>
                      <a:pt x="1" y="2"/>
                    </a:cubicBezTo>
                    <a:cubicBezTo>
                      <a:pt x="0" y="0"/>
                      <a:pt x="1" y="2"/>
                      <a:pt x="1" y="1"/>
                    </a:cubicBez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533" name="Freeform 1033"/>
              <p:cNvSpPr/>
              <p:nvPr/>
            </p:nvSpPr>
            <p:spPr bwMode="auto">
              <a:xfrm>
                <a:off x="1391" y="2864"/>
                <a:ext cx="0" cy="6"/>
              </a:xfrm>
              <a:custGeom>
                <a:avLst/>
                <a:gdLst>
                  <a:gd name="T0" fmla="*/ 2 h 2"/>
                  <a:gd name="T1" fmla="*/ 0 h 2"/>
                  <a:gd name="T2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2"/>
                      <a:pt x="0" y="2"/>
                    </a:cubicBez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534" name="Freeform 1034"/>
              <p:cNvSpPr/>
              <p:nvPr/>
            </p:nvSpPr>
            <p:spPr bwMode="auto">
              <a:xfrm>
                <a:off x="1391" y="2867"/>
                <a:ext cx="0" cy="5"/>
              </a:xfrm>
              <a:custGeom>
                <a:avLst/>
                <a:gdLst>
                  <a:gd name="T0" fmla="*/ 1 h 2"/>
                  <a:gd name="T1" fmla="*/ 0 h 2"/>
                  <a:gd name="T2" fmla="*/ 2 h 2"/>
                  <a:gd name="T3" fmla="*/ 1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1"/>
                    </a:moveTo>
                    <a:cubicBezTo>
                      <a:pt x="0" y="1"/>
                      <a:pt x="0" y="0"/>
                      <a:pt x="0" y="0"/>
                    </a:cubicBezTo>
                    <a:cubicBezTo>
                      <a:pt x="0" y="2"/>
                      <a:pt x="0" y="2"/>
                      <a:pt x="0" y="2"/>
                    </a:cubicBez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535" name="Freeform 1035"/>
              <p:cNvSpPr/>
              <p:nvPr/>
            </p:nvSpPr>
            <p:spPr bwMode="auto">
              <a:xfrm>
                <a:off x="1388" y="2870"/>
                <a:ext cx="0" cy="2"/>
              </a:xfrm>
              <a:custGeom>
                <a:avLst/>
                <a:gdLst>
                  <a:gd name="T0" fmla="*/ 0 h 1"/>
                  <a:gd name="T1" fmla="*/ 0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536" name="Freeform 1036"/>
              <p:cNvSpPr/>
              <p:nvPr/>
            </p:nvSpPr>
            <p:spPr bwMode="auto">
              <a:xfrm>
                <a:off x="1388" y="2862"/>
                <a:ext cx="3" cy="10"/>
              </a:xfrm>
              <a:custGeom>
                <a:avLst/>
                <a:gdLst>
                  <a:gd name="T0" fmla="*/ 0 w 1"/>
                  <a:gd name="T1" fmla="*/ 3 h 4"/>
                  <a:gd name="T2" fmla="*/ 0 w 1"/>
                  <a:gd name="T3" fmla="*/ 3 h 4"/>
                  <a:gd name="T4" fmla="*/ 0 w 1"/>
                  <a:gd name="T5" fmla="*/ 3 h 4"/>
                  <a:gd name="T6" fmla="*/ 1 w 1"/>
                  <a:gd name="T7" fmla="*/ 1 h 4"/>
                  <a:gd name="T8" fmla="*/ 1 w 1"/>
                  <a:gd name="T9" fmla="*/ 2 h 4"/>
                  <a:gd name="T10" fmla="*/ 1 w 1"/>
                  <a:gd name="T11" fmla="*/ 0 h 4"/>
                  <a:gd name="T12" fmla="*/ 0 w 1"/>
                  <a:gd name="T13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" h="4">
                    <a:moveTo>
                      <a:pt x="0" y="3"/>
                    </a:moveTo>
                    <a:cubicBezTo>
                      <a:pt x="0" y="4"/>
                      <a:pt x="0" y="4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1" y="1"/>
                      <a:pt x="1" y="1"/>
                    </a:cubicBezTo>
                    <a:cubicBezTo>
                      <a:pt x="1" y="1"/>
                      <a:pt x="1" y="3"/>
                      <a:pt x="1" y="2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1"/>
                      <a:pt x="0" y="3"/>
                      <a:pt x="0" y="3"/>
                    </a:cubicBez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537" name="Freeform 1037"/>
              <p:cNvSpPr/>
              <p:nvPr/>
            </p:nvSpPr>
            <p:spPr bwMode="auto">
              <a:xfrm>
                <a:off x="1388" y="2870"/>
                <a:ext cx="3" cy="0"/>
              </a:xfrm>
              <a:custGeom>
                <a:avLst/>
                <a:gdLst>
                  <a:gd name="T0" fmla="*/ 0 w 1"/>
                  <a:gd name="T1" fmla="*/ 1 w 1"/>
                  <a:gd name="T2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538" name="Freeform 1038"/>
              <p:cNvSpPr/>
              <p:nvPr/>
            </p:nvSpPr>
            <p:spPr bwMode="auto">
              <a:xfrm>
                <a:off x="1391" y="2867"/>
                <a:ext cx="0" cy="3"/>
              </a:xfrm>
              <a:custGeom>
                <a:avLst/>
                <a:gdLst>
                  <a:gd name="T0" fmla="*/ 3 h 3"/>
                  <a:gd name="T1" fmla="*/ 3 h 3"/>
                  <a:gd name="T2" fmla="*/ 0 h 3"/>
                  <a:gd name="T3" fmla="*/ 3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3">
                    <a:moveTo>
                      <a:pt x="0" y="3"/>
                    </a:moveTo>
                    <a:lnTo>
                      <a:pt x="0" y="3"/>
                    </a:lnTo>
                    <a:lnTo>
                      <a:pt x="0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539" name="Freeform 1039"/>
              <p:cNvSpPr/>
              <p:nvPr/>
            </p:nvSpPr>
            <p:spPr bwMode="auto">
              <a:xfrm>
                <a:off x="1386" y="2862"/>
                <a:ext cx="2" cy="10"/>
              </a:xfrm>
              <a:custGeom>
                <a:avLst/>
                <a:gdLst>
                  <a:gd name="T0" fmla="*/ 0 w 1"/>
                  <a:gd name="T1" fmla="*/ 3 h 4"/>
                  <a:gd name="T2" fmla="*/ 1 w 1"/>
                  <a:gd name="T3" fmla="*/ 2 h 4"/>
                  <a:gd name="T4" fmla="*/ 1 w 1"/>
                  <a:gd name="T5" fmla="*/ 0 h 4"/>
                  <a:gd name="T6" fmla="*/ 1 w 1"/>
                  <a:gd name="T7" fmla="*/ 0 h 4"/>
                  <a:gd name="T8" fmla="*/ 0 w 1"/>
                  <a:gd name="T9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4">
                    <a:moveTo>
                      <a:pt x="0" y="3"/>
                    </a:moveTo>
                    <a:cubicBezTo>
                      <a:pt x="1" y="1"/>
                      <a:pt x="1" y="4"/>
                      <a:pt x="1" y="2"/>
                    </a:cubicBezTo>
                    <a:cubicBezTo>
                      <a:pt x="1" y="2"/>
                      <a:pt x="1" y="1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1"/>
                      <a:pt x="0" y="2"/>
                      <a:pt x="0" y="3"/>
                    </a:cubicBez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540" name="Freeform 1040"/>
              <p:cNvSpPr/>
              <p:nvPr/>
            </p:nvSpPr>
            <p:spPr bwMode="auto">
              <a:xfrm>
                <a:off x="1391" y="2856"/>
                <a:ext cx="0" cy="3"/>
              </a:xfrm>
              <a:custGeom>
                <a:avLst/>
                <a:gdLst>
                  <a:gd name="T0" fmla="*/ 0 h 3"/>
                  <a:gd name="T1" fmla="*/ 3 h 3"/>
                  <a:gd name="T2" fmla="*/ 0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lnTo>
                      <a:pt x="0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541" name="Freeform 1041"/>
              <p:cNvSpPr/>
              <p:nvPr/>
            </p:nvSpPr>
            <p:spPr bwMode="auto">
              <a:xfrm>
                <a:off x="1383" y="2856"/>
                <a:ext cx="8" cy="11"/>
              </a:xfrm>
              <a:custGeom>
                <a:avLst/>
                <a:gdLst>
                  <a:gd name="T0" fmla="*/ 0 w 3"/>
                  <a:gd name="T1" fmla="*/ 3 h 4"/>
                  <a:gd name="T2" fmla="*/ 2 w 3"/>
                  <a:gd name="T3" fmla="*/ 2 h 4"/>
                  <a:gd name="T4" fmla="*/ 1 w 3"/>
                  <a:gd name="T5" fmla="*/ 3 h 4"/>
                  <a:gd name="T6" fmla="*/ 2 w 3"/>
                  <a:gd name="T7" fmla="*/ 2 h 4"/>
                  <a:gd name="T8" fmla="*/ 1 w 3"/>
                  <a:gd name="T9" fmla="*/ 4 h 4"/>
                  <a:gd name="T10" fmla="*/ 2 w 3"/>
                  <a:gd name="T11" fmla="*/ 2 h 4"/>
                  <a:gd name="T12" fmla="*/ 1 w 3"/>
                  <a:gd name="T13" fmla="*/ 4 h 4"/>
                  <a:gd name="T14" fmla="*/ 2 w 3"/>
                  <a:gd name="T15" fmla="*/ 2 h 4"/>
                  <a:gd name="T16" fmla="*/ 2 w 3"/>
                  <a:gd name="T17" fmla="*/ 2 h 4"/>
                  <a:gd name="T18" fmla="*/ 3 w 3"/>
                  <a:gd name="T19" fmla="*/ 1 h 4"/>
                  <a:gd name="T20" fmla="*/ 2 w 3"/>
                  <a:gd name="T21" fmla="*/ 1 h 4"/>
                  <a:gd name="T22" fmla="*/ 0 w 3"/>
                  <a:gd name="T23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" h="4">
                    <a:moveTo>
                      <a:pt x="0" y="3"/>
                    </a:moveTo>
                    <a:cubicBezTo>
                      <a:pt x="1" y="3"/>
                      <a:pt x="2" y="2"/>
                      <a:pt x="2" y="2"/>
                    </a:cubicBezTo>
                    <a:cubicBezTo>
                      <a:pt x="2" y="2"/>
                      <a:pt x="1" y="3"/>
                      <a:pt x="1" y="3"/>
                    </a:cubicBezTo>
                    <a:cubicBezTo>
                      <a:pt x="1" y="3"/>
                      <a:pt x="2" y="2"/>
                      <a:pt x="2" y="2"/>
                    </a:cubicBezTo>
                    <a:cubicBezTo>
                      <a:pt x="1" y="4"/>
                      <a:pt x="2" y="2"/>
                      <a:pt x="1" y="4"/>
                    </a:cubicBezTo>
                    <a:cubicBezTo>
                      <a:pt x="1" y="4"/>
                      <a:pt x="1" y="4"/>
                      <a:pt x="2" y="2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3" y="1"/>
                      <a:pt x="1" y="3"/>
                      <a:pt x="2" y="2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0"/>
                      <a:pt x="3" y="1"/>
                      <a:pt x="2" y="1"/>
                    </a:cubicBezTo>
                    <a:cubicBezTo>
                      <a:pt x="2" y="2"/>
                      <a:pt x="2" y="2"/>
                      <a:pt x="0" y="3"/>
                    </a:cubicBez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542" name="Rectangle 1042"/>
              <p:cNvSpPr>
                <a:spLocks noChangeArrowheads="1"/>
              </p:cNvSpPr>
              <p:nvPr/>
            </p:nvSpPr>
            <p:spPr bwMode="auto">
              <a:xfrm>
                <a:off x="1388" y="2862"/>
                <a:ext cx="1" cy="1"/>
              </a:xfrm>
              <a:prstGeom prst="rect">
                <a:avLst/>
              </a:pr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543" name="Freeform 1043"/>
              <p:cNvSpPr/>
              <p:nvPr/>
            </p:nvSpPr>
            <p:spPr bwMode="auto">
              <a:xfrm>
                <a:off x="1383" y="2859"/>
                <a:ext cx="8" cy="5"/>
              </a:xfrm>
              <a:custGeom>
                <a:avLst/>
                <a:gdLst>
                  <a:gd name="T0" fmla="*/ 0 w 3"/>
                  <a:gd name="T1" fmla="*/ 2 h 2"/>
                  <a:gd name="T2" fmla="*/ 1 w 3"/>
                  <a:gd name="T3" fmla="*/ 1 h 2"/>
                  <a:gd name="T4" fmla="*/ 0 w 3"/>
                  <a:gd name="T5" fmla="*/ 2 h 2"/>
                  <a:gd name="T6" fmla="*/ 2 w 3"/>
                  <a:gd name="T7" fmla="*/ 1 h 2"/>
                  <a:gd name="T8" fmla="*/ 1 w 3"/>
                  <a:gd name="T9" fmla="*/ 1 h 2"/>
                  <a:gd name="T10" fmla="*/ 2 w 3"/>
                  <a:gd name="T11" fmla="*/ 1 h 2"/>
                  <a:gd name="T12" fmla="*/ 2 w 3"/>
                  <a:gd name="T13" fmla="*/ 1 h 2"/>
                  <a:gd name="T14" fmla="*/ 3 w 3"/>
                  <a:gd name="T15" fmla="*/ 1 h 2"/>
                  <a:gd name="T16" fmla="*/ 2 w 3"/>
                  <a:gd name="T17" fmla="*/ 1 h 2"/>
                  <a:gd name="T18" fmla="*/ 1 w 3"/>
                  <a:gd name="T19" fmla="*/ 1 h 2"/>
                  <a:gd name="T20" fmla="*/ 0 w 3"/>
                  <a:gd name="T21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" h="2">
                    <a:moveTo>
                      <a:pt x="0" y="2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1" y="2"/>
                      <a:pt x="1" y="1"/>
                      <a:pt x="2" y="1"/>
                    </a:cubicBezTo>
                    <a:cubicBezTo>
                      <a:pt x="3" y="0"/>
                      <a:pt x="2" y="1"/>
                      <a:pt x="1" y="1"/>
                    </a:cubicBezTo>
                    <a:cubicBezTo>
                      <a:pt x="2" y="1"/>
                      <a:pt x="3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1"/>
                      <a:pt x="2" y="1"/>
                      <a:pt x="2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0" y="1"/>
                      <a:pt x="0" y="2"/>
                      <a:pt x="0" y="2"/>
                    </a:cubicBez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544" name="Freeform 1044"/>
              <p:cNvSpPr/>
              <p:nvPr/>
            </p:nvSpPr>
            <p:spPr bwMode="auto">
              <a:xfrm>
                <a:off x="1383" y="2864"/>
                <a:ext cx="0" cy="3"/>
              </a:xfrm>
              <a:custGeom>
                <a:avLst/>
                <a:gdLst>
                  <a:gd name="T0" fmla="*/ 0 h 1"/>
                  <a:gd name="T1" fmla="*/ 0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545" name="Freeform 1045"/>
              <p:cNvSpPr/>
              <p:nvPr/>
            </p:nvSpPr>
            <p:spPr bwMode="auto">
              <a:xfrm>
                <a:off x="1388" y="2862"/>
                <a:ext cx="3" cy="0"/>
              </a:xfrm>
              <a:custGeom>
                <a:avLst/>
                <a:gdLst>
                  <a:gd name="T0" fmla="*/ 1 w 1"/>
                  <a:gd name="T1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0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546" name="Freeform 1046"/>
              <p:cNvSpPr/>
              <p:nvPr/>
            </p:nvSpPr>
            <p:spPr bwMode="auto">
              <a:xfrm>
                <a:off x="1383" y="286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547" name="Freeform 1047"/>
              <p:cNvSpPr/>
              <p:nvPr/>
            </p:nvSpPr>
            <p:spPr bwMode="auto">
              <a:xfrm>
                <a:off x="1378" y="2845"/>
                <a:ext cx="27" cy="41"/>
              </a:xfrm>
              <a:custGeom>
                <a:avLst/>
                <a:gdLst>
                  <a:gd name="T0" fmla="*/ 10 w 10"/>
                  <a:gd name="T1" fmla="*/ 4 h 15"/>
                  <a:gd name="T2" fmla="*/ 9 w 10"/>
                  <a:gd name="T3" fmla="*/ 4 h 15"/>
                  <a:gd name="T4" fmla="*/ 9 w 10"/>
                  <a:gd name="T5" fmla="*/ 2 h 15"/>
                  <a:gd name="T6" fmla="*/ 8 w 10"/>
                  <a:gd name="T7" fmla="*/ 0 h 15"/>
                  <a:gd name="T8" fmla="*/ 8 w 10"/>
                  <a:gd name="T9" fmla="*/ 1 h 15"/>
                  <a:gd name="T10" fmla="*/ 7 w 10"/>
                  <a:gd name="T11" fmla="*/ 0 h 15"/>
                  <a:gd name="T12" fmla="*/ 6 w 10"/>
                  <a:gd name="T13" fmla="*/ 2 h 15"/>
                  <a:gd name="T14" fmla="*/ 6 w 10"/>
                  <a:gd name="T15" fmla="*/ 3 h 15"/>
                  <a:gd name="T16" fmla="*/ 3 w 10"/>
                  <a:gd name="T17" fmla="*/ 5 h 15"/>
                  <a:gd name="T18" fmla="*/ 4 w 10"/>
                  <a:gd name="T19" fmla="*/ 7 h 15"/>
                  <a:gd name="T20" fmla="*/ 3 w 10"/>
                  <a:gd name="T21" fmla="*/ 6 h 15"/>
                  <a:gd name="T22" fmla="*/ 3 w 10"/>
                  <a:gd name="T23" fmla="*/ 6 h 15"/>
                  <a:gd name="T24" fmla="*/ 1 w 10"/>
                  <a:gd name="T25" fmla="*/ 6 h 15"/>
                  <a:gd name="T26" fmla="*/ 2 w 10"/>
                  <a:gd name="T27" fmla="*/ 8 h 15"/>
                  <a:gd name="T28" fmla="*/ 1 w 10"/>
                  <a:gd name="T29" fmla="*/ 6 h 15"/>
                  <a:gd name="T30" fmla="*/ 3 w 10"/>
                  <a:gd name="T31" fmla="*/ 6 h 15"/>
                  <a:gd name="T32" fmla="*/ 2 w 10"/>
                  <a:gd name="T33" fmla="*/ 9 h 15"/>
                  <a:gd name="T34" fmla="*/ 5 w 10"/>
                  <a:gd name="T35" fmla="*/ 6 h 15"/>
                  <a:gd name="T36" fmla="*/ 5 w 10"/>
                  <a:gd name="T37" fmla="*/ 6 h 15"/>
                  <a:gd name="T38" fmla="*/ 5 w 10"/>
                  <a:gd name="T39" fmla="*/ 6 h 15"/>
                  <a:gd name="T40" fmla="*/ 5 w 10"/>
                  <a:gd name="T41" fmla="*/ 6 h 15"/>
                  <a:gd name="T42" fmla="*/ 5 w 10"/>
                  <a:gd name="T43" fmla="*/ 6 h 15"/>
                  <a:gd name="T44" fmla="*/ 5 w 10"/>
                  <a:gd name="T45" fmla="*/ 6 h 15"/>
                  <a:gd name="T46" fmla="*/ 5 w 10"/>
                  <a:gd name="T47" fmla="*/ 6 h 15"/>
                  <a:gd name="T48" fmla="*/ 5 w 10"/>
                  <a:gd name="T49" fmla="*/ 6 h 15"/>
                  <a:gd name="T50" fmla="*/ 5 w 10"/>
                  <a:gd name="T51" fmla="*/ 6 h 15"/>
                  <a:gd name="T52" fmla="*/ 2 w 10"/>
                  <a:gd name="T53" fmla="*/ 11 h 15"/>
                  <a:gd name="T54" fmla="*/ 2 w 10"/>
                  <a:gd name="T55" fmla="*/ 11 h 15"/>
                  <a:gd name="T56" fmla="*/ 3 w 10"/>
                  <a:gd name="T57" fmla="*/ 10 h 15"/>
                  <a:gd name="T58" fmla="*/ 3 w 10"/>
                  <a:gd name="T59" fmla="*/ 9 h 15"/>
                  <a:gd name="T60" fmla="*/ 4 w 10"/>
                  <a:gd name="T61" fmla="*/ 6 h 15"/>
                  <a:gd name="T62" fmla="*/ 5 w 10"/>
                  <a:gd name="T63" fmla="*/ 7 h 15"/>
                  <a:gd name="T64" fmla="*/ 7 w 10"/>
                  <a:gd name="T65" fmla="*/ 7 h 15"/>
                  <a:gd name="T66" fmla="*/ 6 w 10"/>
                  <a:gd name="T67" fmla="*/ 5 h 15"/>
                  <a:gd name="T68" fmla="*/ 7 w 10"/>
                  <a:gd name="T69" fmla="*/ 5 h 15"/>
                  <a:gd name="T70" fmla="*/ 6 w 10"/>
                  <a:gd name="T71" fmla="*/ 4 h 15"/>
                  <a:gd name="T72" fmla="*/ 7 w 10"/>
                  <a:gd name="T73" fmla="*/ 5 h 15"/>
                  <a:gd name="T74" fmla="*/ 6 w 10"/>
                  <a:gd name="T75" fmla="*/ 3 h 15"/>
                  <a:gd name="T76" fmla="*/ 9 w 10"/>
                  <a:gd name="T77" fmla="*/ 5 h 15"/>
                  <a:gd name="T78" fmla="*/ 8 w 10"/>
                  <a:gd name="T79" fmla="*/ 4 h 15"/>
                  <a:gd name="T80" fmla="*/ 7 w 10"/>
                  <a:gd name="T81" fmla="*/ 3 h 15"/>
                  <a:gd name="T82" fmla="*/ 9 w 10"/>
                  <a:gd name="T83" fmla="*/ 5 h 15"/>
                  <a:gd name="T84" fmla="*/ 8 w 10"/>
                  <a:gd name="T85" fmla="*/ 3 h 15"/>
                  <a:gd name="T86" fmla="*/ 7 w 10"/>
                  <a:gd name="T87" fmla="*/ 2 h 15"/>
                  <a:gd name="T88" fmla="*/ 8 w 10"/>
                  <a:gd name="T89" fmla="*/ 3 h 15"/>
                  <a:gd name="T90" fmla="*/ 9 w 10"/>
                  <a:gd name="T91" fmla="*/ 5 h 15"/>
                  <a:gd name="T92" fmla="*/ 10 w 10"/>
                  <a:gd name="T93" fmla="*/ 5 h 15"/>
                  <a:gd name="T94" fmla="*/ 9 w 10"/>
                  <a:gd name="T95" fmla="*/ 3 h 15"/>
                  <a:gd name="T96" fmla="*/ 10 w 10"/>
                  <a:gd name="T97" fmla="*/ 4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0" h="15">
                    <a:moveTo>
                      <a:pt x="10" y="4"/>
                    </a:moveTo>
                    <a:cubicBezTo>
                      <a:pt x="10" y="4"/>
                      <a:pt x="10" y="3"/>
                      <a:pt x="9" y="4"/>
                    </a:cubicBezTo>
                    <a:cubicBezTo>
                      <a:pt x="9" y="3"/>
                      <a:pt x="9" y="3"/>
                      <a:pt x="9" y="2"/>
                    </a:cubicBezTo>
                    <a:cubicBezTo>
                      <a:pt x="9" y="2"/>
                      <a:pt x="9" y="1"/>
                      <a:pt x="8" y="0"/>
                    </a:cubicBezTo>
                    <a:cubicBezTo>
                      <a:pt x="8" y="0"/>
                      <a:pt x="8" y="1"/>
                      <a:pt x="8" y="1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7" y="1"/>
                      <a:pt x="7" y="2"/>
                      <a:pt x="6" y="2"/>
                    </a:cubicBezTo>
                    <a:cubicBezTo>
                      <a:pt x="6" y="2"/>
                      <a:pt x="6" y="2"/>
                      <a:pt x="6" y="3"/>
                    </a:cubicBezTo>
                    <a:cubicBezTo>
                      <a:pt x="5" y="3"/>
                      <a:pt x="5" y="5"/>
                      <a:pt x="3" y="5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3" y="6"/>
                      <a:pt x="3" y="7"/>
                      <a:pt x="3" y="6"/>
                    </a:cubicBezTo>
                    <a:cubicBezTo>
                      <a:pt x="3" y="6"/>
                      <a:pt x="3" y="6"/>
                      <a:pt x="3" y="6"/>
                    </a:cubicBezTo>
                    <a:cubicBezTo>
                      <a:pt x="1" y="5"/>
                      <a:pt x="2" y="7"/>
                      <a:pt x="1" y="6"/>
                    </a:cubicBezTo>
                    <a:cubicBezTo>
                      <a:pt x="2" y="7"/>
                      <a:pt x="2" y="8"/>
                      <a:pt x="2" y="8"/>
                    </a:cubicBezTo>
                    <a:cubicBezTo>
                      <a:pt x="1" y="6"/>
                      <a:pt x="2" y="9"/>
                      <a:pt x="1" y="6"/>
                    </a:cubicBezTo>
                    <a:cubicBezTo>
                      <a:pt x="1" y="5"/>
                      <a:pt x="3" y="6"/>
                      <a:pt x="3" y="6"/>
                    </a:cubicBezTo>
                    <a:cubicBezTo>
                      <a:pt x="3" y="7"/>
                      <a:pt x="6" y="2"/>
                      <a:pt x="2" y="9"/>
                    </a:cubicBezTo>
                    <a:cubicBezTo>
                      <a:pt x="7" y="2"/>
                      <a:pt x="4" y="7"/>
                      <a:pt x="5" y="6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5" y="5"/>
                      <a:pt x="0" y="15"/>
                      <a:pt x="2" y="11"/>
                    </a:cubicBezTo>
                    <a:cubicBezTo>
                      <a:pt x="2" y="11"/>
                      <a:pt x="2" y="11"/>
                      <a:pt x="2" y="11"/>
                    </a:cubicBezTo>
                    <a:cubicBezTo>
                      <a:pt x="3" y="10"/>
                      <a:pt x="3" y="10"/>
                      <a:pt x="3" y="10"/>
                    </a:cubicBezTo>
                    <a:cubicBezTo>
                      <a:pt x="3" y="9"/>
                      <a:pt x="3" y="9"/>
                      <a:pt x="3" y="9"/>
                    </a:cubicBezTo>
                    <a:cubicBezTo>
                      <a:pt x="4" y="8"/>
                      <a:pt x="4" y="7"/>
                      <a:pt x="4" y="6"/>
                    </a:cubicBezTo>
                    <a:cubicBezTo>
                      <a:pt x="5" y="7"/>
                      <a:pt x="5" y="7"/>
                      <a:pt x="5" y="7"/>
                    </a:cubicBezTo>
                    <a:cubicBezTo>
                      <a:pt x="5" y="6"/>
                      <a:pt x="5" y="6"/>
                      <a:pt x="7" y="7"/>
                    </a:cubicBezTo>
                    <a:cubicBezTo>
                      <a:pt x="6" y="6"/>
                      <a:pt x="8" y="7"/>
                      <a:pt x="6" y="5"/>
                    </a:cubicBezTo>
                    <a:cubicBezTo>
                      <a:pt x="6" y="5"/>
                      <a:pt x="6" y="5"/>
                      <a:pt x="7" y="5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6" y="4"/>
                      <a:pt x="7" y="5"/>
                      <a:pt x="7" y="5"/>
                    </a:cubicBezTo>
                    <a:cubicBezTo>
                      <a:pt x="6" y="4"/>
                      <a:pt x="6" y="4"/>
                      <a:pt x="6" y="3"/>
                    </a:cubicBezTo>
                    <a:cubicBezTo>
                      <a:pt x="7" y="4"/>
                      <a:pt x="8" y="5"/>
                      <a:pt x="9" y="5"/>
                    </a:cubicBezTo>
                    <a:cubicBezTo>
                      <a:pt x="8" y="4"/>
                      <a:pt x="8" y="4"/>
                      <a:pt x="8" y="4"/>
                    </a:cubicBezTo>
                    <a:cubicBezTo>
                      <a:pt x="8" y="5"/>
                      <a:pt x="7" y="4"/>
                      <a:pt x="7" y="3"/>
                    </a:cubicBezTo>
                    <a:cubicBezTo>
                      <a:pt x="7" y="3"/>
                      <a:pt x="8" y="4"/>
                      <a:pt x="9" y="5"/>
                    </a:cubicBezTo>
                    <a:cubicBezTo>
                      <a:pt x="9" y="5"/>
                      <a:pt x="7" y="3"/>
                      <a:pt x="8" y="3"/>
                    </a:cubicBezTo>
                    <a:cubicBezTo>
                      <a:pt x="7" y="2"/>
                      <a:pt x="7" y="2"/>
                      <a:pt x="7" y="2"/>
                    </a:cubicBezTo>
                    <a:cubicBezTo>
                      <a:pt x="7" y="2"/>
                      <a:pt x="8" y="3"/>
                      <a:pt x="8" y="3"/>
                    </a:cubicBezTo>
                    <a:cubicBezTo>
                      <a:pt x="9" y="4"/>
                      <a:pt x="9" y="4"/>
                      <a:pt x="9" y="5"/>
                    </a:cubicBezTo>
                    <a:cubicBezTo>
                      <a:pt x="10" y="5"/>
                      <a:pt x="10" y="5"/>
                      <a:pt x="10" y="5"/>
                    </a:cubicBezTo>
                    <a:cubicBezTo>
                      <a:pt x="9" y="3"/>
                      <a:pt x="9" y="3"/>
                      <a:pt x="9" y="3"/>
                    </a:cubicBezTo>
                    <a:cubicBezTo>
                      <a:pt x="10" y="5"/>
                      <a:pt x="10" y="4"/>
                      <a:pt x="10" y="4"/>
                    </a:cubicBez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548" name="Rectangle 1048"/>
              <p:cNvSpPr>
                <a:spLocks noChangeArrowheads="1"/>
              </p:cNvSpPr>
              <p:nvPr/>
            </p:nvSpPr>
            <p:spPr bwMode="auto">
              <a:xfrm>
                <a:off x="1405" y="2859"/>
                <a:ext cx="1" cy="3"/>
              </a:xfrm>
              <a:prstGeom prst="rect">
                <a:avLst/>
              </a:pr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549" name="Freeform 1049"/>
              <p:cNvSpPr/>
              <p:nvPr/>
            </p:nvSpPr>
            <p:spPr bwMode="auto">
              <a:xfrm>
                <a:off x="1405" y="2856"/>
                <a:ext cx="0" cy="3"/>
              </a:xfrm>
              <a:custGeom>
                <a:avLst/>
                <a:gdLst>
                  <a:gd name="T0" fmla="*/ 0 h 3"/>
                  <a:gd name="T1" fmla="*/ 3 h 3"/>
                  <a:gd name="T2" fmla="*/ 0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lnTo>
                      <a:pt x="0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550" name="Freeform 1050"/>
              <p:cNvSpPr/>
              <p:nvPr/>
            </p:nvSpPr>
            <p:spPr bwMode="auto">
              <a:xfrm>
                <a:off x="1394" y="2851"/>
                <a:ext cx="3" cy="0"/>
              </a:xfrm>
              <a:custGeom>
                <a:avLst/>
                <a:gdLst>
                  <a:gd name="T0" fmla="*/ 0 w 3"/>
                  <a:gd name="T1" fmla="*/ 0 w 3"/>
                  <a:gd name="T2" fmla="*/ 3 w 3"/>
                  <a:gd name="T3" fmla="*/ 0 w 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3">
                    <a:moveTo>
                      <a:pt x="0" y="0"/>
                    </a:moveTo>
                    <a:lnTo>
                      <a:pt x="0" y="0"/>
                    </a:lnTo>
                    <a:lnTo>
                      <a:pt x="3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551" name="Freeform 1051"/>
              <p:cNvSpPr/>
              <p:nvPr/>
            </p:nvSpPr>
            <p:spPr bwMode="auto">
              <a:xfrm>
                <a:off x="1402" y="2859"/>
                <a:ext cx="3" cy="3"/>
              </a:xfrm>
              <a:custGeom>
                <a:avLst/>
                <a:gdLst>
                  <a:gd name="T0" fmla="*/ 1 w 1"/>
                  <a:gd name="T1" fmla="*/ 1 h 1"/>
                  <a:gd name="T2" fmla="*/ 0 w 1"/>
                  <a:gd name="T3" fmla="*/ 0 h 1"/>
                  <a:gd name="T4" fmla="*/ 1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1" y="1"/>
                    </a:cubicBez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552" name="Freeform 1052"/>
              <p:cNvSpPr/>
              <p:nvPr/>
            </p:nvSpPr>
            <p:spPr bwMode="auto">
              <a:xfrm>
                <a:off x="1397" y="2862"/>
                <a:ext cx="2" cy="2"/>
              </a:xfrm>
              <a:custGeom>
                <a:avLst/>
                <a:gdLst>
                  <a:gd name="T0" fmla="*/ 0 w 1"/>
                  <a:gd name="T1" fmla="*/ 0 h 1"/>
                  <a:gd name="T2" fmla="*/ 1 w 1"/>
                  <a:gd name="T3" fmla="*/ 1 h 1"/>
                  <a:gd name="T4" fmla="*/ 0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0" y="0"/>
                    </a:cubicBez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553" name="Rectangle 1053"/>
              <p:cNvSpPr>
                <a:spLocks noChangeArrowheads="1"/>
              </p:cNvSpPr>
              <p:nvPr/>
            </p:nvSpPr>
            <p:spPr bwMode="auto">
              <a:xfrm>
                <a:off x="1405" y="2859"/>
                <a:ext cx="1" cy="3"/>
              </a:xfrm>
              <a:prstGeom prst="rect">
                <a:avLst/>
              </a:pr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554" name="Freeform 1054"/>
              <p:cNvSpPr/>
              <p:nvPr/>
            </p:nvSpPr>
            <p:spPr bwMode="auto">
              <a:xfrm>
                <a:off x="1388" y="2837"/>
                <a:ext cx="22" cy="19"/>
              </a:xfrm>
              <a:custGeom>
                <a:avLst/>
                <a:gdLst>
                  <a:gd name="T0" fmla="*/ 4 w 8"/>
                  <a:gd name="T1" fmla="*/ 5 h 7"/>
                  <a:gd name="T2" fmla="*/ 6 w 8"/>
                  <a:gd name="T3" fmla="*/ 5 h 7"/>
                  <a:gd name="T4" fmla="*/ 4 w 8"/>
                  <a:gd name="T5" fmla="*/ 2 h 7"/>
                  <a:gd name="T6" fmla="*/ 6 w 8"/>
                  <a:gd name="T7" fmla="*/ 5 h 7"/>
                  <a:gd name="T8" fmla="*/ 5 w 8"/>
                  <a:gd name="T9" fmla="*/ 3 h 7"/>
                  <a:gd name="T10" fmla="*/ 6 w 8"/>
                  <a:gd name="T11" fmla="*/ 3 h 7"/>
                  <a:gd name="T12" fmla="*/ 6 w 8"/>
                  <a:gd name="T13" fmla="*/ 6 h 7"/>
                  <a:gd name="T14" fmla="*/ 5 w 8"/>
                  <a:gd name="T15" fmla="*/ 2 h 7"/>
                  <a:gd name="T16" fmla="*/ 5 w 8"/>
                  <a:gd name="T17" fmla="*/ 2 h 7"/>
                  <a:gd name="T18" fmla="*/ 5 w 8"/>
                  <a:gd name="T19" fmla="*/ 3 h 7"/>
                  <a:gd name="T20" fmla="*/ 5 w 8"/>
                  <a:gd name="T21" fmla="*/ 5 h 7"/>
                  <a:gd name="T22" fmla="*/ 6 w 8"/>
                  <a:gd name="T23" fmla="*/ 7 h 7"/>
                  <a:gd name="T24" fmla="*/ 6 w 8"/>
                  <a:gd name="T25" fmla="*/ 6 h 7"/>
                  <a:gd name="T26" fmla="*/ 7 w 8"/>
                  <a:gd name="T27" fmla="*/ 7 h 7"/>
                  <a:gd name="T28" fmla="*/ 6 w 8"/>
                  <a:gd name="T29" fmla="*/ 6 h 7"/>
                  <a:gd name="T30" fmla="*/ 7 w 8"/>
                  <a:gd name="T31" fmla="*/ 7 h 7"/>
                  <a:gd name="T32" fmla="*/ 5 w 8"/>
                  <a:gd name="T33" fmla="*/ 5 h 7"/>
                  <a:gd name="T34" fmla="*/ 6 w 8"/>
                  <a:gd name="T35" fmla="*/ 6 h 7"/>
                  <a:gd name="T36" fmla="*/ 5 w 8"/>
                  <a:gd name="T37" fmla="*/ 3 h 7"/>
                  <a:gd name="T38" fmla="*/ 6 w 8"/>
                  <a:gd name="T39" fmla="*/ 3 h 7"/>
                  <a:gd name="T40" fmla="*/ 5 w 8"/>
                  <a:gd name="T41" fmla="*/ 3 h 7"/>
                  <a:gd name="T42" fmla="*/ 3 w 8"/>
                  <a:gd name="T43" fmla="*/ 0 h 7"/>
                  <a:gd name="T44" fmla="*/ 3 w 8"/>
                  <a:gd name="T45" fmla="*/ 1 h 7"/>
                  <a:gd name="T46" fmla="*/ 2 w 8"/>
                  <a:gd name="T47" fmla="*/ 1 h 7"/>
                  <a:gd name="T48" fmla="*/ 5 w 8"/>
                  <a:gd name="T49" fmla="*/ 3 h 7"/>
                  <a:gd name="T50" fmla="*/ 3 w 8"/>
                  <a:gd name="T51" fmla="*/ 1 h 7"/>
                  <a:gd name="T52" fmla="*/ 3 w 8"/>
                  <a:gd name="T53" fmla="*/ 2 h 7"/>
                  <a:gd name="T54" fmla="*/ 3 w 8"/>
                  <a:gd name="T55" fmla="*/ 1 h 7"/>
                  <a:gd name="T56" fmla="*/ 3 w 8"/>
                  <a:gd name="T57" fmla="*/ 3 h 7"/>
                  <a:gd name="T58" fmla="*/ 3 w 8"/>
                  <a:gd name="T59" fmla="*/ 3 h 7"/>
                  <a:gd name="T60" fmla="*/ 4 w 8"/>
                  <a:gd name="T61" fmla="*/ 4 h 7"/>
                  <a:gd name="T62" fmla="*/ 3 w 8"/>
                  <a:gd name="T63" fmla="*/ 3 h 7"/>
                  <a:gd name="T64" fmla="*/ 4 w 8"/>
                  <a:gd name="T65" fmla="*/ 5 h 7"/>
                  <a:gd name="T66" fmla="*/ 4 w 8"/>
                  <a:gd name="T67" fmla="*/ 4 h 7"/>
                  <a:gd name="T68" fmla="*/ 4 w 8"/>
                  <a:gd name="T69" fmla="*/ 5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8" h="7">
                    <a:moveTo>
                      <a:pt x="4" y="5"/>
                    </a:moveTo>
                    <a:cubicBezTo>
                      <a:pt x="6" y="6"/>
                      <a:pt x="5" y="5"/>
                      <a:pt x="6" y="5"/>
                    </a:cubicBezTo>
                    <a:cubicBezTo>
                      <a:pt x="6" y="4"/>
                      <a:pt x="4" y="3"/>
                      <a:pt x="4" y="2"/>
                    </a:cubicBezTo>
                    <a:cubicBezTo>
                      <a:pt x="6" y="5"/>
                      <a:pt x="6" y="5"/>
                      <a:pt x="6" y="5"/>
                    </a:cubicBezTo>
                    <a:cubicBezTo>
                      <a:pt x="6" y="5"/>
                      <a:pt x="8" y="2"/>
                      <a:pt x="5" y="3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5" y="3"/>
                      <a:pt x="7" y="7"/>
                      <a:pt x="6" y="6"/>
                    </a:cubicBezTo>
                    <a:cubicBezTo>
                      <a:pt x="6" y="4"/>
                      <a:pt x="6" y="4"/>
                      <a:pt x="5" y="2"/>
                    </a:cubicBezTo>
                    <a:cubicBezTo>
                      <a:pt x="5" y="2"/>
                      <a:pt x="5" y="2"/>
                      <a:pt x="5" y="2"/>
                    </a:cubicBezTo>
                    <a:cubicBezTo>
                      <a:pt x="5" y="2"/>
                      <a:pt x="5" y="3"/>
                      <a:pt x="5" y="3"/>
                    </a:cubicBezTo>
                    <a:cubicBezTo>
                      <a:pt x="5" y="4"/>
                      <a:pt x="6" y="5"/>
                      <a:pt x="5" y="5"/>
                    </a:cubicBezTo>
                    <a:cubicBezTo>
                      <a:pt x="6" y="5"/>
                      <a:pt x="6" y="6"/>
                      <a:pt x="6" y="7"/>
                    </a:cubicBezTo>
                    <a:cubicBezTo>
                      <a:pt x="6" y="6"/>
                      <a:pt x="6" y="7"/>
                      <a:pt x="6" y="6"/>
                    </a:cubicBezTo>
                    <a:cubicBezTo>
                      <a:pt x="6" y="6"/>
                      <a:pt x="6" y="6"/>
                      <a:pt x="7" y="7"/>
                    </a:cubicBezTo>
                    <a:cubicBezTo>
                      <a:pt x="6" y="6"/>
                      <a:pt x="6" y="6"/>
                      <a:pt x="6" y="6"/>
                    </a:cubicBezTo>
                    <a:cubicBezTo>
                      <a:pt x="7" y="6"/>
                      <a:pt x="7" y="7"/>
                      <a:pt x="7" y="7"/>
                    </a:cubicBezTo>
                    <a:cubicBezTo>
                      <a:pt x="7" y="6"/>
                      <a:pt x="7" y="6"/>
                      <a:pt x="5" y="5"/>
                    </a:cubicBezTo>
                    <a:cubicBezTo>
                      <a:pt x="6" y="6"/>
                      <a:pt x="6" y="6"/>
                      <a:pt x="6" y="6"/>
                    </a:cubicBezTo>
                    <a:cubicBezTo>
                      <a:pt x="4" y="5"/>
                      <a:pt x="5" y="3"/>
                      <a:pt x="5" y="3"/>
                    </a:cubicBezTo>
                    <a:cubicBezTo>
                      <a:pt x="5" y="3"/>
                      <a:pt x="5" y="3"/>
                      <a:pt x="6" y="3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5" y="3"/>
                      <a:pt x="0" y="0"/>
                      <a:pt x="3" y="0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4" y="2"/>
                      <a:pt x="3" y="1"/>
                      <a:pt x="2" y="1"/>
                    </a:cubicBezTo>
                    <a:cubicBezTo>
                      <a:pt x="3" y="1"/>
                      <a:pt x="4" y="2"/>
                      <a:pt x="5" y="3"/>
                    </a:cubicBezTo>
                    <a:cubicBezTo>
                      <a:pt x="4" y="2"/>
                      <a:pt x="5" y="3"/>
                      <a:pt x="3" y="1"/>
                    </a:cubicBezTo>
                    <a:cubicBezTo>
                      <a:pt x="3" y="1"/>
                      <a:pt x="3" y="2"/>
                      <a:pt x="3" y="2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4" y="3"/>
                      <a:pt x="2" y="1"/>
                      <a:pt x="3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4" y="3"/>
                      <a:pt x="4" y="3"/>
                      <a:pt x="4" y="4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4" y="4"/>
                      <a:pt x="4" y="5"/>
                      <a:pt x="4" y="5"/>
                    </a:cubicBezTo>
                    <a:cubicBezTo>
                      <a:pt x="4" y="5"/>
                      <a:pt x="4" y="4"/>
                      <a:pt x="4" y="4"/>
                    </a:cubicBezTo>
                    <a:cubicBezTo>
                      <a:pt x="4" y="4"/>
                      <a:pt x="5" y="5"/>
                      <a:pt x="4" y="5"/>
                    </a:cubicBez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555" name="Freeform 1055"/>
              <p:cNvSpPr/>
              <p:nvPr/>
            </p:nvSpPr>
            <p:spPr bwMode="auto">
              <a:xfrm>
                <a:off x="1405" y="285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556" name="Freeform 1056"/>
              <p:cNvSpPr/>
              <p:nvPr/>
            </p:nvSpPr>
            <p:spPr bwMode="auto">
              <a:xfrm>
                <a:off x="1388" y="2837"/>
                <a:ext cx="11" cy="27"/>
              </a:xfrm>
              <a:custGeom>
                <a:avLst/>
                <a:gdLst>
                  <a:gd name="T0" fmla="*/ 2 w 4"/>
                  <a:gd name="T1" fmla="*/ 4 h 10"/>
                  <a:gd name="T2" fmla="*/ 1 w 4"/>
                  <a:gd name="T3" fmla="*/ 3 h 10"/>
                  <a:gd name="T4" fmla="*/ 2 w 4"/>
                  <a:gd name="T5" fmla="*/ 6 h 10"/>
                  <a:gd name="T6" fmla="*/ 2 w 4"/>
                  <a:gd name="T7" fmla="*/ 6 h 10"/>
                  <a:gd name="T8" fmla="*/ 1 w 4"/>
                  <a:gd name="T9" fmla="*/ 4 h 10"/>
                  <a:gd name="T10" fmla="*/ 0 w 4"/>
                  <a:gd name="T11" fmla="*/ 4 h 10"/>
                  <a:gd name="T12" fmla="*/ 1 w 4"/>
                  <a:gd name="T13" fmla="*/ 5 h 10"/>
                  <a:gd name="T14" fmla="*/ 1 w 4"/>
                  <a:gd name="T15" fmla="*/ 6 h 10"/>
                  <a:gd name="T16" fmla="*/ 1 w 4"/>
                  <a:gd name="T17" fmla="*/ 6 h 10"/>
                  <a:gd name="T18" fmla="*/ 0 w 4"/>
                  <a:gd name="T19" fmla="*/ 4 h 10"/>
                  <a:gd name="T20" fmla="*/ 1 w 4"/>
                  <a:gd name="T21" fmla="*/ 9 h 10"/>
                  <a:gd name="T22" fmla="*/ 2 w 4"/>
                  <a:gd name="T23" fmla="*/ 9 h 10"/>
                  <a:gd name="T24" fmla="*/ 1 w 4"/>
                  <a:gd name="T25" fmla="*/ 7 h 10"/>
                  <a:gd name="T26" fmla="*/ 1 w 4"/>
                  <a:gd name="T27" fmla="*/ 7 h 10"/>
                  <a:gd name="T28" fmla="*/ 2 w 4"/>
                  <a:gd name="T29" fmla="*/ 8 h 10"/>
                  <a:gd name="T30" fmla="*/ 4 w 4"/>
                  <a:gd name="T31" fmla="*/ 7 h 10"/>
                  <a:gd name="T32" fmla="*/ 4 w 4"/>
                  <a:gd name="T33" fmla="*/ 7 h 10"/>
                  <a:gd name="T34" fmla="*/ 3 w 4"/>
                  <a:gd name="T35" fmla="*/ 5 h 10"/>
                  <a:gd name="T36" fmla="*/ 2 w 4"/>
                  <a:gd name="T37" fmla="*/ 4 h 10"/>
                  <a:gd name="T38" fmla="*/ 2 w 4"/>
                  <a:gd name="T39" fmla="*/ 4 h 10"/>
                  <a:gd name="T40" fmla="*/ 1 w 4"/>
                  <a:gd name="T41" fmla="*/ 2 h 10"/>
                  <a:gd name="T42" fmla="*/ 1 w 4"/>
                  <a:gd name="T43" fmla="*/ 1 h 10"/>
                  <a:gd name="T44" fmla="*/ 0 w 4"/>
                  <a:gd name="T45" fmla="*/ 2 h 10"/>
                  <a:gd name="T46" fmla="*/ 2 w 4"/>
                  <a:gd name="T47" fmla="*/ 4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4" h="10">
                    <a:moveTo>
                      <a:pt x="2" y="4"/>
                    </a:moveTo>
                    <a:cubicBezTo>
                      <a:pt x="1" y="4"/>
                      <a:pt x="1" y="3"/>
                      <a:pt x="1" y="3"/>
                    </a:cubicBezTo>
                    <a:cubicBezTo>
                      <a:pt x="1" y="4"/>
                      <a:pt x="2" y="4"/>
                      <a:pt x="2" y="6"/>
                    </a:cubicBezTo>
                    <a:cubicBezTo>
                      <a:pt x="2" y="5"/>
                      <a:pt x="3" y="6"/>
                      <a:pt x="2" y="6"/>
                    </a:cubicBezTo>
                    <a:cubicBezTo>
                      <a:pt x="2" y="6"/>
                      <a:pt x="1" y="4"/>
                      <a:pt x="1" y="4"/>
                    </a:cubicBezTo>
                    <a:cubicBezTo>
                      <a:pt x="1" y="4"/>
                      <a:pt x="0" y="4"/>
                      <a:pt x="0" y="4"/>
                    </a:cubicBezTo>
                    <a:cubicBezTo>
                      <a:pt x="1" y="4"/>
                      <a:pt x="0" y="4"/>
                      <a:pt x="1" y="5"/>
                    </a:cubicBezTo>
                    <a:cubicBezTo>
                      <a:pt x="2" y="6"/>
                      <a:pt x="2" y="7"/>
                      <a:pt x="1" y="6"/>
                    </a:cubicBezTo>
                    <a:cubicBezTo>
                      <a:pt x="1" y="6"/>
                      <a:pt x="1" y="6"/>
                      <a:pt x="1" y="6"/>
                    </a:cubicBezTo>
                    <a:cubicBezTo>
                      <a:pt x="1" y="4"/>
                      <a:pt x="1" y="5"/>
                      <a:pt x="0" y="4"/>
                    </a:cubicBezTo>
                    <a:cubicBezTo>
                      <a:pt x="1" y="6"/>
                      <a:pt x="0" y="6"/>
                      <a:pt x="1" y="9"/>
                    </a:cubicBezTo>
                    <a:cubicBezTo>
                      <a:pt x="2" y="10"/>
                      <a:pt x="2" y="9"/>
                      <a:pt x="2" y="9"/>
                    </a:cubicBezTo>
                    <a:cubicBezTo>
                      <a:pt x="1" y="8"/>
                      <a:pt x="1" y="7"/>
                      <a:pt x="1" y="7"/>
                    </a:cubicBezTo>
                    <a:cubicBezTo>
                      <a:pt x="1" y="7"/>
                      <a:pt x="1" y="6"/>
                      <a:pt x="1" y="7"/>
                    </a:cubicBezTo>
                    <a:cubicBezTo>
                      <a:pt x="2" y="8"/>
                      <a:pt x="2" y="8"/>
                      <a:pt x="2" y="8"/>
                    </a:cubicBezTo>
                    <a:cubicBezTo>
                      <a:pt x="3" y="8"/>
                      <a:pt x="3" y="7"/>
                      <a:pt x="4" y="7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3" y="6"/>
                      <a:pt x="3" y="6"/>
                      <a:pt x="3" y="5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4"/>
                      <a:pt x="2" y="3"/>
                      <a:pt x="2" y="4"/>
                    </a:cubicBezTo>
                    <a:cubicBezTo>
                      <a:pt x="2" y="3"/>
                      <a:pt x="2" y="3"/>
                      <a:pt x="1" y="2"/>
                    </a:cubicBezTo>
                    <a:cubicBezTo>
                      <a:pt x="1" y="2"/>
                      <a:pt x="2" y="2"/>
                      <a:pt x="1" y="1"/>
                    </a:cubicBezTo>
                    <a:cubicBezTo>
                      <a:pt x="0" y="0"/>
                      <a:pt x="2" y="3"/>
                      <a:pt x="0" y="2"/>
                    </a:cubicBezTo>
                    <a:lnTo>
                      <a:pt x="2" y="4"/>
                    </a:ln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557" name="Freeform 1057"/>
              <p:cNvSpPr/>
              <p:nvPr/>
            </p:nvSpPr>
            <p:spPr bwMode="auto">
              <a:xfrm>
                <a:off x="1394" y="2845"/>
                <a:ext cx="0" cy="3"/>
              </a:xfrm>
              <a:custGeom>
                <a:avLst/>
                <a:gdLst>
                  <a:gd name="T0" fmla="*/ 0 h 3"/>
                  <a:gd name="T1" fmla="*/ 3 h 3"/>
                  <a:gd name="T2" fmla="*/ 0 h 3"/>
                  <a:gd name="T3" fmla="*/ 0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lnTo>
                      <a:pt x="0" y="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558" name="Freeform 1058"/>
              <p:cNvSpPr/>
              <p:nvPr/>
            </p:nvSpPr>
            <p:spPr bwMode="auto">
              <a:xfrm>
                <a:off x="1397" y="2851"/>
                <a:ext cx="2" cy="5"/>
              </a:xfrm>
              <a:custGeom>
                <a:avLst/>
                <a:gdLst>
                  <a:gd name="T0" fmla="*/ 1 w 1"/>
                  <a:gd name="T1" fmla="*/ 2 h 2"/>
                  <a:gd name="T2" fmla="*/ 1 w 1"/>
                  <a:gd name="T3" fmla="*/ 1 h 2"/>
                  <a:gd name="T4" fmla="*/ 1 w 1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2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0" y="0"/>
                      <a:pt x="1" y="1"/>
                      <a:pt x="1" y="2"/>
                    </a:cubicBez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559" name="Freeform 1059"/>
              <p:cNvSpPr/>
              <p:nvPr/>
            </p:nvSpPr>
            <p:spPr bwMode="auto">
              <a:xfrm>
                <a:off x="1388" y="2848"/>
                <a:ext cx="0" cy="3"/>
              </a:xfrm>
              <a:custGeom>
                <a:avLst/>
                <a:gdLst>
                  <a:gd name="T0" fmla="*/ 0 h 1"/>
                  <a:gd name="T1" fmla="*/ 1 h 1"/>
                  <a:gd name="T2" fmla="*/ 1 h 1"/>
                  <a:gd name="T3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560" name="Freeform 1060"/>
              <p:cNvSpPr/>
              <p:nvPr/>
            </p:nvSpPr>
            <p:spPr bwMode="auto">
              <a:xfrm>
                <a:off x="1386" y="2853"/>
                <a:ext cx="5" cy="11"/>
              </a:xfrm>
              <a:custGeom>
                <a:avLst/>
                <a:gdLst>
                  <a:gd name="T0" fmla="*/ 1 w 2"/>
                  <a:gd name="T1" fmla="*/ 4 h 4"/>
                  <a:gd name="T2" fmla="*/ 2 w 2"/>
                  <a:gd name="T3" fmla="*/ 3 h 4"/>
                  <a:gd name="T4" fmla="*/ 0 w 2"/>
                  <a:gd name="T5" fmla="*/ 0 h 4"/>
                  <a:gd name="T6" fmla="*/ 1 w 2"/>
                  <a:gd name="T7" fmla="*/ 2 h 4"/>
                  <a:gd name="T8" fmla="*/ 1 w 2"/>
                  <a:gd name="T9" fmla="*/ 3 h 4"/>
                  <a:gd name="T10" fmla="*/ 1 w 2"/>
                  <a:gd name="T11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4">
                    <a:moveTo>
                      <a:pt x="1" y="4"/>
                    </a:moveTo>
                    <a:cubicBezTo>
                      <a:pt x="2" y="4"/>
                      <a:pt x="1" y="3"/>
                      <a:pt x="2" y="3"/>
                    </a:cubicBezTo>
                    <a:cubicBezTo>
                      <a:pt x="2" y="2"/>
                      <a:pt x="1" y="1"/>
                      <a:pt x="0" y="0"/>
                    </a:cubicBezTo>
                    <a:cubicBezTo>
                      <a:pt x="0" y="0"/>
                      <a:pt x="1" y="2"/>
                      <a:pt x="1" y="2"/>
                    </a:cubicBezTo>
                    <a:cubicBezTo>
                      <a:pt x="1" y="1"/>
                      <a:pt x="1" y="3"/>
                      <a:pt x="1" y="3"/>
                    </a:cubicBezTo>
                    <a:lnTo>
                      <a:pt x="1" y="4"/>
                    </a:ln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561" name="Freeform 1061"/>
              <p:cNvSpPr/>
              <p:nvPr/>
            </p:nvSpPr>
            <p:spPr bwMode="auto">
              <a:xfrm>
                <a:off x="1372" y="2843"/>
                <a:ext cx="16" cy="21"/>
              </a:xfrm>
              <a:custGeom>
                <a:avLst/>
                <a:gdLst>
                  <a:gd name="T0" fmla="*/ 3 w 6"/>
                  <a:gd name="T1" fmla="*/ 4 h 8"/>
                  <a:gd name="T2" fmla="*/ 3 w 6"/>
                  <a:gd name="T3" fmla="*/ 5 h 8"/>
                  <a:gd name="T4" fmla="*/ 3 w 6"/>
                  <a:gd name="T5" fmla="*/ 4 h 8"/>
                  <a:gd name="T6" fmla="*/ 2 w 6"/>
                  <a:gd name="T7" fmla="*/ 3 h 8"/>
                  <a:gd name="T8" fmla="*/ 3 w 6"/>
                  <a:gd name="T9" fmla="*/ 4 h 8"/>
                  <a:gd name="T10" fmla="*/ 3 w 6"/>
                  <a:gd name="T11" fmla="*/ 6 h 8"/>
                  <a:gd name="T12" fmla="*/ 3 w 6"/>
                  <a:gd name="T13" fmla="*/ 6 h 8"/>
                  <a:gd name="T14" fmla="*/ 5 w 6"/>
                  <a:gd name="T15" fmla="*/ 8 h 8"/>
                  <a:gd name="T16" fmla="*/ 2 w 6"/>
                  <a:gd name="T17" fmla="*/ 6 h 8"/>
                  <a:gd name="T18" fmla="*/ 3 w 6"/>
                  <a:gd name="T19" fmla="*/ 5 h 8"/>
                  <a:gd name="T20" fmla="*/ 3 w 6"/>
                  <a:gd name="T21" fmla="*/ 5 h 8"/>
                  <a:gd name="T22" fmla="*/ 3 w 6"/>
                  <a:gd name="T23" fmla="*/ 5 h 8"/>
                  <a:gd name="T24" fmla="*/ 5 w 6"/>
                  <a:gd name="T25" fmla="*/ 4 h 8"/>
                  <a:gd name="T26" fmla="*/ 4 w 6"/>
                  <a:gd name="T27" fmla="*/ 4 h 8"/>
                  <a:gd name="T28" fmla="*/ 5 w 6"/>
                  <a:gd name="T29" fmla="*/ 3 h 8"/>
                  <a:gd name="T30" fmla="*/ 4 w 6"/>
                  <a:gd name="T31" fmla="*/ 3 h 8"/>
                  <a:gd name="T32" fmla="*/ 5 w 6"/>
                  <a:gd name="T33" fmla="*/ 3 h 8"/>
                  <a:gd name="T34" fmla="*/ 2 w 6"/>
                  <a:gd name="T35" fmla="*/ 3 h 8"/>
                  <a:gd name="T36" fmla="*/ 2 w 6"/>
                  <a:gd name="T37" fmla="*/ 2 h 8"/>
                  <a:gd name="T38" fmla="*/ 4 w 6"/>
                  <a:gd name="T39" fmla="*/ 3 h 8"/>
                  <a:gd name="T40" fmla="*/ 3 w 6"/>
                  <a:gd name="T41" fmla="*/ 2 h 8"/>
                  <a:gd name="T42" fmla="*/ 5 w 6"/>
                  <a:gd name="T43" fmla="*/ 3 h 8"/>
                  <a:gd name="T44" fmla="*/ 3 w 6"/>
                  <a:gd name="T45" fmla="*/ 1 h 8"/>
                  <a:gd name="T46" fmla="*/ 3 w 6"/>
                  <a:gd name="T47" fmla="*/ 1 h 8"/>
                  <a:gd name="T48" fmla="*/ 1 w 6"/>
                  <a:gd name="T49" fmla="*/ 0 h 8"/>
                  <a:gd name="T50" fmla="*/ 0 w 6"/>
                  <a:gd name="T51" fmla="*/ 3 h 8"/>
                  <a:gd name="T52" fmla="*/ 2 w 6"/>
                  <a:gd name="T53" fmla="*/ 3 h 8"/>
                  <a:gd name="T54" fmla="*/ 0 w 6"/>
                  <a:gd name="T55" fmla="*/ 4 h 8"/>
                  <a:gd name="T56" fmla="*/ 2 w 6"/>
                  <a:gd name="T57" fmla="*/ 4 h 8"/>
                  <a:gd name="T58" fmla="*/ 0 w 6"/>
                  <a:gd name="T59" fmla="*/ 4 h 8"/>
                  <a:gd name="T60" fmla="*/ 2 w 6"/>
                  <a:gd name="T61" fmla="*/ 4 h 8"/>
                  <a:gd name="T62" fmla="*/ 0 w 6"/>
                  <a:gd name="T63" fmla="*/ 5 h 8"/>
                  <a:gd name="T64" fmla="*/ 4 w 6"/>
                  <a:gd name="T65" fmla="*/ 8 h 8"/>
                  <a:gd name="T66" fmla="*/ 3 w 6"/>
                  <a:gd name="T67" fmla="*/ 6 h 8"/>
                  <a:gd name="T68" fmla="*/ 4 w 6"/>
                  <a:gd name="T69" fmla="*/ 6 h 8"/>
                  <a:gd name="T70" fmla="*/ 4 w 6"/>
                  <a:gd name="T71" fmla="*/ 5 h 8"/>
                  <a:gd name="T72" fmla="*/ 5 w 6"/>
                  <a:gd name="T73" fmla="*/ 7 h 8"/>
                  <a:gd name="T74" fmla="*/ 6 w 6"/>
                  <a:gd name="T75" fmla="*/ 7 h 8"/>
                  <a:gd name="T76" fmla="*/ 5 w 6"/>
                  <a:gd name="T77" fmla="*/ 6 h 8"/>
                  <a:gd name="T78" fmla="*/ 6 w 6"/>
                  <a:gd name="T79" fmla="*/ 7 h 8"/>
                  <a:gd name="T80" fmla="*/ 4 w 6"/>
                  <a:gd name="T81" fmla="*/ 4 h 8"/>
                  <a:gd name="T82" fmla="*/ 2 w 6"/>
                  <a:gd name="T83" fmla="*/ 3 h 8"/>
                  <a:gd name="T84" fmla="*/ 3 w 6"/>
                  <a:gd name="T85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6" h="8">
                    <a:moveTo>
                      <a:pt x="3" y="4"/>
                    </a:moveTo>
                    <a:cubicBezTo>
                      <a:pt x="3" y="5"/>
                      <a:pt x="3" y="6"/>
                      <a:pt x="3" y="5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2" y="3"/>
                      <a:pt x="2" y="5"/>
                      <a:pt x="2" y="3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3" y="4"/>
                      <a:pt x="3" y="4"/>
                      <a:pt x="3" y="6"/>
                    </a:cubicBezTo>
                    <a:cubicBezTo>
                      <a:pt x="2" y="8"/>
                      <a:pt x="3" y="5"/>
                      <a:pt x="3" y="6"/>
                    </a:cubicBezTo>
                    <a:cubicBezTo>
                      <a:pt x="4" y="5"/>
                      <a:pt x="5" y="6"/>
                      <a:pt x="5" y="8"/>
                    </a:cubicBezTo>
                    <a:cubicBezTo>
                      <a:pt x="5" y="8"/>
                      <a:pt x="4" y="6"/>
                      <a:pt x="2" y="6"/>
                    </a:cubicBezTo>
                    <a:cubicBezTo>
                      <a:pt x="4" y="5"/>
                      <a:pt x="2" y="6"/>
                      <a:pt x="3" y="5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5" y="4"/>
                      <a:pt x="3" y="5"/>
                      <a:pt x="3" y="5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4" y="4"/>
                      <a:pt x="3" y="4"/>
                      <a:pt x="4" y="4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4" y="4"/>
                      <a:pt x="4" y="3"/>
                      <a:pt x="4" y="3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4" y="2"/>
                      <a:pt x="4" y="3"/>
                      <a:pt x="2" y="3"/>
                    </a:cubicBezTo>
                    <a:cubicBezTo>
                      <a:pt x="5" y="3"/>
                      <a:pt x="1" y="2"/>
                      <a:pt x="2" y="2"/>
                    </a:cubicBezTo>
                    <a:cubicBezTo>
                      <a:pt x="3" y="2"/>
                      <a:pt x="3" y="2"/>
                      <a:pt x="4" y="3"/>
                    </a:cubicBezTo>
                    <a:cubicBezTo>
                      <a:pt x="3" y="2"/>
                      <a:pt x="4" y="2"/>
                      <a:pt x="3" y="2"/>
                    </a:cubicBezTo>
                    <a:cubicBezTo>
                      <a:pt x="5" y="3"/>
                      <a:pt x="4" y="2"/>
                      <a:pt x="5" y="3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4" y="1"/>
                      <a:pt x="4" y="1"/>
                      <a:pt x="3" y="1"/>
                    </a:cubicBezTo>
                    <a:cubicBezTo>
                      <a:pt x="3" y="1"/>
                      <a:pt x="1" y="0"/>
                      <a:pt x="1" y="0"/>
                    </a:cubicBezTo>
                    <a:cubicBezTo>
                      <a:pt x="1" y="1"/>
                      <a:pt x="1" y="2"/>
                      <a:pt x="0" y="3"/>
                    </a:cubicBezTo>
                    <a:cubicBezTo>
                      <a:pt x="2" y="3"/>
                      <a:pt x="0" y="3"/>
                      <a:pt x="2" y="3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1" y="4"/>
                      <a:pt x="1" y="3"/>
                      <a:pt x="2" y="4"/>
                    </a:cubicBezTo>
                    <a:cubicBezTo>
                      <a:pt x="2" y="4"/>
                      <a:pt x="1" y="4"/>
                      <a:pt x="0" y="4"/>
                    </a:cubicBezTo>
                    <a:cubicBezTo>
                      <a:pt x="0" y="5"/>
                      <a:pt x="1" y="4"/>
                      <a:pt x="2" y="4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2" y="6"/>
                      <a:pt x="1" y="8"/>
                      <a:pt x="4" y="8"/>
                    </a:cubicBezTo>
                    <a:cubicBezTo>
                      <a:pt x="3" y="6"/>
                      <a:pt x="3" y="6"/>
                      <a:pt x="3" y="6"/>
                    </a:cubicBezTo>
                    <a:cubicBezTo>
                      <a:pt x="4" y="7"/>
                      <a:pt x="3" y="3"/>
                      <a:pt x="4" y="6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4" y="5"/>
                      <a:pt x="5" y="6"/>
                      <a:pt x="5" y="7"/>
                    </a:cubicBezTo>
                    <a:cubicBezTo>
                      <a:pt x="5" y="7"/>
                      <a:pt x="6" y="7"/>
                      <a:pt x="6" y="7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5" y="5"/>
                      <a:pt x="5" y="6"/>
                      <a:pt x="6" y="7"/>
                    </a:cubicBezTo>
                    <a:cubicBezTo>
                      <a:pt x="5" y="5"/>
                      <a:pt x="4" y="5"/>
                      <a:pt x="4" y="4"/>
                    </a:cubicBezTo>
                    <a:cubicBezTo>
                      <a:pt x="4" y="6"/>
                      <a:pt x="2" y="1"/>
                      <a:pt x="2" y="3"/>
                    </a:cubicBezTo>
                    <a:cubicBezTo>
                      <a:pt x="2" y="3"/>
                      <a:pt x="3" y="4"/>
                      <a:pt x="3" y="4"/>
                    </a:cubicBez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562" name="Freeform 1062"/>
              <p:cNvSpPr/>
              <p:nvPr/>
            </p:nvSpPr>
            <p:spPr bwMode="auto">
              <a:xfrm>
                <a:off x="1386" y="2862"/>
                <a:ext cx="0" cy="2"/>
              </a:xfrm>
              <a:custGeom>
                <a:avLst/>
                <a:gdLst>
                  <a:gd name="T0" fmla="*/ 2 h 2"/>
                  <a:gd name="T1" fmla="*/ 0 h 2"/>
                  <a:gd name="T2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563" name="Freeform 1063"/>
              <p:cNvSpPr/>
              <p:nvPr/>
            </p:nvSpPr>
            <p:spPr bwMode="auto">
              <a:xfrm>
                <a:off x="1380" y="28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564" name="Rectangle 1064"/>
              <p:cNvSpPr>
                <a:spLocks noChangeArrowheads="1"/>
              </p:cNvSpPr>
              <p:nvPr/>
            </p:nvSpPr>
            <p:spPr bwMode="auto">
              <a:xfrm>
                <a:off x="1388" y="2862"/>
                <a:ext cx="1" cy="1"/>
              </a:xfrm>
              <a:prstGeom prst="rect">
                <a:avLst/>
              </a:pr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565" name="Freeform 1065"/>
              <p:cNvSpPr/>
              <p:nvPr/>
            </p:nvSpPr>
            <p:spPr bwMode="auto">
              <a:xfrm>
                <a:off x="1383" y="2851"/>
                <a:ext cx="3" cy="2"/>
              </a:xfrm>
              <a:custGeom>
                <a:avLst/>
                <a:gdLst>
                  <a:gd name="T0" fmla="*/ 0 w 3"/>
                  <a:gd name="T1" fmla="*/ 0 h 2"/>
                  <a:gd name="T2" fmla="*/ 0 w 3"/>
                  <a:gd name="T3" fmla="*/ 0 h 2"/>
                  <a:gd name="T4" fmla="*/ 3 w 3"/>
                  <a:gd name="T5" fmla="*/ 2 h 2"/>
                  <a:gd name="T6" fmla="*/ 0 w 3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2">
                    <a:moveTo>
                      <a:pt x="0" y="0"/>
                    </a:moveTo>
                    <a:lnTo>
                      <a:pt x="0" y="0"/>
                    </a:lnTo>
                    <a:lnTo>
                      <a:pt x="3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566" name="Freeform 1066"/>
              <p:cNvSpPr/>
              <p:nvPr/>
            </p:nvSpPr>
            <p:spPr bwMode="auto">
              <a:xfrm>
                <a:off x="1378" y="284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567" name="Freeform 1067"/>
              <p:cNvSpPr/>
              <p:nvPr/>
            </p:nvSpPr>
            <p:spPr bwMode="auto">
              <a:xfrm>
                <a:off x="1380" y="2856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568" name="Freeform 1068"/>
              <p:cNvSpPr/>
              <p:nvPr/>
            </p:nvSpPr>
            <p:spPr bwMode="auto">
              <a:xfrm>
                <a:off x="1372" y="2832"/>
                <a:ext cx="35" cy="51"/>
              </a:xfrm>
              <a:custGeom>
                <a:avLst/>
                <a:gdLst>
                  <a:gd name="T0" fmla="*/ 5 w 13"/>
                  <a:gd name="T1" fmla="*/ 14 h 19"/>
                  <a:gd name="T2" fmla="*/ 4 w 13"/>
                  <a:gd name="T3" fmla="*/ 16 h 19"/>
                  <a:gd name="T4" fmla="*/ 5 w 13"/>
                  <a:gd name="T5" fmla="*/ 17 h 19"/>
                  <a:gd name="T6" fmla="*/ 6 w 13"/>
                  <a:gd name="T7" fmla="*/ 16 h 19"/>
                  <a:gd name="T8" fmla="*/ 8 w 13"/>
                  <a:gd name="T9" fmla="*/ 16 h 19"/>
                  <a:gd name="T10" fmla="*/ 9 w 13"/>
                  <a:gd name="T11" fmla="*/ 12 h 19"/>
                  <a:gd name="T12" fmla="*/ 10 w 13"/>
                  <a:gd name="T13" fmla="*/ 14 h 19"/>
                  <a:gd name="T14" fmla="*/ 9 w 13"/>
                  <a:gd name="T15" fmla="*/ 12 h 19"/>
                  <a:gd name="T16" fmla="*/ 10 w 13"/>
                  <a:gd name="T17" fmla="*/ 11 h 19"/>
                  <a:gd name="T18" fmla="*/ 7 w 13"/>
                  <a:gd name="T19" fmla="*/ 12 h 19"/>
                  <a:gd name="T20" fmla="*/ 7 w 13"/>
                  <a:gd name="T21" fmla="*/ 10 h 19"/>
                  <a:gd name="T22" fmla="*/ 4 w 13"/>
                  <a:gd name="T23" fmla="*/ 11 h 19"/>
                  <a:gd name="T24" fmla="*/ 8 w 13"/>
                  <a:gd name="T25" fmla="*/ 10 h 19"/>
                  <a:gd name="T26" fmla="*/ 8 w 13"/>
                  <a:gd name="T27" fmla="*/ 8 h 19"/>
                  <a:gd name="T28" fmla="*/ 7 w 13"/>
                  <a:gd name="T29" fmla="*/ 7 h 19"/>
                  <a:gd name="T30" fmla="*/ 5 w 13"/>
                  <a:gd name="T31" fmla="*/ 7 h 19"/>
                  <a:gd name="T32" fmla="*/ 2 w 13"/>
                  <a:gd name="T33" fmla="*/ 7 h 19"/>
                  <a:gd name="T34" fmla="*/ 6 w 13"/>
                  <a:gd name="T35" fmla="*/ 5 h 19"/>
                  <a:gd name="T36" fmla="*/ 6 w 13"/>
                  <a:gd name="T37" fmla="*/ 4 h 19"/>
                  <a:gd name="T38" fmla="*/ 4 w 13"/>
                  <a:gd name="T39" fmla="*/ 4 h 19"/>
                  <a:gd name="T40" fmla="*/ 4 w 13"/>
                  <a:gd name="T41" fmla="*/ 6 h 19"/>
                  <a:gd name="T42" fmla="*/ 3 w 13"/>
                  <a:gd name="T43" fmla="*/ 4 h 19"/>
                  <a:gd name="T44" fmla="*/ 4 w 13"/>
                  <a:gd name="T45" fmla="*/ 4 h 19"/>
                  <a:gd name="T46" fmla="*/ 1 w 13"/>
                  <a:gd name="T47" fmla="*/ 6 h 19"/>
                  <a:gd name="T48" fmla="*/ 1 w 13"/>
                  <a:gd name="T49" fmla="*/ 7 h 19"/>
                  <a:gd name="T50" fmla="*/ 1 w 13"/>
                  <a:gd name="T51" fmla="*/ 7 h 19"/>
                  <a:gd name="T52" fmla="*/ 1 w 13"/>
                  <a:gd name="T53" fmla="*/ 8 h 19"/>
                  <a:gd name="T54" fmla="*/ 2 w 13"/>
                  <a:gd name="T55" fmla="*/ 9 h 19"/>
                  <a:gd name="T56" fmla="*/ 3 w 13"/>
                  <a:gd name="T57" fmla="*/ 9 h 19"/>
                  <a:gd name="T58" fmla="*/ 3 w 13"/>
                  <a:gd name="T59" fmla="*/ 9 h 19"/>
                  <a:gd name="T60" fmla="*/ 3 w 13"/>
                  <a:gd name="T61" fmla="*/ 10 h 19"/>
                  <a:gd name="T62" fmla="*/ 4 w 13"/>
                  <a:gd name="T63" fmla="*/ 10 h 19"/>
                  <a:gd name="T64" fmla="*/ 5 w 13"/>
                  <a:gd name="T65" fmla="*/ 10 h 19"/>
                  <a:gd name="T66" fmla="*/ 4 w 13"/>
                  <a:gd name="T67" fmla="*/ 11 h 19"/>
                  <a:gd name="T68" fmla="*/ 4 w 13"/>
                  <a:gd name="T69" fmla="*/ 12 h 19"/>
                  <a:gd name="T70" fmla="*/ 6 w 13"/>
                  <a:gd name="T71" fmla="*/ 12 h 19"/>
                  <a:gd name="T72" fmla="*/ 7 w 13"/>
                  <a:gd name="T73" fmla="*/ 12 h 19"/>
                  <a:gd name="T74" fmla="*/ 8 w 13"/>
                  <a:gd name="T75" fmla="*/ 13 h 19"/>
                  <a:gd name="T76" fmla="*/ 8 w 13"/>
                  <a:gd name="T77" fmla="*/ 14 h 19"/>
                  <a:gd name="T78" fmla="*/ 9 w 13"/>
                  <a:gd name="T79" fmla="*/ 12 h 19"/>
                  <a:gd name="T80" fmla="*/ 8 w 13"/>
                  <a:gd name="T81" fmla="*/ 12 h 19"/>
                  <a:gd name="T82" fmla="*/ 8 w 13"/>
                  <a:gd name="T83" fmla="*/ 13 h 19"/>
                  <a:gd name="T84" fmla="*/ 7 w 13"/>
                  <a:gd name="T85" fmla="*/ 15 h 19"/>
                  <a:gd name="T86" fmla="*/ 5 w 13"/>
                  <a:gd name="T87" fmla="*/ 12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3" h="19">
                    <a:moveTo>
                      <a:pt x="5" y="12"/>
                    </a:moveTo>
                    <a:cubicBezTo>
                      <a:pt x="5" y="12"/>
                      <a:pt x="5" y="13"/>
                      <a:pt x="5" y="14"/>
                    </a:cubicBezTo>
                    <a:cubicBezTo>
                      <a:pt x="5" y="13"/>
                      <a:pt x="5" y="13"/>
                      <a:pt x="5" y="13"/>
                    </a:cubicBezTo>
                    <a:cubicBezTo>
                      <a:pt x="4" y="14"/>
                      <a:pt x="4" y="15"/>
                      <a:pt x="4" y="16"/>
                    </a:cubicBezTo>
                    <a:cubicBezTo>
                      <a:pt x="4" y="16"/>
                      <a:pt x="4" y="16"/>
                      <a:pt x="4" y="16"/>
                    </a:cubicBezTo>
                    <a:cubicBezTo>
                      <a:pt x="5" y="15"/>
                      <a:pt x="5" y="17"/>
                      <a:pt x="5" y="17"/>
                    </a:cubicBezTo>
                    <a:cubicBezTo>
                      <a:pt x="5" y="17"/>
                      <a:pt x="5" y="14"/>
                      <a:pt x="6" y="15"/>
                    </a:cubicBezTo>
                    <a:cubicBezTo>
                      <a:pt x="6" y="15"/>
                      <a:pt x="6" y="15"/>
                      <a:pt x="6" y="16"/>
                    </a:cubicBezTo>
                    <a:cubicBezTo>
                      <a:pt x="6" y="16"/>
                      <a:pt x="6" y="14"/>
                      <a:pt x="6" y="14"/>
                    </a:cubicBezTo>
                    <a:cubicBezTo>
                      <a:pt x="7" y="19"/>
                      <a:pt x="7" y="12"/>
                      <a:pt x="8" y="16"/>
                    </a:cubicBezTo>
                    <a:cubicBezTo>
                      <a:pt x="8" y="16"/>
                      <a:pt x="8" y="16"/>
                      <a:pt x="9" y="15"/>
                    </a:cubicBezTo>
                    <a:cubicBezTo>
                      <a:pt x="11" y="14"/>
                      <a:pt x="9" y="11"/>
                      <a:pt x="9" y="12"/>
                    </a:cubicBezTo>
                    <a:cubicBezTo>
                      <a:pt x="8" y="13"/>
                      <a:pt x="10" y="8"/>
                      <a:pt x="7" y="15"/>
                    </a:cubicBezTo>
                    <a:cubicBezTo>
                      <a:pt x="7" y="16"/>
                      <a:pt x="11" y="15"/>
                      <a:pt x="10" y="14"/>
                    </a:cubicBezTo>
                    <a:cubicBezTo>
                      <a:pt x="11" y="15"/>
                      <a:pt x="10" y="13"/>
                      <a:pt x="12" y="14"/>
                    </a:cubicBezTo>
                    <a:cubicBezTo>
                      <a:pt x="8" y="14"/>
                      <a:pt x="13" y="11"/>
                      <a:pt x="9" y="12"/>
                    </a:cubicBezTo>
                    <a:cubicBezTo>
                      <a:pt x="9" y="11"/>
                      <a:pt x="8" y="12"/>
                      <a:pt x="9" y="12"/>
                    </a:cubicBezTo>
                    <a:cubicBezTo>
                      <a:pt x="9" y="11"/>
                      <a:pt x="9" y="11"/>
                      <a:pt x="10" y="11"/>
                    </a:cubicBezTo>
                    <a:cubicBezTo>
                      <a:pt x="10" y="11"/>
                      <a:pt x="8" y="12"/>
                      <a:pt x="9" y="11"/>
                    </a:cubicBezTo>
                    <a:cubicBezTo>
                      <a:pt x="9" y="10"/>
                      <a:pt x="8" y="11"/>
                      <a:pt x="7" y="12"/>
                    </a:cubicBezTo>
                    <a:cubicBezTo>
                      <a:pt x="7" y="11"/>
                      <a:pt x="8" y="11"/>
                      <a:pt x="9" y="10"/>
                    </a:cubicBezTo>
                    <a:cubicBezTo>
                      <a:pt x="8" y="11"/>
                      <a:pt x="8" y="10"/>
                      <a:pt x="7" y="10"/>
                    </a:cubicBezTo>
                    <a:cubicBezTo>
                      <a:pt x="7" y="10"/>
                      <a:pt x="7" y="11"/>
                      <a:pt x="6" y="11"/>
                    </a:cubicBezTo>
                    <a:cubicBezTo>
                      <a:pt x="6" y="10"/>
                      <a:pt x="5" y="11"/>
                      <a:pt x="4" y="11"/>
                    </a:cubicBezTo>
                    <a:cubicBezTo>
                      <a:pt x="6" y="10"/>
                      <a:pt x="5" y="12"/>
                      <a:pt x="6" y="10"/>
                    </a:cubicBezTo>
                    <a:cubicBezTo>
                      <a:pt x="7" y="10"/>
                      <a:pt x="7" y="10"/>
                      <a:pt x="8" y="10"/>
                    </a:cubicBezTo>
                    <a:cubicBezTo>
                      <a:pt x="8" y="9"/>
                      <a:pt x="8" y="9"/>
                      <a:pt x="7" y="9"/>
                    </a:cubicBezTo>
                    <a:cubicBezTo>
                      <a:pt x="7" y="9"/>
                      <a:pt x="8" y="9"/>
                      <a:pt x="8" y="8"/>
                    </a:cubicBezTo>
                    <a:cubicBezTo>
                      <a:pt x="8" y="7"/>
                      <a:pt x="5" y="9"/>
                      <a:pt x="6" y="8"/>
                    </a:cubicBezTo>
                    <a:cubicBezTo>
                      <a:pt x="7" y="7"/>
                      <a:pt x="7" y="7"/>
                      <a:pt x="7" y="7"/>
                    </a:cubicBezTo>
                    <a:cubicBezTo>
                      <a:pt x="6" y="8"/>
                      <a:pt x="7" y="6"/>
                      <a:pt x="6" y="7"/>
                    </a:cubicBezTo>
                    <a:cubicBezTo>
                      <a:pt x="5" y="7"/>
                      <a:pt x="5" y="7"/>
                      <a:pt x="5" y="7"/>
                    </a:cubicBezTo>
                    <a:cubicBezTo>
                      <a:pt x="7" y="6"/>
                      <a:pt x="3" y="8"/>
                      <a:pt x="5" y="6"/>
                    </a:cubicBezTo>
                    <a:cubicBezTo>
                      <a:pt x="3" y="7"/>
                      <a:pt x="2" y="7"/>
                      <a:pt x="2" y="7"/>
                    </a:cubicBezTo>
                    <a:cubicBezTo>
                      <a:pt x="3" y="6"/>
                      <a:pt x="3" y="6"/>
                      <a:pt x="3" y="6"/>
                    </a:cubicBezTo>
                    <a:cubicBezTo>
                      <a:pt x="3" y="7"/>
                      <a:pt x="5" y="6"/>
                      <a:pt x="6" y="5"/>
                    </a:cubicBezTo>
                    <a:cubicBezTo>
                      <a:pt x="5" y="6"/>
                      <a:pt x="6" y="5"/>
                      <a:pt x="4" y="5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5" y="4"/>
                      <a:pt x="3" y="6"/>
                      <a:pt x="4" y="5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5" y="4"/>
                      <a:pt x="2" y="0"/>
                      <a:pt x="2" y="4"/>
                    </a:cubicBezTo>
                    <a:cubicBezTo>
                      <a:pt x="3" y="3"/>
                      <a:pt x="5" y="6"/>
                      <a:pt x="4" y="6"/>
                    </a:cubicBezTo>
                    <a:cubicBezTo>
                      <a:pt x="2" y="5"/>
                      <a:pt x="3" y="3"/>
                      <a:pt x="2" y="5"/>
                    </a:cubicBezTo>
                    <a:cubicBezTo>
                      <a:pt x="2" y="5"/>
                      <a:pt x="2" y="4"/>
                      <a:pt x="3" y="4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2" y="5"/>
                      <a:pt x="3" y="4"/>
                      <a:pt x="4" y="4"/>
                    </a:cubicBezTo>
                    <a:cubicBezTo>
                      <a:pt x="4" y="3"/>
                      <a:pt x="3" y="5"/>
                      <a:pt x="4" y="4"/>
                    </a:cubicBezTo>
                    <a:cubicBezTo>
                      <a:pt x="2" y="5"/>
                      <a:pt x="2" y="5"/>
                      <a:pt x="1" y="6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1" y="6"/>
                      <a:pt x="1" y="6"/>
                      <a:pt x="1" y="7"/>
                    </a:cubicBezTo>
                    <a:cubicBezTo>
                      <a:pt x="3" y="6"/>
                      <a:pt x="0" y="8"/>
                      <a:pt x="1" y="7"/>
                    </a:cubicBezTo>
                    <a:cubicBezTo>
                      <a:pt x="1" y="7"/>
                      <a:pt x="1" y="7"/>
                      <a:pt x="1" y="7"/>
                    </a:cubicBezTo>
                    <a:cubicBezTo>
                      <a:pt x="2" y="6"/>
                      <a:pt x="2" y="7"/>
                      <a:pt x="3" y="7"/>
                    </a:cubicBezTo>
                    <a:cubicBezTo>
                      <a:pt x="1" y="7"/>
                      <a:pt x="2" y="7"/>
                      <a:pt x="1" y="8"/>
                    </a:cubicBezTo>
                    <a:cubicBezTo>
                      <a:pt x="2" y="8"/>
                      <a:pt x="4" y="7"/>
                      <a:pt x="4" y="7"/>
                    </a:cubicBezTo>
                    <a:cubicBezTo>
                      <a:pt x="2" y="8"/>
                      <a:pt x="3" y="8"/>
                      <a:pt x="2" y="9"/>
                    </a:cubicBezTo>
                    <a:cubicBezTo>
                      <a:pt x="3" y="8"/>
                      <a:pt x="3" y="9"/>
                      <a:pt x="4" y="8"/>
                    </a:cubicBezTo>
                    <a:cubicBezTo>
                      <a:pt x="4" y="8"/>
                      <a:pt x="4" y="9"/>
                      <a:pt x="3" y="9"/>
                    </a:cubicBezTo>
                    <a:cubicBezTo>
                      <a:pt x="3" y="9"/>
                      <a:pt x="3" y="9"/>
                      <a:pt x="3" y="9"/>
                    </a:cubicBezTo>
                    <a:cubicBezTo>
                      <a:pt x="3" y="9"/>
                      <a:pt x="3" y="9"/>
                      <a:pt x="3" y="9"/>
                    </a:cubicBezTo>
                    <a:cubicBezTo>
                      <a:pt x="2" y="10"/>
                      <a:pt x="2" y="10"/>
                      <a:pt x="2" y="10"/>
                    </a:cubicBezTo>
                    <a:cubicBezTo>
                      <a:pt x="2" y="10"/>
                      <a:pt x="4" y="9"/>
                      <a:pt x="3" y="10"/>
                    </a:cubicBezTo>
                    <a:cubicBezTo>
                      <a:pt x="3" y="10"/>
                      <a:pt x="2" y="10"/>
                      <a:pt x="2" y="10"/>
                    </a:cubicBezTo>
                    <a:cubicBezTo>
                      <a:pt x="2" y="10"/>
                      <a:pt x="5" y="9"/>
                      <a:pt x="4" y="10"/>
                    </a:cubicBezTo>
                    <a:cubicBezTo>
                      <a:pt x="4" y="10"/>
                      <a:pt x="5" y="10"/>
                      <a:pt x="6" y="9"/>
                    </a:cubicBezTo>
                    <a:cubicBezTo>
                      <a:pt x="6" y="9"/>
                      <a:pt x="4" y="10"/>
                      <a:pt x="5" y="10"/>
                    </a:cubicBezTo>
                    <a:cubicBezTo>
                      <a:pt x="6" y="9"/>
                      <a:pt x="5" y="11"/>
                      <a:pt x="6" y="10"/>
                    </a:cubicBezTo>
                    <a:cubicBezTo>
                      <a:pt x="4" y="11"/>
                      <a:pt x="5" y="11"/>
                      <a:pt x="4" y="11"/>
                    </a:cubicBezTo>
                    <a:cubicBezTo>
                      <a:pt x="3" y="12"/>
                      <a:pt x="5" y="11"/>
                      <a:pt x="5" y="11"/>
                    </a:cubicBezTo>
                    <a:cubicBezTo>
                      <a:pt x="4" y="12"/>
                      <a:pt x="4" y="12"/>
                      <a:pt x="4" y="12"/>
                    </a:cubicBezTo>
                    <a:cubicBezTo>
                      <a:pt x="5" y="12"/>
                      <a:pt x="6" y="11"/>
                      <a:pt x="5" y="12"/>
                    </a:cubicBezTo>
                    <a:cubicBezTo>
                      <a:pt x="6" y="12"/>
                      <a:pt x="6" y="12"/>
                      <a:pt x="6" y="12"/>
                    </a:cubicBezTo>
                    <a:cubicBezTo>
                      <a:pt x="5" y="12"/>
                      <a:pt x="6" y="12"/>
                      <a:pt x="5" y="13"/>
                    </a:cubicBezTo>
                    <a:cubicBezTo>
                      <a:pt x="7" y="12"/>
                      <a:pt x="7" y="12"/>
                      <a:pt x="7" y="12"/>
                    </a:cubicBezTo>
                    <a:cubicBezTo>
                      <a:pt x="5" y="14"/>
                      <a:pt x="7" y="13"/>
                      <a:pt x="9" y="13"/>
                    </a:cubicBezTo>
                    <a:cubicBezTo>
                      <a:pt x="9" y="13"/>
                      <a:pt x="9" y="13"/>
                      <a:pt x="8" y="13"/>
                    </a:cubicBezTo>
                    <a:cubicBezTo>
                      <a:pt x="7" y="13"/>
                      <a:pt x="7" y="13"/>
                      <a:pt x="7" y="13"/>
                    </a:cubicBezTo>
                    <a:cubicBezTo>
                      <a:pt x="7" y="13"/>
                      <a:pt x="6" y="13"/>
                      <a:pt x="8" y="14"/>
                    </a:cubicBezTo>
                    <a:cubicBezTo>
                      <a:pt x="8" y="14"/>
                      <a:pt x="9" y="14"/>
                      <a:pt x="7" y="13"/>
                    </a:cubicBezTo>
                    <a:cubicBezTo>
                      <a:pt x="7" y="11"/>
                      <a:pt x="10" y="12"/>
                      <a:pt x="9" y="12"/>
                    </a:cubicBezTo>
                    <a:cubicBezTo>
                      <a:pt x="7" y="15"/>
                      <a:pt x="9" y="16"/>
                      <a:pt x="7" y="14"/>
                    </a:cubicBezTo>
                    <a:cubicBezTo>
                      <a:pt x="8" y="10"/>
                      <a:pt x="8" y="12"/>
                      <a:pt x="8" y="12"/>
                    </a:cubicBezTo>
                    <a:cubicBezTo>
                      <a:pt x="7" y="11"/>
                      <a:pt x="7" y="11"/>
                      <a:pt x="7" y="13"/>
                    </a:cubicBezTo>
                    <a:cubicBezTo>
                      <a:pt x="7" y="13"/>
                      <a:pt x="8" y="14"/>
                      <a:pt x="8" y="13"/>
                    </a:cubicBezTo>
                    <a:cubicBezTo>
                      <a:pt x="9" y="12"/>
                      <a:pt x="10" y="15"/>
                      <a:pt x="8" y="15"/>
                    </a:cubicBezTo>
                    <a:cubicBezTo>
                      <a:pt x="8" y="15"/>
                      <a:pt x="8" y="14"/>
                      <a:pt x="7" y="15"/>
                    </a:cubicBezTo>
                    <a:cubicBezTo>
                      <a:pt x="7" y="12"/>
                      <a:pt x="7" y="12"/>
                      <a:pt x="7" y="12"/>
                    </a:cubicBezTo>
                    <a:cubicBezTo>
                      <a:pt x="6" y="10"/>
                      <a:pt x="6" y="15"/>
                      <a:pt x="5" y="12"/>
                    </a:cubicBez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569" name="Freeform 1069"/>
              <p:cNvSpPr/>
              <p:nvPr/>
            </p:nvSpPr>
            <p:spPr bwMode="auto">
              <a:xfrm>
                <a:off x="1388" y="2867"/>
                <a:ext cx="3" cy="3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1 h 1"/>
                  <a:gd name="T4" fmla="*/ 1 w 1"/>
                  <a:gd name="T5" fmla="*/ 0 h 1"/>
                  <a:gd name="T6" fmla="*/ 1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570" name="Rectangle 1070"/>
              <p:cNvSpPr>
                <a:spLocks noChangeArrowheads="1"/>
              </p:cNvSpPr>
              <p:nvPr/>
            </p:nvSpPr>
            <p:spPr bwMode="auto">
              <a:xfrm>
                <a:off x="1391" y="2867"/>
                <a:ext cx="1" cy="1"/>
              </a:xfrm>
              <a:prstGeom prst="rect">
                <a:avLst/>
              </a:pr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571" name="Freeform 1071"/>
              <p:cNvSpPr/>
              <p:nvPr/>
            </p:nvSpPr>
            <p:spPr bwMode="auto">
              <a:xfrm>
                <a:off x="1383" y="2864"/>
                <a:ext cx="0" cy="3"/>
              </a:xfrm>
              <a:custGeom>
                <a:avLst/>
                <a:gdLst>
                  <a:gd name="T0" fmla="*/ 0 h 1"/>
                  <a:gd name="T1" fmla="*/ 0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572" name="Freeform 1072"/>
              <p:cNvSpPr/>
              <p:nvPr/>
            </p:nvSpPr>
            <p:spPr bwMode="auto">
              <a:xfrm>
                <a:off x="1383" y="2867"/>
                <a:ext cx="0" cy="3"/>
              </a:xfrm>
              <a:custGeom>
                <a:avLst/>
                <a:gdLst>
                  <a:gd name="T0" fmla="*/ 0 h 3"/>
                  <a:gd name="T1" fmla="*/ 3 h 3"/>
                  <a:gd name="T2" fmla="*/ 0 h 3"/>
                  <a:gd name="T3" fmla="*/ 0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lnTo>
                      <a:pt x="0" y="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573" name="Freeform 1073"/>
              <p:cNvSpPr/>
              <p:nvPr/>
            </p:nvSpPr>
            <p:spPr bwMode="auto">
              <a:xfrm>
                <a:off x="1350" y="2853"/>
                <a:ext cx="33" cy="30"/>
              </a:xfrm>
              <a:custGeom>
                <a:avLst/>
                <a:gdLst>
                  <a:gd name="T0" fmla="*/ 5 w 12"/>
                  <a:gd name="T1" fmla="*/ 3 h 11"/>
                  <a:gd name="T2" fmla="*/ 4 w 12"/>
                  <a:gd name="T3" fmla="*/ 2 h 11"/>
                  <a:gd name="T4" fmla="*/ 5 w 12"/>
                  <a:gd name="T5" fmla="*/ 2 h 11"/>
                  <a:gd name="T6" fmla="*/ 2 w 12"/>
                  <a:gd name="T7" fmla="*/ 0 h 11"/>
                  <a:gd name="T8" fmla="*/ 7 w 12"/>
                  <a:gd name="T9" fmla="*/ 8 h 11"/>
                  <a:gd name="T10" fmla="*/ 3 w 12"/>
                  <a:gd name="T11" fmla="*/ 7 h 11"/>
                  <a:gd name="T12" fmla="*/ 9 w 12"/>
                  <a:gd name="T13" fmla="*/ 8 h 11"/>
                  <a:gd name="T14" fmla="*/ 9 w 12"/>
                  <a:gd name="T15" fmla="*/ 10 h 11"/>
                  <a:gd name="T16" fmla="*/ 10 w 12"/>
                  <a:gd name="T17" fmla="*/ 9 h 11"/>
                  <a:gd name="T18" fmla="*/ 10 w 12"/>
                  <a:gd name="T19" fmla="*/ 8 h 11"/>
                  <a:gd name="T20" fmla="*/ 10 w 12"/>
                  <a:gd name="T21" fmla="*/ 9 h 11"/>
                  <a:gd name="T22" fmla="*/ 10 w 12"/>
                  <a:gd name="T23" fmla="*/ 8 h 11"/>
                  <a:gd name="T24" fmla="*/ 11 w 12"/>
                  <a:gd name="T25" fmla="*/ 8 h 11"/>
                  <a:gd name="T26" fmla="*/ 10 w 12"/>
                  <a:gd name="T27" fmla="*/ 9 h 11"/>
                  <a:gd name="T28" fmla="*/ 11 w 12"/>
                  <a:gd name="T29" fmla="*/ 8 h 11"/>
                  <a:gd name="T30" fmla="*/ 11 w 12"/>
                  <a:gd name="T31" fmla="*/ 9 h 11"/>
                  <a:gd name="T32" fmla="*/ 12 w 12"/>
                  <a:gd name="T33" fmla="*/ 7 h 11"/>
                  <a:gd name="T34" fmla="*/ 12 w 12"/>
                  <a:gd name="T35" fmla="*/ 6 h 11"/>
                  <a:gd name="T36" fmla="*/ 11 w 12"/>
                  <a:gd name="T37" fmla="*/ 7 h 11"/>
                  <a:gd name="T38" fmla="*/ 11 w 12"/>
                  <a:gd name="T39" fmla="*/ 7 h 11"/>
                  <a:gd name="T40" fmla="*/ 11 w 12"/>
                  <a:gd name="T41" fmla="*/ 8 h 11"/>
                  <a:gd name="T42" fmla="*/ 11 w 12"/>
                  <a:gd name="T43" fmla="*/ 6 h 11"/>
                  <a:gd name="T44" fmla="*/ 10 w 12"/>
                  <a:gd name="T45" fmla="*/ 5 h 11"/>
                  <a:gd name="T46" fmla="*/ 10 w 12"/>
                  <a:gd name="T47" fmla="*/ 5 h 11"/>
                  <a:gd name="T48" fmla="*/ 10 w 12"/>
                  <a:gd name="T49" fmla="*/ 5 h 11"/>
                  <a:gd name="T50" fmla="*/ 10 w 12"/>
                  <a:gd name="T51" fmla="*/ 6 h 11"/>
                  <a:gd name="T52" fmla="*/ 10 w 12"/>
                  <a:gd name="T53" fmla="*/ 8 h 11"/>
                  <a:gd name="T54" fmla="*/ 9 w 12"/>
                  <a:gd name="T55" fmla="*/ 8 h 11"/>
                  <a:gd name="T56" fmla="*/ 9 w 12"/>
                  <a:gd name="T57" fmla="*/ 6 h 11"/>
                  <a:gd name="T58" fmla="*/ 9 w 12"/>
                  <a:gd name="T59" fmla="*/ 7 h 11"/>
                  <a:gd name="T60" fmla="*/ 9 w 12"/>
                  <a:gd name="T61" fmla="*/ 5 h 11"/>
                  <a:gd name="T62" fmla="*/ 9 w 12"/>
                  <a:gd name="T63" fmla="*/ 7 h 11"/>
                  <a:gd name="T64" fmla="*/ 6 w 12"/>
                  <a:gd name="T65" fmla="*/ 6 h 11"/>
                  <a:gd name="T66" fmla="*/ 7 w 12"/>
                  <a:gd name="T67" fmla="*/ 6 h 11"/>
                  <a:gd name="T68" fmla="*/ 5 w 12"/>
                  <a:gd name="T69" fmla="*/ 5 h 11"/>
                  <a:gd name="T70" fmla="*/ 6 w 12"/>
                  <a:gd name="T71" fmla="*/ 4 h 11"/>
                  <a:gd name="T72" fmla="*/ 5 w 12"/>
                  <a:gd name="T73" fmla="*/ 4 h 11"/>
                  <a:gd name="T74" fmla="*/ 5 w 12"/>
                  <a:gd name="T75" fmla="*/ 3 h 11"/>
                  <a:gd name="T76" fmla="*/ 5 w 12"/>
                  <a:gd name="T77" fmla="*/ 3 h 11"/>
                  <a:gd name="T78" fmla="*/ 3 w 12"/>
                  <a:gd name="T79" fmla="*/ 3 h 11"/>
                  <a:gd name="T80" fmla="*/ 5 w 12"/>
                  <a:gd name="T81" fmla="*/ 3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2" h="11">
                    <a:moveTo>
                      <a:pt x="5" y="3"/>
                    </a:moveTo>
                    <a:cubicBezTo>
                      <a:pt x="4" y="2"/>
                      <a:pt x="4" y="2"/>
                      <a:pt x="4" y="2"/>
                    </a:cubicBezTo>
                    <a:cubicBezTo>
                      <a:pt x="5" y="2"/>
                      <a:pt x="4" y="2"/>
                      <a:pt x="5" y="2"/>
                    </a:cubicBezTo>
                    <a:cubicBezTo>
                      <a:pt x="3" y="1"/>
                      <a:pt x="5" y="1"/>
                      <a:pt x="2" y="0"/>
                    </a:cubicBezTo>
                    <a:cubicBezTo>
                      <a:pt x="4" y="5"/>
                      <a:pt x="0" y="2"/>
                      <a:pt x="7" y="8"/>
                    </a:cubicBezTo>
                    <a:cubicBezTo>
                      <a:pt x="7" y="8"/>
                      <a:pt x="6" y="10"/>
                      <a:pt x="3" y="7"/>
                    </a:cubicBezTo>
                    <a:cubicBezTo>
                      <a:pt x="10" y="10"/>
                      <a:pt x="7" y="11"/>
                      <a:pt x="9" y="8"/>
                    </a:cubicBezTo>
                    <a:cubicBezTo>
                      <a:pt x="9" y="10"/>
                      <a:pt x="9" y="10"/>
                      <a:pt x="9" y="10"/>
                    </a:cubicBezTo>
                    <a:cubicBezTo>
                      <a:pt x="9" y="11"/>
                      <a:pt x="9" y="7"/>
                      <a:pt x="10" y="9"/>
                    </a:cubicBezTo>
                    <a:cubicBezTo>
                      <a:pt x="10" y="8"/>
                      <a:pt x="10" y="8"/>
                      <a:pt x="10" y="8"/>
                    </a:cubicBezTo>
                    <a:cubicBezTo>
                      <a:pt x="10" y="8"/>
                      <a:pt x="10" y="9"/>
                      <a:pt x="10" y="9"/>
                    </a:cubicBezTo>
                    <a:cubicBezTo>
                      <a:pt x="10" y="8"/>
                      <a:pt x="10" y="8"/>
                      <a:pt x="10" y="8"/>
                    </a:cubicBezTo>
                    <a:cubicBezTo>
                      <a:pt x="10" y="8"/>
                      <a:pt x="10" y="8"/>
                      <a:pt x="11" y="8"/>
                    </a:cubicBezTo>
                    <a:cubicBezTo>
                      <a:pt x="11" y="9"/>
                      <a:pt x="10" y="8"/>
                      <a:pt x="10" y="9"/>
                    </a:cubicBezTo>
                    <a:cubicBezTo>
                      <a:pt x="10" y="9"/>
                      <a:pt x="11" y="8"/>
                      <a:pt x="11" y="8"/>
                    </a:cubicBezTo>
                    <a:cubicBezTo>
                      <a:pt x="11" y="9"/>
                      <a:pt x="11" y="9"/>
                      <a:pt x="11" y="9"/>
                    </a:cubicBezTo>
                    <a:cubicBezTo>
                      <a:pt x="11" y="8"/>
                      <a:pt x="12" y="10"/>
                      <a:pt x="12" y="7"/>
                    </a:cubicBezTo>
                    <a:cubicBezTo>
                      <a:pt x="12" y="7"/>
                      <a:pt x="12" y="6"/>
                      <a:pt x="12" y="6"/>
                    </a:cubicBezTo>
                    <a:cubicBezTo>
                      <a:pt x="12" y="5"/>
                      <a:pt x="11" y="6"/>
                      <a:pt x="11" y="7"/>
                    </a:cubicBezTo>
                    <a:cubicBezTo>
                      <a:pt x="11" y="7"/>
                      <a:pt x="11" y="7"/>
                      <a:pt x="11" y="7"/>
                    </a:cubicBezTo>
                    <a:cubicBezTo>
                      <a:pt x="11" y="10"/>
                      <a:pt x="11" y="6"/>
                      <a:pt x="11" y="8"/>
                    </a:cubicBezTo>
                    <a:cubicBezTo>
                      <a:pt x="11" y="6"/>
                      <a:pt x="11" y="6"/>
                      <a:pt x="11" y="6"/>
                    </a:cubicBezTo>
                    <a:cubicBezTo>
                      <a:pt x="10" y="3"/>
                      <a:pt x="10" y="8"/>
                      <a:pt x="10" y="5"/>
                    </a:cubicBezTo>
                    <a:cubicBezTo>
                      <a:pt x="10" y="5"/>
                      <a:pt x="10" y="5"/>
                      <a:pt x="10" y="5"/>
                    </a:cubicBezTo>
                    <a:cubicBezTo>
                      <a:pt x="10" y="4"/>
                      <a:pt x="10" y="5"/>
                      <a:pt x="10" y="5"/>
                    </a:cubicBezTo>
                    <a:cubicBezTo>
                      <a:pt x="10" y="6"/>
                      <a:pt x="10" y="6"/>
                      <a:pt x="10" y="6"/>
                    </a:cubicBezTo>
                    <a:cubicBezTo>
                      <a:pt x="10" y="6"/>
                      <a:pt x="10" y="8"/>
                      <a:pt x="10" y="8"/>
                    </a:cubicBezTo>
                    <a:cubicBezTo>
                      <a:pt x="9" y="7"/>
                      <a:pt x="9" y="9"/>
                      <a:pt x="9" y="8"/>
                    </a:cubicBezTo>
                    <a:cubicBezTo>
                      <a:pt x="9" y="7"/>
                      <a:pt x="9" y="7"/>
                      <a:pt x="9" y="6"/>
                    </a:cubicBezTo>
                    <a:cubicBezTo>
                      <a:pt x="9" y="7"/>
                      <a:pt x="9" y="7"/>
                      <a:pt x="9" y="7"/>
                    </a:cubicBezTo>
                    <a:cubicBezTo>
                      <a:pt x="9" y="7"/>
                      <a:pt x="9" y="6"/>
                      <a:pt x="9" y="5"/>
                    </a:cubicBezTo>
                    <a:cubicBezTo>
                      <a:pt x="9" y="6"/>
                      <a:pt x="9" y="6"/>
                      <a:pt x="9" y="7"/>
                    </a:cubicBezTo>
                    <a:cubicBezTo>
                      <a:pt x="8" y="5"/>
                      <a:pt x="8" y="7"/>
                      <a:pt x="6" y="6"/>
                    </a:cubicBezTo>
                    <a:cubicBezTo>
                      <a:pt x="6" y="4"/>
                      <a:pt x="7" y="6"/>
                      <a:pt x="7" y="6"/>
                    </a:cubicBezTo>
                    <a:cubicBezTo>
                      <a:pt x="7" y="5"/>
                      <a:pt x="6" y="5"/>
                      <a:pt x="5" y="5"/>
                    </a:cubicBezTo>
                    <a:cubicBezTo>
                      <a:pt x="5" y="5"/>
                      <a:pt x="5" y="5"/>
                      <a:pt x="6" y="4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3" y="4"/>
                      <a:pt x="6" y="4"/>
                      <a:pt x="5" y="3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5" y="3"/>
                      <a:pt x="3" y="3"/>
                      <a:pt x="3" y="3"/>
                    </a:cubicBezTo>
                    <a:cubicBezTo>
                      <a:pt x="4" y="3"/>
                      <a:pt x="4" y="3"/>
                      <a:pt x="5" y="3"/>
                    </a:cubicBez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574" name="Freeform 1074"/>
              <p:cNvSpPr/>
              <p:nvPr/>
            </p:nvSpPr>
            <p:spPr bwMode="auto">
              <a:xfrm>
                <a:off x="1356" y="2851"/>
                <a:ext cx="8" cy="5"/>
              </a:xfrm>
              <a:custGeom>
                <a:avLst/>
                <a:gdLst>
                  <a:gd name="T0" fmla="*/ 1 w 3"/>
                  <a:gd name="T1" fmla="*/ 1 h 2"/>
                  <a:gd name="T2" fmla="*/ 3 w 3"/>
                  <a:gd name="T3" fmla="*/ 2 h 2"/>
                  <a:gd name="T4" fmla="*/ 1 w 3"/>
                  <a:gd name="T5" fmla="*/ 0 h 2"/>
                  <a:gd name="T6" fmla="*/ 1 w 3"/>
                  <a:gd name="T7" fmla="*/ 1 h 2"/>
                  <a:gd name="T8" fmla="*/ 1 w 3"/>
                  <a:gd name="T9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2">
                    <a:moveTo>
                      <a:pt x="1" y="1"/>
                    </a:moveTo>
                    <a:cubicBezTo>
                      <a:pt x="3" y="2"/>
                      <a:pt x="3" y="2"/>
                      <a:pt x="3" y="2"/>
                    </a:cubicBezTo>
                    <a:cubicBezTo>
                      <a:pt x="3" y="2"/>
                      <a:pt x="1" y="1"/>
                      <a:pt x="1" y="0"/>
                    </a:cubicBezTo>
                    <a:cubicBezTo>
                      <a:pt x="1" y="1"/>
                      <a:pt x="0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575" name="Freeform 1075"/>
              <p:cNvSpPr/>
              <p:nvPr/>
            </p:nvSpPr>
            <p:spPr bwMode="auto">
              <a:xfrm>
                <a:off x="1356" y="2837"/>
                <a:ext cx="35" cy="19"/>
              </a:xfrm>
              <a:custGeom>
                <a:avLst/>
                <a:gdLst>
                  <a:gd name="T0" fmla="*/ 10 w 13"/>
                  <a:gd name="T1" fmla="*/ 5 h 7"/>
                  <a:gd name="T2" fmla="*/ 11 w 13"/>
                  <a:gd name="T3" fmla="*/ 4 h 7"/>
                  <a:gd name="T4" fmla="*/ 7 w 13"/>
                  <a:gd name="T5" fmla="*/ 1 h 7"/>
                  <a:gd name="T6" fmla="*/ 2 w 13"/>
                  <a:gd name="T7" fmla="*/ 4 h 7"/>
                  <a:gd name="T8" fmla="*/ 1 w 13"/>
                  <a:gd name="T9" fmla="*/ 4 h 7"/>
                  <a:gd name="T10" fmla="*/ 2 w 13"/>
                  <a:gd name="T11" fmla="*/ 6 h 7"/>
                  <a:gd name="T12" fmla="*/ 2 w 13"/>
                  <a:gd name="T13" fmla="*/ 5 h 7"/>
                  <a:gd name="T14" fmla="*/ 2 w 13"/>
                  <a:gd name="T15" fmla="*/ 5 h 7"/>
                  <a:gd name="T16" fmla="*/ 2 w 13"/>
                  <a:gd name="T17" fmla="*/ 4 h 7"/>
                  <a:gd name="T18" fmla="*/ 3 w 13"/>
                  <a:gd name="T19" fmla="*/ 5 h 7"/>
                  <a:gd name="T20" fmla="*/ 8 w 13"/>
                  <a:gd name="T21" fmla="*/ 2 h 7"/>
                  <a:gd name="T22" fmla="*/ 7 w 13"/>
                  <a:gd name="T23" fmla="*/ 4 h 7"/>
                  <a:gd name="T24" fmla="*/ 8 w 13"/>
                  <a:gd name="T25" fmla="*/ 5 h 7"/>
                  <a:gd name="T26" fmla="*/ 8 w 13"/>
                  <a:gd name="T27" fmla="*/ 5 h 7"/>
                  <a:gd name="T28" fmla="*/ 9 w 13"/>
                  <a:gd name="T29" fmla="*/ 4 h 7"/>
                  <a:gd name="T30" fmla="*/ 8 w 13"/>
                  <a:gd name="T31" fmla="*/ 5 h 7"/>
                  <a:gd name="T32" fmla="*/ 10 w 13"/>
                  <a:gd name="T33" fmla="*/ 6 h 7"/>
                  <a:gd name="T34" fmla="*/ 12 w 13"/>
                  <a:gd name="T35" fmla="*/ 5 h 7"/>
                  <a:gd name="T36" fmla="*/ 10 w 13"/>
                  <a:gd name="T37" fmla="*/ 6 h 7"/>
                  <a:gd name="T38" fmla="*/ 10 w 13"/>
                  <a:gd name="T39" fmla="*/ 7 h 7"/>
                  <a:gd name="T40" fmla="*/ 13 w 13"/>
                  <a:gd name="T41" fmla="*/ 5 h 7"/>
                  <a:gd name="T42" fmla="*/ 10 w 13"/>
                  <a:gd name="T43" fmla="*/ 5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3" h="7">
                    <a:moveTo>
                      <a:pt x="10" y="5"/>
                    </a:moveTo>
                    <a:cubicBezTo>
                      <a:pt x="11" y="4"/>
                      <a:pt x="11" y="4"/>
                      <a:pt x="11" y="4"/>
                    </a:cubicBezTo>
                    <a:cubicBezTo>
                      <a:pt x="9" y="3"/>
                      <a:pt x="11" y="3"/>
                      <a:pt x="7" y="1"/>
                    </a:cubicBezTo>
                    <a:cubicBezTo>
                      <a:pt x="3" y="0"/>
                      <a:pt x="3" y="3"/>
                      <a:pt x="2" y="4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2" y="5"/>
                      <a:pt x="0" y="5"/>
                      <a:pt x="2" y="6"/>
                    </a:cubicBezTo>
                    <a:cubicBezTo>
                      <a:pt x="2" y="6"/>
                      <a:pt x="1" y="5"/>
                      <a:pt x="2" y="5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5" y="6"/>
                      <a:pt x="2" y="1"/>
                      <a:pt x="8" y="2"/>
                    </a:cubicBezTo>
                    <a:cubicBezTo>
                      <a:pt x="7" y="4"/>
                      <a:pt x="7" y="4"/>
                      <a:pt x="7" y="4"/>
                    </a:cubicBezTo>
                    <a:cubicBezTo>
                      <a:pt x="8" y="5"/>
                      <a:pt x="8" y="4"/>
                      <a:pt x="8" y="5"/>
                    </a:cubicBezTo>
                    <a:cubicBezTo>
                      <a:pt x="8" y="5"/>
                      <a:pt x="8" y="5"/>
                      <a:pt x="8" y="5"/>
                    </a:cubicBezTo>
                    <a:cubicBezTo>
                      <a:pt x="8" y="5"/>
                      <a:pt x="9" y="4"/>
                      <a:pt x="9" y="4"/>
                    </a:cubicBezTo>
                    <a:cubicBezTo>
                      <a:pt x="10" y="3"/>
                      <a:pt x="8" y="4"/>
                      <a:pt x="8" y="5"/>
                    </a:cubicBezTo>
                    <a:cubicBezTo>
                      <a:pt x="9" y="5"/>
                      <a:pt x="11" y="5"/>
                      <a:pt x="10" y="6"/>
                    </a:cubicBezTo>
                    <a:cubicBezTo>
                      <a:pt x="10" y="5"/>
                      <a:pt x="12" y="5"/>
                      <a:pt x="12" y="5"/>
                    </a:cubicBezTo>
                    <a:cubicBezTo>
                      <a:pt x="11" y="6"/>
                      <a:pt x="11" y="6"/>
                      <a:pt x="10" y="6"/>
                    </a:cubicBezTo>
                    <a:cubicBezTo>
                      <a:pt x="10" y="6"/>
                      <a:pt x="10" y="7"/>
                      <a:pt x="10" y="7"/>
                    </a:cubicBezTo>
                    <a:cubicBezTo>
                      <a:pt x="11" y="6"/>
                      <a:pt x="12" y="5"/>
                      <a:pt x="13" y="5"/>
                    </a:cubicBezTo>
                    <a:cubicBezTo>
                      <a:pt x="13" y="4"/>
                      <a:pt x="10" y="5"/>
                      <a:pt x="10" y="5"/>
                    </a:cubicBez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576" name="Rectangle 1076"/>
              <p:cNvSpPr>
                <a:spLocks noChangeArrowheads="1"/>
              </p:cNvSpPr>
              <p:nvPr/>
            </p:nvSpPr>
            <p:spPr bwMode="auto">
              <a:xfrm>
                <a:off x="1386" y="2848"/>
                <a:ext cx="1" cy="1"/>
              </a:xfrm>
              <a:prstGeom prst="rect">
                <a:avLst/>
              </a:pr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577" name="Freeform 1077"/>
              <p:cNvSpPr/>
              <p:nvPr/>
            </p:nvSpPr>
            <p:spPr bwMode="auto">
              <a:xfrm>
                <a:off x="1486" y="2761"/>
                <a:ext cx="3" cy="0"/>
              </a:xfrm>
              <a:custGeom>
                <a:avLst/>
                <a:gdLst>
                  <a:gd name="T0" fmla="*/ 3 w 3"/>
                  <a:gd name="T1" fmla="*/ 0 w 3"/>
                  <a:gd name="T2" fmla="*/ 3 w 3"/>
                  <a:gd name="T3" fmla="*/ 3 w 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3">
                    <a:moveTo>
                      <a:pt x="3" y="0"/>
                    </a:moveTo>
                    <a:lnTo>
                      <a:pt x="0" y="0"/>
                    </a:lnTo>
                    <a:lnTo>
                      <a:pt x="3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578" name="Freeform 1078"/>
              <p:cNvSpPr/>
              <p:nvPr/>
            </p:nvSpPr>
            <p:spPr bwMode="auto">
              <a:xfrm>
                <a:off x="1478" y="2753"/>
                <a:ext cx="11" cy="11"/>
              </a:xfrm>
              <a:custGeom>
                <a:avLst/>
                <a:gdLst>
                  <a:gd name="T0" fmla="*/ 1 w 4"/>
                  <a:gd name="T1" fmla="*/ 0 h 4"/>
                  <a:gd name="T2" fmla="*/ 2 w 4"/>
                  <a:gd name="T3" fmla="*/ 0 h 4"/>
                  <a:gd name="T4" fmla="*/ 3 w 4"/>
                  <a:gd name="T5" fmla="*/ 4 h 4"/>
                  <a:gd name="T6" fmla="*/ 2 w 4"/>
                  <a:gd name="T7" fmla="*/ 2 h 4"/>
                  <a:gd name="T8" fmla="*/ 2 w 4"/>
                  <a:gd name="T9" fmla="*/ 3 h 4"/>
                  <a:gd name="T10" fmla="*/ 1 w 4"/>
                  <a:gd name="T11" fmla="*/ 2 h 4"/>
                  <a:gd name="T12" fmla="*/ 2 w 4"/>
                  <a:gd name="T13" fmla="*/ 1 h 4"/>
                  <a:gd name="T14" fmla="*/ 1 w 4"/>
                  <a:gd name="T15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" h="4">
                    <a:moveTo>
                      <a:pt x="1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3" y="3"/>
                      <a:pt x="2" y="3"/>
                      <a:pt x="3" y="4"/>
                    </a:cubicBezTo>
                    <a:cubicBezTo>
                      <a:pt x="4" y="4"/>
                      <a:pt x="3" y="2"/>
                      <a:pt x="2" y="2"/>
                    </a:cubicBezTo>
                    <a:cubicBezTo>
                      <a:pt x="2" y="2"/>
                      <a:pt x="3" y="3"/>
                      <a:pt x="2" y="3"/>
                    </a:cubicBezTo>
                    <a:cubicBezTo>
                      <a:pt x="2" y="2"/>
                      <a:pt x="1" y="2"/>
                      <a:pt x="1" y="2"/>
                    </a:cubicBezTo>
                    <a:cubicBezTo>
                      <a:pt x="0" y="0"/>
                      <a:pt x="2" y="1"/>
                      <a:pt x="2" y="1"/>
                    </a:cubicBez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579" name="Freeform 1079"/>
              <p:cNvSpPr/>
              <p:nvPr/>
            </p:nvSpPr>
            <p:spPr bwMode="auto">
              <a:xfrm>
                <a:off x="1484" y="2755"/>
                <a:ext cx="0" cy="6"/>
              </a:xfrm>
              <a:custGeom>
                <a:avLst/>
                <a:gdLst>
                  <a:gd name="T0" fmla="*/ 2 h 2"/>
                  <a:gd name="T1" fmla="*/ 0 h 2"/>
                  <a:gd name="T2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2"/>
                    </a:cubicBez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580" name="Freeform 1080"/>
              <p:cNvSpPr/>
              <p:nvPr/>
            </p:nvSpPr>
            <p:spPr bwMode="auto">
              <a:xfrm>
                <a:off x="1484" y="2758"/>
                <a:ext cx="0" cy="6"/>
              </a:xfrm>
              <a:custGeom>
                <a:avLst/>
                <a:gdLst>
                  <a:gd name="T0" fmla="*/ 1 h 2"/>
                  <a:gd name="T1" fmla="*/ 0 h 2"/>
                  <a:gd name="T2" fmla="*/ 2 h 2"/>
                  <a:gd name="T3" fmla="*/ 1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1"/>
                    </a:moveTo>
                    <a:cubicBezTo>
                      <a:pt x="0" y="1"/>
                      <a:pt x="0" y="0"/>
                      <a:pt x="0" y="0"/>
                    </a:cubicBezTo>
                    <a:cubicBezTo>
                      <a:pt x="0" y="2"/>
                      <a:pt x="0" y="2"/>
                      <a:pt x="0" y="2"/>
                    </a:cubicBez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581" name="Freeform 1081"/>
              <p:cNvSpPr/>
              <p:nvPr/>
            </p:nvSpPr>
            <p:spPr bwMode="auto">
              <a:xfrm>
                <a:off x="1481" y="2761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582" name="Freeform 1082"/>
              <p:cNvSpPr/>
              <p:nvPr/>
            </p:nvSpPr>
            <p:spPr bwMode="auto">
              <a:xfrm>
                <a:off x="1478" y="2753"/>
                <a:ext cx="3" cy="11"/>
              </a:xfrm>
              <a:custGeom>
                <a:avLst/>
                <a:gdLst>
                  <a:gd name="T0" fmla="*/ 1 w 1"/>
                  <a:gd name="T1" fmla="*/ 3 h 4"/>
                  <a:gd name="T2" fmla="*/ 1 w 1"/>
                  <a:gd name="T3" fmla="*/ 3 h 4"/>
                  <a:gd name="T4" fmla="*/ 1 w 1"/>
                  <a:gd name="T5" fmla="*/ 3 h 4"/>
                  <a:gd name="T6" fmla="*/ 1 w 1"/>
                  <a:gd name="T7" fmla="*/ 1 h 4"/>
                  <a:gd name="T8" fmla="*/ 1 w 1"/>
                  <a:gd name="T9" fmla="*/ 1 h 4"/>
                  <a:gd name="T10" fmla="*/ 1 w 1"/>
                  <a:gd name="T11" fmla="*/ 0 h 4"/>
                  <a:gd name="T12" fmla="*/ 1 w 1"/>
                  <a:gd name="T13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" h="4">
                    <a:moveTo>
                      <a:pt x="1" y="3"/>
                    </a:moveTo>
                    <a:cubicBezTo>
                      <a:pt x="0" y="4"/>
                      <a:pt x="1" y="3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2"/>
                      <a:pt x="1" y="1"/>
                      <a:pt x="1" y="1"/>
                    </a:cubicBezTo>
                    <a:cubicBezTo>
                      <a:pt x="1" y="1"/>
                      <a:pt x="1" y="2"/>
                      <a:pt x="1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3"/>
                      <a:pt x="1" y="3"/>
                    </a:cubicBez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583" name="Freeform 1083"/>
              <p:cNvSpPr/>
              <p:nvPr/>
            </p:nvSpPr>
            <p:spPr bwMode="auto">
              <a:xfrm>
                <a:off x="1481" y="2761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584" name="Freeform 1084"/>
              <p:cNvSpPr/>
              <p:nvPr/>
            </p:nvSpPr>
            <p:spPr bwMode="auto">
              <a:xfrm>
                <a:off x="1481" y="2758"/>
                <a:ext cx="3" cy="3"/>
              </a:xfrm>
              <a:custGeom>
                <a:avLst/>
                <a:gdLst>
                  <a:gd name="T0" fmla="*/ 0 w 3"/>
                  <a:gd name="T1" fmla="*/ 3 h 3"/>
                  <a:gd name="T2" fmla="*/ 3 w 3"/>
                  <a:gd name="T3" fmla="*/ 3 h 3"/>
                  <a:gd name="T4" fmla="*/ 3 w 3"/>
                  <a:gd name="T5" fmla="*/ 0 h 3"/>
                  <a:gd name="T6" fmla="*/ 0 w 3"/>
                  <a:gd name="T7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3">
                    <a:moveTo>
                      <a:pt x="0" y="3"/>
                    </a:moveTo>
                    <a:lnTo>
                      <a:pt x="3" y="3"/>
                    </a:lnTo>
                    <a:lnTo>
                      <a:pt x="3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585" name="Freeform 1085"/>
              <p:cNvSpPr/>
              <p:nvPr/>
            </p:nvSpPr>
            <p:spPr bwMode="auto">
              <a:xfrm>
                <a:off x="1478" y="2750"/>
                <a:ext cx="3" cy="14"/>
              </a:xfrm>
              <a:custGeom>
                <a:avLst/>
                <a:gdLst>
                  <a:gd name="T0" fmla="*/ 0 w 1"/>
                  <a:gd name="T1" fmla="*/ 4 h 5"/>
                  <a:gd name="T2" fmla="*/ 1 w 1"/>
                  <a:gd name="T3" fmla="*/ 3 h 5"/>
                  <a:gd name="T4" fmla="*/ 1 w 1"/>
                  <a:gd name="T5" fmla="*/ 0 h 5"/>
                  <a:gd name="T6" fmla="*/ 1 w 1"/>
                  <a:gd name="T7" fmla="*/ 1 h 5"/>
                  <a:gd name="T8" fmla="*/ 0 w 1"/>
                  <a:gd name="T9" fmla="*/ 4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5">
                    <a:moveTo>
                      <a:pt x="0" y="4"/>
                    </a:moveTo>
                    <a:cubicBezTo>
                      <a:pt x="0" y="2"/>
                      <a:pt x="0" y="5"/>
                      <a:pt x="1" y="3"/>
                    </a:cubicBezTo>
                    <a:cubicBezTo>
                      <a:pt x="0" y="3"/>
                      <a:pt x="1" y="1"/>
                      <a:pt x="1" y="0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0" y="2"/>
                      <a:pt x="0" y="3"/>
                      <a:pt x="0" y="4"/>
                    </a:cubicBez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586" name="Freeform 1086"/>
              <p:cNvSpPr/>
              <p:nvPr/>
            </p:nvSpPr>
            <p:spPr bwMode="auto">
              <a:xfrm>
                <a:off x="1481" y="2747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587" name="Freeform 1087"/>
              <p:cNvSpPr/>
              <p:nvPr/>
            </p:nvSpPr>
            <p:spPr bwMode="auto">
              <a:xfrm>
                <a:off x="1476" y="2747"/>
                <a:ext cx="5" cy="11"/>
              </a:xfrm>
              <a:custGeom>
                <a:avLst/>
                <a:gdLst>
                  <a:gd name="T0" fmla="*/ 0 w 2"/>
                  <a:gd name="T1" fmla="*/ 3 h 4"/>
                  <a:gd name="T2" fmla="*/ 2 w 2"/>
                  <a:gd name="T3" fmla="*/ 1 h 4"/>
                  <a:gd name="T4" fmla="*/ 1 w 2"/>
                  <a:gd name="T5" fmla="*/ 3 h 4"/>
                  <a:gd name="T6" fmla="*/ 1 w 2"/>
                  <a:gd name="T7" fmla="*/ 2 h 4"/>
                  <a:gd name="T8" fmla="*/ 0 w 2"/>
                  <a:gd name="T9" fmla="*/ 3 h 4"/>
                  <a:gd name="T10" fmla="*/ 1 w 2"/>
                  <a:gd name="T11" fmla="*/ 2 h 4"/>
                  <a:gd name="T12" fmla="*/ 1 w 2"/>
                  <a:gd name="T13" fmla="*/ 3 h 4"/>
                  <a:gd name="T14" fmla="*/ 2 w 2"/>
                  <a:gd name="T15" fmla="*/ 1 h 4"/>
                  <a:gd name="T16" fmla="*/ 2 w 2"/>
                  <a:gd name="T17" fmla="*/ 1 h 4"/>
                  <a:gd name="T18" fmla="*/ 2 w 2"/>
                  <a:gd name="T19" fmla="*/ 0 h 4"/>
                  <a:gd name="T20" fmla="*/ 2 w 2"/>
                  <a:gd name="T21" fmla="*/ 1 h 4"/>
                  <a:gd name="T22" fmla="*/ 0 w 2"/>
                  <a:gd name="T23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" h="4">
                    <a:moveTo>
                      <a:pt x="0" y="3"/>
                    </a:moveTo>
                    <a:cubicBezTo>
                      <a:pt x="1" y="2"/>
                      <a:pt x="1" y="2"/>
                      <a:pt x="2" y="1"/>
                    </a:cubicBezTo>
                    <a:cubicBezTo>
                      <a:pt x="1" y="2"/>
                      <a:pt x="1" y="2"/>
                      <a:pt x="1" y="3"/>
                    </a:cubicBezTo>
                    <a:cubicBezTo>
                      <a:pt x="1" y="3"/>
                      <a:pt x="1" y="2"/>
                      <a:pt x="1" y="2"/>
                    </a:cubicBezTo>
                    <a:cubicBezTo>
                      <a:pt x="0" y="4"/>
                      <a:pt x="1" y="2"/>
                      <a:pt x="0" y="3"/>
                    </a:cubicBezTo>
                    <a:cubicBezTo>
                      <a:pt x="0" y="3"/>
                      <a:pt x="1" y="4"/>
                      <a:pt x="1" y="2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1" y="3"/>
                      <a:pt x="2" y="1"/>
                    </a:cubicBezTo>
                    <a:cubicBezTo>
                      <a:pt x="2" y="1"/>
                      <a:pt x="2" y="0"/>
                      <a:pt x="2" y="0"/>
                    </a:cubicBezTo>
                    <a:cubicBezTo>
                      <a:pt x="2" y="0"/>
                      <a:pt x="2" y="1"/>
                      <a:pt x="2" y="1"/>
                    </a:cubicBezTo>
                    <a:cubicBezTo>
                      <a:pt x="1" y="1"/>
                      <a:pt x="1" y="1"/>
                      <a:pt x="0" y="3"/>
                    </a:cubicBez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588" name="Rectangle 1088"/>
              <p:cNvSpPr>
                <a:spLocks noChangeArrowheads="1"/>
              </p:cNvSpPr>
              <p:nvPr/>
            </p:nvSpPr>
            <p:spPr bwMode="auto">
              <a:xfrm>
                <a:off x="1478" y="2753"/>
                <a:ext cx="1" cy="1"/>
              </a:xfrm>
              <a:prstGeom prst="rect">
                <a:avLst/>
              </a:pr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589" name="Freeform 1089"/>
              <p:cNvSpPr/>
              <p:nvPr/>
            </p:nvSpPr>
            <p:spPr bwMode="auto">
              <a:xfrm>
                <a:off x="1473" y="2750"/>
                <a:ext cx="8" cy="5"/>
              </a:xfrm>
              <a:custGeom>
                <a:avLst/>
                <a:gdLst>
                  <a:gd name="T0" fmla="*/ 1 w 3"/>
                  <a:gd name="T1" fmla="*/ 2 h 2"/>
                  <a:gd name="T2" fmla="*/ 2 w 3"/>
                  <a:gd name="T3" fmla="*/ 1 h 2"/>
                  <a:gd name="T4" fmla="*/ 1 w 3"/>
                  <a:gd name="T5" fmla="*/ 2 h 2"/>
                  <a:gd name="T6" fmla="*/ 2 w 3"/>
                  <a:gd name="T7" fmla="*/ 1 h 2"/>
                  <a:gd name="T8" fmla="*/ 1 w 3"/>
                  <a:gd name="T9" fmla="*/ 1 h 2"/>
                  <a:gd name="T10" fmla="*/ 3 w 3"/>
                  <a:gd name="T11" fmla="*/ 0 h 2"/>
                  <a:gd name="T12" fmla="*/ 3 w 3"/>
                  <a:gd name="T13" fmla="*/ 0 h 2"/>
                  <a:gd name="T14" fmla="*/ 3 w 3"/>
                  <a:gd name="T15" fmla="*/ 0 h 2"/>
                  <a:gd name="T16" fmla="*/ 3 w 3"/>
                  <a:gd name="T17" fmla="*/ 1 h 2"/>
                  <a:gd name="T18" fmla="*/ 2 w 3"/>
                  <a:gd name="T19" fmla="*/ 1 h 2"/>
                  <a:gd name="T20" fmla="*/ 1 w 3"/>
                  <a:gd name="T21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" h="2">
                    <a:moveTo>
                      <a:pt x="1" y="2"/>
                    </a:moveTo>
                    <a:cubicBezTo>
                      <a:pt x="2" y="1"/>
                      <a:pt x="2" y="1"/>
                      <a:pt x="2" y="1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1"/>
                      <a:pt x="2" y="1"/>
                      <a:pt x="2" y="1"/>
                    </a:cubicBezTo>
                    <a:cubicBezTo>
                      <a:pt x="3" y="0"/>
                      <a:pt x="2" y="1"/>
                      <a:pt x="1" y="1"/>
                    </a:cubicBezTo>
                    <a:cubicBezTo>
                      <a:pt x="2" y="1"/>
                      <a:pt x="3" y="0"/>
                      <a:pt x="3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3" y="0"/>
                      <a:pt x="2" y="1"/>
                      <a:pt x="3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0" y="1"/>
                      <a:pt x="0" y="1"/>
                      <a:pt x="1" y="2"/>
                    </a:cubicBez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590" name="Freeform 1090"/>
              <p:cNvSpPr/>
              <p:nvPr/>
            </p:nvSpPr>
            <p:spPr bwMode="auto">
              <a:xfrm>
                <a:off x="1473" y="2755"/>
                <a:ext cx="3" cy="0"/>
              </a:xfrm>
              <a:custGeom>
                <a:avLst/>
                <a:gdLst>
                  <a:gd name="T0" fmla="*/ 1 w 1"/>
                  <a:gd name="T1" fmla="*/ 1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0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591" name="Rectangle 1091"/>
              <p:cNvSpPr>
                <a:spLocks noChangeArrowheads="1"/>
              </p:cNvSpPr>
              <p:nvPr/>
            </p:nvSpPr>
            <p:spPr bwMode="auto">
              <a:xfrm>
                <a:off x="1481" y="2750"/>
                <a:ext cx="1" cy="3"/>
              </a:xfrm>
              <a:prstGeom prst="rect">
                <a:avLst/>
              </a:pr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592" name="Freeform 1092"/>
              <p:cNvSpPr/>
              <p:nvPr/>
            </p:nvSpPr>
            <p:spPr bwMode="auto">
              <a:xfrm>
                <a:off x="1473" y="2753"/>
                <a:ext cx="3" cy="0"/>
              </a:xfrm>
              <a:custGeom>
                <a:avLst/>
                <a:gdLst>
                  <a:gd name="T0" fmla="*/ 1 w 1"/>
                  <a:gd name="T1" fmla="*/ 1 w 1"/>
                  <a:gd name="T2" fmla="*/ 0 w 1"/>
                  <a:gd name="T3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593" name="Freeform 1093"/>
              <p:cNvSpPr/>
              <p:nvPr/>
            </p:nvSpPr>
            <p:spPr bwMode="auto">
              <a:xfrm>
                <a:off x="1470" y="2736"/>
                <a:ext cx="27" cy="39"/>
              </a:xfrm>
              <a:custGeom>
                <a:avLst/>
                <a:gdLst>
                  <a:gd name="T0" fmla="*/ 10 w 10"/>
                  <a:gd name="T1" fmla="*/ 4 h 14"/>
                  <a:gd name="T2" fmla="*/ 9 w 10"/>
                  <a:gd name="T3" fmla="*/ 3 h 14"/>
                  <a:gd name="T4" fmla="*/ 9 w 10"/>
                  <a:gd name="T5" fmla="*/ 2 h 14"/>
                  <a:gd name="T6" fmla="*/ 8 w 10"/>
                  <a:gd name="T7" fmla="*/ 0 h 14"/>
                  <a:gd name="T8" fmla="*/ 7 w 10"/>
                  <a:gd name="T9" fmla="*/ 1 h 14"/>
                  <a:gd name="T10" fmla="*/ 7 w 10"/>
                  <a:gd name="T11" fmla="*/ 0 h 14"/>
                  <a:gd name="T12" fmla="*/ 6 w 10"/>
                  <a:gd name="T13" fmla="*/ 1 h 14"/>
                  <a:gd name="T14" fmla="*/ 6 w 10"/>
                  <a:gd name="T15" fmla="*/ 2 h 14"/>
                  <a:gd name="T16" fmla="*/ 2 w 10"/>
                  <a:gd name="T17" fmla="*/ 5 h 14"/>
                  <a:gd name="T18" fmla="*/ 3 w 10"/>
                  <a:gd name="T19" fmla="*/ 7 h 14"/>
                  <a:gd name="T20" fmla="*/ 2 w 10"/>
                  <a:gd name="T21" fmla="*/ 6 h 14"/>
                  <a:gd name="T22" fmla="*/ 2 w 10"/>
                  <a:gd name="T23" fmla="*/ 6 h 14"/>
                  <a:gd name="T24" fmla="*/ 1 w 10"/>
                  <a:gd name="T25" fmla="*/ 6 h 14"/>
                  <a:gd name="T26" fmla="*/ 2 w 10"/>
                  <a:gd name="T27" fmla="*/ 8 h 14"/>
                  <a:gd name="T28" fmla="*/ 0 w 10"/>
                  <a:gd name="T29" fmla="*/ 6 h 14"/>
                  <a:gd name="T30" fmla="*/ 3 w 10"/>
                  <a:gd name="T31" fmla="*/ 6 h 14"/>
                  <a:gd name="T32" fmla="*/ 2 w 10"/>
                  <a:gd name="T33" fmla="*/ 9 h 14"/>
                  <a:gd name="T34" fmla="*/ 4 w 10"/>
                  <a:gd name="T35" fmla="*/ 6 h 14"/>
                  <a:gd name="T36" fmla="*/ 4 w 10"/>
                  <a:gd name="T37" fmla="*/ 6 h 14"/>
                  <a:gd name="T38" fmla="*/ 4 w 10"/>
                  <a:gd name="T39" fmla="*/ 6 h 14"/>
                  <a:gd name="T40" fmla="*/ 4 w 10"/>
                  <a:gd name="T41" fmla="*/ 6 h 14"/>
                  <a:gd name="T42" fmla="*/ 4 w 10"/>
                  <a:gd name="T43" fmla="*/ 6 h 14"/>
                  <a:gd name="T44" fmla="*/ 4 w 10"/>
                  <a:gd name="T45" fmla="*/ 6 h 14"/>
                  <a:gd name="T46" fmla="*/ 4 w 10"/>
                  <a:gd name="T47" fmla="*/ 6 h 14"/>
                  <a:gd name="T48" fmla="*/ 4 w 10"/>
                  <a:gd name="T49" fmla="*/ 6 h 14"/>
                  <a:gd name="T50" fmla="*/ 4 w 10"/>
                  <a:gd name="T51" fmla="*/ 6 h 14"/>
                  <a:gd name="T52" fmla="*/ 2 w 10"/>
                  <a:gd name="T53" fmla="*/ 10 h 14"/>
                  <a:gd name="T54" fmla="*/ 2 w 10"/>
                  <a:gd name="T55" fmla="*/ 10 h 14"/>
                  <a:gd name="T56" fmla="*/ 2 w 10"/>
                  <a:gd name="T57" fmla="*/ 10 h 14"/>
                  <a:gd name="T58" fmla="*/ 3 w 10"/>
                  <a:gd name="T59" fmla="*/ 9 h 14"/>
                  <a:gd name="T60" fmla="*/ 3 w 10"/>
                  <a:gd name="T61" fmla="*/ 6 h 14"/>
                  <a:gd name="T62" fmla="*/ 4 w 10"/>
                  <a:gd name="T63" fmla="*/ 7 h 14"/>
                  <a:gd name="T64" fmla="*/ 6 w 10"/>
                  <a:gd name="T65" fmla="*/ 6 h 14"/>
                  <a:gd name="T66" fmla="*/ 5 w 10"/>
                  <a:gd name="T67" fmla="*/ 4 h 14"/>
                  <a:gd name="T68" fmla="*/ 6 w 10"/>
                  <a:gd name="T69" fmla="*/ 5 h 14"/>
                  <a:gd name="T70" fmla="*/ 6 w 10"/>
                  <a:gd name="T71" fmla="*/ 4 h 14"/>
                  <a:gd name="T72" fmla="*/ 7 w 10"/>
                  <a:gd name="T73" fmla="*/ 5 h 14"/>
                  <a:gd name="T74" fmla="*/ 5 w 10"/>
                  <a:gd name="T75" fmla="*/ 3 h 14"/>
                  <a:gd name="T76" fmla="*/ 8 w 10"/>
                  <a:gd name="T77" fmla="*/ 5 h 14"/>
                  <a:gd name="T78" fmla="*/ 7 w 10"/>
                  <a:gd name="T79" fmla="*/ 4 h 14"/>
                  <a:gd name="T80" fmla="*/ 7 w 10"/>
                  <a:gd name="T81" fmla="*/ 3 h 14"/>
                  <a:gd name="T82" fmla="*/ 8 w 10"/>
                  <a:gd name="T83" fmla="*/ 5 h 14"/>
                  <a:gd name="T84" fmla="*/ 8 w 10"/>
                  <a:gd name="T85" fmla="*/ 3 h 14"/>
                  <a:gd name="T86" fmla="*/ 7 w 10"/>
                  <a:gd name="T87" fmla="*/ 2 h 14"/>
                  <a:gd name="T88" fmla="*/ 8 w 10"/>
                  <a:gd name="T89" fmla="*/ 2 h 14"/>
                  <a:gd name="T90" fmla="*/ 9 w 10"/>
                  <a:gd name="T91" fmla="*/ 4 h 14"/>
                  <a:gd name="T92" fmla="*/ 10 w 10"/>
                  <a:gd name="T93" fmla="*/ 5 h 14"/>
                  <a:gd name="T94" fmla="*/ 9 w 10"/>
                  <a:gd name="T95" fmla="*/ 2 h 14"/>
                  <a:gd name="T96" fmla="*/ 10 w 10"/>
                  <a:gd name="T97" fmla="*/ 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0" h="14">
                    <a:moveTo>
                      <a:pt x="10" y="4"/>
                    </a:moveTo>
                    <a:cubicBezTo>
                      <a:pt x="9" y="3"/>
                      <a:pt x="9" y="3"/>
                      <a:pt x="9" y="3"/>
                    </a:cubicBezTo>
                    <a:cubicBezTo>
                      <a:pt x="9" y="2"/>
                      <a:pt x="9" y="2"/>
                      <a:pt x="9" y="2"/>
                    </a:cubicBezTo>
                    <a:cubicBezTo>
                      <a:pt x="8" y="1"/>
                      <a:pt x="8" y="1"/>
                      <a:pt x="8" y="0"/>
                    </a:cubicBezTo>
                    <a:cubicBezTo>
                      <a:pt x="7" y="0"/>
                      <a:pt x="8" y="1"/>
                      <a:pt x="7" y="1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7" y="1"/>
                      <a:pt x="7" y="2"/>
                      <a:pt x="6" y="1"/>
                    </a:cubicBezTo>
                    <a:cubicBezTo>
                      <a:pt x="6" y="1"/>
                      <a:pt x="6" y="2"/>
                      <a:pt x="6" y="2"/>
                    </a:cubicBezTo>
                    <a:cubicBezTo>
                      <a:pt x="4" y="3"/>
                      <a:pt x="4" y="5"/>
                      <a:pt x="2" y="5"/>
                    </a:cubicBezTo>
                    <a:cubicBezTo>
                      <a:pt x="3" y="7"/>
                      <a:pt x="3" y="7"/>
                      <a:pt x="3" y="7"/>
                    </a:cubicBezTo>
                    <a:cubicBezTo>
                      <a:pt x="2" y="6"/>
                      <a:pt x="3" y="7"/>
                      <a:pt x="2" y="6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1" y="4"/>
                      <a:pt x="2" y="6"/>
                      <a:pt x="1" y="6"/>
                    </a:cubicBezTo>
                    <a:cubicBezTo>
                      <a:pt x="1" y="6"/>
                      <a:pt x="2" y="8"/>
                      <a:pt x="2" y="8"/>
                    </a:cubicBezTo>
                    <a:cubicBezTo>
                      <a:pt x="1" y="6"/>
                      <a:pt x="1" y="9"/>
                      <a:pt x="0" y="6"/>
                    </a:cubicBezTo>
                    <a:cubicBezTo>
                      <a:pt x="1" y="5"/>
                      <a:pt x="3" y="6"/>
                      <a:pt x="3" y="6"/>
                    </a:cubicBezTo>
                    <a:cubicBezTo>
                      <a:pt x="3" y="7"/>
                      <a:pt x="5" y="2"/>
                      <a:pt x="2" y="9"/>
                    </a:cubicBezTo>
                    <a:cubicBezTo>
                      <a:pt x="7" y="2"/>
                      <a:pt x="3" y="7"/>
                      <a:pt x="4" y="6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5" y="5"/>
                      <a:pt x="0" y="14"/>
                      <a:pt x="2" y="10"/>
                    </a:cubicBezTo>
                    <a:cubicBezTo>
                      <a:pt x="2" y="10"/>
                      <a:pt x="2" y="10"/>
                      <a:pt x="2" y="10"/>
                    </a:cubicBezTo>
                    <a:cubicBezTo>
                      <a:pt x="2" y="10"/>
                      <a:pt x="2" y="10"/>
                      <a:pt x="2" y="10"/>
                    </a:cubicBezTo>
                    <a:cubicBezTo>
                      <a:pt x="3" y="9"/>
                      <a:pt x="3" y="9"/>
                      <a:pt x="3" y="9"/>
                    </a:cubicBezTo>
                    <a:cubicBezTo>
                      <a:pt x="3" y="8"/>
                      <a:pt x="3" y="6"/>
                      <a:pt x="3" y="6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4" y="6"/>
                      <a:pt x="5" y="5"/>
                      <a:pt x="6" y="6"/>
                    </a:cubicBezTo>
                    <a:cubicBezTo>
                      <a:pt x="5" y="6"/>
                      <a:pt x="7" y="6"/>
                      <a:pt x="5" y="4"/>
                    </a:cubicBezTo>
                    <a:cubicBezTo>
                      <a:pt x="6" y="5"/>
                      <a:pt x="6" y="5"/>
                      <a:pt x="6" y="5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6" y="4"/>
                      <a:pt x="7" y="5"/>
                      <a:pt x="7" y="5"/>
                    </a:cubicBezTo>
                    <a:cubicBezTo>
                      <a:pt x="6" y="4"/>
                      <a:pt x="6" y="4"/>
                      <a:pt x="5" y="3"/>
                    </a:cubicBezTo>
                    <a:cubicBezTo>
                      <a:pt x="6" y="4"/>
                      <a:pt x="7" y="4"/>
                      <a:pt x="8" y="5"/>
                    </a:cubicBezTo>
                    <a:cubicBezTo>
                      <a:pt x="7" y="4"/>
                      <a:pt x="7" y="4"/>
                      <a:pt x="7" y="4"/>
                    </a:cubicBezTo>
                    <a:cubicBezTo>
                      <a:pt x="8" y="4"/>
                      <a:pt x="7" y="3"/>
                      <a:pt x="7" y="3"/>
                    </a:cubicBezTo>
                    <a:cubicBezTo>
                      <a:pt x="7" y="3"/>
                      <a:pt x="8" y="4"/>
                      <a:pt x="8" y="5"/>
                    </a:cubicBezTo>
                    <a:cubicBezTo>
                      <a:pt x="9" y="5"/>
                      <a:pt x="7" y="2"/>
                      <a:pt x="8" y="3"/>
                    </a:cubicBezTo>
                    <a:cubicBezTo>
                      <a:pt x="7" y="2"/>
                      <a:pt x="7" y="2"/>
                      <a:pt x="7" y="2"/>
                    </a:cubicBezTo>
                    <a:cubicBezTo>
                      <a:pt x="7" y="2"/>
                      <a:pt x="8" y="3"/>
                      <a:pt x="8" y="2"/>
                    </a:cubicBezTo>
                    <a:cubicBezTo>
                      <a:pt x="9" y="4"/>
                      <a:pt x="9" y="4"/>
                      <a:pt x="9" y="4"/>
                    </a:cubicBezTo>
                    <a:cubicBezTo>
                      <a:pt x="9" y="5"/>
                      <a:pt x="9" y="5"/>
                      <a:pt x="10" y="5"/>
                    </a:cubicBezTo>
                    <a:cubicBezTo>
                      <a:pt x="9" y="2"/>
                      <a:pt x="9" y="2"/>
                      <a:pt x="9" y="2"/>
                    </a:cubicBezTo>
                    <a:cubicBezTo>
                      <a:pt x="9" y="4"/>
                      <a:pt x="10" y="4"/>
                      <a:pt x="10" y="4"/>
                    </a:cubicBez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594" name="Rectangle 1094"/>
              <p:cNvSpPr>
                <a:spLocks noChangeArrowheads="1"/>
              </p:cNvSpPr>
              <p:nvPr/>
            </p:nvSpPr>
            <p:spPr bwMode="auto">
              <a:xfrm>
                <a:off x="1497" y="2750"/>
                <a:ext cx="1" cy="3"/>
              </a:xfrm>
              <a:prstGeom prst="rect">
                <a:avLst/>
              </a:pr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595" name="Freeform 1095"/>
              <p:cNvSpPr/>
              <p:nvPr/>
            </p:nvSpPr>
            <p:spPr bwMode="auto">
              <a:xfrm>
                <a:off x="1497" y="2747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596" name="Rectangle 1096"/>
              <p:cNvSpPr>
                <a:spLocks noChangeArrowheads="1"/>
              </p:cNvSpPr>
              <p:nvPr/>
            </p:nvSpPr>
            <p:spPr bwMode="auto">
              <a:xfrm>
                <a:off x="1486" y="2739"/>
                <a:ext cx="1" cy="1"/>
              </a:xfrm>
              <a:prstGeom prst="rect">
                <a:avLst/>
              </a:pr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597" name="Freeform 1097"/>
              <p:cNvSpPr/>
              <p:nvPr/>
            </p:nvSpPr>
            <p:spPr bwMode="auto">
              <a:xfrm>
                <a:off x="1492" y="2750"/>
                <a:ext cx="3" cy="3"/>
              </a:xfrm>
              <a:custGeom>
                <a:avLst/>
                <a:gdLst>
                  <a:gd name="T0" fmla="*/ 1 w 1"/>
                  <a:gd name="T1" fmla="*/ 1 h 1"/>
                  <a:gd name="T2" fmla="*/ 0 w 1"/>
                  <a:gd name="T3" fmla="*/ 0 h 1"/>
                  <a:gd name="T4" fmla="*/ 1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598" name="Freeform 1098"/>
              <p:cNvSpPr/>
              <p:nvPr/>
            </p:nvSpPr>
            <p:spPr bwMode="auto">
              <a:xfrm>
                <a:off x="1489" y="2753"/>
                <a:ext cx="3" cy="2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1 h 1"/>
                  <a:gd name="T4" fmla="*/ 0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599" name="Rectangle 1099"/>
              <p:cNvSpPr>
                <a:spLocks noChangeArrowheads="1"/>
              </p:cNvSpPr>
              <p:nvPr/>
            </p:nvSpPr>
            <p:spPr bwMode="auto">
              <a:xfrm>
                <a:off x="1497" y="2750"/>
                <a:ext cx="1" cy="1"/>
              </a:xfrm>
              <a:prstGeom prst="rect">
                <a:avLst/>
              </a:pr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600" name="Freeform 1100"/>
              <p:cNvSpPr/>
              <p:nvPr/>
            </p:nvSpPr>
            <p:spPr bwMode="auto">
              <a:xfrm>
                <a:off x="1478" y="2728"/>
                <a:ext cx="25" cy="19"/>
              </a:xfrm>
              <a:custGeom>
                <a:avLst/>
                <a:gdLst>
                  <a:gd name="T0" fmla="*/ 5 w 9"/>
                  <a:gd name="T1" fmla="*/ 5 h 7"/>
                  <a:gd name="T2" fmla="*/ 6 w 9"/>
                  <a:gd name="T3" fmla="*/ 5 h 7"/>
                  <a:gd name="T4" fmla="*/ 5 w 9"/>
                  <a:gd name="T5" fmla="*/ 2 h 7"/>
                  <a:gd name="T6" fmla="*/ 7 w 9"/>
                  <a:gd name="T7" fmla="*/ 4 h 7"/>
                  <a:gd name="T8" fmla="*/ 6 w 9"/>
                  <a:gd name="T9" fmla="*/ 3 h 7"/>
                  <a:gd name="T10" fmla="*/ 7 w 9"/>
                  <a:gd name="T11" fmla="*/ 2 h 7"/>
                  <a:gd name="T12" fmla="*/ 7 w 9"/>
                  <a:gd name="T13" fmla="*/ 5 h 7"/>
                  <a:gd name="T14" fmla="*/ 6 w 9"/>
                  <a:gd name="T15" fmla="*/ 2 h 7"/>
                  <a:gd name="T16" fmla="*/ 6 w 9"/>
                  <a:gd name="T17" fmla="*/ 2 h 7"/>
                  <a:gd name="T18" fmla="*/ 5 w 9"/>
                  <a:gd name="T19" fmla="*/ 3 h 7"/>
                  <a:gd name="T20" fmla="*/ 6 w 9"/>
                  <a:gd name="T21" fmla="*/ 5 h 7"/>
                  <a:gd name="T22" fmla="*/ 7 w 9"/>
                  <a:gd name="T23" fmla="*/ 7 h 7"/>
                  <a:gd name="T24" fmla="*/ 7 w 9"/>
                  <a:gd name="T25" fmla="*/ 5 h 7"/>
                  <a:gd name="T26" fmla="*/ 7 w 9"/>
                  <a:gd name="T27" fmla="*/ 6 h 7"/>
                  <a:gd name="T28" fmla="*/ 7 w 9"/>
                  <a:gd name="T29" fmla="*/ 6 h 7"/>
                  <a:gd name="T30" fmla="*/ 7 w 9"/>
                  <a:gd name="T31" fmla="*/ 7 h 7"/>
                  <a:gd name="T32" fmla="*/ 6 w 9"/>
                  <a:gd name="T33" fmla="*/ 5 h 7"/>
                  <a:gd name="T34" fmla="*/ 6 w 9"/>
                  <a:gd name="T35" fmla="*/ 5 h 7"/>
                  <a:gd name="T36" fmla="*/ 5 w 9"/>
                  <a:gd name="T37" fmla="*/ 3 h 7"/>
                  <a:gd name="T38" fmla="*/ 6 w 9"/>
                  <a:gd name="T39" fmla="*/ 2 h 7"/>
                  <a:gd name="T40" fmla="*/ 6 w 9"/>
                  <a:gd name="T41" fmla="*/ 2 h 7"/>
                  <a:gd name="T42" fmla="*/ 3 w 9"/>
                  <a:gd name="T43" fmla="*/ 0 h 7"/>
                  <a:gd name="T44" fmla="*/ 4 w 9"/>
                  <a:gd name="T45" fmla="*/ 1 h 7"/>
                  <a:gd name="T46" fmla="*/ 3 w 9"/>
                  <a:gd name="T47" fmla="*/ 1 h 7"/>
                  <a:gd name="T48" fmla="*/ 6 w 9"/>
                  <a:gd name="T49" fmla="*/ 2 h 7"/>
                  <a:gd name="T50" fmla="*/ 4 w 9"/>
                  <a:gd name="T51" fmla="*/ 1 h 7"/>
                  <a:gd name="T52" fmla="*/ 3 w 9"/>
                  <a:gd name="T53" fmla="*/ 1 h 7"/>
                  <a:gd name="T54" fmla="*/ 3 w 9"/>
                  <a:gd name="T55" fmla="*/ 1 h 7"/>
                  <a:gd name="T56" fmla="*/ 3 w 9"/>
                  <a:gd name="T57" fmla="*/ 2 h 7"/>
                  <a:gd name="T58" fmla="*/ 4 w 9"/>
                  <a:gd name="T59" fmla="*/ 2 h 7"/>
                  <a:gd name="T60" fmla="*/ 4 w 9"/>
                  <a:gd name="T61" fmla="*/ 3 h 7"/>
                  <a:gd name="T62" fmla="*/ 4 w 9"/>
                  <a:gd name="T63" fmla="*/ 3 h 7"/>
                  <a:gd name="T64" fmla="*/ 4 w 9"/>
                  <a:gd name="T65" fmla="*/ 5 h 7"/>
                  <a:gd name="T66" fmla="*/ 4 w 9"/>
                  <a:gd name="T67" fmla="*/ 3 h 7"/>
                  <a:gd name="T68" fmla="*/ 5 w 9"/>
                  <a:gd name="T69" fmla="*/ 5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9" h="7">
                    <a:moveTo>
                      <a:pt x="5" y="5"/>
                    </a:moveTo>
                    <a:cubicBezTo>
                      <a:pt x="6" y="6"/>
                      <a:pt x="6" y="5"/>
                      <a:pt x="6" y="5"/>
                    </a:cubicBezTo>
                    <a:cubicBezTo>
                      <a:pt x="6" y="4"/>
                      <a:pt x="4" y="2"/>
                      <a:pt x="5" y="2"/>
                    </a:cubicBezTo>
                    <a:cubicBezTo>
                      <a:pt x="7" y="4"/>
                      <a:pt x="7" y="4"/>
                      <a:pt x="7" y="4"/>
                    </a:cubicBezTo>
                    <a:cubicBezTo>
                      <a:pt x="7" y="5"/>
                      <a:pt x="9" y="1"/>
                      <a:pt x="6" y="3"/>
                    </a:cubicBezTo>
                    <a:cubicBezTo>
                      <a:pt x="6" y="3"/>
                      <a:pt x="6" y="3"/>
                      <a:pt x="7" y="2"/>
                    </a:cubicBezTo>
                    <a:cubicBezTo>
                      <a:pt x="5" y="2"/>
                      <a:pt x="8" y="6"/>
                      <a:pt x="7" y="5"/>
                    </a:cubicBezTo>
                    <a:cubicBezTo>
                      <a:pt x="7" y="3"/>
                      <a:pt x="6" y="4"/>
                      <a:pt x="6" y="2"/>
                    </a:cubicBezTo>
                    <a:cubicBezTo>
                      <a:pt x="6" y="2"/>
                      <a:pt x="6" y="2"/>
                      <a:pt x="6" y="2"/>
                    </a:cubicBezTo>
                    <a:cubicBezTo>
                      <a:pt x="6" y="2"/>
                      <a:pt x="5" y="3"/>
                      <a:pt x="5" y="3"/>
                    </a:cubicBezTo>
                    <a:cubicBezTo>
                      <a:pt x="6" y="4"/>
                      <a:pt x="6" y="5"/>
                      <a:pt x="6" y="5"/>
                    </a:cubicBezTo>
                    <a:cubicBezTo>
                      <a:pt x="6" y="5"/>
                      <a:pt x="6" y="6"/>
                      <a:pt x="7" y="7"/>
                    </a:cubicBezTo>
                    <a:cubicBezTo>
                      <a:pt x="7" y="6"/>
                      <a:pt x="7" y="6"/>
                      <a:pt x="7" y="5"/>
                    </a:cubicBezTo>
                    <a:cubicBezTo>
                      <a:pt x="7" y="6"/>
                      <a:pt x="7" y="6"/>
                      <a:pt x="7" y="6"/>
                    </a:cubicBezTo>
                    <a:cubicBezTo>
                      <a:pt x="7" y="6"/>
                      <a:pt x="7" y="6"/>
                      <a:pt x="7" y="6"/>
                    </a:cubicBezTo>
                    <a:cubicBezTo>
                      <a:pt x="7" y="6"/>
                      <a:pt x="7" y="7"/>
                      <a:pt x="7" y="7"/>
                    </a:cubicBezTo>
                    <a:cubicBezTo>
                      <a:pt x="7" y="6"/>
                      <a:pt x="7" y="6"/>
                      <a:pt x="6" y="5"/>
                    </a:cubicBezTo>
                    <a:cubicBezTo>
                      <a:pt x="6" y="5"/>
                      <a:pt x="6" y="5"/>
                      <a:pt x="6" y="5"/>
                    </a:cubicBezTo>
                    <a:cubicBezTo>
                      <a:pt x="5" y="4"/>
                      <a:pt x="5" y="2"/>
                      <a:pt x="5" y="3"/>
                    </a:cubicBezTo>
                    <a:cubicBezTo>
                      <a:pt x="5" y="3"/>
                      <a:pt x="6" y="2"/>
                      <a:pt x="6" y="2"/>
                    </a:cubicBezTo>
                    <a:cubicBezTo>
                      <a:pt x="6" y="2"/>
                      <a:pt x="6" y="2"/>
                      <a:pt x="6" y="2"/>
                    </a:cubicBezTo>
                    <a:cubicBezTo>
                      <a:pt x="6" y="3"/>
                      <a:pt x="0" y="0"/>
                      <a:pt x="3" y="0"/>
                    </a:cubicBezTo>
                    <a:cubicBezTo>
                      <a:pt x="3" y="0"/>
                      <a:pt x="4" y="1"/>
                      <a:pt x="4" y="1"/>
                    </a:cubicBezTo>
                    <a:cubicBezTo>
                      <a:pt x="4" y="1"/>
                      <a:pt x="3" y="0"/>
                      <a:pt x="3" y="1"/>
                    </a:cubicBezTo>
                    <a:cubicBezTo>
                      <a:pt x="4" y="1"/>
                      <a:pt x="5" y="2"/>
                      <a:pt x="6" y="2"/>
                    </a:cubicBezTo>
                    <a:cubicBezTo>
                      <a:pt x="5" y="1"/>
                      <a:pt x="6" y="3"/>
                      <a:pt x="4" y="1"/>
                    </a:cubicBezTo>
                    <a:cubicBezTo>
                      <a:pt x="3" y="1"/>
                      <a:pt x="4" y="2"/>
                      <a:pt x="3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4" y="3"/>
                      <a:pt x="2" y="1"/>
                      <a:pt x="3" y="2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4" y="4"/>
                      <a:pt x="4" y="4"/>
                      <a:pt x="4" y="5"/>
                    </a:cubicBezTo>
                    <a:cubicBezTo>
                      <a:pt x="5" y="5"/>
                      <a:pt x="4" y="4"/>
                      <a:pt x="4" y="3"/>
                    </a:cubicBezTo>
                    <a:cubicBezTo>
                      <a:pt x="5" y="4"/>
                      <a:pt x="5" y="5"/>
                      <a:pt x="5" y="5"/>
                    </a:cubicBez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601" name="Freeform 1101"/>
              <p:cNvSpPr/>
              <p:nvPr/>
            </p:nvSpPr>
            <p:spPr bwMode="auto">
              <a:xfrm>
                <a:off x="1495" y="2742"/>
                <a:ext cx="2" cy="3"/>
              </a:xfrm>
              <a:custGeom>
                <a:avLst/>
                <a:gdLst>
                  <a:gd name="T0" fmla="*/ 2 w 2"/>
                  <a:gd name="T1" fmla="*/ 3 h 3"/>
                  <a:gd name="T2" fmla="*/ 0 w 2"/>
                  <a:gd name="T3" fmla="*/ 0 h 3"/>
                  <a:gd name="T4" fmla="*/ 2 w 2"/>
                  <a:gd name="T5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3">
                    <a:moveTo>
                      <a:pt x="2" y="3"/>
                    </a:moveTo>
                    <a:lnTo>
                      <a:pt x="0" y="0"/>
                    </a:lnTo>
                    <a:lnTo>
                      <a:pt x="2" y="3"/>
                    </a:ln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602" name="Freeform 1102"/>
              <p:cNvSpPr/>
              <p:nvPr/>
            </p:nvSpPr>
            <p:spPr bwMode="auto">
              <a:xfrm>
                <a:off x="1478" y="2728"/>
                <a:ext cx="14" cy="25"/>
              </a:xfrm>
              <a:custGeom>
                <a:avLst/>
                <a:gdLst>
                  <a:gd name="T0" fmla="*/ 2 w 5"/>
                  <a:gd name="T1" fmla="*/ 4 h 9"/>
                  <a:gd name="T2" fmla="*/ 1 w 5"/>
                  <a:gd name="T3" fmla="*/ 2 h 9"/>
                  <a:gd name="T4" fmla="*/ 3 w 5"/>
                  <a:gd name="T5" fmla="*/ 5 h 9"/>
                  <a:gd name="T6" fmla="*/ 3 w 5"/>
                  <a:gd name="T7" fmla="*/ 6 h 9"/>
                  <a:gd name="T8" fmla="*/ 1 w 5"/>
                  <a:gd name="T9" fmla="*/ 3 h 9"/>
                  <a:gd name="T10" fmla="*/ 1 w 5"/>
                  <a:gd name="T11" fmla="*/ 3 h 9"/>
                  <a:gd name="T12" fmla="*/ 2 w 5"/>
                  <a:gd name="T13" fmla="*/ 5 h 9"/>
                  <a:gd name="T14" fmla="*/ 2 w 5"/>
                  <a:gd name="T15" fmla="*/ 6 h 9"/>
                  <a:gd name="T16" fmla="*/ 2 w 5"/>
                  <a:gd name="T17" fmla="*/ 5 h 9"/>
                  <a:gd name="T18" fmla="*/ 0 w 5"/>
                  <a:gd name="T19" fmla="*/ 4 h 9"/>
                  <a:gd name="T20" fmla="*/ 2 w 5"/>
                  <a:gd name="T21" fmla="*/ 9 h 9"/>
                  <a:gd name="T22" fmla="*/ 2 w 5"/>
                  <a:gd name="T23" fmla="*/ 8 h 9"/>
                  <a:gd name="T24" fmla="*/ 1 w 5"/>
                  <a:gd name="T25" fmla="*/ 6 h 9"/>
                  <a:gd name="T26" fmla="*/ 2 w 5"/>
                  <a:gd name="T27" fmla="*/ 7 h 9"/>
                  <a:gd name="T28" fmla="*/ 2 w 5"/>
                  <a:gd name="T29" fmla="*/ 8 h 9"/>
                  <a:gd name="T30" fmla="*/ 5 w 5"/>
                  <a:gd name="T31" fmla="*/ 6 h 9"/>
                  <a:gd name="T32" fmla="*/ 4 w 5"/>
                  <a:gd name="T33" fmla="*/ 6 h 9"/>
                  <a:gd name="T34" fmla="*/ 4 w 5"/>
                  <a:gd name="T35" fmla="*/ 5 h 9"/>
                  <a:gd name="T36" fmla="*/ 2 w 5"/>
                  <a:gd name="T37" fmla="*/ 3 h 9"/>
                  <a:gd name="T38" fmla="*/ 3 w 5"/>
                  <a:gd name="T39" fmla="*/ 4 h 9"/>
                  <a:gd name="T40" fmla="*/ 2 w 5"/>
                  <a:gd name="T41" fmla="*/ 2 h 9"/>
                  <a:gd name="T42" fmla="*/ 2 w 5"/>
                  <a:gd name="T43" fmla="*/ 1 h 9"/>
                  <a:gd name="T44" fmla="*/ 1 w 5"/>
                  <a:gd name="T45" fmla="*/ 1 h 9"/>
                  <a:gd name="T46" fmla="*/ 2 w 5"/>
                  <a:gd name="T47" fmla="*/ 4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5" h="9">
                    <a:moveTo>
                      <a:pt x="2" y="4"/>
                    </a:moveTo>
                    <a:cubicBezTo>
                      <a:pt x="2" y="4"/>
                      <a:pt x="2" y="3"/>
                      <a:pt x="1" y="2"/>
                    </a:cubicBezTo>
                    <a:cubicBezTo>
                      <a:pt x="2" y="3"/>
                      <a:pt x="2" y="4"/>
                      <a:pt x="3" y="5"/>
                    </a:cubicBezTo>
                    <a:cubicBezTo>
                      <a:pt x="2" y="5"/>
                      <a:pt x="3" y="6"/>
                      <a:pt x="3" y="6"/>
                    </a:cubicBezTo>
                    <a:cubicBezTo>
                      <a:pt x="3" y="5"/>
                      <a:pt x="2" y="4"/>
                      <a:pt x="1" y="3"/>
                    </a:cubicBezTo>
                    <a:cubicBezTo>
                      <a:pt x="2" y="4"/>
                      <a:pt x="1" y="3"/>
                      <a:pt x="1" y="3"/>
                    </a:cubicBezTo>
                    <a:cubicBezTo>
                      <a:pt x="2" y="4"/>
                      <a:pt x="1" y="4"/>
                      <a:pt x="2" y="5"/>
                    </a:cubicBezTo>
                    <a:cubicBezTo>
                      <a:pt x="2" y="6"/>
                      <a:pt x="2" y="7"/>
                      <a:pt x="2" y="6"/>
                    </a:cubicBezTo>
                    <a:cubicBezTo>
                      <a:pt x="2" y="5"/>
                      <a:pt x="2" y="6"/>
                      <a:pt x="2" y="5"/>
                    </a:cubicBezTo>
                    <a:cubicBezTo>
                      <a:pt x="1" y="4"/>
                      <a:pt x="1" y="5"/>
                      <a:pt x="0" y="4"/>
                    </a:cubicBezTo>
                    <a:cubicBezTo>
                      <a:pt x="1" y="6"/>
                      <a:pt x="0" y="6"/>
                      <a:pt x="2" y="9"/>
                    </a:cubicBezTo>
                    <a:cubicBezTo>
                      <a:pt x="2" y="9"/>
                      <a:pt x="2" y="9"/>
                      <a:pt x="2" y="8"/>
                    </a:cubicBezTo>
                    <a:cubicBezTo>
                      <a:pt x="2" y="8"/>
                      <a:pt x="1" y="7"/>
                      <a:pt x="1" y="6"/>
                    </a:cubicBezTo>
                    <a:cubicBezTo>
                      <a:pt x="1" y="7"/>
                      <a:pt x="1" y="6"/>
                      <a:pt x="2" y="7"/>
                    </a:cubicBezTo>
                    <a:cubicBezTo>
                      <a:pt x="2" y="8"/>
                      <a:pt x="2" y="8"/>
                      <a:pt x="2" y="8"/>
                    </a:cubicBezTo>
                    <a:cubicBezTo>
                      <a:pt x="3" y="8"/>
                      <a:pt x="4" y="7"/>
                      <a:pt x="5" y="6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4" y="6"/>
                      <a:pt x="4" y="6"/>
                      <a:pt x="4" y="5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3" y="3"/>
                      <a:pt x="3" y="3"/>
                      <a:pt x="3" y="4"/>
                    </a:cubicBezTo>
                    <a:cubicBezTo>
                      <a:pt x="3" y="3"/>
                      <a:pt x="2" y="3"/>
                      <a:pt x="2" y="2"/>
                    </a:cubicBezTo>
                    <a:cubicBezTo>
                      <a:pt x="2" y="1"/>
                      <a:pt x="2" y="2"/>
                      <a:pt x="2" y="1"/>
                    </a:cubicBezTo>
                    <a:cubicBezTo>
                      <a:pt x="0" y="0"/>
                      <a:pt x="2" y="2"/>
                      <a:pt x="1" y="1"/>
                    </a:cubicBezTo>
                    <a:lnTo>
                      <a:pt x="2" y="4"/>
                    </a:ln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603" name="Rectangle 1103"/>
              <p:cNvSpPr>
                <a:spLocks noChangeArrowheads="1"/>
              </p:cNvSpPr>
              <p:nvPr/>
            </p:nvSpPr>
            <p:spPr bwMode="auto">
              <a:xfrm>
                <a:off x="1486" y="2734"/>
                <a:ext cx="1" cy="2"/>
              </a:xfrm>
              <a:prstGeom prst="rect">
                <a:avLst/>
              </a:pr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604" name="Freeform 1104"/>
              <p:cNvSpPr/>
              <p:nvPr/>
            </p:nvSpPr>
            <p:spPr bwMode="auto">
              <a:xfrm>
                <a:off x="1489" y="2742"/>
                <a:ext cx="3" cy="3"/>
              </a:xfrm>
              <a:custGeom>
                <a:avLst/>
                <a:gdLst>
                  <a:gd name="T0" fmla="*/ 1 w 1"/>
                  <a:gd name="T1" fmla="*/ 1 h 1"/>
                  <a:gd name="T2" fmla="*/ 0 w 1"/>
                  <a:gd name="T3" fmla="*/ 0 h 1"/>
                  <a:gd name="T4" fmla="*/ 1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1" y="1"/>
                    </a:cubicBez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605" name="Freeform 1105"/>
              <p:cNvSpPr/>
              <p:nvPr/>
            </p:nvSpPr>
            <p:spPr bwMode="auto">
              <a:xfrm>
                <a:off x="1478" y="2739"/>
                <a:ext cx="0" cy="3"/>
              </a:xfrm>
              <a:custGeom>
                <a:avLst/>
                <a:gdLst>
                  <a:gd name="T0" fmla="*/ 0 h 1"/>
                  <a:gd name="T1" fmla="*/ 0 h 1"/>
                  <a:gd name="T2" fmla="*/ 1 h 1"/>
                  <a:gd name="T3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606" name="Freeform 1106"/>
              <p:cNvSpPr/>
              <p:nvPr/>
            </p:nvSpPr>
            <p:spPr bwMode="auto">
              <a:xfrm>
                <a:off x="1478" y="2745"/>
                <a:ext cx="6" cy="10"/>
              </a:xfrm>
              <a:custGeom>
                <a:avLst/>
                <a:gdLst>
                  <a:gd name="T0" fmla="*/ 1 w 2"/>
                  <a:gd name="T1" fmla="*/ 4 h 4"/>
                  <a:gd name="T2" fmla="*/ 2 w 2"/>
                  <a:gd name="T3" fmla="*/ 3 h 4"/>
                  <a:gd name="T4" fmla="*/ 0 w 2"/>
                  <a:gd name="T5" fmla="*/ 0 h 4"/>
                  <a:gd name="T6" fmla="*/ 1 w 2"/>
                  <a:gd name="T7" fmla="*/ 2 h 4"/>
                  <a:gd name="T8" fmla="*/ 0 w 2"/>
                  <a:gd name="T9" fmla="*/ 2 h 4"/>
                  <a:gd name="T10" fmla="*/ 1 w 2"/>
                  <a:gd name="T11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4">
                    <a:moveTo>
                      <a:pt x="1" y="4"/>
                    </a:moveTo>
                    <a:cubicBezTo>
                      <a:pt x="1" y="3"/>
                      <a:pt x="1" y="2"/>
                      <a:pt x="2" y="3"/>
                    </a:cubicBezTo>
                    <a:cubicBezTo>
                      <a:pt x="2" y="2"/>
                      <a:pt x="1" y="1"/>
                      <a:pt x="0" y="0"/>
                    </a:cubicBezTo>
                    <a:cubicBezTo>
                      <a:pt x="0" y="0"/>
                      <a:pt x="1" y="2"/>
                      <a:pt x="1" y="2"/>
                    </a:cubicBezTo>
                    <a:cubicBezTo>
                      <a:pt x="0" y="1"/>
                      <a:pt x="1" y="3"/>
                      <a:pt x="0" y="2"/>
                    </a:cubicBezTo>
                    <a:lnTo>
                      <a:pt x="1" y="4"/>
                    </a:ln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607" name="Freeform 1107"/>
              <p:cNvSpPr/>
              <p:nvPr/>
            </p:nvSpPr>
            <p:spPr bwMode="auto">
              <a:xfrm>
                <a:off x="1462" y="2731"/>
                <a:ext cx="16" cy="24"/>
              </a:xfrm>
              <a:custGeom>
                <a:avLst/>
                <a:gdLst>
                  <a:gd name="T0" fmla="*/ 4 w 6"/>
                  <a:gd name="T1" fmla="*/ 5 h 9"/>
                  <a:gd name="T2" fmla="*/ 3 w 6"/>
                  <a:gd name="T3" fmla="*/ 6 h 9"/>
                  <a:gd name="T4" fmla="*/ 3 w 6"/>
                  <a:gd name="T5" fmla="*/ 5 h 9"/>
                  <a:gd name="T6" fmla="*/ 3 w 6"/>
                  <a:gd name="T7" fmla="*/ 4 h 9"/>
                  <a:gd name="T8" fmla="*/ 3 w 6"/>
                  <a:gd name="T9" fmla="*/ 5 h 9"/>
                  <a:gd name="T10" fmla="*/ 3 w 6"/>
                  <a:gd name="T11" fmla="*/ 7 h 9"/>
                  <a:gd name="T12" fmla="*/ 3 w 6"/>
                  <a:gd name="T13" fmla="*/ 7 h 9"/>
                  <a:gd name="T14" fmla="*/ 6 w 6"/>
                  <a:gd name="T15" fmla="*/ 9 h 9"/>
                  <a:gd name="T16" fmla="*/ 3 w 6"/>
                  <a:gd name="T17" fmla="*/ 7 h 9"/>
                  <a:gd name="T18" fmla="*/ 4 w 6"/>
                  <a:gd name="T19" fmla="*/ 6 h 9"/>
                  <a:gd name="T20" fmla="*/ 4 w 6"/>
                  <a:gd name="T21" fmla="*/ 6 h 9"/>
                  <a:gd name="T22" fmla="*/ 4 w 6"/>
                  <a:gd name="T23" fmla="*/ 5 h 9"/>
                  <a:gd name="T24" fmla="*/ 5 w 6"/>
                  <a:gd name="T25" fmla="*/ 5 h 9"/>
                  <a:gd name="T26" fmla="*/ 5 w 6"/>
                  <a:gd name="T27" fmla="*/ 4 h 9"/>
                  <a:gd name="T28" fmla="*/ 6 w 6"/>
                  <a:gd name="T29" fmla="*/ 4 h 9"/>
                  <a:gd name="T30" fmla="*/ 4 w 6"/>
                  <a:gd name="T31" fmla="*/ 4 h 9"/>
                  <a:gd name="T32" fmla="*/ 6 w 6"/>
                  <a:gd name="T33" fmla="*/ 4 h 9"/>
                  <a:gd name="T34" fmla="*/ 2 w 6"/>
                  <a:gd name="T35" fmla="*/ 3 h 9"/>
                  <a:gd name="T36" fmla="*/ 3 w 6"/>
                  <a:gd name="T37" fmla="*/ 3 h 9"/>
                  <a:gd name="T38" fmla="*/ 5 w 6"/>
                  <a:gd name="T39" fmla="*/ 3 h 9"/>
                  <a:gd name="T40" fmla="*/ 4 w 6"/>
                  <a:gd name="T41" fmla="*/ 3 h 9"/>
                  <a:gd name="T42" fmla="*/ 6 w 6"/>
                  <a:gd name="T43" fmla="*/ 3 h 9"/>
                  <a:gd name="T44" fmla="*/ 3 w 6"/>
                  <a:gd name="T45" fmla="*/ 2 h 9"/>
                  <a:gd name="T46" fmla="*/ 4 w 6"/>
                  <a:gd name="T47" fmla="*/ 2 h 9"/>
                  <a:gd name="T48" fmla="*/ 1 w 6"/>
                  <a:gd name="T49" fmla="*/ 0 h 9"/>
                  <a:gd name="T50" fmla="*/ 1 w 6"/>
                  <a:gd name="T51" fmla="*/ 4 h 9"/>
                  <a:gd name="T52" fmla="*/ 2 w 6"/>
                  <a:gd name="T53" fmla="*/ 4 h 9"/>
                  <a:gd name="T54" fmla="*/ 0 w 6"/>
                  <a:gd name="T55" fmla="*/ 4 h 9"/>
                  <a:gd name="T56" fmla="*/ 2 w 6"/>
                  <a:gd name="T57" fmla="*/ 4 h 9"/>
                  <a:gd name="T58" fmla="*/ 1 w 6"/>
                  <a:gd name="T59" fmla="*/ 5 h 9"/>
                  <a:gd name="T60" fmla="*/ 3 w 6"/>
                  <a:gd name="T61" fmla="*/ 5 h 9"/>
                  <a:gd name="T62" fmla="*/ 0 w 6"/>
                  <a:gd name="T63" fmla="*/ 6 h 9"/>
                  <a:gd name="T64" fmla="*/ 4 w 6"/>
                  <a:gd name="T65" fmla="*/ 8 h 9"/>
                  <a:gd name="T66" fmla="*/ 4 w 6"/>
                  <a:gd name="T67" fmla="*/ 7 h 9"/>
                  <a:gd name="T68" fmla="*/ 5 w 6"/>
                  <a:gd name="T69" fmla="*/ 6 h 9"/>
                  <a:gd name="T70" fmla="*/ 5 w 6"/>
                  <a:gd name="T71" fmla="*/ 5 h 9"/>
                  <a:gd name="T72" fmla="*/ 6 w 6"/>
                  <a:gd name="T73" fmla="*/ 8 h 9"/>
                  <a:gd name="T74" fmla="*/ 6 w 6"/>
                  <a:gd name="T75" fmla="*/ 8 h 9"/>
                  <a:gd name="T76" fmla="*/ 6 w 6"/>
                  <a:gd name="T77" fmla="*/ 7 h 9"/>
                  <a:gd name="T78" fmla="*/ 6 w 6"/>
                  <a:gd name="T79" fmla="*/ 7 h 9"/>
                  <a:gd name="T80" fmla="*/ 4 w 6"/>
                  <a:gd name="T81" fmla="*/ 4 h 9"/>
                  <a:gd name="T82" fmla="*/ 3 w 6"/>
                  <a:gd name="T83" fmla="*/ 3 h 9"/>
                  <a:gd name="T84" fmla="*/ 4 w 6"/>
                  <a:gd name="T85" fmla="*/ 5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6" h="9">
                    <a:moveTo>
                      <a:pt x="4" y="5"/>
                    </a:moveTo>
                    <a:cubicBezTo>
                      <a:pt x="4" y="5"/>
                      <a:pt x="4" y="6"/>
                      <a:pt x="3" y="6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3" y="3"/>
                      <a:pt x="3" y="5"/>
                      <a:pt x="3" y="4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3" y="5"/>
                      <a:pt x="4" y="5"/>
                      <a:pt x="3" y="7"/>
                    </a:cubicBezTo>
                    <a:cubicBezTo>
                      <a:pt x="2" y="8"/>
                      <a:pt x="4" y="6"/>
                      <a:pt x="3" y="7"/>
                    </a:cubicBezTo>
                    <a:cubicBezTo>
                      <a:pt x="5" y="6"/>
                      <a:pt x="6" y="7"/>
                      <a:pt x="6" y="9"/>
                    </a:cubicBezTo>
                    <a:cubicBezTo>
                      <a:pt x="5" y="8"/>
                      <a:pt x="4" y="7"/>
                      <a:pt x="3" y="7"/>
                    </a:cubicBezTo>
                    <a:cubicBezTo>
                      <a:pt x="4" y="6"/>
                      <a:pt x="2" y="7"/>
                      <a:pt x="4" y="6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6" y="5"/>
                      <a:pt x="3" y="6"/>
                      <a:pt x="4" y="5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5" y="5"/>
                      <a:pt x="4" y="5"/>
                      <a:pt x="5" y="4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5" y="4"/>
                      <a:pt x="5" y="4"/>
                      <a:pt x="4" y="4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4" y="3"/>
                      <a:pt x="5" y="4"/>
                      <a:pt x="2" y="3"/>
                    </a:cubicBezTo>
                    <a:cubicBezTo>
                      <a:pt x="6" y="4"/>
                      <a:pt x="1" y="3"/>
                      <a:pt x="3" y="3"/>
                    </a:cubicBezTo>
                    <a:cubicBezTo>
                      <a:pt x="4" y="3"/>
                      <a:pt x="3" y="3"/>
                      <a:pt x="5" y="3"/>
                    </a:cubicBezTo>
                    <a:cubicBezTo>
                      <a:pt x="3" y="3"/>
                      <a:pt x="4" y="3"/>
                      <a:pt x="4" y="3"/>
                    </a:cubicBezTo>
                    <a:cubicBezTo>
                      <a:pt x="5" y="3"/>
                      <a:pt x="4" y="3"/>
                      <a:pt x="6" y="3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2"/>
                      <a:pt x="2" y="0"/>
                      <a:pt x="1" y="0"/>
                    </a:cubicBezTo>
                    <a:cubicBezTo>
                      <a:pt x="2" y="2"/>
                      <a:pt x="2" y="3"/>
                      <a:pt x="1" y="4"/>
                    </a:cubicBezTo>
                    <a:cubicBezTo>
                      <a:pt x="3" y="4"/>
                      <a:pt x="1" y="4"/>
                      <a:pt x="2" y="4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1" y="5"/>
                      <a:pt x="2" y="4"/>
                      <a:pt x="2" y="4"/>
                    </a:cubicBezTo>
                    <a:cubicBezTo>
                      <a:pt x="3" y="4"/>
                      <a:pt x="2" y="5"/>
                      <a:pt x="1" y="5"/>
                    </a:cubicBezTo>
                    <a:cubicBezTo>
                      <a:pt x="1" y="5"/>
                      <a:pt x="1" y="5"/>
                      <a:pt x="3" y="5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2" y="6"/>
                      <a:pt x="2" y="8"/>
                      <a:pt x="4" y="8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5" y="8"/>
                      <a:pt x="3" y="4"/>
                      <a:pt x="5" y="6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5" y="6"/>
                      <a:pt x="6" y="7"/>
                      <a:pt x="6" y="8"/>
                    </a:cubicBezTo>
                    <a:cubicBezTo>
                      <a:pt x="6" y="8"/>
                      <a:pt x="6" y="8"/>
                      <a:pt x="6" y="8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5" y="6"/>
                      <a:pt x="6" y="6"/>
                      <a:pt x="6" y="7"/>
                    </a:cubicBezTo>
                    <a:cubicBezTo>
                      <a:pt x="6" y="6"/>
                      <a:pt x="5" y="5"/>
                      <a:pt x="4" y="4"/>
                    </a:cubicBezTo>
                    <a:cubicBezTo>
                      <a:pt x="5" y="7"/>
                      <a:pt x="3" y="2"/>
                      <a:pt x="3" y="3"/>
                    </a:cubicBezTo>
                    <a:cubicBezTo>
                      <a:pt x="3" y="4"/>
                      <a:pt x="3" y="5"/>
                      <a:pt x="4" y="5"/>
                    </a:cubicBez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608" name="Freeform 1108"/>
              <p:cNvSpPr/>
              <p:nvPr/>
            </p:nvSpPr>
            <p:spPr bwMode="auto">
              <a:xfrm>
                <a:off x="1478" y="2753"/>
                <a:ext cx="0" cy="2"/>
              </a:xfrm>
              <a:custGeom>
                <a:avLst/>
                <a:gdLst>
                  <a:gd name="T0" fmla="*/ 2 h 2"/>
                  <a:gd name="T1" fmla="*/ 0 h 2"/>
                  <a:gd name="T2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609" name="Freeform 1109"/>
              <p:cNvSpPr/>
              <p:nvPr/>
            </p:nvSpPr>
            <p:spPr bwMode="auto">
              <a:xfrm>
                <a:off x="1473" y="2734"/>
                <a:ext cx="0" cy="2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1"/>
                    </a:cubicBez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610" name="Rectangle 1110"/>
              <p:cNvSpPr>
                <a:spLocks noChangeArrowheads="1"/>
              </p:cNvSpPr>
              <p:nvPr/>
            </p:nvSpPr>
            <p:spPr bwMode="auto">
              <a:xfrm>
                <a:off x="1478" y="2750"/>
                <a:ext cx="1" cy="1"/>
              </a:xfrm>
              <a:prstGeom prst="rect">
                <a:avLst/>
              </a:pr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611" name="Freeform 1111"/>
              <p:cNvSpPr/>
              <p:nvPr/>
            </p:nvSpPr>
            <p:spPr bwMode="auto">
              <a:xfrm>
                <a:off x="1476" y="2742"/>
                <a:ext cx="0" cy="3"/>
              </a:xfrm>
              <a:custGeom>
                <a:avLst/>
                <a:gdLst>
                  <a:gd name="T0" fmla="*/ 0 h 3"/>
                  <a:gd name="T1" fmla="*/ 0 h 3"/>
                  <a:gd name="T2" fmla="*/ 3 h 3"/>
                  <a:gd name="T3" fmla="*/ 0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lnTo>
                      <a:pt x="0" y="0"/>
                    </a:lnTo>
                    <a:lnTo>
                      <a:pt x="0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612" name="Freeform 1112"/>
              <p:cNvSpPr/>
              <p:nvPr/>
            </p:nvSpPr>
            <p:spPr bwMode="auto">
              <a:xfrm>
                <a:off x="1467" y="2736"/>
                <a:ext cx="0" cy="3"/>
              </a:xfrm>
              <a:custGeom>
                <a:avLst/>
                <a:gdLst>
                  <a:gd name="T0" fmla="*/ 3 h 3"/>
                  <a:gd name="T1" fmla="*/ 0 h 3"/>
                  <a:gd name="T2" fmla="*/ 3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3">
                    <a:moveTo>
                      <a:pt x="0" y="3"/>
                    </a:moveTo>
                    <a:lnTo>
                      <a:pt x="0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613" name="Freeform 1113"/>
              <p:cNvSpPr/>
              <p:nvPr/>
            </p:nvSpPr>
            <p:spPr bwMode="auto">
              <a:xfrm>
                <a:off x="1470" y="2747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614" name="Freeform 1114"/>
              <p:cNvSpPr/>
              <p:nvPr/>
            </p:nvSpPr>
            <p:spPr bwMode="auto">
              <a:xfrm>
                <a:off x="1465" y="2723"/>
                <a:ext cx="32" cy="52"/>
              </a:xfrm>
              <a:custGeom>
                <a:avLst/>
                <a:gdLst>
                  <a:gd name="T0" fmla="*/ 4 w 12"/>
                  <a:gd name="T1" fmla="*/ 14 h 19"/>
                  <a:gd name="T2" fmla="*/ 4 w 12"/>
                  <a:gd name="T3" fmla="*/ 16 h 19"/>
                  <a:gd name="T4" fmla="*/ 5 w 12"/>
                  <a:gd name="T5" fmla="*/ 17 h 19"/>
                  <a:gd name="T6" fmla="*/ 6 w 12"/>
                  <a:gd name="T7" fmla="*/ 16 h 19"/>
                  <a:gd name="T8" fmla="*/ 8 w 12"/>
                  <a:gd name="T9" fmla="*/ 15 h 19"/>
                  <a:gd name="T10" fmla="*/ 8 w 12"/>
                  <a:gd name="T11" fmla="*/ 11 h 19"/>
                  <a:gd name="T12" fmla="*/ 10 w 12"/>
                  <a:gd name="T13" fmla="*/ 14 h 19"/>
                  <a:gd name="T14" fmla="*/ 8 w 12"/>
                  <a:gd name="T15" fmla="*/ 12 h 19"/>
                  <a:gd name="T16" fmla="*/ 9 w 12"/>
                  <a:gd name="T17" fmla="*/ 11 h 19"/>
                  <a:gd name="T18" fmla="*/ 7 w 12"/>
                  <a:gd name="T19" fmla="*/ 11 h 19"/>
                  <a:gd name="T20" fmla="*/ 7 w 12"/>
                  <a:gd name="T21" fmla="*/ 10 h 19"/>
                  <a:gd name="T22" fmla="*/ 4 w 12"/>
                  <a:gd name="T23" fmla="*/ 11 h 19"/>
                  <a:gd name="T24" fmla="*/ 8 w 12"/>
                  <a:gd name="T25" fmla="*/ 9 h 19"/>
                  <a:gd name="T26" fmla="*/ 7 w 12"/>
                  <a:gd name="T27" fmla="*/ 8 h 19"/>
                  <a:gd name="T28" fmla="*/ 7 w 12"/>
                  <a:gd name="T29" fmla="*/ 7 h 19"/>
                  <a:gd name="T30" fmla="*/ 4 w 12"/>
                  <a:gd name="T31" fmla="*/ 7 h 19"/>
                  <a:gd name="T32" fmla="*/ 1 w 12"/>
                  <a:gd name="T33" fmla="*/ 7 h 19"/>
                  <a:gd name="T34" fmla="*/ 6 w 12"/>
                  <a:gd name="T35" fmla="*/ 5 h 19"/>
                  <a:gd name="T36" fmla="*/ 5 w 12"/>
                  <a:gd name="T37" fmla="*/ 4 h 19"/>
                  <a:gd name="T38" fmla="*/ 4 w 12"/>
                  <a:gd name="T39" fmla="*/ 4 h 19"/>
                  <a:gd name="T40" fmla="*/ 4 w 12"/>
                  <a:gd name="T41" fmla="*/ 6 h 19"/>
                  <a:gd name="T42" fmla="*/ 2 w 12"/>
                  <a:gd name="T43" fmla="*/ 4 h 19"/>
                  <a:gd name="T44" fmla="*/ 3 w 12"/>
                  <a:gd name="T45" fmla="*/ 3 h 19"/>
                  <a:gd name="T46" fmla="*/ 0 w 12"/>
                  <a:gd name="T47" fmla="*/ 6 h 19"/>
                  <a:gd name="T48" fmla="*/ 0 w 12"/>
                  <a:gd name="T49" fmla="*/ 6 h 19"/>
                  <a:gd name="T50" fmla="*/ 1 w 12"/>
                  <a:gd name="T51" fmla="*/ 7 h 19"/>
                  <a:gd name="T52" fmla="*/ 1 w 12"/>
                  <a:gd name="T53" fmla="*/ 8 h 19"/>
                  <a:gd name="T54" fmla="*/ 1 w 12"/>
                  <a:gd name="T55" fmla="*/ 9 h 19"/>
                  <a:gd name="T56" fmla="*/ 3 w 12"/>
                  <a:gd name="T57" fmla="*/ 9 h 19"/>
                  <a:gd name="T58" fmla="*/ 2 w 12"/>
                  <a:gd name="T59" fmla="*/ 9 h 19"/>
                  <a:gd name="T60" fmla="*/ 3 w 12"/>
                  <a:gd name="T61" fmla="*/ 9 h 19"/>
                  <a:gd name="T62" fmla="*/ 3 w 12"/>
                  <a:gd name="T63" fmla="*/ 10 h 19"/>
                  <a:gd name="T64" fmla="*/ 4 w 12"/>
                  <a:gd name="T65" fmla="*/ 10 h 19"/>
                  <a:gd name="T66" fmla="*/ 3 w 12"/>
                  <a:gd name="T67" fmla="*/ 11 h 19"/>
                  <a:gd name="T68" fmla="*/ 4 w 12"/>
                  <a:gd name="T69" fmla="*/ 12 h 19"/>
                  <a:gd name="T70" fmla="*/ 5 w 12"/>
                  <a:gd name="T71" fmla="*/ 11 h 19"/>
                  <a:gd name="T72" fmla="*/ 6 w 12"/>
                  <a:gd name="T73" fmla="*/ 12 h 19"/>
                  <a:gd name="T74" fmla="*/ 8 w 12"/>
                  <a:gd name="T75" fmla="*/ 13 h 19"/>
                  <a:gd name="T76" fmla="*/ 8 w 12"/>
                  <a:gd name="T77" fmla="*/ 13 h 19"/>
                  <a:gd name="T78" fmla="*/ 9 w 12"/>
                  <a:gd name="T79" fmla="*/ 12 h 19"/>
                  <a:gd name="T80" fmla="*/ 7 w 12"/>
                  <a:gd name="T81" fmla="*/ 11 h 19"/>
                  <a:gd name="T82" fmla="*/ 8 w 12"/>
                  <a:gd name="T83" fmla="*/ 13 h 19"/>
                  <a:gd name="T84" fmla="*/ 7 w 12"/>
                  <a:gd name="T85" fmla="*/ 14 h 19"/>
                  <a:gd name="T86" fmla="*/ 5 w 12"/>
                  <a:gd name="T87" fmla="*/ 12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2" h="19">
                    <a:moveTo>
                      <a:pt x="5" y="12"/>
                    </a:moveTo>
                    <a:cubicBezTo>
                      <a:pt x="5" y="12"/>
                      <a:pt x="4" y="13"/>
                      <a:pt x="4" y="14"/>
                    </a:cubicBezTo>
                    <a:cubicBezTo>
                      <a:pt x="4" y="13"/>
                      <a:pt x="4" y="13"/>
                      <a:pt x="4" y="13"/>
                    </a:cubicBezTo>
                    <a:cubicBezTo>
                      <a:pt x="4" y="13"/>
                      <a:pt x="4" y="15"/>
                      <a:pt x="4" y="16"/>
                    </a:cubicBezTo>
                    <a:cubicBezTo>
                      <a:pt x="4" y="15"/>
                      <a:pt x="4" y="15"/>
                      <a:pt x="4" y="15"/>
                    </a:cubicBezTo>
                    <a:cubicBezTo>
                      <a:pt x="4" y="14"/>
                      <a:pt x="4" y="17"/>
                      <a:pt x="5" y="17"/>
                    </a:cubicBezTo>
                    <a:cubicBezTo>
                      <a:pt x="5" y="17"/>
                      <a:pt x="5" y="14"/>
                      <a:pt x="5" y="15"/>
                    </a:cubicBezTo>
                    <a:cubicBezTo>
                      <a:pt x="6" y="14"/>
                      <a:pt x="6" y="15"/>
                      <a:pt x="6" y="16"/>
                    </a:cubicBezTo>
                    <a:cubicBezTo>
                      <a:pt x="6" y="16"/>
                      <a:pt x="6" y="14"/>
                      <a:pt x="6" y="13"/>
                    </a:cubicBezTo>
                    <a:cubicBezTo>
                      <a:pt x="7" y="19"/>
                      <a:pt x="7" y="12"/>
                      <a:pt x="8" y="15"/>
                    </a:cubicBezTo>
                    <a:cubicBezTo>
                      <a:pt x="8" y="15"/>
                      <a:pt x="7" y="16"/>
                      <a:pt x="9" y="15"/>
                    </a:cubicBezTo>
                    <a:cubicBezTo>
                      <a:pt x="11" y="13"/>
                      <a:pt x="8" y="10"/>
                      <a:pt x="8" y="11"/>
                    </a:cubicBezTo>
                    <a:cubicBezTo>
                      <a:pt x="8" y="13"/>
                      <a:pt x="10" y="8"/>
                      <a:pt x="7" y="15"/>
                    </a:cubicBezTo>
                    <a:cubicBezTo>
                      <a:pt x="7" y="16"/>
                      <a:pt x="11" y="14"/>
                      <a:pt x="10" y="14"/>
                    </a:cubicBezTo>
                    <a:cubicBezTo>
                      <a:pt x="11" y="14"/>
                      <a:pt x="10" y="13"/>
                      <a:pt x="11" y="13"/>
                    </a:cubicBezTo>
                    <a:cubicBezTo>
                      <a:pt x="8" y="13"/>
                      <a:pt x="12" y="10"/>
                      <a:pt x="8" y="12"/>
                    </a:cubicBezTo>
                    <a:cubicBezTo>
                      <a:pt x="9" y="11"/>
                      <a:pt x="8" y="12"/>
                      <a:pt x="9" y="11"/>
                    </a:cubicBezTo>
                    <a:cubicBezTo>
                      <a:pt x="9" y="11"/>
                      <a:pt x="9" y="11"/>
                      <a:pt x="9" y="11"/>
                    </a:cubicBezTo>
                    <a:cubicBezTo>
                      <a:pt x="10" y="11"/>
                      <a:pt x="7" y="12"/>
                      <a:pt x="9" y="11"/>
                    </a:cubicBezTo>
                    <a:cubicBezTo>
                      <a:pt x="9" y="10"/>
                      <a:pt x="8" y="11"/>
                      <a:pt x="7" y="11"/>
                    </a:cubicBezTo>
                    <a:cubicBezTo>
                      <a:pt x="7" y="11"/>
                      <a:pt x="8" y="11"/>
                      <a:pt x="9" y="9"/>
                    </a:cubicBezTo>
                    <a:cubicBezTo>
                      <a:pt x="7" y="10"/>
                      <a:pt x="8" y="10"/>
                      <a:pt x="7" y="10"/>
                    </a:cubicBezTo>
                    <a:cubicBezTo>
                      <a:pt x="7" y="10"/>
                      <a:pt x="7" y="11"/>
                      <a:pt x="6" y="11"/>
                    </a:cubicBezTo>
                    <a:cubicBezTo>
                      <a:pt x="6" y="10"/>
                      <a:pt x="4" y="11"/>
                      <a:pt x="4" y="11"/>
                    </a:cubicBezTo>
                    <a:cubicBezTo>
                      <a:pt x="6" y="9"/>
                      <a:pt x="4" y="11"/>
                      <a:pt x="5" y="10"/>
                    </a:cubicBezTo>
                    <a:cubicBezTo>
                      <a:pt x="6" y="10"/>
                      <a:pt x="6" y="10"/>
                      <a:pt x="8" y="9"/>
                    </a:cubicBezTo>
                    <a:cubicBezTo>
                      <a:pt x="8" y="9"/>
                      <a:pt x="7" y="9"/>
                      <a:pt x="6" y="9"/>
                    </a:cubicBezTo>
                    <a:cubicBezTo>
                      <a:pt x="6" y="8"/>
                      <a:pt x="7" y="8"/>
                      <a:pt x="7" y="8"/>
                    </a:cubicBezTo>
                    <a:cubicBezTo>
                      <a:pt x="8" y="7"/>
                      <a:pt x="5" y="8"/>
                      <a:pt x="6" y="8"/>
                    </a:cubicBezTo>
                    <a:cubicBezTo>
                      <a:pt x="7" y="7"/>
                      <a:pt x="7" y="7"/>
                      <a:pt x="7" y="7"/>
                    </a:cubicBezTo>
                    <a:cubicBezTo>
                      <a:pt x="5" y="8"/>
                      <a:pt x="6" y="6"/>
                      <a:pt x="5" y="6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7" y="5"/>
                      <a:pt x="3" y="7"/>
                      <a:pt x="4" y="6"/>
                    </a:cubicBezTo>
                    <a:cubicBezTo>
                      <a:pt x="3" y="7"/>
                      <a:pt x="2" y="7"/>
                      <a:pt x="1" y="7"/>
                    </a:cubicBezTo>
                    <a:cubicBezTo>
                      <a:pt x="3" y="6"/>
                      <a:pt x="3" y="6"/>
                      <a:pt x="3" y="6"/>
                    </a:cubicBezTo>
                    <a:cubicBezTo>
                      <a:pt x="2" y="7"/>
                      <a:pt x="5" y="5"/>
                      <a:pt x="6" y="5"/>
                    </a:cubicBezTo>
                    <a:cubicBezTo>
                      <a:pt x="5" y="5"/>
                      <a:pt x="5" y="4"/>
                      <a:pt x="4" y="5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5" y="4"/>
                      <a:pt x="2" y="6"/>
                      <a:pt x="3" y="5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4" y="4"/>
                      <a:pt x="1" y="0"/>
                      <a:pt x="2" y="4"/>
                    </a:cubicBezTo>
                    <a:cubicBezTo>
                      <a:pt x="3" y="3"/>
                      <a:pt x="5" y="6"/>
                      <a:pt x="4" y="6"/>
                    </a:cubicBezTo>
                    <a:cubicBezTo>
                      <a:pt x="1" y="4"/>
                      <a:pt x="2" y="2"/>
                      <a:pt x="2" y="5"/>
                    </a:cubicBezTo>
                    <a:cubicBezTo>
                      <a:pt x="2" y="5"/>
                      <a:pt x="2" y="4"/>
                      <a:pt x="2" y="4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2" y="4"/>
                      <a:pt x="3" y="4"/>
                      <a:pt x="3" y="3"/>
                    </a:cubicBezTo>
                    <a:cubicBezTo>
                      <a:pt x="4" y="3"/>
                      <a:pt x="2" y="4"/>
                      <a:pt x="3" y="4"/>
                    </a:cubicBezTo>
                    <a:cubicBezTo>
                      <a:pt x="2" y="5"/>
                      <a:pt x="2" y="5"/>
                      <a:pt x="0" y="6"/>
                    </a:cubicBezTo>
                    <a:cubicBezTo>
                      <a:pt x="1" y="6"/>
                      <a:pt x="1" y="6"/>
                      <a:pt x="1" y="6"/>
                    </a:cubicBezTo>
                    <a:cubicBezTo>
                      <a:pt x="1" y="6"/>
                      <a:pt x="1" y="6"/>
                      <a:pt x="0" y="6"/>
                    </a:cubicBezTo>
                    <a:cubicBezTo>
                      <a:pt x="2" y="5"/>
                      <a:pt x="0" y="7"/>
                      <a:pt x="1" y="7"/>
                    </a:cubicBezTo>
                    <a:cubicBezTo>
                      <a:pt x="1" y="7"/>
                      <a:pt x="1" y="7"/>
                      <a:pt x="1" y="7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1" y="7"/>
                      <a:pt x="1" y="7"/>
                      <a:pt x="1" y="8"/>
                    </a:cubicBezTo>
                    <a:cubicBezTo>
                      <a:pt x="2" y="7"/>
                      <a:pt x="3" y="6"/>
                      <a:pt x="3" y="7"/>
                    </a:cubicBezTo>
                    <a:cubicBezTo>
                      <a:pt x="2" y="8"/>
                      <a:pt x="3" y="8"/>
                      <a:pt x="1" y="9"/>
                    </a:cubicBezTo>
                    <a:cubicBezTo>
                      <a:pt x="3" y="8"/>
                      <a:pt x="2" y="9"/>
                      <a:pt x="3" y="8"/>
                    </a:cubicBezTo>
                    <a:cubicBezTo>
                      <a:pt x="4" y="8"/>
                      <a:pt x="3" y="8"/>
                      <a:pt x="3" y="9"/>
                    </a:cubicBezTo>
                    <a:cubicBezTo>
                      <a:pt x="2" y="9"/>
                      <a:pt x="2" y="9"/>
                      <a:pt x="2" y="9"/>
                    </a:cubicBezTo>
                    <a:cubicBezTo>
                      <a:pt x="2" y="9"/>
                      <a:pt x="2" y="9"/>
                      <a:pt x="2" y="9"/>
                    </a:cubicBezTo>
                    <a:cubicBezTo>
                      <a:pt x="2" y="9"/>
                      <a:pt x="2" y="9"/>
                      <a:pt x="2" y="9"/>
                    </a:cubicBezTo>
                    <a:cubicBezTo>
                      <a:pt x="2" y="9"/>
                      <a:pt x="3" y="9"/>
                      <a:pt x="3" y="9"/>
                    </a:cubicBezTo>
                    <a:cubicBezTo>
                      <a:pt x="2" y="10"/>
                      <a:pt x="2" y="9"/>
                      <a:pt x="2" y="10"/>
                    </a:cubicBezTo>
                    <a:cubicBezTo>
                      <a:pt x="2" y="10"/>
                      <a:pt x="5" y="9"/>
                      <a:pt x="3" y="10"/>
                    </a:cubicBezTo>
                    <a:cubicBezTo>
                      <a:pt x="4" y="9"/>
                      <a:pt x="4" y="10"/>
                      <a:pt x="6" y="9"/>
                    </a:cubicBezTo>
                    <a:cubicBezTo>
                      <a:pt x="5" y="9"/>
                      <a:pt x="4" y="10"/>
                      <a:pt x="4" y="10"/>
                    </a:cubicBezTo>
                    <a:cubicBezTo>
                      <a:pt x="6" y="9"/>
                      <a:pt x="4" y="10"/>
                      <a:pt x="5" y="10"/>
                    </a:cubicBezTo>
                    <a:cubicBezTo>
                      <a:pt x="3" y="11"/>
                      <a:pt x="5" y="10"/>
                      <a:pt x="3" y="11"/>
                    </a:cubicBezTo>
                    <a:cubicBezTo>
                      <a:pt x="3" y="11"/>
                      <a:pt x="5" y="11"/>
                      <a:pt x="5" y="11"/>
                    </a:cubicBezTo>
                    <a:cubicBezTo>
                      <a:pt x="4" y="12"/>
                      <a:pt x="4" y="12"/>
                      <a:pt x="4" y="12"/>
                    </a:cubicBezTo>
                    <a:cubicBezTo>
                      <a:pt x="4" y="12"/>
                      <a:pt x="5" y="11"/>
                      <a:pt x="4" y="12"/>
                    </a:cubicBezTo>
                    <a:cubicBezTo>
                      <a:pt x="5" y="11"/>
                      <a:pt x="5" y="11"/>
                      <a:pt x="5" y="11"/>
                    </a:cubicBezTo>
                    <a:cubicBezTo>
                      <a:pt x="5" y="12"/>
                      <a:pt x="5" y="12"/>
                      <a:pt x="4" y="13"/>
                    </a:cubicBezTo>
                    <a:cubicBezTo>
                      <a:pt x="6" y="12"/>
                      <a:pt x="6" y="12"/>
                      <a:pt x="6" y="12"/>
                    </a:cubicBezTo>
                    <a:cubicBezTo>
                      <a:pt x="5" y="13"/>
                      <a:pt x="7" y="13"/>
                      <a:pt x="9" y="12"/>
                    </a:cubicBezTo>
                    <a:cubicBezTo>
                      <a:pt x="9" y="13"/>
                      <a:pt x="8" y="13"/>
                      <a:pt x="8" y="13"/>
                    </a:cubicBezTo>
                    <a:cubicBezTo>
                      <a:pt x="7" y="13"/>
                      <a:pt x="7" y="13"/>
                      <a:pt x="7" y="13"/>
                    </a:cubicBezTo>
                    <a:cubicBezTo>
                      <a:pt x="7" y="13"/>
                      <a:pt x="6" y="13"/>
                      <a:pt x="8" y="13"/>
                    </a:cubicBezTo>
                    <a:cubicBezTo>
                      <a:pt x="8" y="13"/>
                      <a:pt x="9" y="14"/>
                      <a:pt x="7" y="13"/>
                    </a:cubicBezTo>
                    <a:cubicBezTo>
                      <a:pt x="6" y="11"/>
                      <a:pt x="10" y="12"/>
                      <a:pt x="9" y="12"/>
                    </a:cubicBezTo>
                    <a:cubicBezTo>
                      <a:pt x="7" y="15"/>
                      <a:pt x="8" y="16"/>
                      <a:pt x="6" y="14"/>
                    </a:cubicBezTo>
                    <a:cubicBezTo>
                      <a:pt x="7" y="10"/>
                      <a:pt x="7" y="12"/>
                      <a:pt x="7" y="11"/>
                    </a:cubicBezTo>
                    <a:cubicBezTo>
                      <a:pt x="7" y="11"/>
                      <a:pt x="7" y="11"/>
                      <a:pt x="7" y="13"/>
                    </a:cubicBezTo>
                    <a:cubicBezTo>
                      <a:pt x="7" y="13"/>
                      <a:pt x="7" y="14"/>
                      <a:pt x="8" y="13"/>
                    </a:cubicBezTo>
                    <a:cubicBezTo>
                      <a:pt x="8" y="12"/>
                      <a:pt x="9" y="14"/>
                      <a:pt x="8" y="15"/>
                    </a:cubicBezTo>
                    <a:cubicBezTo>
                      <a:pt x="7" y="15"/>
                      <a:pt x="7" y="14"/>
                      <a:pt x="7" y="14"/>
                    </a:cubicBezTo>
                    <a:cubicBezTo>
                      <a:pt x="7" y="12"/>
                      <a:pt x="7" y="12"/>
                      <a:pt x="7" y="12"/>
                    </a:cubicBezTo>
                    <a:cubicBezTo>
                      <a:pt x="6" y="9"/>
                      <a:pt x="6" y="15"/>
                      <a:pt x="5" y="12"/>
                    </a:cubicBez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615" name="Freeform 1115"/>
              <p:cNvSpPr/>
              <p:nvPr/>
            </p:nvSpPr>
            <p:spPr bwMode="auto">
              <a:xfrm>
                <a:off x="1478" y="2758"/>
                <a:ext cx="6" cy="0"/>
              </a:xfrm>
              <a:custGeom>
                <a:avLst/>
                <a:gdLst>
                  <a:gd name="T0" fmla="*/ 2 w 2"/>
                  <a:gd name="T1" fmla="*/ 0 w 2"/>
                  <a:gd name="T2" fmla="*/ 1 w 2"/>
                  <a:gd name="T3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2" y="0"/>
                    </a:cubicBez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616" name="Rectangle 1116"/>
              <p:cNvSpPr>
                <a:spLocks noChangeArrowheads="1"/>
              </p:cNvSpPr>
              <p:nvPr/>
            </p:nvSpPr>
            <p:spPr bwMode="auto">
              <a:xfrm>
                <a:off x="1481" y="2758"/>
                <a:ext cx="3" cy="1"/>
              </a:xfrm>
              <a:prstGeom prst="rect">
                <a:avLst/>
              </a:pr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617" name="Freeform 1117"/>
              <p:cNvSpPr/>
              <p:nvPr/>
            </p:nvSpPr>
            <p:spPr bwMode="auto">
              <a:xfrm>
                <a:off x="1476" y="275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618" name="Rectangle 1118"/>
              <p:cNvSpPr>
                <a:spLocks noChangeArrowheads="1"/>
              </p:cNvSpPr>
              <p:nvPr/>
            </p:nvSpPr>
            <p:spPr bwMode="auto">
              <a:xfrm>
                <a:off x="1476" y="2758"/>
                <a:ext cx="1" cy="1"/>
              </a:xfrm>
              <a:prstGeom prst="rect">
                <a:avLst/>
              </a:pr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619" name="Freeform 1119"/>
              <p:cNvSpPr/>
              <p:nvPr/>
            </p:nvSpPr>
            <p:spPr bwMode="auto">
              <a:xfrm>
                <a:off x="1440" y="2745"/>
                <a:ext cx="36" cy="27"/>
              </a:xfrm>
              <a:custGeom>
                <a:avLst/>
                <a:gdLst>
                  <a:gd name="T0" fmla="*/ 6 w 13"/>
                  <a:gd name="T1" fmla="*/ 3 h 10"/>
                  <a:gd name="T2" fmla="*/ 4 w 13"/>
                  <a:gd name="T3" fmla="*/ 2 h 10"/>
                  <a:gd name="T4" fmla="*/ 6 w 13"/>
                  <a:gd name="T5" fmla="*/ 2 h 10"/>
                  <a:gd name="T6" fmla="*/ 3 w 13"/>
                  <a:gd name="T7" fmla="*/ 0 h 10"/>
                  <a:gd name="T8" fmla="*/ 7 w 13"/>
                  <a:gd name="T9" fmla="*/ 8 h 10"/>
                  <a:gd name="T10" fmla="*/ 4 w 13"/>
                  <a:gd name="T11" fmla="*/ 6 h 10"/>
                  <a:gd name="T12" fmla="*/ 9 w 13"/>
                  <a:gd name="T13" fmla="*/ 8 h 10"/>
                  <a:gd name="T14" fmla="*/ 9 w 13"/>
                  <a:gd name="T15" fmla="*/ 10 h 10"/>
                  <a:gd name="T16" fmla="*/ 10 w 13"/>
                  <a:gd name="T17" fmla="*/ 9 h 10"/>
                  <a:gd name="T18" fmla="*/ 10 w 13"/>
                  <a:gd name="T19" fmla="*/ 8 h 10"/>
                  <a:gd name="T20" fmla="*/ 10 w 13"/>
                  <a:gd name="T21" fmla="*/ 8 h 10"/>
                  <a:gd name="T22" fmla="*/ 10 w 13"/>
                  <a:gd name="T23" fmla="*/ 8 h 10"/>
                  <a:gd name="T24" fmla="*/ 11 w 13"/>
                  <a:gd name="T25" fmla="*/ 8 h 10"/>
                  <a:gd name="T26" fmla="*/ 11 w 13"/>
                  <a:gd name="T27" fmla="*/ 8 h 10"/>
                  <a:gd name="T28" fmla="*/ 11 w 13"/>
                  <a:gd name="T29" fmla="*/ 8 h 10"/>
                  <a:gd name="T30" fmla="*/ 11 w 13"/>
                  <a:gd name="T31" fmla="*/ 9 h 10"/>
                  <a:gd name="T32" fmla="*/ 13 w 13"/>
                  <a:gd name="T33" fmla="*/ 7 h 10"/>
                  <a:gd name="T34" fmla="*/ 13 w 13"/>
                  <a:gd name="T35" fmla="*/ 6 h 10"/>
                  <a:gd name="T36" fmla="*/ 12 w 13"/>
                  <a:gd name="T37" fmla="*/ 7 h 10"/>
                  <a:gd name="T38" fmla="*/ 12 w 13"/>
                  <a:gd name="T39" fmla="*/ 7 h 10"/>
                  <a:gd name="T40" fmla="*/ 11 w 13"/>
                  <a:gd name="T41" fmla="*/ 7 h 10"/>
                  <a:gd name="T42" fmla="*/ 11 w 13"/>
                  <a:gd name="T43" fmla="*/ 6 h 10"/>
                  <a:gd name="T44" fmla="*/ 10 w 13"/>
                  <a:gd name="T45" fmla="*/ 4 h 10"/>
                  <a:gd name="T46" fmla="*/ 10 w 13"/>
                  <a:gd name="T47" fmla="*/ 4 h 10"/>
                  <a:gd name="T48" fmla="*/ 10 w 13"/>
                  <a:gd name="T49" fmla="*/ 5 h 10"/>
                  <a:gd name="T50" fmla="*/ 10 w 13"/>
                  <a:gd name="T51" fmla="*/ 6 h 10"/>
                  <a:gd name="T52" fmla="*/ 10 w 13"/>
                  <a:gd name="T53" fmla="*/ 8 h 10"/>
                  <a:gd name="T54" fmla="*/ 10 w 13"/>
                  <a:gd name="T55" fmla="*/ 8 h 10"/>
                  <a:gd name="T56" fmla="*/ 10 w 13"/>
                  <a:gd name="T57" fmla="*/ 6 h 10"/>
                  <a:gd name="T58" fmla="*/ 10 w 13"/>
                  <a:gd name="T59" fmla="*/ 7 h 10"/>
                  <a:gd name="T60" fmla="*/ 9 w 13"/>
                  <a:gd name="T61" fmla="*/ 5 h 10"/>
                  <a:gd name="T62" fmla="*/ 9 w 13"/>
                  <a:gd name="T63" fmla="*/ 7 h 10"/>
                  <a:gd name="T64" fmla="*/ 6 w 13"/>
                  <a:gd name="T65" fmla="*/ 5 h 10"/>
                  <a:gd name="T66" fmla="*/ 8 w 13"/>
                  <a:gd name="T67" fmla="*/ 6 h 10"/>
                  <a:gd name="T68" fmla="*/ 6 w 13"/>
                  <a:gd name="T69" fmla="*/ 5 h 10"/>
                  <a:gd name="T70" fmla="*/ 7 w 13"/>
                  <a:gd name="T71" fmla="*/ 4 h 10"/>
                  <a:gd name="T72" fmla="*/ 6 w 13"/>
                  <a:gd name="T73" fmla="*/ 4 h 10"/>
                  <a:gd name="T74" fmla="*/ 6 w 13"/>
                  <a:gd name="T75" fmla="*/ 3 h 10"/>
                  <a:gd name="T76" fmla="*/ 6 w 13"/>
                  <a:gd name="T77" fmla="*/ 3 h 10"/>
                  <a:gd name="T78" fmla="*/ 4 w 13"/>
                  <a:gd name="T79" fmla="*/ 2 h 10"/>
                  <a:gd name="T80" fmla="*/ 6 w 13"/>
                  <a:gd name="T81" fmla="*/ 3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3" h="10">
                    <a:moveTo>
                      <a:pt x="6" y="3"/>
                    </a:moveTo>
                    <a:cubicBezTo>
                      <a:pt x="4" y="2"/>
                      <a:pt x="4" y="2"/>
                      <a:pt x="4" y="2"/>
                    </a:cubicBezTo>
                    <a:cubicBezTo>
                      <a:pt x="5" y="2"/>
                      <a:pt x="4" y="1"/>
                      <a:pt x="6" y="2"/>
                    </a:cubicBezTo>
                    <a:cubicBezTo>
                      <a:pt x="4" y="1"/>
                      <a:pt x="6" y="0"/>
                      <a:pt x="3" y="0"/>
                    </a:cubicBezTo>
                    <a:cubicBezTo>
                      <a:pt x="5" y="4"/>
                      <a:pt x="0" y="2"/>
                      <a:pt x="7" y="8"/>
                    </a:cubicBezTo>
                    <a:cubicBezTo>
                      <a:pt x="7" y="8"/>
                      <a:pt x="6" y="10"/>
                      <a:pt x="4" y="6"/>
                    </a:cubicBezTo>
                    <a:cubicBezTo>
                      <a:pt x="11" y="10"/>
                      <a:pt x="7" y="10"/>
                      <a:pt x="9" y="8"/>
                    </a:cubicBezTo>
                    <a:cubicBezTo>
                      <a:pt x="9" y="10"/>
                      <a:pt x="9" y="10"/>
                      <a:pt x="9" y="10"/>
                    </a:cubicBezTo>
                    <a:cubicBezTo>
                      <a:pt x="10" y="10"/>
                      <a:pt x="10" y="7"/>
                      <a:pt x="10" y="9"/>
                    </a:cubicBezTo>
                    <a:cubicBezTo>
                      <a:pt x="10" y="8"/>
                      <a:pt x="10" y="8"/>
                      <a:pt x="10" y="8"/>
                    </a:cubicBezTo>
                    <a:cubicBezTo>
                      <a:pt x="10" y="8"/>
                      <a:pt x="10" y="8"/>
                      <a:pt x="10" y="8"/>
                    </a:cubicBezTo>
                    <a:cubicBezTo>
                      <a:pt x="10" y="8"/>
                      <a:pt x="10" y="8"/>
                      <a:pt x="10" y="8"/>
                    </a:cubicBezTo>
                    <a:cubicBezTo>
                      <a:pt x="11" y="7"/>
                      <a:pt x="11" y="7"/>
                      <a:pt x="11" y="8"/>
                    </a:cubicBezTo>
                    <a:cubicBezTo>
                      <a:pt x="11" y="9"/>
                      <a:pt x="11" y="8"/>
                      <a:pt x="11" y="8"/>
                    </a:cubicBezTo>
                    <a:cubicBezTo>
                      <a:pt x="11" y="9"/>
                      <a:pt x="11" y="8"/>
                      <a:pt x="11" y="8"/>
                    </a:cubicBezTo>
                    <a:cubicBezTo>
                      <a:pt x="12" y="8"/>
                      <a:pt x="11" y="9"/>
                      <a:pt x="11" y="9"/>
                    </a:cubicBezTo>
                    <a:cubicBezTo>
                      <a:pt x="12" y="8"/>
                      <a:pt x="12" y="10"/>
                      <a:pt x="13" y="7"/>
                    </a:cubicBezTo>
                    <a:cubicBezTo>
                      <a:pt x="13" y="6"/>
                      <a:pt x="12" y="6"/>
                      <a:pt x="13" y="6"/>
                    </a:cubicBezTo>
                    <a:cubicBezTo>
                      <a:pt x="12" y="5"/>
                      <a:pt x="12" y="6"/>
                      <a:pt x="12" y="7"/>
                    </a:cubicBezTo>
                    <a:cubicBezTo>
                      <a:pt x="12" y="7"/>
                      <a:pt x="12" y="7"/>
                      <a:pt x="12" y="7"/>
                    </a:cubicBezTo>
                    <a:cubicBezTo>
                      <a:pt x="12" y="10"/>
                      <a:pt x="12" y="6"/>
                      <a:pt x="11" y="7"/>
                    </a:cubicBezTo>
                    <a:cubicBezTo>
                      <a:pt x="11" y="6"/>
                      <a:pt x="11" y="6"/>
                      <a:pt x="11" y="6"/>
                    </a:cubicBezTo>
                    <a:cubicBezTo>
                      <a:pt x="11" y="3"/>
                      <a:pt x="11" y="7"/>
                      <a:pt x="10" y="4"/>
                    </a:cubicBezTo>
                    <a:cubicBezTo>
                      <a:pt x="10" y="4"/>
                      <a:pt x="10" y="4"/>
                      <a:pt x="10" y="4"/>
                    </a:cubicBezTo>
                    <a:cubicBezTo>
                      <a:pt x="10" y="4"/>
                      <a:pt x="10" y="5"/>
                      <a:pt x="10" y="5"/>
                    </a:cubicBezTo>
                    <a:cubicBezTo>
                      <a:pt x="10" y="6"/>
                      <a:pt x="10" y="6"/>
                      <a:pt x="10" y="6"/>
                    </a:cubicBezTo>
                    <a:cubicBezTo>
                      <a:pt x="10" y="6"/>
                      <a:pt x="10" y="7"/>
                      <a:pt x="10" y="8"/>
                    </a:cubicBezTo>
                    <a:cubicBezTo>
                      <a:pt x="10" y="7"/>
                      <a:pt x="10" y="9"/>
                      <a:pt x="10" y="8"/>
                    </a:cubicBezTo>
                    <a:cubicBezTo>
                      <a:pt x="10" y="7"/>
                      <a:pt x="10" y="7"/>
                      <a:pt x="10" y="6"/>
                    </a:cubicBezTo>
                    <a:cubicBezTo>
                      <a:pt x="10" y="7"/>
                      <a:pt x="10" y="7"/>
                      <a:pt x="10" y="7"/>
                    </a:cubicBezTo>
                    <a:cubicBezTo>
                      <a:pt x="9" y="7"/>
                      <a:pt x="9" y="6"/>
                      <a:pt x="9" y="5"/>
                    </a:cubicBezTo>
                    <a:cubicBezTo>
                      <a:pt x="9" y="6"/>
                      <a:pt x="10" y="6"/>
                      <a:pt x="9" y="7"/>
                    </a:cubicBezTo>
                    <a:cubicBezTo>
                      <a:pt x="9" y="5"/>
                      <a:pt x="9" y="7"/>
                      <a:pt x="6" y="5"/>
                    </a:cubicBezTo>
                    <a:cubicBezTo>
                      <a:pt x="7" y="4"/>
                      <a:pt x="7" y="6"/>
                      <a:pt x="8" y="6"/>
                    </a:cubicBezTo>
                    <a:cubicBezTo>
                      <a:pt x="8" y="5"/>
                      <a:pt x="7" y="5"/>
                      <a:pt x="6" y="5"/>
                    </a:cubicBezTo>
                    <a:cubicBezTo>
                      <a:pt x="5" y="5"/>
                      <a:pt x="6" y="4"/>
                      <a:pt x="7" y="4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4" y="4"/>
                      <a:pt x="7" y="3"/>
                      <a:pt x="6" y="3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6" y="3"/>
                      <a:pt x="3" y="3"/>
                      <a:pt x="4" y="2"/>
                    </a:cubicBezTo>
                    <a:cubicBezTo>
                      <a:pt x="5" y="2"/>
                      <a:pt x="5" y="3"/>
                      <a:pt x="6" y="3"/>
                    </a:cubicBez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620" name="Freeform 1120"/>
              <p:cNvSpPr/>
              <p:nvPr/>
            </p:nvSpPr>
            <p:spPr bwMode="auto">
              <a:xfrm>
                <a:off x="1448" y="2742"/>
                <a:ext cx="6" cy="3"/>
              </a:xfrm>
              <a:custGeom>
                <a:avLst/>
                <a:gdLst>
                  <a:gd name="T0" fmla="*/ 1 w 2"/>
                  <a:gd name="T1" fmla="*/ 1 h 1"/>
                  <a:gd name="T2" fmla="*/ 2 w 2"/>
                  <a:gd name="T3" fmla="*/ 1 h 1"/>
                  <a:gd name="T4" fmla="*/ 0 w 2"/>
                  <a:gd name="T5" fmla="*/ 0 h 1"/>
                  <a:gd name="T6" fmla="*/ 0 w 2"/>
                  <a:gd name="T7" fmla="*/ 1 h 1"/>
                  <a:gd name="T8" fmla="*/ 1 w 2"/>
                  <a:gd name="T9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1">
                    <a:moveTo>
                      <a:pt x="1" y="1"/>
                    </a:move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1" y="0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ubicBezTo>
                      <a:pt x="1" y="1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621" name="Freeform 1121"/>
              <p:cNvSpPr/>
              <p:nvPr/>
            </p:nvSpPr>
            <p:spPr bwMode="auto">
              <a:xfrm>
                <a:off x="1446" y="2728"/>
                <a:ext cx="38" cy="17"/>
              </a:xfrm>
              <a:custGeom>
                <a:avLst/>
                <a:gdLst>
                  <a:gd name="T0" fmla="*/ 10 w 14"/>
                  <a:gd name="T1" fmla="*/ 4 h 6"/>
                  <a:gd name="T2" fmla="*/ 11 w 14"/>
                  <a:gd name="T3" fmla="*/ 3 h 6"/>
                  <a:gd name="T4" fmla="*/ 7 w 14"/>
                  <a:gd name="T5" fmla="*/ 0 h 6"/>
                  <a:gd name="T6" fmla="*/ 3 w 14"/>
                  <a:gd name="T7" fmla="*/ 4 h 6"/>
                  <a:gd name="T8" fmla="*/ 1 w 14"/>
                  <a:gd name="T9" fmla="*/ 4 h 6"/>
                  <a:gd name="T10" fmla="*/ 3 w 14"/>
                  <a:gd name="T11" fmla="*/ 5 h 6"/>
                  <a:gd name="T12" fmla="*/ 2 w 14"/>
                  <a:gd name="T13" fmla="*/ 5 h 6"/>
                  <a:gd name="T14" fmla="*/ 3 w 14"/>
                  <a:gd name="T15" fmla="*/ 5 h 6"/>
                  <a:gd name="T16" fmla="*/ 3 w 14"/>
                  <a:gd name="T17" fmla="*/ 4 h 6"/>
                  <a:gd name="T18" fmla="*/ 4 w 14"/>
                  <a:gd name="T19" fmla="*/ 5 h 6"/>
                  <a:gd name="T20" fmla="*/ 8 w 14"/>
                  <a:gd name="T21" fmla="*/ 2 h 6"/>
                  <a:gd name="T22" fmla="*/ 7 w 14"/>
                  <a:gd name="T23" fmla="*/ 4 h 6"/>
                  <a:gd name="T24" fmla="*/ 8 w 14"/>
                  <a:gd name="T25" fmla="*/ 5 h 6"/>
                  <a:gd name="T26" fmla="*/ 9 w 14"/>
                  <a:gd name="T27" fmla="*/ 5 h 6"/>
                  <a:gd name="T28" fmla="*/ 10 w 14"/>
                  <a:gd name="T29" fmla="*/ 3 h 6"/>
                  <a:gd name="T30" fmla="*/ 8 w 14"/>
                  <a:gd name="T31" fmla="*/ 5 h 6"/>
                  <a:gd name="T32" fmla="*/ 10 w 14"/>
                  <a:gd name="T33" fmla="*/ 6 h 6"/>
                  <a:gd name="T34" fmla="*/ 12 w 14"/>
                  <a:gd name="T35" fmla="*/ 5 h 6"/>
                  <a:gd name="T36" fmla="*/ 11 w 14"/>
                  <a:gd name="T37" fmla="*/ 6 h 6"/>
                  <a:gd name="T38" fmla="*/ 11 w 14"/>
                  <a:gd name="T39" fmla="*/ 6 h 6"/>
                  <a:gd name="T40" fmla="*/ 14 w 14"/>
                  <a:gd name="T41" fmla="*/ 5 h 6"/>
                  <a:gd name="T42" fmla="*/ 10 w 14"/>
                  <a:gd name="T43" fmla="*/ 4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4" h="6">
                    <a:moveTo>
                      <a:pt x="10" y="4"/>
                    </a:moveTo>
                    <a:cubicBezTo>
                      <a:pt x="11" y="3"/>
                      <a:pt x="11" y="3"/>
                      <a:pt x="11" y="3"/>
                    </a:cubicBezTo>
                    <a:cubicBezTo>
                      <a:pt x="10" y="3"/>
                      <a:pt x="12" y="3"/>
                      <a:pt x="7" y="0"/>
                    </a:cubicBezTo>
                    <a:cubicBezTo>
                      <a:pt x="4" y="0"/>
                      <a:pt x="3" y="3"/>
                      <a:pt x="3" y="4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2" y="4"/>
                      <a:pt x="0" y="5"/>
                      <a:pt x="3" y="5"/>
                    </a:cubicBezTo>
                    <a:cubicBezTo>
                      <a:pt x="3" y="5"/>
                      <a:pt x="2" y="5"/>
                      <a:pt x="2" y="5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5" y="6"/>
                      <a:pt x="2" y="1"/>
                      <a:pt x="8" y="2"/>
                    </a:cubicBezTo>
                    <a:cubicBezTo>
                      <a:pt x="7" y="4"/>
                      <a:pt x="7" y="4"/>
                      <a:pt x="7" y="4"/>
                    </a:cubicBezTo>
                    <a:cubicBezTo>
                      <a:pt x="9" y="4"/>
                      <a:pt x="9" y="4"/>
                      <a:pt x="8" y="5"/>
                    </a:cubicBezTo>
                    <a:cubicBezTo>
                      <a:pt x="8" y="5"/>
                      <a:pt x="9" y="4"/>
                      <a:pt x="9" y="5"/>
                    </a:cubicBezTo>
                    <a:cubicBezTo>
                      <a:pt x="9" y="4"/>
                      <a:pt x="9" y="4"/>
                      <a:pt x="10" y="3"/>
                    </a:cubicBezTo>
                    <a:cubicBezTo>
                      <a:pt x="11" y="3"/>
                      <a:pt x="9" y="4"/>
                      <a:pt x="8" y="5"/>
                    </a:cubicBezTo>
                    <a:cubicBezTo>
                      <a:pt x="10" y="4"/>
                      <a:pt x="11" y="5"/>
                      <a:pt x="10" y="6"/>
                    </a:cubicBezTo>
                    <a:cubicBezTo>
                      <a:pt x="11" y="5"/>
                      <a:pt x="12" y="5"/>
                      <a:pt x="12" y="5"/>
                    </a:cubicBezTo>
                    <a:cubicBezTo>
                      <a:pt x="12" y="5"/>
                      <a:pt x="11" y="6"/>
                      <a:pt x="11" y="6"/>
                    </a:cubicBezTo>
                    <a:cubicBezTo>
                      <a:pt x="11" y="6"/>
                      <a:pt x="11" y="6"/>
                      <a:pt x="11" y="6"/>
                    </a:cubicBezTo>
                    <a:cubicBezTo>
                      <a:pt x="12" y="6"/>
                      <a:pt x="13" y="5"/>
                      <a:pt x="14" y="5"/>
                    </a:cubicBezTo>
                    <a:cubicBezTo>
                      <a:pt x="14" y="3"/>
                      <a:pt x="11" y="5"/>
                      <a:pt x="10" y="4"/>
                    </a:cubicBez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622" name="Freeform 1122"/>
              <p:cNvSpPr/>
              <p:nvPr/>
            </p:nvSpPr>
            <p:spPr bwMode="auto">
              <a:xfrm>
                <a:off x="1476" y="2736"/>
                <a:ext cx="2" cy="3"/>
              </a:xfrm>
              <a:custGeom>
                <a:avLst/>
                <a:gdLst>
                  <a:gd name="T0" fmla="*/ 2 w 2"/>
                  <a:gd name="T1" fmla="*/ 0 h 3"/>
                  <a:gd name="T2" fmla="*/ 0 w 2"/>
                  <a:gd name="T3" fmla="*/ 0 h 3"/>
                  <a:gd name="T4" fmla="*/ 2 w 2"/>
                  <a:gd name="T5" fmla="*/ 3 h 3"/>
                  <a:gd name="T6" fmla="*/ 2 w 2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3">
                    <a:moveTo>
                      <a:pt x="2" y="0"/>
                    </a:moveTo>
                    <a:lnTo>
                      <a:pt x="0" y="0"/>
                    </a:lnTo>
                    <a:lnTo>
                      <a:pt x="2" y="3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623" name="Freeform 1123"/>
              <p:cNvSpPr/>
              <p:nvPr/>
            </p:nvSpPr>
            <p:spPr bwMode="auto">
              <a:xfrm>
                <a:off x="1761" y="2989"/>
                <a:ext cx="3" cy="0"/>
              </a:xfrm>
              <a:custGeom>
                <a:avLst/>
                <a:gdLst>
                  <a:gd name="T0" fmla="*/ 3 w 3"/>
                  <a:gd name="T1" fmla="*/ 0 w 3"/>
                  <a:gd name="T2" fmla="*/ 3 w 3"/>
                  <a:gd name="T3" fmla="*/ 3 w 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3">
                    <a:moveTo>
                      <a:pt x="3" y="0"/>
                    </a:moveTo>
                    <a:lnTo>
                      <a:pt x="0" y="0"/>
                    </a:lnTo>
                    <a:lnTo>
                      <a:pt x="3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624" name="Freeform 1124"/>
              <p:cNvSpPr/>
              <p:nvPr/>
            </p:nvSpPr>
            <p:spPr bwMode="auto">
              <a:xfrm>
                <a:off x="1753" y="2979"/>
                <a:ext cx="11" cy="13"/>
              </a:xfrm>
              <a:custGeom>
                <a:avLst/>
                <a:gdLst>
                  <a:gd name="T0" fmla="*/ 1 w 4"/>
                  <a:gd name="T1" fmla="*/ 0 h 5"/>
                  <a:gd name="T2" fmla="*/ 2 w 4"/>
                  <a:gd name="T3" fmla="*/ 1 h 5"/>
                  <a:gd name="T4" fmla="*/ 3 w 4"/>
                  <a:gd name="T5" fmla="*/ 5 h 5"/>
                  <a:gd name="T6" fmla="*/ 2 w 4"/>
                  <a:gd name="T7" fmla="*/ 3 h 5"/>
                  <a:gd name="T8" fmla="*/ 2 w 4"/>
                  <a:gd name="T9" fmla="*/ 4 h 5"/>
                  <a:gd name="T10" fmla="*/ 1 w 4"/>
                  <a:gd name="T11" fmla="*/ 3 h 5"/>
                  <a:gd name="T12" fmla="*/ 2 w 4"/>
                  <a:gd name="T13" fmla="*/ 2 h 5"/>
                  <a:gd name="T14" fmla="*/ 1 w 4"/>
                  <a:gd name="T15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" h="5">
                    <a:moveTo>
                      <a:pt x="1" y="0"/>
                    </a:moveTo>
                    <a:cubicBezTo>
                      <a:pt x="2" y="0"/>
                      <a:pt x="2" y="1"/>
                      <a:pt x="2" y="1"/>
                    </a:cubicBezTo>
                    <a:cubicBezTo>
                      <a:pt x="2" y="4"/>
                      <a:pt x="1" y="3"/>
                      <a:pt x="3" y="5"/>
                    </a:cubicBezTo>
                    <a:cubicBezTo>
                      <a:pt x="4" y="5"/>
                      <a:pt x="3" y="3"/>
                      <a:pt x="2" y="3"/>
                    </a:cubicBezTo>
                    <a:cubicBezTo>
                      <a:pt x="2" y="3"/>
                      <a:pt x="3" y="4"/>
                      <a:pt x="2" y="4"/>
                    </a:cubicBezTo>
                    <a:cubicBezTo>
                      <a:pt x="2" y="3"/>
                      <a:pt x="1" y="2"/>
                      <a:pt x="1" y="3"/>
                    </a:cubicBezTo>
                    <a:cubicBezTo>
                      <a:pt x="0" y="1"/>
                      <a:pt x="1" y="2"/>
                      <a:pt x="2" y="2"/>
                    </a:cubicBez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625" name="Freeform 1125"/>
              <p:cNvSpPr/>
              <p:nvPr/>
            </p:nvSpPr>
            <p:spPr bwMode="auto">
              <a:xfrm>
                <a:off x="1759" y="2984"/>
                <a:ext cx="0" cy="5"/>
              </a:xfrm>
              <a:custGeom>
                <a:avLst/>
                <a:gdLst>
                  <a:gd name="T0" fmla="*/ 2 h 2"/>
                  <a:gd name="T1" fmla="*/ 0 h 2"/>
                  <a:gd name="T2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2"/>
                    </a:cubicBez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626" name="Freeform 1126"/>
              <p:cNvSpPr/>
              <p:nvPr/>
            </p:nvSpPr>
            <p:spPr bwMode="auto">
              <a:xfrm>
                <a:off x="1756" y="2987"/>
                <a:ext cx="3" cy="5"/>
              </a:xfrm>
              <a:custGeom>
                <a:avLst/>
                <a:gdLst>
                  <a:gd name="T0" fmla="*/ 1 w 1"/>
                  <a:gd name="T1" fmla="*/ 1 h 2"/>
                  <a:gd name="T2" fmla="*/ 0 w 1"/>
                  <a:gd name="T3" fmla="*/ 0 h 2"/>
                  <a:gd name="T4" fmla="*/ 0 w 1"/>
                  <a:gd name="T5" fmla="*/ 2 h 2"/>
                  <a:gd name="T6" fmla="*/ 1 w 1"/>
                  <a:gd name="T7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1" y="1"/>
                    </a:moveTo>
                    <a:cubicBezTo>
                      <a:pt x="0" y="1"/>
                      <a:pt x="1" y="0"/>
                      <a:pt x="0" y="0"/>
                    </a:cubicBezTo>
                    <a:cubicBezTo>
                      <a:pt x="0" y="2"/>
                      <a:pt x="0" y="2"/>
                      <a:pt x="0" y="2"/>
                    </a:cubicBez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627" name="Freeform 1127"/>
              <p:cNvSpPr/>
              <p:nvPr/>
            </p:nvSpPr>
            <p:spPr bwMode="auto">
              <a:xfrm>
                <a:off x="1756" y="298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628" name="Freeform 1128"/>
              <p:cNvSpPr/>
              <p:nvPr/>
            </p:nvSpPr>
            <p:spPr bwMode="auto">
              <a:xfrm>
                <a:off x="1753" y="2981"/>
                <a:ext cx="3" cy="11"/>
              </a:xfrm>
              <a:custGeom>
                <a:avLst/>
                <a:gdLst>
                  <a:gd name="T0" fmla="*/ 0 w 1"/>
                  <a:gd name="T1" fmla="*/ 3 h 4"/>
                  <a:gd name="T2" fmla="*/ 1 w 1"/>
                  <a:gd name="T3" fmla="*/ 3 h 4"/>
                  <a:gd name="T4" fmla="*/ 1 w 1"/>
                  <a:gd name="T5" fmla="*/ 3 h 4"/>
                  <a:gd name="T6" fmla="*/ 1 w 1"/>
                  <a:gd name="T7" fmla="*/ 1 h 4"/>
                  <a:gd name="T8" fmla="*/ 1 w 1"/>
                  <a:gd name="T9" fmla="*/ 1 h 4"/>
                  <a:gd name="T10" fmla="*/ 1 w 1"/>
                  <a:gd name="T11" fmla="*/ 0 h 4"/>
                  <a:gd name="T12" fmla="*/ 0 w 1"/>
                  <a:gd name="T13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" h="4">
                    <a:moveTo>
                      <a:pt x="0" y="3"/>
                    </a:moveTo>
                    <a:cubicBezTo>
                      <a:pt x="0" y="4"/>
                      <a:pt x="0" y="3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2"/>
                      <a:pt x="1" y="1"/>
                      <a:pt x="1" y="1"/>
                    </a:cubicBezTo>
                    <a:cubicBezTo>
                      <a:pt x="1" y="1"/>
                      <a:pt x="1" y="2"/>
                      <a:pt x="1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2"/>
                      <a:pt x="0" y="3"/>
                    </a:cubicBez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629" name="Freeform 1129"/>
              <p:cNvSpPr/>
              <p:nvPr/>
            </p:nvSpPr>
            <p:spPr bwMode="auto">
              <a:xfrm>
                <a:off x="1756" y="2987"/>
                <a:ext cx="0" cy="2"/>
              </a:xfrm>
              <a:custGeom>
                <a:avLst/>
                <a:gdLst>
                  <a:gd name="T0" fmla="*/ 1 h 1"/>
                  <a:gd name="T1" fmla="*/ 1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630" name="Freeform 1130"/>
              <p:cNvSpPr/>
              <p:nvPr/>
            </p:nvSpPr>
            <p:spPr bwMode="auto">
              <a:xfrm>
                <a:off x="1756" y="2987"/>
                <a:ext cx="0" cy="2"/>
              </a:xfrm>
              <a:custGeom>
                <a:avLst/>
                <a:gdLst>
                  <a:gd name="T0" fmla="*/ 2 h 2"/>
                  <a:gd name="T1" fmla="*/ 2 h 2"/>
                  <a:gd name="T2" fmla="*/ 0 h 2"/>
                  <a:gd name="T3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631" name="Freeform 1131"/>
              <p:cNvSpPr/>
              <p:nvPr/>
            </p:nvSpPr>
            <p:spPr bwMode="auto">
              <a:xfrm>
                <a:off x="1750" y="2979"/>
                <a:ext cx="6" cy="10"/>
              </a:xfrm>
              <a:custGeom>
                <a:avLst/>
                <a:gdLst>
                  <a:gd name="T0" fmla="*/ 0 w 2"/>
                  <a:gd name="T1" fmla="*/ 4 h 4"/>
                  <a:gd name="T2" fmla="*/ 1 w 2"/>
                  <a:gd name="T3" fmla="*/ 3 h 4"/>
                  <a:gd name="T4" fmla="*/ 2 w 2"/>
                  <a:gd name="T5" fmla="*/ 0 h 4"/>
                  <a:gd name="T6" fmla="*/ 1 w 2"/>
                  <a:gd name="T7" fmla="*/ 1 h 4"/>
                  <a:gd name="T8" fmla="*/ 0 w 2"/>
                  <a:gd name="T9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4">
                    <a:moveTo>
                      <a:pt x="0" y="4"/>
                    </a:moveTo>
                    <a:cubicBezTo>
                      <a:pt x="1" y="2"/>
                      <a:pt x="1" y="4"/>
                      <a:pt x="1" y="3"/>
                    </a:cubicBezTo>
                    <a:cubicBezTo>
                      <a:pt x="1" y="3"/>
                      <a:pt x="1" y="1"/>
                      <a:pt x="2" y="0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3"/>
                      <a:pt x="0" y="4"/>
                    </a:cubicBez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632" name="Freeform 1132"/>
              <p:cNvSpPr/>
              <p:nvPr/>
            </p:nvSpPr>
            <p:spPr bwMode="auto">
              <a:xfrm>
                <a:off x="1756" y="2976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633" name="Freeform 1133"/>
              <p:cNvSpPr/>
              <p:nvPr/>
            </p:nvSpPr>
            <p:spPr bwMode="auto">
              <a:xfrm>
                <a:off x="1750" y="2976"/>
                <a:ext cx="6" cy="11"/>
              </a:xfrm>
              <a:custGeom>
                <a:avLst/>
                <a:gdLst>
                  <a:gd name="T0" fmla="*/ 0 w 2"/>
                  <a:gd name="T1" fmla="*/ 3 h 4"/>
                  <a:gd name="T2" fmla="*/ 1 w 2"/>
                  <a:gd name="T3" fmla="*/ 1 h 4"/>
                  <a:gd name="T4" fmla="*/ 0 w 2"/>
                  <a:gd name="T5" fmla="*/ 2 h 4"/>
                  <a:gd name="T6" fmla="*/ 1 w 2"/>
                  <a:gd name="T7" fmla="*/ 2 h 4"/>
                  <a:gd name="T8" fmla="*/ 0 w 2"/>
                  <a:gd name="T9" fmla="*/ 3 h 4"/>
                  <a:gd name="T10" fmla="*/ 1 w 2"/>
                  <a:gd name="T11" fmla="*/ 2 h 4"/>
                  <a:gd name="T12" fmla="*/ 1 w 2"/>
                  <a:gd name="T13" fmla="*/ 3 h 4"/>
                  <a:gd name="T14" fmla="*/ 2 w 2"/>
                  <a:gd name="T15" fmla="*/ 1 h 4"/>
                  <a:gd name="T16" fmla="*/ 1 w 2"/>
                  <a:gd name="T17" fmla="*/ 1 h 4"/>
                  <a:gd name="T18" fmla="*/ 2 w 2"/>
                  <a:gd name="T19" fmla="*/ 0 h 4"/>
                  <a:gd name="T20" fmla="*/ 1 w 2"/>
                  <a:gd name="T21" fmla="*/ 1 h 4"/>
                  <a:gd name="T22" fmla="*/ 0 w 2"/>
                  <a:gd name="T23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" h="4">
                    <a:moveTo>
                      <a:pt x="0" y="3"/>
                    </a:moveTo>
                    <a:cubicBezTo>
                      <a:pt x="0" y="2"/>
                      <a:pt x="1" y="2"/>
                      <a:pt x="1" y="1"/>
                    </a:cubicBezTo>
                    <a:cubicBezTo>
                      <a:pt x="1" y="2"/>
                      <a:pt x="1" y="2"/>
                      <a:pt x="0" y="2"/>
                    </a:cubicBezTo>
                    <a:cubicBezTo>
                      <a:pt x="0" y="3"/>
                      <a:pt x="1" y="2"/>
                      <a:pt x="1" y="2"/>
                    </a:cubicBezTo>
                    <a:cubicBezTo>
                      <a:pt x="0" y="4"/>
                      <a:pt x="1" y="2"/>
                      <a:pt x="0" y="3"/>
                    </a:cubicBezTo>
                    <a:cubicBezTo>
                      <a:pt x="0" y="3"/>
                      <a:pt x="0" y="3"/>
                      <a:pt x="1" y="2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1" y="3"/>
                      <a:pt x="1" y="1"/>
                    </a:cubicBezTo>
                    <a:cubicBezTo>
                      <a:pt x="2" y="1"/>
                      <a:pt x="2" y="0"/>
                      <a:pt x="2" y="0"/>
                    </a:cubicBezTo>
                    <a:cubicBezTo>
                      <a:pt x="2" y="0"/>
                      <a:pt x="2" y="1"/>
                      <a:pt x="1" y="1"/>
                    </a:cubicBezTo>
                    <a:cubicBezTo>
                      <a:pt x="1" y="1"/>
                      <a:pt x="1" y="1"/>
                      <a:pt x="0" y="3"/>
                    </a:cubicBez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634" name="Rectangle 1134"/>
              <p:cNvSpPr>
                <a:spLocks noChangeArrowheads="1"/>
              </p:cNvSpPr>
              <p:nvPr/>
            </p:nvSpPr>
            <p:spPr bwMode="auto">
              <a:xfrm>
                <a:off x="1753" y="2979"/>
                <a:ext cx="1" cy="1"/>
              </a:xfrm>
              <a:prstGeom prst="rect">
                <a:avLst/>
              </a:pr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635" name="Freeform 1135"/>
              <p:cNvSpPr/>
              <p:nvPr/>
            </p:nvSpPr>
            <p:spPr bwMode="auto">
              <a:xfrm>
                <a:off x="1748" y="2979"/>
                <a:ext cx="8" cy="5"/>
              </a:xfrm>
              <a:custGeom>
                <a:avLst/>
                <a:gdLst>
                  <a:gd name="T0" fmla="*/ 0 w 3"/>
                  <a:gd name="T1" fmla="*/ 1 h 2"/>
                  <a:gd name="T2" fmla="*/ 1 w 3"/>
                  <a:gd name="T3" fmla="*/ 1 h 2"/>
                  <a:gd name="T4" fmla="*/ 1 w 3"/>
                  <a:gd name="T5" fmla="*/ 2 h 2"/>
                  <a:gd name="T6" fmla="*/ 2 w 3"/>
                  <a:gd name="T7" fmla="*/ 0 h 2"/>
                  <a:gd name="T8" fmla="*/ 1 w 3"/>
                  <a:gd name="T9" fmla="*/ 1 h 2"/>
                  <a:gd name="T10" fmla="*/ 3 w 3"/>
                  <a:gd name="T11" fmla="*/ 0 h 2"/>
                  <a:gd name="T12" fmla="*/ 2 w 3"/>
                  <a:gd name="T13" fmla="*/ 0 h 2"/>
                  <a:gd name="T14" fmla="*/ 3 w 3"/>
                  <a:gd name="T15" fmla="*/ 0 h 2"/>
                  <a:gd name="T16" fmla="*/ 2 w 3"/>
                  <a:gd name="T17" fmla="*/ 0 h 2"/>
                  <a:gd name="T18" fmla="*/ 2 w 3"/>
                  <a:gd name="T19" fmla="*/ 1 h 2"/>
                  <a:gd name="T20" fmla="*/ 0 w 3"/>
                  <a:gd name="T21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" h="2">
                    <a:moveTo>
                      <a:pt x="0" y="1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1"/>
                      <a:pt x="2" y="1"/>
                      <a:pt x="2" y="0"/>
                    </a:cubicBezTo>
                    <a:cubicBezTo>
                      <a:pt x="3" y="0"/>
                      <a:pt x="2" y="1"/>
                      <a:pt x="1" y="1"/>
                    </a:cubicBezTo>
                    <a:cubicBezTo>
                      <a:pt x="2" y="1"/>
                      <a:pt x="3" y="0"/>
                      <a:pt x="3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3" y="0"/>
                      <a:pt x="2" y="0"/>
                      <a:pt x="2" y="0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636" name="Freeform 1136"/>
              <p:cNvSpPr/>
              <p:nvPr/>
            </p:nvSpPr>
            <p:spPr bwMode="auto">
              <a:xfrm>
                <a:off x="1748" y="2984"/>
                <a:ext cx="2" cy="0"/>
              </a:xfrm>
              <a:custGeom>
                <a:avLst/>
                <a:gdLst>
                  <a:gd name="T0" fmla="*/ 0 w 1"/>
                  <a:gd name="T1" fmla="*/ 1 w 1"/>
                  <a:gd name="T2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0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637" name="Rectangle 1137"/>
              <p:cNvSpPr>
                <a:spLocks noChangeArrowheads="1"/>
              </p:cNvSpPr>
              <p:nvPr/>
            </p:nvSpPr>
            <p:spPr bwMode="auto">
              <a:xfrm>
                <a:off x="1756" y="2979"/>
                <a:ext cx="1" cy="1"/>
              </a:xfrm>
              <a:prstGeom prst="rect">
                <a:avLst/>
              </a:pr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638" name="Freeform 1138"/>
              <p:cNvSpPr/>
              <p:nvPr/>
            </p:nvSpPr>
            <p:spPr bwMode="auto">
              <a:xfrm>
                <a:off x="1748" y="2981"/>
                <a:ext cx="2" cy="0"/>
              </a:xfrm>
              <a:custGeom>
                <a:avLst/>
                <a:gdLst>
                  <a:gd name="T0" fmla="*/ 1 w 1"/>
                  <a:gd name="T1" fmla="*/ 1 w 1"/>
                  <a:gd name="T2" fmla="*/ 0 w 1"/>
                  <a:gd name="T3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639" name="Freeform 1139"/>
              <p:cNvSpPr/>
              <p:nvPr/>
            </p:nvSpPr>
            <p:spPr bwMode="auto">
              <a:xfrm>
                <a:off x="1745" y="2965"/>
                <a:ext cx="25" cy="38"/>
              </a:xfrm>
              <a:custGeom>
                <a:avLst/>
                <a:gdLst>
                  <a:gd name="T0" fmla="*/ 9 w 9"/>
                  <a:gd name="T1" fmla="*/ 4 h 14"/>
                  <a:gd name="T2" fmla="*/ 9 w 9"/>
                  <a:gd name="T3" fmla="*/ 3 h 14"/>
                  <a:gd name="T4" fmla="*/ 8 w 9"/>
                  <a:gd name="T5" fmla="*/ 2 h 14"/>
                  <a:gd name="T6" fmla="*/ 7 w 9"/>
                  <a:gd name="T7" fmla="*/ 0 h 14"/>
                  <a:gd name="T8" fmla="*/ 7 w 9"/>
                  <a:gd name="T9" fmla="*/ 1 h 14"/>
                  <a:gd name="T10" fmla="*/ 7 w 9"/>
                  <a:gd name="T11" fmla="*/ 0 h 14"/>
                  <a:gd name="T12" fmla="*/ 6 w 9"/>
                  <a:gd name="T13" fmla="*/ 1 h 14"/>
                  <a:gd name="T14" fmla="*/ 5 w 9"/>
                  <a:gd name="T15" fmla="*/ 2 h 14"/>
                  <a:gd name="T16" fmla="*/ 2 w 9"/>
                  <a:gd name="T17" fmla="*/ 5 h 14"/>
                  <a:gd name="T18" fmla="*/ 3 w 9"/>
                  <a:gd name="T19" fmla="*/ 7 h 14"/>
                  <a:gd name="T20" fmla="*/ 2 w 9"/>
                  <a:gd name="T21" fmla="*/ 6 h 14"/>
                  <a:gd name="T22" fmla="*/ 2 w 9"/>
                  <a:gd name="T23" fmla="*/ 6 h 14"/>
                  <a:gd name="T24" fmla="*/ 1 w 9"/>
                  <a:gd name="T25" fmla="*/ 6 h 14"/>
                  <a:gd name="T26" fmla="*/ 2 w 9"/>
                  <a:gd name="T27" fmla="*/ 8 h 14"/>
                  <a:gd name="T28" fmla="*/ 0 w 9"/>
                  <a:gd name="T29" fmla="*/ 6 h 14"/>
                  <a:gd name="T30" fmla="*/ 2 w 9"/>
                  <a:gd name="T31" fmla="*/ 6 h 14"/>
                  <a:gd name="T32" fmla="*/ 1 w 9"/>
                  <a:gd name="T33" fmla="*/ 9 h 14"/>
                  <a:gd name="T34" fmla="*/ 4 w 9"/>
                  <a:gd name="T35" fmla="*/ 6 h 14"/>
                  <a:gd name="T36" fmla="*/ 4 w 9"/>
                  <a:gd name="T37" fmla="*/ 6 h 14"/>
                  <a:gd name="T38" fmla="*/ 4 w 9"/>
                  <a:gd name="T39" fmla="*/ 6 h 14"/>
                  <a:gd name="T40" fmla="*/ 4 w 9"/>
                  <a:gd name="T41" fmla="*/ 6 h 14"/>
                  <a:gd name="T42" fmla="*/ 4 w 9"/>
                  <a:gd name="T43" fmla="*/ 6 h 14"/>
                  <a:gd name="T44" fmla="*/ 4 w 9"/>
                  <a:gd name="T45" fmla="*/ 6 h 14"/>
                  <a:gd name="T46" fmla="*/ 4 w 9"/>
                  <a:gd name="T47" fmla="*/ 6 h 14"/>
                  <a:gd name="T48" fmla="*/ 4 w 9"/>
                  <a:gd name="T49" fmla="*/ 6 h 14"/>
                  <a:gd name="T50" fmla="*/ 4 w 9"/>
                  <a:gd name="T51" fmla="*/ 6 h 14"/>
                  <a:gd name="T52" fmla="*/ 2 w 9"/>
                  <a:gd name="T53" fmla="*/ 10 h 14"/>
                  <a:gd name="T54" fmla="*/ 2 w 9"/>
                  <a:gd name="T55" fmla="*/ 10 h 14"/>
                  <a:gd name="T56" fmla="*/ 2 w 9"/>
                  <a:gd name="T57" fmla="*/ 10 h 14"/>
                  <a:gd name="T58" fmla="*/ 3 w 9"/>
                  <a:gd name="T59" fmla="*/ 9 h 14"/>
                  <a:gd name="T60" fmla="*/ 3 w 9"/>
                  <a:gd name="T61" fmla="*/ 6 h 14"/>
                  <a:gd name="T62" fmla="*/ 4 w 9"/>
                  <a:gd name="T63" fmla="*/ 7 h 14"/>
                  <a:gd name="T64" fmla="*/ 6 w 9"/>
                  <a:gd name="T65" fmla="*/ 6 h 14"/>
                  <a:gd name="T66" fmla="*/ 5 w 9"/>
                  <a:gd name="T67" fmla="*/ 4 h 14"/>
                  <a:gd name="T68" fmla="*/ 6 w 9"/>
                  <a:gd name="T69" fmla="*/ 5 h 14"/>
                  <a:gd name="T70" fmla="*/ 5 w 9"/>
                  <a:gd name="T71" fmla="*/ 4 h 14"/>
                  <a:gd name="T72" fmla="*/ 7 w 9"/>
                  <a:gd name="T73" fmla="*/ 5 h 14"/>
                  <a:gd name="T74" fmla="*/ 5 w 9"/>
                  <a:gd name="T75" fmla="*/ 3 h 14"/>
                  <a:gd name="T76" fmla="*/ 8 w 9"/>
                  <a:gd name="T77" fmla="*/ 5 h 14"/>
                  <a:gd name="T78" fmla="*/ 7 w 9"/>
                  <a:gd name="T79" fmla="*/ 4 h 14"/>
                  <a:gd name="T80" fmla="*/ 6 w 9"/>
                  <a:gd name="T81" fmla="*/ 3 h 14"/>
                  <a:gd name="T82" fmla="*/ 8 w 9"/>
                  <a:gd name="T83" fmla="*/ 5 h 14"/>
                  <a:gd name="T84" fmla="*/ 7 w 9"/>
                  <a:gd name="T85" fmla="*/ 3 h 14"/>
                  <a:gd name="T86" fmla="*/ 7 w 9"/>
                  <a:gd name="T87" fmla="*/ 2 h 14"/>
                  <a:gd name="T88" fmla="*/ 8 w 9"/>
                  <a:gd name="T89" fmla="*/ 2 h 14"/>
                  <a:gd name="T90" fmla="*/ 9 w 9"/>
                  <a:gd name="T91" fmla="*/ 4 h 14"/>
                  <a:gd name="T92" fmla="*/ 9 w 9"/>
                  <a:gd name="T93" fmla="*/ 5 h 14"/>
                  <a:gd name="T94" fmla="*/ 8 w 9"/>
                  <a:gd name="T95" fmla="*/ 2 h 14"/>
                  <a:gd name="T96" fmla="*/ 9 w 9"/>
                  <a:gd name="T97" fmla="*/ 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9" h="14">
                    <a:moveTo>
                      <a:pt x="9" y="4"/>
                    </a:moveTo>
                    <a:cubicBezTo>
                      <a:pt x="9" y="3"/>
                      <a:pt x="9" y="3"/>
                      <a:pt x="9" y="3"/>
                    </a:cubicBezTo>
                    <a:cubicBezTo>
                      <a:pt x="8" y="2"/>
                      <a:pt x="9" y="2"/>
                      <a:pt x="8" y="2"/>
                    </a:cubicBezTo>
                    <a:cubicBezTo>
                      <a:pt x="8" y="1"/>
                      <a:pt x="8" y="1"/>
                      <a:pt x="7" y="0"/>
                    </a:cubicBezTo>
                    <a:cubicBezTo>
                      <a:pt x="7" y="0"/>
                      <a:pt x="8" y="1"/>
                      <a:pt x="7" y="1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6" y="1"/>
                      <a:pt x="7" y="2"/>
                      <a:pt x="6" y="1"/>
                    </a:cubicBezTo>
                    <a:cubicBezTo>
                      <a:pt x="5" y="1"/>
                      <a:pt x="5" y="2"/>
                      <a:pt x="5" y="2"/>
                    </a:cubicBezTo>
                    <a:cubicBezTo>
                      <a:pt x="4" y="3"/>
                      <a:pt x="4" y="5"/>
                      <a:pt x="2" y="5"/>
                    </a:cubicBezTo>
                    <a:cubicBezTo>
                      <a:pt x="3" y="7"/>
                      <a:pt x="3" y="7"/>
                      <a:pt x="3" y="7"/>
                    </a:cubicBezTo>
                    <a:cubicBezTo>
                      <a:pt x="2" y="6"/>
                      <a:pt x="2" y="7"/>
                      <a:pt x="2" y="6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1" y="4"/>
                      <a:pt x="1" y="6"/>
                      <a:pt x="1" y="6"/>
                    </a:cubicBezTo>
                    <a:cubicBezTo>
                      <a:pt x="1" y="6"/>
                      <a:pt x="2" y="8"/>
                      <a:pt x="2" y="8"/>
                    </a:cubicBezTo>
                    <a:cubicBezTo>
                      <a:pt x="1" y="6"/>
                      <a:pt x="1" y="8"/>
                      <a:pt x="0" y="6"/>
                    </a:cubicBezTo>
                    <a:cubicBezTo>
                      <a:pt x="0" y="5"/>
                      <a:pt x="2" y="6"/>
                      <a:pt x="2" y="6"/>
                    </a:cubicBezTo>
                    <a:cubicBezTo>
                      <a:pt x="3" y="7"/>
                      <a:pt x="5" y="2"/>
                      <a:pt x="1" y="9"/>
                    </a:cubicBezTo>
                    <a:cubicBezTo>
                      <a:pt x="7" y="2"/>
                      <a:pt x="3" y="7"/>
                      <a:pt x="4" y="6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4" y="5"/>
                      <a:pt x="0" y="14"/>
                      <a:pt x="2" y="10"/>
                    </a:cubicBezTo>
                    <a:cubicBezTo>
                      <a:pt x="2" y="10"/>
                      <a:pt x="2" y="10"/>
                      <a:pt x="2" y="10"/>
                    </a:cubicBezTo>
                    <a:cubicBezTo>
                      <a:pt x="2" y="10"/>
                      <a:pt x="2" y="10"/>
                      <a:pt x="2" y="10"/>
                    </a:cubicBezTo>
                    <a:cubicBezTo>
                      <a:pt x="3" y="9"/>
                      <a:pt x="3" y="9"/>
                      <a:pt x="3" y="9"/>
                    </a:cubicBezTo>
                    <a:cubicBezTo>
                      <a:pt x="3" y="8"/>
                      <a:pt x="3" y="6"/>
                      <a:pt x="3" y="6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4" y="6"/>
                      <a:pt x="4" y="5"/>
                      <a:pt x="6" y="6"/>
                    </a:cubicBezTo>
                    <a:cubicBezTo>
                      <a:pt x="5" y="6"/>
                      <a:pt x="7" y="6"/>
                      <a:pt x="5" y="4"/>
                    </a:cubicBezTo>
                    <a:cubicBezTo>
                      <a:pt x="6" y="5"/>
                      <a:pt x="6" y="5"/>
                      <a:pt x="6" y="5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6" y="4"/>
                      <a:pt x="7" y="5"/>
                      <a:pt x="7" y="5"/>
                    </a:cubicBezTo>
                    <a:cubicBezTo>
                      <a:pt x="6" y="4"/>
                      <a:pt x="6" y="3"/>
                      <a:pt x="5" y="3"/>
                    </a:cubicBezTo>
                    <a:cubicBezTo>
                      <a:pt x="6" y="3"/>
                      <a:pt x="7" y="4"/>
                      <a:pt x="8" y="5"/>
                    </a:cubicBezTo>
                    <a:cubicBezTo>
                      <a:pt x="7" y="4"/>
                      <a:pt x="7" y="4"/>
                      <a:pt x="7" y="4"/>
                    </a:cubicBezTo>
                    <a:cubicBezTo>
                      <a:pt x="7" y="4"/>
                      <a:pt x="7" y="3"/>
                      <a:pt x="6" y="3"/>
                    </a:cubicBezTo>
                    <a:cubicBezTo>
                      <a:pt x="6" y="3"/>
                      <a:pt x="7" y="4"/>
                      <a:pt x="8" y="5"/>
                    </a:cubicBezTo>
                    <a:cubicBezTo>
                      <a:pt x="8" y="5"/>
                      <a:pt x="7" y="2"/>
                      <a:pt x="7" y="3"/>
                    </a:cubicBezTo>
                    <a:cubicBezTo>
                      <a:pt x="7" y="2"/>
                      <a:pt x="7" y="2"/>
                      <a:pt x="7" y="2"/>
                    </a:cubicBezTo>
                    <a:cubicBezTo>
                      <a:pt x="7" y="2"/>
                      <a:pt x="8" y="3"/>
                      <a:pt x="8" y="2"/>
                    </a:cubicBezTo>
                    <a:cubicBezTo>
                      <a:pt x="9" y="4"/>
                      <a:pt x="8" y="4"/>
                      <a:pt x="9" y="4"/>
                    </a:cubicBezTo>
                    <a:cubicBezTo>
                      <a:pt x="9" y="4"/>
                      <a:pt x="9" y="5"/>
                      <a:pt x="9" y="5"/>
                    </a:cubicBezTo>
                    <a:cubicBezTo>
                      <a:pt x="8" y="2"/>
                      <a:pt x="8" y="2"/>
                      <a:pt x="8" y="2"/>
                    </a:cubicBezTo>
                    <a:cubicBezTo>
                      <a:pt x="9" y="4"/>
                      <a:pt x="9" y="4"/>
                      <a:pt x="9" y="4"/>
                    </a:cubicBez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640" name="Freeform 1140"/>
              <p:cNvSpPr/>
              <p:nvPr/>
            </p:nvSpPr>
            <p:spPr bwMode="auto">
              <a:xfrm>
                <a:off x="1770" y="2979"/>
                <a:ext cx="2" cy="2"/>
              </a:xfrm>
              <a:custGeom>
                <a:avLst/>
                <a:gdLst>
                  <a:gd name="T0" fmla="*/ 0 w 2"/>
                  <a:gd name="T1" fmla="*/ 0 h 2"/>
                  <a:gd name="T2" fmla="*/ 2 w 2"/>
                  <a:gd name="T3" fmla="*/ 2 h 2"/>
                  <a:gd name="T4" fmla="*/ 2 w 2"/>
                  <a:gd name="T5" fmla="*/ 0 h 2"/>
                  <a:gd name="T6" fmla="*/ 0 w 2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lnTo>
                      <a:pt x="2" y="2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641" name="Freeform 1141"/>
              <p:cNvSpPr/>
              <p:nvPr/>
            </p:nvSpPr>
            <p:spPr bwMode="auto">
              <a:xfrm>
                <a:off x="1770" y="2976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642" name="Rectangle 1142"/>
              <p:cNvSpPr>
                <a:spLocks noChangeArrowheads="1"/>
              </p:cNvSpPr>
              <p:nvPr/>
            </p:nvSpPr>
            <p:spPr bwMode="auto">
              <a:xfrm>
                <a:off x="1761" y="2968"/>
                <a:ext cx="1" cy="1"/>
              </a:xfrm>
              <a:prstGeom prst="rect">
                <a:avLst/>
              </a:pr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643" name="Freeform 1143"/>
              <p:cNvSpPr/>
              <p:nvPr/>
            </p:nvSpPr>
            <p:spPr bwMode="auto">
              <a:xfrm>
                <a:off x="1767" y="2979"/>
                <a:ext cx="3" cy="2"/>
              </a:xfrm>
              <a:custGeom>
                <a:avLst/>
                <a:gdLst>
                  <a:gd name="T0" fmla="*/ 1 w 1"/>
                  <a:gd name="T1" fmla="*/ 1 h 1"/>
                  <a:gd name="T2" fmla="*/ 0 w 1"/>
                  <a:gd name="T3" fmla="*/ 0 h 1"/>
                  <a:gd name="T4" fmla="*/ 1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644" name="Freeform 1144"/>
              <p:cNvSpPr/>
              <p:nvPr/>
            </p:nvSpPr>
            <p:spPr bwMode="auto">
              <a:xfrm>
                <a:off x="1764" y="2981"/>
                <a:ext cx="0" cy="3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645" name="Freeform 1145"/>
              <p:cNvSpPr/>
              <p:nvPr/>
            </p:nvSpPr>
            <p:spPr bwMode="auto">
              <a:xfrm>
                <a:off x="1770" y="2979"/>
                <a:ext cx="2" cy="0"/>
              </a:xfrm>
              <a:custGeom>
                <a:avLst/>
                <a:gdLst>
                  <a:gd name="T0" fmla="*/ 2 w 2"/>
                  <a:gd name="T1" fmla="*/ 2 w 2"/>
                  <a:gd name="T2" fmla="*/ 0 w 2"/>
                  <a:gd name="T3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2" y="0"/>
                    </a:ln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646" name="Freeform 1146"/>
              <p:cNvSpPr/>
              <p:nvPr/>
            </p:nvSpPr>
            <p:spPr bwMode="auto">
              <a:xfrm>
                <a:off x="1753" y="2957"/>
                <a:ext cx="22" cy="19"/>
              </a:xfrm>
              <a:custGeom>
                <a:avLst/>
                <a:gdLst>
                  <a:gd name="T0" fmla="*/ 5 w 8"/>
                  <a:gd name="T1" fmla="*/ 5 h 7"/>
                  <a:gd name="T2" fmla="*/ 6 w 8"/>
                  <a:gd name="T3" fmla="*/ 5 h 7"/>
                  <a:gd name="T4" fmla="*/ 4 w 8"/>
                  <a:gd name="T5" fmla="*/ 2 h 7"/>
                  <a:gd name="T6" fmla="*/ 6 w 8"/>
                  <a:gd name="T7" fmla="*/ 4 h 7"/>
                  <a:gd name="T8" fmla="*/ 5 w 8"/>
                  <a:gd name="T9" fmla="*/ 3 h 7"/>
                  <a:gd name="T10" fmla="*/ 6 w 8"/>
                  <a:gd name="T11" fmla="*/ 2 h 7"/>
                  <a:gd name="T12" fmla="*/ 7 w 8"/>
                  <a:gd name="T13" fmla="*/ 5 h 7"/>
                  <a:gd name="T14" fmla="*/ 6 w 8"/>
                  <a:gd name="T15" fmla="*/ 2 h 7"/>
                  <a:gd name="T16" fmla="*/ 6 w 8"/>
                  <a:gd name="T17" fmla="*/ 2 h 7"/>
                  <a:gd name="T18" fmla="*/ 5 w 8"/>
                  <a:gd name="T19" fmla="*/ 3 h 7"/>
                  <a:gd name="T20" fmla="*/ 6 w 8"/>
                  <a:gd name="T21" fmla="*/ 5 h 7"/>
                  <a:gd name="T22" fmla="*/ 6 w 8"/>
                  <a:gd name="T23" fmla="*/ 7 h 7"/>
                  <a:gd name="T24" fmla="*/ 6 w 8"/>
                  <a:gd name="T25" fmla="*/ 5 h 7"/>
                  <a:gd name="T26" fmla="*/ 7 w 8"/>
                  <a:gd name="T27" fmla="*/ 6 h 7"/>
                  <a:gd name="T28" fmla="*/ 7 w 8"/>
                  <a:gd name="T29" fmla="*/ 5 h 7"/>
                  <a:gd name="T30" fmla="*/ 7 w 8"/>
                  <a:gd name="T31" fmla="*/ 7 h 7"/>
                  <a:gd name="T32" fmla="*/ 6 w 8"/>
                  <a:gd name="T33" fmla="*/ 5 h 7"/>
                  <a:gd name="T34" fmla="*/ 6 w 8"/>
                  <a:gd name="T35" fmla="*/ 5 h 7"/>
                  <a:gd name="T36" fmla="*/ 5 w 8"/>
                  <a:gd name="T37" fmla="*/ 3 h 7"/>
                  <a:gd name="T38" fmla="*/ 6 w 8"/>
                  <a:gd name="T39" fmla="*/ 2 h 7"/>
                  <a:gd name="T40" fmla="*/ 6 w 8"/>
                  <a:gd name="T41" fmla="*/ 2 h 7"/>
                  <a:gd name="T42" fmla="*/ 3 w 8"/>
                  <a:gd name="T43" fmla="*/ 0 h 7"/>
                  <a:gd name="T44" fmla="*/ 4 w 8"/>
                  <a:gd name="T45" fmla="*/ 1 h 7"/>
                  <a:gd name="T46" fmla="*/ 3 w 8"/>
                  <a:gd name="T47" fmla="*/ 1 h 7"/>
                  <a:gd name="T48" fmla="*/ 5 w 8"/>
                  <a:gd name="T49" fmla="*/ 2 h 7"/>
                  <a:gd name="T50" fmla="*/ 3 w 8"/>
                  <a:gd name="T51" fmla="*/ 0 h 7"/>
                  <a:gd name="T52" fmla="*/ 3 w 8"/>
                  <a:gd name="T53" fmla="*/ 1 h 7"/>
                  <a:gd name="T54" fmla="*/ 3 w 8"/>
                  <a:gd name="T55" fmla="*/ 1 h 7"/>
                  <a:gd name="T56" fmla="*/ 3 w 8"/>
                  <a:gd name="T57" fmla="*/ 2 h 7"/>
                  <a:gd name="T58" fmla="*/ 3 w 8"/>
                  <a:gd name="T59" fmla="*/ 2 h 7"/>
                  <a:gd name="T60" fmla="*/ 4 w 8"/>
                  <a:gd name="T61" fmla="*/ 3 h 7"/>
                  <a:gd name="T62" fmla="*/ 3 w 8"/>
                  <a:gd name="T63" fmla="*/ 3 h 7"/>
                  <a:gd name="T64" fmla="*/ 4 w 8"/>
                  <a:gd name="T65" fmla="*/ 5 h 7"/>
                  <a:gd name="T66" fmla="*/ 4 w 8"/>
                  <a:gd name="T67" fmla="*/ 3 h 7"/>
                  <a:gd name="T68" fmla="*/ 5 w 8"/>
                  <a:gd name="T69" fmla="*/ 5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8" h="7">
                    <a:moveTo>
                      <a:pt x="5" y="5"/>
                    </a:moveTo>
                    <a:cubicBezTo>
                      <a:pt x="6" y="6"/>
                      <a:pt x="6" y="5"/>
                      <a:pt x="6" y="5"/>
                    </a:cubicBezTo>
                    <a:cubicBezTo>
                      <a:pt x="6" y="4"/>
                      <a:pt x="4" y="2"/>
                      <a:pt x="4" y="2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6" y="5"/>
                      <a:pt x="8" y="1"/>
                      <a:pt x="5" y="3"/>
                    </a:cubicBezTo>
                    <a:cubicBezTo>
                      <a:pt x="6" y="3"/>
                      <a:pt x="6" y="2"/>
                      <a:pt x="6" y="2"/>
                    </a:cubicBezTo>
                    <a:cubicBezTo>
                      <a:pt x="5" y="2"/>
                      <a:pt x="7" y="6"/>
                      <a:pt x="7" y="5"/>
                    </a:cubicBezTo>
                    <a:cubicBezTo>
                      <a:pt x="6" y="3"/>
                      <a:pt x="6" y="4"/>
                      <a:pt x="6" y="2"/>
                    </a:cubicBezTo>
                    <a:cubicBezTo>
                      <a:pt x="6" y="2"/>
                      <a:pt x="6" y="2"/>
                      <a:pt x="6" y="2"/>
                    </a:cubicBezTo>
                    <a:cubicBezTo>
                      <a:pt x="5" y="2"/>
                      <a:pt x="5" y="3"/>
                      <a:pt x="5" y="3"/>
                    </a:cubicBezTo>
                    <a:cubicBezTo>
                      <a:pt x="5" y="4"/>
                      <a:pt x="6" y="5"/>
                      <a:pt x="6" y="5"/>
                    </a:cubicBezTo>
                    <a:cubicBezTo>
                      <a:pt x="6" y="5"/>
                      <a:pt x="6" y="6"/>
                      <a:pt x="6" y="7"/>
                    </a:cubicBezTo>
                    <a:cubicBezTo>
                      <a:pt x="6" y="6"/>
                      <a:pt x="7" y="6"/>
                      <a:pt x="6" y="5"/>
                    </a:cubicBezTo>
                    <a:cubicBezTo>
                      <a:pt x="7" y="6"/>
                      <a:pt x="6" y="5"/>
                      <a:pt x="7" y="6"/>
                    </a:cubicBezTo>
                    <a:cubicBezTo>
                      <a:pt x="7" y="5"/>
                      <a:pt x="7" y="5"/>
                      <a:pt x="7" y="5"/>
                    </a:cubicBezTo>
                    <a:cubicBezTo>
                      <a:pt x="7" y="6"/>
                      <a:pt x="7" y="6"/>
                      <a:pt x="7" y="7"/>
                    </a:cubicBezTo>
                    <a:cubicBezTo>
                      <a:pt x="7" y="6"/>
                      <a:pt x="7" y="6"/>
                      <a:pt x="6" y="5"/>
                    </a:cubicBezTo>
                    <a:cubicBezTo>
                      <a:pt x="6" y="5"/>
                      <a:pt x="6" y="5"/>
                      <a:pt x="6" y="5"/>
                    </a:cubicBezTo>
                    <a:cubicBezTo>
                      <a:pt x="4" y="4"/>
                      <a:pt x="5" y="2"/>
                      <a:pt x="5" y="3"/>
                    </a:cubicBezTo>
                    <a:cubicBezTo>
                      <a:pt x="5" y="2"/>
                      <a:pt x="6" y="2"/>
                      <a:pt x="6" y="2"/>
                    </a:cubicBezTo>
                    <a:cubicBezTo>
                      <a:pt x="6" y="2"/>
                      <a:pt x="6" y="2"/>
                      <a:pt x="6" y="2"/>
                    </a:cubicBezTo>
                    <a:cubicBezTo>
                      <a:pt x="5" y="3"/>
                      <a:pt x="0" y="0"/>
                      <a:pt x="3" y="0"/>
                    </a:cubicBezTo>
                    <a:cubicBezTo>
                      <a:pt x="3" y="0"/>
                      <a:pt x="4" y="1"/>
                      <a:pt x="4" y="1"/>
                    </a:cubicBezTo>
                    <a:cubicBezTo>
                      <a:pt x="4" y="1"/>
                      <a:pt x="3" y="0"/>
                      <a:pt x="3" y="1"/>
                    </a:cubicBezTo>
                    <a:cubicBezTo>
                      <a:pt x="4" y="1"/>
                      <a:pt x="5" y="2"/>
                      <a:pt x="5" y="2"/>
                    </a:cubicBezTo>
                    <a:cubicBezTo>
                      <a:pt x="4" y="1"/>
                      <a:pt x="5" y="2"/>
                      <a:pt x="3" y="0"/>
                    </a:cubicBezTo>
                    <a:cubicBezTo>
                      <a:pt x="3" y="1"/>
                      <a:pt x="4" y="2"/>
                      <a:pt x="3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4" y="3"/>
                      <a:pt x="2" y="0"/>
                      <a:pt x="3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4" y="4"/>
                      <a:pt x="4" y="4"/>
                      <a:pt x="4" y="5"/>
                    </a:cubicBezTo>
                    <a:cubicBezTo>
                      <a:pt x="4" y="5"/>
                      <a:pt x="4" y="4"/>
                      <a:pt x="4" y="3"/>
                    </a:cubicBezTo>
                    <a:cubicBezTo>
                      <a:pt x="4" y="4"/>
                      <a:pt x="5" y="5"/>
                      <a:pt x="5" y="5"/>
                    </a:cubicBez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647" name="Freeform 1147"/>
              <p:cNvSpPr/>
              <p:nvPr/>
            </p:nvSpPr>
            <p:spPr bwMode="auto">
              <a:xfrm>
                <a:off x="1770" y="2970"/>
                <a:ext cx="0" cy="3"/>
              </a:xfrm>
              <a:custGeom>
                <a:avLst/>
                <a:gdLst>
                  <a:gd name="T0" fmla="*/ 3 h 3"/>
                  <a:gd name="T1" fmla="*/ 0 h 3"/>
                  <a:gd name="T2" fmla="*/ 3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3">
                    <a:moveTo>
                      <a:pt x="0" y="3"/>
                    </a:moveTo>
                    <a:lnTo>
                      <a:pt x="0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648" name="Freeform 1148"/>
              <p:cNvSpPr/>
              <p:nvPr/>
            </p:nvSpPr>
            <p:spPr bwMode="auto">
              <a:xfrm>
                <a:off x="1753" y="2957"/>
                <a:ext cx="11" cy="24"/>
              </a:xfrm>
              <a:custGeom>
                <a:avLst/>
                <a:gdLst>
                  <a:gd name="T0" fmla="*/ 2 w 4"/>
                  <a:gd name="T1" fmla="*/ 4 h 9"/>
                  <a:gd name="T2" fmla="*/ 1 w 4"/>
                  <a:gd name="T3" fmla="*/ 2 h 9"/>
                  <a:gd name="T4" fmla="*/ 3 w 4"/>
                  <a:gd name="T5" fmla="*/ 5 h 9"/>
                  <a:gd name="T6" fmla="*/ 3 w 4"/>
                  <a:gd name="T7" fmla="*/ 6 h 9"/>
                  <a:gd name="T8" fmla="*/ 1 w 4"/>
                  <a:gd name="T9" fmla="*/ 3 h 9"/>
                  <a:gd name="T10" fmla="*/ 1 w 4"/>
                  <a:gd name="T11" fmla="*/ 3 h 9"/>
                  <a:gd name="T12" fmla="*/ 2 w 4"/>
                  <a:gd name="T13" fmla="*/ 5 h 9"/>
                  <a:gd name="T14" fmla="*/ 2 w 4"/>
                  <a:gd name="T15" fmla="*/ 6 h 9"/>
                  <a:gd name="T16" fmla="*/ 1 w 4"/>
                  <a:gd name="T17" fmla="*/ 5 h 9"/>
                  <a:gd name="T18" fmla="*/ 0 w 4"/>
                  <a:gd name="T19" fmla="*/ 4 h 9"/>
                  <a:gd name="T20" fmla="*/ 2 w 4"/>
                  <a:gd name="T21" fmla="*/ 9 h 9"/>
                  <a:gd name="T22" fmla="*/ 2 w 4"/>
                  <a:gd name="T23" fmla="*/ 8 h 9"/>
                  <a:gd name="T24" fmla="*/ 1 w 4"/>
                  <a:gd name="T25" fmla="*/ 6 h 9"/>
                  <a:gd name="T26" fmla="*/ 1 w 4"/>
                  <a:gd name="T27" fmla="*/ 7 h 9"/>
                  <a:gd name="T28" fmla="*/ 2 w 4"/>
                  <a:gd name="T29" fmla="*/ 8 h 9"/>
                  <a:gd name="T30" fmla="*/ 4 w 4"/>
                  <a:gd name="T31" fmla="*/ 6 h 9"/>
                  <a:gd name="T32" fmla="*/ 4 w 4"/>
                  <a:gd name="T33" fmla="*/ 6 h 9"/>
                  <a:gd name="T34" fmla="*/ 3 w 4"/>
                  <a:gd name="T35" fmla="*/ 5 h 9"/>
                  <a:gd name="T36" fmla="*/ 2 w 4"/>
                  <a:gd name="T37" fmla="*/ 3 h 9"/>
                  <a:gd name="T38" fmla="*/ 3 w 4"/>
                  <a:gd name="T39" fmla="*/ 4 h 9"/>
                  <a:gd name="T40" fmla="*/ 1 w 4"/>
                  <a:gd name="T41" fmla="*/ 2 h 9"/>
                  <a:gd name="T42" fmla="*/ 1 w 4"/>
                  <a:gd name="T43" fmla="*/ 1 h 9"/>
                  <a:gd name="T44" fmla="*/ 1 w 4"/>
                  <a:gd name="T45" fmla="*/ 1 h 9"/>
                  <a:gd name="T46" fmla="*/ 2 w 4"/>
                  <a:gd name="T47" fmla="*/ 4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4" h="9">
                    <a:moveTo>
                      <a:pt x="2" y="4"/>
                    </a:moveTo>
                    <a:cubicBezTo>
                      <a:pt x="2" y="4"/>
                      <a:pt x="1" y="3"/>
                      <a:pt x="1" y="2"/>
                    </a:cubicBezTo>
                    <a:cubicBezTo>
                      <a:pt x="1" y="3"/>
                      <a:pt x="2" y="4"/>
                      <a:pt x="3" y="5"/>
                    </a:cubicBezTo>
                    <a:cubicBezTo>
                      <a:pt x="2" y="5"/>
                      <a:pt x="3" y="6"/>
                      <a:pt x="3" y="6"/>
                    </a:cubicBezTo>
                    <a:cubicBezTo>
                      <a:pt x="2" y="5"/>
                      <a:pt x="1" y="4"/>
                      <a:pt x="1" y="3"/>
                    </a:cubicBezTo>
                    <a:cubicBezTo>
                      <a:pt x="1" y="4"/>
                      <a:pt x="1" y="3"/>
                      <a:pt x="1" y="3"/>
                    </a:cubicBezTo>
                    <a:cubicBezTo>
                      <a:pt x="1" y="4"/>
                      <a:pt x="1" y="4"/>
                      <a:pt x="2" y="5"/>
                    </a:cubicBezTo>
                    <a:cubicBezTo>
                      <a:pt x="2" y="6"/>
                      <a:pt x="2" y="7"/>
                      <a:pt x="2" y="6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1" y="4"/>
                      <a:pt x="1" y="5"/>
                      <a:pt x="0" y="4"/>
                    </a:cubicBezTo>
                    <a:cubicBezTo>
                      <a:pt x="1" y="6"/>
                      <a:pt x="0" y="6"/>
                      <a:pt x="2" y="9"/>
                    </a:cubicBezTo>
                    <a:cubicBezTo>
                      <a:pt x="2" y="9"/>
                      <a:pt x="2" y="8"/>
                      <a:pt x="2" y="8"/>
                    </a:cubicBezTo>
                    <a:cubicBezTo>
                      <a:pt x="1" y="8"/>
                      <a:pt x="1" y="7"/>
                      <a:pt x="1" y="6"/>
                    </a:cubicBezTo>
                    <a:cubicBezTo>
                      <a:pt x="1" y="7"/>
                      <a:pt x="1" y="6"/>
                      <a:pt x="1" y="7"/>
                    </a:cubicBezTo>
                    <a:cubicBezTo>
                      <a:pt x="2" y="8"/>
                      <a:pt x="2" y="8"/>
                      <a:pt x="2" y="8"/>
                    </a:cubicBezTo>
                    <a:cubicBezTo>
                      <a:pt x="3" y="8"/>
                      <a:pt x="4" y="7"/>
                      <a:pt x="4" y="6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3" y="6"/>
                      <a:pt x="4" y="5"/>
                      <a:pt x="3" y="5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3"/>
                      <a:pt x="2" y="3"/>
                      <a:pt x="3" y="4"/>
                    </a:cubicBezTo>
                    <a:cubicBezTo>
                      <a:pt x="2" y="3"/>
                      <a:pt x="2" y="2"/>
                      <a:pt x="1" y="2"/>
                    </a:cubicBezTo>
                    <a:cubicBezTo>
                      <a:pt x="1" y="1"/>
                      <a:pt x="2" y="2"/>
                      <a:pt x="1" y="1"/>
                    </a:cubicBezTo>
                    <a:cubicBezTo>
                      <a:pt x="0" y="0"/>
                      <a:pt x="2" y="2"/>
                      <a:pt x="1" y="1"/>
                    </a:cubicBezTo>
                    <a:lnTo>
                      <a:pt x="2" y="4"/>
                    </a:ln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649" name="Freeform 1149"/>
              <p:cNvSpPr/>
              <p:nvPr/>
            </p:nvSpPr>
            <p:spPr bwMode="auto">
              <a:xfrm>
                <a:off x="1759" y="2962"/>
                <a:ext cx="2" cy="3"/>
              </a:xfrm>
              <a:custGeom>
                <a:avLst/>
                <a:gdLst>
                  <a:gd name="T0" fmla="*/ 0 w 2"/>
                  <a:gd name="T1" fmla="*/ 0 h 3"/>
                  <a:gd name="T2" fmla="*/ 2 w 2"/>
                  <a:gd name="T3" fmla="*/ 3 h 3"/>
                  <a:gd name="T4" fmla="*/ 2 w 2"/>
                  <a:gd name="T5" fmla="*/ 3 h 3"/>
                  <a:gd name="T6" fmla="*/ 0 w 2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3">
                    <a:moveTo>
                      <a:pt x="0" y="0"/>
                    </a:moveTo>
                    <a:lnTo>
                      <a:pt x="2" y="3"/>
                    </a:lnTo>
                    <a:lnTo>
                      <a:pt x="2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650" name="Freeform 1150"/>
              <p:cNvSpPr/>
              <p:nvPr/>
            </p:nvSpPr>
            <p:spPr bwMode="auto">
              <a:xfrm>
                <a:off x="1764" y="2970"/>
                <a:ext cx="3" cy="3"/>
              </a:xfrm>
              <a:custGeom>
                <a:avLst/>
                <a:gdLst>
                  <a:gd name="T0" fmla="*/ 1 w 1"/>
                  <a:gd name="T1" fmla="*/ 1 h 1"/>
                  <a:gd name="T2" fmla="*/ 0 w 1"/>
                  <a:gd name="T3" fmla="*/ 0 h 1"/>
                  <a:gd name="T4" fmla="*/ 1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1" y="1"/>
                    </a:cubicBez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651" name="Freeform 1151"/>
              <p:cNvSpPr/>
              <p:nvPr/>
            </p:nvSpPr>
            <p:spPr bwMode="auto">
              <a:xfrm>
                <a:off x="1753" y="296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652" name="Freeform 1152"/>
              <p:cNvSpPr/>
              <p:nvPr/>
            </p:nvSpPr>
            <p:spPr bwMode="auto">
              <a:xfrm>
                <a:off x="1750" y="2970"/>
                <a:ext cx="9" cy="14"/>
              </a:xfrm>
              <a:custGeom>
                <a:avLst/>
                <a:gdLst>
                  <a:gd name="T0" fmla="*/ 2 w 3"/>
                  <a:gd name="T1" fmla="*/ 5 h 5"/>
                  <a:gd name="T2" fmla="*/ 3 w 3"/>
                  <a:gd name="T3" fmla="*/ 4 h 5"/>
                  <a:gd name="T4" fmla="*/ 1 w 3"/>
                  <a:gd name="T5" fmla="*/ 1 h 5"/>
                  <a:gd name="T6" fmla="*/ 2 w 3"/>
                  <a:gd name="T7" fmla="*/ 3 h 5"/>
                  <a:gd name="T8" fmla="*/ 1 w 3"/>
                  <a:gd name="T9" fmla="*/ 3 h 5"/>
                  <a:gd name="T10" fmla="*/ 2 w 3"/>
                  <a:gd name="T11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" h="5">
                    <a:moveTo>
                      <a:pt x="2" y="5"/>
                    </a:moveTo>
                    <a:cubicBezTo>
                      <a:pt x="2" y="4"/>
                      <a:pt x="2" y="3"/>
                      <a:pt x="3" y="4"/>
                    </a:cubicBezTo>
                    <a:cubicBezTo>
                      <a:pt x="2" y="3"/>
                      <a:pt x="1" y="2"/>
                      <a:pt x="1" y="1"/>
                    </a:cubicBezTo>
                    <a:cubicBezTo>
                      <a:pt x="0" y="0"/>
                      <a:pt x="2" y="3"/>
                      <a:pt x="2" y="3"/>
                    </a:cubicBezTo>
                    <a:cubicBezTo>
                      <a:pt x="1" y="2"/>
                      <a:pt x="1" y="3"/>
                      <a:pt x="1" y="3"/>
                    </a:cubicBezTo>
                    <a:lnTo>
                      <a:pt x="2" y="5"/>
                    </a:ln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653" name="Freeform 1153"/>
              <p:cNvSpPr/>
              <p:nvPr/>
            </p:nvSpPr>
            <p:spPr bwMode="auto">
              <a:xfrm>
                <a:off x="1737" y="2960"/>
                <a:ext cx="16" cy="24"/>
              </a:xfrm>
              <a:custGeom>
                <a:avLst/>
                <a:gdLst>
                  <a:gd name="T0" fmla="*/ 3 w 6"/>
                  <a:gd name="T1" fmla="*/ 5 h 9"/>
                  <a:gd name="T2" fmla="*/ 3 w 6"/>
                  <a:gd name="T3" fmla="*/ 6 h 9"/>
                  <a:gd name="T4" fmla="*/ 3 w 6"/>
                  <a:gd name="T5" fmla="*/ 5 h 9"/>
                  <a:gd name="T6" fmla="*/ 3 w 6"/>
                  <a:gd name="T7" fmla="*/ 4 h 9"/>
                  <a:gd name="T8" fmla="*/ 3 w 6"/>
                  <a:gd name="T9" fmla="*/ 5 h 9"/>
                  <a:gd name="T10" fmla="*/ 3 w 6"/>
                  <a:gd name="T11" fmla="*/ 7 h 9"/>
                  <a:gd name="T12" fmla="*/ 3 w 6"/>
                  <a:gd name="T13" fmla="*/ 7 h 9"/>
                  <a:gd name="T14" fmla="*/ 5 w 6"/>
                  <a:gd name="T15" fmla="*/ 9 h 9"/>
                  <a:gd name="T16" fmla="*/ 2 w 6"/>
                  <a:gd name="T17" fmla="*/ 7 h 9"/>
                  <a:gd name="T18" fmla="*/ 3 w 6"/>
                  <a:gd name="T19" fmla="*/ 6 h 9"/>
                  <a:gd name="T20" fmla="*/ 4 w 6"/>
                  <a:gd name="T21" fmla="*/ 6 h 9"/>
                  <a:gd name="T22" fmla="*/ 3 w 6"/>
                  <a:gd name="T23" fmla="*/ 5 h 9"/>
                  <a:gd name="T24" fmla="*/ 5 w 6"/>
                  <a:gd name="T25" fmla="*/ 5 h 9"/>
                  <a:gd name="T26" fmla="*/ 5 w 6"/>
                  <a:gd name="T27" fmla="*/ 4 h 9"/>
                  <a:gd name="T28" fmla="*/ 6 w 6"/>
                  <a:gd name="T29" fmla="*/ 4 h 9"/>
                  <a:gd name="T30" fmla="*/ 4 w 6"/>
                  <a:gd name="T31" fmla="*/ 4 h 9"/>
                  <a:gd name="T32" fmla="*/ 5 w 6"/>
                  <a:gd name="T33" fmla="*/ 4 h 9"/>
                  <a:gd name="T34" fmla="*/ 2 w 6"/>
                  <a:gd name="T35" fmla="*/ 3 h 9"/>
                  <a:gd name="T36" fmla="*/ 2 w 6"/>
                  <a:gd name="T37" fmla="*/ 3 h 9"/>
                  <a:gd name="T38" fmla="*/ 4 w 6"/>
                  <a:gd name="T39" fmla="*/ 3 h 9"/>
                  <a:gd name="T40" fmla="*/ 4 w 6"/>
                  <a:gd name="T41" fmla="*/ 3 h 9"/>
                  <a:gd name="T42" fmla="*/ 6 w 6"/>
                  <a:gd name="T43" fmla="*/ 3 h 9"/>
                  <a:gd name="T44" fmla="*/ 3 w 6"/>
                  <a:gd name="T45" fmla="*/ 2 h 9"/>
                  <a:gd name="T46" fmla="*/ 4 w 6"/>
                  <a:gd name="T47" fmla="*/ 2 h 9"/>
                  <a:gd name="T48" fmla="*/ 1 w 6"/>
                  <a:gd name="T49" fmla="*/ 0 h 9"/>
                  <a:gd name="T50" fmla="*/ 0 w 6"/>
                  <a:gd name="T51" fmla="*/ 3 h 9"/>
                  <a:gd name="T52" fmla="*/ 2 w 6"/>
                  <a:gd name="T53" fmla="*/ 4 h 9"/>
                  <a:gd name="T54" fmla="*/ 0 w 6"/>
                  <a:gd name="T55" fmla="*/ 4 h 9"/>
                  <a:gd name="T56" fmla="*/ 2 w 6"/>
                  <a:gd name="T57" fmla="*/ 4 h 9"/>
                  <a:gd name="T58" fmla="*/ 0 w 6"/>
                  <a:gd name="T59" fmla="*/ 5 h 9"/>
                  <a:gd name="T60" fmla="*/ 2 w 6"/>
                  <a:gd name="T61" fmla="*/ 5 h 9"/>
                  <a:gd name="T62" fmla="*/ 0 w 6"/>
                  <a:gd name="T63" fmla="*/ 5 h 9"/>
                  <a:gd name="T64" fmla="*/ 4 w 6"/>
                  <a:gd name="T65" fmla="*/ 8 h 9"/>
                  <a:gd name="T66" fmla="*/ 3 w 6"/>
                  <a:gd name="T67" fmla="*/ 7 h 9"/>
                  <a:gd name="T68" fmla="*/ 5 w 6"/>
                  <a:gd name="T69" fmla="*/ 6 h 9"/>
                  <a:gd name="T70" fmla="*/ 4 w 6"/>
                  <a:gd name="T71" fmla="*/ 5 h 9"/>
                  <a:gd name="T72" fmla="*/ 6 w 6"/>
                  <a:gd name="T73" fmla="*/ 8 h 9"/>
                  <a:gd name="T74" fmla="*/ 6 w 6"/>
                  <a:gd name="T75" fmla="*/ 7 h 9"/>
                  <a:gd name="T76" fmla="*/ 5 w 6"/>
                  <a:gd name="T77" fmla="*/ 7 h 9"/>
                  <a:gd name="T78" fmla="*/ 6 w 6"/>
                  <a:gd name="T79" fmla="*/ 7 h 9"/>
                  <a:gd name="T80" fmla="*/ 4 w 6"/>
                  <a:gd name="T81" fmla="*/ 4 h 9"/>
                  <a:gd name="T82" fmla="*/ 3 w 6"/>
                  <a:gd name="T83" fmla="*/ 3 h 9"/>
                  <a:gd name="T84" fmla="*/ 3 w 6"/>
                  <a:gd name="T85" fmla="*/ 5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6" h="9">
                    <a:moveTo>
                      <a:pt x="3" y="5"/>
                    </a:moveTo>
                    <a:cubicBezTo>
                      <a:pt x="3" y="5"/>
                      <a:pt x="3" y="6"/>
                      <a:pt x="3" y="6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2" y="3"/>
                      <a:pt x="3" y="5"/>
                      <a:pt x="3" y="4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3" y="5"/>
                      <a:pt x="3" y="5"/>
                      <a:pt x="3" y="7"/>
                    </a:cubicBezTo>
                    <a:cubicBezTo>
                      <a:pt x="2" y="8"/>
                      <a:pt x="3" y="6"/>
                      <a:pt x="3" y="7"/>
                    </a:cubicBezTo>
                    <a:cubicBezTo>
                      <a:pt x="4" y="6"/>
                      <a:pt x="5" y="7"/>
                      <a:pt x="5" y="9"/>
                    </a:cubicBezTo>
                    <a:cubicBezTo>
                      <a:pt x="5" y="8"/>
                      <a:pt x="4" y="7"/>
                      <a:pt x="2" y="7"/>
                    </a:cubicBezTo>
                    <a:cubicBezTo>
                      <a:pt x="4" y="6"/>
                      <a:pt x="2" y="6"/>
                      <a:pt x="3" y="6"/>
                    </a:cubicBezTo>
                    <a:cubicBezTo>
                      <a:pt x="3" y="6"/>
                      <a:pt x="4" y="5"/>
                      <a:pt x="4" y="6"/>
                    </a:cubicBezTo>
                    <a:cubicBezTo>
                      <a:pt x="5" y="5"/>
                      <a:pt x="3" y="6"/>
                      <a:pt x="3" y="5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5" y="5"/>
                      <a:pt x="4" y="5"/>
                      <a:pt x="5" y="4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4" y="3"/>
                      <a:pt x="4" y="4"/>
                      <a:pt x="2" y="3"/>
                    </a:cubicBezTo>
                    <a:cubicBezTo>
                      <a:pt x="5" y="4"/>
                      <a:pt x="1" y="3"/>
                      <a:pt x="2" y="3"/>
                    </a:cubicBezTo>
                    <a:cubicBezTo>
                      <a:pt x="4" y="3"/>
                      <a:pt x="3" y="3"/>
                      <a:pt x="4" y="3"/>
                    </a:cubicBezTo>
                    <a:cubicBezTo>
                      <a:pt x="3" y="3"/>
                      <a:pt x="4" y="3"/>
                      <a:pt x="4" y="3"/>
                    </a:cubicBezTo>
                    <a:cubicBezTo>
                      <a:pt x="5" y="3"/>
                      <a:pt x="4" y="3"/>
                      <a:pt x="6" y="3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2"/>
                      <a:pt x="2" y="0"/>
                      <a:pt x="1" y="0"/>
                    </a:cubicBezTo>
                    <a:cubicBezTo>
                      <a:pt x="1" y="2"/>
                      <a:pt x="1" y="3"/>
                      <a:pt x="0" y="3"/>
                    </a:cubicBezTo>
                    <a:cubicBezTo>
                      <a:pt x="2" y="4"/>
                      <a:pt x="0" y="4"/>
                      <a:pt x="2" y="4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1" y="5"/>
                      <a:pt x="1" y="4"/>
                      <a:pt x="2" y="4"/>
                    </a:cubicBezTo>
                    <a:cubicBezTo>
                      <a:pt x="2" y="4"/>
                      <a:pt x="1" y="5"/>
                      <a:pt x="0" y="5"/>
                    </a:cubicBezTo>
                    <a:cubicBezTo>
                      <a:pt x="1" y="5"/>
                      <a:pt x="1" y="5"/>
                      <a:pt x="2" y="5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2" y="6"/>
                      <a:pt x="1" y="8"/>
                      <a:pt x="4" y="8"/>
                    </a:cubicBezTo>
                    <a:cubicBezTo>
                      <a:pt x="3" y="7"/>
                      <a:pt x="3" y="7"/>
                      <a:pt x="3" y="7"/>
                    </a:cubicBezTo>
                    <a:cubicBezTo>
                      <a:pt x="4" y="8"/>
                      <a:pt x="3" y="4"/>
                      <a:pt x="5" y="6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5" y="6"/>
                      <a:pt x="5" y="7"/>
                      <a:pt x="6" y="8"/>
                    </a:cubicBezTo>
                    <a:cubicBezTo>
                      <a:pt x="6" y="8"/>
                      <a:pt x="6" y="8"/>
                      <a:pt x="6" y="7"/>
                    </a:cubicBezTo>
                    <a:cubicBezTo>
                      <a:pt x="5" y="7"/>
                      <a:pt x="5" y="7"/>
                      <a:pt x="5" y="7"/>
                    </a:cubicBezTo>
                    <a:cubicBezTo>
                      <a:pt x="5" y="6"/>
                      <a:pt x="5" y="6"/>
                      <a:pt x="6" y="7"/>
                    </a:cubicBezTo>
                    <a:cubicBezTo>
                      <a:pt x="6" y="6"/>
                      <a:pt x="5" y="5"/>
                      <a:pt x="4" y="4"/>
                    </a:cubicBezTo>
                    <a:cubicBezTo>
                      <a:pt x="5" y="7"/>
                      <a:pt x="2" y="2"/>
                      <a:pt x="3" y="3"/>
                    </a:cubicBezTo>
                    <a:cubicBezTo>
                      <a:pt x="3" y="4"/>
                      <a:pt x="3" y="4"/>
                      <a:pt x="3" y="5"/>
                    </a:cubicBez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654" name="Freeform 1154"/>
              <p:cNvSpPr/>
              <p:nvPr/>
            </p:nvSpPr>
            <p:spPr bwMode="auto">
              <a:xfrm>
                <a:off x="1753" y="2981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655" name="Freeform 1155"/>
              <p:cNvSpPr/>
              <p:nvPr/>
            </p:nvSpPr>
            <p:spPr bwMode="auto">
              <a:xfrm>
                <a:off x="1745" y="2962"/>
                <a:ext cx="3" cy="3"/>
              </a:xfrm>
              <a:custGeom>
                <a:avLst/>
                <a:gdLst>
                  <a:gd name="T0" fmla="*/ 1 w 1"/>
                  <a:gd name="T1" fmla="*/ 1 h 1"/>
                  <a:gd name="T2" fmla="*/ 1 w 1"/>
                  <a:gd name="T3" fmla="*/ 0 h 1"/>
                  <a:gd name="T4" fmla="*/ 1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1" y="1"/>
                    </a:cubicBez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656" name="Rectangle 1156"/>
              <p:cNvSpPr>
                <a:spLocks noChangeArrowheads="1"/>
              </p:cNvSpPr>
              <p:nvPr/>
            </p:nvSpPr>
            <p:spPr bwMode="auto">
              <a:xfrm>
                <a:off x="1753" y="2979"/>
                <a:ext cx="1" cy="1"/>
              </a:xfrm>
              <a:prstGeom prst="rect">
                <a:avLst/>
              </a:pr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657" name="Freeform 1157"/>
              <p:cNvSpPr/>
              <p:nvPr/>
            </p:nvSpPr>
            <p:spPr bwMode="auto">
              <a:xfrm>
                <a:off x="1748" y="2970"/>
                <a:ext cx="2" cy="3"/>
              </a:xfrm>
              <a:custGeom>
                <a:avLst/>
                <a:gdLst>
                  <a:gd name="T0" fmla="*/ 2 w 2"/>
                  <a:gd name="T1" fmla="*/ 0 h 3"/>
                  <a:gd name="T2" fmla="*/ 0 w 2"/>
                  <a:gd name="T3" fmla="*/ 0 h 3"/>
                  <a:gd name="T4" fmla="*/ 2 w 2"/>
                  <a:gd name="T5" fmla="*/ 3 h 3"/>
                  <a:gd name="T6" fmla="*/ 2 w 2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3">
                    <a:moveTo>
                      <a:pt x="2" y="0"/>
                    </a:moveTo>
                    <a:lnTo>
                      <a:pt x="0" y="0"/>
                    </a:lnTo>
                    <a:lnTo>
                      <a:pt x="2" y="3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658" name="Freeform 1158"/>
              <p:cNvSpPr/>
              <p:nvPr/>
            </p:nvSpPr>
            <p:spPr bwMode="auto">
              <a:xfrm>
                <a:off x="1742" y="2965"/>
                <a:ext cx="0" cy="3"/>
              </a:xfrm>
              <a:custGeom>
                <a:avLst/>
                <a:gdLst>
                  <a:gd name="T0" fmla="*/ 3 h 3"/>
                  <a:gd name="T1" fmla="*/ 0 h 3"/>
                  <a:gd name="T2" fmla="*/ 3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3">
                    <a:moveTo>
                      <a:pt x="0" y="3"/>
                    </a:moveTo>
                    <a:lnTo>
                      <a:pt x="0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659" name="Freeform 1159"/>
              <p:cNvSpPr/>
              <p:nvPr/>
            </p:nvSpPr>
            <p:spPr bwMode="auto">
              <a:xfrm>
                <a:off x="1745" y="2976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660" name="Freeform 1160"/>
              <p:cNvSpPr/>
              <p:nvPr/>
            </p:nvSpPr>
            <p:spPr bwMode="auto">
              <a:xfrm>
                <a:off x="1740" y="2949"/>
                <a:ext cx="32" cy="54"/>
              </a:xfrm>
              <a:custGeom>
                <a:avLst/>
                <a:gdLst>
                  <a:gd name="T0" fmla="*/ 4 w 12"/>
                  <a:gd name="T1" fmla="*/ 15 h 20"/>
                  <a:gd name="T2" fmla="*/ 4 w 12"/>
                  <a:gd name="T3" fmla="*/ 17 h 20"/>
                  <a:gd name="T4" fmla="*/ 4 w 12"/>
                  <a:gd name="T5" fmla="*/ 18 h 20"/>
                  <a:gd name="T6" fmla="*/ 5 w 12"/>
                  <a:gd name="T7" fmla="*/ 17 h 20"/>
                  <a:gd name="T8" fmla="*/ 7 w 12"/>
                  <a:gd name="T9" fmla="*/ 16 h 20"/>
                  <a:gd name="T10" fmla="*/ 8 w 12"/>
                  <a:gd name="T11" fmla="*/ 12 h 20"/>
                  <a:gd name="T12" fmla="*/ 9 w 12"/>
                  <a:gd name="T13" fmla="*/ 15 h 20"/>
                  <a:gd name="T14" fmla="*/ 8 w 12"/>
                  <a:gd name="T15" fmla="*/ 13 h 20"/>
                  <a:gd name="T16" fmla="*/ 9 w 12"/>
                  <a:gd name="T17" fmla="*/ 12 h 20"/>
                  <a:gd name="T18" fmla="*/ 6 w 12"/>
                  <a:gd name="T19" fmla="*/ 12 h 20"/>
                  <a:gd name="T20" fmla="*/ 7 w 12"/>
                  <a:gd name="T21" fmla="*/ 11 h 20"/>
                  <a:gd name="T22" fmla="*/ 3 w 12"/>
                  <a:gd name="T23" fmla="*/ 12 h 20"/>
                  <a:gd name="T24" fmla="*/ 8 w 12"/>
                  <a:gd name="T25" fmla="*/ 10 h 20"/>
                  <a:gd name="T26" fmla="*/ 7 w 12"/>
                  <a:gd name="T27" fmla="*/ 9 h 20"/>
                  <a:gd name="T28" fmla="*/ 6 w 12"/>
                  <a:gd name="T29" fmla="*/ 8 h 20"/>
                  <a:gd name="T30" fmla="*/ 4 w 12"/>
                  <a:gd name="T31" fmla="*/ 8 h 20"/>
                  <a:gd name="T32" fmla="*/ 1 w 12"/>
                  <a:gd name="T33" fmla="*/ 8 h 20"/>
                  <a:gd name="T34" fmla="*/ 5 w 12"/>
                  <a:gd name="T35" fmla="*/ 6 h 20"/>
                  <a:gd name="T36" fmla="*/ 5 w 12"/>
                  <a:gd name="T37" fmla="*/ 5 h 20"/>
                  <a:gd name="T38" fmla="*/ 4 w 12"/>
                  <a:gd name="T39" fmla="*/ 5 h 20"/>
                  <a:gd name="T40" fmla="*/ 3 w 12"/>
                  <a:gd name="T41" fmla="*/ 7 h 20"/>
                  <a:gd name="T42" fmla="*/ 2 w 12"/>
                  <a:gd name="T43" fmla="*/ 5 h 20"/>
                  <a:gd name="T44" fmla="*/ 3 w 12"/>
                  <a:gd name="T45" fmla="*/ 4 h 20"/>
                  <a:gd name="T46" fmla="*/ 0 w 12"/>
                  <a:gd name="T47" fmla="*/ 7 h 20"/>
                  <a:gd name="T48" fmla="*/ 0 w 12"/>
                  <a:gd name="T49" fmla="*/ 7 h 20"/>
                  <a:gd name="T50" fmla="*/ 1 w 12"/>
                  <a:gd name="T51" fmla="*/ 8 h 20"/>
                  <a:gd name="T52" fmla="*/ 1 w 12"/>
                  <a:gd name="T53" fmla="*/ 9 h 20"/>
                  <a:gd name="T54" fmla="*/ 1 w 12"/>
                  <a:gd name="T55" fmla="*/ 9 h 20"/>
                  <a:gd name="T56" fmla="*/ 2 w 12"/>
                  <a:gd name="T57" fmla="*/ 10 h 20"/>
                  <a:gd name="T58" fmla="*/ 2 w 12"/>
                  <a:gd name="T59" fmla="*/ 10 h 20"/>
                  <a:gd name="T60" fmla="*/ 2 w 12"/>
                  <a:gd name="T61" fmla="*/ 10 h 20"/>
                  <a:gd name="T62" fmla="*/ 3 w 12"/>
                  <a:gd name="T63" fmla="*/ 11 h 20"/>
                  <a:gd name="T64" fmla="*/ 4 w 12"/>
                  <a:gd name="T65" fmla="*/ 11 h 20"/>
                  <a:gd name="T66" fmla="*/ 3 w 12"/>
                  <a:gd name="T67" fmla="*/ 12 h 20"/>
                  <a:gd name="T68" fmla="*/ 3 w 12"/>
                  <a:gd name="T69" fmla="*/ 13 h 20"/>
                  <a:gd name="T70" fmla="*/ 5 w 12"/>
                  <a:gd name="T71" fmla="*/ 12 h 20"/>
                  <a:gd name="T72" fmla="*/ 6 w 12"/>
                  <a:gd name="T73" fmla="*/ 13 h 20"/>
                  <a:gd name="T74" fmla="*/ 7 w 12"/>
                  <a:gd name="T75" fmla="*/ 14 h 20"/>
                  <a:gd name="T76" fmla="*/ 7 w 12"/>
                  <a:gd name="T77" fmla="*/ 14 h 20"/>
                  <a:gd name="T78" fmla="*/ 9 w 12"/>
                  <a:gd name="T79" fmla="*/ 13 h 20"/>
                  <a:gd name="T80" fmla="*/ 7 w 12"/>
                  <a:gd name="T81" fmla="*/ 12 h 20"/>
                  <a:gd name="T82" fmla="*/ 8 w 12"/>
                  <a:gd name="T83" fmla="*/ 14 h 20"/>
                  <a:gd name="T84" fmla="*/ 6 w 12"/>
                  <a:gd name="T85" fmla="*/ 15 h 20"/>
                  <a:gd name="T86" fmla="*/ 5 w 12"/>
                  <a:gd name="T87" fmla="*/ 13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2" h="20">
                    <a:moveTo>
                      <a:pt x="5" y="13"/>
                    </a:moveTo>
                    <a:cubicBezTo>
                      <a:pt x="4" y="13"/>
                      <a:pt x="4" y="14"/>
                      <a:pt x="4" y="15"/>
                    </a:cubicBezTo>
                    <a:cubicBezTo>
                      <a:pt x="4" y="14"/>
                      <a:pt x="4" y="14"/>
                      <a:pt x="4" y="14"/>
                    </a:cubicBezTo>
                    <a:cubicBezTo>
                      <a:pt x="4" y="14"/>
                      <a:pt x="3" y="16"/>
                      <a:pt x="4" y="17"/>
                    </a:cubicBezTo>
                    <a:cubicBezTo>
                      <a:pt x="4" y="16"/>
                      <a:pt x="4" y="16"/>
                      <a:pt x="4" y="16"/>
                    </a:cubicBezTo>
                    <a:cubicBezTo>
                      <a:pt x="4" y="15"/>
                      <a:pt x="4" y="18"/>
                      <a:pt x="4" y="18"/>
                    </a:cubicBezTo>
                    <a:cubicBezTo>
                      <a:pt x="5" y="18"/>
                      <a:pt x="5" y="15"/>
                      <a:pt x="5" y="15"/>
                    </a:cubicBezTo>
                    <a:cubicBezTo>
                      <a:pt x="5" y="15"/>
                      <a:pt x="5" y="16"/>
                      <a:pt x="5" y="17"/>
                    </a:cubicBezTo>
                    <a:cubicBezTo>
                      <a:pt x="6" y="17"/>
                      <a:pt x="6" y="15"/>
                      <a:pt x="6" y="14"/>
                    </a:cubicBezTo>
                    <a:cubicBezTo>
                      <a:pt x="6" y="20"/>
                      <a:pt x="7" y="13"/>
                      <a:pt x="7" y="16"/>
                    </a:cubicBezTo>
                    <a:cubicBezTo>
                      <a:pt x="7" y="16"/>
                      <a:pt x="7" y="16"/>
                      <a:pt x="8" y="16"/>
                    </a:cubicBezTo>
                    <a:cubicBezTo>
                      <a:pt x="11" y="14"/>
                      <a:pt x="8" y="11"/>
                      <a:pt x="8" y="12"/>
                    </a:cubicBezTo>
                    <a:cubicBezTo>
                      <a:pt x="7" y="14"/>
                      <a:pt x="10" y="9"/>
                      <a:pt x="6" y="16"/>
                    </a:cubicBezTo>
                    <a:cubicBezTo>
                      <a:pt x="6" y="17"/>
                      <a:pt x="10" y="15"/>
                      <a:pt x="9" y="15"/>
                    </a:cubicBezTo>
                    <a:cubicBezTo>
                      <a:pt x="11" y="15"/>
                      <a:pt x="10" y="14"/>
                      <a:pt x="11" y="14"/>
                    </a:cubicBezTo>
                    <a:cubicBezTo>
                      <a:pt x="8" y="14"/>
                      <a:pt x="12" y="11"/>
                      <a:pt x="8" y="13"/>
                    </a:cubicBezTo>
                    <a:cubicBezTo>
                      <a:pt x="9" y="12"/>
                      <a:pt x="8" y="13"/>
                      <a:pt x="8" y="12"/>
                    </a:cubicBezTo>
                    <a:cubicBezTo>
                      <a:pt x="9" y="12"/>
                      <a:pt x="9" y="12"/>
                      <a:pt x="9" y="12"/>
                    </a:cubicBezTo>
                    <a:cubicBezTo>
                      <a:pt x="9" y="11"/>
                      <a:pt x="7" y="13"/>
                      <a:pt x="9" y="11"/>
                    </a:cubicBezTo>
                    <a:cubicBezTo>
                      <a:pt x="9" y="11"/>
                      <a:pt x="8" y="12"/>
                      <a:pt x="6" y="12"/>
                    </a:cubicBezTo>
                    <a:cubicBezTo>
                      <a:pt x="7" y="12"/>
                      <a:pt x="7" y="11"/>
                      <a:pt x="9" y="10"/>
                    </a:cubicBezTo>
                    <a:cubicBezTo>
                      <a:pt x="7" y="11"/>
                      <a:pt x="8" y="11"/>
                      <a:pt x="7" y="11"/>
                    </a:cubicBezTo>
                    <a:cubicBezTo>
                      <a:pt x="7" y="11"/>
                      <a:pt x="6" y="11"/>
                      <a:pt x="6" y="12"/>
                    </a:cubicBezTo>
                    <a:cubicBezTo>
                      <a:pt x="6" y="11"/>
                      <a:pt x="4" y="12"/>
                      <a:pt x="3" y="12"/>
                    </a:cubicBezTo>
                    <a:cubicBezTo>
                      <a:pt x="5" y="10"/>
                      <a:pt x="4" y="12"/>
                      <a:pt x="5" y="11"/>
                    </a:cubicBezTo>
                    <a:cubicBezTo>
                      <a:pt x="6" y="11"/>
                      <a:pt x="6" y="11"/>
                      <a:pt x="8" y="10"/>
                    </a:cubicBezTo>
                    <a:cubicBezTo>
                      <a:pt x="8" y="10"/>
                      <a:pt x="7" y="10"/>
                      <a:pt x="6" y="10"/>
                    </a:cubicBezTo>
                    <a:cubicBezTo>
                      <a:pt x="6" y="9"/>
                      <a:pt x="7" y="9"/>
                      <a:pt x="7" y="9"/>
                    </a:cubicBezTo>
                    <a:cubicBezTo>
                      <a:pt x="8" y="8"/>
                      <a:pt x="5" y="9"/>
                      <a:pt x="5" y="9"/>
                    </a:cubicBezTo>
                    <a:cubicBezTo>
                      <a:pt x="6" y="8"/>
                      <a:pt x="6" y="8"/>
                      <a:pt x="6" y="8"/>
                    </a:cubicBezTo>
                    <a:cubicBezTo>
                      <a:pt x="5" y="9"/>
                      <a:pt x="6" y="7"/>
                      <a:pt x="5" y="7"/>
                    </a:cubicBezTo>
                    <a:cubicBezTo>
                      <a:pt x="4" y="8"/>
                      <a:pt x="4" y="8"/>
                      <a:pt x="4" y="8"/>
                    </a:cubicBezTo>
                    <a:cubicBezTo>
                      <a:pt x="6" y="6"/>
                      <a:pt x="2" y="8"/>
                      <a:pt x="4" y="7"/>
                    </a:cubicBezTo>
                    <a:cubicBezTo>
                      <a:pt x="2" y="8"/>
                      <a:pt x="1" y="8"/>
                      <a:pt x="1" y="8"/>
                    </a:cubicBezTo>
                    <a:cubicBezTo>
                      <a:pt x="2" y="7"/>
                      <a:pt x="2" y="7"/>
                      <a:pt x="2" y="7"/>
                    </a:cubicBezTo>
                    <a:cubicBezTo>
                      <a:pt x="2" y="8"/>
                      <a:pt x="4" y="6"/>
                      <a:pt x="5" y="6"/>
                    </a:cubicBezTo>
                    <a:cubicBezTo>
                      <a:pt x="4" y="6"/>
                      <a:pt x="5" y="5"/>
                      <a:pt x="4" y="6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5" y="5"/>
                      <a:pt x="2" y="7"/>
                      <a:pt x="3" y="6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4" y="5"/>
                      <a:pt x="1" y="0"/>
                      <a:pt x="2" y="5"/>
                    </a:cubicBezTo>
                    <a:cubicBezTo>
                      <a:pt x="3" y="4"/>
                      <a:pt x="5" y="7"/>
                      <a:pt x="3" y="7"/>
                    </a:cubicBezTo>
                    <a:cubicBezTo>
                      <a:pt x="1" y="5"/>
                      <a:pt x="2" y="3"/>
                      <a:pt x="2" y="6"/>
                    </a:cubicBezTo>
                    <a:cubicBezTo>
                      <a:pt x="2" y="6"/>
                      <a:pt x="2" y="5"/>
                      <a:pt x="2" y="5"/>
                    </a:cubicBezTo>
                    <a:cubicBezTo>
                      <a:pt x="1" y="6"/>
                      <a:pt x="1" y="6"/>
                      <a:pt x="1" y="6"/>
                    </a:cubicBezTo>
                    <a:cubicBezTo>
                      <a:pt x="2" y="5"/>
                      <a:pt x="2" y="5"/>
                      <a:pt x="3" y="4"/>
                    </a:cubicBezTo>
                    <a:cubicBezTo>
                      <a:pt x="4" y="4"/>
                      <a:pt x="2" y="5"/>
                      <a:pt x="3" y="5"/>
                    </a:cubicBezTo>
                    <a:cubicBezTo>
                      <a:pt x="1" y="6"/>
                      <a:pt x="1" y="6"/>
                      <a:pt x="0" y="7"/>
                    </a:cubicBezTo>
                    <a:cubicBezTo>
                      <a:pt x="1" y="7"/>
                      <a:pt x="1" y="7"/>
                      <a:pt x="1" y="7"/>
                    </a:cubicBezTo>
                    <a:cubicBezTo>
                      <a:pt x="0" y="7"/>
                      <a:pt x="1" y="7"/>
                      <a:pt x="0" y="7"/>
                    </a:cubicBezTo>
                    <a:cubicBezTo>
                      <a:pt x="2" y="6"/>
                      <a:pt x="0" y="8"/>
                      <a:pt x="1" y="8"/>
                    </a:cubicBezTo>
                    <a:cubicBezTo>
                      <a:pt x="1" y="8"/>
                      <a:pt x="1" y="8"/>
                      <a:pt x="1" y="8"/>
                    </a:cubicBezTo>
                    <a:cubicBezTo>
                      <a:pt x="1" y="7"/>
                      <a:pt x="1" y="7"/>
                      <a:pt x="2" y="7"/>
                    </a:cubicBezTo>
                    <a:cubicBezTo>
                      <a:pt x="1" y="8"/>
                      <a:pt x="1" y="8"/>
                      <a:pt x="1" y="9"/>
                    </a:cubicBezTo>
                    <a:cubicBezTo>
                      <a:pt x="1" y="8"/>
                      <a:pt x="3" y="7"/>
                      <a:pt x="3" y="8"/>
                    </a:cubicBezTo>
                    <a:cubicBezTo>
                      <a:pt x="1" y="9"/>
                      <a:pt x="2" y="9"/>
                      <a:pt x="1" y="9"/>
                    </a:cubicBezTo>
                    <a:cubicBezTo>
                      <a:pt x="3" y="9"/>
                      <a:pt x="2" y="10"/>
                      <a:pt x="3" y="9"/>
                    </a:cubicBezTo>
                    <a:cubicBezTo>
                      <a:pt x="3" y="9"/>
                      <a:pt x="3" y="9"/>
                      <a:pt x="2" y="10"/>
                    </a:cubicBezTo>
                    <a:cubicBezTo>
                      <a:pt x="2" y="10"/>
                      <a:pt x="2" y="10"/>
                      <a:pt x="2" y="10"/>
                    </a:cubicBezTo>
                    <a:cubicBezTo>
                      <a:pt x="2" y="10"/>
                      <a:pt x="2" y="10"/>
                      <a:pt x="2" y="10"/>
                    </a:cubicBezTo>
                    <a:cubicBezTo>
                      <a:pt x="2" y="10"/>
                      <a:pt x="2" y="10"/>
                      <a:pt x="2" y="10"/>
                    </a:cubicBezTo>
                    <a:cubicBezTo>
                      <a:pt x="2" y="10"/>
                      <a:pt x="3" y="10"/>
                      <a:pt x="2" y="10"/>
                    </a:cubicBezTo>
                    <a:cubicBezTo>
                      <a:pt x="2" y="10"/>
                      <a:pt x="2" y="10"/>
                      <a:pt x="2" y="10"/>
                    </a:cubicBezTo>
                    <a:cubicBezTo>
                      <a:pt x="1" y="11"/>
                      <a:pt x="4" y="9"/>
                      <a:pt x="3" y="11"/>
                    </a:cubicBezTo>
                    <a:cubicBezTo>
                      <a:pt x="4" y="10"/>
                      <a:pt x="4" y="11"/>
                      <a:pt x="6" y="9"/>
                    </a:cubicBezTo>
                    <a:cubicBezTo>
                      <a:pt x="5" y="10"/>
                      <a:pt x="4" y="11"/>
                      <a:pt x="4" y="11"/>
                    </a:cubicBezTo>
                    <a:cubicBezTo>
                      <a:pt x="6" y="10"/>
                      <a:pt x="4" y="11"/>
                      <a:pt x="5" y="11"/>
                    </a:cubicBezTo>
                    <a:cubicBezTo>
                      <a:pt x="3" y="12"/>
                      <a:pt x="4" y="11"/>
                      <a:pt x="3" y="12"/>
                    </a:cubicBezTo>
                    <a:cubicBezTo>
                      <a:pt x="2" y="12"/>
                      <a:pt x="4" y="12"/>
                      <a:pt x="4" y="12"/>
                    </a:cubicBezTo>
                    <a:cubicBezTo>
                      <a:pt x="3" y="13"/>
                      <a:pt x="3" y="13"/>
                      <a:pt x="3" y="13"/>
                    </a:cubicBezTo>
                    <a:cubicBezTo>
                      <a:pt x="4" y="12"/>
                      <a:pt x="5" y="12"/>
                      <a:pt x="4" y="13"/>
                    </a:cubicBezTo>
                    <a:cubicBezTo>
                      <a:pt x="5" y="12"/>
                      <a:pt x="5" y="12"/>
                      <a:pt x="5" y="12"/>
                    </a:cubicBezTo>
                    <a:cubicBezTo>
                      <a:pt x="5" y="13"/>
                      <a:pt x="5" y="13"/>
                      <a:pt x="4" y="14"/>
                    </a:cubicBezTo>
                    <a:cubicBezTo>
                      <a:pt x="6" y="13"/>
                      <a:pt x="6" y="13"/>
                      <a:pt x="6" y="13"/>
                    </a:cubicBezTo>
                    <a:cubicBezTo>
                      <a:pt x="4" y="14"/>
                      <a:pt x="6" y="14"/>
                      <a:pt x="8" y="13"/>
                    </a:cubicBezTo>
                    <a:cubicBezTo>
                      <a:pt x="8" y="13"/>
                      <a:pt x="8" y="14"/>
                      <a:pt x="7" y="14"/>
                    </a:cubicBezTo>
                    <a:cubicBezTo>
                      <a:pt x="7" y="14"/>
                      <a:pt x="7" y="14"/>
                      <a:pt x="7" y="14"/>
                    </a:cubicBezTo>
                    <a:cubicBezTo>
                      <a:pt x="7" y="14"/>
                      <a:pt x="5" y="14"/>
                      <a:pt x="7" y="14"/>
                    </a:cubicBezTo>
                    <a:cubicBezTo>
                      <a:pt x="7" y="14"/>
                      <a:pt x="8" y="15"/>
                      <a:pt x="7" y="14"/>
                    </a:cubicBezTo>
                    <a:cubicBezTo>
                      <a:pt x="6" y="12"/>
                      <a:pt x="9" y="13"/>
                      <a:pt x="9" y="13"/>
                    </a:cubicBezTo>
                    <a:cubicBezTo>
                      <a:pt x="6" y="16"/>
                      <a:pt x="8" y="17"/>
                      <a:pt x="6" y="15"/>
                    </a:cubicBezTo>
                    <a:cubicBezTo>
                      <a:pt x="7" y="10"/>
                      <a:pt x="7" y="13"/>
                      <a:pt x="7" y="12"/>
                    </a:cubicBezTo>
                    <a:cubicBezTo>
                      <a:pt x="7" y="12"/>
                      <a:pt x="6" y="12"/>
                      <a:pt x="7" y="14"/>
                    </a:cubicBezTo>
                    <a:cubicBezTo>
                      <a:pt x="7" y="14"/>
                      <a:pt x="7" y="15"/>
                      <a:pt x="8" y="14"/>
                    </a:cubicBezTo>
                    <a:cubicBezTo>
                      <a:pt x="8" y="13"/>
                      <a:pt x="9" y="15"/>
                      <a:pt x="8" y="16"/>
                    </a:cubicBezTo>
                    <a:cubicBezTo>
                      <a:pt x="7" y="16"/>
                      <a:pt x="7" y="14"/>
                      <a:pt x="6" y="15"/>
                    </a:cubicBezTo>
                    <a:cubicBezTo>
                      <a:pt x="6" y="13"/>
                      <a:pt x="6" y="13"/>
                      <a:pt x="6" y="13"/>
                    </a:cubicBezTo>
                    <a:cubicBezTo>
                      <a:pt x="6" y="10"/>
                      <a:pt x="5" y="16"/>
                      <a:pt x="5" y="13"/>
                    </a:cubicBez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661" name="Freeform 1161"/>
              <p:cNvSpPr/>
              <p:nvPr/>
            </p:nvSpPr>
            <p:spPr bwMode="auto">
              <a:xfrm>
                <a:off x="1753" y="2987"/>
                <a:ext cx="3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  <a:gd name="T3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662" name="Freeform 1162"/>
              <p:cNvSpPr/>
              <p:nvPr/>
            </p:nvSpPr>
            <p:spPr bwMode="auto">
              <a:xfrm>
                <a:off x="1756" y="2987"/>
                <a:ext cx="3" cy="0"/>
              </a:xfrm>
              <a:custGeom>
                <a:avLst/>
                <a:gdLst>
                  <a:gd name="T0" fmla="*/ 0 w 3"/>
                  <a:gd name="T1" fmla="*/ 3 w 3"/>
                  <a:gd name="T2" fmla="*/ 0 w 3"/>
                  <a:gd name="T3" fmla="*/ 0 w 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3">
                    <a:moveTo>
                      <a:pt x="0" y="0"/>
                    </a:moveTo>
                    <a:lnTo>
                      <a:pt x="3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663" name="Freeform 1163"/>
              <p:cNvSpPr/>
              <p:nvPr/>
            </p:nvSpPr>
            <p:spPr bwMode="auto">
              <a:xfrm>
                <a:off x="1748" y="2984"/>
                <a:ext cx="2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0" y="0"/>
                      <a:pt x="0" y="0"/>
                    </a:cubicBezTo>
                    <a:cubicBezTo>
                      <a:pt x="0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664" name="Rectangle 1164"/>
              <p:cNvSpPr>
                <a:spLocks noChangeArrowheads="1"/>
              </p:cNvSpPr>
              <p:nvPr/>
            </p:nvSpPr>
            <p:spPr bwMode="auto">
              <a:xfrm>
                <a:off x="1748" y="2987"/>
                <a:ext cx="2" cy="1"/>
              </a:xfrm>
              <a:prstGeom prst="rect">
                <a:avLst/>
              </a:pr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665" name="Freeform 1165"/>
              <p:cNvSpPr/>
              <p:nvPr/>
            </p:nvSpPr>
            <p:spPr bwMode="auto">
              <a:xfrm>
                <a:off x="1715" y="2973"/>
                <a:ext cx="33" cy="27"/>
              </a:xfrm>
              <a:custGeom>
                <a:avLst/>
                <a:gdLst>
                  <a:gd name="T0" fmla="*/ 6 w 12"/>
                  <a:gd name="T1" fmla="*/ 2 h 10"/>
                  <a:gd name="T2" fmla="*/ 4 w 12"/>
                  <a:gd name="T3" fmla="*/ 2 h 10"/>
                  <a:gd name="T4" fmla="*/ 5 w 12"/>
                  <a:gd name="T5" fmla="*/ 2 h 10"/>
                  <a:gd name="T6" fmla="*/ 3 w 12"/>
                  <a:gd name="T7" fmla="*/ 0 h 10"/>
                  <a:gd name="T8" fmla="*/ 7 w 12"/>
                  <a:gd name="T9" fmla="*/ 8 h 10"/>
                  <a:gd name="T10" fmla="*/ 4 w 12"/>
                  <a:gd name="T11" fmla="*/ 6 h 10"/>
                  <a:gd name="T12" fmla="*/ 9 w 12"/>
                  <a:gd name="T13" fmla="*/ 8 h 10"/>
                  <a:gd name="T14" fmla="*/ 9 w 12"/>
                  <a:gd name="T15" fmla="*/ 10 h 10"/>
                  <a:gd name="T16" fmla="*/ 10 w 12"/>
                  <a:gd name="T17" fmla="*/ 9 h 10"/>
                  <a:gd name="T18" fmla="*/ 10 w 12"/>
                  <a:gd name="T19" fmla="*/ 8 h 10"/>
                  <a:gd name="T20" fmla="*/ 10 w 12"/>
                  <a:gd name="T21" fmla="*/ 8 h 10"/>
                  <a:gd name="T22" fmla="*/ 10 w 12"/>
                  <a:gd name="T23" fmla="*/ 8 h 10"/>
                  <a:gd name="T24" fmla="*/ 11 w 12"/>
                  <a:gd name="T25" fmla="*/ 8 h 10"/>
                  <a:gd name="T26" fmla="*/ 11 w 12"/>
                  <a:gd name="T27" fmla="*/ 8 h 10"/>
                  <a:gd name="T28" fmla="*/ 11 w 12"/>
                  <a:gd name="T29" fmla="*/ 8 h 10"/>
                  <a:gd name="T30" fmla="*/ 11 w 12"/>
                  <a:gd name="T31" fmla="*/ 9 h 10"/>
                  <a:gd name="T32" fmla="*/ 12 w 12"/>
                  <a:gd name="T33" fmla="*/ 7 h 10"/>
                  <a:gd name="T34" fmla="*/ 12 w 12"/>
                  <a:gd name="T35" fmla="*/ 6 h 10"/>
                  <a:gd name="T36" fmla="*/ 11 w 12"/>
                  <a:gd name="T37" fmla="*/ 7 h 10"/>
                  <a:gd name="T38" fmla="*/ 11 w 12"/>
                  <a:gd name="T39" fmla="*/ 7 h 10"/>
                  <a:gd name="T40" fmla="*/ 11 w 12"/>
                  <a:gd name="T41" fmla="*/ 7 h 10"/>
                  <a:gd name="T42" fmla="*/ 11 w 12"/>
                  <a:gd name="T43" fmla="*/ 5 h 10"/>
                  <a:gd name="T44" fmla="*/ 10 w 12"/>
                  <a:gd name="T45" fmla="*/ 4 h 10"/>
                  <a:gd name="T46" fmla="*/ 10 w 12"/>
                  <a:gd name="T47" fmla="*/ 4 h 10"/>
                  <a:gd name="T48" fmla="*/ 10 w 12"/>
                  <a:gd name="T49" fmla="*/ 5 h 10"/>
                  <a:gd name="T50" fmla="*/ 10 w 12"/>
                  <a:gd name="T51" fmla="*/ 6 h 10"/>
                  <a:gd name="T52" fmla="*/ 10 w 12"/>
                  <a:gd name="T53" fmla="*/ 8 h 10"/>
                  <a:gd name="T54" fmla="*/ 9 w 12"/>
                  <a:gd name="T55" fmla="*/ 8 h 10"/>
                  <a:gd name="T56" fmla="*/ 10 w 12"/>
                  <a:gd name="T57" fmla="*/ 6 h 10"/>
                  <a:gd name="T58" fmla="*/ 9 w 12"/>
                  <a:gd name="T59" fmla="*/ 7 h 10"/>
                  <a:gd name="T60" fmla="*/ 9 w 12"/>
                  <a:gd name="T61" fmla="*/ 5 h 10"/>
                  <a:gd name="T62" fmla="*/ 9 w 12"/>
                  <a:gd name="T63" fmla="*/ 7 h 10"/>
                  <a:gd name="T64" fmla="*/ 6 w 12"/>
                  <a:gd name="T65" fmla="*/ 5 h 10"/>
                  <a:gd name="T66" fmla="*/ 7 w 12"/>
                  <a:gd name="T67" fmla="*/ 6 h 10"/>
                  <a:gd name="T68" fmla="*/ 6 w 12"/>
                  <a:gd name="T69" fmla="*/ 5 h 10"/>
                  <a:gd name="T70" fmla="*/ 6 w 12"/>
                  <a:gd name="T71" fmla="*/ 4 h 10"/>
                  <a:gd name="T72" fmla="*/ 5 w 12"/>
                  <a:gd name="T73" fmla="*/ 4 h 10"/>
                  <a:gd name="T74" fmla="*/ 5 w 12"/>
                  <a:gd name="T75" fmla="*/ 3 h 10"/>
                  <a:gd name="T76" fmla="*/ 5 w 12"/>
                  <a:gd name="T77" fmla="*/ 3 h 10"/>
                  <a:gd name="T78" fmla="*/ 3 w 12"/>
                  <a:gd name="T79" fmla="*/ 2 h 10"/>
                  <a:gd name="T80" fmla="*/ 6 w 12"/>
                  <a:gd name="T81" fmla="*/ 2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2" h="10">
                    <a:moveTo>
                      <a:pt x="6" y="2"/>
                    </a:moveTo>
                    <a:cubicBezTo>
                      <a:pt x="4" y="2"/>
                      <a:pt x="4" y="2"/>
                      <a:pt x="4" y="2"/>
                    </a:cubicBezTo>
                    <a:cubicBezTo>
                      <a:pt x="5" y="2"/>
                      <a:pt x="4" y="1"/>
                      <a:pt x="5" y="2"/>
                    </a:cubicBezTo>
                    <a:cubicBezTo>
                      <a:pt x="3" y="1"/>
                      <a:pt x="5" y="0"/>
                      <a:pt x="3" y="0"/>
                    </a:cubicBezTo>
                    <a:cubicBezTo>
                      <a:pt x="4" y="4"/>
                      <a:pt x="0" y="2"/>
                      <a:pt x="7" y="8"/>
                    </a:cubicBezTo>
                    <a:cubicBezTo>
                      <a:pt x="7" y="8"/>
                      <a:pt x="6" y="10"/>
                      <a:pt x="4" y="6"/>
                    </a:cubicBezTo>
                    <a:cubicBezTo>
                      <a:pt x="10" y="10"/>
                      <a:pt x="7" y="10"/>
                      <a:pt x="9" y="8"/>
                    </a:cubicBezTo>
                    <a:cubicBezTo>
                      <a:pt x="9" y="10"/>
                      <a:pt x="9" y="10"/>
                      <a:pt x="9" y="10"/>
                    </a:cubicBezTo>
                    <a:cubicBezTo>
                      <a:pt x="9" y="10"/>
                      <a:pt x="10" y="7"/>
                      <a:pt x="10" y="9"/>
                    </a:cubicBezTo>
                    <a:cubicBezTo>
                      <a:pt x="10" y="8"/>
                      <a:pt x="10" y="8"/>
                      <a:pt x="10" y="8"/>
                    </a:cubicBezTo>
                    <a:cubicBezTo>
                      <a:pt x="10" y="8"/>
                      <a:pt x="10" y="8"/>
                      <a:pt x="10" y="8"/>
                    </a:cubicBezTo>
                    <a:cubicBezTo>
                      <a:pt x="10" y="8"/>
                      <a:pt x="10" y="8"/>
                      <a:pt x="10" y="8"/>
                    </a:cubicBezTo>
                    <a:cubicBezTo>
                      <a:pt x="10" y="7"/>
                      <a:pt x="11" y="7"/>
                      <a:pt x="11" y="8"/>
                    </a:cubicBezTo>
                    <a:cubicBezTo>
                      <a:pt x="11" y="9"/>
                      <a:pt x="11" y="8"/>
                      <a:pt x="11" y="8"/>
                    </a:cubicBezTo>
                    <a:cubicBezTo>
                      <a:pt x="11" y="9"/>
                      <a:pt x="11" y="8"/>
                      <a:pt x="11" y="8"/>
                    </a:cubicBezTo>
                    <a:cubicBezTo>
                      <a:pt x="11" y="8"/>
                      <a:pt x="11" y="9"/>
                      <a:pt x="11" y="9"/>
                    </a:cubicBezTo>
                    <a:cubicBezTo>
                      <a:pt x="12" y="8"/>
                      <a:pt x="12" y="10"/>
                      <a:pt x="12" y="7"/>
                    </a:cubicBezTo>
                    <a:cubicBezTo>
                      <a:pt x="12" y="6"/>
                      <a:pt x="12" y="6"/>
                      <a:pt x="12" y="6"/>
                    </a:cubicBezTo>
                    <a:cubicBezTo>
                      <a:pt x="12" y="5"/>
                      <a:pt x="12" y="6"/>
                      <a:pt x="11" y="7"/>
                    </a:cubicBezTo>
                    <a:cubicBezTo>
                      <a:pt x="11" y="7"/>
                      <a:pt x="11" y="7"/>
                      <a:pt x="11" y="7"/>
                    </a:cubicBezTo>
                    <a:cubicBezTo>
                      <a:pt x="11" y="10"/>
                      <a:pt x="11" y="6"/>
                      <a:pt x="11" y="7"/>
                    </a:cubicBezTo>
                    <a:cubicBezTo>
                      <a:pt x="11" y="6"/>
                      <a:pt x="11" y="6"/>
                      <a:pt x="11" y="5"/>
                    </a:cubicBezTo>
                    <a:cubicBezTo>
                      <a:pt x="11" y="3"/>
                      <a:pt x="10" y="7"/>
                      <a:pt x="10" y="4"/>
                    </a:cubicBezTo>
                    <a:cubicBezTo>
                      <a:pt x="10" y="4"/>
                      <a:pt x="10" y="4"/>
                      <a:pt x="10" y="4"/>
                    </a:cubicBezTo>
                    <a:cubicBezTo>
                      <a:pt x="10" y="4"/>
                      <a:pt x="10" y="4"/>
                      <a:pt x="10" y="5"/>
                    </a:cubicBezTo>
                    <a:cubicBezTo>
                      <a:pt x="10" y="6"/>
                      <a:pt x="10" y="6"/>
                      <a:pt x="10" y="6"/>
                    </a:cubicBezTo>
                    <a:cubicBezTo>
                      <a:pt x="10" y="6"/>
                      <a:pt x="10" y="7"/>
                      <a:pt x="10" y="8"/>
                    </a:cubicBezTo>
                    <a:cubicBezTo>
                      <a:pt x="10" y="6"/>
                      <a:pt x="10" y="8"/>
                      <a:pt x="9" y="8"/>
                    </a:cubicBezTo>
                    <a:cubicBezTo>
                      <a:pt x="9" y="7"/>
                      <a:pt x="10" y="7"/>
                      <a:pt x="10" y="6"/>
                    </a:cubicBezTo>
                    <a:cubicBezTo>
                      <a:pt x="9" y="7"/>
                      <a:pt x="9" y="7"/>
                      <a:pt x="9" y="7"/>
                    </a:cubicBezTo>
                    <a:cubicBezTo>
                      <a:pt x="9" y="7"/>
                      <a:pt x="9" y="5"/>
                      <a:pt x="9" y="5"/>
                    </a:cubicBezTo>
                    <a:cubicBezTo>
                      <a:pt x="9" y="6"/>
                      <a:pt x="9" y="5"/>
                      <a:pt x="9" y="7"/>
                    </a:cubicBezTo>
                    <a:cubicBezTo>
                      <a:pt x="8" y="5"/>
                      <a:pt x="9" y="7"/>
                      <a:pt x="6" y="5"/>
                    </a:cubicBezTo>
                    <a:cubicBezTo>
                      <a:pt x="6" y="4"/>
                      <a:pt x="7" y="6"/>
                      <a:pt x="7" y="6"/>
                    </a:cubicBezTo>
                    <a:cubicBezTo>
                      <a:pt x="7" y="5"/>
                      <a:pt x="7" y="5"/>
                      <a:pt x="6" y="5"/>
                    </a:cubicBezTo>
                    <a:cubicBezTo>
                      <a:pt x="5" y="5"/>
                      <a:pt x="5" y="4"/>
                      <a:pt x="6" y="4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4" y="4"/>
                      <a:pt x="6" y="3"/>
                      <a:pt x="5" y="3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5" y="3"/>
                      <a:pt x="3" y="3"/>
                      <a:pt x="3" y="2"/>
                    </a:cubicBezTo>
                    <a:cubicBezTo>
                      <a:pt x="5" y="2"/>
                      <a:pt x="4" y="3"/>
                      <a:pt x="6" y="2"/>
                    </a:cubicBez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666" name="Freeform 1166"/>
              <p:cNvSpPr/>
              <p:nvPr/>
            </p:nvSpPr>
            <p:spPr bwMode="auto">
              <a:xfrm>
                <a:off x="1721" y="2970"/>
                <a:ext cx="8" cy="3"/>
              </a:xfrm>
              <a:custGeom>
                <a:avLst/>
                <a:gdLst>
                  <a:gd name="T0" fmla="*/ 2 w 3"/>
                  <a:gd name="T1" fmla="*/ 1 h 1"/>
                  <a:gd name="T2" fmla="*/ 3 w 3"/>
                  <a:gd name="T3" fmla="*/ 1 h 1"/>
                  <a:gd name="T4" fmla="*/ 1 w 3"/>
                  <a:gd name="T5" fmla="*/ 0 h 1"/>
                  <a:gd name="T6" fmla="*/ 1 w 3"/>
                  <a:gd name="T7" fmla="*/ 1 h 1"/>
                  <a:gd name="T8" fmla="*/ 2 w 3"/>
                  <a:gd name="T9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1">
                    <a:moveTo>
                      <a:pt x="2" y="1"/>
                    </a:moveTo>
                    <a:cubicBezTo>
                      <a:pt x="3" y="1"/>
                      <a:pt x="3" y="1"/>
                      <a:pt x="3" y="1"/>
                    </a:cubicBezTo>
                    <a:cubicBezTo>
                      <a:pt x="3" y="1"/>
                      <a:pt x="2" y="0"/>
                      <a:pt x="1" y="0"/>
                    </a:cubicBezTo>
                    <a:cubicBezTo>
                      <a:pt x="1" y="0"/>
                      <a:pt x="0" y="1"/>
                      <a:pt x="1" y="1"/>
                    </a:cubicBezTo>
                    <a:cubicBezTo>
                      <a:pt x="1" y="1"/>
                      <a:pt x="2" y="1"/>
                      <a:pt x="2" y="1"/>
                    </a:cubicBez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667" name="Freeform 1167"/>
              <p:cNvSpPr/>
              <p:nvPr/>
            </p:nvSpPr>
            <p:spPr bwMode="auto">
              <a:xfrm>
                <a:off x="1721" y="2957"/>
                <a:ext cx="38" cy="16"/>
              </a:xfrm>
              <a:custGeom>
                <a:avLst/>
                <a:gdLst>
                  <a:gd name="T0" fmla="*/ 10 w 14"/>
                  <a:gd name="T1" fmla="*/ 4 h 6"/>
                  <a:gd name="T2" fmla="*/ 11 w 14"/>
                  <a:gd name="T3" fmla="*/ 3 h 6"/>
                  <a:gd name="T4" fmla="*/ 7 w 14"/>
                  <a:gd name="T5" fmla="*/ 0 h 6"/>
                  <a:gd name="T6" fmla="*/ 3 w 14"/>
                  <a:gd name="T7" fmla="*/ 4 h 6"/>
                  <a:gd name="T8" fmla="*/ 1 w 14"/>
                  <a:gd name="T9" fmla="*/ 4 h 6"/>
                  <a:gd name="T10" fmla="*/ 2 w 14"/>
                  <a:gd name="T11" fmla="*/ 5 h 6"/>
                  <a:gd name="T12" fmla="*/ 2 w 14"/>
                  <a:gd name="T13" fmla="*/ 4 h 6"/>
                  <a:gd name="T14" fmla="*/ 3 w 14"/>
                  <a:gd name="T15" fmla="*/ 5 h 6"/>
                  <a:gd name="T16" fmla="*/ 3 w 14"/>
                  <a:gd name="T17" fmla="*/ 4 h 6"/>
                  <a:gd name="T18" fmla="*/ 3 w 14"/>
                  <a:gd name="T19" fmla="*/ 5 h 6"/>
                  <a:gd name="T20" fmla="*/ 8 w 14"/>
                  <a:gd name="T21" fmla="*/ 2 h 6"/>
                  <a:gd name="T22" fmla="*/ 7 w 14"/>
                  <a:gd name="T23" fmla="*/ 4 h 6"/>
                  <a:gd name="T24" fmla="*/ 8 w 14"/>
                  <a:gd name="T25" fmla="*/ 5 h 6"/>
                  <a:gd name="T26" fmla="*/ 8 w 14"/>
                  <a:gd name="T27" fmla="*/ 4 h 6"/>
                  <a:gd name="T28" fmla="*/ 9 w 14"/>
                  <a:gd name="T29" fmla="*/ 3 h 6"/>
                  <a:gd name="T30" fmla="*/ 8 w 14"/>
                  <a:gd name="T31" fmla="*/ 5 h 6"/>
                  <a:gd name="T32" fmla="*/ 10 w 14"/>
                  <a:gd name="T33" fmla="*/ 6 h 6"/>
                  <a:gd name="T34" fmla="*/ 12 w 14"/>
                  <a:gd name="T35" fmla="*/ 5 h 6"/>
                  <a:gd name="T36" fmla="*/ 11 w 14"/>
                  <a:gd name="T37" fmla="*/ 6 h 6"/>
                  <a:gd name="T38" fmla="*/ 11 w 14"/>
                  <a:gd name="T39" fmla="*/ 6 h 6"/>
                  <a:gd name="T40" fmla="*/ 13 w 14"/>
                  <a:gd name="T41" fmla="*/ 5 h 6"/>
                  <a:gd name="T42" fmla="*/ 10 w 14"/>
                  <a:gd name="T43" fmla="*/ 4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4" h="6">
                    <a:moveTo>
                      <a:pt x="10" y="4"/>
                    </a:moveTo>
                    <a:cubicBezTo>
                      <a:pt x="11" y="3"/>
                      <a:pt x="11" y="3"/>
                      <a:pt x="11" y="3"/>
                    </a:cubicBezTo>
                    <a:cubicBezTo>
                      <a:pt x="9" y="2"/>
                      <a:pt x="11" y="3"/>
                      <a:pt x="7" y="0"/>
                    </a:cubicBezTo>
                    <a:cubicBezTo>
                      <a:pt x="4" y="0"/>
                      <a:pt x="3" y="3"/>
                      <a:pt x="3" y="4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2" y="4"/>
                      <a:pt x="0" y="5"/>
                      <a:pt x="2" y="5"/>
                    </a:cubicBezTo>
                    <a:cubicBezTo>
                      <a:pt x="2" y="5"/>
                      <a:pt x="1" y="5"/>
                      <a:pt x="2" y="4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5" y="6"/>
                      <a:pt x="2" y="0"/>
                      <a:pt x="8" y="2"/>
                    </a:cubicBezTo>
                    <a:cubicBezTo>
                      <a:pt x="7" y="4"/>
                      <a:pt x="7" y="4"/>
                      <a:pt x="7" y="4"/>
                    </a:cubicBezTo>
                    <a:cubicBezTo>
                      <a:pt x="9" y="4"/>
                      <a:pt x="8" y="4"/>
                      <a:pt x="8" y="5"/>
                    </a:cubicBezTo>
                    <a:cubicBezTo>
                      <a:pt x="8" y="5"/>
                      <a:pt x="9" y="4"/>
                      <a:pt x="8" y="4"/>
                    </a:cubicBezTo>
                    <a:cubicBezTo>
                      <a:pt x="8" y="4"/>
                      <a:pt x="9" y="4"/>
                      <a:pt x="9" y="3"/>
                    </a:cubicBezTo>
                    <a:cubicBezTo>
                      <a:pt x="11" y="3"/>
                      <a:pt x="8" y="4"/>
                      <a:pt x="8" y="5"/>
                    </a:cubicBezTo>
                    <a:cubicBezTo>
                      <a:pt x="9" y="4"/>
                      <a:pt x="11" y="5"/>
                      <a:pt x="10" y="6"/>
                    </a:cubicBezTo>
                    <a:cubicBezTo>
                      <a:pt x="11" y="5"/>
                      <a:pt x="12" y="4"/>
                      <a:pt x="12" y="5"/>
                    </a:cubicBezTo>
                    <a:cubicBezTo>
                      <a:pt x="12" y="5"/>
                      <a:pt x="11" y="5"/>
                      <a:pt x="11" y="6"/>
                    </a:cubicBezTo>
                    <a:cubicBezTo>
                      <a:pt x="11" y="6"/>
                      <a:pt x="10" y="6"/>
                      <a:pt x="11" y="6"/>
                    </a:cubicBezTo>
                    <a:cubicBezTo>
                      <a:pt x="11" y="6"/>
                      <a:pt x="13" y="5"/>
                      <a:pt x="13" y="5"/>
                    </a:cubicBezTo>
                    <a:cubicBezTo>
                      <a:pt x="14" y="3"/>
                      <a:pt x="11" y="5"/>
                      <a:pt x="10" y="4"/>
                    </a:cubicBez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668" name="Freeform 1168"/>
              <p:cNvSpPr/>
              <p:nvPr/>
            </p:nvSpPr>
            <p:spPr bwMode="auto">
              <a:xfrm>
                <a:off x="1750" y="2965"/>
                <a:ext cx="3" cy="3"/>
              </a:xfrm>
              <a:custGeom>
                <a:avLst/>
                <a:gdLst>
                  <a:gd name="T0" fmla="*/ 3 w 3"/>
                  <a:gd name="T1" fmla="*/ 0 h 3"/>
                  <a:gd name="T2" fmla="*/ 0 w 3"/>
                  <a:gd name="T3" fmla="*/ 0 h 3"/>
                  <a:gd name="T4" fmla="*/ 0 w 3"/>
                  <a:gd name="T5" fmla="*/ 3 h 3"/>
                  <a:gd name="T6" fmla="*/ 3 w 3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3">
                    <a:moveTo>
                      <a:pt x="3" y="0"/>
                    </a:moveTo>
                    <a:lnTo>
                      <a:pt x="0" y="0"/>
                    </a:lnTo>
                    <a:lnTo>
                      <a:pt x="0" y="3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D9B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669" name="Freeform 1169"/>
              <p:cNvSpPr/>
              <p:nvPr/>
            </p:nvSpPr>
            <p:spPr bwMode="auto">
              <a:xfrm>
                <a:off x="337" y="2587"/>
                <a:ext cx="1013" cy="677"/>
              </a:xfrm>
              <a:custGeom>
                <a:avLst/>
                <a:gdLst>
                  <a:gd name="T0" fmla="*/ 274 w 372"/>
                  <a:gd name="T1" fmla="*/ 167 h 249"/>
                  <a:gd name="T2" fmla="*/ 276 w 372"/>
                  <a:gd name="T3" fmla="*/ 139 h 249"/>
                  <a:gd name="T4" fmla="*/ 323 w 372"/>
                  <a:gd name="T5" fmla="*/ 107 h 249"/>
                  <a:gd name="T6" fmla="*/ 372 w 372"/>
                  <a:gd name="T7" fmla="*/ 74 h 249"/>
                  <a:gd name="T8" fmla="*/ 361 w 372"/>
                  <a:gd name="T9" fmla="*/ 60 h 249"/>
                  <a:gd name="T10" fmla="*/ 337 w 372"/>
                  <a:gd name="T11" fmla="*/ 73 h 249"/>
                  <a:gd name="T12" fmla="*/ 356 w 372"/>
                  <a:gd name="T13" fmla="*/ 65 h 249"/>
                  <a:gd name="T14" fmla="*/ 308 w 372"/>
                  <a:gd name="T15" fmla="*/ 84 h 249"/>
                  <a:gd name="T16" fmla="*/ 267 w 372"/>
                  <a:gd name="T17" fmla="*/ 105 h 249"/>
                  <a:gd name="T18" fmla="*/ 185 w 372"/>
                  <a:gd name="T19" fmla="*/ 108 h 249"/>
                  <a:gd name="T20" fmla="*/ 89 w 372"/>
                  <a:gd name="T21" fmla="*/ 80 h 249"/>
                  <a:gd name="T22" fmla="*/ 30 w 372"/>
                  <a:gd name="T23" fmla="*/ 0 h 249"/>
                  <a:gd name="T24" fmla="*/ 1 w 372"/>
                  <a:gd name="T25" fmla="*/ 14 h 249"/>
                  <a:gd name="T26" fmla="*/ 19 w 372"/>
                  <a:gd name="T27" fmla="*/ 50 h 249"/>
                  <a:gd name="T28" fmla="*/ 63 w 372"/>
                  <a:gd name="T29" fmla="*/ 124 h 249"/>
                  <a:gd name="T30" fmla="*/ 64 w 372"/>
                  <a:gd name="T31" fmla="*/ 174 h 249"/>
                  <a:gd name="T32" fmla="*/ 59 w 372"/>
                  <a:gd name="T33" fmla="*/ 212 h 249"/>
                  <a:gd name="T34" fmla="*/ 47 w 372"/>
                  <a:gd name="T35" fmla="*/ 247 h 249"/>
                  <a:gd name="T36" fmla="*/ 102 w 372"/>
                  <a:gd name="T37" fmla="*/ 245 h 249"/>
                  <a:gd name="T38" fmla="*/ 155 w 372"/>
                  <a:gd name="T39" fmla="*/ 246 h 249"/>
                  <a:gd name="T40" fmla="*/ 266 w 372"/>
                  <a:gd name="T41" fmla="*/ 247 h 249"/>
                  <a:gd name="T42" fmla="*/ 290 w 372"/>
                  <a:gd name="T43" fmla="*/ 247 h 249"/>
                  <a:gd name="T44" fmla="*/ 276 w 372"/>
                  <a:gd name="T45" fmla="*/ 195 h 249"/>
                  <a:gd name="T46" fmla="*/ 274 w 372"/>
                  <a:gd name="T47" fmla="*/ 167 h 2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372" h="249">
                    <a:moveTo>
                      <a:pt x="274" y="167"/>
                    </a:moveTo>
                    <a:cubicBezTo>
                      <a:pt x="271" y="155"/>
                      <a:pt x="275" y="150"/>
                      <a:pt x="276" y="139"/>
                    </a:cubicBezTo>
                    <a:cubicBezTo>
                      <a:pt x="292" y="131"/>
                      <a:pt x="308" y="118"/>
                      <a:pt x="323" y="107"/>
                    </a:cubicBezTo>
                    <a:cubicBezTo>
                      <a:pt x="339" y="96"/>
                      <a:pt x="356" y="86"/>
                      <a:pt x="372" y="74"/>
                    </a:cubicBezTo>
                    <a:cubicBezTo>
                      <a:pt x="368" y="69"/>
                      <a:pt x="364" y="65"/>
                      <a:pt x="361" y="60"/>
                    </a:cubicBezTo>
                    <a:cubicBezTo>
                      <a:pt x="353" y="63"/>
                      <a:pt x="343" y="67"/>
                      <a:pt x="337" y="73"/>
                    </a:cubicBezTo>
                    <a:cubicBezTo>
                      <a:pt x="343" y="70"/>
                      <a:pt x="349" y="66"/>
                      <a:pt x="356" y="65"/>
                    </a:cubicBezTo>
                    <a:cubicBezTo>
                      <a:pt x="342" y="73"/>
                      <a:pt x="324" y="77"/>
                      <a:pt x="308" y="84"/>
                    </a:cubicBezTo>
                    <a:cubicBezTo>
                      <a:pt x="294" y="91"/>
                      <a:pt x="281" y="100"/>
                      <a:pt x="267" y="105"/>
                    </a:cubicBezTo>
                    <a:cubicBezTo>
                      <a:pt x="242" y="114"/>
                      <a:pt x="212" y="111"/>
                      <a:pt x="185" y="108"/>
                    </a:cubicBezTo>
                    <a:cubicBezTo>
                      <a:pt x="154" y="103"/>
                      <a:pt x="114" y="100"/>
                      <a:pt x="89" y="80"/>
                    </a:cubicBezTo>
                    <a:cubicBezTo>
                      <a:pt x="63" y="58"/>
                      <a:pt x="47" y="27"/>
                      <a:pt x="30" y="0"/>
                    </a:cubicBezTo>
                    <a:cubicBezTo>
                      <a:pt x="23" y="5"/>
                      <a:pt x="3" y="7"/>
                      <a:pt x="1" y="14"/>
                    </a:cubicBezTo>
                    <a:cubicBezTo>
                      <a:pt x="0" y="19"/>
                      <a:pt x="16" y="44"/>
                      <a:pt x="19" y="50"/>
                    </a:cubicBezTo>
                    <a:cubicBezTo>
                      <a:pt x="33" y="75"/>
                      <a:pt x="49" y="99"/>
                      <a:pt x="63" y="124"/>
                    </a:cubicBezTo>
                    <a:cubicBezTo>
                      <a:pt x="71" y="140"/>
                      <a:pt x="69" y="158"/>
                      <a:pt x="64" y="174"/>
                    </a:cubicBezTo>
                    <a:cubicBezTo>
                      <a:pt x="61" y="187"/>
                      <a:pt x="61" y="199"/>
                      <a:pt x="59" y="212"/>
                    </a:cubicBezTo>
                    <a:cubicBezTo>
                      <a:pt x="58" y="227"/>
                      <a:pt x="51" y="234"/>
                      <a:pt x="47" y="247"/>
                    </a:cubicBezTo>
                    <a:cubicBezTo>
                      <a:pt x="65" y="248"/>
                      <a:pt x="83" y="245"/>
                      <a:pt x="102" y="245"/>
                    </a:cubicBezTo>
                    <a:cubicBezTo>
                      <a:pt x="121" y="245"/>
                      <a:pt x="138" y="246"/>
                      <a:pt x="155" y="246"/>
                    </a:cubicBezTo>
                    <a:cubicBezTo>
                      <a:pt x="191" y="246"/>
                      <a:pt x="229" y="249"/>
                      <a:pt x="266" y="247"/>
                    </a:cubicBezTo>
                    <a:cubicBezTo>
                      <a:pt x="274" y="247"/>
                      <a:pt x="282" y="247"/>
                      <a:pt x="290" y="247"/>
                    </a:cubicBezTo>
                    <a:cubicBezTo>
                      <a:pt x="282" y="232"/>
                      <a:pt x="278" y="212"/>
                      <a:pt x="276" y="195"/>
                    </a:cubicBezTo>
                    <a:cubicBezTo>
                      <a:pt x="275" y="186"/>
                      <a:pt x="276" y="176"/>
                      <a:pt x="274" y="167"/>
                    </a:cubicBezTo>
                    <a:close/>
                  </a:path>
                </a:pathLst>
              </a:custGeom>
              <a:solidFill>
                <a:srgbClr val="FF88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670" name="Freeform 1170"/>
              <p:cNvSpPr/>
              <p:nvPr/>
            </p:nvSpPr>
            <p:spPr bwMode="auto">
              <a:xfrm>
                <a:off x="558" y="2837"/>
                <a:ext cx="542" cy="150"/>
              </a:xfrm>
              <a:custGeom>
                <a:avLst/>
                <a:gdLst>
                  <a:gd name="T0" fmla="*/ 16 w 199"/>
                  <a:gd name="T1" fmla="*/ 3 h 55"/>
                  <a:gd name="T2" fmla="*/ 6 w 199"/>
                  <a:gd name="T3" fmla="*/ 23 h 55"/>
                  <a:gd name="T4" fmla="*/ 34 w 199"/>
                  <a:gd name="T5" fmla="*/ 16 h 55"/>
                  <a:gd name="T6" fmla="*/ 61 w 199"/>
                  <a:gd name="T7" fmla="*/ 26 h 55"/>
                  <a:gd name="T8" fmla="*/ 92 w 199"/>
                  <a:gd name="T9" fmla="*/ 31 h 55"/>
                  <a:gd name="T10" fmla="*/ 122 w 199"/>
                  <a:gd name="T11" fmla="*/ 36 h 55"/>
                  <a:gd name="T12" fmla="*/ 134 w 199"/>
                  <a:gd name="T13" fmla="*/ 51 h 55"/>
                  <a:gd name="T14" fmla="*/ 148 w 199"/>
                  <a:gd name="T15" fmla="*/ 36 h 55"/>
                  <a:gd name="T16" fmla="*/ 161 w 199"/>
                  <a:gd name="T17" fmla="*/ 48 h 55"/>
                  <a:gd name="T18" fmla="*/ 171 w 199"/>
                  <a:gd name="T19" fmla="*/ 32 h 55"/>
                  <a:gd name="T20" fmla="*/ 189 w 199"/>
                  <a:gd name="T21" fmla="*/ 23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99" h="55">
                    <a:moveTo>
                      <a:pt x="16" y="3"/>
                    </a:moveTo>
                    <a:cubicBezTo>
                      <a:pt x="8" y="0"/>
                      <a:pt x="0" y="16"/>
                      <a:pt x="6" y="23"/>
                    </a:cubicBezTo>
                    <a:cubicBezTo>
                      <a:pt x="14" y="33"/>
                      <a:pt x="28" y="22"/>
                      <a:pt x="34" y="16"/>
                    </a:cubicBezTo>
                    <a:cubicBezTo>
                      <a:pt x="12" y="36"/>
                      <a:pt x="56" y="51"/>
                      <a:pt x="61" y="26"/>
                    </a:cubicBezTo>
                    <a:cubicBezTo>
                      <a:pt x="50" y="48"/>
                      <a:pt x="85" y="48"/>
                      <a:pt x="92" y="31"/>
                    </a:cubicBezTo>
                    <a:cubicBezTo>
                      <a:pt x="92" y="51"/>
                      <a:pt x="124" y="55"/>
                      <a:pt x="122" y="36"/>
                    </a:cubicBezTo>
                    <a:cubicBezTo>
                      <a:pt x="121" y="44"/>
                      <a:pt x="127" y="50"/>
                      <a:pt x="134" y="51"/>
                    </a:cubicBezTo>
                    <a:cubicBezTo>
                      <a:pt x="145" y="52"/>
                      <a:pt x="146" y="44"/>
                      <a:pt x="148" y="36"/>
                    </a:cubicBezTo>
                    <a:cubicBezTo>
                      <a:pt x="147" y="44"/>
                      <a:pt x="153" y="50"/>
                      <a:pt x="161" y="48"/>
                    </a:cubicBezTo>
                    <a:cubicBezTo>
                      <a:pt x="170" y="46"/>
                      <a:pt x="170" y="39"/>
                      <a:pt x="171" y="32"/>
                    </a:cubicBezTo>
                    <a:cubicBezTo>
                      <a:pt x="180" y="54"/>
                      <a:pt x="199" y="29"/>
                      <a:pt x="189" y="23"/>
                    </a:cubicBezTo>
                  </a:path>
                </a:pathLst>
              </a:custGeom>
              <a:solidFill>
                <a:srgbClr val="E55C7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671" name="Freeform 1171"/>
              <p:cNvSpPr/>
              <p:nvPr/>
            </p:nvSpPr>
            <p:spPr bwMode="auto">
              <a:xfrm>
                <a:off x="1075" y="2911"/>
                <a:ext cx="3" cy="2"/>
              </a:xfrm>
              <a:custGeom>
                <a:avLst/>
                <a:gdLst>
                  <a:gd name="T0" fmla="*/ 0 w 3"/>
                  <a:gd name="T1" fmla="*/ 0 h 2"/>
                  <a:gd name="T2" fmla="*/ 0 w 3"/>
                  <a:gd name="T3" fmla="*/ 2 h 2"/>
                  <a:gd name="T4" fmla="*/ 3 w 3"/>
                  <a:gd name="T5" fmla="*/ 2 h 2"/>
                  <a:gd name="T6" fmla="*/ 0 w 3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2">
                    <a:moveTo>
                      <a:pt x="0" y="0"/>
                    </a:moveTo>
                    <a:lnTo>
                      <a:pt x="0" y="2"/>
                    </a:lnTo>
                    <a:lnTo>
                      <a:pt x="3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DEE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672" name="Freeform 1172"/>
              <p:cNvSpPr/>
              <p:nvPr/>
            </p:nvSpPr>
            <p:spPr bwMode="auto">
              <a:xfrm>
                <a:off x="1067" y="2913"/>
                <a:ext cx="14" cy="14"/>
              </a:xfrm>
              <a:custGeom>
                <a:avLst/>
                <a:gdLst>
                  <a:gd name="T0" fmla="*/ 0 w 5"/>
                  <a:gd name="T1" fmla="*/ 3 h 5"/>
                  <a:gd name="T2" fmla="*/ 0 w 5"/>
                  <a:gd name="T3" fmla="*/ 4 h 5"/>
                  <a:gd name="T4" fmla="*/ 5 w 5"/>
                  <a:gd name="T5" fmla="*/ 2 h 5"/>
                  <a:gd name="T6" fmla="*/ 1 w 5"/>
                  <a:gd name="T7" fmla="*/ 1 h 5"/>
                  <a:gd name="T8" fmla="*/ 3 w 5"/>
                  <a:gd name="T9" fmla="*/ 3 h 5"/>
                  <a:gd name="T10" fmla="*/ 0 w 5"/>
                  <a:gd name="T11" fmla="*/ 2 h 5"/>
                  <a:gd name="T12" fmla="*/ 1 w 5"/>
                  <a:gd name="T13" fmla="*/ 3 h 5"/>
                  <a:gd name="T14" fmla="*/ 0 w 5"/>
                  <a:gd name="T15" fmla="*/ 3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" h="5">
                    <a:moveTo>
                      <a:pt x="0" y="3"/>
                    </a:moveTo>
                    <a:cubicBezTo>
                      <a:pt x="0" y="4"/>
                      <a:pt x="0" y="4"/>
                      <a:pt x="0" y="4"/>
                    </a:cubicBezTo>
                    <a:cubicBezTo>
                      <a:pt x="3" y="4"/>
                      <a:pt x="3" y="5"/>
                      <a:pt x="5" y="2"/>
                    </a:cubicBezTo>
                    <a:cubicBezTo>
                      <a:pt x="4" y="2"/>
                      <a:pt x="2" y="0"/>
                      <a:pt x="1" y="1"/>
                    </a:cubicBezTo>
                    <a:cubicBezTo>
                      <a:pt x="2" y="2"/>
                      <a:pt x="3" y="2"/>
                      <a:pt x="3" y="3"/>
                    </a:cubicBezTo>
                    <a:cubicBezTo>
                      <a:pt x="2" y="3"/>
                      <a:pt x="2" y="2"/>
                      <a:pt x="0" y="2"/>
                    </a:cubicBezTo>
                    <a:cubicBezTo>
                      <a:pt x="0" y="3"/>
                      <a:pt x="1" y="2"/>
                      <a:pt x="1" y="3"/>
                    </a:cubicBez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FFDEE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673" name="Freeform 1173"/>
              <p:cNvSpPr/>
              <p:nvPr/>
            </p:nvSpPr>
            <p:spPr bwMode="auto">
              <a:xfrm>
                <a:off x="1070" y="2924"/>
                <a:ext cx="5" cy="3"/>
              </a:xfrm>
              <a:custGeom>
                <a:avLst/>
                <a:gdLst>
                  <a:gd name="T0" fmla="*/ 2 w 2"/>
                  <a:gd name="T1" fmla="*/ 1 h 1"/>
                  <a:gd name="T2" fmla="*/ 0 w 2"/>
                  <a:gd name="T3" fmla="*/ 0 h 1"/>
                  <a:gd name="T4" fmla="*/ 2 w 2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2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1"/>
                      <a:pt x="2" y="1"/>
                    </a:cubicBezTo>
                    <a:close/>
                  </a:path>
                </a:pathLst>
              </a:custGeom>
              <a:solidFill>
                <a:srgbClr val="FFDEE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674" name="Freeform 1174"/>
              <p:cNvSpPr/>
              <p:nvPr/>
            </p:nvSpPr>
            <p:spPr bwMode="auto">
              <a:xfrm>
                <a:off x="1073" y="2927"/>
                <a:ext cx="5" cy="5"/>
              </a:xfrm>
              <a:custGeom>
                <a:avLst/>
                <a:gdLst>
                  <a:gd name="T0" fmla="*/ 1 w 2"/>
                  <a:gd name="T1" fmla="*/ 0 h 2"/>
                  <a:gd name="T2" fmla="*/ 0 w 2"/>
                  <a:gd name="T3" fmla="*/ 0 h 2"/>
                  <a:gd name="T4" fmla="*/ 2 w 2"/>
                  <a:gd name="T5" fmla="*/ 2 h 2"/>
                  <a:gd name="T6" fmla="*/ 1 w 2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1" y="0"/>
                    </a:moveTo>
                    <a:cubicBezTo>
                      <a:pt x="1" y="1"/>
                      <a:pt x="0" y="0"/>
                      <a:pt x="0" y="0"/>
                    </a:cubicBezTo>
                    <a:cubicBezTo>
                      <a:pt x="2" y="2"/>
                      <a:pt x="2" y="2"/>
                      <a:pt x="2" y="2"/>
                    </a:cubicBez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FFDEE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675" name="Freeform 1175"/>
              <p:cNvSpPr/>
              <p:nvPr/>
            </p:nvSpPr>
            <p:spPr bwMode="auto">
              <a:xfrm>
                <a:off x="1070" y="2935"/>
                <a:ext cx="0" cy="3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FFDEE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676" name="Freeform 1176"/>
              <p:cNvSpPr/>
              <p:nvPr/>
            </p:nvSpPr>
            <p:spPr bwMode="auto">
              <a:xfrm>
                <a:off x="1064" y="2930"/>
                <a:ext cx="6" cy="10"/>
              </a:xfrm>
              <a:custGeom>
                <a:avLst/>
                <a:gdLst>
                  <a:gd name="T0" fmla="*/ 1 w 2"/>
                  <a:gd name="T1" fmla="*/ 4 h 4"/>
                  <a:gd name="T2" fmla="*/ 2 w 2"/>
                  <a:gd name="T3" fmla="*/ 3 h 4"/>
                  <a:gd name="T4" fmla="*/ 2 w 2"/>
                  <a:gd name="T5" fmla="*/ 3 h 4"/>
                  <a:gd name="T6" fmla="*/ 1 w 2"/>
                  <a:gd name="T7" fmla="*/ 1 h 4"/>
                  <a:gd name="T8" fmla="*/ 2 w 2"/>
                  <a:gd name="T9" fmla="*/ 0 h 4"/>
                  <a:gd name="T10" fmla="*/ 0 w 2"/>
                  <a:gd name="T11" fmla="*/ 0 h 4"/>
                  <a:gd name="T12" fmla="*/ 1 w 2"/>
                  <a:gd name="T13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" h="4">
                    <a:moveTo>
                      <a:pt x="1" y="4"/>
                    </a:moveTo>
                    <a:cubicBezTo>
                      <a:pt x="2" y="4"/>
                      <a:pt x="2" y="4"/>
                      <a:pt x="2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1" y="3"/>
                      <a:pt x="0" y="1"/>
                      <a:pt x="1" y="1"/>
                    </a:cubicBezTo>
                    <a:cubicBezTo>
                      <a:pt x="1" y="0"/>
                      <a:pt x="2" y="1"/>
                      <a:pt x="2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1" y="3"/>
                      <a:pt x="1" y="4"/>
                    </a:cubicBezTo>
                    <a:close/>
                  </a:path>
                </a:pathLst>
              </a:custGeom>
              <a:solidFill>
                <a:srgbClr val="FFDEE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677" name="Freeform 1177"/>
              <p:cNvSpPr/>
              <p:nvPr/>
            </p:nvSpPr>
            <p:spPr bwMode="auto">
              <a:xfrm>
                <a:off x="1070" y="293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DEE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678" name="Freeform 1178"/>
              <p:cNvSpPr/>
              <p:nvPr/>
            </p:nvSpPr>
            <p:spPr bwMode="auto">
              <a:xfrm>
                <a:off x="1073" y="2930"/>
                <a:ext cx="0" cy="2"/>
              </a:xfrm>
              <a:custGeom>
                <a:avLst/>
                <a:gdLst>
                  <a:gd name="T0" fmla="*/ 2 h 2"/>
                  <a:gd name="T1" fmla="*/ 2 h 2"/>
                  <a:gd name="T2" fmla="*/ 0 h 2"/>
                  <a:gd name="T3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FFDEE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679" name="Freeform 1179"/>
              <p:cNvSpPr/>
              <p:nvPr/>
            </p:nvSpPr>
            <p:spPr bwMode="auto">
              <a:xfrm>
                <a:off x="1056" y="2932"/>
                <a:ext cx="11" cy="11"/>
              </a:xfrm>
              <a:custGeom>
                <a:avLst/>
                <a:gdLst>
                  <a:gd name="T0" fmla="*/ 2 w 4"/>
                  <a:gd name="T1" fmla="*/ 4 h 4"/>
                  <a:gd name="T2" fmla="*/ 3 w 4"/>
                  <a:gd name="T3" fmla="*/ 2 h 4"/>
                  <a:gd name="T4" fmla="*/ 0 w 4"/>
                  <a:gd name="T5" fmla="*/ 0 h 4"/>
                  <a:gd name="T6" fmla="*/ 0 w 4"/>
                  <a:gd name="T7" fmla="*/ 1 h 4"/>
                  <a:gd name="T8" fmla="*/ 2 w 4"/>
                  <a:gd name="T9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2" y="4"/>
                    </a:moveTo>
                    <a:cubicBezTo>
                      <a:pt x="1" y="2"/>
                      <a:pt x="4" y="3"/>
                      <a:pt x="3" y="2"/>
                    </a:cubicBezTo>
                    <a:cubicBezTo>
                      <a:pt x="2" y="3"/>
                      <a:pt x="1" y="2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2"/>
                      <a:pt x="1" y="4"/>
                      <a:pt x="2" y="4"/>
                    </a:cubicBezTo>
                    <a:close/>
                  </a:path>
                </a:pathLst>
              </a:custGeom>
              <a:solidFill>
                <a:srgbClr val="FFDEE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680" name="Freeform 1180"/>
              <p:cNvSpPr/>
              <p:nvPr/>
            </p:nvSpPr>
            <p:spPr bwMode="auto">
              <a:xfrm>
                <a:off x="1051" y="293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DEE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681" name="Freeform 1181"/>
              <p:cNvSpPr/>
              <p:nvPr/>
            </p:nvSpPr>
            <p:spPr bwMode="auto">
              <a:xfrm>
                <a:off x="1037" y="2930"/>
                <a:ext cx="17" cy="16"/>
              </a:xfrm>
              <a:custGeom>
                <a:avLst/>
                <a:gdLst>
                  <a:gd name="T0" fmla="*/ 0 w 6"/>
                  <a:gd name="T1" fmla="*/ 5 h 6"/>
                  <a:gd name="T2" fmla="*/ 3 w 6"/>
                  <a:gd name="T3" fmla="*/ 3 h 6"/>
                  <a:gd name="T4" fmla="*/ 2 w 6"/>
                  <a:gd name="T5" fmla="*/ 5 h 6"/>
                  <a:gd name="T6" fmla="*/ 4 w 6"/>
                  <a:gd name="T7" fmla="*/ 4 h 6"/>
                  <a:gd name="T8" fmla="*/ 3 w 6"/>
                  <a:gd name="T9" fmla="*/ 6 h 6"/>
                  <a:gd name="T10" fmla="*/ 5 w 6"/>
                  <a:gd name="T11" fmla="*/ 3 h 6"/>
                  <a:gd name="T12" fmla="*/ 6 w 6"/>
                  <a:gd name="T13" fmla="*/ 4 h 6"/>
                  <a:gd name="T14" fmla="*/ 5 w 6"/>
                  <a:gd name="T15" fmla="*/ 2 h 6"/>
                  <a:gd name="T16" fmla="*/ 5 w 6"/>
                  <a:gd name="T17" fmla="*/ 3 h 6"/>
                  <a:gd name="T18" fmla="*/ 5 w 6"/>
                  <a:gd name="T19" fmla="*/ 1 h 6"/>
                  <a:gd name="T20" fmla="*/ 2 w 6"/>
                  <a:gd name="T21" fmla="*/ 0 h 6"/>
                  <a:gd name="T22" fmla="*/ 0 w 6"/>
                  <a:gd name="T23" fmla="*/ 5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6" h="6">
                    <a:moveTo>
                      <a:pt x="0" y="5"/>
                    </a:moveTo>
                    <a:cubicBezTo>
                      <a:pt x="1" y="5"/>
                      <a:pt x="2" y="4"/>
                      <a:pt x="3" y="3"/>
                    </a:cubicBezTo>
                    <a:cubicBezTo>
                      <a:pt x="2" y="4"/>
                      <a:pt x="3" y="4"/>
                      <a:pt x="2" y="5"/>
                    </a:cubicBezTo>
                    <a:cubicBezTo>
                      <a:pt x="3" y="5"/>
                      <a:pt x="3" y="3"/>
                      <a:pt x="4" y="4"/>
                    </a:cubicBezTo>
                    <a:cubicBezTo>
                      <a:pt x="5" y="6"/>
                      <a:pt x="2" y="4"/>
                      <a:pt x="3" y="6"/>
                    </a:cubicBezTo>
                    <a:cubicBezTo>
                      <a:pt x="4" y="6"/>
                      <a:pt x="5" y="5"/>
                      <a:pt x="5" y="3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5" y="2"/>
                      <a:pt x="5" y="2"/>
                      <a:pt x="5" y="2"/>
                    </a:cubicBezTo>
                    <a:cubicBezTo>
                      <a:pt x="5" y="2"/>
                      <a:pt x="5" y="4"/>
                      <a:pt x="5" y="3"/>
                    </a:cubicBezTo>
                    <a:cubicBezTo>
                      <a:pt x="4" y="2"/>
                      <a:pt x="4" y="2"/>
                      <a:pt x="5" y="1"/>
                    </a:cubicBezTo>
                    <a:cubicBezTo>
                      <a:pt x="4" y="2"/>
                      <a:pt x="3" y="0"/>
                      <a:pt x="2" y="0"/>
                    </a:cubicBezTo>
                    <a:cubicBezTo>
                      <a:pt x="1" y="1"/>
                      <a:pt x="1" y="4"/>
                      <a:pt x="0" y="5"/>
                    </a:cubicBezTo>
                    <a:close/>
                  </a:path>
                </a:pathLst>
              </a:custGeom>
              <a:solidFill>
                <a:srgbClr val="FFDEE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682" name="Freeform 1182"/>
              <p:cNvSpPr/>
              <p:nvPr/>
            </p:nvSpPr>
            <p:spPr bwMode="auto">
              <a:xfrm>
                <a:off x="1037" y="2935"/>
                <a:ext cx="0" cy="3"/>
              </a:xfrm>
              <a:custGeom>
                <a:avLst/>
                <a:gdLst>
                  <a:gd name="T0" fmla="*/ 3 h 3"/>
                  <a:gd name="T1" fmla="*/ 0 h 3"/>
                  <a:gd name="T2" fmla="*/ 3 h 3"/>
                  <a:gd name="T3" fmla="*/ 3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3">
                    <a:moveTo>
                      <a:pt x="0" y="3"/>
                    </a:moveTo>
                    <a:lnTo>
                      <a:pt x="0" y="0"/>
                    </a:lnTo>
                    <a:lnTo>
                      <a:pt x="0" y="3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FFDEE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683" name="Freeform 1183"/>
              <p:cNvSpPr/>
              <p:nvPr/>
            </p:nvSpPr>
            <p:spPr bwMode="auto">
              <a:xfrm>
                <a:off x="1024" y="2927"/>
                <a:ext cx="10" cy="16"/>
              </a:xfrm>
              <a:custGeom>
                <a:avLst/>
                <a:gdLst>
                  <a:gd name="T0" fmla="*/ 2 w 4"/>
                  <a:gd name="T1" fmla="*/ 6 h 6"/>
                  <a:gd name="T2" fmla="*/ 4 w 4"/>
                  <a:gd name="T3" fmla="*/ 5 h 6"/>
                  <a:gd name="T4" fmla="*/ 4 w 4"/>
                  <a:gd name="T5" fmla="*/ 6 h 6"/>
                  <a:gd name="T6" fmla="*/ 4 w 4"/>
                  <a:gd name="T7" fmla="*/ 4 h 6"/>
                  <a:gd name="T8" fmla="*/ 2 w 4"/>
                  <a:gd name="T9" fmla="*/ 5 h 6"/>
                  <a:gd name="T10" fmla="*/ 3 w 4"/>
                  <a:gd name="T11" fmla="*/ 2 h 6"/>
                  <a:gd name="T12" fmla="*/ 3 w 4"/>
                  <a:gd name="T13" fmla="*/ 3 h 6"/>
                  <a:gd name="T14" fmla="*/ 1 w 4"/>
                  <a:gd name="T15" fmla="*/ 2 h 6"/>
                  <a:gd name="T16" fmla="*/ 1 w 4"/>
                  <a:gd name="T17" fmla="*/ 3 h 6"/>
                  <a:gd name="T18" fmla="*/ 0 w 4"/>
                  <a:gd name="T19" fmla="*/ 3 h 6"/>
                  <a:gd name="T20" fmla="*/ 2 w 4"/>
                  <a:gd name="T21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" h="6">
                    <a:moveTo>
                      <a:pt x="2" y="6"/>
                    </a:moveTo>
                    <a:cubicBezTo>
                      <a:pt x="4" y="5"/>
                      <a:pt x="4" y="5"/>
                      <a:pt x="4" y="5"/>
                    </a:cubicBezTo>
                    <a:cubicBezTo>
                      <a:pt x="4" y="5"/>
                      <a:pt x="4" y="6"/>
                      <a:pt x="4" y="6"/>
                    </a:cubicBezTo>
                    <a:cubicBezTo>
                      <a:pt x="4" y="5"/>
                      <a:pt x="4" y="5"/>
                      <a:pt x="4" y="4"/>
                    </a:cubicBezTo>
                    <a:cubicBezTo>
                      <a:pt x="4" y="2"/>
                      <a:pt x="3" y="5"/>
                      <a:pt x="2" y="5"/>
                    </a:cubicBezTo>
                    <a:cubicBezTo>
                      <a:pt x="1" y="3"/>
                      <a:pt x="3" y="4"/>
                      <a:pt x="3" y="2"/>
                    </a:cubicBezTo>
                    <a:cubicBezTo>
                      <a:pt x="3" y="2"/>
                      <a:pt x="3" y="3"/>
                      <a:pt x="3" y="3"/>
                    </a:cubicBezTo>
                    <a:cubicBezTo>
                      <a:pt x="4" y="0"/>
                      <a:pt x="2" y="2"/>
                      <a:pt x="1" y="2"/>
                    </a:cubicBezTo>
                    <a:cubicBezTo>
                      <a:pt x="1" y="2"/>
                      <a:pt x="1" y="3"/>
                      <a:pt x="1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4"/>
                      <a:pt x="0" y="5"/>
                      <a:pt x="2" y="6"/>
                    </a:cubicBezTo>
                    <a:close/>
                  </a:path>
                </a:pathLst>
              </a:custGeom>
              <a:solidFill>
                <a:srgbClr val="FFDEE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684" name="Freeform 1184"/>
              <p:cNvSpPr/>
              <p:nvPr/>
            </p:nvSpPr>
            <p:spPr bwMode="auto">
              <a:xfrm>
                <a:off x="1034" y="2943"/>
                <a:ext cx="3" cy="3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0 h 1"/>
                  <a:gd name="T4" fmla="*/ 1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1" y="0"/>
                    </a:cubicBezTo>
                    <a:close/>
                  </a:path>
                </a:pathLst>
              </a:custGeom>
              <a:solidFill>
                <a:srgbClr val="FFDEE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685" name="Freeform 1185"/>
              <p:cNvSpPr/>
              <p:nvPr/>
            </p:nvSpPr>
            <p:spPr bwMode="auto">
              <a:xfrm>
                <a:off x="1010" y="2930"/>
                <a:ext cx="35" cy="5"/>
              </a:xfrm>
              <a:custGeom>
                <a:avLst/>
                <a:gdLst>
                  <a:gd name="T0" fmla="*/ 0 w 13"/>
                  <a:gd name="T1" fmla="*/ 2 h 2"/>
                  <a:gd name="T2" fmla="*/ 0 w 13"/>
                  <a:gd name="T3" fmla="*/ 2 h 2"/>
                  <a:gd name="T4" fmla="*/ 0 w 13"/>
                  <a:gd name="T5" fmla="*/ 2 h 2"/>
                  <a:gd name="T6" fmla="*/ 0 w 13"/>
                  <a:gd name="T7" fmla="*/ 2 h 2"/>
                  <a:gd name="T8" fmla="*/ 6 w 13"/>
                  <a:gd name="T9" fmla="*/ 1 h 2"/>
                  <a:gd name="T10" fmla="*/ 6 w 13"/>
                  <a:gd name="T11" fmla="*/ 1 h 2"/>
                  <a:gd name="T12" fmla="*/ 6 w 13"/>
                  <a:gd name="T13" fmla="*/ 1 h 2"/>
                  <a:gd name="T14" fmla="*/ 6 w 13"/>
                  <a:gd name="T15" fmla="*/ 1 h 2"/>
                  <a:gd name="T16" fmla="*/ 6 w 13"/>
                  <a:gd name="T17" fmla="*/ 1 h 2"/>
                  <a:gd name="T18" fmla="*/ 6 w 13"/>
                  <a:gd name="T19" fmla="*/ 1 h 2"/>
                  <a:gd name="T20" fmla="*/ 6 w 13"/>
                  <a:gd name="T21" fmla="*/ 1 h 2"/>
                  <a:gd name="T22" fmla="*/ 6 w 13"/>
                  <a:gd name="T23" fmla="*/ 1 h 2"/>
                  <a:gd name="T24" fmla="*/ 6 w 13"/>
                  <a:gd name="T25" fmla="*/ 1 h 2"/>
                  <a:gd name="T26" fmla="*/ 6 w 13"/>
                  <a:gd name="T27" fmla="*/ 1 h 2"/>
                  <a:gd name="T28" fmla="*/ 6 w 13"/>
                  <a:gd name="T29" fmla="*/ 1 h 2"/>
                  <a:gd name="T30" fmla="*/ 6 w 13"/>
                  <a:gd name="T31" fmla="*/ 1 h 2"/>
                  <a:gd name="T32" fmla="*/ 6 w 13"/>
                  <a:gd name="T33" fmla="*/ 1 h 2"/>
                  <a:gd name="T34" fmla="*/ 6 w 13"/>
                  <a:gd name="T35" fmla="*/ 1 h 2"/>
                  <a:gd name="T36" fmla="*/ 6 w 13"/>
                  <a:gd name="T37" fmla="*/ 1 h 2"/>
                  <a:gd name="T38" fmla="*/ 6 w 13"/>
                  <a:gd name="T39" fmla="*/ 1 h 2"/>
                  <a:gd name="T40" fmla="*/ 6 w 13"/>
                  <a:gd name="T41" fmla="*/ 1 h 2"/>
                  <a:gd name="T42" fmla="*/ 6 w 13"/>
                  <a:gd name="T43" fmla="*/ 1 h 2"/>
                  <a:gd name="T44" fmla="*/ 6 w 13"/>
                  <a:gd name="T45" fmla="*/ 1 h 2"/>
                  <a:gd name="T46" fmla="*/ 0 w 13"/>
                  <a:gd name="T47" fmla="*/ 2 h 2"/>
                  <a:gd name="T48" fmla="*/ 0 w 13"/>
                  <a:gd name="T49" fmla="*/ 2 h 2"/>
                  <a:gd name="T50" fmla="*/ 0 w 13"/>
                  <a:gd name="T51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3" h="2">
                    <a:moveTo>
                      <a:pt x="0" y="2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12" y="0"/>
                      <a:pt x="3" y="2"/>
                      <a:pt x="6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3" y="2"/>
                      <a:pt x="13" y="0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lose/>
                  </a:path>
                </a:pathLst>
              </a:custGeom>
              <a:solidFill>
                <a:srgbClr val="FFDEE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686" name="Freeform 1186"/>
              <p:cNvSpPr/>
              <p:nvPr/>
            </p:nvSpPr>
            <p:spPr bwMode="auto">
              <a:xfrm>
                <a:off x="1013" y="2935"/>
                <a:ext cx="19" cy="3"/>
              </a:xfrm>
              <a:custGeom>
                <a:avLst/>
                <a:gdLst>
                  <a:gd name="T0" fmla="*/ 4 w 7"/>
                  <a:gd name="T1" fmla="*/ 1 h 1"/>
                  <a:gd name="T2" fmla="*/ 0 w 7"/>
                  <a:gd name="T3" fmla="*/ 1 h 1"/>
                  <a:gd name="T4" fmla="*/ 1 w 7"/>
                  <a:gd name="T5" fmla="*/ 1 h 1"/>
                  <a:gd name="T6" fmla="*/ 3 w 7"/>
                  <a:gd name="T7" fmla="*/ 1 h 1"/>
                  <a:gd name="T8" fmla="*/ 4 w 7"/>
                  <a:gd name="T9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1">
                    <a:moveTo>
                      <a:pt x="4" y="1"/>
                    </a:moveTo>
                    <a:cubicBezTo>
                      <a:pt x="3" y="1"/>
                      <a:pt x="7" y="0"/>
                      <a:pt x="0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5" y="0"/>
                      <a:pt x="2" y="1"/>
                      <a:pt x="3" y="1"/>
                    </a:cubicBezTo>
                    <a:cubicBezTo>
                      <a:pt x="3" y="1"/>
                      <a:pt x="4" y="1"/>
                      <a:pt x="4" y="1"/>
                    </a:cubicBezTo>
                    <a:close/>
                  </a:path>
                </a:pathLst>
              </a:custGeom>
              <a:solidFill>
                <a:srgbClr val="FFDEE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687" name="Freeform 1187"/>
              <p:cNvSpPr/>
              <p:nvPr/>
            </p:nvSpPr>
            <p:spPr bwMode="auto">
              <a:xfrm>
                <a:off x="936" y="2938"/>
                <a:ext cx="82" cy="41"/>
              </a:xfrm>
              <a:custGeom>
                <a:avLst/>
                <a:gdLst>
                  <a:gd name="T0" fmla="*/ 0 w 30"/>
                  <a:gd name="T1" fmla="*/ 11 h 15"/>
                  <a:gd name="T2" fmla="*/ 1 w 30"/>
                  <a:gd name="T3" fmla="*/ 11 h 15"/>
                  <a:gd name="T4" fmla="*/ 2 w 30"/>
                  <a:gd name="T5" fmla="*/ 13 h 15"/>
                  <a:gd name="T6" fmla="*/ 3 w 30"/>
                  <a:gd name="T7" fmla="*/ 15 h 15"/>
                  <a:gd name="T8" fmla="*/ 4 w 30"/>
                  <a:gd name="T9" fmla="*/ 12 h 15"/>
                  <a:gd name="T10" fmla="*/ 5 w 30"/>
                  <a:gd name="T11" fmla="*/ 12 h 15"/>
                  <a:gd name="T12" fmla="*/ 6 w 30"/>
                  <a:gd name="T13" fmla="*/ 6 h 15"/>
                  <a:gd name="T14" fmla="*/ 9 w 30"/>
                  <a:gd name="T15" fmla="*/ 8 h 15"/>
                  <a:gd name="T16" fmla="*/ 23 w 30"/>
                  <a:gd name="T17" fmla="*/ 8 h 15"/>
                  <a:gd name="T18" fmla="*/ 23 w 30"/>
                  <a:gd name="T19" fmla="*/ 6 h 15"/>
                  <a:gd name="T20" fmla="*/ 24 w 30"/>
                  <a:gd name="T21" fmla="*/ 6 h 15"/>
                  <a:gd name="T22" fmla="*/ 24 w 30"/>
                  <a:gd name="T23" fmla="*/ 7 h 15"/>
                  <a:gd name="T24" fmla="*/ 27 w 30"/>
                  <a:gd name="T25" fmla="*/ 4 h 15"/>
                  <a:gd name="T26" fmla="*/ 25 w 30"/>
                  <a:gd name="T27" fmla="*/ 3 h 15"/>
                  <a:gd name="T28" fmla="*/ 28 w 30"/>
                  <a:gd name="T29" fmla="*/ 3 h 15"/>
                  <a:gd name="T30" fmla="*/ 28 w 30"/>
                  <a:gd name="T31" fmla="*/ 1 h 15"/>
                  <a:gd name="T32" fmla="*/ 26 w 30"/>
                  <a:gd name="T33" fmla="*/ 1 h 15"/>
                  <a:gd name="T34" fmla="*/ 25 w 30"/>
                  <a:gd name="T35" fmla="*/ 0 h 15"/>
                  <a:gd name="T36" fmla="*/ 21 w 30"/>
                  <a:gd name="T37" fmla="*/ 7 h 15"/>
                  <a:gd name="T38" fmla="*/ 21 w 30"/>
                  <a:gd name="T39" fmla="*/ 6 h 15"/>
                  <a:gd name="T40" fmla="*/ 16 w 30"/>
                  <a:gd name="T41" fmla="*/ 7 h 15"/>
                  <a:gd name="T42" fmla="*/ 14 w 30"/>
                  <a:gd name="T43" fmla="*/ 9 h 15"/>
                  <a:gd name="T44" fmla="*/ 13 w 30"/>
                  <a:gd name="T45" fmla="*/ 8 h 15"/>
                  <a:gd name="T46" fmla="*/ 13 w 30"/>
                  <a:gd name="T47" fmla="*/ 9 h 15"/>
                  <a:gd name="T48" fmla="*/ 12 w 30"/>
                  <a:gd name="T49" fmla="*/ 7 h 15"/>
                  <a:gd name="T50" fmla="*/ 11 w 30"/>
                  <a:gd name="T51" fmla="*/ 9 h 15"/>
                  <a:gd name="T52" fmla="*/ 11 w 30"/>
                  <a:gd name="T53" fmla="*/ 4 h 15"/>
                  <a:gd name="T54" fmla="*/ 10 w 30"/>
                  <a:gd name="T55" fmla="*/ 6 h 15"/>
                  <a:gd name="T56" fmla="*/ 9 w 30"/>
                  <a:gd name="T57" fmla="*/ 6 h 15"/>
                  <a:gd name="T58" fmla="*/ 11 w 30"/>
                  <a:gd name="T59" fmla="*/ 4 h 15"/>
                  <a:gd name="T60" fmla="*/ 11 w 30"/>
                  <a:gd name="T61" fmla="*/ 4 h 15"/>
                  <a:gd name="T62" fmla="*/ 11 w 30"/>
                  <a:gd name="T63" fmla="*/ 4 h 15"/>
                  <a:gd name="T64" fmla="*/ 10 w 30"/>
                  <a:gd name="T65" fmla="*/ 4 h 15"/>
                  <a:gd name="T66" fmla="*/ 10 w 30"/>
                  <a:gd name="T67" fmla="*/ 4 h 15"/>
                  <a:gd name="T68" fmla="*/ 10 w 30"/>
                  <a:gd name="T69" fmla="*/ 4 h 15"/>
                  <a:gd name="T70" fmla="*/ 10 w 30"/>
                  <a:gd name="T71" fmla="*/ 4 h 15"/>
                  <a:gd name="T72" fmla="*/ 2 w 30"/>
                  <a:gd name="T73" fmla="*/ 5 h 15"/>
                  <a:gd name="T74" fmla="*/ 2 w 30"/>
                  <a:gd name="T75" fmla="*/ 5 h 15"/>
                  <a:gd name="T76" fmla="*/ 2 w 30"/>
                  <a:gd name="T77" fmla="*/ 5 h 15"/>
                  <a:gd name="T78" fmla="*/ 2 w 30"/>
                  <a:gd name="T79" fmla="*/ 5 h 15"/>
                  <a:gd name="T80" fmla="*/ 2 w 30"/>
                  <a:gd name="T81" fmla="*/ 5 h 15"/>
                  <a:gd name="T82" fmla="*/ 3 w 30"/>
                  <a:gd name="T83" fmla="*/ 6 h 15"/>
                  <a:gd name="T84" fmla="*/ 3 w 30"/>
                  <a:gd name="T85" fmla="*/ 7 h 15"/>
                  <a:gd name="T86" fmla="*/ 4 w 30"/>
                  <a:gd name="T87" fmla="*/ 7 h 15"/>
                  <a:gd name="T88" fmla="*/ 3 w 30"/>
                  <a:gd name="T89" fmla="*/ 11 h 15"/>
                  <a:gd name="T90" fmla="*/ 1 w 30"/>
                  <a:gd name="T91" fmla="*/ 8 h 15"/>
                  <a:gd name="T92" fmla="*/ 0 w 30"/>
                  <a:gd name="T93" fmla="*/ 9 h 15"/>
                  <a:gd name="T94" fmla="*/ 2 w 30"/>
                  <a:gd name="T95" fmla="*/ 12 h 15"/>
                  <a:gd name="T96" fmla="*/ 0 w 30"/>
                  <a:gd name="T97" fmla="*/ 11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30" h="15">
                    <a:moveTo>
                      <a:pt x="0" y="11"/>
                    </a:moveTo>
                    <a:cubicBezTo>
                      <a:pt x="0" y="12"/>
                      <a:pt x="1" y="12"/>
                      <a:pt x="1" y="11"/>
                    </a:cubicBezTo>
                    <a:cubicBezTo>
                      <a:pt x="2" y="12"/>
                      <a:pt x="1" y="12"/>
                      <a:pt x="2" y="13"/>
                    </a:cubicBezTo>
                    <a:cubicBezTo>
                      <a:pt x="3" y="13"/>
                      <a:pt x="2" y="14"/>
                      <a:pt x="3" y="15"/>
                    </a:cubicBezTo>
                    <a:cubicBezTo>
                      <a:pt x="4" y="14"/>
                      <a:pt x="3" y="12"/>
                      <a:pt x="4" y="12"/>
                    </a:cubicBezTo>
                    <a:cubicBezTo>
                      <a:pt x="4" y="12"/>
                      <a:pt x="5" y="12"/>
                      <a:pt x="5" y="12"/>
                    </a:cubicBezTo>
                    <a:cubicBezTo>
                      <a:pt x="5" y="10"/>
                      <a:pt x="5" y="8"/>
                      <a:pt x="6" y="6"/>
                    </a:cubicBezTo>
                    <a:cubicBezTo>
                      <a:pt x="7" y="4"/>
                      <a:pt x="8" y="7"/>
                      <a:pt x="9" y="8"/>
                    </a:cubicBezTo>
                    <a:cubicBezTo>
                      <a:pt x="12" y="12"/>
                      <a:pt x="18" y="10"/>
                      <a:pt x="23" y="8"/>
                    </a:cubicBezTo>
                    <a:cubicBezTo>
                      <a:pt x="23" y="6"/>
                      <a:pt x="23" y="6"/>
                      <a:pt x="23" y="6"/>
                    </a:cubicBezTo>
                    <a:cubicBezTo>
                      <a:pt x="23" y="7"/>
                      <a:pt x="24" y="5"/>
                      <a:pt x="24" y="6"/>
                    </a:cubicBezTo>
                    <a:cubicBezTo>
                      <a:pt x="24" y="6"/>
                      <a:pt x="24" y="7"/>
                      <a:pt x="24" y="7"/>
                    </a:cubicBezTo>
                    <a:cubicBezTo>
                      <a:pt x="26" y="8"/>
                      <a:pt x="26" y="5"/>
                      <a:pt x="27" y="4"/>
                    </a:cubicBezTo>
                    <a:cubicBezTo>
                      <a:pt x="27" y="4"/>
                      <a:pt x="25" y="3"/>
                      <a:pt x="25" y="3"/>
                    </a:cubicBezTo>
                    <a:cubicBezTo>
                      <a:pt x="27" y="4"/>
                      <a:pt x="26" y="2"/>
                      <a:pt x="28" y="3"/>
                    </a:cubicBezTo>
                    <a:cubicBezTo>
                      <a:pt x="30" y="2"/>
                      <a:pt x="27" y="2"/>
                      <a:pt x="28" y="1"/>
                    </a:cubicBezTo>
                    <a:cubicBezTo>
                      <a:pt x="27" y="0"/>
                      <a:pt x="27" y="1"/>
                      <a:pt x="26" y="1"/>
                    </a:cubicBezTo>
                    <a:cubicBezTo>
                      <a:pt x="25" y="0"/>
                      <a:pt x="26" y="0"/>
                      <a:pt x="25" y="0"/>
                    </a:cubicBezTo>
                    <a:cubicBezTo>
                      <a:pt x="24" y="1"/>
                      <a:pt x="24" y="5"/>
                      <a:pt x="21" y="7"/>
                    </a:cubicBezTo>
                    <a:cubicBezTo>
                      <a:pt x="21" y="6"/>
                      <a:pt x="21" y="6"/>
                      <a:pt x="21" y="6"/>
                    </a:cubicBezTo>
                    <a:cubicBezTo>
                      <a:pt x="20" y="8"/>
                      <a:pt x="17" y="9"/>
                      <a:pt x="16" y="7"/>
                    </a:cubicBezTo>
                    <a:cubicBezTo>
                      <a:pt x="16" y="8"/>
                      <a:pt x="14" y="6"/>
                      <a:pt x="14" y="9"/>
                    </a:cubicBezTo>
                    <a:cubicBezTo>
                      <a:pt x="14" y="8"/>
                      <a:pt x="14" y="8"/>
                      <a:pt x="13" y="8"/>
                    </a:cubicBezTo>
                    <a:cubicBezTo>
                      <a:pt x="13" y="9"/>
                      <a:pt x="13" y="9"/>
                      <a:pt x="13" y="9"/>
                    </a:cubicBezTo>
                    <a:cubicBezTo>
                      <a:pt x="12" y="9"/>
                      <a:pt x="13" y="7"/>
                      <a:pt x="12" y="7"/>
                    </a:cubicBezTo>
                    <a:cubicBezTo>
                      <a:pt x="12" y="8"/>
                      <a:pt x="11" y="8"/>
                      <a:pt x="11" y="9"/>
                    </a:cubicBezTo>
                    <a:cubicBezTo>
                      <a:pt x="10" y="7"/>
                      <a:pt x="11" y="6"/>
                      <a:pt x="11" y="4"/>
                    </a:cubicBezTo>
                    <a:cubicBezTo>
                      <a:pt x="11" y="5"/>
                      <a:pt x="11" y="5"/>
                      <a:pt x="10" y="6"/>
                    </a:cubicBezTo>
                    <a:cubicBezTo>
                      <a:pt x="10" y="5"/>
                      <a:pt x="10" y="6"/>
                      <a:pt x="9" y="6"/>
                    </a:cubicBezTo>
                    <a:cubicBezTo>
                      <a:pt x="9" y="5"/>
                      <a:pt x="10" y="5"/>
                      <a:pt x="11" y="4"/>
                    </a:cubicBezTo>
                    <a:cubicBezTo>
                      <a:pt x="11" y="4"/>
                      <a:pt x="11" y="4"/>
                      <a:pt x="11" y="4"/>
                    </a:cubicBezTo>
                    <a:cubicBezTo>
                      <a:pt x="11" y="4"/>
                      <a:pt x="11" y="4"/>
                      <a:pt x="11" y="4"/>
                    </a:cubicBezTo>
                    <a:cubicBezTo>
                      <a:pt x="10" y="4"/>
                      <a:pt x="10" y="4"/>
                      <a:pt x="10" y="4"/>
                    </a:cubicBezTo>
                    <a:cubicBezTo>
                      <a:pt x="10" y="4"/>
                      <a:pt x="10" y="4"/>
                      <a:pt x="10" y="4"/>
                    </a:cubicBezTo>
                    <a:cubicBezTo>
                      <a:pt x="10" y="4"/>
                      <a:pt x="10" y="4"/>
                      <a:pt x="10" y="4"/>
                    </a:cubicBezTo>
                    <a:cubicBezTo>
                      <a:pt x="10" y="4"/>
                      <a:pt x="10" y="4"/>
                      <a:pt x="10" y="4"/>
                    </a:cubicBezTo>
                    <a:cubicBezTo>
                      <a:pt x="18" y="3"/>
                      <a:pt x="0" y="6"/>
                      <a:pt x="2" y="5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3" y="6"/>
                      <a:pt x="3" y="6"/>
                      <a:pt x="3" y="6"/>
                    </a:cubicBezTo>
                    <a:cubicBezTo>
                      <a:pt x="3" y="6"/>
                      <a:pt x="4" y="7"/>
                      <a:pt x="3" y="7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4" y="8"/>
                      <a:pt x="3" y="9"/>
                      <a:pt x="3" y="11"/>
                    </a:cubicBezTo>
                    <a:cubicBezTo>
                      <a:pt x="1" y="11"/>
                      <a:pt x="2" y="9"/>
                      <a:pt x="1" y="8"/>
                    </a:cubicBezTo>
                    <a:cubicBezTo>
                      <a:pt x="1" y="8"/>
                      <a:pt x="1" y="9"/>
                      <a:pt x="0" y="9"/>
                    </a:cubicBezTo>
                    <a:cubicBezTo>
                      <a:pt x="1" y="10"/>
                      <a:pt x="2" y="11"/>
                      <a:pt x="2" y="12"/>
                    </a:cubicBezTo>
                    <a:cubicBezTo>
                      <a:pt x="1" y="10"/>
                      <a:pt x="0" y="11"/>
                      <a:pt x="0" y="11"/>
                    </a:cubicBezTo>
                    <a:close/>
                  </a:path>
                </a:pathLst>
              </a:custGeom>
              <a:solidFill>
                <a:srgbClr val="FFDEE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688" name="Freeform 1188"/>
              <p:cNvSpPr/>
              <p:nvPr/>
            </p:nvSpPr>
            <p:spPr bwMode="auto">
              <a:xfrm>
                <a:off x="936" y="2960"/>
                <a:ext cx="0" cy="2"/>
              </a:xfrm>
              <a:custGeom>
                <a:avLst/>
                <a:gdLst>
                  <a:gd name="T0" fmla="*/ 2 h 2"/>
                  <a:gd name="T1" fmla="*/ 0 h 2"/>
                  <a:gd name="T2" fmla="*/ 2 h 2"/>
                  <a:gd name="T3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FFDEE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689" name="Freeform 1189"/>
              <p:cNvSpPr/>
              <p:nvPr/>
            </p:nvSpPr>
            <p:spPr bwMode="auto">
              <a:xfrm>
                <a:off x="936" y="296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DEE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690" name="Freeform 1190"/>
              <p:cNvSpPr/>
              <p:nvPr/>
            </p:nvSpPr>
            <p:spPr bwMode="auto">
              <a:xfrm>
                <a:off x="953" y="2954"/>
                <a:ext cx="0" cy="3"/>
              </a:xfrm>
              <a:custGeom>
                <a:avLst/>
                <a:gdLst>
                  <a:gd name="T0" fmla="*/ 0 h 3"/>
                  <a:gd name="T1" fmla="*/ 0 h 3"/>
                  <a:gd name="T2" fmla="*/ 3 h 3"/>
                  <a:gd name="T3" fmla="*/ 0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lnTo>
                      <a:pt x="0" y="0"/>
                    </a:lnTo>
                    <a:lnTo>
                      <a:pt x="0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DEE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691" name="Freeform 1191"/>
              <p:cNvSpPr/>
              <p:nvPr/>
            </p:nvSpPr>
            <p:spPr bwMode="auto">
              <a:xfrm>
                <a:off x="966" y="2946"/>
                <a:ext cx="3" cy="3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1 h 1"/>
                  <a:gd name="T4" fmla="*/ 1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1" y="1"/>
                      <a:pt x="1" y="0"/>
                    </a:cubicBezTo>
                    <a:close/>
                  </a:path>
                </a:pathLst>
              </a:custGeom>
              <a:solidFill>
                <a:srgbClr val="FFDEE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692" name="Freeform 1192"/>
              <p:cNvSpPr/>
              <p:nvPr/>
            </p:nvSpPr>
            <p:spPr bwMode="auto">
              <a:xfrm>
                <a:off x="975" y="2954"/>
                <a:ext cx="2" cy="3"/>
              </a:xfrm>
              <a:custGeom>
                <a:avLst/>
                <a:gdLst>
                  <a:gd name="T0" fmla="*/ 1 w 1"/>
                  <a:gd name="T1" fmla="*/ 1 h 1"/>
                  <a:gd name="T2" fmla="*/ 1 w 1"/>
                  <a:gd name="T3" fmla="*/ 0 h 1"/>
                  <a:gd name="T4" fmla="*/ 1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1" y="1"/>
                    </a:cubicBezTo>
                    <a:close/>
                  </a:path>
                </a:pathLst>
              </a:custGeom>
              <a:solidFill>
                <a:srgbClr val="FFDEE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693" name="Freeform 1193"/>
              <p:cNvSpPr/>
              <p:nvPr/>
            </p:nvSpPr>
            <p:spPr bwMode="auto">
              <a:xfrm>
                <a:off x="936" y="2965"/>
                <a:ext cx="0" cy="3"/>
              </a:xfrm>
              <a:custGeom>
                <a:avLst/>
                <a:gdLst>
                  <a:gd name="T0" fmla="*/ 0 h 3"/>
                  <a:gd name="T1" fmla="*/ 0 h 3"/>
                  <a:gd name="T2" fmla="*/ 3 h 3"/>
                  <a:gd name="T3" fmla="*/ 0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lnTo>
                      <a:pt x="0" y="0"/>
                    </a:lnTo>
                    <a:lnTo>
                      <a:pt x="0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DEE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694" name="Freeform 1194"/>
              <p:cNvSpPr/>
              <p:nvPr/>
            </p:nvSpPr>
            <p:spPr bwMode="auto">
              <a:xfrm>
                <a:off x="890" y="2962"/>
                <a:ext cx="52" cy="27"/>
              </a:xfrm>
              <a:custGeom>
                <a:avLst/>
                <a:gdLst>
                  <a:gd name="T0" fmla="*/ 1 w 19"/>
                  <a:gd name="T1" fmla="*/ 3 h 10"/>
                  <a:gd name="T2" fmla="*/ 3 w 19"/>
                  <a:gd name="T3" fmla="*/ 6 h 10"/>
                  <a:gd name="T4" fmla="*/ 7 w 19"/>
                  <a:gd name="T5" fmla="*/ 5 h 10"/>
                  <a:gd name="T6" fmla="*/ 5 w 19"/>
                  <a:gd name="T7" fmla="*/ 7 h 10"/>
                  <a:gd name="T8" fmla="*/ 13 w 19"/>
                  <a:gd name="T9" fmla="*/ 7 h 10"/>
                  <a:gd name="T10" fmla="*/ 13 w 19"/>
                  <a:gd name="T11" fmla="*/ 8 h 10"/>
                  <a:gd name="T12" fmla="*/ 15 w 19"/>
                  <a:gd name="T13" fmla="*/ 5 h 10"/>
                  <a:gd name="T14" fmla="*/ 16 w 19"/>
                  <a:gd name="T15" fmla="*/ 9 h 10"/>
                  <a:gd name="T16" fmla="*/ 16 w 19"/>
                  <a:gd name="T17" fmla="*/ 9 h 10"/>
                  <a:gd name="T18" fmla="*/ 19 w 19"/>
                  <a:gd name="T19" fmla="*/ 6 h 10"/>
                  <a:gd name="T20" fmla="*/ 18 w 19"/>
                  <a:gd name="T21" fmla="*/ 5 h 10"/>
                  <a:gd name="T22" fmla="*/ 17 w 19"/>
                  <a:gd name="T23" fmla="*/ 3 h 10"/>
                  <a:gd name="T24" fmla="*/ 16 w 19"/>
                  <a:gd name="T25" fmla="*/ 5 h 10"/>
                  <a:gd name="T26" fmla="*/ 15 w 19"/>
                  <a:gd name="T27" fmla="*/ 4 h 10"/>
                  <a:gd name="T28" fmla="*/ 15 w 19"/>
                  <a:gd name="T29" fmla="*/ 5 h 10"/>
                  <a:gd name="T30" fmla="*/ 15 w 19"/>
                  <a:gd name="T31" fmla="*/ 4 h 10"/>
                  <a:gd name="T32" fmla="*/ 14 w 19"/>
                  <a:gd name="T33" fmla="*/ 5 h 10"/>
                  <a:gd name="T34" fmla="*/ 14 w 19"/>
                  <a:gd name="T35" fmla="*/ 4 h 10"/>
                  <a:gd name="T36" fmla="*/ 13 w 19"/>
                  <a:gd name="T37" fmla="*/ 6 h 10"/>
                  <a:gd name="T38" fmla="*/ 12 w 19"/>
                  <a:gd name="T39" fmla="*/ 4 h 10"/>
                  <a:gd name="T40" fmla="*/ 12 w 19"/>
                  <a:gd name="T41" fmla="*/ 5 h 10"/>
                  <a:gd name="T42" fmla="*/ 9 w 19"/>
                  <a:gd name="T43" fmla="*/ 3 h 10"/>
                  <a:gd name="T44" fmla="*/ 9 w 19"/>
                  <a:gd name="T45" fmla="*/ 4 h 10"/>
                  <a:gd name="T46" fmla="*/ 11 w 19"/>
                  <a:gd name="T47" fmla="*/ 3 h 10"/>
                  <a:gd name="T48" fmla="*/ 9 w 19"/>
                  <a:gd name="T49" fmla="*/ 6 h 10"/>
                  <a:gd name="T50" fmla="*/ 8 w 19"/>
                  <a:gd name="T51" fmla="*/ 3 h 10"/>
                  <a:gd name="T52" fmla="*/ 5 w 19"/>
                  <a:gd name="T53" fmla="*/ 2 h 10"/>
                  <a:gd name="T54" fmla="*/ 5 w 19"/>
                  <a:gd name="T55" fmla="*/ 2 h 10"/>
                  <a:gd name="T56" fmla="*/ 3 w 19"/>
                  <a:gd name="T57" fmla="*/ 1 h 10"/>
                  <a:gd name="T58" fmla="*/ 3 w 19"/>
                  <a:gd name="T59" fmla="*/ 2 h 10"/>
                  <a:gd name="T60" fmla="*/ 2 w 19"/>
                  <a:gd name="T61" fmla="*/ 2 h 10"/>
                  <a:gd name="T62" fmla="*/ 3 w 19"/>
                  <a:gd name="T63" fmla="*/ 2 h 10"/>
                  <a:gd name="T64" fmla="*/ 0 w 19"/>
                  <a:gd name="T65" fmla="*/ 2 h 10"/>
                  <a:gd name="T66" fmla="*/ 2 w 19"/>
                  <a:gd name="T67" fmla="*/ 2 h 10"/>
                  <a:gd name="T68" fmla="*/ 1 w 19"/>
                  <a:gd name="T69" fmla="*/ 3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9" h="10">
                    <a:moveTo>
                      <a:pt x="1" y="3"/>
                    </a:moveTo>
                    <a:cubicBezTo>
                      <a:pt x="0" y="5"/>
                      <a:pt x="2" y="5"/>
                      <a:pt x="3" y="6"/>
                    </a:cubicBezTo>
                    <a:cubicBezTo>
                      <a:pt x="6" y="7"/>
                      <a:pt x="5" y="4"/>
                      <a:pt x="7" y="5"/>
                    </a:cubicBezTo>
                    <a:cubicBezTo>
                      <a:pt x="5" y="7"/>
                      <a:pt x="5" y="7"/>
                      <a:pt x="5" y="7"/>
                    </a:cubicBezTo>
                    <a:cubicBezTo>
                      <a:pt x="7" y="8"/>
                      <a:pt x="11" y="10"/>
                      <a:pt x="13" y="7"/>
                    </a:cubicBezTo>
                    <a:cubicBezTo>
                      <a:pt x="13" y="7"/>
                      <a:pt x="14" y="8"/>
                      <a:pt x="13" y="8"/>
                    </a:cubicBezTo>
                    <a:cubicBezTo>
                      <a:pt x="14" y="8"/>
                      <a:pt x="14" y="4"/>
                      <a:pt x="15" y="5"/>
                    </a:cubicBezTo>
                    <a:cubicBezTo>
                      <a:pt x="14" y="7"/>
                      <a:pt x="16" y="7"/>
                      <a:pt x="16" y="9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7" y="8"/>
                      <a:pt x="18" y="6"/>
                      <a:pt x="19" y="6"/>
                    </a:cubicBezTo>
                    <a:cubicBezTo>
                      <a:pt x="18" y="6"/>
                      <a:pt x="17" y="5"/>
                      <a:pt x="18" y="5"/>
                    </a:cubicBezTo>
                    <a:cubicBezTo>
                      <a:pt x="17" y="5"/>
                      <a:pt x="17" y="4"/>
                      <a:pt x="17" y="3"/>
                    </a:cubicBezTo>
                    <a:cubicBezTo>
                      <a:pt x="17" y="4"/>
                      <a:pt x="16" y="4"/>
                      <a:pt x="16" y="5"/>
                    </a:cubicBezTo>
                    <a:cubicBezTo>
                      <a:pt x="15" y="4"/>
                      <a:pt x="16" y="4"/>
                      <a:pt x="15" y="4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5"/>
                      <a:pt x="15" y="4"/>
                      <a:pt x="15" y="4"/>
                    </a:cubicBezTo>
                    <a:cubicBezTo>
                      <a:pt x="15" y="4"/>
                      <a:pt x="14" y="5"/>
                      <a:pt x="14" y="5"/>
                    </a:cubicBezTo>
                    <a:cubicBezTo>
                      <a:pt x="14" y="4"/>
                      <a:pt x="14" y="4"/>
                      <a:pt x="14" y="4"/>
                    </a:cubicBezTo>
                    <a:cubicBezTo>
                      <a:pt x="13" y="5"/>
                      <a:pt x="13" y="4"/>
                      <a:pt x="13" y="6"/>
                    </a:cubicBezTo>
                    <a:cubicBezTo>
                      <a:pt x="12" y="4"/>
                      <a:pt x="12" y="4"/>
                      <a:pt x="12" y="4"/>
                    </a:cubicBezTo>
                    <a:cubicBezTo>
                      <a:pt x="12" y="5"/>
                      <a:pt x="12" y="5"/>
                      <a:pt x="12" y="5"/>
                    </a:cubicBezTo>
                    <a:cubicBezTo>
                      <a:pt x="11" y="5"/>
                      <a:pt x="11" y="2"/>
                      <a:pt x="9" y="3"/>
                    </a:cubicBezTo>
                    <a:cubicBezTo>
                      <a:pt x="9" y="3"/>
                      <a:pt x="9" y="4"/>
                      <a:pt x="9" y="4"/>
                    </a:cubicBezTo>
                    <a:cubicBezTo>
                      <a:pt x="9" y="5"/>
                      <a:pt x="10" y="3"/>
                      <a:pt x="11" y="3"/>
                    </a:cubicBezTo>
                    <a:cubicBezTo>
                      <a:pt x="10" y="4"/>
                      <a:pt x="9" y="5"/>
                      <a:pt x="9" y="6"/>
                    </a:cubicBezTo>
                    <a:cubicBezTo>
                      <a:pt x="9" y="5"/>
                      <a:pt x="7" y="6"/>
                      <a:pt x="8" y="3"/>
                    </a:cubicBezTo>
                    <a:cubicBezTo>
                      <a:pt x="7" y="2"/>
                      <a:pt x="6" y="3"/>
                      <a:pt x="5" y="2"/>
                    </a:cubicBezTo>
                    <a:cubicBezTo>
                      <a:pt x="5" y="2"/>
                      <a:pt x="5" y="2"/>
                      <a:pt x="5" y="2"/>
                    </a:cubicBezTo>
                    <a:cubicBezTo>
                      <a:pt x="4" y="3"/>
                      <a:pt x="5" y="0"/>
                      <a:pt x="3" y="1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3"/>
                      <a:pt x="3" y="2"/>
                      <a:pt x="2" y="2"/>
                    </a:cubicBezTo>
                    <a:cubicBezTo>
                      <a:pt x="2" y="2"/>
                      <a:pt x="2" y="2"/>
                      <a:pt x="3" y="2"/>
                    </a:cubicBezTo>
                    <a:cubicBezTo>
                      <a:pt x="2" y="3"/>
                      <a:pt x="0" y="2"/>
                      <a:pt x="0" y="2"/>
                    </a:cubicBezTo>
                    <a:cubicBezTo>
                      <a:pt x="0" y="2"/>
                      <a:pt x="2" y="2"/>
                      <a:pt x="2" y="2"/>
                    </a:cubicBezTo>
                    <a:cubicBezTo>
                      <a:pt x="2" y="3"/>
                      <a:pt x="1" y="4"/>
                      <a:pt x="1" y="3"/>
                    </a:cubicBezTo>
                    <a:close/>
                  </a:path>
                </a:pathLst>
              </a:custGeom>
              <a:solidFill>
                <a:srgbClr val="FFDEE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695" name="Freeform 1195"/>
              <p:cNvSpPr/>
              <p:nvPr/>
            </p:nvSpPr>
            <p:spPr bwMode="auto">
              <a:xfrm>
                <a:off x="928" y="297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DEE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696" name="Freeform 1196"/>
              <p:cNvSpPr/>
              <p:nvPr/>
            </p:nvSpPr>
            <p:spPr bwMode="auto">
              <a:xfrm>
                <a:off x="852" y="2949"/>
                <a:ext cx="46" cy="21"/>
              </a:xfrm>
              <a:custGeom>
                <a:avLst/>
                <a:gdLst>
                  <a:gd name="T0" fmla="*/ 12 w 17"/>
                  <a:gd name="T1" fmla="*/ 2 h 8"/>
                  <a:gd name="T2" fmla="*/ 13 w 17"/>
                  <a:gd name="T3" fmla="*/ 0 h 8"/>
                  <a:gd name="T4" fmla="*/ 11 w 17"/>
                  <a:gd name="T5" fmla="*/ 2 h 8"/>
                  <a:gd name="T6" fmla="*/ 9 w 17"/>
                  <a:gd name="T7" fmla="*/ 2 h 8"/>
                  <a:gd name="T8" fmla="*/ 7 w 17"/>
                  <a:gd name="T9" fmla="*/ 0 h 8"/>
                  <a:gd name="T10" fmla="*/ 6 w 17"/>
                  <a:gd name="T11" fmla="*/ 0 h 8"/>
                  <a:gd name="T12" fmla="*/ 7 w 17"/>
                  <a:gd name="T13" fmla="*/ 2 h 8"/>
                  <a:gd name="T14" fmla="*/ 6 w 17"/>
                  <a:gd name="T15" fmla="*/ 4 h 8"/>
                  <a:gd name="T16" fmla="*/ 6 w 17"/>
                  <a:gd name="T17" fmla="*/ 3 h 8"/>
                  <a:gd name="T18" fmla="*/ 4 w 17"/>
                  <a:gd name="T19" fmla="*/ 1 h 8"/>
                  <a:gd name="T20" fmla="*/ 2 w 17"/>
                  <a:gd name="T21" fmla="*/ 8 h 8"/>
                  <a:gd name="T22" fmla="*/ 4 w 17"/>
                  <a:gd name="T23" fmla="*/ 7 h 8"/>
                  <a:gd name="T24" fmla="*/ 3 w 17"/>
                  <a:gd name="T25" fmla="*/ 5 h 8"/>
                  <a:gd name="T26" fmla="*/ 5 w 17"/>
                  <a:gd name="T27" fmla="*/ 5 h 8"/>
                  <a:gd name="T28" fmla="*/ 4 w 17"/>
                  <a:gd name="T29" fmla="*/ 6 h 8"/>
                  <a:gd name="T30" fmla="*/ 9 w 17"/>
                  <a:gd name="T31" fmla="*/ 4 h 8"/>
                  <a:gd name="T32" fmla="*/ 11 w 17"/>
                  <a:gd name="T33" fmla="*/ 3 h 8"/>
                  <a:gd name="T34" fmla="*/ 9 w 17"/>
                  <a:gd name="T35" fmla="*/ 3 h 8"/>
                  <a:gd name="T36" fmla="*/ 11 w 17"/>
                  <a:gd name="T37" fmla="*/ 6 h 8"/>
                  <a:gd name="T38" fmla="*/ 10 w 17"/>
                  <a:gd name="T39" fmla="*/ 4 h 8"/>
                  <a:gd name="T40" fmla="*/ 12 w 17"/>
                  <a:gd name="T41" fmla="*/ 5 h 8"/>
                  <a:gd name="T42" fmla="*/ 13 w 17"/>
                  <a:gd name="T43" fmla="*/ 3 h 8"/>
                  <a:gd name="T44" fmla="*/ 13 w 17"/>
                  <a:gd name="T45" fmla="*/ 4 h 8"/>
                  <a:gd name="T46" fmla="*/ 15 w 17"/>
                  <a:gd name="T47" fmla="*/ 2 h 8"/>
                  <a:gd name="T48" fmla="*/ 17 w 17"/>
                  <a:gd name="T49" fmla="*/ 3 h 8"/>
                  <a:gd name="T50" fmla="*/ 15 w 17"/>
                  <a:gd name="T51" fmla="*/ 1 h 8"/>
                  <a:gd name="T52" fmla="*/ 12 w 17"/>
                  <a:gd name="T53" fmla="*/ 2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7" h="8">
                    <a:moveTo>
                      <a:pt x="12" y="2"/>
                    </a:moveTo>
                    <a:cubicBezTo>
                      <a:pt x="12" y="1"/>
                      <a:pt x="13" y="1"/>
                      <a:pt x="13" y="0"/>
                    </a:cubicBezTo>
                    <a:cubicBezTo>
                      <a:pt x="12" y="0"/>
                      <a:pt x="12" y="2"/>
                      <a:pt x="11" y="2"/>
                    </a:cubicBezTo>
                    <a:cubicBezTo>
                      <a:pt x="11" y="1"/>
                      <a:pt x="9" y="1"/>
                      <a:pt x="9" y="2"/>
                    </a:cubicBezTo>
                    <a:cubicBezTo>
                      <a:pt x="9" y="1"/>
                      <a:pt x="8" y="0"/>
                      <a:pt x="7" y="0"/>
                    </a:cubicBezTo>
                    <a:cubicBezTo>
                      <a:pt x="7" y="0"/>
                      <a:pt x="6" y="0"/>
                      <a:pt x="6" y="0"/>
                    </a:cubicBezTo>
                    <a:cubicBezTo>
                      <a:pt x="8" y="0"/>
                      <a:pt x="5" y="1"/>
                      <a:pt x="7" y="2"/>
                    </a:cubicBezTo>
                    <a:cubicBezTo>
                      <a:pt x="8" y="3"/>
                      <a:pt x="7" y="4"/>
                      <a:pt x="6" y="4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6" y="1"/>
                      <a:pt x="5" y="3"/>
                      <a:pt x="4" y="1"/>
                    </a:cubicBezTo>
                    <a:cubicBezTo>
                      <a:pt x="5" y="4"/>
                      <a:pt x="0" y="5"/>
                      <a:pt x="2" y="8"/>
                    </a:cubicBezTo>
                    <a:cubicBezTo>
                      <a:pt x="3" y="8"/>
                      <a:pt x="3" y="7"/>
                      <a:pt x="4" y="7"/>
                    </a:cubicBezTo>
                    <a:cubicBezTo>
                      <a:pt x="2" y="7"/>
                      <a:pt x="3" y="5"/>
                      <a:pt x="3" y="5"/>
                    </a:cubicBezTo>
                    <a:cubicBezTo>
                      <a:pt x="4" y="5"/>
                      <a:pt x="4" y="4"/>
                      <a:pt x="5" y="5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6" y="6"/>
                      <a:pt x="8" y="5"/>
                      <a:pt x="9" y="4"/>
                    </a:cubicBezTo>
                    <a:cubicBezTo>
                      <a:pt x="11" y="3"/>
                      <a:pt x="11" y="3"/>
                      <a:pt x="11" y="3"/>
                    </a:cubicBezTo>
                    <a:cubicBezTo>
                      <a:pt x="5" y="2"/>
                      <a:pt x="10" y="3"/>
                      <a:pt x="9" y="3"/>
                    </a:cubicBezTo>
                    <a:cubicBezTo>
                      <a:pt x="11" y="6"/>
                      <a:pt x="11" y="6"/>
                      <a:pt x="11" y="6"/>
                    </a:cubicBezTo>
                    <a:cubicBezTo>
                      <a:pt x="10" y="4"/>
                      <a:pt x="10" y="4"/>
                      <a:pt x="10" y="4"/>
                    </a:cubicBezTo>
                    <a:cubicBezTo>
                      <a:pt x="11" y="4"/>
                      <a:pt x="11" y="4"/>
                      <a:pt x="12" y="5"/>
                    </a:cubicBezTo>
                    <a:cubicBezTo>
                      <a:pt x="13" y="3"/>
                      <a:pt x="13" y="3"/>
                      <a:pt x="13" y="3"/>
                    </a:cubicBezTo>
                    <a:cubicBezTo>
                      <a:pt x="13" y="3"/>
                      <a:pt x="14" y="3"/>
                      <a:pt x="13" y="4"/>
                    </a:cubicBezTo>
                    <a:cubicBezTo>
                      <a:pt x="14" y="4"/>
                      <a:pt x="14" y="3"/>
                      <a:pt x="15" y="2"/>
                    </a:cubicBezTo>
                    <a:cubicBezTo>
                      <a:pt x="16" y="3"/>
                      <a:pt x="15" y="4"/>
                      <a:pt x="17" y="3"/>
                    </a:cubicBezTo>
                    <a:cubicBezTo>
                      <a:pt x="17" y="1"/>
                      <a:pt x="15" y="3"/>
                      <a:pt x="15" y="1"/>
                    </a:cubicBezTo>
                    <a:lnTo>
                      <a:pt x="12" y="2"/>
                    </a:lnTo>
                    <a:close/>
                  </a:path>
                </a:pathLst>
              </a:custGeom>
              <a:solidFill>
                <a:srgbClr val="FFDEE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697" name="Freeform 1197"/>
              <p:cNvSpPr/>
              <p:nvPr/>
            </p:nvSpPr>
            <p:spPr bwMode="auto">
              <a:xfrm>
                <a:off x="890" y="2960"/>
                <a:ext cx="3" cy="2"/>
              </a:xfrm>
              <a:custGeom>
                <a:avLst/>
                <a:gdLst>
                  <a:gd name="T0" fmla="*/ 3 w 3"/>
                  <a:gd name="T1" fmla="*/ 0 h 2"/>
                  <a:gd name="T2" fmla="*/ 0 w 3"/>
                  <a:gd name="T3" fmla="*/ 2 h 2"/>
                  <a:gd name="T4" fmla="*/ 3 w 3"/>
                  <a:gd name="T5" fmla="*/ 2 h 2"/>
                  <a:gd name="T6" fmla="*/ 3 w 3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2">
                    <a:moveTo>
                      <a:pt x="3" y="0"/>
                    </a:moveTo>
                    <a:lnTo>
                      <a:pt x="0" y="2"/>
                    </a:lnTo>
                    <a:lnTo>
                      <a:pt x="3" y="2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FFDEE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698" name="Freeform 1198"/>
              <p:cNvSpPr/>
              <p:nvPr/>
            </p:nvSpPr>
            <p:spPr bwMode="auto">
              <a:xfrm>
                <a:off x="882" y="2962"/>
                <a:ext cx="3" cy="6"/>
              </a:xfrm>
              <a:custGeom>
                <a:avLst/>
                <a:gdLst>
                  <a:gd name="T0" fmla="*/ 0 w 1"/>
                  <a:gd name="T1" fmla="*/ 2 h 2"/>
                  <a:gd name="T2" fmla="*/ 1 w 1"/>
                  <a:gd name="T3" fmla="*/ 1 h 2"/>
                  <a:gd name="T4" fmla="*/ 0 w 1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cubicBezTo>
                      <a:pt x="1" y="1"/>
                      <a:pt x="1" y="2"/>
                      <a:pt x="1" y="1"/>
                    </a:cubicBezTo>
                    <a:cubicBezTo>
                      <a:pt x="1" y="0"/>
                      <a:pt x="1" y="1"/>
                      <a:pt x="0" y="2"/>
                    </a:cubicBezTo>
                    <a:close/>
                  </a:path>
                </a:pathLst>
              </a:custGeom>
              <a:solidFill>
                <a:srgbClr val="FFDEE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699" name="Freeform 1199"/>
              <p:cNvSpPr/>
              <p:nvPr/>
            </p:nvSpPr>
            <p:spPr bwMode="auto">
              <a:xfrm>
                <a:off x="860" y="2954"/>
                <a:ext cx="3" cy="3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1 h 1"/>
                  <a:gd name="T4" fmla="*/ 1 w 1"/>
                  <a:gd name="T5" fmla="*/ 1 h 1"/>
                  <a:gd name="T6" fmla="*/ 1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solidFill>
                <a:srgbClr val="FFDEE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700" name="Freeform 1200"/>
              <p:cNvSpPr/>
              <p:nvPr/>
            </p:nvSpPr>
            <p:spPr bwMode="auto">
              <a:xfrm>
                <a:off x="844" y="2960"/>
                <a:ext cx="13" cy="13"/>
              </a:xfrm>
              <a:custGeom>
                <a:avLst/>
                <a:gdLst>
                  <a:gd name="T0" fmla="*/ 0 w 5"/>
                  <a:gd name="T1" fmla="*/ 5 h 5"/>
                  <a:gd name="T2" fmla="*/ 5 w 5"/>
                  <a:gd name="T3" fmla="*/ 4 h 5"/>
                  <a:gd name="T4" fmla="*/ 4 w 5"/>
                  <a:gd name="T5" fmla="*/ 1 h 5"/>
                  <a:gd name="T6" fmla="*/ 2 w 5"/>
                  <a:gd name="T7" fmla="*/ 3 h 5"/>
                  <a:gd name="T8" fmla="*/ 0 w 5"/>
                  <a:gd name="T9" fmla="*/ 4 h 5"/>
                  <a:gd name="T10" fmla="*/ 0 w 5"/>
                  <a:gd name="T11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" h="5">
                    <a:moveTo>
                      <a:pt x="0" y="5"/>
                    </a:moveTo>
                    <a:cubicBezTo>
                      <a:pt x="2" y="5"/>
                      <a:pt x="2" y="4"/>
                      <a:pt x="5" y="4"/>
                    </a:cubicBezTo>
                    <a:cubicBezTo>
                      <a:pt x="5" y="3"/>
                      <a:pt x="4" y="2"/>
                      <a:pt x="4" y="1"/>
                    </a:cubicBezTo>
                    <a:cubicBezTo>
                      <a:pt x="3" y="0"/>
                      <a:pt x="3" y="3"/>
                      <a:pt x="2" y="3"/>
                    </a:cubicBezTo>
                    <a:cubicBezTo>
                      <a:pt x="2" y="2"/>
                      <a:pt x="1" y="4"/>
                      <a:pt x="0" y="4"/>
                    </a:cubicBezTo>
                    <a:cubicBezTo>
                      <a:pt x="0" y="4"/>
                      <a:pt x="0" y="5"/>
                      <a:pt x="0" y="5"/>
                    </a:cubicBezTo>
                    <a:close/>
                  </a:path>
                </a:pathLst>
              </a:custGeom>
              <a:solidFill>
                <a:srgbClr val="FFDEE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701" name="Freeform 1201"/>
              <p:cNvSpPr/>
              <p:nvPr/>
            </p:nvSpPr>
            <p:spPr bwMode="auto">
              <a:xfrm>
                <a:off x="768" y="2916"/>
                <a:ext cx="79" cy="54"/>
              </a:xfrm>
              <a:custGeom>
                <a:avLst/>
                <a:gdLst>
                  <a:gd name="T0" fmla="*/ 23 w 29"/>
                  <a:gd name="T1" fmla="*/ 15 h 20"/>
                  <a:gd name="T2" fmla="*/ 21 w 29"/>
                  <a:gd name="T3" fmla="*/ 15 h 20"/>
                  <a:gd name="T4" fmla="*/ 22 w 29"/>
                  <a:gd name="T5" fmla="*/ 15 h 20"/>
                  <a:gd name="T6" fmla="*/ 22 w 29"/>
                  <a:gd name="T7" fmla="*/ 13 h 20"/>
                  <a:gd name="T8" fmla="*/ 21 w 29"/>
                  <a:gd name="T9" fmla="*/ 14 h 20"/>
                  <a:gd name="T10" fmla="*/ 19 w 29"/>
                  <a:gd name="T11" fmla="*/ 12 h 20"/>
                  <a:gd name="T12" fmla="*/ 17 w 29"/>
                  <a:gd name="T13" fmla="*/ 13 h 20"/>
                  <a:gd name="T14" fmla="*/ 19 w 29"/>
                  <a:gd name="T15" fmla="*/ 9 h 20"/>
                  <a:gd name="T16" fmla="*/ 16 w 29"/>
                  <a:gd name="T17" fmla="*/ 11 h 20"/>
                  <a:gd name="T18" fmla="*/ 16 w 29"/>
                  <a:gd name="T19" fmla="*/ 7 h 20"/>
                  <a:gd name="T20" fmla="*/ 16 w 29"/>
                  <a:gd name="T21" fmla="*/ 8 h 20"/>
                  <a:gd name="T22" fmla="*/ 16 w 29"/>
                  <a:gd name="T23" fmla="*/ 6 h 20"/>
                  <a:gd name="T24" fmla="*/ 18 w 29"/>
                  <a:gd name="T25" fmla="*/ 6 h 20"/>
                  <a:gd name="T26" fmla="*/ 17 w 29"/>
                  <a:gd name="T27" fmla="*/ 4 h 20"/>
                  <a:gd name="T28" fmla="*/ 17 w 29"/>
                  <a:gd name="T29" fmla="*/ 3 h 20"/>
                  <a:gd name="T30" fmla="*/ 12 w 29"/>
                  <a:gd name="T31" fmla="*/ 2 h 20"/>
                  <a:gd name="T32" fmla="*/ 12 w 29"/>
                  <a:gd name="T33" fmla="*/ 1 h 20"/>
                  <a:gd name="T34" fmla="*/ 8 w 29"/>
                  <a:gd name="T35" fmla="*/ 6 h 20"/>
                  <a:gd name="T36" fmla="*/ 6 w 29"/>
                  <a:gd name="T37" fmla="*/ 5 h 20"/>
                  <a:gd name="T38" fmla="*/ 9 w 29"/>
                  <a:gd name="T39" fmla="*/ 8 h 20"/>
                  <a:gd name="T40" fmla="*/ 6 w 29"/>
                  <a:gd name="T41" fmla="*/ 9 h 20"/>
                  <a:gd name="T42" fmla="*/ 6 w 29"/>
                  <a:gd name="T43" fmla="*/ 7 h 20"/>
                  <a:gd name="T44" fmla="*/ 5 w 29"/>
                  <a:gd name="T45" fmla="*/ 8 h 20"/>
                  <a:gd name="T46" fmla="*/ 3 w 29"/>
                  <a:gd name="T47" fmla="*/ 7 h 20"/>
                  <a:gd name="T48" fmla="*/ 2 w 29"/>
                  <a:gd name="T49" fmla="*/ 11 h 20"/>
                  <a:gd name="T50" fmla="*/ 0 w 29"/>
                  <a:gd name="T51" fmla="*/ 11 h 20"/>
                  <a:gd name="T52" fmla="*/ 3 w 29"/>
                  <a:gd name="T53" fmla="*/ 13 h 20"/>
                  <a:gd name="T54" fmla="*/ 11 w 29"/>
                  <a:gd name="T55" fmla="*/ 8 h 20"/>
                  <a:gd name="T56" fmla="*/ 12 w 29"/>
                  <a:gd name="T57" fmla="*/ 5 h 20"/>
                  <a:gd name="T58" fmla="*/ 13 w 29"/>
                  <a:gd name="T59" fmla="*/ 7 h 20"/>
                  <a:gd name="T60" fmla="*/ 12 w 29"/>
                  <a:gd name="T61" fmla="*/ 5 h 20"/>
                  <a:gd name="T62" fmla="*/ 14 w 29"/>
                  <a:gd name="T63" fmla="*/ 6 h 20"/>
                  <a:gd name="T64" fmla="*/ 14 w 29"/>
                  <a:gd name="T65" fmla="*/ 4 h 20"/>
                  <a:gd name="T66" fmla="*/ 16 w 29"/>
                  <a:gd name="T67" fmla="*/ 5 h 20"/>
                  <a:gd name="T68" fmla="*/ 19 w 29"/>
                  <a:gd name="T69" fmla="*/ 17 h 20"/>
                  <a:gd name="T70" fmla="*/ 20 w 29"/>
                  <a:gd name="T71" fmla="*/ 16 h 20"/>
                  <a:gd name="T72" fmla="*/ 25 w 29"/>
                  <a:gd name="T73" fmla="*/ 18 h 20"/>
                  <a:gd name="T74" fmla="*/ 26 w 29"/>
                  <a:gd name="T75" fmla="*/ 17 h 20"/>
                  <a:gd name="T76" fmla="*/ 25 w 29"/>
                  <a:gd name="T77" fmla="*/ 20 h 20"/>
                  <a:gd name="T78" fmla="*/ 27 w 29"/>
                  <a:gd name="T79" fmla="*/ 20 h 20"/>
                  <a:gd name="T80" fmla="*/ 26 w 29"/>
                  <a:gd name="T81" fmla="*/ 19 h 20"/>
                  <a:gd name="T82" fmla="*/ 28 w 29"/>
                  <a:gd name="T83" fmla="*/ 20 h 20"/>
                  <a:gd name="T84" fmla="*/ 27 w 29"/>
                  <a:gd name="T85" fmla="*/ 16 h 20"/>
                  <a:gd name="T86" fmla="*/ 24 w 29"/>
                  <a:gd name="T87" fmla="*/ 13 h 20"/>
                  <a:gd name="T88" fmla="*/ 23 w 29"/>
                  <a:gd name="T89" fmla="*/ 15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29" h="20">
                    <a:moveTo>
                      <a:pt x="23" y="15"/>
                    </a:moveTo>
                    <a:cubicBezTo>
                      <a:pt x="23" y="15"/>
                      <a:pt x="21" y="16"/>
                      <a:pt x="21" y="15"/>
                    </a:cubicBezTo>
                    <a:cubicBezTo>
                      <a:pt x="22" y="14"/>
                      <a:pt x="22" y="14"/>
                      <a:pt x="22" y="15"/>
                    </a:cubicBezTo>
                    <a:cubicBezTo>
                      <a:pt x="23" y="13"/>
                      <a:pt x="22" y="15"/>
                      <a:pt x="22" y="13"/>
                    </a:cubicBezTo>
                    <a:cubicBezTo>
                      <a:pt x="22" y="14"/>
                      <a:pt x="22" y="14"/>
                      <a:pt x="21" y="14"/>
                    </a:cubicBezTo>
                    <a:cubicBezTo>
                      <a:pt x="21" y="13"/>
                      <a:pt x="20" y="14"/>
                      <a:pt x="19" y="12"/>
                    </a:cubicBezTo>
                    <a:cubicBezTo>
                      <a:pt x="18" y="12"/>
                      <a:pt x="18" y="12"/>
                      <a:pt x="17" y="13"/>
                    </a:cubicBezTo>
                    <a:cubicBezTo>
                      <a:pt x="18" y="11"/>
                      <a:pt x="18" y="11"/>
                      <a:pt x="19" y="9"/>
                    </a:cubicBezTo>
                    <a:cubicBezTo>
                      <a:pt x="18" y="10"/>
                      <a:pt x="17" y="11"/>
                      <a:pt x="16" y="11"/>
                    </a:cubicBezTo>
                    <a:cubicBezTo>
                      <a:pt x="16" y="8"/>
                      <a:pt x="14" y="9"/>
                      <a:pt x="16" y="7"/>
                    </a:cubicBezTo>
                    <a:cubicBezTo>
                      <a:pt x="16" y="7"/>
                      <a:pt x="16" y="7"/>
                      <a:pt x="16" y="8"/>
                    </a:cubicBezTo>
                    <a:cubicBezTo>
                      <a:pt x="18" y="7"/>
                      <a:pt x="16" y="7"/>
                      <a:pt x="16" y="6"/>
                    </a:cubicBezTo>
                    <a:cubicBezTo>
                      <a:pt x="18" y="6"/>
                      <a:pt x="18" y="6"/>
                      <a:pt x="18" y="6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7" y="3"/>
                      <a:pt x="17" y="3"/>
                      <a:pt x="17" y="3"/>
                    </a:cubicBezTo>
                    <a:cubicBezTo>
                      <a:pt x="10" y="0"/>
                      <a:pt x="14" y="3"/>
                      <a:pt x="12" y="2"/>
                    </a:cubicBezTo>
                    <a:cubicBezTo>
                      <a:pt x="12" y="1"/>
                      <a:pt x="12" y="1"/>
                      <a:pt x="12" y="1"/>
                    </a:cubicBezTo>
                    <a:cubicBezTo>
                      <a:pt x="11" y="3"/>
                      <a:pt x="9" y="4"/>
                      <a:pt x="8" y="6"/>
                    </a:cubicBezTo>
                    <a:cubicBezTo>
                      <a:pt x="6" y="5"/>
                      <a:pt x="6" y="5"/>
                      <a:pt x="6" y="5"/>
                    </a:cubicBezTo>
                    <a:cubicBezTo>
                      <a:pt x="5" y="8"/>
                      <a:pt x="9" y="4"/>
                      <a:pt x="9" y="8"/>
                    </a:cubicBezTo>
                    <a:cubicBezTo>
                      <a:pt x="7" y="5"/>
                      <a:pt x="8" y="9"/>
                      <a:pt x="6" y="9"/>
                    </a:cubicBezTo>
                    <a:cubicBezTo>
                      <a:pt x="5" y="8"/>
                      <a:pt x="7" y="7"/>
                      <a:pt x="6" y="7"/>
                    </a:cubicBezTo>
                    <a:cubicBezTo>
                      <a:pt x="6" y="8"/>
                      <a:pt x="5" y="7"/>
                      <a:pt x="5" y="8"/>
                    </a:cubicBezTo>
                    <a:cubicBezTo>
                      <a:pt x="4" y="7"/>
                      <a:pt x="4" y="9"/>
                      <a:pt x="3" y="7"/>
                    </a:cubicBezTo>
                    <a:cubicBezTo>
                      <a:pt x="2" y="11"/>
                      <a:pt x="2" y="11"/>
                      <a:pt x="2" y="11"/>
                    </a:cubicBezTo>
                    <a:cubicBezTo>
                      <a:pt x="1" y="10"/>
                      <a:pt x="1" y="11"/>
                      <a:pt x="0" y="11"/>
                    </a:cubicBezTo>
                    <a:cubicBezTo>
                      <a:pt x="2" y="10"/>
                      <a:pt x="1" y="13"/>
                      <a:pt x="3" y="13"/>
                    </a:cubicBezTo>
                    <a:cubicBezTo>
                      <a:pt x="5" y="12"/>
                      <a:pt x="8" y="9"/>
                      <a:pt x="11" y="8"/>
                    </a:cubicBezTo>
                    <a:cubicBezTo>
                      <a:pt x="10" y="6"/>
                      <a:pt x="12" y="7"/>
                      <a:pt x="12" y="5"/>
                    </a:cubicBezTo>
                    <a:cubicBezTo>
                      <a:pt x="13" y="7"/>
                      <a:pt x="13" y="7"/>
                      <a:pt x="13" y="7"/>
                    </a:cubicBezTo>
                    <a:cubicBezTo>
                      <a:pt x="14" y="5"/>
                      <a:pt x="12" y="6"/>
                      <a:pt x="12" y="5"/>
                    </a:cubicBezTo>
                    <a:cubicBezTo>
                      <a:pt x="12" y="4"/>
                      <a:pt x="14" y="5"/>
                      <a:pt x="14" y="6"/>
                    </a:cubicBezTo>
                    <a:cubicBezTo>
                      <a:pt x="15" y="5"/>
                      <a:pt x="14" y="5"/>
                      <a:pt x="14" y="4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0" y="6"/>
                      <a:pt x="17" y="14"/>
                      <a:pt x="19" y="17"/>
                    </a:cubicBezTo>
                    <a:cubicBezTo>
                      <a:pt x="20" y="16"/>
                      <a:pt x="20" y="16"/>
                      <a:pt x="20" y="16"/>
                    </a:cubicBezTo>
                    <a:cubicBezTo>
                      <a:pt x="22" y="18"/>
                      <a:pt x="24" y="15"/>
                      <a:pt x="25" y="18"/>
                    </a:cubicBezTo>
                    <a:cubicBezTo>
                      <a:pt x="26" y="17"/>
                      <a:pt x="26" y="17"/>
                      <a:pt x="26" y="17"/>
                    </a:cubicBezTo>
                    <a:cubicBezTo>
                      <a:pt x="25" y="17"/>
                      <a:pt x="26" y="19"/>
                      <a:pt x="25" y="20"/>
                    </a:cubicBezTo>
                    <a:cubicBezTo>
                      <a:pt x="26" y="19"/>
                      <a:pt x="26" y="20"/>
                      <a:pt x="27" y="20"/>
                    </a:cubicBezTo>
                    <a:cubicBezTo>
                      <a:pt x="26" y="19"/>
                      <a:pt x="26" y="19"/>
                      <a:pt x="26" y="19"/>
                    </a:cubicBezTo>
                    <a:cubicBezTo>
                      <a:pt x="27" y="18"/>
                      <a:pt x="28" y="19"/>
                      <a:pt x="28" y="20"/>
                    </a:cubicBezTo>
                    <a:cubicBezTo>
                      <a:pt x="29" y="18"/>
                      <a:pt x="27" y="17"/>
                      <a:pt x="27" y="16"/>
                    </a:cubicBezTo>
                    <a:cubicBezTo>
                      <a:pt x="24" y="18"/>
                      <a:pt x="25" y="13"/>
                      <a:pt x="24" y="13"/>
                    </a:cubicBezTo>
                    <a:cubicBezTo>
                      <a:pt x="23" y="14"/>
                      <a:pt x="23" y="15"/>
                      <a:pt x="23" y="15"/>
                    </a:cubicBezTo>
                    <a:close/>
                  </a:path>
                </a:pathLst>
              </a:custGeom>
              <a:solidFill>
                <a:srgbClr val="FFDEE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702" name="Freeform 1202"/>
              <p:cNvSpPr/>
              <p:nvPr/>
            </p:nvSpPr>
            <p:spPr bwMode="auto">
              <a:xfrm>
                <a:off x="836" y="2970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DEE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703" name="Freeform 1203"/>
              <p:cNvSpPr/>
              <p:nvPr/>
            </p:nvSpPr>
            <p:spPr bwMode="auto">
              <a:xfrm>
                <a:off x="768" y="2946"/>
                <a:ext cx="0" cy="3"/>
              </a:xfrm>
              <a:custGeom>
                <a:avLst/>
                <a:gdLst>
                  <a:gd name="T0" fmla="*/ 0 h 1"/>
                  <a:gd name="T1" fmla="*/ 0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DEE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704" name="Rectangle 1204"/>
              <p:cNvSpPr>
                <a:spLocks noChangeArrowheads="1"/>
              </p:cNvSpPr>
              <p:nvPr/>
            </p:nvSpPr>
            <p:spPr bwMode="auto">
              <a:xfrm>
                <a:off x="844" y="2970"/>
                <a:ext cx="1" cy="1"/>
              </a:xfrm>
              <a:prstGeom prst="rect">
                <a:avLst/>
              </a:prstGeom>
              <a:solidFill>
                <a:srgbClr val="FFDEE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705" name="Freeform 1205"/>
              <p:cNvSpPr/>
              <p:nvPr/>
            </p:nvSpPr>
            <p:spPr bwMode="auto">
              <a:xfrm>
                <a:off x="844" y="2960"/>
                <a:ext cx="3" cy="2"/>
              </a:xfrm>
              <a:custGeom>
                <a:avLst/>
                <a:gdLst>
                  <a:gd name="T0" fmla="*/ 3 w 3"/>
                  <a:gd name="T1" fmla="*/ 0 h 2"/>
                  <a:gd name="T2" fmla="*/ 0 w 3"/>
                  <a:gd name="T3" fmla="*/ 0 h 2"/>
                  <a:gd name="T4" fmla="*/ 0 w 3"/>
                  <a:gd name="T5" fmla="*/ 2 h 2"/>
                  <a:gd name="T6" fmla="*/ 3 w 3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2">
                    <a:moveTo>
                      <a:pt x="3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FFDEE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706" name="Freeform 1206"/>
              <p:cNvSpPr/>
              <p:nvPr/>
            </p:nvSpPr>
            <p:spPr bwMode="auto">
              <a:xfrm>
                <a:off x="751" y="294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DEE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707" name="Freeform 1207"/>
              <p:cNvSpPr/>
              <p:nvPr/>
            </p:nvSpPr>
            <p:spPr bwMode="auto">
              <a:xfrm>
                <a:off x="721" y="2935"/>
                <a:ext cx="0" cy="3"/>
              </a:xfrm>
              <a:custGeom>
                <a:avLst/>
                <a:gdLst>
                  <a:gd name="T0" fmla="*/ 0 h 3"/>
                  <a:gd name="T1" fmla="*/ 3 h 3"/>
                  <a:gd name="T2" fmla="*/ 0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lnTo>
                      <a:pt x="0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DEE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708" name="Freeform 1208"/>
              <p:cNvSpPr/>
              <p:nvPr/>
            </p:nvSpPr>
            <p:spPr bwMode="auto">
              <a:xfrm>
                <a:off x="621" y="2894"/>
                <a:ext cx="144" cy="68"/>
              </a:xfrm>
              <a:custGeom>
                <a:avLst/>
                <a:gdLst>
                  <a:gd name="T0" fmla="*/ 4 w 53"/>
                  <a:gd name="T1" fmla="*/ 3 h 25"/>
                  <a:gd name="T2" fmla="*/ 2 w 53"/>
                  <a:gd name="T3" fmla="*/ 2 h 25"/>
                  <a:gd name="T4" fmla="*/ 1 w 53"/>
                  <a:gd name="T5" fmla="*/ 4 h 25"/>
                  <a:gd name="T6" fmla="*/ 3 w 53"/>
                  <a:gd name="T7" fmla="*/ 8 h 25"/>
                  <a:gd name="T8" fmla="*/ 6 w 53"/>
                  <a:gd name="T9" fmla="*/ 17 h 25"/>
                  <a:gd name="T10" fmla="*/ 11 w 53"/>
                  <a:gd name="T11" fmla="*/ 21 h 25"/>
                  <a:gd name="T12" fmla="*/ 19 w 53"/>
                  <a:gd name="T13" fmla="*/ 20 h 25"/>
                  <a:gd name="T14" fmla="*/ 21 w 53"/>
                  <a:gd name="T15" fmla="*/ 21 h 25"/>
                  <a:gd name="T16" fmla="*/ 25 w 53"/>
                  <a:gd name="T17" fmla="*/ 20 h 25"/>
                  <a:gd name="T18" fmla="*/ 25 w 53"/>
                  <a:gd name="T19" fmla="*/ 16 h 25"/>
                  <a:gd name="T20" fmla="*/ 28 w 53"/>
                  <a:gd name="T21" fmla="*/ 15 h 25"/>
                  <a:gd name="T22" fmla="*/ 31 w 53"/>
                  <a:gd name="T23" fmla="*/ 14 h 25"/>
                  <a:gd name="T24" fmla="*/ 33 w 53"/>
                  <a:gd name="T25" fmla="*/ 14 h 25"/>
                  <a:gd name="T26" fmla="*/ 34 w 53"/>
                  <a:gd name="T27" fmla="*/ 19 h 25"/>
                  <a:gd name="T28" fmla="*/ 38 w 53"/>
                  <a:gd name="T29" fmla="*/ 21 h 25"/>
                  <a:gd name="T30" fmla="*/ 41 w 53"/>
                  <a:gd name="T31" fmla="*/ 21 h 25"/>
                  <a:gd name="T32" fmla="*/ 41 w 53"/>
                  <a:gd name="T33" fmla="*/ 23 h 25"/>
                  <a:gd name="T34" fmla="*/ 44 w 53"/>
                  <a:gd name="T35" fmla="*/ 23 h 25"/>
                  <a:gd name="T36" fmla="*/ 53 w 53"/>
                  <a:gd name="T37" fmla="*/ 21 h 25"/>
                  <a:gd name="T38" fmla="*/ 49 w 53"/>
                  <a:gd name="T39" fmla="*/ 22 h 25"/>
                  <a:gd name="T40" fmla="*/ 48 w 53"/>
                  <a:gd name="T41" fmla="*/ 23 h 25"/>
                  <a:gd name="T42" fmla="*/ 46 w 53"/>
                  <a:gd name="T43" fmla="*/ 20 h 25"/>
                  <a:gd name="T44" fmla="*/ 45 w 53"/>
                  <a:gd name="T45" fmla="*/ 19 h 25"/>
                  <a:gd name="T46" fmla="*/ 42 w 53"/>
                  <a:gd name="T47" fmla="*/ 20 h 25"/>
                  <a:gd name="T48" fmla="*/ 41 w 53"/>
                  <a:gd name="T49" fmla="*/ 19 h 25"/>
                  <a:gd name="T50" fmla="*/ 39 w 53"/>
                  <a:gd name="T51" fmla="*/ 17 h 25"/>
                  <a:gd name="T52" fmla="*/ 37 w 53"/>
                  <a:gd name="T53" fmla="*/ 15 h 25"/>
                  <a:gd name="T54" fmla="*/ 37 w 53"/>
                  <a:gd name="T55" fmla="*/ 15 h 25"/>
                  <a:gd name="T56" fmla="*/ 37 w 53"/>
                  <a:gd name="T57" fmla="*/ 14 h 25"/>
                  <a:gd name="T58" fmla="*/ 36 w 53"/>
                  <a:gd name="T59" fmla="*/ 13 h 25"/>
                  <a:gd name="T60" fmla="*/ 35 w 53"/>
                  <a:gd name="T61" fmla="*/ 12 h 25"/>
                  <a:gd name="T62" fmla="*/ 36 w 53"/>
                  <a:gd name="T63" fmla="*/ 12 h 25"/>
                  <a:gd name="T64" fmla="*/ 36 w 53"/>
                  <a:gd name="T65" fmla="*/ 12 h 25"/>
                  <a:gd name="T66" fmla="*/ 31 w 53"/>
                  <a:gd name="T67" fmla="*/ 10 h 25"/>
                  <a:gd name="T68" fmla="*/ 31 w 53"/>
                  <a:gd name="T69" fmla="*/ 10 h 25"/>
                  <a:gd name="T70" fmla="*/ 31 w 53"/>
                  <a:gd name="T71" fmla="*/ 10 h 25"/>
                  <a:gd name="T72" fmla="*/ 29 w 53"/>
                  <a:gd name="T73" fmla="*/ 13 h 25"/>
                  <a:gd name="T74" fmla="*/ 27 w 53"/>
                  <a:gd name="T75" fmla="*/ 12 h 25"/>
                  <a:gd name="T76" fmla="*/ 25 w 53"/>
                  <a:gd name="T77" fmla="*/ 14 h 25"/>
                  <a:gd name="T78" fmla="*/ 24 w 53"/>
                  <a:gd name="T79" fmla="*/ 16 h 25"/>
                  <a:gd name="T80" fmla="*/ 20 w 53"/>
                  <a:gd name="T81" fmla="*/ 18 h 25"/>
                  <a:gd name="T82" fmla="*/ 14 w 53"/>
                  <a:gd name="T83" fmla="*/ 18 h 25"/>
                  <a:gd name="T84" fmla="*/ 13 w 53"/>
                  <a:gd name="T85" fmla="*/ 17 h 25"/>
                  <a:gd name="T86" fmla="*/ 7 w 53"/>
                  <a:gd name="T87" fmla="*/ 13 h 25"/>
                  <a:gd name="T88" fmla="*/ 7 w 53"/>
                  <a:gd name="T89" fmla="*/ 17 h 25"/>
                  <a:gd name="T90" fmla="*/ 8 w 53"/>
                  <a:gd name="T91" fmla="*/ 12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53" h="25">
                    <a:moveTo>
                      <a:pt x="7" y="6"/>
                    </a:moveTo>
                    <a:cubicBezTo>
                      <a:pt x="6" y="5"/>
                      <a:pt x="6" y="4"/>
                      <a:pt x="4" y="3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5" y="2"/>
                      <a:pt x="4" y="0"/>
                      <a:pt x="2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4" y="3"/>
                      <a:pt x="2" y="3"/>
                      <a:pt x="1" y="4"/>
                    </a:cubicBezTo>
                    <a:cubicBezTo>
                      <a:pt x="2" y="6"/>
                      <a:pt x="4" y="6"/>
                      <a:pt x="4" y="8"/>
                    </a:cubicBezTo>
                    <a:cubicBezTo>
                      <a:pt x="4" y="8"/>
                      <a:pt x="3" y="8"/>
                      <a:pt x="3" y="8"/>
                    </a:cubicBezTo>
                    <a:cubicBezTo>
                      <a:pt x="3" y="9"/>
                      <a:pt x="5" y="10"/>
                      <a:pt x="5" y="10"/>
                    </a:cubicBezTo>
                    <a:cubicBezTo>
                      <a:pt x="0" y="12"/>
                      <a:pt x="8" y="13"/>
                      <a:pt x="6" y="17"/>
                    </a:cubicBezTo>
                    <a:cubicBezTo>
                      <a:pt x="8" y="17"/>
                      <a:pt x="9" y="19"/>
                      <a:pt x="11" y="18"/>
                    </a:cubicBezTo>
                    <a:cubicBezTo>
                      <a:pt x="9" y="19"/>
                      <a:pt x="12" y="19"/>
                      <a:pt x="11" y="21"/>
                    </a:cubicBezTo>
                    <a:cubicBezTo>
                      <a:pt x="13" y="18"/>
                      <a:pt x="15" y="23"/>
                      <a:pt x="17" y="19"/>
                    </a:cubicBezTo>
                    <a:cubicBezTo>
                      <a:pt x="18" y="21"/>
                      <a:pt x="17" y="19"/>
                      <a:pt x="19" y="20"/>
                    </a:cubicBezTo>
                    <a:cubicBezTo>
                      <a:pt x="19" y="21"/>
                      <a:pt x="18" y="21"/>
                      <a:pt x="18" y="21"/>
                    </a:cubicBezTo>
                    <a:cubicBezTo>
                      <a:pt x="19" y="22"/>
                      <a:pt x="20" y="19"/>
                      <a:pt x="21" y="21"/>
                    </a:cubicBezTo>
                    <a:cubicBezTo>
                      <a:pt x="23" y="21"/>
                      <a:pt x="21" y="19"/>
                      <a:pt x="22" y="18"/>
                    </a:cubicBezTo>
                    <a:cubicBezTo>
                      <a:pt x="24" y="18"/>
                      <a:pt x="23" y="19"/>
                      <a:pt x="25" y="20"/>
                    </a:cubicBezTo>
                    <a:cubicBezTo>
                      <a:pt x="24" y="18"/>
                      <a:pt x="26" y="19"/>
                      <a:pt x="26" y="17"/>
                    </a:cubicBezTo>
                    <a:cubicBezTo>
                      <a:pt x="26" y="17"/>
                      <a:pt x="25" y="18"/>
                      <a:pt x="25" y="16"/>
                    </a:cubicBezTo>
                    <a:cubicBezTo>
                      <a:pt x="27" y="16"/>
                      <a:pt x="26" y="15"/>
                      <a:pt x="27" y="13"/>
                    </a:cubicBezTo>
                    <a:cubicBezTo>
                      <a:pt x="29" y="15"/>
                      <a:pt x="26" y="14"/>
                      <a:pt x="28" y="15"/>
                    </a:cubicBezTo>
                    <a:cubicBezTo>
                      <a:pt x="27" y="16"/>
                      <a:pt x="26" y="17"/>
                      <a:pt x="27" y="18"/>
                    </a:cubicBezTo>
                    <a:cubicBezTo>
                      <a:pt x="28" y="18"/>
                      <a:pt x="30" y="16"/>
                      <a:pt x="31" y="14"/>
                    </a:cubicBezTo>
                    <a:cubicBezTo>
                      <a:pt x="32" y="14"/>
                      <a:pt x="31" y="15"/>
                      <a:pt x="32" y="15"/>
                    </a:cubicBezTo>
                    <a:cubicBezTo>
                      <a:pt x="34" y="14"/>
                      <a:pt x="33" y="11"/>
                      <a:pt x="33" y="14"/>
                    </a:cubicBezTo>
                    <a:cubicBezTo>
                      <a:pt x="32" y="14"/>
                      <a:pt x="32" y="14"/>
                      <a:pt x="32" y="14"/>
                    </a:cubicBezTo>
                    <a:cubicBezTo>
                      <a:pt x="34" y="15"/>
                      <a:pt x="33" y="18"/>
                      <a:pt x="34" y="19"/>
                    </a:cubicBezTo>
                    <a:cubicBezTo>
                      <a:pt x="35" y="19"/>
                      <a:pt x="35" y="18"/>
                      <a:pt x="35" y="18"/>
                    </a:cubicBezTo>
                    <a:cubicBezTo>
                      <a:pt x="33" y="20"/>
                      <a:pt x="38" y="19"/>
                      <a:pt x="38" y="21"/>
                    </a:cubicBezTo>
                    <a:cubicBezTo>
                      <a:pt x="39" y="20"/>
                      <a:pt x="40" y="20"/>
                      <a:pt x="41" y="20"/>
                    </a:cubicBezTo>
                    <a:cubicBezTo>
                      <a:pt x="41" y="20"/>
                      <a:pt x="41" y="21"/>
                      <a:pt x="41" y="21"/>
                    </a:cubicBezTo>
                    <a:cubicBezTo>
                      <a:pt x="40" y="20"/>
                      <a:pt x="39" y="23"/>
                      <a:pt x="37" y="23"/>
                    </a:cubicBezTo>
                    <a:cubicBezTo>
                      <a:pt x="38" y="23"/>
                      <a:pt x="40" y="24"/>
                      <a:pt x="41" y="23"/>
                    </a:cubicBezTo>
                    <a:cubicBezTo>
                      <a:pt x="41" y="24"/>
                      <a:pt x="41" y="24"/>
                      <a:pt x="41" y="24"/>
                    </a:cubicBezTo>
                    <a:cubicBezTo>
                      <a:pt x="42" y="25"/>
                      <a:pt x="42" y="21"/>
                      <a:pt x="44" y="23"/>
                    </a:cubicBezTo>
                    <a:cubicBezTo>
                      <a:pt x="44" y="24"/>
                      <a:pt x="44" y="24"/>
                      <a:pt x="44" y="24"/>
                    </a:cubicBezTo>
                    <a:cubicBezTo>
                      <a:pt x="47" y="24"/>
                      <a:pt x="52" y="24"/>
                      <a:pt x="53" y="21"/>
                    </a:cubicBezTo>
                    <a:cubicBezTo>
                      <a:pt x="53" y="20"/>
                      <a:pt x="51" y="18"/>
                      <a:pt x="51" y="18"/>
                    </a:cubicBezTo>
                    <a:cubicBezTo>
                      <a:pt x="50" y="19"/>
                      <a:pt x="50" y="21"/>
                      <a:pt x="49" y="22"/>
                    </a:cubicBezTo>
                    <a:cubicBezTo>
                      <a:pt x="48" y="20"/>
                      <a:pt x="48" y="20"/>
                      <a:pt x="48" y="20"/>
                    </a:cubicBezTo>
                    <a:cubicBezTo>
                      <a:pt x="48" y="21"/>
                      <a:pt x="47" y="22"/>
                      <a:pt x="48" y="23"/>
                    </a:cubicBezTo>
                    <a:cubicBezTo>
                      <a:pt x="47" y="24"/>
                      <a:pt x="47" y="22"/>
                      <a:pt x="46" y="23"/>
                    </a:cubicBezTo>
                    <a:cubicBezTo>
                      <a:pt x="46" y="21"/>
                      <a:pt x="46" y="21"/>
                      <a:pt x="46" y="20"/>
                    </a:cubicBezTo>
                    <a:cubicBezTo>
                      <a:pt x="45" y="21"/>
                      <a:pt x="45" y="21"/>
                      <a:pt x="45" y="21"/>
                    </a:cubicBezTo>
                    <a:cubicBezTo>
                      <a:pt x="46" y="20"/>
                      <a:pt x="45" y="20"/>
                      <a:pt x="45" y="19"/>
                    </a:cubicBezTo>
                    <a:cubicBezTo>
                      <a:pt x="44" y="22"/>
                      <a:pt x="43" y="19"/>
                      <a:pt x="42" y="19"/>
                    </a:cubicBezTo>
                    <a:cubicBezTo>
                      <a:pt x="42" y="20"/>
                      <a:pt x="42" y="20"/>
                      <a:pt x="42" y="20"/>
                    </a:cubicBezTo>
                    <a:cubicBezTo>
                      <a:pt x="42" y="21"/>
                      <a:pt x="42" y="21"/>
                      <a:pt x="41" y="21"/>
                    </a:cubicBezTo>
                    <a:cubicBezTo>
                      <a:pt x="41" y="19"/>
                      <a:pt x="41" y="19"/>
                      <a:pt x="41" y="19"/>
                    </a:cubicBezTo>
                    <a:cubicBezTo>
                      <a:pt x="40" y="19"/>
                      <a:pt x="39" y="21"/>
                      <a:pt x="38" y="20"/>
                    </a:cubicBezTo>
                    <a:cubicBezTo>
                      <a:pt x="39" y="19"/>
                      <a:pt x="38" y="18"/>
                      <a:pt x="39" y="17"/>
                    </a:cubicBezTo>
                    <a:cubicBezTo>
                      <a:pt x="37" y="18"/>
                      <a:pt x="37" y="16"/>
                      <a:pt x="36" y="17"/>
                    </a:cubicBezTo>
                    <a:cubicBezTo>
                      <a:pt x="36" y="16"/>
                      <a:pt x="36" y="16"/>
                      <a:pt x="37" y="15"/>
                    </a:cubicBezTo>
                    <a:cubicBezTo>
                      <a:pt x="37" y="15"/>
                      <a:pt x="37" y="15"/>
                      <a:pt x="37" y="15"/>
                    </a:cubicBezTo>
                    <a:cubicBezTo>
                      <a:pt x="37" y="15"/>
                      <a:pt x="37" y="15"/>
                      <a:pt x="37" y="15"/>
                    </a:cubicBezTo>
                    <a:cubicBezTo>
                      <a:pt x="37" y="15"/>
                      <a:pt x="37" y="15"/>
                      <a:pt x="37" y="15"/>
                    </a:cubicBezTo>
                    <a:cubicBezTo>
                      <a:pt x="37" y="15"/>
                      <a:pt x="36" y="15"/>
                      <a:pt x="37" y="14"/>
                    </a:cubicBezTo>
                    <a:cubicBezTo>
                      <a:pt x="37" y="14"/>
                      <a:pt x="37" y="14"/>
                      <a:pt x="37" y="15"/>
                    </a:cubicBezTo>
                    <a:cubicBezTo>
                      <a:pt x="37" y="14"/>
                      <a:pt x="37" y="14"/>
                      <a:pt x="36" y="13"/>
                    </a:cubicBezTo>
                    <a:cubicBezTo>
                      <a:pt x="35" y="13"/>
                      <a:pt x="35" y="13"/>
                      <a:pt x="35" y="13"/>
                    </a:cubicBezTo>
                    <a:cubicBezTo>
                      <a:pt x="35" y="12"/>
                      <a:pt x="35" y="12"/>
                      <a:pt x="35" y="12"/>
                    </a:cubicBezTo>
                    <a:cubicBezTo>
                      <a:pt x="35" y="12"/>
                      <a:pt x="35" y="12"/>
                      <a:pt x="35" y="12"/>
                    </a:cubicBezTo>
                    <a:cubicBezTo>
                      <a:pt x="36" y="12"/>
                      <a:pt x="36" y="12"/>
                      <a:pt x="36" y="12"/>
                    </a:cubicBezTo>
                    <a:cubicBezTo>
                      <a:pt x="36" y="12"/>
                      <a:pt x="36" y="12"/>
                      <a:pt x="36" y="12"/>
                    </a:cubicBezTo>
                    <a:cubicBezTo>
                      <a:pt x="36" y="12"/>
                      <a:pt x="36" y="12"/>
                      <a:pt x="36" y="12"/>
                    </a:cubicBezTo>
                    <a:cubicBezTo>
                      <a:pt x="37" y="12"/>
                      <a:pt x="27" y="9"/>
                      <a:pt x="31" y="10"/>
                    </a:cubicBezTo>
                    <a:cubicBezTo>
                      <a:pt x="31" y="10"/>
                      <a:pt x="31" y="10"/>
                      <a:pt x="31" y="10"/>
                    </a:cubicBezTo>
                    <a:cubicBezTo>
                      <a:pt x="31" y="10"/>
                      <a:pt x="31" y="10"/>
                      <a:pt x="31" y="10"/>
                    </a:cubicBezTo>
                    <a:cubicBezTo>
                      <a:pt x="31" y="10"/>
                      <a:pt x="31" y="10"/>
                      <a:pt x="31" y="10"/>
                    </a:cubicBezTo>
                    <a:cubicBezTo>
                      <a:pt x="31" y="10"/>
                      <a:pt x="31" y="10"/>
                      <a:pt x="31" y="10"/>
                    </a:cubicBezTo>
                    <a:cubicBezTo>
                      <a:pt x="31" y="10"/>
                      <a:pt x="31" y="10"/>
                      <a:pt x="31" y="10"/>
                    </a:cubicBezTo>
                    <a:cubicBezTo>
                      <a:pt x="31" y="11"/>
                      <a:pt x="30" y="12"/>
                      <a:pt x="31" y="13"/>
                    </a:cubicBezTo>
                    <a:cubicBezTo>
                      <a:pt x="31" y="13"/>
                      <a:pt x="30" y="12"/>
                      <a:pt x="29" y="13"/>
                    </a:cubicBezTo>
                    <a:cubicBezTo>
                      <a:pt x="30" y="15"/>
                      <a:pt x="28" y="13"/>
                      <a:pt x="28" y="15"/>
                    </a:cubicBezTo>
                    <a:cubicBezTo>
                      <a:pt x="28" y="12"/>
                      <a:pt x="27" y="14"/>
                      <a:pt x="27" y="12"/>
                    </a:cubicBezTo>
                    <a:cubicBezTo>
                      <a:pt x="26" y="12"/>
                      <a:pt x="27" y="15"/>
                      <a:pt x="25" y="15"/>
                    </a:cubicBezTo>
                    <a:cubicBezTo>
                      <a:pt x="25" y="14"/>
                      <a:pt x="25" y="14"/>
                      <a:pt x="25" y="14"/>
                    </a:cubicBezTo>
                    <a:cubicBezTo>
                      <a:pt x="24" y="15"/>
                      <a:pt x="24" y="16"/>
                      <a:pt x="24" y="15"/>
                    </a:cubicBezTo>
                    <a:cubicBezTo>
                      <a:pt x="24" y="16"/>
                      <a:pt x="24" y="16"/>
                      <a:pt x="24" y="16"/>
                    </a:cubicBezTo>
                    <a:cubicBezTo>
                      <a:pt x="23" y="16"/>
                      <a:pt x="22" y="17"/>
                      <a:pt x="21" y="15"/>
                    </a:cubicBezTo>
                    <a:cubicBezTo>
                      <a:pt x="20" y="18"/>
                      <a:pt x="20" y="18"/>
                      <a:pt x="20" y="18"/>
                    </a:cubicBezTo>
                    <a:cubicBezTo>
                      <a:pt x="19" y="16"/>
                      <a:pt x="17" y="18"/>
                      <a:pt x="15" y="19"/>
                    </a:cubicBezTo>
                    <a:cubicBezTo>
                      <a:pt x="15" y="19"/>
                      <a:pt x="14" y="18"/>
                      <a:pt x="14" y="18"/>
                    </a:cubicBezTo>
                    <a:cubicBezTo>
                      <a:pt x="15" y="17"/>
                      <a:pt x="15" y="17"/>
                      <a:pt x="15" y="17"/>
                    </a:cubicBezTo>
                    <a:cubicBezTo>
                      <a:pt x="14" y="17"/>
                      <a:pt x="14" y="16"/>
                      <a:pt x="13" y="17"/>
                    </a:cubicBezTo>
                    <a:cubicBezTo>
                      <a:pt x="11" y="17"/>
                      <a:pt x="13" y="16"/>
                      <a:pt x="12" y="15"/>
                    </a:cubicBezTo>
                    <a:cubicBezTo>
                      <a:pt x="9" y="16"/>
                      <a:pt x="10" y="11"/>
                      <a:pt x="7" y="13"/>
                    </a:cubicBezTo>
                    <a:cubicBezTo>
                      <a:pt x="7" y="14"/>
                      <a:pt x="8" y="15"/>
                      <a:pt x="9" y="16"/>
                    </a:cubicBezTo>
                    <a:cubicBezTo>
                      <a:pt x="8" y="16"/>
                      <a:pt x="8" y="17"/>
                      <a:pt x="7" y="17"/>
                    </a:cubicBezTo>
                    <a:cubicBezTo>
                      <a:pt x="6" y="16"/>
                      <a:pt x="7" y="14"/>
                      <a:pt x="6" y="13"/>
                    </a:cubicBezTo>
                    <a:cubicBezTo>
                      <a:pt x="8" y="12"/>
                      <a:pt x="8" y="12"/>
                      <a:pt x="8" y="12"/>
                    </a:cubicBezTo>
                    <a:cubicBezTo>
                      <a:pt x="9" y="10"/>
                      <a:pt x="3" y="9"/>
                      <a:pt x="7" y="6"/>
                    </a:cubicBezTo>
                    <a:close/>
                  </a:path>
                </a:pathLst>
              </a:custGeom>
              <a:solidFill>
                <a:srgbClr val="FFDEE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709" name="Freeform 1209"/>
              <p:cNvSpPr/>
              <p:nvPr/>
            </p:nvSpPr>
            <p:spPr bwMode="auto">
              <a:xfrm>
                <a:off x="664" y="2938"/>
                <a:ext cx="0" cy="2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  <a:gd name="T3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FFDEE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</p:grpSp>
        <p:grpSp>
          <p:nvGrpSpPr>
            <p:cNvPr id="14" name="Group 1411"/>
            <p:cNvGrpSpPr/>
            <p:nvPr/>
          </p:nvGrpSpPr>
          <p:grpSpPr bwMode="auto">
            <a:xfrm>
              <a:off x="316" y="2113"/>
              <a:ext cx="1081" cy="1148"/>
              <a:chOff x="316" y="2113"/>
              <a:chExt cx="1081" cy="1148"/>
            </a:xfrm>
          </p:grpSpPr>
          <p:sp>
            <p:nvSpPr>
              <p:cNvPr id="310" name="Freeform 1211"/>
              <p:cNvSpPr/>
              <p:nvPr/>
            </p:nvSpPr>
            <p:spPr bwMode="auto">
              <a:xfrm>
                <a:off x="661" y="2940"/>
                <a:ext cx="3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solidFill>
                <a:srgbClr val="FFDEE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311" name="Freeform 1212"/>
              <p:cNvSpPr/>
              <p:nvPr/>
            </p:nvSpPr>
            <p:spPr bwMode="auto">
              <a:xfrm>
                <a:off x="637" y="2897"/>
                <a:ext cx="3" cy="3"/>
              </a:xfrm>
              <a:custGeom>
                <a:avLst/>
                <a:gdLst>
                  <a:gd name="T0" fmla="*/ 0 w 1"/>
                  <a:gd name="T1" fmla="*/ 1 h 1"/>
                  <a:gd name="T2" fmla="*/ 0 w 1"/>
                  <a:gd name="T3" fmla="*/ 0 h 1"/>
                  <a:gd name="T4" fmla="*/ 0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0" y="1"/>
                      <a:pt x="1" y="1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FFDEE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312" name="Freeform 1213"/>
              <p:cNvSpPr/>
              <p:nvPr/>
            </p:nvSpPr>
            <p:spPr bwMode="auto">
              <a:xfrm>
                <a:off x="634" y="2897"/>
                <a:ext cx="0" cy="3"/>
              </a:xfrm>
              <a:custGeom>
                <a:avLst/>
                <a:gdLst>
                  <a:gd name="T0" fmla="*/ 0 h 3"/>
                  <a:gd name="T1" fmla="*/ 0 h 3"/>
                  <a:gd name="T2" fmla="*/ 3 h 3"/>
                  <a:gd name="T3" fmla="*/ 0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lnTo>
                      <a:pt x="0" y="0"/>
                    </a:lnTo>
                    <a:lnTo>
                      <a:pt x="0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DEE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313" name="Freeform 1214"/>
              <p:cNvSpPr/>
              <p:nvPr/>
            </p:nvSpPr>
            <p:spPr bwMode="auto">
              <a:xfrm>
                <a:off x="553" y="2881"/>
                <a:ext cx="95" cy="38"/>
              </a:xfrm>
              <a:custGeom>
                <a:avLst/>
                <a:gdLst>
                  <a:gd name="T0" fmla="*/ 6 w 35"/>
                  <a:gd name="T1" fmla="*/ 6 h 14"/>
                  <a:gd name="T2" fmla="*/ 3 w 35"/>
                  <a:gd name="T3" fmla="*/ 6 h 14"/>
                  <a:gd name="T4" fmla="*/ 3 w 35"/>
                  <a:gd name="T5" fmla="*/ 3 h 14"/>
                  <a:gd name="T6" fmla="*/ 0 w 35"/>
                  <a:gd name="T7" fmla="*/ 1 h 14"/>
                  <a:gd name="T8" fmla="*/ 6 w 35"/>
                  <a:gd name="T9" fmla="*/ 11 h 14"/>
                  <a:gd name="T10" fmla="*/ 18 w 35"/>
                  <a:gd name="T11" fmla="*/ 11 h 14"/>
                  <a:gd name="T12" fmla="*/ 17 w 35"/>
                  <a:gd name="T13" fmla="*/ 13 h 14"/>
                  <a:gd name="T14" fmla="*/ 23 w 35"/>
                  <a:gd name="T15" fmla="*/ 8 h 14"/>
                  <a:gd name="T16" fmla="*/ 24 w 35"/>
                  <a:gd name="T17" fmla="*/ 10 h 14"/>
                  <a:gd name="T18" fmla="*/ 27 w 35"/>
                  <a:gd name="T19" fmla="*/ 7 h 14"/>
                  <a:gd name="T20" fmla="*/ 27 w 35"/>
                  <a:gd name="T21" fmla="*/ 7 h 14"/>
                  <a:gd name="T22" fmla="*/ 28 w 35"/>
                  <a:gd name="T23" fmla="*/ 6 h 14"/>
                  <a:gd name="T24" fmla="*/ 27 w 35"/>
                  <a:gd name="T25" fmla="*/ 6 h 14"/>
                  <a:gd name="T26" fmla="*/ 29 w 35"/>
                  <a:gd name="T27" fmla="*/ 5 h 14"/>
                  <a:gd name="T28" fmla="*/ 29 w 35"/>
                  <a:gd name="T29" fmla="*/ 6 h 14"/>
                  <a:gd name="T30" fmla="*/ 30 w 35"/>
                  <a:gd name="T31" fmla="*/ 4 h 14"/>
                  <a:gd name="T32" fmla="*/ 31 w 35"/>
                  <a:gd name="T33" fmla="*/ 5 h 14"/>
                  <a:gd name="T34" fmla="*/ 31 w 35"/>
                  <a:gd name="T35" fmla="*/ 5 h 14"/>
                  <a:gd name="T36" fmla="*/ 31 w 35"/>
                  <a:gd name="T37" fmla="*/ 5 h 14"/>
                  <a:gd name="T38" fmla="*/ 31 w 35"/>
                  <a:gd name="T39" fmla="*/ 5 h 14"/>
                  <a:gd name="T40" fmla="*/ 31 w 35"/>
                  <a:gd name="T41" fmla="*/ 5 h 14"/>
                  <a:gd name="T42" fmla="*/ 31 w 35"/>
                  <a:gd name="T43" fmla="*/ 5 h 14"/>
                  <a:gd name="T44" fmla="*/ 31 w 35"/>
                  <a:gd name="T45" fmla="*/ 5 h 14"/>
                  <a:gd name="T46" fmla="*/ 31 w 35"/>
                  <a:gd name="T47" fmla="*/ 5 h 14"/>
                  <a:gd name="T48" fmla="*/ 27 w 35"/>
                  <a:gd name="T49" fmla="*/ 2 h 14"/>
                  <a:gd name="T50" fmla="*/ 27 w 35"/>
                  <a:gd name="T51" fmla="*/ 2 h 14"/>
                  <a:gd name="T52" fmla="*/ 27 w 35"/>
                  <a:gd name="T53" fmla="*/ 2 h 14"/>
                  <a:gd name="T54" fmla="*/ 27 w 35"/>
                  <a:gd name="T55" fmla="*/ 2 h 14"/>
                  <a:gd name="T56" fmla="*/ 27 w 35"/>
                  <a:gd name="T57" fmla="*/ 3 h 14"/>
                  <a:gd name="T58" fmla="*/ 28 w 35"/>
                  <a:gd name="T59" fmla="*/ 6 h 14"/>
                  <a:gd name="T60" fmla="*/ 30 w 35"/>
                  <a:gd name="T61" fmla="*/ 6 h 14"/>
                  <a:gd name="T62" fmla="*/ 29 w 35"/>
                  <a:gd name="T63" fmla="*/ 2 h 14"/>
                  <a:gd name="T64" fmla="*/ 29 w 35"/>
                  <a:gd name="T65" fmla="*/ 2 h 14"/>
                  <a:gd name="T66" fmla="*/ 29 w 35"/>
                  <a:gd name="T67" fmla="*/ 4 h 14"/>
                  <a:gd name="T68" fmla="*/ 29 w 35"/>
                  <a:gd name="T69" fmla="*/ 2 h 14"/>
                  <a:gd name="T70" fmla="*/ 25 w 35"/>
                  <a:gd name="T71" fmla="*/ 3 h 14"/>
                  <a:gd name="T72" fmla="*/ 25 w 35"/>
                  <a:gd name="T73" fmla="*/ 3 h 14"/>
                  <a:gd name="T74" fmla="*/ 24 w 35"/>
                  <a:gd name="T75" fmla="*/ 4 h 14"/>
                  <a:gd name="T76" fmla="*/ 26 w 35"/>
                  <a:gd name="T77" fmla="*/ 4 h 14"/>
                  <a:gd name="T78" fmla="*/ 26 w 35"/>
                  <a:gd name="T79" fmla="*/ 7 h 14"/>
                  <a:gd name="T80" fmla="*/ 25 w 35"/>
                  <a:gd name="T81" fmla="*/ 7 h 14"/>
                  <a:gd name="T82" fmla="*/ 25 w 35"/>
                  <a:gd name="T83" fmla="*/ 5 h 14"/>
                  <a:gd name="T84" fmla="*/ 24 w 35"/>
                  <a:gd name="T85" fmla="*/ 7 h 14"/>
                  <a:gd name="T86" fmla="*/ 22 w 35"/>
                  <a:gd name="T87" fmla="*/ 6 h 14"/>
                  <a:gd name="T88" fmla="*/ 23 w 35"/>
                  <a:gd name="T89" fmla="*/ 7 h 14"/>
                  <a:gd name="T90" fmla="*/ 16 w 35"/>
                  <a:gd name="T91" fmla="*/ 10 h 14"/>
                  <a:gd name="T92" fmla="*/ 17 w 35"/>
                  <a:gd name="T93" fmla="*/ 9 h 14"/>
                  <a:gd name="T94" fmla="*/ 16 w 35"/>
                  <a:gd name="T95" fmla="*/ 11 h 14"/>
                  <a:gd name="T96" fmla="*/ 11 w 35"/>
                  <a:gd name="T97" fmla="*/ 10 h 14"/>
                  <a:gd name="T98" fmla="*/ 11 w 35"/>
                  <a:gd name="T99" fmla="*/ 11 h 14"/>
                  <a:gd name="T100" fmla="*/ 6 w 35"/>
                  <a:gd name="T101" fmla="*/ 8 h 14"/>
                  <a:gd name="T102" fmla="*/ 6 w 35"/>
                  <a:gd name="T103" fmla="*/ 8 h 14"/>
                  <a:gd name="T104" fmla="*/ 3 w 35"/>
                  <a:gd name="T105" fmla="*/ 7 h 14"/>
                  <a:gd name="T106" fmla="*/ 6 w 35"/>
                  <a:gd name="T107" fmla="*/ 6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35" h="14">
                    <a:moveTo>
                      <a:pt x="6" y="6"/>
                    </a:moveTo>
                    <a:cubicBezTo>
                      <a:pt x="3" y="6"/>
                      <a:pt x="3" y="6"/>
                      <a:pt x="3" y="6"/>
                    </a:cubicBezTo>
                    <a:cubicBezTo>
                      <a:pt x="4" y="5"/>
                      <a:pt x="2" y="3"/>
                      <a:pt x="3" y="3"/>
                    </a:cubicBezTo>
                    <a:cubicBezTo>
                      <a:pt x="1" y="3"/>
                      <a:pt x="2" y="0"/>
                      <a:pt x="0" y="1"/>
                    </a:cubicBezTo>
                    <a:cubicBezTo>
                      <a:pt x="1" y="5"/>
                      <a:pt x="3" y="8"/>
                      <a:pt x="6" y="11"/>
                    </a:cubicBezTo>
                    <a:cubicBezTo>
                      <a:pt x="10" y="14"/>
                      <a:pt x="15" y="14"/>
                      <a:pt x="18" y="11"/>
                    </a:cubicBezTo>
                    <a:cubicBezTo>
                      <a:pt x="17" y="13"/>
                      <a:pt x="17" y="13"/>
                      <a:pt x="17" y="13"/>
                    </a:cubicBezTo>
                    <a:cubicBezTo>
                      <a:pt x="20" y="10"/>
                      <a:pt x="23" y="13"/>
                      <a:pt x="23" y="8"/>
                    </a:cubicBezTo>
                    <a:cubicBezTo>
                      <a:pt x="24" y="10"/>
                      <a:pt x="24" y="10"/>
                      <a:pt x="24" y="10"/>
                    </a:cubicBezTo>
                    <a:cubicBezTo>
                      <a:pt x="26" y="10"/>
                      <a:pt x="25" y="6"/>
                      <a:pt x="27" y="7"/>
                    </a:cubicBezTo>
                    <a:cubicBezTo>
                      <a:pt x="27" y="7"/>
                      <a:pt x="27" y="7"/>
                      <a:pt x="27" y="7"/>
                    </a:cubicBezTo>
                    <a:cubicBezTo>
                      <a:pt x="27" y="6"/>
                      <a:pt x="27" y="7"/>
                      <a:pt x="28" y="6"/>
                    </a:cubicBezTo>
                    <a:cubicBezTo>
                      <a:pt x="27" y="6"/>
                      <a:pt x="27" y="6"/>
                      <a:pt x="27" y="6"/>
                    </a:cubicBezTo>
                    <a:cubicBezTo>
                      <a:pt x="28" y="5"/>
                      <a:pt x="28" y="5"/>
                      <a:pt x="29" y="5"/>
                    </a:cubicBezTo>
                    <a:cubicBezTo>
                      <a:pt x="30" y="5"/>
                      <a:pt x="29" y="5"/>
                      <a:pt x="29" y="6"/>
                    </a:cubicBezTo>
                    <a:cubicBezTo>
                      <a:pt x="30" y="6"/>
                      <a:pt x="29" y="4"/>
                      <a:pt x="30" y="4"/>
                    </a:cubicBezTo>
                    <a:cubicBezTo>
                      <a:pt x="31" y="4"/>
                      <a:pt x="31" y="5"/>
                      <a:pt x="31" y="5"/>
                    </a:cubicBezTo>
                    <a:cubicBezTo>
                      <a:pt x="31" y="5"/>
                      <a:pt x="31" y="5"/>
                      <a:pt x="31" y="5"/>
                    </a:cubicBezTo>
                    <a:cubicBezTo>
                      <a:pt x="31" y="5"/>
                      <a:pt x="31" y="5"/>
                      <a:pt x="31" y="5"/>
                    </a:cubicBezTo>
                    <a:cubicBezTo>
                      <a:pt x="31" y="5"/>
                      <a:pt x="31" y="5"/>
                      <a:pt x="31" y="5"/>
                    </a:cubicBezTo>
                    <a:cubicBezTo>
                      <a:pt x="31" y="5"/>
                      <a:pt x="31" y="5"/>
                      <a:pt x="31" y="5"/>
                    </a:cubicBezTo>
                    <a:cubicBezTo>
                      <a:pt x="31" y="5"/>
                      <a:pt x="31" y="5"/>
                      <a:pt x="31" y="5"/>
                    </a:cubicBezTo>
                    <a:cubicBezTo>
                      <a:pt x="31" y="5"/>
                      <a:pt x="31" y="5"/>
                      <a:pt x="31" y="5"/>
                    </a:cubicBezTo>
                    <a:cubicBezTo>
                      <a:pt x="31" y="5"/>
                      <a:pt x="31" y="5"/>
                      <a:pt x="31" y="5"/>
                    </a:cubicBezTo>
                    <a:cubicBezTo>
                      <a:pt x="35" y="7"/>
                      <a:pt x="26" y="1"/>
                      <a:pt x="27" y="2"/>
                    </a:cubicBezTo>
                    <a:cubicBezTo>
                      <a:pt x="27" y="2"/>
                      <a:pt x="27" y="2"/>
                      <a:pt x="27" y="2"/>
                    </a:cubicBezTo>
                    <a:cubicBezTo>
                      <a:pt x="27" y="2"/>
                      <a:pt x="27" y="2"/>
                      <a:pt x="27" y="2"/>
                    </a:cubicBezTo>
                    <a:cubicBezTo>
                      <a:pt x="27" y="2"/>
                      <a:pt x="27" y="2"/>
                      <a:pt x="27" y="2"/>
                    </a:cubicBezTo>
                    <a:cubicBezTo>
                      <a:pt x="27" y="3"/>
                      <a:pt x="27" y="3"/>
                      <a:pt x="27" y="3"/>
                    </a:cubicBezTo>
                    <a:cubicBezTo>
                      <a:pt x="27" y="4"/>
                      <a:pt x="27" y="5"/>
                      <a:pt x="28" y="6"/>
                    </a:cubicBezTo>
                    <a:cubicBezTo>
                      <a:pt x="29" y="6"/>
                      <a:pt x="29" y="5"/>
                      <a:pt x="30" y="6"/>
                    </a:cubicBezTo>
                    <a:cubicBezTo>
                      <a:pt x="31" y="4"/>
                      <a:pt x="29" y="3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34" y="6"/>
                      <a:pt x="29" y="2"/>
                      <a:pt x="29" y="4"/>
                    </a:cubicBezTo>
                    <a:cubicBezTo>
                      <a:pt x="29" y="3"/>
                      <a:pt x="29" y="3"/>
                      <a:pt x="29" y="2"/>
                    </a:cubicBezTo>
                    <a:cubicBezTo>
                      <a:pt x="27" y="1"/>
                      <a:pt x="28" y="5"/>
                      <a:pt x="25" y="3"/>
                    </a:cubicBezTo>
                    <a:cubicBezTo>
                      <a:pt x="25" y="3"/>
                      <a:pt x="25" y="3"/>
                      <a:pt x="25" y="3"/>
                    </a:cubicBezTo>
                    <a:cubicBezTo>
                      <a:pt x="25" y="3"/>
                      <a:pt x="25" y="4"/>
                      <a:pt x="24" y="4"/>
                    </a:cubicBezTo>
                    <a:cubicBezTo>
                      <a:pt x="25" y="4"/>
                      <a:pt x="25" y="4"/>
                      <a:pt x="26" y="4"/>
                    </a:cubicBezTo>
                    <a:cubicBezTo>
                      <a:pt x="25" y="5"/>
                      <a:pt x="26" y="6"/>
                      <a:pt x="26" y="7"/>
                    </a:cubicBezTo>
                    <a:cubicBezTo>
                      <a:pt x="25" y="6"/>
                      <a:pt x="26" y="8"/>
                      <a:pt x="25" y="7"/>
                    </a:cubicBezTo>
                    <a:cubicBezTo>
                      <a:pt x="24" y="7"/>
                      <a:pt x="25" y="6"/>
                      <a:pt x="25" y="5"/>
                    </a:cubicBezTo>
                    <a:cubicBezTo>
                      <a:pt x="24" y="7"/>
                      <a:pt x="24" y="7"/>
                      <a:pt x="24" y="7"/>
                    </a:cubicBezTo>
                    <a:cubicBezTo>
                      <a:pt x="23" y="7"/>
                      <a:pt x="23" y="6"/>
                      <a:pt x="22" y="6"/>
                    </a:cubicBezTo>
                    <a:cubicBezTo>
                      <a:pt x="22" y="7"/>
                      <a:pt x="23" y="6"/>
                      <a:pt x="23" y="7"/>
                    </a:cubicBezTo>
                    <a:cubicBezTo>
                      <a:pt x="21" y="7"/>
                      <a:pt x="18" y="9"/>
                      <a:pt x="16" y="10"/>
                    </a:cubicBezTo>
                    <a:cubicBezTo>
                      <a:pt x="17" y="10"/>
                      <a:pt x="16" y="9"/>
                      <a:pt x="17" y="9"/>
                    </a:cubicBezTo>
                    <a:cubicBezTo>
                      <a:pt x="16" y="9"/>
                      <a:pt x="16" y="10"/>
                      <a:pt x="16" y="11"/>
                    </a:cubicBezTo>
                    <a:cubicBezTo>
                      <a:pt x="14" y="12"/>
                      <a:pt x="12" y="11"/>
                      <a:pt x="11" y="10"/>
                    </a:cubicBezTo>
                    <a:cubicBezTo>
                      <a:pt x="11" y="11"/>
                      <a:pt x="11" y="11"/>
                      <a:pt x="11" y="11"/>
                    </a:cubicBezTo>
                    <a:cubicBezTo>
                      <a:pt x="9" y="12"/>
                      <a:pt x="8" y="9"/>
                      <a:pt x="6" y="8"/>
                    </a:cubicBezTo>
                    <a:cubicBezTo>
                      <a:pt x="6" y="8"/>
                      <a:pt x="6" y="8"/>
                      <a:pt x="6" y="8"/>
                    </a:cubicBezTo>
                    <a:cubicBezTo>
                      <a:pt x="6" y="7"/>
                      <a:pt x="4" y="8"/>
                      <a:pt x="3" y="7"/>
                    </a:cubicBezTo>
                    <a:cubicBezTo>
                      <a:pt x="4" y="7"/>
                      <a:pt x="5" y="7"/>
                      <a:pt x="6" y="6"/>
                    </a:cubicBezTo>
                    <a:close/>
                  </a:path>
                </a:pathLst>
              </a:custGeom>
              <a:solidFill>
                <a:srgbClr val="FFDEE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314" name="Freeform 1215"/>
              <p:cNvSpPr/>
              <p:nvPr/>
            </p:nvSpPr>
            <p:spPr bwMode="auto">
              <a:xfrm>
                <a:off x="550" y="2878"/>
                <a:ext cx="8" cy="3"/>
              </a:xfrm>
              <a:custGeom>
                <a:avLst/>
                <a:gdLst>
                  <a:gd name="T0" fmla="*/ 2 w 3"/>
                  <a:gd name="T1" fmla="*/ 1 h 1"/>
                  <a:gd name="T2" fmla="*/ 3 w 3"/>
                  <a:gd name="T3" fmla="*/ 1 h 1"/>
                  <a:gd name="T4" fmla="*/ 0 w 3"/>
                  <a:gd name="T5" fmla="*/ 0 h 1"/>
                  <a:gd name="T6" fmla="*/ 1 w 3"/>
                  <a:gd name="T7" fmla="*/ 1 h 1"/>
                  <a:gd name="T8" fmla="*/ 2 w 3"/>
                  <a:gd name="T9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1">
                    <a:moveTo>
                      <a:pt x="2" y="1"/>
                    </a:moveTo>
                    <a:cubicBezTo>
                      <a:pt x="3" y="1"/>
                      <a:pt x="3" y="1"/>
                      <a:pt x="3" y="1"/>
                    </a:cubicBezTo>
                    <a:cubicBezTo>
                      <a:pt x="3" y="0"/>
                      <a:pt x="1" y="0"/>
                      <a:pt x="0" y="0"/>
                    </a:cubicBezTo>
                    <a:cubicBezTo>
                      <a:pt x="1" y="0"/>
                      <a:pt x="0" y="1"/>
                      <a:pt x="1" y="1"/>
                    </a:cubicBezTo>
                    <a:cubicBezTo>
                      <a:pt x="1" y="1"/>
                      <a:pt x="2" y="1"/>
                      <a:pt x="2" y="1"/>
                    </a:cubicBezTo>
                    <a:close/>
                  </a:path>
                </a:pathLst>
              </a:custGeom>
              <a:solidFill>
                <a:srgbClr val="FFDEE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315" name="Freeform 1216"/>
              <p:cNvSpPr/>
              <p:nvPr/>
            </p:nvSpPr>
            <p:spPr bwMode="auto">
              <a:xfrm>
                <a:off x="550" y="2823"/>
                <a:ext cx="38" cy="55"/>
              </a:xfrm>
              <a:custGeom>
                <a:avLst/>
                <a:gdLst>
                  <a:gd name="T0" fmla="*/ 7 w 14"/>
                  <a:gd name="T1" fmla="*/ 6 h 20"/>
                  <a:gd name="T2" fmla="*/ 6 w 14"/>
                  <a:gd name="T3" fmla="*/ 5 h 20"/>
                  <a:gd name="T4" fmla="*/ 1 w 14"/>
                  <a:gd name="T5" fmla="*/ 13 h 20"/>
                  <a:gd name="T6" fmla="*/ 2 w 14"/>
                  <a:gd name="T7" fmla="*/ 16 h 20"/>
                  <a:gd name="T8" fmla="*/ 1 w 14"/>
                  <a:gd name="T9" fmla="*/ 16 h 20"/>
                  <a:gd name="T10" fmla="*/ 2 w 14"/>
                  <a:gd name="T11" fmla="*/ 19 h 20"/>
                  <a:gd name="T12" fmla="*/ 1 w 14"/>
                  <a:gd name="T13" fmla="*/ 18 h 20"/>
                  <a:gd name="T14" fmla="*/ 2 w 14"/>
                  <a:gd name="T15" fmla="*/ 18 h 20"/>
                  <a:gd name="T16" fmla="*/ 2 w 14"/>
                  <a:gd name="T17" fmla="*/ 16 h 20"/>
                  <a:gd name="T18" fmla="*/ 3 w 14"/>
                  <a:gd name="T19" fmla="*/ 17 h 20"/>
                  <a:gd name="T20" fmla="*/ 2 w 14"/>
                  <a:gd name="T21" fmla="*/ 12 h 20"/>
                  <a:gd name="T22" fmla="*/ 4 w 14"/>
                  <a:gd name="T23" fmla="*/ 13 h 20"/>
                  <a:gd name="T24" fmla="*/ 6 w 14"/>
                  <a:gd name="T25" fmla="*/ 10 h 20"/>
                  <a:gd name="T26" fmla="*/ 6 w 14"/>
                  <a:gd name="T27" fmla="*/ 10 h 20"/>
                  <a:gd name="T28" fmla="*/ 4 w 14"/>
                  <a:gd name="T29" fmla="*/ 10 h 20"/>
                  <a:gd name="T30" fmla="*/ 6 w 14"/>
                  <a:gd name="T31" fmla="*/ 10 h 20"/>
                  <a:gd name="T32" fmla="*/ 11 w 14"/>
                  <a:gd name="T33" fmla="*/ 4 h 20"/>
                  <a:gd name="T34" fmla="*/ 12 w 14"/>
                  <a:gd name="T35" fmla="*/ 1 h 20"/>
                  <a:gd name="T36" fmla="*/ 12 w 14"/>
                  <a:gd name="T37" fmla="*/ 3 h 20"/>
                  <a:gd name="T38" fmla="*/ 14 w 14"/>
                  <a:gd name="T39" fmla="*/ 3 h 20"/>
                  <a:gd name="T40" fmla="*/ 14 w 14"/>
                  <a:gd name="T41" fmla="*/ 0 h 20"/>
                  <a:gd name="T42" fmla="*/ 7 w 14"/>
                  <a:gd name="T43" fmla="*/ 6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4" h="20">
                    <a:moveTo>
                      <a:pt x="7" y="6"/>
                    </a:moveTo>
                    <a:cubicBezTo>
                      <a:pt x="7" y="5"/>
                      <a:pt x="7" y="5"/>
                      <a:pt x="6" y="5"/>
                    </a:cubicBezTo>
                    <a:cubicBezTo>
                      <a:pt x="4" y="7"/>
                      <a:pt x="2" y="12"/>
                      <a:pt x="1" y="13"/>
                    </a:cubicBezTo>
                    <a:cubicBezTo>
                      <a:pt x="0" y="14"/>
                      <a:pt x="2" y="14"/>
                      <a:pt x="2" y="16"/>
                    </a:cubicBezTo>
                    <a:cubicBezTo>
                      <a:pt x="1" y="16"/>
                      <a:pt x="1" y="16"/>
                      <a:pt x="1" y="16"/>
                    </a:cubicBezTo>
                    <a:cubicBezTo>
                      <a:pt x="1" y="17"/>
                      <a:pt x="0" y="20"/>
                      <a:pt x="2" y="19"/>
                    </a:cubicBezTo>
                    <a:cubicBezTo>
                      <a:pt x="2" y="19"/>
                      <a:pt x="1" y="18"/>
                      <a:pt x="1" y="18"/>
                    </a:cubicBezTo>
                    <a:cubicBezTo>
                      <a:pt x="2" y="18"/>
                      <a:pt x="2" y="18"/>
                      <a:pt x="2" y="18"/>
                    </a:cubicBezTo>
                    <a:cubicBezTo>
                      <a:pt x="2" y="16"/>
                      <a:pt x="2" y="16"/>
                      <a:pt x="2" y="16"/>
                    </a:cubicBezTo>
                    <a:cubicBezTo>
                      <a:pt x="3" y="17"/>
                      <a:pt x="3" y="17"/>
                      <a:pt x="3" y="17"/>
                    </a:cubicBezTo>
                    <a:cubicBezTo>
                      <a:pt x="5" y="15"/>
                      <a:pt x="0" y="15"/>
                      <a:pt x="2" y="12"/>
                    </a:cubicBezTo>
                    <a:cubicBezTo>
                      <a:pt x="4" y="13"/>
                      <a:pt x="4" y="13"/>
                      <a:pt x="4" y="13"/>
                    </a:cubicBezTo>
                    <a:cubicBezTo>
                      <a:pt x="4" y="12"/>
                      <a:pt x="5" y="11"/>
                      <a:pt x="6" y="10"/>
                    </a:cubicBezTo>
                    <a:cubicBezTo>
                      <a:pt x="6" y="10"/>
                      <a:pt x="5" y="10"/>
                      <a:pt x="6" y="10"/>
                    </a:cubicBezTo>
                    <a:cubicBezTo>
                      <a:pt x="5" y="10"/>
                      <a:pt x="4" y="10"/>
                      <a:pt x="4" y="10"/>
                    </a:cubicBezTo>
                    <a:cubicBezTo>
                      <a:pt x="4" y="7"/>
                      <a:pt x="5" y="11"/>
                      <a:pt x="6" y="10"/>
                    </a:cubicBezTo>
                    <a:cubicBezTo>
                      <a:pt x="6" y="7"/>
                      <a:pt x="9" y="3"/>
                      <a:pt x="11" y="4"/>
                    </a:cubicBezTo>
                    <a:cubicBezTo>
                      <a:pt x="10" y="4"/>
                      <a:pt x="11" y="2"/>
                      <a:pt x="12" y="1"/>
                    </a:cubicBezTo>
                    <a:cubicBezTo>
                      <a:pt x="13" y="2"/>
                      <a:pt x="12" y="3"/>
                      <a:pt x="12" y="3"/>
                    </a:cubicBezTo>
                    <a:cubicBezTo>
                      <a:pt x="13" y="3"/>
                      <a:pt x="13" y="4"/>
                      <a:pt x="14" y="3"/>
                    </a:cubicBezTo>
                    <a:cubicBezTo>
                      <a:pt x="13" y="2"/>
                      <a:pt x="13" y="1"/>
                      <a:pt x="14" y="0"/>
                    </a:cubicBezTo>
                    <a:cubicBezTo>
                      <a:pt x="10" y="0"/>
                      <a:pt x="9" y="4"/>
                      <a:pt x="7" y="6"/>
                    </a:cubicBezTo>
                    <a:close/>
                  </a:path>
                </a:pathLst>
              </a:custGeom>
              <a:solidFill>
                <a:srgbClr val="FFDEE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316" name="Freeform 1217"/>
              <p:cNvSpPr/>
              <p:nvPr/>
            </p:nvSpPr>
            <p:spPr bwMode="auto">
              <a:xfrm>
                <a:off x="566" y="2834"/>
                <a:ext cx="3" cy="3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1 h 1"/>
                  <a:gd name="T4" fmla="*/ 1 w 1"/>
                  <a:gd name="T5" fmla="*/ 0 h 1"/>
                  <a:gd name="T6" fmla="*/ 0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0"/>
                      <a:pt x="0" y="1"/>
                      <a:pt x="0" y="1"/>
                    </a:cubicBezTo>
                    <a:cubicBezTo>
                      <a:pt x="1" y="0"/>
                      <a:pt x="1" y="0"/>
                      <a:pt x="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DEE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317" name="Freeform 1218"/>
              <p:cNvSpPr/>
              <p:nvPr/>
            </p:nvSpPr>
            <p:spPr bwMode="auto">
              <a:xfrm>
                <a:off x="321" y="2530"/>
                <a:ext cx="95" cy="81"/>
              </a:xfrm>
              <a:custGeom>
                <a:avLst/>
                <a:gdLst>
                  <a:gd name="T0" fmla="*/ 10 w 35"/>
                  <a:gd name="T1" fmla="*/ 30 h 30"/>
                  <a:gd name="T2" fmla="*/ 3 w 35"/>
                  <a:gd name="T3" fmla="*/ 8 h 30"/>
                  <a:gd name="T4" fmla="*/ 11 w 35"/>
                  <a:gd name="T5" fmla="*/ 21 h 30"/>
                  <a:gd name="T6" fmla="*/ 8 w 35"/>
                  <a:gd name="T7" fmla="*/ 4 h 30"/>
                  <a:gd name="T8" fmla="*/ 17 w 35"/>
                  <a:gd name="T9" fmla="*/ 16 h 30"/>
                  <a:gd name="T10" fmla="*/ 16 w 35"/>
                  <a:gd name="T11" fmla="*/ 1 h 30"/>
                  <a:gd name="T12" fmla="*/ 23 w 35"/>
                  <a:gd name="T13" fmla="*/ 18 h 30"/>
                  <a:gd name="T14" fmla="*/ 22 w 35"/>
                  <a:gd name="T15" fmla="*/ 0 h 30"/>
                  <a:gd name="T16" fmla="*/ 35 w 35"/>
                  <a:gd name="T17" fmla="*/ 21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5" h="30">
                    <a:moveTo>
                      <a:pt x="10" y="30"/>
                    </a:moveTo>
                    <a:cubicBezTo>
                      <a:pt x="4" y="26"/>
                      <a:pt x="0" y="15"/>
                      <a:pt x="3" y="8"/>
                    </a:cubicBezTo>
                    <a:cubicBezTo>
                      <a:pt x="8" y="11"/>
                      <a:pt x="10" y="16"/>
                      <a:pt x="11" y="21"/>
                    </a:cubicBezTo>
                    <a:cubicBezTo>
                      <a:pt x="10" y="17"/>
                      <a:pt x="8" y="10"/>
                      <a:pt x="8" y="4"/>
                    </a:cubicBezTo>
                    <a:cubicBezTo>
                      <a:pt x="13" y="6"/>
                      <a:pt x="15" y="11"/>
                      <a:pt x="17" y="16"/>
                    </a:cubicBezTo>
                    <a:cubicBezTo>
                      <a:pt x="14" y="12"/>
                      <a:pt x="14" y="6"/>
                      <a:pt x="16" y="1"/>
                    </a:cubicBezTo>
                    <a:cubicBezTo>
                      <a:pt x="21" y="5"/>
                      <a:pt x="22" y="12"/>
                      <a:pt x="23" y="18"/>
                    </a:cubicBezTo>
                    <a:cubicBezTo>
                      <a:pt x="21" y="12"/>
                      <a:pt x="22" y="6"/>
                      <a:pt x="22" y="0"/>
                    </a:cubicBezTo>
                    <a:cubicBezTo>
                      <a:pt x="30" y="0"/>
                      <a:pt x="32" y="14"/>
                      <a:pt x="35" y="21"/>
                    </a:cubicBezTo>
                  </a:path>
                </a:pathLst>
              </a:custGeom>
              <a:solidFill>
                <a:srgbClr val="FFCF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318" name="Freeform 1219"/>
              <p:cNvSpPr/>
              <p:nvPr/>
            </p:nvSpPr>
            <p:spPr bwMode="auto">
              <a:xfrm>
                <a:off x="316" y="2524"/>
                <a:ext cx="106" cy="93"/>
              </a:xfrm>
              <a:custGeom>
                <a:avLst/>
                <a:gdLst>
                  <a:gd name="T0" fmla="*/ 22 w 39"/>
                  <a:gd name="T1" fmla="*/ 2 h 34"/>
                  <a:gd name="T2" fmla="*/ 22 w 39"/>
                  <a:gd name="T3" fmla="*/ 5 h 34"/>
                  <a:gd name="T4" fmla="*/ 19 w 39"/>
                  <a:gd name="T5" fmla="*/ 2 h 34"/>
                  <a:gd name="T6" fmla="*/ 18 w 39"/>
                  <a:gd name="T7" fmla="*/ 2 h 34"/>
                  <a:gd name="T8" fmla="*/ 17 w 39"/>
                  <a:gd name="T9" fmla="*/ 2 h 34"/>
                  <a:gd name="T10" fmla="*/ 15 w 39"/>
                  <a:gd name="T11" fmla="*/ 8 h 34"/>
                  <a:gd name="T12" fmla="*/ 10 w 39"/>
                  <a:gd name="T13" fmla="*/ 5 h 34"/>
                  <a:gd name="T14" fmla="*/ 9 w 39"/>
                  <a:gd name="T15" fmla="*/ 5 h 34"/>
                  <a:gd name="T16" fmla="*/ 8 w 39"/>
                  <a:gd name="T17" fmla="*/ 6 h 34"/>
                  <a:gd name="T18" fmla="*/ 8 w 39"/>
                  <a:gd name="T19" fmla="*/ 6 h 34"/>
                  <a:gd name="T20" fmla="*/ 9 w 39"/>
                  <a:gd name="T21" fmla="*/ 11 h 34"/>
                  <a:gd name="T22" fmla="*/ 6 w 39"/>
                  <a:gd name="T23" fmla="*/ 9 h 34"/>
                  <a:gd name="T24" fmla="*/ 5 w 39"/>
                  <a:gd name="T25" fmla="*/ 9 h 34"/>
                  <a:gd name="T26" fmla="*/ 4 w 39"/>
                  <a:gd name="T27" fmla="*/ 10 h 34"/>
                  <a:gd name="T28" fmla="*/ 11 w 39"/>
                  <a:gd name="T29" fmla="*/ 33 h 34"/>
                  <a:gd name="T30" fmla="*/ 14 w 39"/>
                  <a:gd name="T31" fmla="*/ 33 h 34"/>
                  <a:gd name="T32" fmla="*/ 14 w 39"/>
                  <a:gd name="T33" fmla="*/ 32 h 34"/>
                  <a:gd name="T34" fmla="*/ 13 w 39"/>
                  <a:gd name="T35" fmla="*/ 31 h 34"/>
                  <a:gd name="T36" fmla="*/ 6 w 39"/>
                  <a:gd name="T37" fmla="*/ 16 h 34"/>
                  <a:gd name="T38" fmla="*/ 6 w 39"/>
                  <a:gd name="T39" fmla="*/ 14 h 34"/>
                  <a:gd name="T40" fmla="*/ 12 w 39"/>
                  <a:gd name="T41" fmla="*/ 24 h 34"/>
                  <a:gd name="T42" fmla="*/ 12 w 39"/>
                  <a:gd name="T43" fmla="*/ 24 h 34"/>
                  <a:gd name="T44" fmla="*/ 14 w 39"/>
                  <a:gd name="T45" fmla="*/ 25 h 34"/>
                  <a:gd name="T46" fmla="*/ 15 w 39"/>
                  <a:gd name="T47" fmla="*/ 23 h 34"/>
                  <a:gd name="T48" fmla="*/ 15 w 39"/>
                  <a:gd name="T49" fmla="*/ 23 h 34"/>
                  <a:gd name="T50" fmla="*/ 15 w 39"/>
                  <a:gd name="T51" fmla="*/ 23 h 34"/>
                  <a:gd name="T52" fmla="*/ 15 w 39"/>
                  <a:gd name="T53" fmla="*/ 23 h 34"/>
                  <a:gd name="T54" fmla="*/ 14 w 39"/>
                  <a:gd name="T55" fmla="*/ 20 h 34"/>
                  <a:gd name="T56" fmla="*/ 12 w 39"/>
                  <a:gd name="T57" fmla="*/ 9 h 34"/>
                  <a:gd name="T58" fmla="*/ 15 w 39"/>
                  <a:gd name="T59" fmla="*/ 14 h 34"/>
                  <a:gd name="T60" fmla="*/ 18 w 39"/>
                  <a:gd name="T61" fmla="*/ 19 h 34"/>
                  <a:gd name="T62" fmla="*/ 18 w 39"/>
                  <a:gd name="T63" fmla="*/ 19 h 34"/>
                  <a:gd name="T64" fmla="*/ 18 w 39"/>
                  <a:gd name="T65" fmla="*/ 19 h 34"/>
                  <a:gd name="T66" fmla="*/ 18 w 39"/>
                  <a:gd name="T67" fmla="*/ 19 h 34"/>
                  <a:gd name="T68" fmla="*/ 20 w 39"/>
                  <a:gd name="T69" fmla="*/ 20 h 34"/>
                  <a:gd name="T70" fmla="*/ 21 w 39"/>
                  <a:gd name="T71" fmla="*/ 18 h 34"/>
                  <a:gd name="T72" fmla="*/ 21 w 39"/>
                  <a:gd name="T73" fmla="*/ 18 h 34"/>
                  <a:gd name="T74" fmla="*/ 19 w 39"/>
                  <a:gd name="T75" fmla="*/ 13 h 34"/>
                  <a:gd name="T76" fmla="*/ 18 w 39"/>
                  <a:gd name="T77" fmla="*/ 10 h 34"/>
                  <a:gd name="T78" fmla="*/ 19 w 39"/>
                  <a:gd name="T79" fmla="*/ 6 h 34"/>
                  <a:gd name="T80" fmla="*/ 23 w 39"/>
                  <a:gd name="T81" fmla="*/ 16 h 34"/>
                  <a:gd name="T82" fmla="*/ 24 w 39"/>
                  <a:gd name="T83" fmla="*/ 20 h 34"/>
                  <a:gd name="T84" fmla="*/ 24 w 39"/>
                  <a:gd name="T85" fmla="*/ 20 h 34"/>
                  <a:gd name="T86" fmla="*/ 24 w 39"/>
                  <a:gd name="T87" fmla="*/ 20 h 34"/>
                  <a:gd name="T88" fmla="*/ 26 w 39"/>
                  <a:gd name="T89" fmla="*/ 21 h 34"/>
                  <a:gd name="T90" fmla="*/ 27 w 39"/>
                  <a:gd name="T91" fmla="*/ 20 h 34"/>
                  <a:gd name="T92" fmla="*/ 27 w 39"/>
                  <a:gd name="T93" fmla="*/ 19 h 34"/>
                  <a:gd name="T94" fmla="*/ 27 w 39"/>
                  <a:gd name="T95" fmla="*/ 19 h 34"/>
                  <a:gd name="T96" fmla="*/ 25 w 39"/>
                  <a:gd name="T97" fmla="*/ 9 h 34"/>
                  <a:gd name="T98" fmla="*/ 26 w 39"/>
                  <a:gd name="T99" fmla="*/ 4 h 34"/>
                  <a:gd name="T100" fmla="*/ 33 w 39"/>
                  <a:gd name="T101" fmla="*/ 18 h 34"/>
                  <a:gd name="T102" fmla="*/ 35 w 39"/>
                  <a:gd name="T103" fmla="*/ 24 h 34"/>
                  <a:gd name="T104" fmla="*/ 37 w 39"/>
                  <a:gd name="T105" fmla="*/ 25 h 34"/>
                  <a:gd name="T106" fmla="*/ 38 w 39"/>
                  <a:gd name="T107" fmla="*/ 23 h 34"/>
                  <a:gd name="T108" fmla="*/ 36 w 39"/>
                  <a:gd name="T109" fmla="*/ 17 h 34"/>
                  <a:gd name="T110" fmla="*/ 24 w 39"/>
                  <a:gd name="T111" fmla="*/ 0 h 34"/>
                  <a:gd name="T112" fmla="*/ 22 w 39"/>
                  <a:gd name="T113" fmla="*/ 2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39" h="34">
                    <a:moveTo>
                      <a:pt x="22" y="2"/>
                    </a:moveTo>
                    <a:cubicBezTo>
                      <a:pt x="22" y="3"/>
                      <a:pt x="22" y="4"/>
                      <a:pt x="22" y="5"/>
                    </a:cubicBezTo>
                    <a:cubicBezTo>
                      <a:pt x="21" y="4"/>
                      <a:pt x="21" y="3"/>
                      <a:pt x="19" y="2"/>
                    </a:cubicBezTo>
                    <a:cubicBezTo>
                      <a:pt x="19" y="2"/>
                      <a:pt x="19" y="2"/>
                      <a:pt x="18" y="2"/>
                    </a:cubicBezTo>
                    <a:cubicBezTo>
                      <a:pt x="18" y="2"/>
                      <a:pt x="17" y="2"/>
                      <a:pt x="17" y="2"/>
                    </a:cubicBezTo>
                    <a:cubicBezTo>
                      <a:pt x="16" y="4"/>
                      <a:pt x="15" y="6"/>
                      <a:pt x="15" y="8"/>
                    </a:cubicBezTo>
                    <a:cubicBezTo>
                      <a:pt x="14" y="6"/>
                      <a:pt x="12" y="5"/>
                      <a:pt x="10" y="5"/>
                    </a:cubicBezTo>
                    <a:cubicBezTo>
                      <a:pt x="10" y="4"/>
                      <a:pt x="9" y="5"/>
                      <a:pt x="9" y="5"/>
                    </a:cubicBezTo>
                    <a:cubicBezTo>
                      <a:pt x="8" y="5"/>
                      <a:pt x="8" y="6"/>
                      <a:pt x="8" y="6"/>
                    </a:cubicBezTo>
                    <a:cubicBezTo>
                      <a:pt x="8" y="6"/>
                      <a:pt x="8" y="6"/>
                      <a:pt x="8" y="6"/>
                    </a:cubicBezTo>
                    <a:cubicBezTo>
                      <a:pt x="8" y="8"/>
                      <a:pt x="9" y="10"/>
                      <a:pt x="9" y="11"/>
                    </a:cubicBezTo>
                    <a:cubicBezTo>
                      <a:pt x="8" y="11"/>
                      <a:pt x="7" y="10"/>
                      <a:pt x="6" y="9"/>
                    </a:cubicBezTo>
                    <a:cubicBezTo>
                      <a:pt x="6" y="9"/>
                      <a:pt x="5" y="9"/>
                      <a:pt x="5" y="9"/>
                    </a:cubicBezTo>
                    <a:cubicBezTo>
                      <a:pt x="5" y="9"/>
                      <a:pt x="4" y="9"/>
                      <a:pt x="4" y="10"/>
                    </a:cubicBezTo>
                    <a:cubicBezTo>
                      <a:pt x="0" y="17"/>
                      <a:pt x="5" y="29"/>
                      <a:pt x="11" y="33"/>
                    </a:cubicBezTo>
                    <a:cubicBezTo>
                      <a:pt x="12" y="34"/>
                      <a:pt x="13" y="34"/>
                      <a:pt x="14" y="33"/>
                    </a:cubicBezTo>
                    <a:cubicBezTo>
                      <a:pt x="14" y="33"/>
                      <a:pt x="14" y="32"/>
                      <a:pt x="14" y="32"/>
                    </a:cubicBezTo>
                    <a:cubicBezTo>
                      <a:pt x="14" y="31"/>
                      <a:pt x="14" y="31"/>
                      <a:pt x="13" y="31"/>
                    </a:cubicBezTo>
                    <a:cubicBezTo>
                      <a:pt x="9" y="28"/>
                      <a:pt x="6" y="22"/>
                      <a:pt x="6" y="16"/>
                    </a:cubicBezTo>
                    <a:cubicBezTo>
                      <a:pt x="6" y="15"/>
                      <a:pt x="6" y="15"/>
                      <a:pt x="6" y="14"/>
                    </a:cubicBezTo>
                    <a:cubicBezTo>
                      <a:pt x="9" y="16"/>
                      <a:pt x="11" y="19"/>
                      <a:pt x="12" y="24"/>
                    </a:cubicBezTo>
                    <a:cubicBezTo>
                      <a:pt x="12" y="24"/>
                      <a:pt x="12" y="24"/>
                      <a:pt x="12" y="24"/>
                    </a:cubicBezTo>
                    <a:cubicBezTo>
                      <a:pt x="12" y="24"/>
                      <a:pt x="13" y="25"/>
                      <a:pt x="14" y="25"/>
                    </a:cubicBezTo>
                    <a:cubicBezTo>
                      <a:pt x="15" y="25"/>
                      <a:pt x="15" y="24"/>
                      <a:pt x="15" y="23"/>
                    </a:cubicBezTo>
                    <a:cubicBezTo>
                      <a:pt x="15" y="23"/>
                      <a:pt x="15" y="23"/>
                      <a:pt x="15" y="23"/>
                    </a:cubicBezTo>
                    <a:cubicBezTo>
                      <a:pt x="15" y="23"/>
                      <a:pt x="15" y="23"/>
                      <a:pt x="15" y="23"/>
                    </a:cubicBezTo>
                    <a:cubicBezTo>
                      <a:pt x="15" y="23"/>
                      <a:pt x="15" y="23"/>
                      <a:pt x="15" y="23"/>
                    </a:cubicBezTo>
                    <a:cubicBezTo>
                      <a:pt x="14" y="20"/>
                      <a:pt x="14" y="20"/>
                      <a:pt x="14" y="20"/>
                    </a:cubicBezTo>
                    <a:cubicBezTo>
                      <a:pt x="14" y="17"/>
                      <a:pt x="13" y="13"/>
                      <a:pt x="12" y="9"/>
                    </a:cubicBezTo>
                    <a:cubicBezTo>
                      <a:pt x="13" y="10"/>
                      <a:pt x="14" y="12"/>
                      <a:pt x="15" y="14"/>
                    </a:cubicBezTo>
                    <a:cubicBezTo>
                      <a:pt x="16" y="16"/>
                      <a:pt x="17" y="17"/>
                      <a:pt x="18" y="19"/>
                    </a:cubicBezTo>
                    <a:cubicBezTo>
                      <a:pt x="18" y="19"/>
                      <a:pt x="18" y="19"/>
                      <a:pt x="18" y="19"/>
                    </a:cubicBezTo>
                    <a:cubicBezTo>
                      <a:pt x="18" y="19"/>
                      <a:pt x="18" y="19"/>
                      <a:pt x="18" y="19"/>
                    </a:cubicBezTo>
                    <a:cubicBezTo>
                      <a:pt x="18" y="19"/>
                      <a:pt x="18" y="19"/>
                      <a:pt x="18" y="19"/>
                    </a:cubicBezTo>
                    <a:cubicBezTo>
                      <a:pt x="18" y="20"/>
                      <a:pt x="19" y="20"/>
                      <a:pt x="20" y="20"/>
                    </a:cubicBezTo>
                    <a:cubicBezTo>
                      <a:pt x="21" y="20"/>
                      <a:pt x="21" y="19"/>
                      <a:pt x="21" y="18"/>
                    </a:cubicBezTo>
                    <a:cubicBezTo>
                      <a:pt x="21" y="18"/>
                      <a:pt x="21" y="18"/>
                      <a:pt x="21" y="18"/>
                    </a:cubicBezTo>
                    <a:cubicBezTo>
                      <a:pt x="20" y="16"/>
                      <a:pt x="20" y="15"/>
                      <a:pt x="19" y="13"/>
                    </a:cubicBezTo>
                    <a:cubicBezTo>
                      <a:pt x="18" y="12"/>
                      <a:pt x="18" y="11"/>
                      <a:pt x="18" y="10"/>
                    </a:cubicBezTo>
                    <a:cubicBezTo>
                      <a:pt x="18" y="9"/>
                      <a:pt x="19" y="8"/>
                      <a:pt x="19" y="6"/>
                    </a:cubicBezTo>
                    <a:cubicBezTo>
                      <a:pt x="21" y="9"/>
                      <a:pt x="22" y="13"/>
                      <a:pt x="23" y="16"/>
                    </a:cubicBezTo>
                    <a:cubicBezTo>
                      <a:pt x="24" y="20"/>
                      <a:pt x="24" y="20"/>
                      <a:pt x="24" y="20"/>
                    </a:cubicBezTo>
                    <a:cubicBezTo>
                      <a:pt x="24" y="20"/>
                      <a:pt x="24" y="20"/>
                      <a:pt x="24" y="20"/>
                    </a:cubicBezTo>
                    <a:cubicBezTo>
                      <a:pt x="24" y="20"/>
                      <a:pt x="24" y="20"/>
                      <a:pt x="24" y="20"/>
                    </a:cubicBezTo>
                    <a:cubicBezTo>
                      <a:pt x="24" y="21"/>
                      <a:pt x="25" y="22"/>
                      <a:pt x="26" y="21"/>
                    </a:cubicBezTo>
                    <a:cubicBezTo>
                      <a:pt x="27" y="21"/>
                      <a:pt x="27" y="21"/>
                      <a:pt x="27" y="20"/>
                    </a:cubicBezTo>
                    <a:cubicBezTo>
                      <a:pt x="27" y="20"/>
                      <a:pt x="27" y="20"/>
                      <a:pt x="27" y="19"/>
                    </a:cubicBezTo>
                    <a:cubicBezTo>
                      <a:pt x="27" y="19"/>
                      <a:pt x="27" y="19"/>
                      <a:pt x="27" y="19"/>
                    </a:cubicBezTo>
                    <a:cubicBezTo>
                      <a:pt x="26" y="15"/>
                      <a:pt x="25" y="12"/>
                      <a:pt x="25" y="9"/>
                    </a:cubicBezTo>
                    <a:cubicBezTo>
                      <a:pt x="25" y="7"/>
                      <a:pt x="26" y="6"/>
                      <a:pt x="26" y="4"/>
                    </a:cubicBezTo>
                    <a:cubicBezTo>
                      <a:pt x="29" y="6"/>
                      <a:pt x="31" y="12"/>
                      <a:pt x="33" y="18"/>
                    </a:cubicBezTo>
                    <a:cubicBezTo>
                      <a:pt x="35" y="24"/>
                      <a:pt x="35" y="24"/>
                      <a:pt x="35" y="24"/>
                    </a:cubicBezTo>
                    <a:cubicBezTo>
                      <a:pt x="36" y="25"/>
                      <a:pt x="37" y="25"/>
                      <a:pt x="37" y="25"/>
                    </a:cubicBezTo>
                    <a:cubicBezTo>
                      <a:pt x="38" y="25"/>
                      <a:pt x="39" y="24"/>
                      <a:pt x="38" y="23"/>
                    </a:cubicBezTo>
                    <a:cubicBezTo>
                      <a:pt x="36" y="17"/>
                      <a:pt x="36" y="17"/>
                      <a:pt x="36" y="17"/>
                    </a:cubicBezTo>
                    <a:cubicBezTo>
                      <a:pt x="34" y="10"/>
                      <a:pt x="31" y="1"/>
                      <a:pt x="24" y="0"/>
                    </a:cubicBezTo>
                    <a:cubicBezTo>
                      <a:pt x="23" y="0"/>
                      <a:pt x="22" y="1"/>
                      <a:pt x="22" y="2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319" name="Freeform 1220"/>
              <p:cNvSpPr/>
              <p:nvPr/>
            </p:nvSpPr>
            <p:spPr bwMode="auto">
              <a:xfrm>
                <a:off x="1312" y="2712"/>
                <a:ext cx="85" cy="76"/>
              </a:xfrm>
              <a:custGeom>
                <a:avLst/>
                <a:gdLst>
                  <a:gd name="T0" fmla="*/ 0 w 31"/>
                  <a:gd name="T1" fmla="*/ 15 h 28"/>
                  <a:gd name="T2" fmla="*/ 15 w 31"/>
                  <a:gd name="T3" fmla="*/ 3 h 28"/>
                  <a:gd name="T4" fmla="*/ 12 w 31"/>
                  <a:gd name="T5" fmla="*/ 11 h 28"/>
                  <a:gd name="T6" fmla="*/ 21 w 31"/>
                  <a:gd name="T7" fmla="*/ 7 h 28"/>
                  <a:gd name="T8" fmla="*/ 15 w 31"/>
                  <a:gd name="T9" fmla="*/ 15 h 28"/>
                  <a:gd name="T10" fmla="*/ 24 w 31"/>
                  <a:gd name="T11" fmla="*/ 11 h 28"/>
                  <a:gd name="T12" fmla="*/ 18 w 31"/>
                  <a:gd name="T13" fmla="*/ 18 h 28"/>
                  <a:gd name="T14" fmla="*/ 26 w 31"/>
                  <a:gd name="T15" fmla="*/ 19 h 28"/>
                  <a:gd name="T16" fmla="*/ 12 w 31"/>
                  <a:gd name="T17" fmla="*/ 28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1" h="28">
                    <a:moveTo>
                      <a:pt x="0" y="15"/>
                    </a:moveTo>
                    <a:cubicBezTo>
                      <a:pt x="3" y="10"/>
                      <a:pt x="10" y="5"/>
                      <a:pt x="15" y="3"/>
                    </a:cubicBezTo>
                    <a:cubicBezTo>
                      <a:pt x="25" y="0"/>
                      <a:pt x="14" y="9"/>
                      <a:pt x="12" y="11"/>
                    </a:cubicBezTo>
                    <a:cubicBezTo>
                      <a:pt x="15" y="10"/>
                      <a:pt x="17" y="7"/>
                      <a:pt x="21" y="7"/>
                    </a:cubicBezTo>
                    <a:cubicBezTo>
                      <a:pt x="22" y="10"/>
                      <a:pt x="17" y="14"/>
                      <a:pt x="15" y="15"/>
                    </a:cubicBezTo>
                    <a:cubicBezTo>
                      <a:pt x="16" y="14"/>
                      <a:pt x="22" y="9"/>
                      <a:pt x="24" y="11"/>
                    </a:cubicBezTo>
                    <a:cubicBezTo>
                      <a:pt x="27" y="13"/>
                      <a:pt x="19" y="17"/>
                      <a:pt x="18" y="18"/>
                    </a:cubicBezTo>
                    <a:cubicBezTo>
                      <a:pt x="21" y="15"/>
                      <a:pt x="31" y="12"/>
                      <a:pt x="26" y="19"/>
                    </a:cubicBezTo>
                    <a:cubicBezTo>
                      <a:pt x="22" y="23"/>
                      <a:pt x="15" y="25"/>
                      <a:pt x="12" y="28"/>
                    </a:cubicBezTo>
                  </a:path>
                </a:pathLst>
              </a:custGeom>
              <a:solidFill>
                <a:srgbClr val="FFCF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320" name="Freeform 1221"/>
              <p:cNvSpPr/>
              <p:nvPr/>
            </p:nvSpPr>
            <p:spPr bwMode="auto">
              <a:xfrm>
                <a:off x="1307" y="2712"/>
                <a:ext cx="84" cy="82"/>
              </a:xfrm>
              <a:custGeom>
                <a:avLst/>
                <a:gdLst>
                  <a:gd name="T0" fmla="*/ 17 w 31"/>
                  <a:gd name="T1" fmla="*/ 1 h 30"/>
                  <a:gd name="T2" fmla="*/ 1 w 31"/>
                  <a:gd name="T3" fmla="*/ 14 h 30"/>
                  <a:gd name="T4" fmla="*/ 2 w 31"/>
                  <a:gd name="T5" fmla="*/ 16 h 30"/>
                  <a:gd name="T6" fmla="*/ 4 w 31"/>
                  <a:gd name="T7" fmla="*/ 15 h 30"/>
                  <a:gd name="T8" fmla="*/ 18 w 31"/>
                  <a:gd name="T9" fmla="*/ 5 h 30"/>
                  <a:gd name="T10" fmla="*/ 18 w 31"/>
                  <a:gd name="T11" fmla="*/ 5 h 30"/>
                  <a:gd name="T12" fmla="*/ 12 w 31"/>
                  <a:gd name="T13" fmla="*/ 10 h 30"/>
                  <a:gd name="T14" fmla="*/ 12 w 31"/>
                  <a:gd name="T15" fmla="*/ 11 h 30"/>
                  <a:gd name="T16" fmla="*/ 12 w 31"/>
                  <a:gd name="T17" fmla="*/ 12 h 30"/>
                  <a:gd name="T18" fmla="*/ 14 w 31"/>
                  <a:gd name="T19" fmla="*/ 13 h 30"/>
                  <a:gd name="T20" fmla="*/ 17 w 31"/>
                  <a:gd name="T21" fmla="*/ 11 h 30"/>
                  <a:gd name="T22" fmla="*/ 21 w 31"/>
                  <a:gd name="T23" fmla="*/ 9 h 30"/>
                  <a:gd name="T24" fmla="*/ 19 w 31"/>
                  <a:gd name="T25" fmla="*/ 11 h 30"/>
                  <a:gd name="T26" fmla="*/ 16 w 31"/>
                  <a:gd name="T27" fmla="*/ 14 h 30"/>
                  <a:gd name="T28" fmla="*/ 15 w 31"/>
                  <a:gd name="T29" fmla="*/ 15 h 30"/>
                  <a:gd name="T30" fmla="*/ 15 w 31"/>
                  <a:gd name="T31" fmla="*/ 16 h 30"/>
                  <a:gd name="T32" fmla="*/ 17 w 31"/>
                  <a:gd name="T33" fmla="*/ 16 h 30"/>
                  <a:gd name="T34" fmla="*/ 22 w 31"/>
                  <a:gd name="T35" fmla="*/ 14 h 30"/>
                  <a:gd name="T36" fmla="*/ 25 w 31"/>
                  <a:gd name="T37" fmla="*/ 12 h 30"/>
                  <a:gd name="T38" fmla="*/ 20 w 31"/>
                  <a:gd name="T39" fmla="*/ 16 h 30"/>
                  <a:gd name="T40" fmla="*/ 19 w 31"/>
                  <a:gd name="T41" fmla="*/ 16 h 30"/>
                  <a:gd name="T42" fmla="*/ 19 w 31"/>
                  <a:gd name="T43" fmla="*/ 16 h 30"/>
                  <a:gd name="T44" fmla="*/ 19 w 31"/>
                  <a:gd name="T45" fmla="*/ 16 h 30"/>
                  <a:gd name="T46" fmla="*/ 18 w 31"/>
                  <a:gd name="T47" fmla="*/ 18 h 30"/>
                  <a:gd name="T48" fmla="*/ 19 w 31"/>
                  <a:gd name="T49" fmla="*/ 19 h 30"/>
                  <a:gd name="T50" fmla="*/ 21 w 31"/>
                  <a:gd name="T51" fmla="*/ 19 h 30"/>
                  <a:gd name="T52" fmla="*/ 21 w 31"/>
                  <a:gd name="T53" fmla="*/ 19 h 30"/>
                  <a:gd name="T54" fmla="*/ 28 w 31"/>
                  <a:gd name="T55" fmla="*/ 17 h 30"/>
                  <a:gd name="T56" fmla="*/ 27 w 31"/>
                  <a:gd name="T57" fmla="*/ 18 h 30"/>
                  <a:gd name="T58" fmla="*/ 19 w 31"/>
                  <a:gd name="T59" fmla="*/ 23 h 30"/>
                  <a:gd name="T60" fmla="*/ 13 w 31"/>
                  <a:gd name="T61" fmla="*/ 27 h 30"/>
                  <a:gd name="T62" fmla="*/ 12 w 31"/>
                  <a:gd name="T63" fmla="*/ 28 h 30"/>
                  <a:gd name="T64" fmla="*/ 13 w 31"/>
                  <a:gd name="T65" fmla="*/ 30 h 30"/>
                  <a:gd name="T66" fmla="*/ 15 w 31"/>
                  <a:gd name="T67" fmla="*/ 30 h 30"/>
                  <a:gd name="T68" fmla="*/ 21 w 31"/>
                  <a:gd name="T69" fmla="*/ 26 h 30"/>
                  <a:gd name="T70" fmla="*/ 29 w 31"/>
                  <a:gd name="T71" fmla="*/ 20 h 30"/>
                  <a:gd name="T72" fmla="*/ 31 w 31"/>
                  <a:gd name="T73" fmla="*/ 16 h 30"/>
                  <a:gd name="T74" fmla="*/ 30 w 31"/>
                  <a:gd name="T75" fmla="*/ 14 h 30"/>
                  <a:gd name="T76" fmla="*/ 28 w 31"/>
                  <a:gd name="T77" fmla="*/ 13 h 30"/>
                  <a:gd name="T78" fmla="*/ 28 w 31"/>
                  <a:gd name="T79" fmla="*/ 12 h 30"/>
                  <a:gd name="T80" fmla="*/ 28 w 31"/>
                  <a:gd name="T81" fmla="*/ 12 h 30"/>
                  <a:gd name="T82" fmla="*/ 27 w 31"/>
                  <a:gd name="T83" fmla="*/ 10 h 30"/>
                  <a:gd name="T84" fmla="*/ 25 w 31"/>
                  <a:gd name="T85" fmla="*/ 9 h 30"/>
                  <a:gd name="T86" fmla="*/ 25 w 31"/>
                  <a:gd name="T87" fmla="*/ 8 h 30"/>
                  <a:gd name="T88" fmla="*/ 25 w 31"/>
                  <a:gd name="T89" fmla="*/ 7 h 30"/>
                  <a:gd name="T90" fmla="*/ 24 w 31"/>
                  <a:gd name="T91" fmla="*/ 5 h 30"/>
                  <a:gd name="T92" fmla="*/ 22 w 31"/>
                  <a:gd name="T93" fmla="*/ 6 h 30"/>
                  <a:gd name="T94" fmla="*/ 23 w 31"/>
                  <a:gd name="T95" fmla="*/ 3 h 30"/>
                  <a:gd name="T96" fmla="*/ 22 w 31"/>
                  <a:gd name="T97" fmla="*/ 2 h 30"/>
                  <a:gd name="T98" fmla="*/ 17 w 31"/>
                  <a:gd name="T99" fmla="*/ 1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31" h="30">
                    <a:moveTo>
                      <a:pt x="17" y="1"/>
                    </a:moveTo>
                    <a:cubicBezTo>
                      <a:pt x="11" y="3"/>
                      <a:pt x="3" y="9"/>
                      <a:pt x="1" y="14"/>
                    </a:cubicBezTo>
                    <a:cubicBezTo>
                      <a:pt x="0" y="15"/>
                      <a:pt x="1" y="16"/>
                      <a:pt x="2" y="16"/>
                    </a:cubicBezTo>
                    <a:cubicBezTo>
                      <a:pt x="2" y="17"/>
                      <a:pt x="3" y="16"/>
                      <a:pt x="4" y="15"/>
                    </a:cubicBezTo>
                    <a:cubicBezTo>
                      <a:pt x="6" y="11"/>
                      <a:pt x="13" y="6"/>
                      <a:pt x="18" y="5"/>
                    </a:cubicBezTo>
                    <a:cubicBezTo>
                      <a:pt x="18" y="5"/>
                      <a:pt x="18" y="5"/>
                      <a:pt x="18" y="5"/>
                    </a:cubicBezTo>
                    <a:cubicBezTo>
                      <a:pt x="17" y="6"/>
                      <a:pt x="14" y="9"/>
                      <a:pt x="12" y="10"/>
                    </a:cubicBezTo>
                    <a:cubicBezTo>
                      <a:pt x="12" y="10"/>
                      <a:pt x="12" y="11"/>
                      <a:pt x="12" y="11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3" y="13"/>
                      <a:pt x="14" y="13"/>
                      <a:pt x="14" y="13"/>
                    </a:cubicBezTo>
                    <a:cubicBezTo>
                      <a:pt x="17" y="11"/>
                      <a:pt x="17" y="11"/>
                      <a:pt x="17" y="11"/>
                    </a:cubicBezTo>
                    <a:cubicBezTo>
                      <a:pt x="18" y="10"/>
                      <a:pt x="20" y="9"/>
                      <a:pt x="21" y="9"/>
                    </a:cubicBezTo>
                    <a:cubicBezTo>
                      <a:pt x="21" y="10"/>
                      <a:pt x="20" y="10"/>
                      <a:pt x="19" y="11"/>
                    </a:cubicBezTo>
                    <a:cubicBezTo>
                      <a:pt x="18" y="12"/>
                      <a:pt x="17" y="12"/>
                      <a:pt x="16" y="14"/>
                    </a:cubicBezTo>
                    <a:cubicBezTo>
                      <a:pt x="15" y="14"/>
                      <a:pt x="15" y="14"/>
                      <a:pt x="15" y="15"/>
                    </a:cubicBezTo>
                    <a:cubicBezTo>
                      <a:pt x="15" y="15"/>
                      <a:pt x="15" y="15"/>
                      <a:pt x="15" y="16"/>
                    </a:cubicBezTo>
                    <a:cubicBezTo>
                      <a:pt x="16" y="16"/>
                      <a:pt x="16" y="17"/>
                      <a:pt x="17" y="16"/>
                    </a:cubicBezTo>
                    <a:cubicBezTo>
                      <a:pt x="18" y="16"/>
                      <a:pt x="20" y="15"/>
                      <a:pt x="22" y="14"/>
                    </a:cubicBezTo>
                    <a:cubicBezTo>
                      <a:pt x="23" y="13"/>
                      <a:pt x="24" y="12"/>
                      <a:pt x="25" y="12"/>
                    </a:cubicBezTo>
                    <a:cubicBezTo>
                      <a:pt x="24" y="13"/>
                      <a:pt x="23" y="14"/>
                      <a:pt x="20" y="16"/>
                    </a:cubicBezTo>
                    <a:cubicBezTo>
                      <a:pt x="19" y="16"/>
                      <a:pt x="19" y="16"/>
                      <a:pt x="19" y="16"/>
                    </a:cubicBezTo>
                    <a:cubicBezTo>
                      <a:pt x="19" y="16"/>
                      <a:pt x="19" y="16"/>
                      <a:pt x="19" y="16"/>
                    </a:cubicBezTo>
                    <a:cubicBezTo>
                      <a:pt x="19" y="16"/>
                      <a:pt x="19" y="16"/>
                      <a:pt x="19" y="16"/>
                    </a:cubicBezTo>
                    <a:cubicBezTo>
                      <a:pt x="19" y="17"/>
                      <a:pt x="18" y="17"/>
                      <a:pt x="18" y="18"/>
                    </a:cubicBezTo>
                    <a:cubicBezTo>
                      <a:pt x="18" y="18"/>
                      <a:pt x="18" y="18"/>
                      <a:pt x="19" y="19"/>
                    </a:cubicBezTo>
                    <a:cubicBezTo>
                      <a:pt x="19" y="19"/>
                      <a:pt x="20" y="19"/>
                      <a:pt x="21" y="19"/>
                    </a:cubicBezTo>
                    <a:cubicBezTo>
                      <a:pt x="21" y="19"/>
                      <a:pt x="21" y="19"/>
                      <a:pt x="21" y="19"/>
                    </a:cubicBezTo>
                    <a:cubicBezTo>
                      <a:pt x="23" y="18"/>
                      <a:pt x="26" y="17"/>
                      <a:pt x="28" y="17"/>
                    </a:cubicBezTo>
                    <a:cubicBezTo>
                      <a:pt x="27" y="17"/>
                      <a:pt x="27" y="17"/>
                      <a:pt x="27" y="18"/>
                    </a:cubicBezTo>
                    <a:cubicBezTo>
                      <a:pt x="25" y="20"/>
                      <a:pt x="22" y="22"/>
                      <a:pt x="19" y="23"/>
                    </a:cubicBezTo>
                    <a:cubicBezTo>
                      <a:pt x="16" y="24"/>
                      <a:pt x="14" y="26"/>
                      <a:pt x="13" y="27"/>
                    </a:cubicBezTo>
                    <a:cubicBezTo>
                      <a:pt x="12" y="28"/>
                      <a:pt x="12" y="28"/>
                      <a:pt x="12" y="28"/>
                    </a:cubicBezTo>
                    <a:cubicBezTo>
                      <a:pt x="12" y="29"/>
                      <a:pt x="12" y="29"/>
                      <a:pt x="13" y="30"/>
                    </a:cubicBezTo>
                    <a:cubicBezTo>
                      <a:pt x="13" y="30"/>
                      <a:pt x="14" y="30"/>
                      <a:pt x="15" y="30"/>
                    </a:cubicBezTo>
                    <a:cubicBezTo>
                      <a:pt x="16" y="28"/>
                      <a:pt x="18" y="27"/>
                      <a:pt x="21" y="26"/>
                    </a:cubicBezTo>
                    <a:cubicBezTo>
                      <a:pt x="24" y="25"/>
                      <a:pt x="27" y="23"/>
                      <a:pt x="29" y="20"/>
                    </a:cubicBezTo>
                    <a:cubicBezTo>
                      <a:pt x="30" y="19"/>
                      <a:pt x="31" y="18"/>
                      <a:pt x="31" y="16"/>
                    </a:cubicBezTo>
                    <a:cubicBezTo>
                      <a:pt x="31" y="15"/>
                      <a:pt x="31" y="15"/>
                      <a:pt x="30" y="14"/>
                    </a:cubicBezTo>
                    <a:cubicBezTo>
                      <a:pt x="30" y="14"/>
                      <a:pt x="29" y="13"/>
                      <a:pt x="28" y="13"/>
                    </a:cubicBezTo>
                    <a:cubicBezTo>
                      <a:pt x="28" y="13"/>
                      <a:pt x="28" y="13"/>
                      <a:pt x="28" y="12"/>
                    </a:cubicBezTo>
                    <a:cubicBezTo>
                      <a:pt x="28" y="12"/>
                      <a:pt x="28" y="12"/>
                      <a:pt x="28" y="12"/>
                    </a:cubicBezTo>
                    <a:cubicBezTo>
                      <a:pt x="28" y="11"/>
                      <a:pt x="28" y="10"/>
                      <a:pt x="27" y="10"/>
                    </a:cubicBezTo>
                    <a:cubicBezTo>
                      <a:pt x="26" y="9"/>
                      <a:pt x="26" y="9"/>
                      <a:pt x="25" y="9"/>
                    </a:cubicBezTo>
                    <a:cubicBezTo>
                      <a:pt x="25" y="9"/>
                      <a:pt x="25" y="8"/>
                      <a:pt x="25" y="8"/>
                    </a:cubicBezTo>
                    <a:cubicBezTo>
                      <a:pt x="25" y="7"/>
                      <a:pt x="25" y="7"/>
                      <a:pt x="25" y="7"/>
                    </a:cubicBezTo>
                    <a:cubicBezTo>
                      <a:pt x="25" y="6"/>
                      <a:pt x="24" y="5"/>
                      <a:pt x="24" y="5"/>
                    </a:cubicBezTo>
                    <a:cubicBezTo>
                      <a:pt x="23" y="5"/>
                      <a:pt x="22" y="5"/>
                      <a:pt x="22" y="6"/>
                    </a:cubicBezTo>
                    <a:cubicBezTo>
                      <a:pt x="22" y="5"/>
                      <a:pt x="23" y="4"/>
                      <a:pt x="23" y="3"/>
                    </a:cubicBezTo>
                    <a:cubicBezTo>
                      <a:pt x="23" y="3"/>
                      <a:pt x="23" y="2"/>
                      <a:pt x="22" y="2"/>
                    </a:cubicBezTo>
                    <a:cubicBezTo>
                      <a:pt x="21" y="0"/>
                      <a:pt x="18" y="1"/>
                      <a:pt x="17" y="1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321" name="Freeform 1222"/>
              <p:cNvSpPr/>
              <p:nvPr/>
            </p:nvSpPr>
            <p:spPr bwMode="auto">
              <a:xfrm>
                <a:off x="340" y="2581"/>
                <a:ext cx="251" cy="675"/>
              </a:xfrm>
              <a:custGeom>
                <a:avLst/>
                <a:gdLst>
                  <a:gd name="T0" fmla="*/ 26 w 92"/>
                  <a:gd name="T1" fmla="*/ 1 h 248"/>
                  <a:gd name="T2" fmla="*/ 9 w 92"/>
                  <a:gd name="T3" fmla="*/ 8 h 248"/>
                  <a:gd name="T4" fmla="*/ 2 w 92"/>
                  <a:gd name="T5" fmla="*/ 12 h 248"/>
                  <a:gd name="T6" fmla="*/ 1 w 92"/>
                  <a:gd name="T7" fmla="*/ 14 h 248"/>
                  <a:gd name="T8" fmla="*/ 28 w 92"/>
                  <a:gd name="T9" fmla="*/ 68 h 248"/>
                  <a:gd name="T10" fmla="*/ 35 w 92"/>
                  <a:gd name="T11" fmla="*/ 81 h 248"/>
                  <a:gd name="T12" fmla="*/ 45 w 92"/>
                  <a:gd name="T13" fmla="*/ 98 h 248"/>
                  <a:gd name="T14" fmla="*/ 67 w 92"/>
                  <a:gd name="T15" fmla="*/ 141 h 248"/>
                  <a:gd name="T16" fmla="*/ 62 w 92"/>
                  <a:gd name="T17" fmla="*/ 177 h 248"/>
                  <a:gd name="T18" fmla="*/ 58 w 92"/>
                  <a:gd name="T19" fmla="*/ 198 h 248"/>
                  <a:gd name="T20" fmla="*/ 47 w 92"/>
                  <a:gd name="T21" fmla="*/ 246 h 248"/>
                  <a:gd name="T22" fmla="*/ 47 w 92"/>
                  <a:gd name="T23" fmla="*/ 248 h 248"/>
                  <a:gd name="T24" fmla="*/ 50 w 92"/>
                  <a:gd name="T25" fmla="*/ 247 h 248"/>
                  <a:gd name="T26" fmla="*/ 61 w 92"/>
                  <a:gd name="T27" fmla="*/ 199 h 248"/>
                  <a:gd name="T28" fmla="*/ 65 w 92"/>
                  <a:gd name="T29" fmla="*/ 177 h 248"/>
                  <a:gd name="T30" fmla="*/ 71 w 92"/>
                  <a:gd name="T31" fmla="*/ 148 h 248"/>
                  <a:gd name="T32" fmla="*/ 70 w 92"/>
                  <a:gd name="T33" fmla="*/ 141 h 248"/>
                  <a:gd name="T34" fmla="*/ 48 w 92"/>
                  <a:gd name="T35" fmla="*/ 96 h 248"/>
                  <a:gd name="T36" fmla="*/ 38 w 92"/>
                  <a:gd name="T37" fmla="*/ 79 h 248"/>
                  <a:gd name="T38" fmla="*/ 31 w 92"/>
                  <a:gd name="T39" fmla="*/ 66 h 248"/>
                  <a:gd name="T40" fmla="*/ 5 w 92"/>
                  <a:gd name="T41" fmla="*/ 14 h 248"/>
                  <a:gd name="T42" fmla="*/ 10 w 92"/>
                  <a:gd name="T43" fmla="*/ 11 h 248"/>
                  <a:gd name="T44" fmla="*/ 26 w 92"/>
                  <a:gd name="T45" fmla="*/ 4 h 248"/>
                  <a:gd name="T46" fmla="*/ 46 w 92"/>
                  <a:gd name="T47" fmla="*/ 35 h 248"/>
                  <a:gd name="T48" fmla="*/ 55 w 92"/>
                  <a:gd name="T49" fmla="*/ 51 h 248"/>
                  <a:gd name="T50" fmla="*/ 70 w 92"/>
                  <a:gd name="T51" fmla="*/ 69 h 248"/>
                  <a:gd name="T52" fmla="*/ 88 w 92"/>
                  <a:gd name="T53" fmla="*/ 94 h 248"/>
                  <a:gd name="T54" fmla="*/ 91 w 92"/>
                  <a:gd name="T55" fmla="*/ 95 h 248"/>
                  <a:gd name="T56" fmla="*/ 91 w 92"/>
                  <a:gd name="T57" fmla="*/ 93 h 248"/>
                  <a:gd name="T58" fmla="*/ 73 w 92"/>
                  <a:gd name="T59" fmla="*/ 67 h 248"/>
                  <a:gd name="T60" fmla="*/ 58 w 92"/>
                  <a:gd name="T61" fmla="*/ 49 h 248"/>
                  <a:gd name="T62" fmla="*/ 49 w 92"/>
                  <a:gd name="T63" fmla="*/ 33 h 248"/>
                  <a:gd name="T64" fmla="*/ 28 w 92"/>
                  <a:gd name="T65" fmla="*/ 1 h 248"/>
                  <a:gd name="T66" fmla="*/ 26 w 92"/>
                  <a:gd name="T67" fmla="*/ 1 h 2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92" h="248">
                    <a:moveTo>
                      <a:pt x="26" y="1"/>
                    </a:moveTo>
                    <a:cubicBezTo>
                      <a:pt x="20" y="3"/>
                      <a:pt x="14" y="6"/>
                      <a:pt x="9" y="8"/>
                    </a:cubicBezTo>
                    <a:cubicBezTo>
                      <a:pt x="2" y="12"/>
                      <a:pt x="2" y="12"/>
                      <a:pt x="2" y="12"/>
                    </a:cubicBezTo>
                    <a:cubicBezTo>
                      <a:pt x="1" y="12"/>
                      <a:pt x="0" y="13"/>
                      <a:pt x="1" y="14"/>
                    </a:cubicBezTo>
                    <a:cubicBezTo>
                      <a:pt x="8" y="32"/>
                      <a:pt x="18" y="50"/>
                      <a:pt x="28" y="68"/>
                    </a:cubicBezTo>
                    <a:cubicBezTo>
                      <a:pt x="35" y="81"/>
                      <a:pt x="35" y="81"/>
                      <a:pt x="35" y="81"/>
                    </a:cubicBezTo>
                    <a:cubicBezTo>
                      <a:pt x="45" y="98"/>
                      <a:pt x="45" y="98"/>
                      <a:pt x="45" y="98"/>
                    </a:cubicBezTo>
                    <a:cubicBezTo>
                      <a:pt x="54" y="112"/>
                      <a:pt x="64" y="128"/>
                      <a:pt x="67" y="141"/>
                    </a:cubicBezTo>
                    <a:cubicBezTo>
                      <a:pt x="69" y="151"/>
                      <a:pt x="65" y="164"/>
                      <a:pt x="62" y="177"/>
                    </a:cubicBezTo>
                    <a:cubicBezTo>
                      <a:pt x="60" y="184"/>
                      <a:pt x="58" y="192"/>
                      <a:pt x="58" y="198"/>
                    </a:cubicBezTo>
                    <a:cubicBezTo>
                      <a:pt x="57" y="206"/>
                      <a:pt x="54" y="234"/>
                      <a:pt x="47" y="246"/>
                    </a:cubicBezTo>
                    <a:cubicBezTo>
                      <a:pt x="46" y="246"/>
                      <a:pt x="46" y="247"/>
                      <a:pt x="47" y="248"/>
                    </a:cubicBezTo>
                    <a:cubicBezTo>
                      <a:pt x="48" y="248"/>
                      <a:pt x="49" y="248"/>
                      <a:pt x="50" y="247"/>
                    </a:cubicBezTo>
                    <a:cubicBezTo>
                      <a:pt x="57" y="235"/>
                      <a:pt x="60" y="207"/>
                      <a:pt x="61" y="199"/>
                    </a:cubicBezTo>
                    <a:cubicBezTo>
                      <a:pt x="62" y="192"/>
                      <a:pt x="63" y="185"/>
                      <a:pt x="65" y="177"/>
                    </a:cubicBezTo>
                    <a:cubicBezTo>
                      <a:pt x="68" y="167"/>
                      <a:pt x="71" y="157"/>
                      <a:pt x="71" y="148"/>
                    </a:cubicBezTo>
                    <a:cubicBezTo>
                      <a:pt x="71" y="145"/>
                      <a:pt x="70" y="143"/>
                      <a:pt x="70" y="141"/>
                    </a:cubicBezTo>
                    <a:cubicBezTo>
                      <a:pt x="67" y="127"/>
                      <a:pt x="57" y="111"/>
                      <a:pt x="48" y="96"/>
                    </a:cubicBezTo>
                    <a:cubicBezTo>
                      <a:pt x="38" y="79"/>
                      <a:pt x="38" y="79"/>
                      <a:pt x="38" y="79"/>
                    </a:cubicBezTo>
                    <a:cubicBezTo>
                      <a:pt x="31" y="66"/>
                      <a:pt x="31" y="66"/>
                      <a:pt x="31" y="66"/>
                    </a:cubicBezTo>
                    <a:cubicBezTo>
                      <a:pt x="21" y="49"/>
                      <a:pt x="12" y="32"/>
                      <a:pt x="5" y="14"/>
                    </a:cubicBezTo>
                    <a:cubicBezTo>
                      <a:pt x="6" y="13"/>
                      <a:pt x="10" y="11"/>
                      <a:pt x="10" y="11"/>
                    </a:cubicBezTo>
                    <a:cubicBezTo>
                      <a:pt x="15" y="9"/>
                      <a:pt x="21" y="6"/>
                      <a:pt x="26" y="4"/>
                    </a:cubicBezTo>
                    <a:cubicBezTo>
                      <a:pt x="34" y="13"/>
                      <a:pt x="40" y="24"/>
                      <a:pt x="46" y="35"/>
                    </a:cubicBezTo>
                    <a:cubicBezTo>
                      <a:pt x="55" y="51"/>
                      <a:pt x="55" y="51"/>
                      <a:pt x="55" y="51"/>
                    </a:cubicBezTo>
                    <a:cubicBezTo>
                      <a:pt x="60" y="57"/>
                      <a:pt x="65" y="63"/>
                      <a:pt x="70" y="69"/>
                    </a:cubicBezTo>
                    <a:cubicBezTo>
                      <a:pt x="77" y="77"/>
                      <a:pt x="84" y="85"/>
                      <a:pt x="88" y="94"/>
                    </a:cubicBezTo>
                    <a:cubicBezTo>
                      <a:pt x="89" y="95"/>
                      <a:pt x="90" y="95"/>
                      <a:pt x="91" y="95"/>
                    </a:cubicBezTo>
                    <a:cubicBezTo>
                      <a:pt x="92" y="94"/>
                      <a:pt x="92" y="93"/>
                      <a:pt x="91" y="93"/>
                    </a:cubicBezTo>
                    <a:cubicBezTo>
                      <a:pt x="87" y="84"/>
                      <a:pt x="80" y="75"/>
                      <a:pt x="73" y="67"/>
                    </a:cubicBezTo>
                    <a:cubicBezTo>
                      <a:pt x="67" y="61"/>
                      <a:pt x="62" y="55"/>
                      <a:pt x="58" y="49"/>
                    </a:cubicBezTo>
                    <a:cubicBezTo>
                      <a:pt x="49" y="33"/>
                      <a:pt x="49" y="33"/>
                      <a:pt x="49" y="33"/>
                    </a:cubicBezTo>
                    <a:cubicBezTo>
                      <a:pt x="43" y="23"/>
                      <a:pt x="36" y="11"/>
                      <a:pt x="28" y="1"/>
                    </a:cubicBezTo>
                    <a:cubicBezTo>
                      <a:pt x="27" y="1"/>
                      <a:pt x="26" y="0"/>
                      <a:pt x="26" y="1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322" name="Freeform 1223"/>
              <p:cNvSpPr/>
              <p:nvPr/>
            </p:nvSpPr>
            <p:spPr bwMode="auto">
              <a:xfrm>
                <a:off x="1070" y="2750"/>
                <a:ext cx="280" cy="511"/>
              </a:xfrm>
              <a:custGeom>
                <a:avLst/>
                <a:gdLst>
                  <a:gd name="T0" fmla="*/ 90 w 103"/>
                  <a:gd name="T1" fmla="*/ 0 h 188"/>
                  <a:gd name="T2" fmla="*/ 19 w 103"/>
                  <a:gd name="T3" fmla="*/ 34 h 188"/>
                  <a:gd name="T4" fmla="*/ 18 w 103"/>
                  <a:gd name="T5" fmla="*/ 37 h 188"/>
                  <a:gd name="T6" fmla="*/ 21 w 103"/>
                  <a:gd name="T7" fmla="*/ 37 h 188"/>
                  <a:gd name="T8" fmla="*/ 90 w 103"/>
                  <a:gd name="T9" fmla="*/ 4 h 188"/>
                  <a:gd name="T10" fmla="*/ 96 w 103"/>
                  <a:gd name="T11" fmla="*/ 11 h 188"/>
                  <a:gd name="T12" fmla="*/ 99 w 103"/>
                  <a:gd name="T13" fmla="*/ 15 h 188"/>
                  <a:gd name="T14" fmla="*/ 56 w 103"/>
                  <a:gd name="T15" fmla="*/ 45 h 188"/>
                  <a:gd name="T16" fmla="*/ 26 w 103"/>
                  <a:gd name="T17" fmla="*/ 63 h 188"/>
                  <a:gd name="T18" fmla="*/ 23 w 103"/>
                  <a:gd name="T19" fmla="*/ 65 h 188"/>
                  <a:gd name="T20" fmla="*/ 0 w 103"/>
                  <a:gd name="T21" fmla="*/ 90 h 188"/>
                  <a:gd name="T22" fmla="*/ 0 w 103"/>
                  <a:gd name="T23" fmla="*/ 94 h 188"/>
                  <a:gd name="T24" fmla="*/ 2 w 103"/>
                  <a:gd name="T25" fmla="*/ 109 h 188"/>
                  <a:gd name="T26" fmla="*/ 4 w 103"/>
                  <a:gd name="T27" fmla="*/ 120 h 188"/>
                  <a:gd name="T28" fmla="*/ 5 w 103"/>
                  <a:gd name="T29" fmla="*/ 127 h 188"/>
                  <a:gd name="T30" fmla="*/ 6 w 103"/>
                  <a:gd name="T31" fmla="*/ 147 h 188"/>
                  <a:gd name="T32" fmla="*/ 8 w 103"/>
                  <a:gd name="T33" fmla="*/ 153 h 188"/>
                  <a:gd name="T34" fmla="*/ 19 w 103"/>
                  <a:gd name="T35" fmla="*/ 187 h 188"/>
                  <a:gd name="T36" fmla="*/ 21 w 103"/>
                  <a:gd name="T37" fmla="*/ 187 h 188"/>
                  <a:gd name="T38" fmla="*/ 21 w 103"/>
                  <a:gd name="T39" fmla="*/ 185 h 188"/>
                  <a:gd name="T40" fmla="*/ 11 w 103"/>
                  <a:gd name="T41" fmla="*/ 153 h 188"/>
                  <a:gd name="T42" fmla="*/ 10 w 103"/>
                  <a:gd name="T43" fmla="*/ 146 h 188"/>
                  <a:gd name="T44" fmla="*/ 8 w 103"/>
                  <a:gd name="T45" fmla="*/ 127 h 188"/>
                  <a:gd name="T46" fmla="*/ 8 w 103"/>
                  <a:gd name="T47" fmla="*/ 120 h 188"/>
                  <a:gd name="T48" fmla="*/ 6 w 103"/>
                  <a:gd name="T49" fmla="*/ 108 h 188"/>
                  <a:gd name="T50" fmla="*/ 4 w 103"/>
                  <a:gd name="T51" fmla="*/ 91 h 188"/>
                  <a:gd name="T52" fmla="*/ 25 w 103"/>
                  <a:gd name="T53" fmla="*/ 67 h 188"/>
                  <a:gd name="T54" fmla="*/ 28 w 103"/>
                  <a:gd name="T55" fmla="*/ 65 h 188"/>
                  <a:gd name="T56" fmla="*/ 57 w 103"/>
                  <a:gd name="T57" fmla="*/ 48 h 188"/>
                  <a:gd name="T58" fmla="*/ 102 w 103"/>
                  <a:gd name="T59" fmla="*/ 17 h 188"/>
                  <a:gd name="T60" fmla="*/ 102 w 103"/>
                  <a:gd name="T61" fmla="*/ 14 h 188"/>
                  <a:gd name="T62" fmla="*/ 98 w 103"/>
                  <a:gd name="T63" fmla="*/ 9 h 188"/>
                  <a:gd name="T64" fmla="*/ 92 w 103"/>
                  <a:gd name="T65" fmla="*/ 1 h 188"/>
                  <a:gd name="T66" fmla="*/ 90 w 103"/>
                  <a:gd name="T67" fmla="*/ 0 h 1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03" h="188">
                    <a:moveTo>
                      <a:pt x="90" y="0"/>
                    </a:moveTo>
                    <a:cubicBezTo>
                      <a:pt x="79" y="5"/>
                      <a:pt x="41" y="21"/>
                      <a:pt x="19" y="34"/>
                    </a:cubicBezTo>
                    <a:cubicBezTo>
                      <a:pt x="18" y="35"/>
                      <a:pt x="18" y="36"/>
                      <a:pt x="18" y="37"/>
                    </a:cubicBezTo>
                    <a:cubicBezTo>
                      <a:pt x="19" y="37"/>
                      <a:pt x="20" y="38"/>
                      <a:pt x="21" y="37"/>
                    </a:cubicBezTo>
                    <a:cubicBezTo>
                      <a:pt x="42" y="25"/>
                      <a:pt x="78" y="9"/>
                      <a:pt x="90" y="4"/>
                    </a:cubicBezTo>
                    <a:cubicBezTo>
                      <a:pt x="91" y="5"/>
                      <a:pt x="96" y="11"/>
                      <a:pt x="96" y="11"/>
                    </a:cubicBezTo>
                    <a:cubicBezTo>
                      <a:pt x="96" y="11"/>
                      <a:pt x="98" y="14"/>
                      <a:pt x="99" y="15"/>
                    </a:cubicBezTo>
                    <a:cubicBezTo>
                      <a:pt x="87" y="27"/>
                      <a:pt x="71" y="36"/>
                      <a:pt x="56" y="45"/>
                    </a:cubicBezTo>
                    <a:cubicBezTo>
                      <a:pt x="45" y="50"/>
                      <a:pt x="35" y="56"/>
                      <a:pt x="26" y="63"/>
                    </a:cubicBezTo>
                    <a:cubicBezTo>
                      <a:pt x="23" y="65"/>
                      <a:pt x="23" y="65"/>
                      <a:pt x="23" y="65"/>
                    </a:cubicBezTo>
                    <a:cubicBezTo>
                      <a:pt x="15" y="71"/>
                      <a:pt x="3" y="79"/>
                      <a:pt x="0" y="90"/>
                    </a:cubicBezTo>
                    <a:cubicBezTo>
                      <a:pt x="0" y="91"/>
                      <a:pt x="0" y="92"/>
                      <a:pt x="0" y="94"/>
                    </a:cubicBezTo>
                    <a:cubicBezTo>
                      <a:pt x="0" y="98"/>
                      <a:pt x="1" y="103"/>
                      <a:pt x="2" y="109"/>
                    </a:cubicBezTo>
                    <a:cubicBezTo>
                      <a:pt x="3" y="113"/>
                      <a:pt x="4" y="117"/>
                      <a:pt x="4" y="120"/>
                    </a:cubicBezTo>
                    <a:cubicBezTo>
                      <a:pt x="5" y="127"/>
                      <a:pt x="5" y="127"/>
                      <a:pt x="5" y="127"/>
                    </a:cubicBezTo>
                    <a:cubicBezTo>
                      <a:pt x="5" y="134"/>
                      <a:pt x="5" y="140"/>
                      <a:pt x="6" y="147"/>
                    </a:cubicBezTo>
                    <a:cubicBezTo>
                      <a:pt x="8" y="153"/>
                      <a:pt x="8" y="153"/>
                      <a:pt x="8" y="153"/>
                    </a:cubicBezTo>
                    <a:cubicBezTo>
                      <a:pt x="10" y="165"/>
                      <a:pt x="12" y="178"/>
                      <a:pt x="19" y="187"/>
                    </a:cubicBezTo>
                    <a:cubicBezTo>
                      <a:pt x="19" y="188"/>
                      <a:pt x="20" y="188"/>
                      <a:pt x="21" y="187"/>
                    </a:cubicBezTo>
                    <a:cubicBezTo>
                      <a:pt x="22" y="187"/>
                      <a:pt x="22" y="186"/>
                      <a:pt x="21" y="185"/>
                    </a:cubicBezTo>
                    <a:cubicBezTo>
                      <a:pt x="15" y="177"/>
                      <a:pt x="13" y="164"/>
                      <a:pt x="11" y="153"/>
                    </a:cubicBezTo>
                    <a:cubicBezTo>
                      <a:pt x="10" y="146"/>
                      <a:pt x="10" y="146"/>
                      <a:pt x="10" y="146"/>
                    </a:cubicBezTo>
                    <a:cubicBezTo>
                      <a:pt x="8" y="140"/>
                      <a:pt x="8" y="133"/>
                      <a:pt x="8" y="127"/>
                    </a:cubicBezTo>
                    <a:cubicBezTo>
                      <a:pt x="8" y="120"/>
                      <a:pt x="8" y="120"/>
                      <a:pt x="8" y="120"/>
                    </a:cubicBezTo>
                    <a:cubicBezTo>
                      <a:pt x="7" y="116"/>
                      <a:pt x="7" y="112"/>
                      <a:pt x="6" y="108"/>
                    </a:cubicBezTo>
                    <a:cubicBezTo>
                      <a:pt x="4" y="101"/>
                      <a:pt x="3" y="95"/>
                      <a:pt x="4" y="91"/>
                    </a:cubicBezTo>
                    <a:cubicBezTo>
                      <a:pt x="6" y="81"/>
                      <a:pt x="17" y="73"/>
                      <a:pt x="25" y="67"/>
                    </a:cubicBezTo>
                    <a:cubicBezTo>
                      <a:pt x="28" y="65"/>
                      <a:pt x="28" y="65"/>
                      <a:pt x="28" y="65"/>
                    </a:cubicBezTo>
                    <a:cubicBezTo>
                      <a:pt x="37" y="59"/>
                      <a:pt x="47" y="54"/>
                      <a:pt x="57" y="48"/>
                    </a:cubicBezTo>
                    <a:cubicBezTo>
                      <a:pt x="73" y="39"/>
                      <a:pt x="90" y="30"/>
                      <a:pt x="102" y="17"/>
                    </a:cubicBezTo>
                    <a:cubicBezTo>
                      <a:pt x="103" y="16"/>
                      <a:pt x="103" y="15"/>
                      <a:pt x="102" y="14"/>
                    </a:cubicBezTo>
                    <a:cubicBezTo>
                      <a:pt x="98" y="9"/>
                      <a:pt x="98" y="9"/>
                      <a:pt x="98" y="9"/>
                    </a:cubicBezTo>
                    <a:cubicBezTo>
                      <a:pt x="92" y="1"/>
                      <a:pt x="92" y="1"/>
                      <a:pt x="92" y="1"/>
                    </a:cubicBezTo>
                    <a:cubicBezTo>
                      <a:pt x="91" y="0"/>
                      <a:pt x="90" y="0"/>
                      <a:pt x="90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323" name="Freeform 1224"/>
              <p:cNvSpPr/>
              <p:nvPr/>
            </p:nvSpPr>
            <p:spPr bwMode="auto">
              <a:xfrm>
                <a:off x="520" y="2122"/>
                <a:ext cx="858" cy="821"/>
              </a:xfrm>
              <a:custGeom>
                <a:avLst/>
                <a:gdLst>
                  <a:gd name="T0" fmla="*/ 70 w 315"/>
                  <a:gd name="T1" fmla="*/ 148 h 302"/>
                  <a:gd name="T2" fmla="*/ 12 w 315"/>
                  <a:gd name="T3" fmla="*/ 242 h 302"/>
                  <a:gd name="T4" fmla="*/ 126 w 315"/>
                  <a:gd name="T5" fmla="*/ 293 h 302"/>
                  <a:gd name="T6" fmla="*/ 222 w 315"/>
                  <a:gd name="T7" fmla="*/ 267 h 302"/>
                  <a:gd name="T8" fmla="*/ 230 w 315"/>
                  <a:gd name="T9" fmla="*/ 228 h 302"/>
                  <a:gd name="T10" fmla="*/ 223 w 315"/>
                  <a:gd name="T11" fmla="*/ 192 h 302"/>
                  <a:gd name="T12" fmla="*/ 265 w 315"/>
                  <a:gd name="T13" fmla="*/ 115 h 302"/>
                  <a:gd name="T14" fmla="*/ 300 w 315"/>
                  <a:gd name="T15" fmla="*/ 60 h 302"/>
                  <a:gd name="T16" fmla="*/ 224 w 315"/>
                  <a:gd name="T17" fmla="*/ 95 h 302"/>
                  <a:gd name="T18" fmla="*/ 191 w 315"/>
                  <a:gd name="T19" fmla="*/ 187 h 302"/>
                  <a:gd name="T20" fmla="*/ 105 w 315"/>
                  <a:gd name="T21" fmla="*/ 155 h 302"/>
                  <a:gd name="T22" fmla="*/ 119 w 315"/>
                  <a:gd name="T23" fmla="*/ 108 h 302"/>
                  <a:gd name="T24" fmla="*/ 151 w 315"/>
                  <a:gd name="T25" fmla="*/ 49 h 302"/>
                  <a:gd name="T26" fmla="*/ 171 w 315"/>
                  <a:gd name="T27" fmla="*/ 14 h 302"/>
                  <a:gd name="T28" fmla="*/ 145 w 315"/>
                  <a:gd name="T29" fmla="*/ 1 h 302"/>
                  <a:gd name="T30" fmla="*/ 80 w 315"/>
                  <a:gd name="T31" fmla="*/ 86 h 302"/>
                  <a:gd name="T32" fmla="*/ 73 w 315"/>
                  <a:gd name="T33" fmla="*/ 127 h 302"/>
                  <a:gd name="T34" fmla="*/ 71 w 315"/>
                  <a:gd name="T35" fmla="*/ 141 h 302"/>
                  <a:gd name="T36" fmla="*/ 70 w 315"/>
                  <a:gd name="T37" fmla="*/ 150 h 3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315" h="302">
                    <a:moveTo>
                      <a:pt x="70" y="148"/>
                    </a:moveTo>
                    <a:cubicBezTo>
                      <a:pt x="34" y="153"/>
                      <a:pt x="0" y="209"/>
                      <a:pt x="12" y="242"/>
                    </a:cubicBezTo>
                    <a:cubicBezTo>
                      <a:pt x="26" y="282"/>
                      <a:pt x="91" y="290"/>
                      <a:pt x="126" y="293"/>
                    </a:cubicBezTo>
                    <a:cubicBezTo>
                      <a:pt x="159" y="296"/>
                      <a:pt x="202" y="302"/>
                      <a:pt x="222" y="267"/>
                    </a:cubicBezTo>
                    <a:cubicBezTo>
                      <a:pt x="227" y="258"/>
                      <a:pt x="230" y="239"/>
                      <a:pt x="230" y="228"/>
                    </a:cubicBezTo>
                    <a:cubicBezTo>
                      <a:pt x="230" y="215"/>
                      <a:pt x="222" y="205"/>
                      <a:pt x="223" y="192"/>
                    </a:cubicBezTo>
                    <a:cubicBezTo>
                      <a:pt x="225" y="165"/>
                      <a:pt x="248" y="134"/>
                      <a:pt x="265" y="115"/>
                    </a:cubicBezTo>
                    <a:cubicBezTo>
                      <a:pt x="276" y="103"/>
                      <a:pt x="315" y="81"/>
                      <a:pt x="300" y="60"/>
                    </a:cubicBezTo>
                    <a:cubicBezTo>
                      <a:pt x="279" y="33"/>
                      <a:pt x="235" y="80"/>
                      <a:pt x="224" y="95"/>
                    </a:cubicBezTo>
                    <a:cubicBezTo>
                      <a:pt x="208" y="118"/>
                      <a:pt x="188" y="157"/>
                      <a:pt x="191" y="187"/>
                    </a:cubicBezTo>
                    <a:cubicBezTo>
                      <a:pt x="166" y="167"/>
                      <a:pt x="134" y="164"/>
                      <a:pt x="105" y="155"/>
                    </a:cubicBezTo>
                    <a:cubicBezTo>
                      <a:pt x="103" y="141"/>
                      <a:pt x="114" y="121"/>
                      <a:pt x="119" y="108"/>
                    </a:cubicBezTo>
                    <a:cubicBezTo>
                      <a:pt x="127" y="87"/>
                      <a:pt x="137" y="67"/>
                      <a:pt x="151" y="49"/>
                    </a:cubicBezTo>
                    <a:cubicBezTo>
                      <a:pt x="158" y="39"/>
                      <a:pt x="173" y="27"/>
                      <a:pt x="171" y="14"/>
                    </a:cubicBezTo>
                    <a:cubicBezTo>
                      <a:pt x="169" y="1"/>
                      <a:pt x="157" y="0"/>
                      <a:pt x="145" y="1"/>
                    </a:cubicBezTo>
                    <a:cubicBezTo>
                      <a:pt x="108" y="7"/>
                      <a:pt x="88" y="54"/>
                      <a:pt x="80" y="86"/>
                    </a:cubicBezTo>
                    <a:cubicBezTo>
                      <a:pt x="76" y="100"/>
                      <a:pt x="75" y="113"/>
                      <a:pt x="73" y="127"/>
                    </a:cubicBezTo>
                    <a:cubicBezTo>
                      <a:pt x="72" y="132"/>
                      <a:pt x="72" y="136"/>
                      <a:pt x="71" y="141"/>
                    </a:cubicBezTo>
                    <a:cubicBezTo>
                      <a:pt x="70" y="146"/>
                      <a:pt x="68" y="151"/>
                      <a:pt x="70" y="150"/>
                    </a:cubicBezTo>
                  </a:path>
                </a:pathLst>
              </a:custGeom>
              <a:solidFill>
                <a:srgbClr val="FFCF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324" name="Freeform 1225"/>
              <p:cNvSpPr>
                <a:spLocks noEditPoints="1"/>
              </p:cNvSpPr>
              <p:nvPr/>
            </p:nvSpPr>
            <p:spPr bwMode="auto">
              <a:xfrm>
                <a:off x="542" y="2113"/>
                <a:ext cx="833" cy="830"/>
              </a:xfrm>
              <a:custGeom>
                <a:avLst/>
                <a:gdLst>
                  <a:gd name="T0" fmla="*/ 70 w 306"/>
                  <a:gd name="T1" fmla="*/ 89 h 305"/>
                  <a:gd name="T2" fmla="*/ 63 w 306"/>
                  <a:gd name="T3" fmla="*/ 129 h 305"/>
                  <a:gd name="T4" fmla="*/ 61 w 306"/>
                  <a:gd name="T5" fmla="*/ 144 h 305"/>
                  <a:gd name="T6" fmla="*/ 60 w 306"/>
                  <a:gd name="T7" fmla="*/ 150 h 305"/>
                  <a:gd name="T8" fmla="*/ 0 w 306"/>
                  <a:gd name="T9" fmla="*/ 230 h 305"/>
                  <a:gd name="T10" fmla="*/ 118 w 306"/>
                  <a:gd name="T11" fmla="*/ 298 h 305"/>
                  <a:gd name="T12" fmla="*/ 215 w 306"/>
                  <a:gd name="T13" fmla="*/ 271 h 305"/>
                  <a:gd name="T14" fmla="*/ 220 w 306"/>
                  <a:gd name="T15" fmla="*/ 213 h 305"/>
                  <a:gd name="T16" fmla="*/ 258 w 306"/>
                  <a:gd name="T17" fmla="*/ 119 h 305"/>
                  <a:gd name="T18" fmla="*/ 293 w 306"/>
                  <a:gd name="T19" fmla="*/ 62 h 305"/>
                  <a:gd name="T20" fmla="*/ 215 w 306"/>
                  <a:gd name="T21" fmla="*/ 97 h 305"/>
                  <a:gd name="T22" fmla="*/ 182 w 306"/>
                  <a:gd name="T23" fmla="*/ 186 h 305"/>
                  <a:gd name="T24" fmla="*/ 98 w 306"/>
                  <a:gd name="T25" fmla="*/ 157 h 305"/>
                  <a:gd name="T26" fmla="*/ 108 w 306"/>
                  <a:gd name="T27" fmla="*/ 123 h 305"/>
                  <a:gd name="T28" fmla="*/ 144 w 306"/>
                  <a:gd name="T29" fmla="*/ 53 h 305"/>
                  <a:gd name="T30" fmla="*/ 165 w 306"/>
                  <a:gd name="T31" fmla="*/ 19 h 305"/>
                  <a:gd name="T32" fmla="*/ 137 w 306"/>
                  <a:gd name="T33" fmla="*/ 3 h 305"/>
                  <a:gd name="T34" fmla="*/ 65 w 306"/>
                  <a:gd name="T35" fmla="*/ 144 h 305"/>
                  <a:gd name="T36" fmla="*/ 67 w 306"/>
                  <a:gd name="T37" fmla="*/ 130 h 305"/>
                  <a:gd name="T38" fmla="*/ 73 w 306"/>
                  <a:gd name="T39" fmla="*/ 90 h 305"/>
                  <a:gd name="T40" fmla="*/ 161 w 306"/>
                  <a:gd name="T41" fmla="*/ 17 h 305"/>
                  <a:gd name="T42" fmla="*/ 141 w 306"/>
                  <a:gd name="T43" fmla="*/ 51 h 305"/>
                  <a:gd name="T44" fmla="*/ 105 w 306"/>
                  <a:gd name="T45" fmla="*/ 121 h 305"/>
                  <a:gd name="T46" fmla="*/ 96 w 306"/>
                  <a:gd name="T47" fmla="*/ 160 h 305"/>
                  <a:gd name="T48" fmla="*/ 182 w 306"/>
                  <a:gd name="T49" fmla="*/ 191 h 305"/>
                  <a:gd name="T50" fmla="*/ 185 w 306"/>
                  <a:gd name="T51" fmla="*/ 190 h 305"/>
                  <a:gd name="T52" fmla="*/ 275 w 306"/>
                  <a:gd name="T53" fmla="*/ 57 h 305"/>
                  <a:gd name="T54" fmla="*/ 267 w 306"/>
                  <a:gd name="T55" fmla="*/ 107 h 305"/>
                  <a:gd name="T56" fmla="*/ 213 w 306"/>
                  <a:gd name="T57" fmla="*/ 195 h 305"/>
                  <a:gd name="T58" fmla="*/ 220 w 306"/>
                  <a:gd name="T59" fmla="*/ 231 h 305"/>
                  <a:gd name="T60" fmla="*/ 125 w 306"/>
                  <a:gd name="T61" fmla="*/ 295 h 305"/>
                  <a:gd name="T62" fmla="*/ 5 w 306"/>
                  <a:gd name="T63" fmla="*/ 245 h 305"/>
                  <a:gd name="T64" fmla="*/ 16 w 306"/>
                  <a:gd name="T65" fmla="*/ 188 h 305"/>
                  <a:gd name="T66" fmla="*/ 60 w 306"/>
                  <a:gd name="T67" fmla="*/ 154 h 305"/>
                  <a:gd name="T68" fmla="*/ 64 w 306"/>
                  <a:gd name="T69" fmla="*/ 153 h 305"/>
                  <a:gd name="T70" fmla="*/ 63 w 306"/>
                  <a:gd name="T71" fmla="*/ 152 h 305"/>
                  <a:gd name="T72" fmla="*/ 64 w 306"/>
                  <a:gd name="T73" fmla="*/ 151 h 305"/>
                  <a:gd name="T74" fmla="*/ 64 w 306"/>
                  <a:gd name="T75" fmla="*/ 150 h 305"/>
                  <a:gd name="T76" fmla="*/ 182 w 306"/>
                  <a:gd name="T77" fmla="*/ 190 h 305"/>
                  <a:gd name="T78" fmla="*/ 182 w 306"/>
                  <a:gd name="T79" fmla="*/ 190 h 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306" h="305">
                    <a:moveTo>
                      <a:pt x="137" y="3"/>
                    </a:moveTo>
                    <a:cubicBezTo>
                      <a:pt x="93" y="9"/>
                      <a:pt x="75" y="70"/>
                      <a:pt x="70" y="89"/>
                    </a:cubicBezTo>
                    <a:cubicBezTo>
                      <a:pt x="68" y="99"/>
                      <a:pt x="66" y="109"/>
                      <a:pt x="65" y="118"/>
                    </a:cubicBezTo>
                    <a:cubicBezTo>
                      <a:pt x="63" y="129"/>
                      <a:pt x="63" y="129"/>
                      <a:pt x="63" y="129"/>
                    </a:cubicBezTo>
                    <a:cubicBezTo>
                      <a:pt x="62" y="139"/>
                      <a:pt x="62" y="139"/>
                      <a:pt x="62" y="139"/>
                    </a:cubicBezTo>
                    <a:cubicBezTo>
                      <a:pt x="61" y="144"/>
                      <a:pt x="61" y="144"/>
                      <a:pt x="61" y="144"/>
                    </a:cubicBezTo>
                    <a:cubicBezTo>
                      <a:pt x="60" y="149"/>
                      <a:pt x="60" y="149"/>
                      <a:pt x="60" y="149"/>
                    </a:cubicBezTo>
                    <a:cubicBezTo>
                      <a:pt x="60" y="149"/>
                      <a:pt x="60" y="150"/>
                      <a:pt x="60" y="150"/>
                    </a:cubicBezTo>
                    <a:cubicBezTo>
                      <a:pt x="43" y="153"/>
                      <a:pt x="26" y="166"/>
                      <a:pt x="14" y="186"/>
                    </a:cubicBezTo>
                    <a:cubicBezTo>
                      <a:pt x="5" y="201"/>
                      <a:pt x="0" y="217"/>
                      <a:pt x="0" y="230"/>
                    </a:cubicBezTo>
                    <a:cubicBezTo>
                      <a:pt x="0" y="236"/>
                      <a:pt x="0" y="241"/>
                      <a:pt x="2" y="246"/>
                    </a:cubicBezTo>
                    <a:cubicBezTo>
                      <a:pt x="16" y="285"/>
                      <a:pt x="75" y="294"/>
                      <a:pt x="118" y="298"/>
                    </a:cubicBezTo>
                    <a:cubicBezTo>
                      <a:pt x="125" y="298"/>
                      <a:pt x="125" y="298"/>
                      <a:pt x="125" y="298"/>
                    </a:cubicBezTo>
                    <a:cubicBezTo>
                      <a:pt x="157" y="301"/>
                      <a:pt x="197" y="305"/>
                      <a:pt x="215" y="271"/>
                    </a:cubicBezTo>
                    <a:cubicBezTo>
                      <a:pt x="221" y="261"/>
                      <a:pt x="224" y="241"/>
                      <a:pt x="224" y="231"/>
                    </a:cubicBezTo>
                    <a:cubicBezTo>
                      <a:pt x="224" y="225"/>
                      <a:pt x="222" y="219"/>
                      <a:pt x="220" y="213"/>
                    </a:cubicBezTo>
                    <a:cubicBezTo>
                      <a:pt x="218" y="207"/>
                      <a:pt x="216" y="201"/>
                      <a:pt x="217" y="195"/>
                    </a:cubicBezTo>
                    <a:cubicBezTo>
                      <a:pt x="219" y="165"/>
                      <a:pt x="249" y="129"/>
                      <a:pt x="258" y="119"/>
                    </a:cubicBezTo>
                    <a:cubicBezTo>
                      <a:pt x="261" y="117"/>
                      <a:pt x="264" y="114"/>
                      <a:pt x="269" y="110"/>
                    </a:cubicBezTo>
                    <a:cubicBezTo>
                      <a:pt x="285" y="97"/>
                      <a:pt x="306" y="79"/>
                      <a:pt x="293" y="62"/>
                    </a:cubicBezTo>
                    <a:cubicBezTo>
                      <a:pt x="289" y="56"/>
                      <a:pt x="283" y="53"/>
                      <a:pt x="275" y="53"/>
                    </a:cubicBezTo>
                    <a:cubicBezTo>
                      <a:pt x="251" y="54"/>
                      <a:pt x="221" y="88"/>
                      <a:pt x="215" y="97"/>
                    </a:cubicBezTo>
                    <a:cubicBezTo>
                      <a:pt x="199" y="119"/>
                      <a:pt x="181" y="154"/>
                      <a:pt x="181" y="183"/>
                    </a:cubicBezTo>
                    <a:cubicBezTo>
                      <a:pt x="181" y="184"/>
                      <a:pt x="182" y="185"/>
                      <a:pt x="182" y="186"/>
                    </a:cubicBezTo>
                    <a:cubicBezTo>
                      <a:pt x="163" y="173"/>
                      <a:pt x="140" y="167"/>
                      <a:pt x="118" y="162"/>
                    </a:cubicBezTo>
                    <a:cubicBezTo>
                      <a:pt x="118" y="162"/>
                      <a:pt x="101" y="158"/>
                      <a:pt x="98" y="157"/>
                    </a:cubicBezTo>
                    <a:cubicBezTo>
                      <a:pt x="98" y="157"/>
                      <a:pt x="98" y="156"/>
                      <a:pt x="98" y="156"/>
                    </a:cubicBezTo>
                    <a:cubicBezTo>
                      <a:pt x="98" y="146"/>
                      <a:pt x="104" y="134"/>
                      <a:pt x="108" y="123"/>
                    </a:cubicBezTo>
                    <a:cubicBezTo>
                      <a:pt x="113" y="112"/>
                      <a:pt x="113" y="112"/>
                      <a:pt x="113" y="112"/>
                    </a:cubicBezTo>
                    <a:cubicBezTo>
                      <a:pt x="120" y="90"/>
                      <a:pt x="131" y="71"/>
                      <a:pt x="144" y="53"/>
                    </a:cubicBezTo>
                    <a:cubicBezTo>
                      <a:pt x="150" y="45"/>
                      <a:pt x="150" y="45"/>
                      <a:pt x="150" y="45"/>
                    </a:cubicBezTo>
                    <a:cubicBezTo>
                      <a:pt x="157" y="37"/>
                      <a:pt x="165" y="29"/>
                      <a:pt x="165" y="19"/>
                    </a:cubicBezTo>
                    <a:cubicBezTo>
                      <a:pt x="165" y="18"/>
                      <a:pt x="165" y="18"/>
                      <a:pt x="165" y="17"/>
                    </a:cubicBezTo>
                    <a:cubicBezTo>
                      <a:pt x="163" y="5"/>
                      <a:pt x="153" y="0"/>
                      <a:pt x="137" y="3"/>
                    </a:cubicBezTo>
                    <a:close/>
                    <a:moveTo>
                      <a:pt x="64" y="150"/>
                    </a:moveTo>
                    <a:cubicBezTo>
                      <a:pt x="65" y="144"/>
                      <a:pt x="65" y="144"/>
                      <a:pt x="65" y="144"/>
                    </a:cubicBezTo>
                    <a:cubicBezTo>
                      <a:pt x="65" y="139"/>
                      <a:pt x="65" y="139"/>
                      <a:pt x="65" y="139"/>
                    </a:cubicBezTo>
                    <a:cubicBezTo>
                      <a:pt x="67" y="130"/>
                      <a:pt x="67" y="130"/>
                      <a:pt x="67" y="130"/>
                    </a:cubicBezTo>
                    <a:cubicBezTo>
                      <a:pt x="67" y="130"/>
                      <a:pt x="68" y="119"/>
                      <a:pt x="68" y="119"/>
                    </a:cubicBezTo>
                    <a:cubicBezTo>
                      <a:pt x="70" y="109"/>
                      <a:pt x="71" y="99"/>
                      <a:pt x="73" y="90"/>
                    </a:cubicBezTo>
                    <a:cubicBezTo>
                      <a:pt x="78" y="72"/>
                      <a:pt x="96" y="12"/>
                      <a:pt x="137" y="6"/>
                    </a:cubicBezTo>
                    <a:cubicBezTo>
                      <a:pt x="147" y="4"/>
                      <a:pt x="159" y="5"/>
                      <a:pt x="161" y="17"/>
                    </a:cubicBezTo>
                    <a:cubicBezTo>
                      <a:pt x="163" y="26"/>
                      <a:pt x="155" y="35"/>
                      <a:pt x="148" y="43"/>
                    </a:cubicBezTo>
                    <a:cubicBezTo>
                      <a:pt x="141" y="51"/>
                      <a:pt x="141" y="51"/>
                      <a:pt x="141" y="51"/>
                    </a:cubicBezTo>
                    <a:cubicBezTo>
                      <a:pt x="128" y="69"/>
                      <a:pt x="117" y="89"/>
                      <a:pt x="109" y="110"/>
                    </a:cubicBezTo>
                    <a:cubicBezTo>
                      <a:pt x="105" y="121"/>
                      <a:pt x="105" y="121"/>
                      <a:pt x="105" y="121"/>
                    </a:cubicBezTo>
                    <a:cubicBezTo>
                      <a:pt x="100" y="134"/>
                      <a:pt x="94" y="148"/>
                      <a:pt x="95" y="159"/>
                    </a:cubicBezTo>
                    <a:cubicBezTo>
                      <a:pt x="95" y="159"/>
                      <a:pt x="96" y="160"/>
                      <a:pt x="96" y="160"/>
                    </a:cubicBezTo>
                    <a:cubicBezTo>
                      <a:pt x="117" y="165"/>
                      <a:pt x="117" y="165"/>
                      <a:pt x="117" y="165"/>
                    </a:cubicBezTo>
                    <a:cubicBezTo>
                      <a:pt x="140" y="171"/>
                      <a:pt x="163" y="176"/>
                      <a:pt x="182" y="191"/>
                    </a:cubicBezTo>
                    <a:cubicBezTo>
                      <a:pt x="183" y="192"/>
                      <a:pt x="184" y="192"/>
                      <a:pt x="184" y="191"/>
                    </a:cubicBezTo>
                    <a:cubicBezTo>
                      <a:pt x="185" y="191"/>
                      <a:pt x="185" y="190"/>
                      <a:pt x="185" y="190"/>
                    </a:cubicBezTo>
                    <a:cubicBezTo>
                      <a:pt x="182" y="163"/>
                      <a:pt x="199" y="125"/>
                      <a:pt x="218" y="99"/>
                    </a:cubicBezTo>
                    <a:cubicBezTo>
                      <a:pt x="226" y="88"/>
                      <a:pt x="254" y="57"/>
                      <a:pt x="275" y="57"/>
                    </a:cubicBezTo>
                    <a:cubicBezTo>
                      <a:pt x="282" y="57"/>
                      <a:pt x="286" y="59"/>
                      <a:pt x="290" y="64"/>
                    </a:cubicBezTo>
                    <a:cubicBezTo>
                      <a:pt x="301" y="79"/>
                      <a:pt x="281" y="95"/>
                      <a:pt x="267" y="107"/>
                    </a:cubicBezTo>
                    <a:cubicBezTo>
                      <a:pt x="262" y="111"/>
                      <a:pt x="258" y="114"/>
                      <a:pt x="256" y="117"/>
                    </a:cubicBezTo>
                    <a:cubicBezTo>
                      <a:pt x="246" y="127"/>
                      <a:pt x="216" y="163"/>
                      <a:pt x="213" y="195"/>
                    </a:cubicBezTo>
                    <a:cubicBezTo>
                      <a:pt x="213" y="202"/>
                      <a:pt x="215" y="208"/>
                      <a:pt x="217" y="214"/>
                    </a:cubicBezTo>
                    <a:cubicBezTo>
                      <a:pt x="219" y="220"/>
                      <a:pt x="220" y="225"/>
                      <a:pt x="220" y="231"/>
                    </a:cubicBezTo>
                    <a:cubicBezTo>
                      <a:pt x="220" y="242"/>
                      <a:pt x="217" y="261"/>
                      <a:pt x="212" y="269"/>
                    </a:cubicBezTo>
                    <a:cubicBezTo>
                      <a:pt x="195" y="301"/>
                      <a:pt x="156" y="298"/>
                      <a:pt x="125" y="295"/>
                    </a:cubicBezTo>
                    <a:cubicBezTo>
                      <a:pt x="118" y="294"/>
                      <a:pt x="118" y="294"/>
                      <a:pt x="118" y="294"/>
                    </a:cubicBezTo>
                    <a:cubicBezTo>
                      <a:pt x="76" y="291"/>
                      <a:pt x="19" y="282"/>
                      <a:pt x="5" y="245"/>
                    </a:cubicBezTo>
                    <a:cubicBezTo>
                      <a:pt x="4" y="240"/>
                      <a:pt x="3" y="236"/>
                      <a:pt x="3" y="230"/>
                    </a:cubicBezTo>
                    <a:cubicBezTo>
                      <a:pt x="3" y="217"/>
                      <a:pt x="8" y="202"/>
                      <a:pt x="16" y="188"/>
                    </a:cubicBezTo>
                    <a:cubicBezTo>
                      <a:pt x="28" y="169"/>
                      <a:pt x="45" y="156"/>
                      <a:pt x="60" y="153"/>
                    </a:cubicBezTo>
                    <a:cubicBezTo>
                      <a:pt x="60" y="154"/>
                      <a:pt x="60" y="154"/>
                      <a:pt x="60" y="154"/>
                    </a:cubicBezTo>
                    <a:cubicBezTo>
                      <a:pt x="61" y="154"/>
                      <a:pt x="61" y="155"/>
                      <a:pt x="63" y="154"/>
                    </a:cubicBezTo>
                    <a:cubicBezTo>
                      <a:pt x="63" y="154"/>
                      <a:pt x="64" y="153"/>
                      <a:pt x="64" y="153"/>
                    </a:cubicBezTo>
                    <a:cubicBezTo>
                      <a:pt x="64" y="153"/>
                      <a:pt x="64" y="152"/>
                      <a:pt x="63" y="152"/>
                    </a:cubicBezTo>
                    <a:cubicBezTo>
                      <a:pt x="63" y="152"/>
                      <a:pt x="63" y="152"/>
                      <a:pt x="63" y="152"/>
                    </a:cubicBezTo>
                    <a:cubicBezTo>
                      <a:pt x="64" y="152"/>
                      <a:pt x="64" y="152"/>
                      <a:pt x="64" y="151"/>
                    </a:cubicBezTo>
                    <a:cubicBezTo>
                      <a:pt x="64" y="151"/>
                      <a:pt x="64" y="151"/>
                      <a:pt x="64" y="151"/>
                    </a:cubicBezTo>
                    <a:cubicBezTo>
                      <a:pt x="64" y="151"/>
                      <a:pt x="63" y="151"/>
                      <a:pt x="63" y="151"/>
                    </a:cubicBezTo>
                    <a:cubicBezTo>
                      <a:pt x="63" y="150"/>
                      <a:pt x="64" y="150"/>
                      <a:pt x="64" y="150"/>
                    </a:cubicBezTo>
                    <a:close/>
                    <a:moveTo>
                      <a:pt x="182" y="190"/>
                    </a:moveTo>
                    <a:cubicBezTo>
                      <a:pt x="182" y="190"/>
                      <a:pt x="182" y="190"/>
                      <a:pt x="182" y="190"/>
                    </a:cubicBezTo>
                    <a:cubicBezTo>
                      <a:pt x="182" y="190"/>
                      <a:pt x="182" y="190"/>
                      <a:pt x="182" y="190"/>
                    </a:cubicBezTo>
                    <a:cubicBezTo>
                      <a:pt x="182" y="190"/>
                      <a:pt x="182" y="190"/>
                      <a:pt x="182" y="19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325" name="Freeform 1226"/>
              <p:cNvSpPr/>
              <p:nvPr/>
            </p:nvSpPr>
            <p:spPr bwMode="auto">
              <a:xfrm>
                <a:off x="762" y="2696"/>
                <a:ext cx="30" cy="65"/>
              </a:xfrm>
              <a:custGeom>
                <a:avLst/>
                <a:gdLst>
                  <a:gd name="T0" fmla="*/ 7 w 11"/>
                  <a:gd name="T1" fmla="*/ 2 h 24"/>
                  <a:gd name="T2" fmla="*/ 6 w 11"/>
                  <a:gd name="T3" fmla="*/ 5 h 24"/>
                  <a:gd name="T4" fmla="*/ 0 w 11"/>
                  <a:gd name="T5" fmla="*/ 22 h 24"/>
                  <a:gd name="T6" fmla="*/ 1 w 11"/>
                  <a:gd name="T7" fmla="*/ 24 h 24"/>
                  <a:gd name="T8" fmla="*/ 3 w 11"/>
                  <a:gd name="T9" fmla="*/ 23 h 24"/>
                  <a:gd name="T10" fmla="*/ 9 w 11"/>
                  <a:gd name="T11" fmla="*/ 6 h 24"/>
                  <a:gd name="T12" fmla="*/ 10 w 11"/>
                  <a:gd name="T13" fmla="*/ 3 h 24"/>
                  <a:gd name="T14" fmla="*/ 9 w 11"/>
                  <a:gd name="T15" fmla="*/ 1 h 24"/>
                  <a:gd name="T16" fmla="*/ 7 w 11"/>
                  <a:gd name="T17" fmla="*/ 2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1" h="24">
                    <a:moveTo>
                      <a:pt x="7" y="2"/>
                    </a:moveTo>
                    <a:cubicBezTo>
                      <a:pt x="6" y="5"/>
                      <a:pt x="6" y="5"/>
                      <a:pt x="6" y="5"/>
                    </a:cubicBezTo>
                    <a:cubicBezTo>
                      <a:pt x="3" y="11"/>
                      <a:pt x="1" y="16"/>
                      <a:pt x="0" y="22"/>
                    </a:cubicBezTo>
                    <a:cubicBezTo>
                      <a:pt x="0" y="23"/>
                      <a:pt x="0" y="24"/>
                      <a:pt x="1" y="24"/>
                    </a:cubicBezTo>
                    <a:cubicBezTo>
                      <a:pt x="2" y="24"/>
                      <a:pt x="3" y="24"/>
                      <a:pt x="3" y="23"/>
                    </a:cubicBezTo>
                    <a:cubicBezTo>
                      <a:pt x="4" y="17"/>
                      <a:pt x="7" y="12"/>
                      <a:pt x="9" y="6"/>
                    </a:cubicBezTo>
                    <a:cubicBezTo>
                      <a:pt x="10" y="3"/>
                      <a:pt x="10" y="3"/>
                      <a:pt x="10" y="3"/>
                    </a:cubicBezTo>
                    <a:cubicBezTo>
                      <a:pt x="11" y="2"/>
                      <a:pt x="10" y="1"/>
                      <a:pt x="9" y="1"/>
                    </a:cubicBezTo>
                    <a:cubicBezTo>
                      <a:pt x="8" y="0"/>
                      <a:pt x="7" y="1"/>
                      <a:pt x="7" y="2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326" name="Freeform 1227"/>
              <p:cNvSpPr/>
              <p:nvPr/>
            </p:nvSpPr>
            <p:spPr bwMode="auto">
              <a:xfrm>
                <a:off x="721" y="2750"/>
                <a:ext cx="71" cy="38"/>
              </a:xfrm>
              <a:custGeom>
                <a:avLst/>
                <a:gdLst>
                  <a:gd name="T0" fmla="*/ 9 w 26"/>
                  <a:gd name="T1" fmla="*/ 13 h 14"/>
                  <a:gd name="T2" fmla="*/ 6 w 26"/>
                  <a:gd name="T3" fmla="*/ 2 h 14"/>
                  <a:gd name="T4" fmla="*/ 26 w 26"/>
                  <a:gd name="T5" fmla="*/ 6 h 14"/>
                  <a:gd name="T6" fmla="*/ 12 w 26"/>
                  <a:gd name="T7" fmla="*/ 14 h 14"/>
                  <a:gd name="T8" fmla="*/ 14 w 26"/>
                  <a:gd name="T9" fmla="*/ 13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" h="14">
                    <a:moveTo>
                      <a:pt x="9" y="13"/>
                    </a:moveTo>
                    <a:cubicBezTo>
                      <a:pt x="4" y="12"/>
                      <a:pt x="0" y="6"/>
                      <a:pt x="6" y="2"/>
                    </a:cubicBezTo>
                    <a:cubicBezTo>
                      <a:pt x="11" y="0"/>
                      <a:pt x="22" y="4"/>
                      <a:pt x="26" y="6"/>
                    </a:cubicBezTo>
                    <a:cubicBezTo>
                      <a:pt x="23" y="10"/>
                      <a:pt x="18" y="13"/>
                      <a:pt x="12" y="14"/>
                    </a:cubicBezTo>
                    <a:cubicBezTo>
                      <a:pt x="10" y="14"/>
                      <a:pt x="13" y="13"/>
                      <a:pt x="14" y="13"/>
                    </a:cubicBezTo>
                  </a:path>
                </a:pathLst>
              </a:custGeom>
              <a:solidFill>
                <a:srgbClr val="E06C6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327" name="Freeform 1228"/>
              <p:cNvSpPr>
                <a:spLocks noEditPoints="1"/>
              </p:cNvSpPr>
              <p:nvPr/>
            </p:nvSpPr>
            <p:spPr bwMode="auto">
              <a:xfrm>
                <a:off x="724" y="2742"/>
                <a:ext cx="74" cy="52"/>
              </a:xfrm>
              <a:custGeom>
                <a:avLst/>
                <a:gdLst>
                  <a:gd name="T0" fmla="*/ 4 w 27"/>
                  <a:gd name="T1" fmla="*/ 4 h 19"/>
                  <a:gd name="T2" fmla="*/ 0 w 27"/>
                  <a:gd name="T3" fmla="*/ 11 h 19"/>
                  <a:gd name="T4" fmla="*/ 8 w 27"/>
                  <a:gd name="T5" fmla="*/ 17 h 19"/>
                  <a:gd name="T6" fmla="*/ 9 w 27"/>
                  <a:gd name="T7" fmla="*/ 17 h 19"/>
                  <a:gd name="T8" fmla="*/ 9 w 27"/>
                  <a:gd name="T9" fmla="*/ 17 h 19"/>
                  <a:gd name="T10" fmla="*/ 11 w 27"/>
                  <a:gd name="T11" fmla="*/ 19 h 19"/>
                  <a:gd name="T12" fmla="*/ 27 w 27"/>
                  <a:gd name="T13" fmla="*/ 10 h 19"/>
                  <a:gd name="T14" fmla="*/ 27 w 27"/>
                  <a:gd name="T15" fmla="*/ 8 h 19"/>
                  <a:gd name="T16" fmla="*/ 26 w 27"/>
                  <a:gd name="T17" fmla="*/ 7 h 19"/>
                  <a:gd name="T18" fmla="*/ 4 w 27"/>
                  <a:gd name="T19" fmla="*/ 4 h 19"/>
                  <a:gd name="T20" fmla="*/ 8 w 27"/>
                  <a:gd name="T21" fmla="*/ 14 h 19"/>
                  <a:gd name="T22" fmla="*/ 4 w 27"/>
                  <a:gd name="T23" fmla="*/ 10 h 19"/>
                  <a:gd name="T24" fmla="*/ 4 w 27"/>
                  <a:gd name="T25" fmla="*/ 10 h 19"/>
                  <a:gd name="T26" fmla="*/ 6 w 27"/>
                  <a:gd name="T27" fmla="*/ 7 h 19"/>
                  <a:gd name="T28" fmla="*/ 22 w 27"/>
                  <a:gd name="T29" fmla="*/ 9 h 19"/>
                  <a:gd name="T30" fmla="*/ 13 w 27"/>
                  <a:gd name="T31" fmla="*/ 14 h 19"/>
                  <a:gd name="T32" fmla="*/ 11 w 27"/>
                  <a:gd name="T33" fmla="*/ 14 h 19"/>
                  <a:gd name="T34" fmla="*/ 10 w 27"/>
                  <a:gd name="T35" fmla="*/ 15 h 19"/>
                  <a:gd name="T36" fmla="*/ 10 w 27"/>
                  <a:gd name="T37" fmla="*/ 15 h 19"/>
                  <a:gd name="T38" fmla="*/ 8 w 27"/>
                  <a:gd name="T39" fmla="*/ 14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27" h="19">
                    <a:moveTo>
                      <a:pt x="4" y="4"/>
                    </a:moveTo>
                    <a:cubicBezTo>
                      <a:pt x="0" y="7"/>
                      <a:pt x="0" y="10"/>
                      <a:pt x="0" y="11"/>
                    </a:cubicBezTo>
                    <a:cubicBezTo>
                      <a:pt x="1" y="14"/>
                      <a:pt x="4" y="17"/>
                      <a:pt x="8" y="17"/>
                    </a:cubicBezTo>
                    <a:cubicBezTo>
                      <a:pt x="8" y="17"/>
                      <a:pt x="8" y="17"/>
                      <a:pt x="9" y="17"/>
                    </a:cubicBezTo>
                    <a:cubicBezTo>
                      <a:pt x="9" y="17"/>
                      <a:pt x="9" y="17"/>
                      <a:pt x="9" y="17"/>
                    </a:cubicBezTo>
                    <a:cubicBezTo>
                      <a:pt x="9" y="18"/>
                      <a:pt x="9" y="19"/>
                      <a:pt x="11" y="19"/>
                    </a:cubicBezTo>
                    <a:cubicBezTo>
                      <a:pt x="18" y="17"/>
                      <a:pt x="23" y="14"/>
                      <a:pt x="27" y="10"/>
                    </a:cubicBezTo>
                    <a:cubicBezTo>
                      <a:pt x="27" y="9"/>
                      <a:pt x="27" y="9"/>
                      <a:pt x="27" y="8"/>
                    </a:cubicBezTo>
                    <a:cubicBezTo>
                      <a:pt x="27" y="8"/>
                      <a:pt x="27" y="7"/>
                      <a:pt x="26" y="7"/>
                    </a:cubicBezTo>
                    <a:cubicBezTo>
                      <a:pt x="23" y="6"/>
                      <a:pt x="10" y="0"/>
                      <a:pt x="4" y="4"/>
                    </a:cubicBezTo>
                    <a:close/>
                    <a:moveTo>
                      <a:pt x="8" y="14"/>
                    </a:moveTo>
                    <a:cubicBezTo>
                      <a:pt x="6" y="14"/>
                      <a:pt x="4" y="12"/>
                      <a:pt x="4" y="10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4" y="9"/>
                      <a:pt x="5" y="8"/>
                      <a:pt x="6" y="7"/>
                    </a:cubicBezTo>
                    <a:cubicBezTo>
                      <a:pt x="9" y="5"/>
                      <a:pt x="17" y="7"/>
                      <a:pt x="22" y="9"/>
                    </a:cubicBezTo>
                    <a:cubicBezTo>
                      <a:pt x="20" y="11"/>
                      <a:pt x="17" y="13"/>
                      <a:pt x="13" y="14"/>
                    </a:cubicBezTo>
                    <a:cubicBezTo>
                      <a:pt x="13" y="14"/>
                      <a:pt x="12" y="14"/>
                      <a:pt x="11" y="14"/>
                    </a:cubicBezTo>
                    <a:cubicBezTo>
                      <a:pt x="10" y="15"/>
                      <a:pt x="10" y="15"/>
                      <a:pt x="10" y="15"/>
                    </a:cubicBezTo>
                    <a:cubicBezTo>
                      <a:pt x="10" y="15"/>
                      <a:pt x="10" y="15"/>
                      <a:pt x="10" y="15"/>
                    </a:cubicBezTo>
                    <a:cubicBezTo>
                      <a:pt x="10" y="15"/>
                      <a:pt x="9" y="14"/>
                      <a:pt x="8" y="14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328" name="Freeform 1229"/>
              <p:cNvSpPr/>
              <p:nvPr/>
            </p:nvSpPr>
            <p:spPr bwMode="auto">
              <a:xfrm>
                <a:off x="661" y="2783"/>
                <a:ext cx="101" cy="62"/>
              </a:xfrm>
              <a:custGeom>
                <a:avLst/>
                <a:gdLst>
                  <a:gd name="T0" fmla="*/ 34 w 37"/>
                  <a:gd name="T1" fmla="*/ 0 h 23"/>
                  <a:gd name="T2" fmla="*/ 32 w 37"/>
                  <a:gd name="T3" fmla="*/ 2 h 23"/>
                  <a:gd name="T4" fmla="*/ 25 w 37"/>
                  <a:gd name="T5" fmla="*/ 17 h 23"/>
                  <a:gd name="T6" fmla="*/ 6 w 37"/>
                  <a:gd name="T7" fmla="*/ 14 h 23"/>
                  <a:gd name="T8" fmla="*/ 5 w 37"/>
                  <a:gd name="T9" fmla="*/ 4 h 23"/>
                  <a:gd name="T10" fmla="*/ 5 w 37"/>
                  <a:gd name="T11" fmla="*/ 2 h 23"/>
                  <a:gd name="T12" fmla="*/ 2 w 37"/>
                  <a:gd name="T13" fmla="*/ 3 h 23"/>
                  <a:gd name="T14" fmla="*/ 4 w 37"/>
                  <a:gd name="T15" fmla="*/ 16 h 23"/>
                  <a:gd name="T16" fmla="*/ 26 w 37"/>
                  <a:gd name="T17" fmla="*/ 20 h 23"/>
                  <a:gd name="T18" fmla="*/ 36 w 37"/>
                  <a:gd name="T19" fmla="*/ 2 h 23"/>
                  <a:gd name="T20" fmla="*/ 34 w 37"/>
                  <a:gd name="T21" fmla="*/ 0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7" h="23">
                    <a:moveTo>
                      <a:pt x="34" y="0"/>
                    </a:moveTo>
                    <a:cubicBezTo>
                      <a:pt x="33" y="0"/>
                      <a:pt x="32" y="1"/>
                      <a:pt x="32" y="2"/>
                    </a:cubicBezTo>
                    <a:cubicBezTo>
                      <a:pt x="33" y="12"/>
                      <a:pt x="29" y="15"/>
                      <a:pt x="25" y="17"/>
                    </a:cubicBezTo>
                    <a:cubicBezTo>
                      <a:pt x="19" y="20"/>
                      <a:pt x="10" y="18"/>
                      <a:pt x="6" y="14"/>
                    </a:cubicBezTo>
                    <a:cubicBezTo>
                      <a:pt x="5" y="12"/>
                      <a:pt x="3" y="9"/>
                      <a:pt x="5" y="4"/>
                    </a:cubicBezTo>
                    <a:cubicBezTo>
                      <a:pt x="6" y="3"/>
                      <a:pt x="5" y="2"/>
                      <a:pt x="5" y="2"/>
                    </a:cubicBezTo>
                    <a:cubicBezTo>
                      <a:pt x="4" y="2"/>
                      <a:pt x="3" y="2"/>
                      <a:pt x="2" y="3"/>
                    </a:cubicBezTo>
                    <a:cubicBezTo>
                      <a:pt x="0" y="7"/>
                      <a:pt x="0" y="12"/>
                      <a:pt x="4" y="16"/>
                    </a:cubicBezTo>
                    <a:cubicBezTo>
                      <a:pt x="9" y="21"/>
                      <a:pt x="19" y="23"/>
                      <a:pt x="26" y="20"/>
                    </a:cubicBezTo>
                    <a:cubicBezTo>
                      <a:pt x="30" y="19"/>
                      <a:pt x="37" y="14"/>
                      <a:pt x="36" y="2"/>
                    </a:cubicBezTo>
                    <a:cubicBezTo>
                      <a:pt x="36" y="1"/>
                      <a:pt x="35" y="0"/>
                      <a:pt x="34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329" name="Freeform 1230"/>
              <p:cNvSpPr/>
              <p:nvPr/>
            </p:nvSpPr>
            <p:spPr bwMode="auto">
              <a:xfrm>
                <a:off x="740" y="2799"/>
                <a:ext cx="142" cy="101"/>
              </a:xfrm>
              <a:custGeom>
                <a:avLst/>
                <a:gdLst>
                  <a:gd name="T0" fmla="*/ 4 w 52"/>
                  <a:gd name="T1" fmla="*/ 1 h 37"/>
                  <a:gd name="T2" fmla="*/ 1 w 52"/>
                  <a:gd name="T3" fmla="*/ 15 h 37"/>
                  <a:gd name="T4" fmla="*/ 1 w 52"/>
                  <a:gd name="T5" fmla="*/ 16 h 37"/>
                  <a:gd name="T6" fmla="*/ 51 w 52"/>
                  <a:gd name="T7" fmla="*/ 22 h 37"/>
                  <a:gd name="T8" fmla="*/ 51 w 52"/>
                  <a:gd name="T9" fmla="*/ 19 h 37"/>
                  <a:gd name="T10" fmla="*/ 49 w 52"/>
                  <a:gd name="T11" fmla="*/ 19 h 37"/>
                  <a:gd name="T12" fmla="*/ 4 w 52"/>
                  <a:gd name="T13" fmla="*/ 14 h 37"/>
                  <a:gd name="T14" fmla="*/ 4 w 52"/>
                  <a:gd name="T15" fmla="*/ 11 h 37"/>
                  <a:gd name="T16" fmla="*/ 6 w 52"/>
                  <a:gd name="T17" fmla="*/ 3 h 37"/>
                  <a:gd name="T18" fmla="*/ 7 w 52"/>
                  <a:gd name="T19" fmla="*/ 2 h 37"/>
                  <a:gd name="T20" fmla="*/ 6 w 52"/>
                  <a:gd name="T21" fmla="*/ 0 h 37"/>
                  <a:gd name="T22" fmla="*/ 4 w 52"/>
                  <a:gd name="T23" fmla="*/ 1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2" h="37">
                    <a:moveTo>
                      <a:pt x="4" y="1"/>
                    </a:moveTo>
                    <a:cubicBezTo>
                      <a:pt x="1" y="5"/>
                      <a:pt x="0" y="10"/>
                      <a:pt x="1" y="15"/>
                    </a:cubicBezTo>
                    <a:cubicBezTo>
                      <a:pt x="1" y="15"/>
                      <a:pt x="1" y="16"/>
                      <a:pt x="1" y="16"/>
                    </a:cubicBezTo>
                    <a:cubicBezTo>
                      <a:pt x="10" y="23"/>
                      <a:pt x="33" y="37"/>
                      <a:pt x="51" y="22"/>
                    </a:cubicBezTo>
                    <a:cubicBezTo>
                      <a:pt x="52" y="21"/>
                      <a:pt x="52" y="20"/>
                      <a:pt x="51" y="19"/>
                    </a:cubicBezTo>
                    <a:cubicBezTo>
                      <a:pt x="51" y="19"/>
                      <a:pt x="49" y="19"/>
                      <a:pt x="49" y="19"/>
                    </a:cubicBezTo>
                    <a:cubicBezTo>
                      <a:pt x="33" y="33"/>
                      <a:pt x="13" y="20"/>
                      <a:pt x="4" y="14"/>
                    </a:cubicBezTo>
                    <a:cubicBezTo>
                      <a:pt x="4" y="13"/>
                      <a:pt x="4" y="12"/>
                      <a:pt x="4" y="11"/>
                    </a:cubicBezTo>
                    <a:cubicBezTo>
                      <a:pt x="4" y="8"/>
                      <a:pt x="5" y="5"/>
                      <a:pt x="6" y="3"/>
                    </a:cubicBezTo>
                    <a:cubicBezTo>
                      <a:pt x="7" y="2"/>
                      <a:pt x="7" y="2"/>
                      <a:pt x="7" y="2"/>
                    </a:cubicBezTo>
                    <a:cubicBezTo>
                      <a:pt x="7" y="1"/>
                      <a:pt x="7" y="1"/>
                      <a:pt x="6" y="0"/>
                    </a:cubicBezTo>
                    <a:cubicBezTo>
                      <a:pt x="5" y="0"/>
                      <a:pt x="4" y="0"/>
                      <a:pt x="4" y="1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330" name="Freeform 1231"/>
              <p:cNvSpPr/>
              <p:nvPr/>
            </p:nvSpPr>
            <p:spPr bwMode="auto">
              <a:xfrm>
                <a:off x="629" y="2652"/>
                <a:ext cx="60" cy="52"/>
              </a:xfrm>
              <a:custGeom>
                <a:avLst/>
                <a:gdLst>
                  <a:gd name="T0" fmla="*/ 11 w 22"/>
                  <a:gd name="T1" fmla="*/ 5 h 19"/>
                  <a:gd name="T2" fmla="*/ 18 w 22"/>
                  <a:gd name="T3" fmla="*/ 14 h 19"/>
                  <a:gd name="T4" fmla="*/ 10 w 22"/>
                  <a:gd name="T5" fmla="*/ 4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2" h="19">
                    <a:moveTo>
                      <a:pt x="11" y="5"/>
                    </a:moveTo>
                    <a:cubicBezTo>
                      <a:pt x="0" y="7"/>
                      <a:pt x="7" y="19"/>
                      <a:pt x="18" y="14"/>
                    </a:cubicBezTo>
                    <a:cubicBezTo>
                      <a:pt x="22" y="7"/>
                      <a:pt x="18" y="0"/>
                      <a:pt x="10" y="4"/>
                    </a:cubicBezTo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331" name="Freeform 1232"/>
              <p:cNvSpPr/>
              <p:nvPr/>
            </p:nvSpPr>
            <p:spPr bwMode="auto">
              <a:xfrm>
                <a:off x="961" y="2723"/>
                <a:ext cx="57" cy="52"/>
              </a:xfrm>
              <a:custGeom>
                <a:avLst/>
                <a:gdLst>
                  <a:gd name="T0" fmla="*/ 11 w 21"/>
                  <a:gd name="T1" fmla="*/ 5 h 19"/>
                  <a:gd name="T2" fmla="*/ 18 w 21"/>
                  <a:gd name="T3" fmla="*/ 14 h 19"/>
                  <a:gd name="T4" fmla="*/ 9 w 21"/>
                  <a:gd name="T5" fmla="*/ 4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" h="19">
                    <a:moveTo>
                      <a:pt x="11" y="5"/>
                    </a:moveTo>
                    <a:cubicBezTo>
                      <a:pt x="0" y="7"/>
                      <a:pt x="6" y="19"/>
                      <a:pt x="18" y="14"/>
                    </a:cubicBezTo>
                    <a:cubicBezTo>
                      <a:pt x="21" y="7"/>
                      <a:pt x="17" y="0"/>
                      <a:pt x="9" y="4"/>
                    </a:cubicBezTo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332" name="Freeform 1233"/>
              <p:cNvSpPr/>
              <p:nvPr/>
            </p:nvSpPr>
            <p:spPr bwMode="auto">
              <a:xfrm>
                <a:off x="721" y="2826"/>
                <a:ext cx="47" cy="44"/>
              </a:xfrm>
              <a:custGeom>
                <a:avLst/>
                <a:gdLst>
                  <a:gd name="T0" fmla="*/ 7 w 17"/>
                  <a:gd name="T1" fmla="*/ 15 h 16"/>
                  <a:gd name="T2" fmla="*/ 14 w 17"/>
                  <a:gd name="T3" fmla="*/ 13 h 16"/>
                  <a:gd name="T4" fmla="*/ 17 w 17"/>
                  <a:gd name="T5" fmla="*/ 10 h 16"/>
                  <a:gd name="T6" fmla="*/ 13 w 17"/>
                  <a:gd name="T7" fmla="*/ 8 h 16"/>
                  <a:gd name="T8" fmla="*/ 10 w 17"/>
                  <a:gd name="T9" fmla="*/ 4 h 16"/>
                  <a:gd name="T10" fmla="*/ 7 w 17"/>
                  <a:gd name="T11" fmla="*/ 1 h 16"/>
                  <a:gd name="T12" fmla="*/ 4 w 17"/>
                  <a:gd name="T13" fmla="*/ 3 h 16"/>
                  <a:gd name="T14" fmla="*/ 0 w 17"/>
                  <a:gd name="T15" fmla="*/ 5 h 16"/>
                  <a:gd name="T16" fmla="*/ 0 w 17"/>
                  <a:gd name="T17" fmla="*/ 10 h 16"/>
                  <a:gd name="T18" fmla="*/ 7 w 17"/>
                  <a:gd name="T19" fmla="*/ 15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7" h="16">
                    <a:moveTo>
                      <a:pt x="7" y="15"/>
                    </a:moveTo>
                    <a:cubicBezTo>
                      <a:pt x="9" y="16"/>
                      <a:pt x="12" y="14"/>
                      <a:pt x="14" y="13"/>
                    </a:cubicBezTo>
                    <a:cubicBezTo>
                      <a:pt x="14" y="12"/>
                      <a:pt x="17" y="11"/>
                      <a:pt x="17" y="10"/>
                    </a:cubicBezTo>
                    <a:cubicBezTo>
                      <a:pt x="17" y="9"/>
                      <a:pt x="14" y="8"/>
                      <a:pt x="13" y="8"/>
                    </a:cubicBezTo>
                    <a:cubicBezTo>
                      <a:pt x="12" y="7"/>
                      <a:pt x="10" y="5"/>
                      <a:pt x="10" y="4"/>
                    </a:cubicBezTo>
                    <a:cubicBezTo>
                      <a:pt x="9" y="2"/>
                      <a:pt x="9" y="0"/>
                      <a:pt x="7" y="1"/>
                    </a:cubicBezTo>
                    <a:cubicBezTo>
                      <a:pt x="6" y="2"/>
                      <a:pt x="5" y="3"/>
                      <a:pt x="4" y="3"/>
                    </a:cubicBezTo>
                    <a:cubicBezTo>
                      <a:pt x="2" y="3"/>
                      <a:pt x="1" y="3"/>
                      <a:pt x="0" y="5"/>
                    </a:cubicBezTo>
                    <a:cubicBezTo>
                      <a:pt x="0" y="6"/>
                      <a:pt x="0" y="8"/>
                      <a:pt x="0" y="10"/>
                    </a:cubicBezTo>
                    <a:cubicBezTo>
                      <a:pt x="1" y="13"/>
                      <a:pt x="3" y="15"/>
                      <a:pt x="7" y="15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333" name="Freeform 1234"/>
              <p:cNvSpPr>
                <a:spLocks noEditPoints="1"/>
              </p:cNvSpPr>
              <p:nvPr/>
            </p:nvSpPr>
            <p:spPr bwMode="auto">
              <a:xfrm>
                <a:off x="716" y="2826"/>
                <a:ext cx="54" cy="46"/>
              </a:xfrm>
              <a:custGeom>
                <a:avLst/>
                <a:gdLst>
                  <a:gd name="T0" fmla="*/ 7 w 20"/>
                  <a:gd name="T1" fmla="*/ 1 h 17"/>
                  <a:gd name="T2" fmla="*/ 5 w 20"/>
                  <a:gd name="T3" fmla="*/ 1 h 17"/>
                  <a:gd name="T4" fmla="*/ 4 w 20"/>
                  <a:gd name="T5" fmla="*/ 1 h 17"/>
                  <a:gd name="T6" fmla="*/ 0 w 20"/>
                  <a:gd name="T7" fmla="*/ 5 h 17"/>
                  <a:gd name="T8" fmla="*/ 0 w 20"/>
                  <a:gd name="T9" fmla="*/ 10 h 17"/>
                  <a:gd name="T10" fmla="*/ 8 w 20"/>
                  <a:gd name="T11" fmla="*/ 17 h 17"/>
                  <a:gd name="T12" fmla="*/ 8 w 20"/>
                  <a:gd name="T13" fmla="*/ 17 h 17"/>
                  <a:gd name="T14" fmla="*/ 17 w 20"/>
                  <a:gd name="T15" fmla="*/ 14 h 17"/>
                  <a:gd name="T16" fmla="*/ 18 w 20"/>
                  <a:gd name="T17" fmla="*/ 13 h 17"/>
                  <a:gd name="T18" fmla="*/ 20 w 20"/>
                  <a:gd name="T19" fmla="*/ 10 h 17"/>
                  <a:gd name="T20" fmla="*/ 17 w 20"/>
                  <a:gd name="T21" fmla="*/ 7 h 17"/>
                  <a:gd name="T22" fmla="*/ 16 w 20"/>
                  <a:gd name="T23" fmla="*/ 6 h 17"/>
                  <a:gd name="T24" fmla="*/ 13 w 20"/>
                  <a:gd name="T25" fmla="*/ 3 h 17"/>
                  <a:gd name="T26" fmla="*/ 13 w 20"/>
                  <a:gd name="T27" fmla="*/ 2 h 17"/>
                  <a:gd name="T28" fmla="*/ 11 w 20"/>
                  <a:gd name="T29" fmla="*/ 0 h 17"/>
                  <a:gd name="T30" fmla="*/ 8 w 20"/>
                  <a:gd name="T31" fmla="*/ 0 h 17"/>
                  <a:gd name="T32" fmla="*/ 7 w 20"/>
                  <a:gd name="T33" fmla="*/ 1 h 17"/>
                  <a:gd name="T34" fmla="*/ 5 w 20"/>
                  <a:gd name="T35" fmla="*/ 5 h 17"/>
                  <a:gd name="T36" fmla="*/ 6 w 20"/>
                  <a:gd name="T37" fmla="*/ 4 h 17"/>
                  <a:gd name="T38" fmla="*/ 8 w 20"/>
                  <a:gd name="T39" fmla="*/ 3 h 17"/>
                  <a:gd name="T40" fmla="*/ 9 w 20"/>
                  <a:gd name="T41" fmla="*/ 3 h 17"/>
                  <a:gd name="T42" fmla="*/ 9 w 20"/>
                  <a:gd name="T43" fmla="*/ 3 h 17"/>
                  <a:gd name="T44" fmla="*/ 10 w 20"/>
                  <a:gd name="T45" fmla="*/ 3 h 17"/>
                  <a:gd name="T46" fmla="*/ 10 w 20"/>
                  <a:gd name="T47" fmla="*/ 5 h 17"/>
                  <a:gd name="T48" fmla="*/ 14 w 20"/>
                  <a:gd name="T49" fmla="*/ 9 h 17"/>
                  <a:gd name="T50" fmla="*/ 16 w 20"/>
                  <a:gd name="T51" fmla="*/ 10 h 17"/>
                  <a:gd name="T52" fmla="*/ 16 w 20"/>
                  <a:gd name="T53" fmla="*/ 10 h 17"/>
                  <a:gd name="T54" fmla="*/ 16 w 20"/>
                  <a:gd name="T55" fmla="*/ 11 h 17"/>
                  <a:gd name="T56" fmla="*/ 15 w 20"/>
                  <a:gd name="T57" fmla="*/ 11 h 17"/>
                  <a:gd name="T58" fmla="*/ 9 w 20"/>
                  <a:gd name="T59" fmla="*/ 14 h 17"/>
                  <a:gd name="T60" fmla="*/ 9 w 20"/>
                  <a:gd name="T61" fmla="*/ 14 h 17"/>
                  <a:gd name="T62" fmla="*/ 4 w 20"/>
                  <a:gd name="T63" fmla="*/ 9 h 17"/>
                  <a:gd name="T64" fmla="*/ 3 w 20"/>
                  <a:gd name="T65" fmla="*/ 7 h 17"/>
                  <a:gd name="T66" fmla="*/ 4 w 20"/>
                  <a:gd name="T67" fmla="*/ 5 h 17"/>
                  <a:gd name="T68" fmla="*/ 4 w 20"/>
                  <a:gd name="T69" fmla="*/ 5 h 17"/>
                  <a:gd name="T70" fmla="*/ 5 w 20"/>
                  <a:gd name="T71" fmla="*/ 5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20" h="17">
                    <a:moveTo>
                      <a:pt x="7" y="1"/>
                    </a:moveTo>
                    <a:cubicBezTo>
                      <a:pt x="5" y="1"/>
                      <a:pt x="5" y="1"/>
                      <a:pt x="5" y="1"/>
                    </a:cubicBezTo>
                    <a:cubicBezTo>
                      <a:pt x="5" y="1"/>
                      <a:pt x="4" y="1"/>
                      <a:pt x="4" y="1"/>
                    </a:cubicBezTo>
                    <a:cubicBezTo>
                      <a:pt x="3" y="2"/>
                      <a:pt x="1" y="2"/>
                      <a:pt x="0" y="5"/>
                    </a:cubicBezTo>
                    <a:cubicBezTo>
                      <a:pt x="0" y="6"/>
                      <a:pt x="0" y="8"/>
                      <a:pt x="0" y="10"/>
                    </a:cubicBezTo>
                    <a:cubicBezTo>
                      <a:pt x="2" y="14"/>
                      <a:pt x="5" y="17"/>
                      <a:pt x="8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11" y="17"/>
                      <a:pt x="15" y="16"/>
                      <a:pt x="17" y="14"/>
                    </a:cubicBezTo>
                    <a:cubicBezTo>
                      <a:pt x="17" y="14"/>
                      <a:pt x="18" y="13"/>
                      <a:pt x="18" y="13"/>
                    </a:cubicBezTo>
                    <a:cubicBezTo>
                      <a:pt x="19" y="12"/>
                      <a:pt x="20" y="11"/>
                      <a:pt x="20" y="10"/>
                    </a:cubicBezTo>
                    <a:cubicBezTo>
                      <a:pt x="20" y="8"/>
                      <a:pt x="18" y="7"/>
                      <a:pt x="17" y="7"/>
                    </a:cubicBezTo>
                    <a:cubicBezTo>
                      <a:pt x="16" y="6"/>
                      <a:pt x="16" y="6"/>
                      <a:pt x="16" y="6"/>
                    </a:cubicBezTo>
                    <a:cubicBezTo>
                      <a:pt x="14" y="5"/>
                      <a:pt x="13" y="4"/>
                      <a:pt x="13" y="3"/>
                    </a:cubicBezTo>
                    <a:cubicBezTo>
                      <a:pt x="13" y="2"/>
                      <a:pt x="13" y="2"/>
                      <a:pt x="13" y="2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8" y="0"/>
                      <a:pt x="7" y="1"/>
                      <a:pt x="7" y="1"/>
                    </a:cubicBezTo>
                    <a:close/>
                    <a:moveTo>
                      <a:pt x="5" y="5"/>
                    </a:moveTo>
                    <a:cubicBezTo>
                      <a:pt x="6" y="4"/>
                      <a:pt x="6" y="4"/>
                      <a:pt x="6" y="4"/>
                    </a:cubicBezTo>
                    <a:cubicBezTo>
                      <a:pt x="8" y="3"/>
                      <a:pt x="8" y="3"/>
                      <a:pt x="8" y="3"/>
                    </a:cubicBezTo>
                    <a:cubicBezTo>
                      <a:pt x="9" y="3"/>
                      <a:pt x="9" y="3"/>
                      <a:pt x="9" y="3"/>
                    </a:cubicBezTo>
                    <a:cubicBezTo>
                      <a:pt x="9" y="3"/>
                      <a:pt x="9" y="3"/>
                      <a:pt x="9" y="3"/>
                    </a:cubicBezTo>
                    <a:cubicBezTo>
                      <a:pt x="10" y="3"/>
                      <a:pt x="10" y="3"/>
                      <a:pt x="10" y="3"/>
                    </a:cubicBezTo>
                    <a:cubicBezTo>
                      <a:pt x="10" y="5"/>
                      <a:pt x="10" y="5"/>
                      <a:pt x="10" y="5"/>
                    </a:cubicBezTo>
                    <a:cubicBezTo>
                      <a:pt x="11" y="6"/>
                      <a:pt x="12" y="7"/>
                      <a:pt x="14" y="9"/>
                    </a:cubicBezTo>
                    <a:cubicBezTo>
                      <a:pt x="16" y="10"/>
                      <a:pt x="16" y="10"/>
                      <a:pt x="16" y="10"/>
                    </a:cubicBezTo>
                    <a:cubicBezTo>
                      <a:pt x="16" y="10"/>
                      <a:pt x="16" y="10"/>
                      <a:pt x="16" y="10"/>
                    </a:cubicBezTo>
                    <a:cubicBezTo>
                      <a:pt x="16" y="10"/>
                      <a:pt x="16" y="11"/>
                      <a:pt x="16" y="11"/>
                    </a:cubicBezTo>
                    <a:cubicBezTo>
                      <a:pt x="15" y="11"/>
                      <a:pt x="15" y="11"/>
                      <a:pt x="15" y="11"/>
                    </a:cubicBezTo>
                    <a:cubicBezTo>
                      <a:pt x="13" y="13"/>
                      <a:pt x="11" y="14"/>
                      <a:pt x="9" y="14"/>
                    </a:cubicBezTo>
                    <a:cubicBezTo>
                      <a:pt x="9" y="14"/>
                      <a:pt x="9" y="14"/>
                      <a:pt x="9" y="14"/>
                    </a:cubicBezTo>
                    <a:cubicBezTo>
                      <a:pt x="6" y="13"/>
                      <a:pt x="4" y="12"/>
                      <a:pt x="4" y="9"/>
                    </a:cubicBezTo>
                    <a:cubicBezTo>
                      <a:pt x="4" y="9"/>
                      <a:pt x="3" y="8"/>
                      <a:pt x="3" y="7"/>
                    </a:cubicBezTo>
                    <a:cubicBezTo>
                      <a:pt x="3" y="7"/>
                      <a:pt x="4" y="6"/>
                      <a:pt x="4" y="5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4" y="5"/>
                      <a:pt x="5" y="5"/>
                      <a:pt x="5" y="5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334" name="Freeform 1235"/>
              <p:cNvSpPr/>
              <p:nvPr/>
            </p:nvSpPr>
            <p:spPr bwMode="auto">
              <a:xfrm>
                <a:off x="661" y="2590"/>
                <a:ext cx="55" cy="35"/>
              </a:xfrm>
              <a:custGeom>
                <a:avLst/>
                <a:gdLst>
                  <a:gd name="T0" fmla="*/ 1 w 20"/>
                  <a:gd name="T1" fmla="*/ 6 h 13"/>
                  <a:gd name="T2" fmla="*/ 1 w 20"/>
                  <a:gd name="T3" fmla="*/ 8 h 13"/>
                  <a:gd name="T4" fmla="*/ 4 w 20"/>
                  <a:gd name="T5" fmla="*/ 8 h 13"/>
                  <a:gd name="T6" fmla="*/ 11 w 20"/>
                  <a:gd name="T7" fmla="*/ 4 h 13"/>
                  <a:gd name="T8" fmla="*/ 17 w 20"/>
                  <a:gd name="T9" fmla="*/ 11 h 13"/>
                  <a:gd name="T10" fmla="*/ 18 w 20"/>
                  <a:gd name="T11" fmla="*/ 13 h 13"/>
                  <a:gd name="T12" fmla="*/ 20 w 20"/>
                  <a:gd name="T13" fmla="*/ 11 h 13"/>
                  <a:gd name="T14" fmla="*/ 12 w 20"/>
                  <a:gd name="T15" fmla="*/ 1 h 13"/>
                  <a:gd name="T16" fmla="*/ 1 w 20"/>
                  <a:gd name="T17" fmla="*/ 6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0" h="13">
                    <a:moveTo>
                      <a:pt x="1" y="6"/>
                    </a:moveTo>
                    <a:cubicBezTo>
                      <a:pt x="0" y="6"/>
                      <a:pt x="1" y="7"/>
                      <a:pt x="1" y="8"/>
                    </a:cubicBezTo>
                    <a:cubicBezTo>
                      <a:pt x="2" y="8"/>
                      <a:pt x="3" y="8"/>
                      <a:pt x="4" y="8"/>
                    </a:cubicBezTo>
                    <a:cubicBezTo>
                      <a:pt x="6" y="5"/>
                      <a:pt x="9" y="3"/>
                      <a:pt x="11" y="4"/>
                    </a:cubicBezTo>
                    <a:cubicBezTo>
                      <a:pt x="14" y="5"/>
                      <a:pt x="16" y="8"/>
                      <a:pt x="17" y="11"/>
                    </a:cubicBezTo>
                    <a:cubicBezTo>
                      <a:pt x="17" y="12"/>
                      <a:pt x="17" y="13"/>
                      <a:pt x="18" y="13"/>
                    </a:cubicBezTo>
                    <a:cubicBezTo>
                      <a:pt x="19" y="12"/>
                      <a:pt x="20" y="12"/>
                      <a:pt x="20" y="11"/>
                    </a:cubicBezTo>
                    <a:cubicBezTo>
                      <a:pt x="19" y="6"/>
                      <a:pt x="16" y="2"/>
                      <a:pt x="12" y="1"/>
                    </a:cubicBezTo>
                    <a:cubicBezTo>
                      <a:pt x="8" y="0"/>
                      <a:pt x="4" y="2"/>
                      <a:pt x="1" y="6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335" name="Freeform 1236"/>
              <p:cNvSpPr/>
              <p:nvPr/>
            </p:nvSpPr>
            <p:spPr bwMode="auto">
              <a:xfrm>
                <a:off x="985" y="2663"/>
                <a:ext cx="58" cy="33"/>
              </a:xfrm>
              <a:custGeom>
                <a:avLst/>
                <a:gdLst>
                  <a:gd name="T0" fmla="*/ 1 w 21"/>
                  <a:gd name="T1" fmla="*/ 4 h 12"/>
                  <a:gd name="T2" fmla="*/ 1 w 21"/>
                  <a:gd name="T3" fmla="*/ 7 h 12"/>
                  <a:gd name="T4" fmla="*/ 3 w 21"/>
                  <a:gd name="T5" fmla="*/ 7 h 12"/>
                  <a:gd name="T6" fmla="*/ 12 w 21"/>
                  <a:gd name="T7" fmla="*/ 5 h 12"/>
                  <a:gd name="T8" fmla="*/ 17 w 21"/>
                  <a:gd name="T9" fmla="*/ 10 h 12"/>
                  <a:gd name="T10" fmla="*/ 19 w 21"/>
                  <a:gd name="T11" fmla="*/ 12 h 12"/>
                  <a:gd name="T12" fmla="*/ 21 w 21"/>
                  <a:gd name="T13" fmla="*/ 9 h 12"/>
                  <a:gd name="T14" fmla="*/ 13 w 21"/>
                  <a:gd name="T15" fmla="*/ 1 h 12"/>
                  <a:gd name="T16" fmla="*/ 1 w 21"/>
                  <a:gd name="T17" fmla="*/ 4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1" h="12">
                    <a:moveTo>
                      <a:pt x="1" y="4"/>
                    </a:moveTo>
                    <a:cubicBezTo>
                      <a:pt x="0" y="5"/>
                      <a:pt x="0" y="6"/>
                      <a:pt x="1" y="7"/>
                    </a:cubicBezTo>
                    <a:cubicBezTo>
                      <a:pt x="1" y="7"/>
                      <a:pt x="2" y="7"/>
                      <a:pt x="3" y="7"/>
                    </a:cubicBezTo>
                    <a:cubicBezTo>
                      <a:pt x="5" y="4"/>
                      <a:pt x="9" y="4"/>
                      <a:pt x="12" y="5"/>
                    </a:cubicBezTo>
                    <a:cubicBezTo>
                      <a:pt x="15" y="5"/>
                      <a:pt x="17" y="7"/>
                      <a:pt x="17" y="10"/>
                    </a:cubicBezTo>
                    <a:cubicBezTo>
                      <a:pt x="18" y="11"/>
                      <a:pt x="19" y="12"/>
                      <a:pt x="19" y="12"/>
                    </a:cubicBezTo>
                    <a:cubicBezTo>
                      <a:pt x="20" y="11"/>
                      <a:pt x="21" y="10"/>
                      <a:pt x="21" y="9"/>
                    </a:cubicBezTo>
                    <a:cubicBezTo>
                      <a:pt x="20" y="6"/>
                      <a:pt x="17" y="3"/>
                      <a:pt x="13" y="1"/>
                    </a:cubicBezTo>
                    <a:cubicBezTo>
                      <a:pt x="9" y="0"/>
                      <a:pt x="4" y="1"/>
                      <a:pt x="1" y="4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336" name="Freeform 1237"/>
              <p:cNvSpPr/>
              <p:nvPr/>
            </p:nvSpPr>
            <p:spPr bwMode="auto">
              <a:xfrm>
                <a:off x="751" y="2211"/>
                <a:ext cx="164" cy="324"/>
              </a:xfrm>
              <a:custGeom>
                <a:avLst/>
                <a:gdLst>
                  <a:gd name="T0" fmla="*/ 0 w 60"/>
                  <a:gd name="T1" fmla="*/ 119 h 119"/>
                  <a:gd name="T2" fmla="*/ 10 w 60"/>
                  <a:gd name="T3" fmla="*/ 57 h 119"/>
                  <a:gd name="T4" fmla="*/ 45 w 60"/>
                  <a:gd name="T5" fmla="*/ 0 h 119"/>
                  <a:gd name="T6" fmla="*/ 42 w 60"/>
                  <a:gd name="T7" fmla="*/ 22 h 119"/>
                  <a:gd name="T8" fmla="*/ 23 w 60"/>
                  <a:gd name="T9" fmla="*/ 61 h 119"/>
                  <a:gd name="T10" fmla="*/ 5 w 60"/>
                  <a:gd name="T11" fmla="*/ 119 h 1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0" h="119">
                    <a:moveTo>
                      <a:pt x="0" y="119"/>
                    </a:moveTo>
                    <a:cubicBezTo>
                      <a:pt x="6" y="100"/>
                      <a:pt x="3" y="77"/>
                      <a:pt x="10" y="57"/>
                    </a:cubicBezTo>
                    <a:cubicBezTo>
                      <a:pt x="14" y="46"/>
                      <a:pt x="29" y="1"/>
                      <a:pt x="45" y="0"/>
                    </a:cubicBezTo>
                    <a:cubicBezTo>
                      <a:pt x="60" y="0"/>
                      <a:pt x="45" y="16"/>
                      <a:pt x="42" y="22"/>
                    </a:cubicBezTo>
                    <a:cubicBezTo>
                      <a:pt x="35" y="34"/>
                      <a:pt x="29" y="48"/>
                      <a:pt x="23" y="61"/>
                    </a:cubicBezTo>
                    <a:cubicBezTo>
                      <a:pt x="15" y="80"/>
                      <a:pt x="8" y="102"/>
                      <a:pt x="5" y="119"/>
                    </a:cubicBezTo>
                  </a:path>
                </a:pathLst>
              </a:custGeom>
              <a:solidFill>
                <a:srgbClr val="F2A5B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337" name="Freeform 1238"/>
              <p:cNvSpPr/>
              <p:nvPr/>
            </p:nvSpPr>
            <p:spPr bwMode="auto">
              <a:xfrm>
                <a:off x="1051" y="2342"/>
                <a:ext cx="193" cy="316"/>
              </a:xfrm>
              <a:custGeom>
                <a:avLst/>
                <a:gdLst>
                  <a:gd name="T0" fmla="*/ 8 w 71"/>
                  <a:gd name="T1" fmla="*/ 109 h 116"/>
                  <a:gd name="T2" fmla="*/ 68 w 71"/>
                  <a:gd name="T3" fmla="*/ 2 h 116"/>
                  <a:gd name="T4" fmla="*/ 55 w 71"/>
                  <a:gd name="T5" fmla="*/ 28 h 116"/>
                  <a:gd name="T6" fmla="*/ 33 w 71"/>
                  <a:gd name="T7" fmla="*/ 63 h 116"/>
                  <a:gd name="T8" fmla="*/ 12 w 71"/>
                  <a:gd name="T9" fmla="*/ 116 h 1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1" h="116">
                    <a:moveTo>
                      <a:pt x="8" y="109"/>
                    </a:moveTo>
                    <a:cubicBezTo>
                      <a:pt x="0" y="106"/>
                      <a:pt x="35" y="0"/>
                      <a:pt x="68" y="2"/>
                    </a:cubicBezTo>
                    <a:cubicBezTo>
                      <a:pt x="71" y="13"/>
                      <a:pt x="61" y="20"/>
                      <a:pt x="55" y="28"/>
                    </a:cubicBezTo>
                    <a:cubicBezTo>
                      <a:pt x="46" y="39"/>
                      <a:pt x="39" y="51"/>
                      <a:pt x="33" y="63"/>
                    </a:cubicBezTo>
                    <a:cubicBezTo>
                      <a:pt x="24" y="80"/>
                      <a:pt x="15" y="98"/>
                      <a:pt x="12" y="116"/>
                    </a:cubicBezTo>
                  </a:path>
                </a:pathLst>
              </a:custGeom>
              <a:solidFill>
                <a:srgbClr val="F2A5B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338" name="Freeform 1239"/>
              <p:cNvSpPr/>
              <p:nvPr/>
            </p:nvSpPr>
            <p:spPr bwMode="auto">
              <a:xfrm>
                <a:off x="517" y="2696"/>
                <a:ext cx="139" cy="81"/>
              </a:xfrm>
              <a:custGeom>
                <a:avLst/>
                <a:gdLst>
                  <a:gd name="T0" fmla="*/ 43 w 51"/>
                  <a:gd name="T1" fmla="*/ 12 h 30"/>
                  <a:gd name="T2" fmla="*/ 20 w 51"/>
                  <a:gd name="T3" fmla="*/ 23 h 30"/>
                  <a:gd name="T4" fmla="*/ 47 w 51"/>
                  <a:gd name="T5" fmla="*/ 24 h 30"/>
                  <a:gd name="T6" fmla="*/ 44 w 51"/>
                  <a:gd name="T7" fmla="*/ 13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1" h="30">
                    <a:moveTo>
                      <a:pt x="43" y="12"/>
                    </a:moveTo>
                    <a:cubicBezTo>
                      <a:pt x="32" y="0"/>
                      <a:pt x="0" y="8"/>
                      <a:pt x="20" y="23"/>
                    </a:cubicBezTo>
                    <a:cubicBezTo>
                      <a:pt x="26" y="27"/>
                      <a:pt x="40" y="30"/>
                      <a:pt x="47" y="24"/>
                    </a:cubicBezTo>
                    <a:cubicBezTo>
                      <a:pt x="51" y="20"/>
                      <a:pt x="50" y="14"/>
                      <a:pt x="44" y="13"/>
                    </a:cubicBezTo>
                  </a:path>
                </a:pathLst>
              </a:custGeom>
              <a:solidFill>
                <a:srgbClr val="F88B6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339" name="Freeform 1240"/>
              <p:cNvSpPr/>
              <p:nvPr/>
            </p:nvSpPr>
            <p:spPr bwMode="auto">
              <a:xfrm>
                <a:off x="926" y="2799"/>
                <a:ext cx="152" cy="57"/>
              </a:xfrm>
              <a:custGeom>
                <a:avLst/>
                <a:gdLst>
                  <a:gd name="T0" fmla="*/ 41 w 56"/>
                  <a:gd name="T1" fmla="*/ 5 h 21"/>
                  <a:gd name="T2" fmla="*/ 11 w 56"/>
                  <a:gd name="T3" fmla="*/ 3 h 21"/>
                  <a:gd name="T4" fmla="*/ 12 w 56"/>
                  <a:gd name="T5" fmla="*/ 17 h 21"/>
                  <a:gd name="T6" fmla="*/ 45 w 56"/>
                  <a:gd name="T7" fmla="*/ 19 h 21"/>
                  <a:gd name="T8" fmla="*/ 45 w 56"/>
                  <a:gd name="T9" fmla="*/ 7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6" h="21">
                    <a:moveTo>
                      <a:pt x="41" y="5"/>
                    </a:moveTo>
                    <a:cubicBezTo>
                      <a:pt x="33" y="1"/>
                      <a:pt x="20" y="0"/>
                      <a:pt x="11" y="3"/>
                    </a:cubicBezTo>
                    <a:cubicBezTo>
                      <a:pt x="0" y="6"/>
                      <a:pt x="2" y="13"/>
                      <a:pt x="12" y="17"/>
                    </a:cubicBezTo>
                    <a:cubicBezTo>
                      <a:pt x="21" y="21"/>
                      <a:pt x="35" y="21"/>
                      <a:pt x="45" y="19"/>
                    </a:cubicBezTo>
                    <a:cubicBezTo>
                      <a:pt x="56" y="17"/>
                      <a:pt x="54" y="11"/>
                      <a:pt x="45" y="7"/>
                    </a:cubicBezTo>
                  </a:path>
                </a:pathLst>
              </a:custGeom>
              <a:solidFill>
                <a:srgbClr val="F88B6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340" name="Freeform 1241"/>
              <p:cNvSpPr/>
              <p:nvPr/>
            </p:nvSpPr>
            <p:spPr bwMode="auto">
              <a:xfrm>
                <a:off x="580" y="2723"/>
                <a:ext cx="43" cy="32"/>
              </a:xfrm>
              <a:custGeom>
                <a:avLst/>
                <a:gdLst>
                  <a:gd name="T0" fmla="*/ 15 w 16"/>
                  <a:gd name="T1" fmla="*/ 6 h 12"/>
                  <a:gd name="T2" fmla="*/ 1 w 16"/>
                  <a:gd name="T3" fmla="*/ 6 h 12"/>
                  <a:gd name="T4" fmla="*/ 15 w 16"/>
                  <a:gd name="T5" fmla="*/ 11 h 12"/>
                  <a:gd name="T6" fmla="*/ 15 w 16"/>
                  <a:gd name="T7" fmla="*/ 6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" h="12">
                    <a:moveTo>
                      <a:pt x="15" y="6"/>
                    </a:moveTo>
                    <a:cubicBezTo>
                      <a:pt x="12" y="3"/>
                      <a:pt x="3" y="0"/>
                      <a:pt x="1" y="6"/>
                    </a:cubicBezTo>
                    <a:cubicBezTo>
                      <a:pt x="0" y="11"/>
                      <a:pt x="12" y="12"/>
                      <a:pt x="15" y="11"/>
                    </a:cubicBezTo>
                    <a:cubicBezTo>
                      <a:pt x="16" y="9"/>
                      <a:pt x="15" y="7"/>
                      <a:pt x="15" y="6"/>
                    </a:cubicBezTo>
                  </a:path>
                </a:pathLst>
              </a:custGeom>
              <a:solidFill>
                <a:srgbClr val="EE5F4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341" name="Freeform 1242"/>
              <p:cNvSpPr/>
              <p:nvPr/>
            </p:nvSpPr>
            <p:spPr bwMode="auto">
              <a:xfrm>
                <a:off x="980" y="2813"/>
                <a:ext cx="41" cy="30"/>
              </a:xfrm>
              <a:custGeom>
                <a:avLst/>
                <a:gdLst>
                  <a:gd name="T0" fmla="*/ 14 w 15"/>
                  <a:gd name="T1" fmla="*/ 5 h 11"/>
                  <a:gd name="T2" fmla="*/ 1 w 15"/>
                  <a:gd name="T3" fmla="*/ 5 h 11"/>
                  <a:gd name="T4" fmla="*/ 15 w 15"/>
                  <a:gd name="T5" fmla="*/ 11 h 11"/>
                  <a:gd name="T6" fmla="*/ 14 w 15"/>
                  <a:gd name="T7" fmla="*/ 6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" h="11">
                    <a:moveTo>
                      <a:pt x="14" y="5"/>
                    </a:moveTo>
                    <a:cubicBezTo>
                      <a:pt x="12" y="2"/>
                      <a:pt x="2" y="0"/>
                      <a:pt x="1" y="5"/>
                    </a:cubicBezTo>
                    <a:cubicBezTo>
                      <a:pt x="0" y="10"/>
                      <a:pt x="11" y="11"/>
                      <a:pt x="15" y="11"/>
                    </a:cubicBezTo>
                    <a:cubicBezTo>
                      <a:pt x="15" y="9"/>
                      <a:pt x="15" y="7"/>
                      <a:pt x="14" y="6"/>
                    </a:cubicBezTo>
                  </a:path>
                </a:pathLst>
              </a:custGeom>
              <a:solidFill>
                <a:srgbClr val="EE5F4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342" name="Freeform 1243"/>
              <p:cNvSpPr/>
              <p:nvPr/>
            </p:nvSpPr>
            <p:spPr bwMode="auto">
              <a:xfrm>
                <a:off x="637" y="3028"/>
                <a:ext cx="0" cy="2"/>
              </a:xfrm>
              <a:custGeom>
                <a:avLst/>
                <a:gdLst>
                  <a:gd name="T0" fmla="*/ 2 h 2"/>
                  <a:gd name="T1" fmla="*/ 0 h 2"/>
                  <a:gd name="T2" fmla="*/ 2 h 2"/>
                  <a:gd name="T3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343" name="Freeform 1244"/>
              <p:cNvSpPr/>
              <p:nvPr/>
            </p:nvSpPr>
            <p:spPr bwMode="auto">
              <a:xfrm>
                <a:off x="629" y="3019"/>
                <a:ext cx="8" cy="14"/>
              </a:xfrm>
              <a:custGeom>
                <a:avLst/>
                <a:gdLst>
                  <a:gd name="T0" fmla="*/ 0 w 3"/>
                  <a:gd name="T1" fmla="*/ 0 h 5"/>
                  <a:gd name="T2" fmla="*/ 0 w 3"/>
                  <a:gd name="T3" fmla="*/ 1 h 5"/>
                  <a:gd name="T4" fmla="*/ 3 w 3"/>
                  <a:gd name="T5" fmla="*/ 5 h 5"/>
                  <a:gd name="T6" fmla="*/ 2 w 3"/>
                  <a:gd name="T7" fmla="*/ 2 h 5"/>
                  <a:gd name="T8" fmla="*/ 2 w 3"/>
                  <a:gd name="T9" fmla="*/ 3 h 5"/>
                  <a:gd name="T10" fmla="*/ 2 w 3"/>
                  <a:gd name="T11" fmla="*/ 1 h 5"/>
                  <a:gd name="T12" fmla="*/ 1 w 3"/>
                  <a:gd name="T13" fmla="*/ 2 h 5"/>
                  <a:gd name="T14" fmla="*/ 0 w 3"/>
                  <a:gd name="T15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" h="5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2" y="4"/>
                      <a:pt x="1" y="3"/>
                      <a:pt x="3" y="5"/>
                    </a:cubicBezTo>
                    <a:cubicBezTo>
                      <a:pt x="3" y="4"/>
                      <a:pt x="3" y="3"/>
                      <a:pt x="2" y="2"/>
                    </a:cubicBezTo>
                    <a:cubicBezTo>
                      <a:pt x="2" y="2"/>
                      <a:pt x="2" y="4"/>
                      <a:pt x="2" y="3"/>
                    </a:cubicBezTo>
                    <a:cubicBezTo>
                      <a:pt x="2" y="2"/>
                      <a:pt x="2" y="2"/>
                      <a:pt x="2" y="1"/>
                    </a:cubicBezTo>
                    <a:cubicBezTo>
                      <a:pt x="1" y="0"/>
                      <a:pt x="2" y="2"/>
                      <a:pt x="1" y="2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344" name="Freeform 1245"/>
              <p:cNvSpPr/>
              <p:nvPr/>
            </p:nvSpPr>
            <p:spPr bwMode="auto">
              <a:xfrm>
                <a:off x="632" y="3025"/>
                <a:ext cx="0" cy="5"/>
              </a:xfrm>
              <a:custGeom>
                <a:avLst/>
                <a:gdLst>
                  <a:gd name="T0" fmla="*/ 2 h 2"/>
                  <a:gd name="T1" fmla="*/ 0 h 2"/>
                  <a:gd name="T2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2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345" name="Freeform 1246"/>
              <p:cNvSpPr/>
              <p:nvPr/>
            </p:nvSpPr>
            <p:spPr bwMode="auto">
              <a:xfrm>
                <a:off x="632" y="3028"/>
                <a:ext cx="0" cy="5"/>
              </a:xfrm>
              <a:custGeom>
                <a:avLst/>
                <a:gdLst>
                  <a:gd name="T0" fmla="*/ 1 h 2"/>
                  <a:gd name="T1" fmla="*/ 0 h 2"/>
                  <a:gd name="T2" fmla="*/ 2 h 2"/>
                  <a:gd name="T3" fmla="*/ 1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1"/>
                    </a:moveTo>
                    <a:cubicBezTo>
                      <a:pt x="0" y="1"/>
                      <a:pt x="0" y="0"/>
                      <a:pt x="0" y="0"/>
                    </a:cubicBezTo>
                    <a:cubicBezTo>
                      <a:pt x="0" y="2"/>
                      <a:pt x="0" y="2"/>
                      <a:pt x="0" y="2"/>
                    </a:cubicBez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346" name="Freeform 1247"/>
              <p:cNvSpPr/>
              <p:nvPr/>
            </p:nvSpPr>
            <p:spPr bwMode="auto">
              <a:xfrm>
                <a:off x="629" y="3030"/>
                <a:ext cx="0" cy="3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347" name="Freeform 1248"/>
              <p:cNvSpPr/>
              <p:nvPr/>
            </p:nvSpPr>
            <p:spPr bwMode="auto">
              <a:xfrm>
                <a:off x="626" y="3025"/>
                <a:ext cx="3" cy="8"/>
              </a:xfrm>
              <a:custGeom>
                <a:avLst/>
                <a:gdLst>
                  <a:gd name="T0" fmla="*/ 1 w 1"/>
                  <a:gd name="T1" fmla="*/ 3 h 3"/>
                  <a:gd name="T2" fmla="*/ 1 w 1"/>
                  <a:gd name="T3" fmla="*/ 3 h 3"/>
                  <a:gd name="T4" fmla="*/ 1 w 1"/>
                  <a:gd name="T5" fmla="*/ 2 h 3"/>
                  <a:gd name="T6" fmla="*/ 1 w 1"/>
                  <a:gd name="T7" fmla="*/ 1 h 3"/>
                  <a:gd name="T8" fmla="*/ 1 w 1"/>
                  <a:gd name="T9" fmla="*/ 1 h 3"/>
                  <a:gd name="T10" fmla="*/ 0 w 1"/>
                  <a:gd name="T11" fmla="*/ 0 h 3"/>
                  <a:gd name="T12" fmla="*/ 1 w 1"/>
                  <a:gd name="T13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" h="3">
                    <a:moveTo>
                      <a:pt x="1" y="3"/>
                    </a:moveTo>
                    <a:cubicBezTo>
                      <a:pt x="1" y="3"/>
                      <a:pt x="1" y="3"/>
                      <a:pt x="1" y="3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0" y="0"/>
                      <a:pt x="1" y="1"/>
                    </a:cubicBezTo>
                    <a:cubicBezTo>
                      <a:pt x="1" y="0"/>
                      <a:pt x="1" y="2"/>
                      <a:pt x="1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2"/>
                      <a:pt x="1" y="3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348" name="Freeform 1249"/>
              <p:cNvSpPr/>
              <p:nvPr/>
            </p:nvSpPr>
            <p:spPr bwMode="auto">
              <a:xfrm>
                <a:off x="629" y="3030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349" name="Freeform 1250"/>
              <p:cNvSpPr/>
              <p:nvPr/>
            </p:nvSpPr>
            <p:spPr bwMode="auto">
              <a:xfrm>
                <a:off x="632" y="3028"/>
                <a:ext cx="0" cy="2"/>
              </a:xfrm>
              <a:custGeom>
                <a:avLst/>
                <a:gdLst>
                  <a:gd name="T0" fmla="*/ 2 h 2"/>
                  <a:gd name="T1" fmla="*/ 2 h 2"/>
                  <a:gd name="T2" fmla="*/ 0 h 2"/>
                  <a:gd name="T3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350" name="Freeform 1251"/>
              <p:cNvSpPr/>
              <p:nvPr/>
            </p:nvSpPr>
            <p:spPr bwMode="auto">
              <a:xfrm>
                <a:off x="623" y="3022"/>
                <a:ext cx="3" cy="11"/>
              </a:xfrm>
              <a:custGeom>
                <a:avLst/>
                <a:gdLst>
                  <a:gd name="T0" fmla="*/ 1 w 1"/>
                  <a:gd name="T1" fmla="*/ 4 h 4"/>
                  <a:gd name="T2" fmla="*/ 1 w 1"/>
                  <a:gd name="T3" fmla="*/ 3 h 4"/>
                  <a:gd name="T4" fmla="*/ 0 w 1"/>
                  <a:gd name="T5" fmla="*/ 0 h 4"/>
                  <a:gd name="T6" fmla="*/ 0 w 1"/>
                  <a:gd name="T7" fmla="*/ 1 h 4"/>
                  <a:gd name="T8" fmla="*/ 1 w 1"/>
                  <a:gd name="T9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4">
                    <a:moveTo>
                      <a:pt x="1" y="4"/>
                    </a:moveTo>
                    <a:cubicBezTo>
                      <a:pt x="0" y="2"/>
                      <a:pt x="1" y="4"/>
                      <a:pt x="1" y="3"/>
                    </a:cubicBezTo>
                    <a:cubicBezTo>
                      <a:pt x="1" y="3"/>
                      <a:pt x="0" y="1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2"/>
                      <a:pt x="0" y="3"/>
                      <a:pt x="1" y="4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351" name="Freeform 1252"/>
              <p:cNvSpPr/>
              <p:nvPr/>
            </p:nvSpPr>
            <p:spPr bwMode="auto">
              <a:xfrm>
                <a:off x="623" y="3019"/>
                <a:ext cx="0" cy="3"/>
              </a:xfrm>
              <a:custGeom>
                <a:avLst/>
                <a:gdLst>
                  <a:gd name="T0" fmla="*/ 0 h 3"/>
                  <a:gd name="T1" fmla="*/ 3 h 3"/>
                  <a:gd name="T2" fmla="*/ 0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lnTo>
                      <a:pt x="0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352" name="Freeform 1253"/>
              <p:cNvSpPr/>
              <p:nvPr/>
            </p:nvSpPr>
            <p:spPr bwMode="auto">
              <a:xfrm>
                <a:off x="621" y="3022"/>
                <a:ext cx="2" cy="8"/>
              </a:xfrm>
              <a:custGeom>
                <a:avLst/>
                <a:gdLst>
                  <a:gd name="T0" fmla="*/ 0 w 1"/>
                  <a:gd name="T1" fmla="*/ 2 h 3"/>
                  <a:gd name="T2" fmla="*/ 1 w 1"/>
                  <a:gd name="T3" fmla="*/ 1 h 3"/>
                  <a:gd name="T4" fmla="*/ 0 w 1"/>
                  <a:gd name="T5" fmla="*/ 2 h 3"/>
                  <a:gd name="T6" fmla="*/ 1 w 1"/>
                  <a:gd name="T7" fmla="*/ 1 h 3"/>
                  <a:gd name="T8" fmla="*/ 0 w 1"/>
                  <a:gd name="T9" fmla="*/ 3 h 3"/>
                  <a:gd name="T10" fmla="*/ 1 w 1"/>
                  <a:gd name="T11" fmla="*/ 1 h 3"/>
                  <a:gd name="T12" fmla="*/ 1 w 1"/>
                  <a:gd name="T13" fmla="*/ 2 h 3"/>
                  <a:gd name="T14" fmla="*/ 1 w 1"/>
                  <a:gd name="T15" fmla="*/ 0 h 3"/>
                  <a:gd name="T16" fmla="*/ 1 w 1"/>
                  <a:gd name="T17" fmla="*/ 0 h 3"/>
                  <a:gd name="T18" fmla="*/ 1 w 1"/>
                  <a:gd name="T19" fmla="*/ 0 h 3"/>
                  <a:gd name="T20" fmla="*/ 1 w 1"/>
                  <a:gd name="T21" fmla="*/ 1 h 3"/>
                  <a:gd name="T22" fmla="*/ 0 w 1"/>
                  <a:gd name="T23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" h="3">
                    <a:moveTo>
                      <a:pt x="0" y="2"/>
                    </a:moveTo>
                    <a:cubicBezTo>
                      <a:pt x="1" y="2"/>
                      <a:pt x="1" y="1"/>
                      <a:pt x="1" y="1"/>
                    </a:cubicBezTo>
                    <a:cubicBezTo>
                      <a:pt x="1" y="1"/>
                      <a:pt x="1" y="1"/>
                      <a:pt x="0" y="2"/>
                    </a:cubicBezTo>
                    <a:cubicBezTo>
                      <a:pt x="0" y="2"/>
                      <a:pt x="1" y="1"/>
                      <a:pt x="1" y="1"/>
                    </a:cubicBezTo>
                    <a:cubicBezTo>
                      <a:pt x="0" y="3"/>
                      <a:pt x="1" y="1"/>
                      <a:pt x="0" y="3"/>
                    </a:cubicBezTo>
                    <a:cubicBezTo>
                      <a:pt x="0" y="3"/>
                      <a:pt x="1" y="3"/>
                      <a:pt x="1" y="1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2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1"/>
                      <a:pt x="1" y="1"/>
                    </a:cubicBezTo>
                    <a:cubicBezTo>
                      <a:pt x="0" y="2"/>
                      <a:pt x="1" y="1"/>
                      <a:pt x="0" y="2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353" name="Rectangle 1254"/>
              <p:cNvSpPr>
                <a:spLocks noChangeArrowheads="1"/>
              </p:cNvSpPr>
              <p:nvPr/>
            </p:nvSpPr>
            <p:spPr bwMode="auto">
              <a:xfrm>
                <a:off x="623" y="3028"/>
                <a:ext cx="1" cy="1"/>
              </a:xfrm>
              <a:prstGeom prst="rect">
                <a:avLst/>
              </a:pr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354" name="Freeform 1255"/>
              <p:cNvSpPr/>
              <p:nvPr/>
            </p:nvSpPr>
            <p:spPr bwMode="auto">
              <a:xfrm>
                <a:off x="618" y="3025"/>
                <a:ext cx="14" cy="3"/>
              </a:xfrm>
              <a:custGeom>
                <a:avLst/>
                <a:gdLst>
                  <a:gd name="T0" fmla="*/ 0 w 5"/>
                  <a:gd name="T1" fmla="*/ 1 h 1"/>
                  <a:gd name="T2" fmla="*/ 2 w 5"/>
                  <a:gd name="T3" fmla="*/ 1 h 1"/>
                  <a:gd name="T4" fmla="*/ 1 w 5"/>
                  <a:gd name="T5" fmla="*/ 1 h 1"/>
                  <a:gd name="T6" fmla="*/ 2 w 5"/>
                  <a:gd name="T7" fmla="*/ 0 h 1"/>
                  <a:gd name="T8" fmla="*/ 1 w 5"/>
                  <a:gd name="T9" fmla="*/ 0 h 1"/>
                  <a:gd name="T10" fmla="*/ 3 w 5"/>
                  <a:gd name="T11" fmla="*/ 0 h 1"/>
                  <a:gd name="T12" fmla="*/ 2 w 5"/>
                  <a:gd name="T13" fmla="*/ 0 h 1"/>
                  <a:gd name="T14" fmla="*/ 3 w 5"/>
                  <a:gd name="T15" fmla="*/ 0 h 1"/>
                  <a:gd name="T16" fmla="*/ 3 w 5"/>
                  <a:gd name="T17" fmla="*/ 0 h 1"/>
                  <a:gd name="T18" fmla="*/ 2 w 5"/>
                  <a:gd name="T19" fmla="*/ 0 h 1"/>
                  <a:gd name="T20" fmla="*/ 0 w 5"/>
                  <a:gd name="T21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" h="1">
                    <a:moveTo>
                      <a:pt x="0" y="1"/>
                    </a:moveTo>
                    <a:cubicBezTo>
                      <a:pt x="1" y="1"/>
                      <a:pt x="1" y="1"/>
                      <a:pt x="2" y="1"/>
                    </a:cubicBezTo>
                    <a:cubicBezTo>
                      <a:pt x="2" y="1"/>
                      <a:pt x="1" y="1"/>
                      <a:pt x="1" y="1"/>
                    </a:cubicBezTo>
                    <a:cubicBezTo>
                      <a:pt x="1" y="1"/>
                      <a:pt x="2" y="0"/>
                      <a:pt x="2" y="0"/>
                    </a:cubicBezTo>
                    <a:cubicBezTo>
                      <a:pt x="2" y="0"/>
                      <a:pt x="3" y="0"/>
                      <a:pt x="1" y="0"/>
                    </a:cubicBezTo>
                    <a:cubicBezTo>
                      <a:pt x="2" y="0"/>
                      <a:pt x="3" y="0"/>
                      <a:pt x="3" y="0"/>
                    </a:cubicBezTo>
                    <a:cubicBezTo>
                      <a:pt x="3" y="0"/>
                      <a:pt x="3" y="0"/>
                      <a:pt x="2" y="0"/>
                    </a:cubicBezTo>
                    <a:cubicBezTo>
                      <a:pt x="3" y="0"/>
                      <a:pt x="5" y="0"/>
                      <a:pt x="3" y="0"/>
                    </a:cubicBezTo>
                    <a:cubicBezTo>
                      <a:pt x="3" y="0"/>
                      <a:pt x="2" y="0"/>
                      <a:pt x="3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0" y="0"/>
                      <a:pt x="0" y="0"/>
                      <a:pt x="0" y="1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355" name="Freeform 1256"/>
              <p:cNvSpPr/>
              <p:nvPr/>
            </p:nvSpPr>
            <p:spPr bwMode="auto">
              <a:xfrm>
                <a:off x="618" y="3028"/>
                <a:ext cx="3" cy="2"/>
              </a:xfrm>
              <a:custGeom>
                <a:avLst/>
                <a:gdLst>
                  <a:gd name="T0" fmla="*/ 1 w 1"/>
                  <a:gd name="T1" fmla="*/ 0 h 1"/>
                  <a:gd name="T2" fmla="*/ 1 w 1"/>
                  <a:gd name="T3" fmla="*/ 0 h 1"/>
                  <a:gd name="T4" fmla="*/ 1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0"/>
                      <a:pt x="1" y="0"/>
                      <a:pt x="1" y="0"/>
                    </a:cubicBezTo>
                    <a:cubicBezTo>
                      <a:pt x="0" y="0"/>
                      <a:pt x="0" y="1"/>
                      <a:pt x="1" y="0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356" name="Freeform 1257"/>
              <p:cNvSpPr/>
              <p:nvPr/>
            </p:nvSpPr>
            <p:spPr bwMode="auto">
              <a:xfrm>
                <a:off x="626" y="302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357" name="Freeform 1258"/>
              <p:cNvSpPr/>
              <p:nvPr/>
            </p:nvSpPr>
            <p:spPr bwMode="auto">
              <a:xfrm>
                <a:off x="618" y="3025"/>
                <a:ext cx="3" cy="0"/>
              </a:xfrm>
              <a:custGeom>
                <a:avLst/>
                <a:gdLst>
                  <a:gd name="T0" fmla="*/ 1 w 1"/>
                  <a:gd name="T1" fmla="*/ 1 w 1"/>
                  <a:gd name="T2" fmla="*/ 0 w 1"/>
                  <a:gd name="T3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358" name="Freeform 1259"/>
              <p:cNvSpPr/>
              <p:nvPr/>
            </p:nvSpPr>
            <p:spPr bwMode="auto">
              <a:xfrm>
                <a:off x="615" y="3003"/>
                <a:ext cx="27" cy="22"/>
              </a:xfrm>
              <a:custGeom>
                <a:avLst/>
                <a:gdLst>
                  <a:gd name="T0" fmla="*/ 7 w 10"/>
                  <a:gd name="T1" fmla="*/ 5 h 8"/>
                  <a:gd name="T2" fmla="*/ 8 w 10"/>
                  <a:gd name="T3" fmla="*/ 4 h 8"/>
                  <a:gd name="T4" fmla="*/ 9 w 10"/>
                  <a:gd name="T5" fmla="*/ 3 h 8"/>
                  <a:gd name="T6" fmla="*/ 10 w 10"/>
                  <a:gd name="T7" fmla="*/ 1 h 8"/>
                  <a:gd name="T8" fmla="*/ 8 w 10"/>
                  <a:gd name="T9" fmla="*/ 2 h 8"/>
                  <a:gd name="T10" fmla="*/ 9 w 10"/>
                  <a:gd name="T11" fmla="*/ 0 h 8"/>
                  <a:gd name="T12" fmla="*/ 7 w 10"/>
                  <a:gd name="T13" fmla="*/ 1 h 8"/>
                  <a:gd name="T14" fmla="*/ 6 w 10"/>
                  <a:gd name="T15" fmla="*/ 2 h 8"/>
                  <a:gd name="T16" fmla="*/ 2 w 10"/>
                  <a:gd name="T17" fmla="*/ 5 h 8"/>
                  <a:gd name="T18" fmla="*/ 4 w 10"/>
                  <a:gd name="T19" fmla="*/ 6 h 8"/>
                  <a:gd name="T20" fmla="*/ 2 w 10"/>
                  <a:gd name="T21" fmla="*/ 6 h 8"/>
                  <a:gd name="T22" fmla="*/ 2 w 10"/>
                  <a:gd name="T23" fmla="*/ 5 h 8"/>
                  <a:gd name="T24" fmla="*/ 1 w 10"/>
                  <a:gd name="T25" fmla="*/ 6 h 8"/>
                  <a:gd name="T26" fmla="*/ 4 w 10"/>
                  <a:gd name="T27" fmla="*/ 7 h 8"/>
                  <a:gd name="T28" fmla="*/ 1 w 10"/>
                  <a:gd name="T29" fmla="*/ 7 h 8"/>
                  <a:gd name="T30" fmla="*/ 3 w 10"/>
                  <a:gd name="T31" fmla="*/ 8 h 8"/>
                  <a:gd name="T32" fmla="*/ 4 w 10"/>
                  <a:gd name="T33" fmla="*/ 8 h 8"/>
                  <a:gd name="T34" fmla="*/ 5 w 10"/>
                  <a:gd name="T35" fmla="*/ 8 h 8"/>
                  <a:gd name="T36" fmla="*/ 3 w 10"/>
                  <a:gd name="T37" fmla="*/ 5 h 8"/>
                  <a:gd name="T38" fmla="*/ 4 w 10"/>
                  <a:gd name="T39" fmla="*/ 6 h 8"/>
                  <a:gd name="T40" fmla="*/ 6 w 10"/>
                  <a:gd name="T41" fmla="*/ 5 h 8"/>
                  <a:gd name="T42" fmla="*/ 5 w 10"/>
                  <a:gd name="T43" fmla="*/ 4 h 8"/>
                  <a:gd name="T44" fmla="*/ 6 w 10"/>
                  <a:gd name="T45" fmla="*/ 4 h 8"/>
                  <a:gd name="T46" fmla="*/ 5 w 10"/>
                  <a:gd name="T47" fmla="*/ 3 h 8"/>
                  <a:gd name="T48" fmla="*/ 6 w 10"/>
                  <a:gd name="T49" fmla="*/ 4 h 8"/>
                  <a:gd name="T50" fmla="*/ 5 w 10"/>
                  <a:gd name="T51" fmla="*/ 2 h 8"/>
                  <a:gd name="T52" fmla="*/ 7 w 10"/>
                  <a:gd name="T53" fmla="*/ 5 h 8"/>
                  <a:gd name="T54" fmla="*/ 7 w 10"/>
                  <a:gd name="T55" fmla="*/ 4 h 8"/>
                  <a:gd name="T56" fmla="*/ 6 w 10"/>
                  <a:gd name="T57" fmla="*/ 3 h 8"/>
                  <a:gd name="T58" fmla="*/ 7 w 10"/>
                  <a:gd name="T59" fmla="*/ 5 h 8"/>
                  <a:gd name="T60" fmla="*/ 7 w 10"/>
                  <a:gd name="T61" fmla="*/ 3 h 8"/>
                  <a:gd name="T62" fmla="*/ 7 w 10"/>
                  <a:gd name="T63" fmla="*/ 2 h 8"/>
                  <a:gd name="T64" fmla="*/ 8 w 10"/>
                  <a:gd name="T65" fmla="*/ 3 h 8"/>
                  <a:gd name="T66" fmla="*/ 7 w 10"/>
                  <a:gd name="T67" fmla="*/ 5 h 8"/>
                  <a:gd name="T68" fmla="*/ 7 w 10"/>
                  <a:gd name="T69" fmla="*/ 6 h 8"/>
                  <a:gd name="T70" fmla="*/ 8 w 10"/>
                  <a:gd name="T71" fmla="*/ 3 h 8"/>
                  <a:gd name="T72" fmla="*/ 7 w 10"/>
                  <a:gd name="T73" fmla="*/ 5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0" h="8">
                    <a:moveTo>
                      <a:pt x="7" y="5"/>
                    </a:moveTo>
                    <a:cubicBezTo>
                      <a:pt x="8" y="4"/>
                      <a:pt x="8" y="4"/>
                      <a:pt x="8" y="4"/>
                    </a:cubicBezTo>
                    <a:cubicBezTo>
                      <a:pt x="8" y="3"/>
                      <a:pt x="8" y="3"/>
                      <a:pt x="9" y="3"/>
                    </a:cubicBezTo>
                    <a:cubicBezTo>
                      <a:pt x="9" y="2"/>
                      <a:pt x="9" y="2"/>
                      <a:pt x="10" y="1"/>
                    </a:cubicBezTo>
                    <a:cubicBezTo>
                      <a:pt x="9" y="1"/>
                      <a:pt x="9" y="2"/>
                      <a:pt x="8" y="2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8" y="1"/>
                      <a:pt x="7" y="2"/>
                      <a:pt x="7" y="1"/>
                    </a:cubicBezTo>
                    <a:cubicBezTo>
                      <a:pt x="6" y="0"/>
                      <a:pt x="6" y="1"/>
                      <a:pt x="6" y="2"/>
                    </a:cubicBezTo>
                    <a:cubicBezTo>
                      <a:pt x="4" y="2"/>
                      <a:pt x="3" y="4"/>
                      <a:pt x="2" y="5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3" y="5"/>
                      <a:pt x="3" y="6"/>
                      <a:pt x="2" y="6"/>
                    </a:cubicBezTo>
                    <a:cubicBezTo>
                      <a:pt x="2" y="6"/>
                      <a:pt x="2" y="5"/>
                      <a:pt x="2" y="5"/>
                    </a:cubicBezTo>
                    <a:cubicBezTo>
                      <a:pt x="0" y="5"/>
                      <a:pt x="2" y="6"/>
                      <a:pt x="1" y="6"/>
                    </a:cubicBezTo>
                    <a:cubicBezTo>
                      <a:pt x="2" y="6"/>
                      <a:pt x="3" y="7"/>
                      <a:pt x="4" y="7"/>
                    </a:cubicBezTo>
                    <a:cubicBezTo>
                      <a:pt x="2" y="6"/>
                      <a:pt x="4" y="7"/>
                      <a:pt x="1" y="7"/>
                    </a:cubicBezTo>
                    <a:cubicBezTo>
                      <a:pt x="0" y="7"/>
                      <a:pt x="3" y="7"/>
                      <a:pt x="3" y="8"/>
                    </a:cubicBezTo>
                    <a:cubicBezTo>
                      <a:pt x="4" y="8"/>
                      <a:pt x="3" y="8"/>
                      <a:pt x="4" y="8"/>
                    </a:cubicBezTo>
                    <a:cubicBezTo>
                      <a:pt x="5" y="8"/>
                      <a:pt x="4" y="8"/>
                      <a:pt x="5" y="8"/>
                    </a:cubicBezTo>
                    <a:cubicBezTo>
                      <a:pt x="6" y="8"/>
                      <a:pt x="3" y="6"/>
                      <a:pt x="3" y="5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4" y="5"/>
                      <a:pt x="4" y="4"/>
                      <a:pt x="6" y="5"/>
                    </a:cubicBezTo>
                    <a:cubicBezTo>
                      <a:pt x="5" y="5"/>
                      <a:pt x="7" y="6"/>
                      <a:pt x="5" y="4"/>
                    </a:cubicBezTo>
                    <a:cubicBezTo>
                      <a:pt x="6" y="4"/>
                      <a:pt x="5" y="4"/>
                      <a:pt x="6" y="4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5" y="3"/>
                      <a:pt x="6" y="4"/>
                      <a:pt x="6" y="4"/>
                    </a:cubicBezTo>
                    <a:cubicBezTo>
                      <a:pt x="6" y="3"/>
                      <a:pt x="5" y="3"/>
                      <a:pt x="5" y="2"/>
                    </a:cubicBezTo>
                    <a:cubicBezTo>
                      <a:pt x="6" y="3"/>
                      <a:pt x="7" y="4"/>
                      <a:pt x="7" y="5"/>
                    </a:cubicBezTo>
                    <a:cubicBezTo>
                      <a:pt x="7" y="4"/>
                      <a:pt x="7" y="4"/>
                      <a:pt x="7" y="4"/>
                    </a:cubicBezTo>
                    <a:cubicBezTo>
                      <a:pt x="7" y="4"/>
                      <a:pt x="7" y="3"/>
                      <a:pt x="6" y="3"/>
                    </a:cubicBezTo>
                    <a:cubicBezTo>
                      <a:pt x="7" y="2"/>
                      <a:pt x="7" y="4"/>
                      <a:pt x="7" y="5"/>
                    </a:cubicBezTo>
                    <a:cubicBezTo>
                      <a:pt x="7" y="5"/>
                      <a:pt x="7" y="2"/>
                      <a:pt x="7" y="3"/>
                    </a:cubicBezTo>
                    <a:cubicBezTo>
                      <a:pt x="7" y="2"/>
                      <a:pt x="7" y="2"/>
                      <a:pt x="7" y="2"/>
                    </a:cubicBezTo>
                    <a:cubicBezTo>
                      <a:pt x="7" y="2"/>
                      <a:pt x="7" y="3"/>
                      <a:pt x="8" y="3"/>
                    </a:cubicBezTo>
                    <a:cubicBezTo>
                      <a:pt x="7" y="5"/>
                      <a:pt x="7" y="4"/>
                      <a:pt x="7" y="5"/>
                    </a:cubicBezTo>
                    <a:cubicBezTo>
                      <a:pt x="7" y="6"/>
                      <a:pt x="7" y="6"/>
                      <a:pt x="7" y="6"/>
                    </a:cubicBezTo>
                    <a:cubicBezTo>
                      <a:pt x="7" y="5"/>
                      <a:pt x="8" y="4"/>
                      <a:pt x="8" y="3"/>
                    </a:cubicBezTo>
                    <a:cubicBezTo>
                      <a:pt x="7" y="5"/>
                      <a:pt x="7" y="5"/>
                      <a:pt x="7" y="5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359" name="Freeform 1260"/>
              <p:cNvSpPr/>
              <p:nvPr/>
            </p:nvSpPr>
            <p:spPr bwMode="auto">
              <a:xfrm>
                <a:off x="634" y="3017"/>
                <a:ext cx="0" cy="2"/>
              </a:xfrm>
              <a:custGeom>
                <a:avLst/>
                <a:gdLst>
                  <a:gd name="T0" fmla="*/ 2 h 2"/>
                  <a:gd name="T1" fmla="*/ 0 h 2"/>
                  <a:gd name="T2" fmla="*/ 2 h 2"/>
                  <a:gd name="T3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360" name="Freeform 1261"/>
              <p:cNvSpPr/>
              <p:nvPr/>
            </p:nvSpPr>
            <p:spPr bwMode="auto">
              <a:xfrm>
                <a:off x="634" y="3017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361" name="Rectangle 1262"/>
              <p:cNvSpPr>
                <a:spLocks noChangeArrowheads="1"/>
              </p:cNvSpPr>
              <p:nvPr/>
            </p:nvSpPr>
            <p:spPr bwMode="auto">
              <a:xfrm>
                <a:off x="634" y="3006"/>
                <a:ext cx="1" cy="1"/>
              </a:xfrm>
              <a:prstGeom prst="rect">
                <a:avLst/>
              </a:pr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362" name="Freeform 1263"/>
              <p:cNvSpPr/>
              <p:nvPr/>
            </p:nvSpPr>
            <p:spPr bwMode="auto">
              <a:xfrm>
                <a:off x="634" y="3017"/>
                <a:ext cx="0" cy="2"/>
              </a:xfrm>
              <a:custGeom>
                <a:avLst/>
                <a:gdLst>
                  <a:gd name="T0" fmla="*/ 0 h 1"/>
                  <a:gd name="T1" fmla="*/ 0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1"/>
                      <a:pt x="0" y="0"/>
                    </a:cubicBezTo>
                    <a:cubicBezTo>
                      <a:pt x="0" y="1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363" name="Freeform 1264"/>
              <p:cNvSpPr/>
              <p:nvPr/>
            </p:nvSpPr>
            <p:spPr bwMode="auto">
              <a:xfrm>
                <a:off x="632" y="3017"/>
                <a:ext cx="2" cy="2"/>
              </a:xfrm>
              <a:custGeom>
                <a:avLst/>
                <a:gdLst>
                  <a:gd name="T0" fmla="*/ 0 w 1"/>
                  <a:gd name="T1" fmla="*/ 0 h 1"/>
                  <a:gd name="T2" fmla="*/ 1 w 1"/>
                  <a:gd name="T3" fmla="*/ 1 h 1"/>
                  <a:gd name="T4" fmla="*/ 0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0" y="0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364" name="Rectangle 1265"/>
              <p:cNvSpPr>
                <a:spLocks noChangeArrowheads="1"/>
              </p:cNvSpPr>
              <p:nvPr/>
            </p:nvSpPr>
            <p:spPr bwMode="auto">
              <a:xfrm>
                <a:off x="634" y="3019"/>
                <a:ext cx="1" cy="1"/>
              </a:xfrm>
              <a:prstGeom prst="rect">
                <a:avLst/>
              </a:pr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365" name="Freeform 1266"/>
              <p:cNvSpPr/>
              <p:nvPr/>
            </p:nvSpPr>
            <p:spPr bwMode="auto">
              <a:xfrm>
                <a:off x="634" y="3008"/>
                <a:ext cx="22" cy="17"/>
              </a:xfrm>
              <a:custGeom>
                <a:avLst/>
                <a:gdLst>
                  <a:gd name="T0" fmla="*/ 7 w 8"/>
                  <a:gd name="T1" fmla="*/ 5 h 6"/>
                  <a:gd name="T2" fmla="*/ 7 w 8"/>
                  <a:gd name="T3" fmla="*/ 4 h 6"/>
                  <a:gd name="T4" fmla="*/ 4 w 8"/>
                  <a:gd name="T5" fmla="*/ 4 h 6"/>
                  <a:gd name="T6" fmla="*/ 7 w 8"/>
                  <a:gd name="T7" fmla="*/ 3 h 6"/>
                  <a:gd name="T8" fmla="*/ 4 w 8"/>
                  <a:gd name="T9" fmla="*/ 2 h 6"/>
                  <a:gd name="T10" fmla="*/ 5 w 8"/>
                  <a:gd name="T11" fmla="*/ 1 h 6"/>
                  <a:gd name="T12" fmla="*/ 2 w 8"/>
                  <a:gd name="T13" fmla="*/ 3 h 6"/>
                  <a:gd name="T14" fmla="*/ 4 w 8"/>
                  <a:gd name="T15" fmla="*/ 0 h 6"/>
                  <a:gd name="T16" fmla="*/ 5 w 8"/>
                  <a:gd name="T17" fmla="*/ 0 h 6"/>
                  <a:gd name="T18" fmla="*/ 3 w 8"/>
                  <a:gd name="T19" fmla="*/ 0 h 6"/>
                  <a:gd name="T20" fmla="*/ 2 w 8"/>
                  <a:gd name="T21" fmla="*/ 1 h 6"/>
                  <a:gd name="T22" fmla="*/ 1 w 8"/>
                  <a:gd name="T23" fmla="*/ 3 h 6"/>
                  <a:gd name="T24" fmla="*/ 2 w 8"/>
                  <a:gd name="T25" fmla="*/ 2 h 6"/>
                  <a:gd name="T26" fmla="*/ 1 w 8"/>
                  <a:gd name="T27" fmla="*/ 3 h 6"/>
                  <a:gd name="T28" fmla="*/ 2 w 8"/>
                  <a:gd name="T29" fmla="*/ 3 h 6"/>
                  <a:gd name="T30" fmla="*/ 1 w 8"/>
                  <a:gd name="T31" fmla="*/ 4 h 6"/>
                  <a:gd name="T32" fmla="*/ 2 w 8"/>
                  <a:gd name="T33" fmla="*/ 3 h 6"/>
                  <a:gd name="T34" fmla="*/ 2 w 8"/>
                  <a:gd name="T35" fmla="*/ 3 h 6"/>
                  <a:gd name="T36" fmla="*/ 3 w 8"/>
                  <a:gd name="T37" fmla="*/ 2 h 6"/>
                  <a:gd name="T38" fmla="*/ 2 w 8"/>
                  <a:gd name="T39" fmla="*/ 4 h 6"/>
                  <a:gd name="T40" fmla="*/ 3 w 8"/>
                  <a:gd name="T41" fmla="*/ 3 h 6"/>
                  <a:gd name="T42" fmla="*/ 1 w 8"/>
                  <a:gd name="T43" fmla="*/ 4 h 6"/>
                  <a:gd name="T44" fmla="*/ 3 w 8"/>
                  <a:gd name="T45" fmla="*/ 4 h 6"/>
                  <a:gd name="T46" fmla="*/ 2 w 8"/>
                  <a:gd name="T47" fmla="*/ 4 h 6"/>
                  <a:gd name="T48" fmla="*/ 4 w 8"/>
                  <a:gd name="T49" fmla="*/ 3 h 6"/>
                  <a:gd name="T50" fmla="*/ 2 w 8"/>
                  <a:gd name="T51" fmla="*/ 4 h 6"/>
                  <a:gd name="T52" fmla="*/ 3 w 8"/>
                  <a:gd name="T53" fmla="*/ 4 h 6"/>
                  <a:gd name="T54" fmla="*/ 2 w 8"/>
                  <a:gd name="T55" fmla="*/ 4 h 6"/>
                  <a:gd name="T56" fmla="*/ 3 w 8"/>
                  <a:gd name="T57" fmla="*/ 5 h 6"/>
                  <a:gd name="T58" fmla="*/ 4 w 8"/>
                  <a:gd name="T59" fmla="*/ 5 h 6"/>
                  <a:gd name="T60" fmla="*/ 5 w 8"/>
                  <a:gd name="T61" fmla="*/ 5 h 6"/>
                  <a:gd name="T62" fmla="*/ 4 w 8"/>
                  <a:gd name="T63" fmla="*/ 5 h 6"/>
                  <a:gd name="T64" fmla="*/ 6 w 8"/>
                  <a:gd name="T65" fmla="*/ 6 h 6"/>
                  <a:gd name="T66" fmla="*/ 5 w 8"/>
                  <a:gd name="T67" fmla="*/ 5 h 6"/>
                  <a:gd name="T68" fmla="*/ 7 w 8"/>
                  <a:gd name="T69" fmla="*/ 5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8" h="6">
                    <a:moveTo>
                      <a:pt x="7" y="5"/>
                    </a:moveTo>
                    <a:cubicBezTo>
                      <a:pt x="8" y="5"/>
                      <a:pt x="7" y="4"/>
                      <a:pt x="7" y="4"/>
                    </a:cubicBezTo>
                    <a:cubicBezTo>
                      <a:pt x="7" y="3"/>
                      <a:pt x="4" y="4"/>
                      <a:pt x="4" y="4"/>
                    </a:cubicBezTo>
                    <a:cubicBezTo>
                      <a:pt x="7" y="3"/>
                      <a:pt x="7" y="3"/>
                      <a:pt x="7" y="3"/>
                    </a:cubicBezTo>
                    <a:cubicBezTo>
                      <a:pt x="6" y="2"/>
                      <a:pt x="6" y="1"/>
                      <a:pt x="4" y="2"/>
                    </a:cubicBezTo>
                    <a:cubicBezTo>
                      <a:pt x="4" y="1"/>
                      <a:pt x="4" y="1"/>
                      <a:pt x="5" y="1"/>
                    </a:cubicBezTo>
                    <a:cubicBezTo>
                      <a:pt x="4" y="0"/>
                      <a:pt x="2" y="4"/>
                      <a:pt x="2" y="3"/>
                    </a:cubicBezTo>
                    <a:cubicBezTo>
                      <a:pt x="4" y="2"/>
                      <a:pt x="3" y="1"/>
                      <a:pt x="4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4" y="0"/>
                      <a:pt x="3" y="0"/>
                      <a:pt x="3" y="0"/>
                    </a:cubicBezTo>
                    <a:cubicBezTo>
                      <a:pt x="3" y="0"/>
                      <a:pt x="2" y="2"/>
                      <a:pt x="2" y="1"/>
                    </a:cubicBezTo>
                    <a:cubicBezTo>
                      <a:pt x="2" y="2"/>
                      <a:pt x="1" y="2"/>
                      <a:pt x="1" y="3"/>
                    </a:cubicBezTo>
                    <a:cubicBezTo>
                      <a:pt x="1" y="2"/>
                      <a:pt x="1" y="3"/>
                      <a:pt x="2" y="2"/>
                    </a:cubicBezTo>
                    <a:cubicBezTo>
                      <a:pt x="1" y="3"/>
                      <a:pt x="2" y="2"/>
                      <a:pt x="1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3"/>
                      <a:pt x="1" y="3"/>
                      <a:pt x="1" y="4"/>
                    </a:cubicBezTo>
                    <a:cubicBezTo>
                      <a:pt x="1" y="3"/>
                      <a:pt x="2" y="3"/>
                      <a:pt x="2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3"/>
                      <a:pt x="2" y="4"/>
                      <a:pt x="3" y="2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4"/>
                      <a:pt x="0" y="5"/>
                      <a:pt x="1" y="4"/>
                    </a:cubicBezTo>
                    <a:cubicBezTo>
                      <a:pt x="2" y="4"/>
                      <a:pt x="2" y="4"/>
                      <a:pt x="3" y="4"/>
                    </a:cubicBezTo>
                    <a:cubicBezTo>
                      <a:pt x="3" y="3"/>
                      <a:pt x="2" y="4"/>
                      <a:pt x="2" y="4"/>
                    </a:cubicBezTo>
                    <a:cubicBezTo>
                      <a:pt x="2" y="3"/>
                      <a:pt x="4" y="3"/>
                      <a:pt x="4" y="3"/>
                    </a:cubicBezTo>
                    <a:cubicBezTo>
                      <a:pt x="3" y="3"/>
                      <a:pt x="5" y="3"/>
                      <a:pt x="2" y="4"/>
                    </a:cubicBezTo>
                    <a:cubicBezTo>
                      <a:pt x="2" y="4"/>
                      <a:pt x="4" y="4"/>
                      <a:pt x="3" y="4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4" y="4"/>
                      <a:pt x="1" y="4"/>
                      <a:pt x="3" y="5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5" y="5"/>
                      <a:pt x="6" y="6"/>
                      <a:pt x="6" y="6"/>
                    </a:cubicBezTo>
                    <a:cubicBezTo>
                      <a:pt x="6" y="6"/>
                      <a:pt x="5" y="5"/>
                      <a:pt x="5" y="5"/>
                    </a:cubicBezTo>
                    <a:cubicBezTo>
                      <a:pt x="6" y="5"/>
                      <a:pt x="7" y="5"/>
                      <a:pt x="7" y="5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366" name="Freeform 1267"/>
              <p:cNvSpPr/>
              <p:nvPr/>
            </p:nvSpPr>
            <p:spPr bwMode="auto">
              <a:xfrm>
                <a:off x="637" y="3017"/>
                <a:ext cx="3" cy="2"/>
              </a:xfrm>
              <a:custGeom>
                <a:avLst/>
                <a:gdLst>
                  <a:gd name="T0" fmla="*/ 0 w 3"/>
                  <a:gd name="T1" fmla="*/ 2 h 2"/>
                  <a:gd name="T2" fmla="*/ 3 w 3"/>
                  <a:gd name="T3" fmla="*/ 0 h 2"/>
                  <a:gd name="T4" fmla="*/ 0 w 3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2">
                    <a:moveTo>
                      <a:pt x="0" y="2"/>
                    </a:moveTo>
                    <a:lnTo>
                      <a:pt x="3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367" name="Freeform 1268"/>
              <p:cNvSpPr/>
              <p:nvPr/>
            </p:nvSpPr>
            <p:spPr bwMode="auto">
              <a:xfrm>
                <a:off x="634" y="3019"/>
                <a:ext cx="19" cy="22"/>
              </a:xfrm>
              <a:custGeom>
                <a:avLst/>
                <a:gdLst>
                  <a:gd name="T0" fmla="*/ 4 w 7"/>
                  <a:gd name="T1" fmla="*/ 2 h 8"/>
                  <a:gd name="T2" fmla="*/ 2 w 7"/>
                  <a:gd name="T3" fmla="*/ 2 h 8"/>
                  <a:gd name="T4" fmla="*/ 5 w 7"/>
                  <a:gd name="T5" fmla="*/ 3 h 8"/>
                  <a:gd name="T6" fmla="*/ 5 w 7"/>
                  <a:gd name="T7" fmla="*/ 4 h 8"/>
                  <a:gd name="T8" fmla="*/ 3 w 7"/>
                  <a:gd name="T9" fmla="*/ 2 h 8"/>
                  <a:gd name="T10" fmla="*/ 2 w 7"/>
                  <a:gd name="T11" fmla="*/ 2 h 8"/>
                  <a:gd name="T12" fmla="*/ 4 w 7"/>
                  <a:gd name="T13" fmla="*/ 4 h 8"/>
                  <a:gd name="T14" fmla="*/ 4 w 7"/>
                  <a:gd name="T15" fmla="*/ 5 h 8"/>
                  <a:gd name="T16" fmla="*/ 4 w 7"/>
                  <a:gd name="T17" fmla="*/ 4 h 8"/>
                  <a:gd name="T18" fmla="*/ 2 w 7"/>
                  <a:gd name="T19" fmla="*/ 3 h 8"/>
                  <a:gd name="T20" fmla="*/ 4 w 7"/>
                  <a:gd name="T21" fmla="*/ 8 h 8"/>
                  <a:gd name="T22" fmla="*/ 4 w 7"/>
                  <a:gd name="T23" fmla="*/ 7 h 8"/>
                  <a:gd name="T24" fmla="*/ 3 w 7"/>
                  <a:gd name="T25" fmla="*/ 5 h 8"/>
                  <a:gd name="T26" fmla="*/ 4 w 7"/>
                  <a:gd name="T27" fmla="*/ 6 h 8"/>
                  <a:gd name="T28" fmla="*/ 4 w 7"/>
                  <a:gd name="T29" fmla="*/ 7 h 8"/>
                  <a:gd name="T30" fmla="*/ 7 w 7"/>
                  <a:gd name="T31" fmla="*/ 3 h 8"/>
                  <a:gd name="T32" fmla="*/ 7 w 7"/>
                  <a:gd name="T33" fmla="*/ 4 h 8"/>
                  <a:gd name="T34" fmla="*/ 6 w 7"/>
                  <a:gd name="T35" fmla="*/ 3 h 8"/>
                  <a:gd name="T36" fmla="*/ 4 w 7"/>
                  <a:gd name="T37" fmla="*/ 2 h 8"/>
                  <a:gd name="T38" fmla="*/ 4 w 7"/>
                  <a:gd name="T39" fmla="*/ 2 h 8"/>
                  <a:gd name="T40" fmla="*/ 2 w 7"/>
                  <a:gd name="T41" fmla="*/ 1 h 8"/>
                  <a:gd name="T42" fmla="*/ 1 w 7"/>
                  <a:gd name="T43" fmla="*/ 1 h 8"/>
                  <a:gd name="T44" fmla="*/ 1 w 7"/>
                  <a:gd name="T45" fmla="*/ 1 h 8"/>
                  <a:gd name="T46" fmla="*/ 4 w 7"/>
                  <a:gd name="T47" fmla="*/ 2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7" h="8">
                    <a:moveTo>
                      <a:pt x="4" y="2"/>
                    </a:moveTo>
                    <a:cubicBezTo>
                      <a:pt x="3" y="2"/>
                      <a:pt x="3" y="2"/>
                      <a:pt x="2" y="2"/>
                    </a:cubicBezTo>
                    <a:cubicBezTo>
                      <a:pt x="3" y="2"/>
                      <a:pt x="4" y="2"/>
                      <a:pt x="5" y="3"/>
                    </a:cubicBezTo>
                    <a:cubicBezTo>
                      <a:pt x="4" y="3"/>
                      <a:pt x="5" y="4"/>
                      <a:pt x="5" y="4"/>
                    </a:cubicBezTo>
                    <a:cubicBezTo>
                      <a:pt x="4" y="4"/>
                      <a:pt x="3" y="3"/>
                      <a:pt x="3" y="2"/>
                    </a:cubicBezTo>
                    <a:cubicBezTo>
                      <a:pt x="3" y="3"/>
                      <a:pt x="2" y="2"/>
                      <a:pt x="2" y="2"/>
                    </a:cubicBezTo>
                    <a:cubicBezTo>
                      <a:pt x="3" y="3"/>
                      <a:pt x="2" y="3"/>
                      <a:pt x="4" y="4"/>
                    </a:cubicBezTo>
                    <a:cubicBezTo>
                      <a:pt x="4" y="4"/>
                      <a:pt x="5" y="5"/>
                      <a:pt x="4" y="5"/>
                    </a:cubicBezTo>
                    <a:cubicBezTo>
                      <a:pt x="3" y="4"/>
                      <a:pt x="4" y="4"/>
                      <a:pt x="4" y="4"/>
                    </a:cubicBezTo>
                    <a:cubicBezTo>
                      <a:pt x="3" y="3"/>
                      <a:pt x="3" y="4"/>
                      <a:pt x="2" y="3"/>
                    </a:cubicBezTo>
                    <a:cubicBezTo>
                      <a:pt x="3" y="5"/>
                      <a:pt x="2" y="5"/>
                      <a:pt x="4" y="8"/>
                    </a:cubicBezTo>
                    <a:cubicBezTo>
                      <a:pt x="4" y="8"/>
                      <a:pt x="4" y="7"/>
                      <a:pt x="4" y="7"/>
                    </a:cubicBezTo>
                    <a:cubicBezTo>
                      <a:pt x="3" y="7"/>
                      <a:pt x="3" y="6"/>
                      <a:pt x="3" y="5"/>
                    </a:cubicBezTo>
                    <a:cubicBezTo>
                      <a:pt x="3" y="6"/>
                      <a:pt x="3" y="5"/>
                      <a:pt x="4" y="6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6" y="7"/>
                      <a:pt x="7" y="5"/>
                      <a:pt x="7" y="3"/>
                    </a:cubicBezTo>
                    <a:cubicBezTo>
                      <a:pt x="7" y="4"/>
                      <a:pt x="7" y="4"/>
                      <a:pt x="7" y="4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3" y="1"/>
                      <a:pt x="3" y="1"/>
                      <a:pt x="2" y="1"/>
                    </a:cubicBezTo>
                    <a:cubicBezTo>
                      <a:pt x="2" y="1"/>
                      <a:pt x="3" y="1"/>
                      <a:pt x="1" y="1"/>
                    </a:cubicBezTo>
                    <a:cubicBezTo>
                      <a:pt x="0" y="0"/>
                      <a:pt x="3" y="1"/>
                      <a:pt x="1" y="1"/>
                    </a:cubicBezTo>
                    <a:lnTo>
                      <a:pt x="4" y="2"/>
                    </a:ln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368" name="Rectangle 1269"/>
              <p:cNvSpPr>
                <a:spLocks noChangeArrowheads="1"/>
              </p:cNvSpPr>
              <p:nvPr/>
            </p:nvSpPr>
            <p:spPr bwMode="auto">
              <a:xfrm>
                <a:off x="642" y="3022"/>
                <a:ext cx="3" cy="1"/>
              </a:xfrm>
              <a:prstGeom prst="rect">
                <a:avLst/>
              </a:pr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369" name="Freeform 1270"/>
              <p:cNvSpPr/>
              <p:nvPr/>
            </p:nvSpPr>
            <p:spPr bwMode="auto">
              <a:xfrm>
                <a:off x="651" y="3025"/>
                <a:ext cx="2" cy="3"/>
              </a:xfrm>
              <a:custGeom>
                <a:avLst/>
                <a:gdLst>
                  <a:gd name="T0" fmla="*/ 1 w 1"/>
                  <a:gd name="T1" fmla="*/ 1 h 1"/>
                  <a:gd name="T2" fmla="*/ 0 w 1"/>
                  <a:gd name="T3" fmla="*/ 0 h 1"/>
                  <a:gd name="T4" fmla="*/ 1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370" name="Freeform 1271"/>
              <p:cNvSpPr/>
              <p:nvPr/>
            </p:nvSpPr>
            <p:spPr bwMode="auto">
              <a:xfrm>
                <a:off x="640" y="3028"/>
                <a:ext cx="0" cy="2"/>
              </a:xfrm>
              <a:custGeom>
                <a:avLst/>
                <a:gdLst>
                  <a:gd name="T0" fmla="*/ 0 h 1"/>
                  <a:gd name="T1" fmla="*/ 0 h 1"/>
                  <a:gd name="T2" fmla="*/ 1 h 1"/>
                  <a:gd name="T3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371" name="Freeform 1272"/>
              <p:cNvSpPr/>
              <p:nvPr/>
            </p:nvSpPr>
            <p:spPr bwMode="auto">
              <a:xfrm>
                <a:off x="637" y="3033"/>
                <a:ext cx="8" cy="11"/>
              </a:xfrm>
              <a:custGeom>
                <a:avLst/>
                <a:gdLst>
                  <a:gd name="T0" fmla="*/ 1 w 3"/>
                  <a:gd name="T1" fmla="*/ 4 h 4"/>
                  <a:gd name="T2" fmla="*/ 3 w 3"/>
                  <a:gd name="T3" fmla="*/ 3 h 4"/>
                  <a:gd name="T4" fmla="*/ 1 w 3"/>
                  <a:gd name="T5" fmla="*/ 0 h 4"/>
                  <a:gd name="T6" fmla="*/ 2 w 3"/>
                  <a:gd name="T7" fmla="*/ 2 h 4"/>
                  <a:gd name="T8" fmla="*/ 1 w 3"/>
                  <a:gd name="T9" fmla="*/ 3 h 4"/>
                  <a:gd name="T10" fmla="*/ 1 w 3"/>
                  <a:gd name="T11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" h="4">
                    <a:moveTo>
                      <a:pt x="1" y="4"/>
                    </a:moveTo>
                    <a:cubicBezTo>
                      <a:pt x="2" y="4"/>
                      <a:pt x="2" y="3"/>
                      <a:pt x="3" y="3"/>
                    </a:cubicBezTo>
                    <a:cubicBezTo>
                      <a:pt x="2" y="2"/>
                      <a:pt x="1" y="1"/>
                      <a:pt x="1" y="0"/>
                    </a:cubicBezTo>
                    <a:cubicBezTo>
                      <a:pt x="0" y="0"/>
                      <a:pt x="2" y="2"/>
                      <a:pt x="2" y="2"/>
                    </a:cubicBezTo>
                    <a:cubicBezTo>
                      <a:pt x="1" y="1"/>
                      <a:pt x="1" y="3"/>
                      <a:pt x="1" y="3"/>
                    </a:cubicBezTo>
                    <a:lnTo>
                      <a:pt x="1" y="4"/>
                    </a:ln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372" name="Freeform 1273"/>
              <p:cNvSpPr/>
              <p:nvPr/>
            </p:nvSpPr>
            <p:spPr bwMode="auto">
              <a:xfrm>
                <a:off x="604" y="3025"/>
                <a:ext cx="36" cy="22"/>
              </a:xfrm>
              <a:custGeom>
                <a:avLst/>
                <a:gdLst>
                  <a:gd name="T0" fmla="*/ 10 w 13"/>
                  <a:gd name="T1" fmla="*/ 4 h 8"/>
                  <a:gd name="T2" fmla="*/ 9 w 13"/>
                  <a:gd name="T3" fmla="*/ 4 h 8"/>
                  <a:gd name="T4" fmla="*/ 9 w 13"/>
                  <a:gd name="T5" fmla="*/ 3 h 8"/>
                  <a:gd name="T6" fmla="*/ 9 w 13"/>
                  <a:gd name="T7" fmla="*/ 2 h 8"/>
                  <a:gd name="T8" fmla="*/ 9 w 13"/>
                  <a:gd name="T9" fmla="*/ 3 h 8"/>
                  <a:gd name="T10" fmla="*/ 8 w 13"/>
                  <a:gd name="T11" fmla="*/ 4 h 8"/>
                  <a:gd name="T12" fmla="*/ 8 w 13"/>
                  <a:gd name="T13" fmla="*/ 5 h 8"/>
                  <a:gd name="T14" fmla="*/ 7 w 13"/>
                  <a:gd name="T15" fmla="*/ 3 h 8"/>
                  <a:gd name="T16" fmla="*/ 7 w 13"/>
                  <a:gd name="T17" fmla="*/ 6 h 8"/>
                  <a:gd name="T18" fmla="*/ 6 w 13"/>
                  <a:gd name="T19" fmla="*/ 5 h 8"/>
                  <a:gd name="T20" fmla="*/ 6 w 13"/>
                  <a:gd name="T21" fmla="*/ 5 h 8"/>
                  <a:gd name="T22" fmla="*/ 6 w 13"/>
                  <a:gd name="T23" fmla="*/ 5 h 8"/>
                  <a:gd name="T24" fmla="*/ 6 w 13"/>
                  <a:gd name="T25" fmla="*/ 3 h 8"/>
                  <a:gd name="T26" fmla="*/ 6 w 13"/>
                  <a:gd name="T27" fmla="*/ 3 h 8"/>
                  <a:gd name="T28" fmla="*/ 6 w 13"/>
                  <a:gd name="T29" fmla="*/ 2 h 8"/>
                  <a:gd name="T30" fmla="*/ 5 w 13"/>
                  <a:gd name="T31" fmla="*/ 2 h 8"/>
                  <a:gd name="T32" fmla="*/ 5 w 13"/>
                  <a:gd name="T33" fmla="*/ 2 h 8"/>
                  <a:gd name="T34" fmla="*/ 3 w 13"/>
                  <a:gd name="T35" fmla="*/ 4 h 8"/>
                  <a:gd name="T36" fmla="*/ 2 w 13"/>
                  <a:gd name="T37" fmla="*/ 3 h 8"/>
                  <a:gd name="T38" fmla="*/ 4 w 13"/>
                  <a:gd name="T39" fmla="*/ 2 h 8"/>
                  <a:gd name="T40" fmla="*/ 3 w 13"/>
                  <a:gd name="T41" fmla="*/ 2 h 8"/>
                  <a:gd name="T42" fmla="*/ 5 w 13"/>
                  <a:gd name="T43" fmla="*/ 1 h 8"/>
                  <a:gd name="T44" fmla="*/ 2 w 13"/>
                  <a:gd name="T45" fmla="*/ 1 h 8"/>
                  <a:gd name="T46" fmla="*/ 2 w 13"/>
                  <a:gd name="T47" fmla="*/ 1 h 8"/>
                  <a:gd name="T48" fmla="*/ 0 w 13"/>
                  <a:gd name="T49" fmla="*/ 2 h 8"/>
                  <a:gd name="T50" fmla="*/ 2 w 13"/>
                  <a:gd name="T51" fmla="*/ 5 h 8"/>
                  <a:gd name="T52" fmla="*/ 4 w 13"/>
                  <a:gd name="T53" fmla="*/ 5 h 8"/>
                  <a:gd name="T54" fmla="*/ 3 w 13"/>
                  <a:gd name="T55" fmla="*/ 6 h 8"/>
                  <a:gd name="T56" fmla="*/ 4 w 13"/>
                  <a:gd name="T57" fmla="*/ 5 h 8"/>
                  <a:gd name="T58" fmla="*/ 3 w 13"/>
                  <a:gd name="T59" fmla="*/ 6 h 8"/>
                  <a:gd name="T60" fmla="*/ 4 w 13"/>
                  <a:gd name="T61" fmla="*/ 5 h 8"/>
                  <a:gd name="T62" fmla="*/ 4 w 13"/>
                  <a:gd name="T63" fmla="*/ 7 h 8"/>
                  <a:gd name="T64" fmla="*/ 10 w 13"/>
                  <a:gd name="T65" fmla="*/ 7 h 8"/>
                  <a:gd name="T66" fmla="*/ 9 w 13"/>
                  <a:gd name="T67" fmla="*/ 6 h 8"/>
                  <a:gd name="T68" fmla="*/ 11 w 13"/>
                  <a:gd name="T69" fmla="*/ 5 h 8"/>
                  <a:gd name="T70" fmla="*/ 11 w 13"/>
                  <a:gd name="T71" fmla="*/ 4 h 8"/>
                  <a:gd name="T72" fmla="*/ 12 w 13"/>
                  <a:gd name="T73" fmla="*/ 7 h 8"/>
                  <a:gd name="T74" fmla="*/ 12 w 13"/>
                  <a:gd name="T75" fmla="*/ 6 h 8"/>
                  <a:gd name="T76" fmla="*/ 12 w 13"/>
                  <a:gd name="T77" fmla="*/ 5 h 8"/>
                  <a:gd name="T78" fmla="*/ 13 w 13"/>
                  <a:gd name="T79" fmla="*/ 6 h 8"/>
                  <a:gd name="T80" fmla="*/ 11 w 13"/>
                  <a:gd name="T81" fmla="*/ 3 h 8"/>
                  <a:gd name="T82" fmla="*/ 9 w 13"/>
                  <a:gd name="T83" fmla="*/ 2 h 8"/>
                  <a:gd name="T84" fmla="*/ 10 w 13"/>
                  <a:gd name="T85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3" h="8">
                    <a:moveTo>
                      <a:pt x="10" y="4"/>
                    </a:moveTo>
                    <a:cubicBezTo>
                      <a:pt x="10" y="4"/>
                      <a:pt x="10" y="5"/>
                      <a:pt x="9" y="4"/>
                    </a:cubicBezTo>
                    <a:cubicBezTo>
                      <a:pt x="9" y="3"/>
                      <a:pt x="9" y="3"/>
                      <a:pt x="9" y="3"/>
                    </a:cubicBezTo>
                    <a:cubicBezTo>
                      <a:pt x="9" y="2"/>
                      <a:pt x="9" y="4"/>
                      <a:pt x="9" y="2"/>
                    </a:cubicBezTo>
                    <a:cubicBezTo>
                      <a:pt x="9" y="3"/>
                      <a:pt x="9" y="3"/>
                      <a:pt x="9" y="3"/>
                    </a:cubicBezTo>
                    <a:cubicBezTo>
                      <a:pt x="8" y="3"/>
                      <a:pt x="9" y="5"/>
                      <a:pt x="8" y="4"/>
                    </a:cubicBezTo>
                    <a:cubicBezTo>
                      <a:pt x="8" y="4"/>
                      <a:pt x="8" y="4"/>
                      <a:pt x="8" y="5"/>
                    </a:cubicBezTo>
                    <a:cubicBezTo>
                      <a:pt x="8" y="4"/>
                      <a:pt x="8" y="4"/>
                      <a:pt x="7" y="3"/>
                    </a:cubicBezTo>
                    <a:cubicBezTo>
                      <a:pt x="7" y="3"/>
                      <a:pt x="7" y="5"/>
                      <a:pt x="7" y="6"/>
                    </a:cubicBezTo>
                    <a:cubicBezTo>
                      <a:pt x="7" y="4"/>
                      <a:pt x="6" y="7"/>
                      <a:pt x="6" y="5"/>
                    </a:cubicBezTo>
                    <a:cubicBezTo>
                      <a:pt x="6" y="5"/>
                      <a:pt x="6" y="5"/>
                      <a:pt x="6" y="5"/>
                    </a:cubicBezTo>
                    <a:cubicBezTo>
                      <a:pt x="7" y="3"/>
                      <a:pt x="6" y="5"/>
                      <a:pt x="6" y="5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6" y="3"/>
                      <a:pt x="5" y="4"/>
                      <a:pt x="6" y="3"/>
                    </a:cubicBezTo>
                    <a:cubicBezTo>
                      <a:pt x="6" y="2"/>
                      <a:pt x="6" y="2"/>
                      <a:pt x="6" y="2"/>
                    </a:cubicBezTo>
                    <a:cubicBezTo>
                      <a:pt x="5" y="3"/>
                      <a:pt x="5" y="2"/>
                      <a:pt x="5" y="2"/>
                    </a:cubicBezTo>
                    <a:cubicBezTo>
                      <a:pt x="5" y="2"/>
                      <a:pt x="5" y="2"/>
                      <a:pt x="5" y="2"/>
                    </a:cubicBezTo>
                    <a:cubicBezTo>
                      <a:pt x="4" y="2"/>
                      <a:pt x="5" y="2"/>
                      <a:pt x="3" y="4"/>
                    </a:cubicBezTo>
                    <a:cubicBezTo>
                      <a:pt x="5" y="2"/>
                      <a:pt x="2" y="4"/>
                      <a:pt x="2" y="3"/>
                    </a:cubicBezTo>
                    <a:cubicBezTo>
                      <a:pt x="3" y="2"/>
                      <a:pt x="3" y="3"/>
                      <a:pt x="4" y="2"/>
                    </a:cubicBezTo>
                    <a:cubicBezTo>
                      <a:pt x="3" y="3"/>
                      <a:pt x="4" y="2"/>
                      <a:pt x="3" y="2"/>
                    </a:cubicBezTo>
                    <a:cubicBezTo>
                      <a:pt x="5" y="1"/>
                      <a:pt x="3" y="2"/>
                      <a:pt x="5" y="1"/>
                    </a:cubicBezTo>
                    <a:cubicBezTo>
                      <a:pt x="4" y="1"/>
                      <a:pt x="3" y="1"/>
                      <a:pt x="2" y="1"/>
                    </a:cubicBezTo>
                    <a:cubicBezTo>
                      <a:pt x="3" y="1"/>
                      <a:pt x="3" y="1"/>
                      <a:pt x="2" y="1"/>
                    </a:cubicBezTo>
                    <a:cubicBezTo>
                      <a:pt x="3" y="1"/>
                      <a:pt x="0" y="1"/>
                      <a:pt x="0" y="2"/>
                    </a:cubicBezTo>
                    <a:cubicBezTo>
                      <a:pt x="0" y="3"/>
                      <a:pt x="2" y="4"/>
                      <a:pt x="2" y="5"/>
                    </a:cubicBezTo>
                    <a:cubicBezTo>
                      <a:pt x="4" y="4"/>
                      <a:pt x="3" y="6"/>
                      <a:pt x="4" y="5"/>
                    </a:cubicBezTo>
                    <a:cubicBezTo>
                      <a:pt x="3" y="6"/>
                      <a:pt x="3" y="6"/>
                      <a:pt x="3" y="6"/>
                    </a:cubicBezTo>
                    <a:cubicBezTo>
                      <a:pt x="4" y="6"/>
                      <a:pt x="3" y="5"/>
                      <a:pt x="4" y="5"/>
                    </a:cubicBezTo>
                    <a:cubicBezTo>
                      <a:pt x="4" y="5"/>
                      <a:pt x="4" y="6"/>
                      <a:pt x="3" y="6"/>
                    </a:cubicBezTo>
                    <a:cubicBezTo>
                      <a:pt x="4" y="7"/>
                      <a:pt x="4" y="6"/>
                      <a:pt x="4" y="5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6" y="8"/>
                      <a:pt x="8" y="6"/>
                      <a:pt x="10" y="7"/>
                    </a:cubicBezTo>
                    <a:cubicBezTo>
                      <a:pt x="9" y="6"/>
                      <a:pt x="9" y="6"/>
                      <a:pt x="9" y="6"/>
                    </a:cubicBezTo>
                    <a:cubicBezTo>
                      <a:pt x="10" y="6"/>
                      <a:pt x="10" y="2"/>
                      <a:pt x="11" y="5"/>
                    </a:cubicBezTo>
                    <a:cubicBezTo>
                      <a:pt x="11" y="4"/>
                      <a:pt x="11" y="4"/>
                      <a:pt x="11" y="4"/>
                    </a:cubicBezTo>
                    <a:cubicBezTo>
                      <a:pt x="11" y="4"/>
                      <a:pt x="12" y="6"/>
                      <a:pt x="12" y="7"/>
                    </a:cubicBezTo>
                    <a:cubicBezTo>
                      <a:pt x="12" y="6"/>
                      <a:pt x="12" y="6"/>
                      <a:pt x="12" y="6"/>
                    </a:cubicBezTo>
                    <a:cubicBezTo>
                      <a:pt x="12" y="5"/>
                      <a:pt x="12" y="5"/>
                      <a:pt x="12" y="5"/>
                    </a:cubicBezTo>
                    <a:cubicBezTo>
                      <a:pt x="12" y="4"/>
                      <a:pt x="12" y="5"/>
                      <a:pt x="13" y="6"/>
                    </a:cubicBezTo>
                    <a:cubicBezTo>
                      <a:pt x="13" y="4"/>
                      <a:pt x="11" y="4"/>
                      <a:pt x="11" y="3"/>
                    </a:cubicBezTo>
                    <a:cubicBezTo>
                      <a:pt x="11" y="5"/>
                      <a:pt x="9" y="0"/>
                      <a:pt x="9" y="2"/>
                    </a:cubicBezTo>
                    <a:cubicBezTo>
                      <a:pt x="9" y="3"/>
                      <a:pt x="10" y="3"/>
                      <a:pt x="10" y="4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373" name="Freeform 1274"/>
              <p:cNvSpPr/>
              <p:nvPr/>
            </p:nvSpPr>
            <p:spPr bwMode="auto">
              <a:xfrm>
                <a:off x="637" y="304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374" name="Freeform 1275"/>
              <p:cNvSpPr/>
              <p:nvPr/>
            </p:nvSpPr>
            <p:spPr bwMode="auto">
              <a:xfrm>
                <a:off x="610" y="302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375" name="Rectangle 1276"/>
              <p:cNvSpPr>
                <a:spLocks noChangeArrowheads="1"/>
              </p:cNvSpPr>
              <p:nvPr/>
            </p:nvSpPr>
            <p:spPr bwMode="auto">
              <a:xfrm>
                <a:off x="640" y="3041"/>
                <a:ext cx="1" cy="1"/>
              </a:xfrm>
              <a:prstGeom prst="rect">
                <a:avLst/>
              </a:pr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376" name="Freeform 1277"/>
              <p:cNvSpPr/>
              <p:nvPr/>
            </p:nvSpPr>
            <p:spPr bwMode="auto">
              <a:xfrm>
                <a:off x="634" y="3033"/>
                <a:ext cx="3" cy="0"/>
              </a:xfrm>
              <a:custGeom>
                <a:avLst/>
                <a:gdLst>
                  <a:gd name="T0" fmla="*/ 0 w 3"/>
                  <a:gd name="T1" fmla="*/ 0 w 3"/>
                  <a:gd name="T2" fmla="*/ 3 w 3"/>
                  <a:gd name="T3" fmla="*/ 0 w 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3">
                    <a:moveTo>
                      <a:pt x="0" y="0"/>
                    </a:moveTo>
                    <a:lnTo>
                      <a:pt x="0" y="0"/>
                    </a:lnTo>
                    <a:lnTo>
                      <a:pt x="3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377" name="Freeform 1278"/>
              <p:cNvSpPr/>
              <p:nvPr/>
            </p:nvSpPr>
            <p:spPr bwMode="auto">
              <a:xfrm>
                <a:off x="612" y="3022"/>
                <a:ext cx="3" cy="0"/>
              </a:xfrm>
              <a:custGeom>
                <a:avLst/>
                <a:gdLst>
                  <a:gd name="T0" fmla="*/ 3 w 3"/>
                  <a:gd name="T1" fmla="*/ 0 w 3"/>
                  <a:gd name="T2" fmla="*/ 3 w 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3">
                    <a:moveTo>
                      <a:pt x="3" y="0"/>
                    </a:moveTo>
                    <a:lnTo>
                      <a:pt x="0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378" name="Freeform 1279"/>
              <p:cNvSpPr/>
              <p:nvPr/>
            </p:nvSpPr>
            <p:spPr bwMode="auto">
              <a:xfrm>
                <a:off x="621" y="3017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379" name="Freeform 1280"/>
              <p:cNvSpPr/>
              <p:nvPr/>
            </p:nvSpPr>
            <p:spPr bwMode="auto">
              <a:xfrm>
                <a:off x="602" y="2992"/>
                <a:ext cx="59" cy="33"/>
              </a:xfrm>
              <a:custGeom>
                <a:avLst/>
                <a:gdLst>
                  <a:gd name="T0" fmla="*/ 17 w 22"/>
                  <a:gd name="T1" fmla="*/ 10 h 12"/>
                  <a:gd name="T2" fmla="*/ 19 w 22"/>
                  <a:gd name="T3" fmla="*/ 11 h 12"/>
                  <a:gd name="T4" fmla="*/ 20 w 22"/>
                  <a:gd name="T5" fmla="*/ 10 h 12"/>
                  <a:gd name="T6" fmla="*/ 19 w 22"/>
                  <a:gd name="T7" fmla="*/ 8 h 12"/>
                  <a:gd name="T8" fmla="*/ 17 w 22"/>
                  <a:gd name="T9" fmla="*/ 4 h 12"/>
                  <a:gd name="T10" fmla="*/ 15 w 22"/>
                  <a:gd name="T11" fmla="*/ 2 h 12"/>
                  <a:gd name="T12" fmla="*/ 12 w 22"/>
                  <a:gd name="T13" fmla="*/ 4 h 12"/>
                  <a:gd name="T14" fmla="*/ 11 w 22"/>
                  <a:gd name="T15" fmla="*/ 3 h 12"/>
                  <a:gd name="T16" fmla="*/ 10 w 22"/>
                  <a:gd name="T17" fmla="*/ 2 h 12"/>
                  <a:gd name="T18" fmla="*/ 10 w 22"/>
                  <a:gd name="T19" fmla="*/ 6 h 12"/>
                  <a:gd name="T20" fmla="*/ 8 w 22"/>
                  <a:gd name="T21" fmla="*/ 6 h 12"/>
                  <a:gd name="T22" fmla="*/ 7 w 22"/>
                  <a:gd name="T23" fmla="*/ 5 h 12"/>
                  <a:gd name="T24" fmla="*/ 6 w 22"/>
                  <a:gd name="T25" fmla="*/ 5 h 12"/>
                  <a:gd name="T26" fmla="*/ 4 w 22"/>
                  <a:gd name="T27" fmla="*/ 6 h 12"/>
                  <a:gd name="T28" fmla="*/ 3 w 22"/>
                  <a:gd name="T29" fmla="*/ 7 h 12"/>
                  <a:gd name="T30" fmla="*/ 4 w 22"/>
                  <a:gd name="T31" fmla="*/ 9 h 12"/>
                  <a:gd name="T32" fmla="*/ 3 w 22"/>
                  <a:gd name="T33" fmla="*/ 8 h 12"/>
                  <a:gd name="T34" fmla="*/ 3 w 22"/>
                  <a:gd name="T35" fmla="*/ 9 h 12"/>
                  <a:gd name="T36" fmla="*/ 2 w 22"/>
                  <a:gd name="T37" fmla="*/ 12 h 12"/>
                  <a:gd name="T38" fmla="*/ 2 w 22"/>
                  <a:gd name="T39" fmla="*/ 11 h 12"/>
                  <a:gd name="T40" fmla="*/ 1 w 22"/>
                  <a:gd name="T41" fmla="*/ 10 h 12"/>
                  <a:gd name="T42" fmla="*/ 5 w 22"/>
                  <a:gd name="T43" fmla="*/ 11 h 12"/>
                  <a:gd name="T44" fmla="*/ 6 w 22"/>
                  <a:gd name="T45" fmla="*/ 10 h 12"/>
                  <a:gd name="T46" fmla="*/ 6 w 22"/>
                  <a:gd name="T47" fmla="*/ 10 h 12"/>
                  <a:gd name="T48" fmla="*/ 6 w 22"/>
                  <a:gd name="T49" fmla="*/ 10 h 12"/>
                  <a:gd name="T50" fmla="*/ 7 w 22"/>
                  <a:gd name="T51" fmla="*/ 10 h 12"/>
                  <a:gd name="T52" fmla="*/ 7 w 22"/>
                  <a:gd name="T53" fmla="*/ 9 h 12"/>
                  <a:gd name="T54" fmla="*/ 7 w 22"/>
                  <a:gd name="T55" fmla="*/ 9 h 12"/>
                  <a:gd name="T56" fmla="*/ 7 w 22"/>
                  <a:gd name="T57" fmla="*/ 9 h 12"/>
                  <a:gd name="T58" fmla="*/ 7 w 22"/>
                  <a:gd name="T59" fmla="*/ 8 h 12"/>
                  <a:gd name="T60" fmla="*/ 8 w 22"/>
                  <a:gd name="T61" fmla="*/ 7 h 12"/>
                  <a:gd name="T62" fmla="*/ 9 w 22"/>
                  <a:gd name="T63" fmla="*/ 8 h 12"/>
                  <a:gd name="T64" fmla="*/ 10 w 22"/>
                  <a:gd name="T65" fmla="*/ 8 h 12"/>
                  <a:gd name="T66" fmla="*/ 10 w 22"/>
                  <a:gd name="T67" fmla="*/ 7 h 12"/>
                  <a:gd name="T68" fmla="*/ 11 w 22"/>
                  <a:gd name="T69" fmla="*/ 6 h 12"/>
                  <a:gd name="T70" fmla="*/ 13 w 22"/>
                  <a:gd name="T71" fmla="*/ 5 h 12"/>
                  <a:gd name="T72" fmla="*/ 14 w 22"/>
                  <a:gd name="T73" fmla="*/ 6 h 12"/>
                  <a:gd name="T74" fmla="*/ 16 w 22"/>
                  <a:gd name="T75" fmla="*/ 7 h 12"/>
                  <a:gd name="T76" fmla="*/ 16 w 22"/>
                  <a:gd name="T77" fmla="*/ 4 h 12"/>
                  <a:gd name="T78" fmla="*/ 15 w 22"/>
                  <a:gd name="T79" fmla="*/ 7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22" h="12">
                    <a:moveTo>
                      <a:pt x="15" y="8"/>
                    </a:moveTo>
                    <a:cubicBezTo>
                      <a:pt x="15" y="8"/>
                      <a:pt x="16" y="9"/>
                      <a:pt x="17" y="10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7" y="10"/>
                      <a:pt x="17" y="11"/>
                      <a:pt x="19" y="11"/>
                    </a:cubicBezTo>
                    <a:cubicBezTo>
                      <a:pt x="18" y="11"/>
                      <a:pt x="18" y="11"/>
                      <a:pt x="18" y="11"/>
                    </a:cubicBezTo>
                    <a:cubicBezTo>
                      <a:pt x="17" y="10"/>
                      <a:pt x="19" y="11"/>
                      <a:pt x="20" y="10"/>
                    </a:cubicBezTo>
                    <a:cubicBezTo>
                      <a:pt x="20" y="9"/>
                      <a:pt x="17" y="8"/>
                      <a:pt x="18" y="8"/>
                    </a:cubicBezTo>
                    <a:cubicBezTo>
                      <a:pt x="18" y="8"/>
                      <a:pt x="19" y="8"/>
                      <a:pt x="19" y="8"/>
                    </a:cubicBezTo>
                    <a:cubicBezTo>
                      <a:pt x="19" y="7"/>
                      <a:pt x="17" y="7"/>
                      <a:pt x="17" y="7"/>
                    </a:cubicBezTo>
                    <a:cubicBezTo>
                      <a:pt x="22" y="4"/>
                      <a:pt x="15" y="7"/>
                      <a:pt x="17" y="4"/>
                    </a:cubicBezTo>
                    <a:cubicBezTo>
                      <a:pt x="16" y="4"/>
                      <a:pt x="16" y="3"/>
                      <a:pt x="15" y="4"/>
                    </a:cubicBezTo>
                    <a:cubicBezTo>
                      <a:pt x="16" y="3"/>
                      <a:pt x="14" y="4"/>
                      <a:pt x="15" y="2"/>
                    </a:cubicBezTo>
                    <a:cubicBezTo>
                      <a:pt x="14" y="5"/>
                      <a:pt x="13" y="0"/>
                      <a:pt x="13" y="4"/>
                    </a:cubicBezTo>
                    <a:cubicBezTo>
                      <a:pt x="12" y="3"/>
                      <a:pt x="13" y="5"/>
                      <a:pt x="12" y="4"/>
                    </a:cubicBezTo>
                    <a:cubicBezTo>
                      <a:pt x="12" y="3"/>
                      <a:pt x="12" y="3"/>
                      <a:pt x="12" y="3"/>
                    </a:cubicBezTo>
                    <a:cubicBezTo>
                      <a:pt x="12" y="2"/>
                      <a:pt x="11" y="5"/>
                      <a:pt x="11" y="3"/>
                    </a:cubicBezTo>
                    <a:cubicBezTo>
                      <a:pt x="11" y="3"/>
                      <a:pt x="11" y="4"/>
                      <a:pt x="11" y="5"/>
                    </a:cubicBezTo>
                    <a:cubicBezTo>
                      <a:pt x="10" y="5"/>
                      <a:pt x="10" y="4"/>
                      <a:pt x="10" y="2"/>
                    </a:cubicBezTo>
                    <a:cubicBezTo>
                      <a:pt x="10" y="4"/>
                      <a:pt x="9" y="4"/>
                      <a:pt x="9" y="5"/>
                    </a:cubicBezTo>
                    <a:cubicBezTo>
                      <a:pt x="9" y="5"/>
                      <a:pt x="10" y="5"/>
                      <a:pt x="10" y="6"/>
                    </a:cubicBezTo>
                    <a:cubicBezTo>
                      <a:pt x="9" y="5"/>
                      <a:pt x="9" y="7"/>
                      <a:pt x="9" y="8"/>
                    </a:cubicBezTo>
                    <a:cubicBezTo>
                      <a:pt x="8" y="6"/>
                      <a:pt x="9" y="8"/>
                      <a:pt x="8" y="6"/>
                    </a:cubicBezTo>
                    <a:cubicBezTo>
                      <a:pt x="9" y="5"/>
                      <a:pt x="9" y="5"/>
                      <a:pt x="9" y="3"/>
                    </a:cubicBezTo>
                    <a:cubicBezTo>
                      <a:pt x="8" y="3"/>
                      <a:pt x="8" y="4"/>
                      <a:pt x="7" y="5"/>
                    </a:cubicBezTo>
                    <a:cubicBezTo>
                      <a:pt x="7" y="5"/>
                      <a:pt x="7" y="4"/>
                      <a:pt x="7" y="4"/>
                    </a:cubicBezTo>
                    <a:cubicBezTo>
                      <a:pt x="6" y="3"/>
                      <a:pt x="7" y="6"/>
                      <a:pt x="6" y="5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6" y="6"/>
                      <a:pt x="4" y="5"/>
                      <a:pt x="4" y="6"/>
                    </a:cubicBezTo>
                    <a:cubicBezTo>
                      <a:pt x="4" y="6"/>
                      <a:pt x="5" y="7"/>
                      <a:pt x="5" y="7"/>
                    </a:cubicBezTo>
                    <a:cubicBezTo>
                      <a:pt x="3" y="5"/>
                      <a:pt x="5" y="9"/>
                      <a:pt x="3" y="7"/>
                    </a:cubicBezTo>
                    <a:cubicBezTo>
                      <a:pt x="5" y="9"/>
                      <a:pt x="5" y="9"/>
                      <a:pt x="6" y="10"/>
                    </a:cubicBezTo>
                    <a:cubicBezTo>
                      <a:pt x="4" y="9"/>
                      <a:pt x="4" y="9"/>
                      <a:pt x="4" y="9"/>
                    </a:cubicBezTo>
                    <a:cubicBezTo>
                      <a:pt x="5" y="9"/>
                      <a:pt x="2" y="7"/>
                      <a:pt x="2" y="6"/>
                    </a:cubicBezTo>
                    <a:cubicBezTo>
                      <a:pt x="3" y="7"/>
                      <a:pt x="2" y="7"/>
                      <a:pt x="3" y="8"/>
                    </a:cubicBezTo>
                    <a:cubicBezTo>
                      <a:pt x="1" y="8"/>
                      <a:pt x="1" y="8"/>
                      <a:pt x="1" y="8"/>
                    </a:cubicBezTo>
                    <a:cubicBezTo>
                      <a:pt x="1" y="8"/>
                      <a:pt x="4" y="9"/>
                      <a:pt x="3" y="9"/>
                    </a:cubicBezTo>
                    <a:cubicBezTo>
                      <a:pt x="2" y="9"/>
                      <a:pt x="2" y="9"/>
                      <a:pt x="2" y="9"/>
                    </a:cubicBezTo>
                    <a:cubicBezTo>
                      <a:pt x="1" y="10"/>
                      <a:pt x="0" y="12"/>
                      <a:pt x="2" y="12"/>
                    </a:cubicBezTo>
                    <a:cubicBezTo>
                      <a:pt x="3" y="12"/>
                      <a:pt x="5" y="12"/>
                      <a:pt x="6" y="12"/>
                    </a:cubicBezTo>
                    <a:cubicBezTo>
                      <a:pt x="5" y="11"/>
                      <a:pt x="3" y="11"/>
                      <a:pt x="2" y="11"/>
                    </a:cubicBezTo>
                    <a:cubicBezTo>
                      <a:pt x="4" y="11"/>
                      <a:pt x="4" y="11"/>
                      <a:pt x="4" y="11"/>
                    </a:cubicBezTo>
                    <a:cubicBezTo>
                      <a:pt x="3" y="11"/>
                      <a:pt x="2" y="10"/>
                      <a:pt x="1" y="10"/>
                    </a:cubicBezTo>
                    <a:cubicBezTo>
                      <a:pt x="0" y="10"/>
                      <a:pt x="3" y="10"/>
                      <a:pt x="2" y="10"/>
                    </a:cubicBezTo>
                    <a:cubicBezTo>
                      <a:pt x="4" y="10"/>
                      <a:pt x="4" y="10"/>
                      <a:pt x="5" y="11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5" y="10"/>
                      <a:pt x="5" y="10"/>
                      <a:pt x="6" y="10"/>
                    </a:cubicBezTo>
                    <a:cubicBezTo>
                      <a:pt x="4" y="10"/>
                      <a:pt x="7" y="10"/>
                      <a:pt x="6" y="10"/>
                    </a:cubicBezTo>
                    <a:cubicBezTo>
                      <a:pt x="6" y="10"/>
                      <a:pt x="6" y="10"/>
                      <a:pt x="6" y="10"/>
                    </a:cubicBezTo>
                    <a:cubicBezTo>
                      <a:pt x="5" y="10"/>
                      <a:pt x="5" y="10"/>
                      <a:pt x="5" y="9"/>
                    </a:cubicBezTo>
                    <a:cubicBezTo>
                      <a:pt x="6" y="10"/>
                      <a:pt x="6" y="10"/>
                      <a:pt x="6" y="10"/>
                    </a:cubicBezTo>
                    <a:cubicBezTo>
                      <a:pt x="5" y="9"/>
                      <a:pt x="4" y="8"/>
                      <a:pt x="4" y="8"/>
                    </a:cubicBezTo>
                    <a:cubicBezTo>
                      <a:pt x="6" y="9"/>
                      <a:pt x="6" y="9"/>
                      <a:pt x="7" y="10"/>
                    </a:cubicBezTo>
                    <a:cubicBezTo>
                      <a:pt x="5" y="8"/>
                      <a:pt x="7" y="9"/>
                      <a:pt x="6" y="8"/>
                    </a:cubicBezTo>
                    <a:cubicBezTo>
                      <a:pt x="6" y="8"/>
                      <a:pt x="6" y="8"/>
                      <a:pt x="7" y="9"/>
                    </a:cubicBezTo>
                    <a:cubicBezTo>
                      <a:pt x="7" y="9"/>
                      <a:pt x="7" y="9"/>
                      <a:pt x="7" y="9"/>
                    </a:cubicBezTo>
                    <a:cubicBezTo>
                      <a:pt x="7" y="9"/>
                      <a:pt x="7" y="9"/>
                      <a:pt x="7" y="9"/>
                    </a:cubicBezTo>
                    <a:cubicBezTo>
                      <a:pt x="7" y="9"/>
                      <a:pt x="7" y="9"/>
                      <a:pt x="7" y="9"/>
                    </a:cubicBezTo>
                    <a:cubicBezTo>
                      <a:pt x="7" y="9"/>
                      <a:pt x="6" y="8"/>
                      <a:pt x="7" y="9"/>
                    </a:cubicBezTo>
                    <a:cubicBezTo>
                      <a:pt x="7" y="9"/>
                      <a:pt x="7" y="9"/>
                      <a:pt x="7" y="9"/>
                    </a:cubicBezTo>
                    <a:cubicBezTo>
                      <a:pt x="7" y="9"/>
                      <a:pt x="7" y="7"/>
                      <a:pt x="7" y="8"/>
                    </a:cubicBezTo>
                    <a:cubicBezTo>
                      <a:pt x="7" y="7"/>
                      <a:pt x="8" y="7"/>
                      <a:pt x="7" y="5"/>
                    </a:cubicBezTo>
                    <a:cubicBezTo>
                      <a:pt x="7" y="6"/>
                      <a:pt x="8" y="7"/>
                      <a:pt x="8" y="7"/>
                    </a:cubicBezTo>
                    <a:cubicBezTo>
                      <a:pt x="8" y="5"/>
                      <a:pt x="8" y="7"/>
                      <a:pt x="8" y="6"/>
                    </a:cubicBezTo>
                    <a:cubicBezTo>
                      <a:pt x="9" y="8"/>
                      <a:pt x="9" y="7"/>
                      <a:pt x="9" y="8"/>
                    </a:cubicBezTo>
                    <a:cubicBezTo>
                      <a:pt x="9" y="9"/>
                      <a:pt x="9" y="7"/>
                      <a:pt x="9" y="7"/>
                    </a:cubicBezTo>
                    <a:cubicBezTo>
                      <a:pt x="10" y="8"/>
                      <a:pt x="10" y="8"/>
                      <a:pt x="10" y="8"/>
                    </a:cubicBezTo>
                    <a:cubicBezTo>
                      <a:pt x="10" y="8"/>
                      <a:pt x="10" y="6"/>
                      <a:pt x="10" y="8"/>
                    </a:cubicBezTo>
                    <a:cubicBezTo>
                      <a:pt x="10" y="7"/>
                      <a:pt x="10" y="7"/>
                      <a:pt x="10" y="7"/>
                    </a:cubicBezTo>
                    <a:cubicBezTo>
                      <a:pt x="10" y="7"/>
                      <a:pt x="10" y="7"/>
                      <a:pt x="11" y="8"/>
                    </a:cubicBezTo>
                    <a:cubicBezTo>
                      <a:pt x="11" y="6"/>
                      <a:pt x="11" y="6"/>
                      <a:pt x="11" y="6"/>
                    </a:cubicBezTo>
                    <a:cubicBezTo>
                      <a:pt x="12" y="8"/>
                      <a:pt x="12" y="6"/>
                      <a:pt x="13" y="4"/>
                    </a:cubicBezTo>
                    <a:cubicBezTo>
                      <a:pt x="13" y="4"/>
                      <a:pt x="13" y="5"/>
                      <a:pt x="13" y="5"/>
                    </a:cubicBezTo>
                    <a:cubicBezTo>
                      <a:pt x="13" y="6"/>
                      <a:pt x="13" y="6"/>
                      <a:pt x="13" y="6"/>
                    </a:cubicBezTo>
                    <a:cubicBezTo>
                      <a:pt x="13" y="6"/>
                      <a:pt x="13" y="8"/>
                      <a:pt x="14" y="6"/>
                    </a:cubicBezTo>
                    <a:cubicBezTo>
                      <a:pt x="14" y="5"/>
                      <a:pt x="13" y="7"/>
                      <a:pt x="14" y="7"/>
                    </a:cubicBezTo>
                    <a:cubicBezTo>
                      <a:pt x="16" y="5"/>
                      <a:pt x="13" y="9"/>
                      <a:pt x="16" y="7"/>
                    </a:cubicBezTo>
                    <a:cubicBezTo>
                      <a:pt x="16" y="6"/>
                      <a:pt x="16" y="5"/>
                      <a:pt x="15" y="5"/>
                    </a:cubicBezTo>
                    <a:cubicBezTo>
                      <a:pt x="16" y="5"/>
                      <a:pt x="16" y="4"/>
                      <a:pt x="16" y="4"/>
                    </a:cubicBezTo>
                    <a:cubicBezTo>
                      <a:pt x="17" y="5"/>
                      <a:pt x="16" y="6"/>
                      <a:pt x="17" y="6"/>
                    </a:cubicBezTo>
                    <a:cubicBezTo>
                      <a:pt x="15" y="7"/>
                      <a:pt x="15" y="7"/>
                      <a:pt x="15" y="7"/>
                    </a:cubicBezTo>
                    <a:cubicBezTo>
                      <a:pt x="13" y="8"/>
                      <a:pt x="19" y="7"/>
                      <a:pt x="15" y="8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380" name="Freeform 1281"/>
              <p:cNvSpPr/>
              <p:nvPr/>
            </p:nvSpPr>
            <p:spPr bwMode="auto">
              <a:xfrm>
                <a:off x="634" y="3008"/>
                <a:ext cx="3" cy="6"/>
              </a:xfrm>
              <a:custGeom>
                <a:avLst/>
                <a:gdLst>
                  <a:gd name="T0" fmla="*/ 0 w 1"/>
                  <a:gd name="T1" fmla="*/ 0 h 2"/>
                  <a:gd name="T2" fmla="*/ 0 w 1"/>
                  <a:gd name="T3" fmla="*/ 2 h 2"/>
                  <a:gd name="T4" fmla="*/ 1 w 1"/>
                  <a:gd name="T5" fmla="*/ 1 h 2"/>
                  <a:gd name="T6" fmla="*/ 0 w 1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0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381" name="Freeform 1282"/>
              <p:cNvSpPr/>
              <p:nvPr/>
            </p:nvSpPr>
            <p:spPr bwMode="auto">
              <a:xfrm>
                <a:off x="637" y="3008"/>
                <a:ext cx="0" cy="3"/>
              </a:xfrm>
              <a:custGeom>
                <a:avLst/>
                <a:gdLst>
                  <a:gd name="T0" fmla="*/ 1 h 1"/>
                  <a:gd name="T1" fmla="*/ 0 h 1"/>
                  <a:gd name="T2" fmla="*/ 0 h 1"/>
                  <a:gd name="T3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382" name="Freeform 1283"/>
              <p:cNvSpPr/>
              <p:nvPr/>
            </p:nvSpPr>
            <p:spPr bwMode="auto">
              <a:xfrm>
                <a:off x="642" y="3017"/>
                <a:ext cx="3" cy="0"/>
              </a:xfrm>
              <a:custGeom>
                <a:avLst/>
                <a:gdLst>
                  <a:gd name="T0" fmla="*/ 0 w 1"/>
                  <a:gd name="T1" fmla="*/ 0 w 1"/>
                  <a:gd name="T2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383" name="Rectangle 1284"/>
              <p:cNvSpPr>
                <a:spLocks noChangeArrowheads="1"/>
              </p:cNvSpPr>
              <p:nvPr/>
            </p:nvSpPr>
            <p:spPr bwMode="auto">
              <a:xfrm>
                <a:off x="645" y="3019"/>
                <a:ext cx="1" cy="1"/>
              </a:xfrm>
              <a:prstGeom prst="rect">
                <a:avLst/>
              </a:pr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384" name="Freeform 1285"/>
              <p:cNvSpPr/>
              <p:nvPr/>
            </p:nvSpPr>
            <p:spPr bwMode="auto">
              <a:xfrm>
                <a:off x="607" y="3019"/>
                <a:ext cx="46" cy="25"/>
              </a:xfrm>
              <a:custGeom>
                <a:avLst/>
                <a:gdLst>
                  <a:gd name="T0" fmla="*/ 4 w 17"/>
                  <a:gd name="T1" fmla="*/ 3 h 9"/>
                  <a:gd name="T2" fmla="*/ 3 w 17"/>
                  <a:gd name="T3" fmla="*/ 4 h 9"/>
                  <a:gd name="T4" fmla="*/ 3 w 17"/>
                  <a:gd name="T5" fmla="*/ 2 h 9"/>
                  <a:gd name="T6" fmla="*/ 0 w 17"/>
                  <a:gd name="T7" fmla="*/ 3 h 9"/>
                  <a:gd name="T8" fmla="*/ 9 w 17"/>
                  <a:gd name="T9" fmla="*/ 6 h 9"/>
                  <a:gd name="T10" fmla="*/ 8 w 17"/>
                  <a:gd name="T11" fmla="*/ 7 h 9"/>
                  <a:gd name="T12" fmla="*/ 11 w 17"/>
                  <a:gd name="T13" fmla="*/ 5 h 9"/>
                  <a:gd name="T14" fmla="*/ 12 w 17"/>
                  <a:gd name="T15" fmla="*/ 7 h 9"/>
                  <a:gd name="T16" fmla="*/ 13 w 17"/>
                  <a:gd name="T17" fmla="*/ 5 h 9"/>
                  <a:gd name="T18" fmla="*/ 13 w 17"/>
                  <a:gd name="T19" fmla="*/ 5 h 9"/>
                  <a:gd name="T20" fmla="*/ 14 w 17"/>
                  <a:gd name="T21" fmla="*/ 5 h 9"/>
                  <a:gd name="T22" fmla="*/ 13 w 17"/>
                  <a:gd name="T23" fmla="*/ 4 h 9"/>
                  <a:gd name="T24" fmla="*/ 14 w 17"/>
                  <a:gd name="T25" fmla="*/ 4 h 9"/>
                  <a:gd name="T26" fmla="*/ 14 w 17"/>
                  <a:gd name="T27" fmla="*/ 4 h 9"/>
                  <a:gd name="T28" fmla="*/ 14 w 17"/>
                  <a:gd name="T29" fmla="*/ 3 h 9"/>
                  <a:gd name="T30" fmla="*/ 15 w 17"/>
                  <a:gd name="T31" fmla="*/ 4 h 9"/>
                  <a:gd name="T32" fmla="*/ 15 w 17"/>
                  <a:gd name="T33" fmla="*/ 1 h 9"/>
                  <a:gd name="T34" fmla="*/ 14 w 17"/>
                  <a:gd name="T35" fmla="*/ 0 h 9"/>
                  <a:gd name="T36" fmla="*/ 14 w 17"/>
                  <a:gd name="T37" fmla="*/ 2 h 9"/>
                  <a:gd name="T38" fmla="*/ 14 w 17"/>
                  <a:gd name="T39" fmla="*/ 2 h 9"/>
                  <a:gd name="T40" fmla="*/ 14 w 17"/>
                  <a:gd name="T41" fmla="*/ 3 h 9"/>
                  <a:gd name="T42" fmla="*/ 13 w 17"/>
                  <a:gd name="T43" fmla="*/ 1 h 9"/>
                  <a:gd name="T44" fmla="*/ 11 w 17"/>
                  <a:gd name="T45" fmla="*/ 1 h 9"/>
                  <a:gd name="T46" fmla="*/ 11 w 17"/>
                  <a:gd name="T47" fmla="*/ 1 h 9"/>
                  <a:gd name="T48" fmla="*/ 11 w 17"/>
                  <a:gd name="T49" fmla="*/ 2 h 9"/>
                  <a:gd name="T50" fmla="*/ 12 w 17"/>
                  <a:gd name="T51" fmla="*/ 2 h 9"/>
                  <a:gd name="T52" fmla="*/ 13 w 17"/>
                  <a:gd name="T53" fmla="*/ 4 h 9"/>
                  <a:gd name="T54" fmla="*/ 12 w 17"/>
                  <a:gd name="T55" fmla="*/ 5 h 9"/>
                  <a:gd name="T56" fmla="*/ 12 w 17"/>
                  <a:gd name="T57" fmla="*/ 3 h 9"/>
                  <a:gd name="T58" fmla="*/ 12 w 17"/>
                  <a:gd name="T59" fmla="*/ 4 h 9"/>
                  <a:gd name="T60" fmla="*/ 11 w 17"/>
                  <a:gd name="T61" fmla="*/ 2 h 9"/>
                  <a:gd name="T62" fmla="*/ 11 w 17"/>
                  <a:gd name="T63" fmla="*/ 4 h 9"/>
                  <a:gd name="T64" fmla="*/ 8 w 17"/>
                  <a:gd name="T65" fmla="*/ 4 h 9"/>
                  <a:gd name="T66" fmla="*/ 9 w 17"/>
                  <a:gd name="T67" fmla="*/ 3 h 9"/>
                  <a:gd name="T68" fmla="*/ 8 w 17"/>
                  <a:gd name="T69" fmla="*/ 4 h 9"/>
                  <a:gd name="T70" fmla="*/ 6 w 17"/>
                  <a:gd name="T71" fmla="*/ 3 h 9"/>
                  <a:gd name="T72" fmla="*/ 6 w 17"/>
                  <a:gd name="T73" fmla="*/ 4 h 9"/>
                  <a:gd name="T74" fmla="*/ 5 w 17"/>
                  <a:gd name="T75" fmla="*/ 3 h 9"/>
                  <a:gd name="T76" fmla="*/ 5 w 17"/>
                  <a:gd name="T77" fmla="*/ 3 h 9"/>
                  <a:gd name="T78" fmla="*/ 2 w 17"/>
                  <a:gd name="T79" fmla="*/ 4 h 9"/>
                  <a:gd name="T80" fmla="*/ 4 w 17"/>
                  <a:gd name="T81" fmla="*/ 3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7" h="9">
                    <a:moveTo>
                      <a:pt x="4" y="3"/>
                    </a:moveTo>
                    <a:cubicBezTo>
                      <a:pt x="3" y="4"/>
                      <a:pt x="3" y="4"/>
                      <a:pt x="3" y="4"/>
                    </a:cubicBezTo>
                    <a:cubicBezTo>
                      <a:pt x="3" y="3"/>
                      <a:pt x="2" y="3"/>
                      <a:pt x="3" y="2"/>
                    </a:cubicBezTo>
                    <a:cubicBezTo>
                      <a:pt x="1" y="3"/>
                      <a:pt x="2" y="1"/>
                      <a:pt x="0" y="3"/>
                    </a:cubicBezTo>
                    <a:cubicBezTo>
                      <a:pt x="2" y="5"/>
                      <a:pt x="5" y="8"/>
                      <a:pt x="9" y="6"/>
                    </a:cubicBezTo>
                    <a:cubicBezTo>
                      <a:pt x="8" y="7"/>
                      <a:pt x="8" y="7"/>
                      <a:pt x="8" y="7"/>
                    </a:cubicBezTo>
                    <a:cubicBezTo>
                      <a:pt x="10" y="5"/>
                      <a:pt x="11" y="9"/>
                      <a:pt x="11" y="5"/>
                    </a:cubicBezTo>
                    <a:cubicBezTo>
                      <a:pt x="12" y="7"/>
                      <a:pt x="12" y="7"/>
                      <a:pt x="12" y="7"/>
                    </a:cubicBezTo>
                    <a:cubicBezTo>
                      <a:pt x="13" y="7"/>
                      <a:pt x="12" y="4"/>
                      <a:pt x="13" y="5"/>
                    </a:cubicBezTo>
                    <a:cubicBezTo>
                      <a:pt x="13" y="5"/>
                      <a:pt x="13" y="5"/>
                      <a:pt x="13" y="5"/>
                    </a:cubicBezTo>
                    <a:cubicBezTo>
                      <a:pt x="13" y="4"/>
                      <a:pt x="13" y="5"/>
                      <a:pt x="14" y="5"/>
                    </a:cubicBezTo>
                    <a:cubicBezTo>
                      <a:pt x="13" y="4"/>
                      <a:pt x="13" y="4"/>
                      <a:pt x="13" y="4"/>
                    </a:cubicBezTo>
                    <a:cubicBezTo>
                      <a:pt x="13" y="3"/>
                      <a:pt x="14" y="4"/>
                      <a:pt x="14" y="4"/>
                    </a:cubicBezTo>
                    <a:cubicBezTo>
                      <a:pt x="15" y="4"/>
                      <a:pt x="14" y="4"/>
                      <a:pt x="14" y="4"/>
                    </a:cubicBezTo>
                    <a:cubicBezTo>
                      <a:pt x="15" y="5"/>
                      <a:pt x="14" y="3"/>
                      <a:pt x="14" y="3"/>
                    </a:cubicBezTo>
                    <a:cubicBezTo>
                      <a:pt x="15" y="3"/>
                      <a:pt x="15" y="4"/>
                      <a:pt x="15" y="4"/>
                    </a:cubicBezTo>
                    <a:cubicBezTo>
                      <a:pt x="15" y="3"/>
                      <a:pt x="17" y="3"/>
                      <a:pt x="15" y="1"/>
                    </a:cubicBezTo>
                    <a:cubicBezTo>
                      <a:pt x="15" y="1"/>
                      <a:pt x="14" y="1"/>
                      <a:pt x="14" y="0"/>
                    </a:cubicBezTo>
                    <a:cubicBezTo>
                      <a:pt x="13" y="0"/>
                      <a:pt x="14" y="1"/>
                      <a:pt x="14" y="2"/>
                    </a:cubicBezTo>
                    <a:cubicBezTo>
                      <a:pt x="14" y="2"/>
                      <a:pt x="14" y="2"/>
                      <a:pt x="14" y="2"/>
                    </a:cubicBezTo>
                    <a:cubicBezTo>
                      <a:pt x="16" y="5"/>
                      <a:pt x="14" y="2"/>
                      <a:pt x="14" y="3"/>
                    </a:cubicBezTo>
                    <a:cubicBezTo>
                      <a:pt x="13" y="2"/>
                      <a:pt x="14" y="2"/>
                      <a:pt x="13" y="1"/>
                    </a:cubicBezTo>
                    <a:cubicBezTo>
                      <a:pt x="11" y="0"/>
                      <a:pt x="13" y="4"/>
                      <a:pt x="11" y="1"/>
                    </a:cubicBezTo>
                    <a:cubicBezTo>
                      <a:pt x="11" y="1"/>
                      <a:pt x="11" y="1"/>
                      <a:pt x="11" y="1"/>
                    </a:cubicBezTo>
                    <a:cubicBezTo>
                      <a:pt x="11" y="1"/>
                      <a:pt x="11" y="1"/>
                      <a:pt x="11" y="2"/>
                    </a:cubicBezTo>
                    <a:cubicBezTo>
                      <a:pt x="12" y="2"/>
                      <a:pt x="12" y="2"/>
                      <a:pt x="12" y="2"/>
                    </a:cubicBezTo>
                    <a:cubicBezTo>
                      <a:pt x="12" y="3"/>
                      <a:pt x="13" y="4"/>
                      <a:pt x="13" y="4"/>
                    </a:cubicBezTo>
                    <a:cubicBezTo>
                      <a:pt x="12" y="3"/>
                      <a:pt x="13" y="5"/>
                      <a:pt x="12" y="5"/>
                    </a:cubicBezTo>
                    <a:cubicBezTo>
                      <a:pt x="11" y="4"/>
                      <a:pt x="12" y="4"/>
                      <a:pt x="12" y="3"/>
                    </a:cubicBezTo>
                    <a:cubicBezTo>
                      <a:pt x="12" y="4"/>
                      <a:pt x="12" y="4"/>
                      <a:pt x="12" y="4"/>
                    </a:cubicBezTo>
                    <a:cubicBezTo>
                      <a:pt x="11" y="4"/>
                      <a:pt x="11" y="3"/>
                      <a:pt x="11" y="2"/>
                    </a:cubicBezTo>
                    <a:cubicBezTo>
                      <a:pt x="11" y="3"/>
                      <a:pt x="11" y="3"/>
                      <a:pt x="11" y="4"/>
                    </a:cubicBezTo>
                    <a:cubicBezTo>
                      <a:pt x="10" y="3"/>
                      <a:pt x="9" y="3"/>
                      <a:pt x="8" y="4"/>
                    </a:cubicBezTo>
                    <a:cubicBezTo>
                      <a:pt x="8" y="4"/>
                      <a:pt x="8" y="3"/>
                      <a:pt x="9" y="3"/>
                    </a:cubicBezTo>
                    <a:cubicBezTo>
                      <a:pt x="9" y="3"/>
                      <a:pt x="8" y="4"/>
                      <a:pt x="8" y="4"/>
                    </a:cubicBezTo>
                    <a:cubicBezTo>
                      <a:pt x="7" y="5"/>
                      <a:pt x="7" y="5"/>
                      <a:pt x="6" y="3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5" y="6"/>
                      <a:pt x="6" y="3"/>
                      <a:pt x="5" y="3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4" y="4"/>
                      <a:pt x="3" y="5"/>
                      <a:pt x="2" y="4"/>
                    </a:cubicBezTo>
                    <a:cubicBezTo>
                      <a:pt x="3" y="4"/>
                      <a:pt x="3" y="4"/>
                      <a:pt x="4" y="3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385" name="Freeform 1286"/>
              <p:cNvSpPr/>
              <p:nvPr/>
            </p:nvSpPr>
            <p:spPr bwMode="auto">
              <a:xfrm>
                <a:off x="604" y="3022"/>
                <a:ext cx="8" cy="3"/>
              </a:xfrm>
              <a:custGeom>
                <a:avLst/>
                <a:gdLst>
                  <a:gd name="T0" fmla="*/ 1 w 3"/>
                  <a:gd name="T1" fmla="*/ 1 h 1"/>
                  <a:gd name="T2" fmla="*/ 2 w 3"/>
                  <a:gd name="T3" fmla="*/ 0 h 1"/>
                  <a:gd name="T4" fmla="*/ 0 w 3"/>
                  <a:gd name="T5" fmla="*/ 0 h 1"/>
                  <a:gd name="T6" fmla="*/ 1 w 3"/>
                  <a:gd name="T7" fmla="*/ 1 h 1"/>
                  <a:gd name="T8" fmla="*/ 1 w 3"/>
                  <a:gd name="T9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1">
                    <a:moveTo>
                      <a:pt x="1" y="1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3" y="0"/>
                      <a:pt x="1" y="0"/>
                      <a:pt x="0" y="0"/>
                    </a:cubicBezTo>
                    <a:cubicBezTo>
                      <a:pt x="0" y="0"/>
                      <a:pt x="0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386" name="Freeform 1287"/>
              <p:cNvSpPr/>
              <p:nvPr/>
            </p:nvSpPr>
            <p:spPr bwMode="auto">
              <a:xfrm>
                <a:off x="602" y="2989"/>
                <a:ext cx="24" cy="33"/>
              </a:xfrm>
              <a:custGeom>
                <a:avLst/>
                <a:gdLst>
                  <a:gd name="T0" fmla="*/ 6 w 9"/>
                  <a:gd name="T1" fmla="*/ 4 h 12"/>
                  <a:gd name="T2" fmla="*/ 6 w 9"/>
                  <a:gd name="T3" fmla="*/ 3 h 12"/>
                  <a:gd name="T4" fmla="*/ 1 w 9"/>
                  <a:gd name="T5" fmla="*/ 6 h 12"/>
                  <a:gd name="T6" fmla="*/ 2 w 9"/>
                  <a:gd name="T7" fmla="*/ 9 h 12"/>
                  <a:gd name="T8" fmla="*/ 1 w 9"/>
                  <a:gd name="T9" fmla="*/ 9 h 12"/>
                  <a:gd name="T10" fmla="*/ 2 w 9"/>
                  <a:gd name="T11" fmla="*/ 11 h 12"/>
                  <a:gd name="T12" fmla="*/ 1 w 9"/>
                  <a:gd name="T13" fmla="*/ 10 h 12"/>
                  <a:gd name="T14" fmla="*/ 2 w 9"/>
                  <a:gd name="T15" fmla="*/ 10 h 12"/>
                  <a:gd name="T16" fmla="*/ 2 w 9"/>
                  <a:gd name="T17" fmla="*/ 9 h 12"/>
                  <a:gd name="T18" fmla="*/ 3 w 9"/>
                  <a:gd name="T19" fmla="*/ 10 h 12"/>
                  <a:gd name="T20" fmla="*/ 2 w 9"/>
                  <a:gd name="T21" fmla="*/ 6 h 12"/>
                  <a:gd name="T22" fmla="*/ 4 w 9"/>
                  <a:gd name="T23" fmla="*/ 8 h 12"/>
                  <a:gd name="T24" fmla="*/ 6 w 9"/>
                  <a:gd name="T25" fmla="*/ 7 h 12"/>
                  <a:gd name="T26" fmla="*/ 5 w 9"/>
                  <a:gd name="T27" fmla="*/ 6 h 12"/>
                  <a:gd name="T28" fmla="*/ 4 w 9"/>
                  <a:gd name="T29" fmla="*/ 5 h 12"/>
                  <a:gd name="T30" fmla="*/ 6 w 9"/>
                  <a:gd name="T31" fmla="*/ 6 h 12"/>
                  <a:gd name="T32" fmla="*/ 8 w 9"/>
                  <a:gd name="T33" fmla="*/ 5 h 12"/>
                  <a:gd name="T34" fmla="*/ 8 w 9"/>
                  <a:gd name="T35" fmla="*/ 3 h 12"/>
                  <a:gd name="T36" fmla="*/ 8 w 9"/>
                  <a:gd name="T37" fmla="*/ 4 h 12"/>
                  <a:gd name="T38" fmla="*/ 9 w 9"/>
                  <a:gd name="T39" fmla="*/ 5 h 12"/>
                  <a:gd name="T40" fmla="*/ 9 w 9"/>
                  <a:gd name="T41" fmla="*/ 1 h 12"/>
                  <a:gd name="T42" fmla="*/ 6 w 9"/>
                  <a:gd name="T43" fmla="*/ 4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9" h="12">
                    <a:moveTo>
                      <a:pt x="6" y="4"/>
                    </a:moveTo>
                    <a:cubicBezTo>
                      <a:pt x="6" y="3"/>
                      <a:pt x="6" y="3"/>
                      <a:pt x="6" y="3"/>
                    </a:cubicBezTo>
                    <a:cubicBezTo>
                      <a:pt x="5" y="3"/>
                      <a:pt x="3" y="5"/>
                      <a:pt x="1" y="6"/>
                    </a:cubicBezTo>
                    <a:cubicBezTo>
                      <a:pt x="0" y="7"/>
                      <a:pt x="2" y="8"/>
                      <a:pt x="2" y="9"/>
                    </a:cubicBezTo>
                    <a:cubicBezTo>
                      <a:pt x="1" y="9"/>
                      <a:pt x="1" y="9"/>
                      <a:pt x="1" y="9"/>
                    </a:cubicBezTo>
                    <a:cubicBezTo>
                      <a:pt x="1" y="10"/>
                      <a:pt x="0" y="12"/>
                      <a:pt x="2" y="11"/>
                    </a:cubicBezTo>
                    <a:cubicBezTo>
                      <a:pt x="2" y="11"/>
                      <a:pt x="1" y="11"/>
                      <a:pt x="1" y="10"/>
                    </a:cubicBezTo>
                    <a:cubicBezTo>
                      <a:pt x="2" y="10"/>
                      <a:pt x="2" y="10"/>
                      <a:pt x="2" y="10"/>
                    </a:cubicBezTo>
                    <a:cubicBezTo>
                      <a:pt x="2" y="9"/>
                      <a:pt x="2" y="9"/>
                      <a:pt x="2" y="9"/>
                    </a:cubicBezTo>
                    <a:cubicBezTo>
                      <a:pt x="3" y="10"/>
                      <a:pt x="3" y="10"/>
                      <a:pt x="3" y="10"/>
                    </a:cubicBezTo>
                    <a:cubicBezTo>
                      <a:pt x="4" y="9"/>
                      <a:pt x="0" y="8"/>
                      <a:pt x="2" y="6"/>
                    </a:cubicBezTo>
                    <a:cubicBezTo>
                      <a:pt x="4" y="8"/>
                      <a:pt x="4" y="8"/>
                      <a:pt x="4" y="8"/>
                    </a:cubicBezTo>
                    <a:cubicBezTo>
                      <a:pt x="4" y="7"/>
                      <a:pt x="5" y="6"/>
                      <a:pt x="6" y="7"/>
                    </a:cubicBezTo>
                    <a:cubicBezTo>
                      <a:pt x="6" y="7"/>
                      <a:pt x="5" y="6"/>
                      <a:pt x="5" y="6"/>
                    </a:cubicBezTo>
                    <a:cubicBezTo>
                      <a:pt x="5" y="6"/>
                      <a:pt x="5" y="6"/>
                      <a:pt x="4" y="5"/>
                    </a:cubicBezTo>
                    <a:cubicBezTo>
                      <a:pt x="5" y="3"/>
                      <a:pt x="5" y="6"/>
                      <a:pt x="6" y="6"/>
                    </a:cubicBezTo>
                    <a:cubicBezTo>
                      <a:pt x="6" y="5"/>
                      <a:pt x="7" y="4"/>
                      <a:pt x="8" y="5"/>
                    </a:cubicBezTo>
                    <a:cubicBezTo>
                      <a:pt x="7" y="4"/>
                      <a:pt x="8" y="3"/>
                      <a:pt x="8" y="3"/>
                    </a:cubicBezTo>
                    <a:cubicBezTo>
                      <a:pt x="9" y="3"/>
                      <a:pt x="8" y="4"/>
                      <a:pt x="8" y="4"/>
                    </a:cubicBezTo>
                    <a:cubicBezTo>
                      <a:pt x="9" y="4"/>
                      <a:pt x="9" y="5"/>
                      <a:pt x="9" y="5"/>
                    </a:cubicBezTo>
                    <a:cubicBezTo>
                      <a:pt x="9" y="4"/>
                      <a:pt x="9" y="2"/>
                      <a:pt x="9" y="1"/>
                    </a:cubicBezTo>
                    <a:cubicBezTo>
                      <a:pt x="8" y="0"/>
                      <a:pt x="7" y="4"/>
                      <a:pt x="6" y="4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387" name="Rectangle 1288"/>
              <p:cNvSpPr>
                <a:spLocks noChangeArrowheads="1"/>
              </p:cNvSpPr>
              <p:nvPr/>
            </p:nvSpPr>
            <p:spPr bwMode="auto">
              <a:xfrm>
                <a:off x="618" y="2998"/>
                <a:ext cx="1" cy="1"/>
              </a:xfrm>
              <a:prstGeom prst="rect">
                <a:avLst/>
              </a:pr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388" name="Freeform 1289"/>
              <p:cNvSpPr/>
              <p:nvPr/>
            </p:nvSpPr>
            <p:spPr bwMode="auto">
              <a:xfrm>
                <a:off x="787" y="3183"/>
                <a:ext cx="0" cy="2"/>
              </a:xfrm>
              <a:custGeom>
                <a:avLst/>
                <a:gdLst>
                  <a:gd name="T0" fmla="*/ 2 h 2"/>
                  <a:gd name="T1" fmla="*/ 0 h 2"/>
                  <a:gd name="T2" fmla="*/ 2 h 2"/>
                  <a:gd name="T3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389" name="Freeform 1290"/>
              <p:cNvSpPr/>
              <p:nvPr/>
            </p:nvSpPr>
            <p:spPr bwMode="auto">
              <a:xfrm>
                <a:off x="779" y="3174"/>
                <a:ext cx="8" cy="14"/>
              </a:xfrm>
              <a:custGeom>
                <a:avLst/>
                <a:gdLst>
                  <a:gd name="T0" fmla="*/ 0 w 3"/>
                  <a:gd name="T1" fmla="*/ 0 h 5"/>
                  <a:gd name="T2" fmla="*/ 0 w 3"/>
                  <a:gd name="T3" fmla="*/ 1 h 5"/>
                  <a:gd name="T4" fmla="*/ 3 w 3"/>
                  <a:gd name="T5" fmla="*/ 5 h 5"/>
                  <a:gd name="T6" fmla="*/ 2 w 3"/>
                  <a:gd name="T7" fmla="*/ 2 h 5"/>
                  <a:gd name="T8" fmla="*/ 2 w 3"/>
                  <a:gd name="T9" fmla="*/ 3 h 5"/>
                  <a:gd name="T10" fmla="*/ 1 w 3"/>
                  <a:gd name="T11" fmla="*/ 1 h 5"/>
                  <a:gd name="T12" fmla="*/ 1 w 3"/>
                  <a:gd name="T13" fmla="*/ 2 h 5"/>
                  <a:gd name="T14" fmla="*/ 0 w 3"/>
                  <a:gd name="T15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" h="5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2" y="4"/>
                      <a:pt x="1" y="3"/>
                      <a:pt x="3" y="5"/>
                    </a:cubicBezTo>
                    <a:cubicBezTo>
                      <a:pt x="3" y="5"/>
                      <a:pt x="3" y="3"/>
                      <a:pt x="2" y="2"/>
                    </a:cubicBezTo>
                    <a:cubicBezTo>
                      <a:pt x="2" y="2"/>
                      <a:pt x="2" y="4"/>
                      <a:pt x="2" y="3"/>
                    </a:cubicBezTo>
                    <a:cubicBezTo>
                      <a:pt x="2" y="2"/>
                      <a:pt x="2" y="2"/>
                      <a:pt x="1" y="1"/>
                    </a:cubicBezTo>
                    <a:cubicBezTo>
                      <a:pt x="1" y="0"/>
                      <a:pt x="2" y="2"/>
                      <a:pt x="1" y="2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390" name="Freeform 1291"/>
              <p:cNvSpPr/>
              <p:nvPr/>
            </p:nvSpPr>
            <p:spPr bwMode="auto">
              <a:xfrm>
                <a:off x="781" y="3180"/>
                <a:ext cx="0" cy="5"/>
              </a:xfrm>
              <a:custGeom>
                <a:avLst/>
                <a:gdLst>
                  <a:gd name="T0" fmla="*/ 2 h 2"/>
                  <a:gd name="T1" fmla="*/ 0 h 2"/>
                  <a:gd name="T2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2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391" name="Freeform 1292"/>
              <p:cNvSpPr/>
              <p:nvPr/>
            </p:nvSpPr>
            <p:spPr bwMode="auto">
              <a:xfrm>
                <a:off x="781" y="3183"/>
                <a:ext cx="0" cy="5"/>
              </a:xfrm>
              <a:custGeom>
                <a:avLst/>
                <a:gdLst>
                  <a:gd name="T0" fmla="*/ 1 h 2"/>
                  <a:gd name="T1" fmla="*/ 0 h 2"/>
                  <a:gd name="T2" fmla="*/ 2 h 2"/>
                  <a:gd name="T3" fmla="*/ 1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1"/>
                    </a:moveTo>
                    <a:cubicBezTo>
                      <a:pt x="0" y="1"/>
                      <a:pt x="0" y="0"/>
                      <a:pt x="0" y="0"/>
                    </a:cubicBezTo>
                    <a:cubicBezTo>
                      <a:pt x="0" y="2"/>
                      <a:pt x="0" y="2"/>
                      <a:pt x="0" y="2"/>
                    </a:cubicBez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392" name="Freeform 1293"/>
              <p:cNvSpPr/>
              <p:nvPr/>
            </p:nvSpPr>
            <p:spPr bwMode="auto">
              <a:xfrm>
                <a:off x="779" y="3185"/>
                <a:ext cx="0" cy="3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393" name="Freeform 1294"/>
              <p:cNvSpPr/>
              <p:nvPr/>
            </p:nvSpPr>
            <p:spPr bwMode="auto">
              <a:xfrm>
                <a:off x="776" y="3180"/>
                <a:ext cx="3" cy="11"/>
              </a:xfrm>
              <a:custGeom>
                <a:avLst/>
                <a:gdLst>
                  <a:gd name="T0" fmla="*/ 0 w 1"/>
                  <a:gd name="T1" fmla="*/ 3 h 4"/>
                  <a:gd name="T2" fmla="*/ 1 w 1"/>
                  <a:gd name="T3" fmla="*/ 3 h 4"/>
                  <a:gd name="T4" fmla="*/ 1 w 1"/>
                  <a:gd name="T5" fmla="*/ 3 h 4"/>
                  <a:gd name="T6" fmla="*/ 1 w 1"/>
                  <a:gd name="T7" fmla="*/ 1 h 4"/>
                  <a:gd name="T8" fmla="*/ 1 w 1"/>
                  <a:gd name="T9" fmla="*/ 1 h 4"/>
                  <a:gd name="T10" fmla="*/ 0 w 1"/>
                  <a:gd name="T11" fmla="*/ 0 h 4"/>
                  <a:gd name="T12" fmla="*/ 0 w 1"/>
                  <a:gd name="T13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" h="4">
                    <a:moveTo>
                      <a:pt x="0" y="3"/>
                    </a:moveTo>
                    <a:cubicBezTo>
                      <a:pt x="1" y="4"/>
                      <a:pt x="1" y="3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2"/>
                      <a:pt x="0" y="0"/>
                      <a:pt x="1" y="1"/>
                    </a:cubicBezTo>
                    <a:cubicBezTo>
                      <a:pt x="1" y="0"/>
                      <a:pt x="1" y="2"/>
                      <a:pt x="1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2"/>
                      <a:pt x="0" y="3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394" name="Freeform 1295"/>
              <p:cNvSpPr/>
              <p:nvPr/>
            </p:nvSpPr>
            <p:spPr bwMode="auto">
              <a:xfrm>
                <a:off x="779" y="318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395" name="Freeform 1296"/>
              <p:cNvSpPr/>
              <p:nvPr/>
            </p:nvSpPr>
            <p:spPr bwMode="auto">
              <a:xfrm>
                <a:off x="779" y="3183"/>
                <a:ext cx="2" cy="2"/>
              </a:xfrm>
              <a:custGeom>
                <a:avLst/>
                <a:gdLst>
                  <a:gd name="T0" fmla="*/ 2 w 2"/>
                  <a:gd name="T1" fmla="*/ 2 h 2"/>
                  <a:gd name="T2" fmla="*/ 2 w 2"/>
                  <a:gd name="T3" fmla="*/ 2 h 2"/>
                  <a:gd name="T4" fmla="*/ 0 w 2"/>
                  <a:gd name="T5" fmla="*/ 0 h 2"/>
                  <a:gd name="T6" fmla="*/ 2 w 2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2" y="2"/>
                    </a:moveTo>
                    <a:lnTo>
                      <a:pt x="2" y="2"/>
                    </a:lnTo>
                    <a:lnTo>
                      <a:pt x="0" y="0"/>
                    </a:lnTo>
                    <a:lnTo>
                      <a:pt x="2" y="2"/>
                    </a:ln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396" name="Freeform 1297"/>
              <p:cNvSpPr/>
              <p:nvPr/>
            </p:nvSpPr>
            <p:spPr bwMode="auto">
              <a:xfrm>
                <a:off x="773" y="3177"/>
                <a:ext cx="3" cy="11"/>
              </a:xfrm>
              <a:custGeom>
                <a:avLst/>
                <a:gdLst>
                  <a:gd name="T0" fmla="*/ 1 w 1"/>
                  <a:gd name="T1" fmla="*/ 4 h 4"/>
                  <a:gd name="T2" fmla="*/ 1 w 1"/>
                  <a:gd name="T3" fmla="*/ 3 h 4"/>
                  <a:gd name="T4" fmla="*/ 0 w 1"/>
                  <a:gd name="T5" fmla="*/ 0 h 4"/>
                  <a:gd name="T6" fmla="*/ 0 w 1"/>
                  <a:gd name="T7" fmla="*/ 1 h 4"/>
                  <a:gd name="T8" fmla="*/ 1 w 1"/>
                  <a:gd name="T9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4">
                    <a:moveTo>
                      <a:pt x="1" y="4"/>
                    </a:moveTo>
                    <a:cubicBezTo>
                      <a:pt x="0" y="2"/>
                      <a:pt x="1" y="4"/>
                      <a:pt x="1" y="3"/>
                    </a:cubicBezTo>
                    <a:cubicBezTo>
                      <a:pt x="1" y="3"/>
                      <a:pt x="0" y="1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2"/>
                      <a:pt x="0" y="3"/>
                      <a:pt x="1" y="4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397" name="Freeform 1298"/>
              <p:cNvSpPr/>
              <p:nvPr/>
            </p:nvSpPr>
            <p:spPr bwMode="auto">
              <a:xfrm>
                <a:off x="773" y="3174"/>
                <a:ext cx="0" cy="3"/>
              </a:xfrm>
              <a:custGeom>
                <a:avLst/>
                <a:gdLst>
                  <a:gd name="T0" fmla="*/ 0 h 3"/>
                  <a:gd name="T1" fmla="*/ 3 h 3"/>
                  <a:gd name="T2" fmla="*/ 0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lnTo>
                      <a:pt x="0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398" name="Freeform 1299"/>
              <p:cNvSpPr/>
              <p:nvPr/>
            </p:nvSpPr>
            <p:spPr bwMode="auto">
              <a:xfrm>
                <a:off x="770" y="3177"/>
                <a:ext cx="3" cy="8"/>
              </a:xfrm>
              <a:custGeom>
                <a:avLst/>
                <a:gdLst>
                  <a:gd name="T0" fmla="*/ 0 w 1"/>
                  <a:gd name="T1" fmla="*/ 2 h 3"/>
                  <a:gd name="T2" fmla="*/ 1 w 1"/>
                  <a:gd name="T3" fmla="*/ 1 h 3"/>
                  <a:gd name="T4" fmla="*/ 0 w 1"/>
                  <a:gd name="T5" fmla="*/ 2 h 3"/>
                  <a:gd name="T6" fmla="*/ 1 w 1"/>
                  <a:gd name="T7" fmla="*/ 1 h 3"/>
                  <a:gd name="T8" fmla="*/ 0 w 1"/>
                  <a:gd name="T9" fmla="*/ 3 h 3"/>
                  <a:gd name="T10" fmla="*/ 1 w 1"/>
                  <a:gd name="T11" fmla="*/ 1 h 3"/>
                  <a:gd name="T12" fmla="*/ 1 w 1"/>
                  <a:gd name="T13" fmla="*/ 3 h 3"/>
                  <a:gd name="T14" fmla="*/ 1 w 1"/>
                  <a:gd name="T15" fmla="*/ 0 h 3"/>
                  <a:gd name="T16" fmla="*/ 1 w 1"/>
                  <a:gd name="T17" fmla="*/ 1 h 3"/>
                  <a:gd name="T18" fmla="*/ 1 w 1"/>
                  <a:gd name="T19" fmla="*/ 0 h 3"/>
                  <a:gd name="T20" fmla="*/ 1 w 1"/>
                  <a:gd name="T21" fmla="*/ 1 h 3"/>
                  <a:gd name="T22" fmla="*/ 0 w 1"/>
                  <a:gd name="T23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" h="3">
                    <a:moveTo>
                      <a:pt x="0" y="2"/>
                    </a:moveTo>
                    <a:cubicBezTo>
                      <a:pt x="0" y="2"/>
                      <a:pt x="1" y="1"/>
                      <a:pt x="1" y="1"/>
                    </a:cubicBezTo>
                    <a:cubicBezTo>
                      <a:pt x="1" y="1"/>
                      <a:pt x="1" y="1"/>
                      <a:pt x="0" y="2"/>
                    </a:cubicBezTo>
                    <a:cubicBezTo>
                      <a:pt x="0" y="2"/>
                      <a:pt x="1" y="1"/>
                      <a:pt x="1" y="1"/>
                    </a:cubicBezTo>
                    <a:cubicBezTo>
                      <a:pt x="0" y="3"/>
                      <a:pt x="0" y="1"/>
                      <a:pt x="0" y="3"/>
                    </a:cubicBezTo>
                    <a:cubicBezTo>
                      <a:pt x="0" y="3"/>
                      <a:pt x="1" y="3"/>
                      <a:pt x="1" y="1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2"/>
                      <a:pt x="1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1"/>
                      <a:pt x="1" y="1"/>
                    </a:cubicBezTo>
                    <a:cubicBezTo>
                      <a:pt x="0" y="2"/>
                      <a:pt x="1" y="1"/>
                      <a:pt x="0" y="2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399" name="Rectangle 1300"/>
              <p:cNvSpPr>
                <a:spLocks noChangeArrowheads="1"/>
              </p:cNvSpPr>
              <p:nvPr/>
            </p:nvSpPr>
            <p:spPr bwMode="auto">
              <a:xfrm>
                <a:off x="770" y="3183"/>
                <a:ext cx="1" cy="1"/>
              </a:xfrm>
              <a:prstGeom prst="rect">
                <a:avLst/>
              </a:pr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400" name="Freeform 1301"/>
              <p:cNvSpPr/>
              <p:nvPr/>
            </p:nvSpPr>
            <p:spPr bwMode="auto">
              <a:xfrm>
                <a:off x="768" y="3180"/>
                <a:ext cx="13" cy="3"/>
              </a:xfrm>
              <a:custGeom>
                <a:avLst/>
                <a:gdLst>
                  <a:gd name="T0" fmla="*/ 0 w 5"/>
                  <a:gd name="T1" fmla="*/ 1 h 1"/>
                  <a:gd name="T2" fmla="*/ 1 w 5"/>
                  <a:gd name="T3" fmla="*/ 1 h 1"/>
                  <a:gd name="T4" fmla="*/ 1 w 5"/>
                  <a:gd name="T5" fmla="*/ 1 h 1"/>
                  <a:gd name="T6" fmla="*/ 2 w 5"/>
                  <a:gd name="T7" fmla="*/ 0 h 1"/>
                  <a:gd name="T8" fmla="*/ 1 w 5"/>
                  <a:gd name="T9" fmla="*/ 0 h 1"/>
                  <a:gd name="T10" fmla="*/ 3 w 5"/>
                  <a:gd name="T11" fmla="*/ 0 h 1"/>
                  <a:gd name="T12" fmla="*/ 2 w 5"/>
                  <a:gd name="T13" fmla="*/ 0 h 1"/>
                  <a:gd name="T14" fmla="*/ 3 w 5"/>
                  <a:gd name="T15" fmla="*/ 0 h 1"/>
                  <a:gd name="T16" fmla="*/ 2 w 5"/>
                  <a:gd name="T17" fmla="*/ 0 h 1"/>
                  <a:gd name="T18" fmla="*/ 2 w 5"/>
                  <a:gd name="T19" fmla="*/ 0 h 1"/>
                  <a:gd name="T20" fmla="*/ 0 w 5"/>
                  <a:gd name="T21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" h="1">
                    <a:moveTo>
                      <a:pt x="0" y="1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2" y="0"/>
                      <a:pt x="2" y="0"/>
                    </a:cubicBezTo>
                    <a:cubicBezTo>
                      <a:pt x="2" y="0"/>
                      <a:pt x="2" y="0"/>
                      <a:pt x="1" y="0"/>
                    </a:cubicBezTo>
                    <a:cubicBezTo>
                      <a:pt x="2" y="0"/>
                      <a:pt x="3" y="0"/>
                      <a:pt x="3" y="0"/>
                    </a:cubicBezTo>
                    <a:cubicBezTo>
                      <a:pt x="3" y="0"/>
                      <a:pt x="3" y="0"/>
                      <a:pt x="2" y="0"/>
                    </a:cubicBezTo>
                    <a:cubicBezTo>
                      <a:pt x="3" y="0"/>
                      <a:pt x="5" y="0"/>
                      <a:pt x="3" y="0"/>
                    </a:cubicBezTo>
                    <a:cubicBezTo>
                      <a:pt x="3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0" y="0"/>
                      <a:pt x="0" y="0"/>
                      <a:pt x="0" y="1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401" name="Freeform 1302"/>
              <p:cNvSpPr/>
              <p:nvPr/>
            </p:nvSpPr>
            <p:spPr bwMode="auto">
              <a:xfrm>
                <a:off x="768" y="3183"/>
                <a:ext cx="2" cy="2"/>
              </a:xfrm>
              <a:custGeom>
                <a:avLst/>
                <a:gdLst>
                  <a:gd name="T0" fmla="*/ 0 w 1"/>
                  <a:gd name="T1" fmla="*/ 0 h 1"/>
                  <a:gd name="T2" fmla="*/ 1 w 1"/>
                  <a:gd name="T3" fmla="*/ 0 h 1"/>
                  <a:gd name="T4" fmla="*/ 0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0"/>
                      <a:pt x="0" y="0"/>
                      <a:pt x="1" y="0"/>
                    </a:cubicBezTo>
                    <a:cubicBezTo>
                      <a:pt x="0" y="0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402" name="Freeform 1303"/>
              <p:cNvSpPr/>
              <p:nvPr/>
            </p:nvSpPr>
            <p:spPr bwMode="auto">
              <a:xfrm>
                <a:off x="776" y="3180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403" name="Freeform 1304"/>
              <p:cNvSpPr/>
              <p:nvPr/>
            </p:nvSpPr>
            <p:spPr bwMode="auto">
              <a:xfrm>
                <a:off x="768" y="3180"/>
                <a:ext cx="2" cy="0"/>
              </a:xfrm>
              <a:custGeom>
                <a:avLst/>
                <a:gdLst>
                  <a:gd name="T0" fmla="*/ 1 w 1"/>
                  <a:gd name="T1" fmla="*/ 1 w 1"/>
                  <a:gd name="T2" fmla="*/ 0 w 1"/>
                  <a:gd name="T3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404" name="Freeform 1305"/>
              <p:cNvSpPr/>
              <p:nvPr/>
            </p:nvSpPr>
            <p:spPr bwMode="auto">
              <a:xfrm>
                <a:off x="765" y="3158"/>
                <a:ext cx="27" cy="22"/>
              </a:xfrm>
              <a:custGeom>
                <a:avLst/>
                <a:gdLst>
                  <a:gd name="T0" fmla="*/ 7 w 10"/>
                  <a:gd name="T1" fmla="*/ 5 h 8"/>
                  <a:gd name="T2" fmla="*/ 8 w 10"/>
                  <a:gd name="T3" fmla="*/ 4 h 8"/>
                  <a:gd name="T4" fmla="*/ 9 w 10"/>
                  <a:gd name="T5" fmla="*/ 3 h 8"/>
                  <a:gd name="T6" fmla="*/ 10 w 10"/>
                  <a:gd name="T7" fmla="*/ 1 h 8"/>
                  <a:gd name="T8" fmla="*/ 8 w 10"/>
                  <a:gd name="T9" fmla="*/ 2 h 8"/>
                  <a:gd name="T10" fmla="*/ 9 w 10"/>
                  <a:gd name="T11" fmla="*/ 0 h 8"/>
                  <a:gd name="T12" fmla="*/ 7 w 10"/>
                  <a:gd name="T13" fmla="*/ 1 h 8"/>
                  <a:gd name="T14" fmla="*/ 6 w 10"/>
                  <a:gd name="T15" fmla="*/ 2 h 8"/>
                  <a:gd name="T16" fmla="*/ 2 w 10"/>
                  <a:gd name="T17" fmla="*/ 5 h 8"/>
                  <a:gd name="T18" fmla="*/ 3 w 10"/>
                  <a:gd name="T19" fmla="*/ 6 h 8"/>
                  <a:gd name="T20" fmla="*/ 2 w 10"/>
                  <a:gd name="T21" fmla="*/ 6 h 8"/>
                  <a:gd name="T22" fmla="*/ 2 w 10"/>
                  <a:gd name="T23" fmla="*/ 5 h 8"/>
                  <a:gd name="T24" fmla="*/ 1 w 10"/>
                  <a:gd name="T25" fmla="*/ 6 h 8"/>
                  <a:gd name="T26" fmla="*/ 4 w 10"/>
                  <a:gd name="T27" fmla="*/ 7 h 8"/>
                  <a:gd name="T28" fmla="*/ 1 w 10"/>
                  <a:gd name="T29" fmla="*/ 7 h 8"/>
                  <a:gd name="T30" fmla="*/ 2 w 10"/>
                  <a:gd name="T31" fmla="*/ 8 h 8"/>
                  <a:gd name="T32" fmla="*/ 4 w 10"/>
                  <a:gd name="T33" fmla="*/ 8 h 8"/>
                  <a:gd name="T34" fmla="*/ 5 w 10"/>
                  <a:gd name="T35" fmla="*/ 8 h 8"/>
                  <a:gd name="T36" fmla="*/ 3 w 10"/>
                  <a:gd name="T37" fmla="*/ 5 h 8"/>
                  <a:gd name="T38" fmla="*/ 4 w 10"/>
                  <a:gd name="T39" fmla="*/ 6 h 8"/>
                  <a:gd name="T40" fmla="*/ 6 w 10"/>
                  <a:gd name="T41" fmla="*/ 6 h 8"/>
                  <a:gd name="T42" fmla="*/ 5 w 10"/>
                  <a:gd name="T43" fmla="*/ 4 h 8"/>
                  <a:gd name="T44" fmla="*/ 6 w 10"/>
                  <a:gd name="T45" fmla="*/ 4 h 8"/>
                  <a:gd name="T46" fmla="*/ 5 w 10"/>
                  <a:gd name="T47" fmla="*/ 3 h 8"/>
                  <a:gd name="T48" fmla="*/ 6 w 10"/>
                  <a:gd name="T49" fmla="*/ 4 h 8"/>
                  <a:gd name="T50" fmla="*/ 5 w 10"/>
                  <a:gd name="T51" fmla="*/ 2 h 8"/>
                  <a:gd name="T52" fmla="*/ 7 w 10"/>
                  <a:gd name="T53" fmla="*/ 5 h 8"/>
                  <a:gd name="T54" fmla="*/ 6 w 10"/>
                  <a:gd name="T55" fmla="*/ 4 h 8"/>
                  <a:gd name="T56" fmla="*/ 6 w 10"/>
                  <a:gd name="T57" fmla="*/ 3 h 8"/>
                  <a:gd name="T58" fmla="*/ 7 w 10"/>
                  <a:gd name="T59" fmla="*/ 5 h 8"/>
                  <a:gd name="T60" fmla="*/ 7 w 10"/>
                  <a:gd name="T61" fmla="*/ 3 h 8"/>
                  <a:gd name="T62" fmla="*/ 7 w 10"/>
                  <a:gd name="T63" fmla="*/ 2 h 8"/>
                  <a:gd name="T64" fmla="*/ 8 w 10"/>
                  <a:gd name="T65" fmla="*/ 3 h 8"/>
                  <a:gd name="T66" fmla="*/ 7 w 10"/>
                  <a:gd name="T67" fmla="*/ 5 h 8"/>
                  <a:gd name="T68" fmla="*/ 7 w 10"/>
                  <a:gd name="T69" fmla="*/ 6 h 8"/>
                  <a:gd name="T70" fmla="*/ 8 w 10"/>
                  <a:gd name="T71" fmla="*/ 3 h 8"/>
                  <a:gd name="T72" fmla="*/ 7 w 10"/>
                  <a:gd name="T73" fmla="*/ 5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0" h="8">
                    <a:moveTo>
                      <a:pt x="7" y="5"/>
                    </a:moveTo>
                    <a:cubicBezTo>
                      <a:pt x="8" y="4"/>
                      <a:pt x="8" y="4"/>
                      <a:pt x="8" y="4"/>
                    </a:cubicBezTo>
                    <a:cubicBezTo>
                      <a:pt x="8" y="3"/>
                      <a:pt x="8" y="4"/>
                      <a:pt x="9" y="3"/>
                    </a:cubicBezTo>
                    <a:cubicBezTo>
                      <a:pt x="9" y="2"/>
                      <a:pt x="9" y="2"/>
                      <a:pt x="10" y="1"/>
                    </a:cubicBezTo>
                    <a:cubicBezTo>
                      <a:pt x="9" y="1"/>
                      <a:pt x="9" y="2"/>
                      <a:pt x="8" y="2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8" y="1"/>
                      <a:pt x="7" y="2"/>
                      <a:pt x="7" y="1"/>
                    </a:cubicBezTo>
                    <a:cubicBezTo>
                      <a:pt x="6" y="0"/>
                      <a:pt x="6" y="1"/>
                      <a:pt x="6" y="2"/>
                    </a:cubicBezTo>
                    <a:cubicBezTo>
                      <a:pt x="4" y="2"/>
                      <a:pt x="3" y="4"/>
                      <a:pt x="2" y="5"/>
                    </a:cubicBezTo>
                    <a:cubicBezTo>
                      <a:pt x="3" y="6"/>
                      <a:pt x="3" y="6"/>
                      <a:pt x="3" y="6"/>
                    </a:cubicBezTo>
                    <a:cubicBezTo>
                      <a:pt x="2" y="5"/>
                      <a:pt x="3" y="6"/>
                      <a:pt x="2" y="6"/>
                    </a:cubicBezTo>
                    <a:cubicBezTo>
                      <a:pt x="2" y="6"/>
                      <a:pt x="2" y="5"/>
                      <a:pt x="2" y="5"/>
                    </a:cubicBezTo>
                    <a:cubicBezTo>
                      <a:pt x="0" y="5"/>
                      <a:pt x="2" y="6"/>
                      <a:pt x="1" y="6"/>
                    </a:cubicBezTo>
                    <a:cubicBezTo>
                      <a:pt x="2" y="7"/>
                      <a:pt x="3" y="7"/>
                      <a:pt x="4" y="7"/>
                    </a:cubicBezTo>
                    <a:cubicBezTo>
                      <a:pt x="1" y="7"/>
                      <a:pt x="3" y="8"/>
                      <a:pt x="1" y="7"/>
                    </a:cubicBezTo>
                    <a:cubicBezTo>
                      <a:pt x="0" y="7"/>
                      <a:pt x="3" y="7"/>
                      <a:pt x="2" y="8"/>
                    </a:cubicBezTo>
                    <a:cubicBezTo>
                      <a:pt x="4" y="8"/>
                      <a:pt x="3" y="8"/>
                      <a:pt x="4" y="8"/>
                    </a:cubicBezTo>
                    <a:cubicBezTo>
                      <a:pt x="5" y="8"/>
                      <a:pt x="4" y="8"/>
                      <a:pt x="5" y="8"/>
                    </a:cubicBezTo>
                    <a:cubicBezTo>
                      <a:pt x="6" y="8"/>
                      <a:pt x="3" y="7"/>
                      <a:pt x="3" y="5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4" y="5"/>
                      <a:pt x="4" y="4"/>
                      <a:pt x="6" y="6"/>
                    </a:cubicBezTo>
                    <a:cubicBezTo>
                      <a:pt x="5" y="5"/>
                      <a:pt x="7" y="6"/>
                      <a:pt x="5" y="4"/>
                    </a:cubicBezTo>
                    <a:cubicBezTo>
                      <a:pt x="5" y="4"/>
                      <a:pt x="5" y="4"/>
                      <a:pt x="6" y="4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5" y="3"/>
                      <a:pt x="6" y="4"/>
                      <a:pt x="6" y="4"/>
                    </a:cubicBezTo>
                    <a:cubicBezTo>
                      <a:pt x="5" y="3"/>
                      <a:pt x="5" y="3"/>
                      <a:pt x="5" y="2"/>
                    </a:cubicBezTo>
                    <a:cubicBezTo>
                      <a:pt x="6" y="3"/>
                      <a:pt x="7" y="4"/>
                      <a:pt x="7" y="5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7" y="4"/>
                      <a:pt x="6" y="3"/>
                      <a:pt x="6" y="3"/>
                    </a:cubicBezTo>
                    <a:cubicBezTo>
                      <a:pt x="6" y="3"/>
                      <a:pt x="7" y="4"/>
                      <a:pt x="7" y="5"/>
                    </a:cubicBezTo>
                    <a:cubicBezTo>
                      <a:pt x="7" y="5"/>
                      <a:pt x="7" y="2"/>
                      <a:pt x="7" y="3"/>
                    </a:cubicBezTo>
                    <a:cubicBezTo>
                      <a:pt x="7" y="2"/>
                      <a:pt x="7" y="2"/>
                      <a:pt x="7" y="2"/>
                    </a:cubicBezTo>
                    <a:cubicBezTo>
                      <a:pt x="7" y="2"/>
                      <a:pt x="7" y="3"/>
                      <a:pt x="8" y="3"/>
                    </a:cubicBezTo>
                    <a:cubicBezTo>
                      <a:pt x="7" y="5"/>
                      <a:pt x="7" y="4"/>
                      <a:pt x="7" y="5"/>
                    </a:cubicBezTo>
                    <a:cubicBezTo>
                      <a:pt x="7" y="6"/>
                      <a:pt x="7" y="6"/>
                      <a:pt x="7" y="6"/>
                    </a:cubicBezTo>
                    <a:cubicBezTo>
                      <a:pt x="7" y="5"/>
                      <a:pt x="7" y="4"/>
                      <a:pt x="8" y="3"/>
                    </a:cubicBezTo>
                    <a:cubicBezTo>
                      <a:pt x="7" y="5"/>
                      <a:pt x="7" y="5"/>
                      <a:pt x="7" y="5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405" name="Freeform 1306"/>
              <p:cNvSpPr/>
              <p:nvPr/>
            </p:nvSpPr>
            <p:spPr bwMode="auto">
              <a:xfrm>
                <a:off x="784" y="3172"/>
                <a:ext cx="0" cy="2"/>
              </a:xfrm>
              <a:custGeom>
                <a:avLst/>
                <a:gdLst>
                  <a:gd name="T0" fmla="*/ 2 h 2"/>
                  <a:gd name="T1" fmla="*/ 0 h 2"/>
                  <a:gd name="T2" fmla="*/ 2 h 2"/>
                  <a:gd name="T3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406" name="Freeform 1307"/>
              <p:cNvSpPr/>
              <p:nvPr/>
            </p:nvSpPr>
            <p:spPr bwMode="auto">
              <a:xfrm>
                <a:off x="784" y="31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407" name="Rectangle 1308"/>
              <p:cNvSpPr>
                <a:spLocks noChangeArrowheads="1"/>
              </p:cNvSpPr>
              <p:nvPr/>
            </p:nvSpPr>
            <p:spPr bwMode="auto">
              <a:xfrm>
                <a:off x="784" y="3161"/>
                <a:ext cx="1" cy="1"/>
              </a:xfrm>
              <a:prstGeom prst="rect">
                <a:avLst/>
              </a:pr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408" name="Freeform 1309"/>
              <p:cNvSpPr/>
              <p:nvPr/>
            </p:nvSpPr>
            <p:spPr bwMode="auto">
              <a:xfrm>
                <a:off x="784" y="3172"/>
                <a:ext cx="0" cy="2"/>
              </a:xfrm>
              <a:custGeom>
                <a:avLst/>
                <a:gdLst>
                  <a:gd name="T0" fmla="*/ 0 h 1"/>
                  <a:gd name="T1" fmla="*/ 0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1"/>
                      <a:pt x="0" y="0"/>
                    </a:cubicBezTo>
                    <a:cubicBezTo>
                      <a:pt x="0" y="1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409" name="Freeform 1310"/>
              <p:cNvSpPr/>
              <p:nvPr/>
            </p:nvSpPr>
            <p:spPr bwMode="auto">
              <a:xfrm>
                <a:off x="781" y="3172"/>
                <a:ext cx="3" cy="2"/>
              </a:xfrm>
              <a:custGeom>
                <a:avLst/>
                <a:gdLst>
                  <a:gd name="T0" fmla="*/ 0 w 1"/>
                  <a:gd name="T1" fmla="*/ 0 h 1"/>
                  <a:gd name="T2" fmla="*/ 1 w 1"/>
                  <a:gd name="T3" fmla="*/ 1 h 1"/>
                  <a:gd name="T4" fmla="*/ 0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0" y="0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410" name="Rectangle 1311"/>
              <p:cNvSpPr>
                <a:spLocks noChangeArrowheads="1"/>
              </p:cNvSpPr>
              <p:nvPr/>
            </p:nvSpPr>
            <p:spPr bwMode="auto">
              <a:xfrm>
                <a:off x="784" y="3174"/>
                <a:ext cx="1" cy="1"/>
              </a:xfrm>
              <a:prstGeom prst="rect">
                <a:avLst/>
              </a:pr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411" name="Freeform 1312"/>
              <p:cNvSpPr/>
              <p:nvPr/>
            </p:nvSpPr>
            <p:spPr bwMode="auto">
              <a:xfrm>
                <a:off x="784" y="3164"/>
                <a:ext cx="22" cy="16"/>
              </a:xfrm>
              <a:custGeom>
                <a:avLst/>
                <a:gdLst>
                  <a:gd name="T0" fmla="*/ 6 w 8"/>
                  <a:gd name="T1" fmla="*/ 5 h 6"/>
                  <a:gd name="T2" fmla="*/ 7 w 8"/>
                  <a:gd name="T3" fmla="*/ 4 h 6"/>
                  <a:gd name="T4" fmla="*/ 4 w 8"/>
                  <a:gd name="T5" fmla="*/ 4 h 6"/>
                  <a:gd name="T6" fmla="*/ 7 w 8"/>
                  <a:gd name="T7" fmla="*/ 3 h 6"/>
                  <a:gd name="T8" fmla="*/ 4 w 8"/>
                  <a:gd name="T9" fmla="*/ 2 h 6"/>
                  <a:gd name="T10" fmla="*/ 5 w 8"/>
                  <a:gd name="T11" fmla="*/ 1 h 6"/>
                  <a:gd name="T12" fmla="*/ 2 w 8"/>
                  <a:gd name="T13" fmla="*/ 3 h 6"/>
                  <a:gd name="T14" fmla="*/ 4 w 8"/>
                  <a:gd name="T15" fmla="*/ 0 h 6"/>
                  <a:gd name="T16" fmla="*/ 4 w 8"/>
                  <a:gd name="T17" fmla="*/ 0 h 6"/>
                  <a:gd name="T18" fmla="*/ 3 w 8"/>
                  <a:gd name="T19" fmla="*/ 0 h 6"/>
                  <a:gd name="T20" fmla="*/ 2 w 8"/>
                  <a:gd name="T21" fmla="*/ 1 h 6"/>
                  <a:gd name="T22" fmla="*/ 1 w 8"/>
                  <a:gd name="T23" fmla="*/ 3 h 6"/>
                  <a:gd name="T24" fmla="*/ 2 w 8"/>
                  <a:gd name="T25" fmla="*/ 2 h 6"/>
                  <a:gd name="T26" fmla="*/ 1 w 8"/>
                  <a:gd name="T27" fmla="*/ 3 h 6"/>
                  <a:gd name="T28" fmla="*/ 2 w 8"/>
                  <a:gd name="T29" fmla="*/ 3 h 6"/>
                  <a:gd name="T30" fmla="*/ 1 w 8"/>
                  <a:gd name="T31" fmla="*/ 4 h 6"/>
                  <a:gd name="T32" fmla="*/ 2 w 8"/>
                  <a:gd name="T33" fmla="*/ 3 h 6"/>
                  <a:gd name="T34" fmla="*/ 2 w 8"/>
                  <a:gd name="T35" fmla="*/ 3 h 6"/>
                  <a:gd name="T36" fmla="*/ 3 w 8"/>
                  <a:gd name="T37" fmla="*/ 2 h 6"/>
                  <a:gd name="T38" fmla="*/ 2 w 8"/>
                  <a:gd name="T39" fmla="*/ 4 h 6"/>
                  <a:gd name="T40" fmla="*/ 3 w 8"/>
                  <a:gd name="T41" fmla="*/ 3 h 6"/>
                  <a:gd name="T42" fmla="*/ 1 w 8"/>
                  <a:gd name="T43" fmla="*/ 4 h 6"/>
                  <a:gd name="T44" fmla="*/ 2 w 8"/>
                  <a:gd name="T45" fmla="*/ 4 h 6"/>
                  <a:gd name="T46" fmla="*/ 1 w 8"/>
                  <a:gd name="T47" fmla="*/ 4 h 6"/>
                  <a:gd name="T48" fmla="*/ 4 w 8"/>
                  <a:gd name="T49" fmla="*/ 3 h 6"/>
                  <a:gd name="T50" fmla="*/ 2 w 8"/>
                  <a:gd name="T51" fmla="*/ 4 h 6"/>
                  <a:gd name="T52" fmla="*/ 3 w 8"/>
                  <a:gd name="T53" fmla="*/ 4 h 6"/>
                  <a:gd name="T54" fmla="*/ 2 w 8"/>
                  <a:gd name="T55" fmla="*/ 4 h 6"/>
                  <a:gd name="T56" fmla="*/ 3 w 8"/>
                  <a:gd name="T57" fmla="*/ 5 h 6"/>
                  <a:gd name="T58" fmla="*/ 4 w 8"/>
                  <a:gd name="T59" fmla="*/ 5 h 6"/>
                  <a:gd name="T60" fmla="*/ 5 w 8"/>
                  <a:gd name="T61" fmla="*/ 5 h 6"/>
                  <a:gd name="T62" fmla="*/ 4 w 8"/>
                  <a:gd name="T63" fmla="*/ 5 h 6"/>
                  <a:gd name="T64" fmla="*/ 6 w 8"/>
                  <a:gd name="T65" fmla="*/ 6 h 6"/>
                  <a:gd name="T66" fmla="*/ 5 w 8"/>
                  <a:gd name="T67" fmla="*/ 5 h 6"/>
                  <a:gd name="T68" fmla="*/ 6 w 8"/>
                  <a:gd name="T69" fmla="*/ 5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8" h="6">
                    <a:moveTo>
                      <a:pt x="6" y="5"/>
                    </a:moveTo>
                    <a:cubicBezTo>
                      <a:pt x="8" y="5"/>
                      <a:pt x="7" y="4"/>
                      <a:pt x="7" y="4"/>
                    </a:cubicBezTo>
                    <a:cubicBezTo>
                      <a:pt x="7" y="3"/>
                      <a:pt x="4" y="4"/>
                      <a:pt x="4" y="4"/>
                    </a:cubicBezTo>
                    <a:cubicBezTo>
                      <a:pt x="7" y="3"/>
                      <a:pt x="7" y="3"/>
                      <a:pt x="7" y="3"/>
                    </a:cubicBezTo>
                    <a:cubicBezTo>
                      <a:pt x="6" y="2"/>
                      <a:pt x="6" y="1"/>
                      <a:pt x="4" y="2"/>
                    </a:cubicBezTo>
                    <a:cubicBezTo>
                      <a:pt x="4" y="1"/>
                      <a:pt x="4" y="1"/>
                      <a:pt x="5" y="1"/>
                    </a:cubicBezTo>
                    <a:cubicBezTo>
                      <a:pt x="4" y="1"/>
                      <a:pt x="1" y="4"/>
                      <a:pt x="2" y="3"/>
                    </a:cubicBezTo>
                    <a:cubicBezTo>
                      <a:pt x="3" y="2"/>
                      <a:pt x="3" y="1"/>
                      <a:pt x="4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4" y="0"/>
                      <a:pt x="3" y="0"/>
                      <a:pt x="3" y="0"/>
                    </a:cubicBezTo>
                    <a:cubicBezTo>
                      <a:pt x="2" y="0"/>
                      <a:pt x="2" y="2"/>
                      <a:pt x="2" y="1"/>
                    </a:cubicBezTo>
                    <a:cubicBezTo>
                      <a:pt x="2" y="2"/>
                      <a:pt x="1" y="2"/>
                      <a:pt x="1" y="3"/>
                    </a:cubicBezTo>
                    <a:cubicBezTo>
                      <a:pt x="1" y="2"/>
                      <a:pt x="1" y="3"/>
                      <a:pt x="2" y="2"/>
                    </a:cubicBezTo>
                    <a:cubicBezTo>
                      <a:pt x="1" y="3"/>
                      <a:pt x="1" y="2"/>
                      <a:pt x="1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3"/>
                      <a:pt x="1" y="3"/>
                      <a:pt x="1" y="4"/>
                    </a:cubicBezTo>
                    <a:cubicBezTo>
                      <a:pt x="1" y="3"/>
                      <a:pt x="2" y="3"/>
                      <a:pt x="2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3"/>
                      <a:pt x="2" y="4"/>
                      <a:pt x="3" y="2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2" y="4"/>
                      <a:pt x="0" y="5"/>
                      <a:pt x="1" y="4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3" y="3"/>
                      <a:pt x="2" y="4"/>
                      <a:pt x="1" y="4"/>
                    </a:cubicBezTo>
                    <a:cubicBezTo>
                      <a:pt x="2" y="4"/>
                      <a:pt x="4" y="3"/>
                      <a:pt x="4" y="3"/>
                    </a:cubicBezTo>
                    <a:cubicBezTo>
                      <a:pt x="3" y="4"/>
                      <a:pt x="5" y="3"/>
                      <a:pt x="2" y="4"/>
                    </a:cubicBezTo>
                    <a:cubicBezTo>
                      <a:pt x="2" y="4"/>
                      <a:pt x="3" y="4"/>
                      <a:pt x="3" y="4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4" y="4"/>
                      <a:pt x="1" y="4"/>
                      <a:pt x="3" y="5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4" y="5"/>
                      <a:pt x="4" y="5"/>
                      <a:pt x="5" y="5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5" y="5"/>
                      <a:pt x="5" y="6"/>
                      <a:pt x="6" y="6"/>
                    </a:cubicBezTo>
                    <a:cubicBezTo>
                      <a:pt x="6" y="6"/>
                      <a:pt x="5" y="5"/>
                      <a:pt x="5" y="5"/>
                    </a:cubicBezTo>
                    <a:cubicBezTo>
                      <a:pt x="5" y="5"/>
                      <a:pt x="7" y="5"/>
                      <a:pt x="6" y="5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412" name="Freeform 1313"/>
              <p:cNvSpPr/>
              <p:nvPr/>
            </p:nvSpPr>
            <p:spPr bwMode="auto">
              <a:xfrm>
                <a:off x="787" y="3172"/>
                <a:ext cx="2" cy="2"/>
              </a:xfrm>
              <a:custGeom>
                <a:avLst/>
                <a:gdLst>
                  <a:gd name="T0" fmla="*/ 0 w 2"/>
                  <a:gd name="T1" fmla="*/ 2 h 2"/>
                  <a:gd name="T2" fmla="*/ 2 w 2"/>
                  <a:gd name="T3" fmla="*/ 0 h 2"/>
                  <a:gd name="T4" fmla="*/ 0 w 2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2">
                    <a:moveTo>
                      <a:pt x="0" y="2"/>
                    </a:moveTo>
                    <a:lnTo>
                      <a:pt x="2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413" name="Freeform 1314"/>
              <p:cNvSpPr/>
              <p:nvPr/>
            </p:nvSpPr>
            <p:spPr bwMode="auto">
              <a:xfrm>
                <a:off x="784" y="3174"/>
                <a:ext cx="19" cy="22"/>
              </a:xfrm>
              <a:custGeom>
                <a:avLst/>
                <a:gdLst>
                  <a:gd name="T0" fmla="*/ 3 w 7"/>
                  <a:gd name="T1" fmla="*/ 2 h 8"/>
                  <a:gd name="T2" fmla="*/ 2 w 7"/>
                  <a:gd name="T3" fmla="*/ 2 h 8"/>
                  <a:gd name="T4" fmla="*/ 5 w 7"/>
                  <a:gd name="T5" fmla="*/ 3 h 8"/>
                  <a:gd name="T6" fmla="*/ 5 w 7"/>
                  <a:gd name="T7" fmla="*/ 4 h 8"/>
                  <a:gd name="T8" fmla="*/ 2 w 7"/>
                  <a:gd name="T9" fmla="*/ 2 h 8"/>
                  <a:gd name="T10" fmla="*/ 2 w 7"/>
                  <a:gd name="T11" fmla="*/ 2 h 8"/>
                  <a:gd name="T12" fmla="*/ 3 w 7"/>
                  <a:gd name="T13" fmla="*/ 4 h 8"/>
                  <a:gd name="T14" fmla="*/ 4 w 7"/>
                  <a:gd name="T15" fmla="*/ 5 h 8"/>
                  <a:gd name="T16" fmla="*/ 3 w 7"/>
                  <a:gd name="T17" fmla="*/ 4 h 8"/>
                  <a:gd name="T18" fmla="*/ 2 w 7"/>
                  <a:gd name="T19" fmla="*/ 3 h 8"/>
                  <a:gd name="T20" fmla="*/ 4 w 7"/>
                  <a:gd name="T21" fmla="*/ 8 h 8"/>
                  <a:gd name="T22" fmla="*/ 4 w 7"/>
                  <a:gd name="T23" fmla="*/ 7 h 8"/>
                  <a:gd name="T24" fmla="*/ 3 w 7"/>
                  <a:gd name="T25" fmla="*/ 5 h 8"/>
                  <a:gd name="T26" fmla="*/ 3 w 7"/>
                  <a:gd name="T27" fmla="*/ 6 h 8"/>
                  <a:gd name="T28" fmla="*/ 4 w 7"/>
                  <a:gd name="T29" fmla="*/ 7 h 8"/>
                  <a:gd name="T30" fmla="*/ 7 w 7"/>
                  <a:gd name="T31" fmla="*/ 3 h 8"/>
                  <a:gd name="T32" fmla="*/ 6 w 7"/>
                  <a:gd name="T33" fmla="*/ 4 h 8"/>
                  <a:gd name="T34" fmla="*/ 5 w 7"/>
                  <a:gd name="T35" fmla="*/ 3 h 8"/>
                  <a:gd name="T36" fmla="*/ 3 w 7"/>
                  <a:gd name="T37" fmla="*/ 2 h 8"/>
                  <a:gd name="T38" fmla="*/ 4 w 7"/>
                  <a:gd name="T39" fmla="*/ 2 h 8"/>
                  <a:gd name="T40" fmla="*/ 2 w 7"/>
                  <a:gd name="T41" fmla="*/ 1 h 8"/>
                  <a:gd name="T42" fmla="*/ 1 w 7"/>
                  <a:gd name="T43" fmla="*/ 1 h 8"/>
                  <a:gd name="T44" fmla="*/ 1 w 7"/>
                  <a:gd name="T45" fmla="*/ 1 h 8"/>
                  <a:gd name="T46" fmla="*/ 3 w 7"/>
                  <a:gd name="T47" fmla="*/ 2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7" h="8">
                    <a:moveTo>
                      <a:pt x="3" y="2"/>
                    </a:moveTo>
                    <a:cubicBezTo>
                      <a:pt x="3" y="2"/>
                      <a:pt x="2" y="2"/>
                      <a:pt x="2" y="2"/>
                    </a:cubicBezTo>
                    <a:cubicBezTo>
                      <a:pt x="3" y="2"/>
                      <a:pt x="4" y="2"/>
                      <a:pt x="5" y="3"/>
                    </a:cubicBezTo>
                    <a:cubicBezTo>
                      <a:pt x="4" y="3"/>
                      <a:pt x="5" y="4"/>
                      <a:pt x="5" y="4"/>
                    </a:cubicBezTo>
                    <a:cubicBezTo>
                      <a:pt x="4" y="4"/>
                      <a:pt x="3" y="3"/>
                      <a:pt x="2" y="2"/>
                    </a:cubicBezTo>
                    <a:cubicBezTo>
                      <a:pt x="3" y="3"/>
                      <a:pt x="2" y="2"/>
                      <a:pt x="2" y="2"/>
                    </a:cubicBezTo>
                    <a:cubicBezTo>
                      <a:pt x="3" y="3"/>
                      <a:pt x="2" y="3"/>
                      <a:pt x="3" y="4"/>
                    </a:cubicBezTo>
                    <a:cubicBezTo>
                      <a:pt x="4" y="4"/>
                      <a:pt x="4" y="5"/>
                      <a:pt x="4" y="5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3" y="3"/>
                      <a:pt x="3" y="4"/>
                      <a:pt x="2" y="3"/>
                    </a:cubicBezTo>
                    <a:cubicBezTo>
                      <a:pt x="3" y="5"/>
                      <a:pt x="2" y="5"/>
                      <a:pt x="4" y="8"/>
                    </a:cubicBezTo>
                    <a:cubicBezTo>
                      <a:pt x="4" y="8"/>
                      <a:pt x="4" y="8"/>
                      <a:pt x="4" y="7"/>
                    </a:cubicBezTo>
                    <a:cubicBezTo>
                      <a:pt x="3" y="7"/>
                      <a:pt x="3" y="6"/>
                      <a:pt x="3" y="5"/>
                    </a:cubicBezTo>
                    <a:cubicBezTo>
                      <a:pt x="3" y="6"/>
                      <a:pt x="3" y="5"/>
                      <a:pt x="3" y="6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5" y="7"/>
                      <a:pt x="6" y="5"/>
                      <a:pt x="7" y="3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6" y="3"/>
                      <a:pt x="6" y="3"/>
                      <a:pt x="5" y="3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4" y="2"/>
                      <a:pt x="3" y="2"/>
                      <a:pt x="4" y="2"/>
                    </a:cubicBezTo>
                    <a:cubicBezTo>
                      <a:pt x="3" y="2"/>
                      <a:pt x="3" y="1"/>
                      <a:pt x="2" y="1"/>
                    </a:cubicBezTo>
                    <a:cubicBezTo>
                      <a:pt x="2" y="1"/>
                      <a:pt x="3" y="1"/>
                      <a:pt x="1" y="1"/>
                    </a:cubicBezTo>
                    <a:cubicBezTo>
                      <a:pt x="0" y="0"/>
                      <a:pt x="2" y="1"/>
                      <a:pt x="1" y="1"/>
                    </a:cubicBezTo>
                    <a:lnTo>
                      <a:pt x="3" y="2"/>
                    </a:ln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414" name="Freeform 1315"/>
              <p:cNvSpPr/>
              <p:nvPr/>
            </p:nvSpPr>
            <p:spPr bwMode="auto">
              <a:xfrm>
                <a:off x="792" y="3177"/>
                <a:ext cx="3" cy="3"/>
              </a:xfrm>
              <a:custGeom>
                <a:avLst/>
                <a:gdLst>
                  <a:gd name="T0" fmla="*/ 0 w 3"/>
                  <a:gd name="T1" fmla="*/ 0 h 3"/>
                  <a:gd name="T2" fmla="*/ 3 w 3"/>
                  <a:gd name="T3" fmla="*/ 3 h 3"/>
                  <a:gd name="T4" fmla="*/ 0 w 3"/>
                  <a:gd name="T5" fmla="*/ 0 h 3"/>
                  <a:gd name="T6" fmla="*/ 0 w 3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3">
                    <a:moveTo>
                      <a:pt x="0" y="0"/>
                    </a:moveTo>
                    <a:lnTo>
                      <a:pt x="3" y="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415" name="Freeform 1316"/>
              <p:cNvSpPr/>
              <p:nvPr/>
            </p:nvSpPr>
            <p:spPr bwMode="auto">
              <a:xfrm>
                <a:off x="800" y="3180"/>
                <a:ext cx="3" cy="3"/>
              </a:xfrm>
              <a:custGeom>
                <a:avLst/>
                <a:gdLst>
                  <a:gd name="T0" fmla="*/ 1 w 1"/>
                  <a:gd name="T1" fmla="*/ 1 h 1"/>
                  <a:gd name="T2" fmla="*/ 0 w 1"/>
                  <a:gd name="T3" fmla="*/ 0 h 1"/>
                  <a:gd name="T4" fmla="*/ 1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1" y="1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416" name="Freeform 1317"/>
              <p:cNvSpPr/>
              <p:nvPr/>
            </p:nvSpPr>
            <p:spPr bwMode="auto">
              <a:xfrm>
                <a:off x="787" y="3183"/>
                <a:ext cx="2" cy="2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1 h 1"/>
                  <a:gd name="T4" fmla="*/ 1 w 1"/>
                  <a:gd name="T5" fmla="*/ 1 h 1"/>
                  <a:gd name="T6" fmla="*/ 0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417" name="Freeform 1318"/>
              <p:cNvSpPr/>
              <p:nvPr/>
            </p:nvSpPr>
            <p:spPr bwMode="auto">
              <a:xfrm>
                <a:off x="787" y="3188"/>
                <a:ext cx="8" cy="11"/>
              </a:xfrm>
              <a:custGeom>
                <a:avLst/>
                <a:gdLst>
                  <a:gd name="T0" fmla="*/ 1 w 3"/>
                  <a:gd name="T1" fmla="*/ 4 h 4"/>
                  <a:gd name="T2" fmla="*/ 3 w 3"/>
                  <a:gd name="T3" fmla="*/ 3 h 4"/>
                  <a:gd name="T4" fmla="*/ 0 w 3"/>
                  <a:gd name="T5" fmla="*/ 0 h 4"/>
                  <a:gd name="T6" fmla="*/ 1 w 3"/>
                  <a:gd name="T7" fmla="*/ 2 h 4"/>
                  <a:gd name="T8" fmla="*/ 1 w 3"/>
                  <a:gd name="T9" fmla="*/ 3 h 4"/>
                  <a:gd name="T10" fmla="*/ 1 w 3"/>
                  <a:gd name="T11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" h="4">
                    <a:moveTo>
                      <a:pt x="1" y="4"/>
                    </a:moveTo>
                    <a:cubicBezTo>
                      <a:pt x="2" y="4"/>
                      <a:pt x="1" y="3"/>
                      <a:pt x="3" y="3"/>
                    </a:cubicBezTo>
                    <a:cubicBezTo>
                      <a:pt x="2" y="2"/>
                      <a:pt x="1" y="1"/>
                      <a:pt x="0" y="0"/>
                    </a:cubicBezTo>
                    <a:cubicBezTo>
                      <a:pt x="0" y="0"/>
                      <a:pt x="1" y="2"/>
                      <a:pt x="1" y="2"/>
                    </a:cubicBezTo>
                    <a:cubicBezTo>
                      <a:pt x="1" y="2"/>
                      <a:pt x="1" y="3"/>
                      <a:pt x="1" y="3"/>
                    </a:cubicBezTo>
                    <a:lnTo>
                      <a:pt x="1" y="4"/>
                    </a:ln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418" name="Freeform 1319"/>
              <p:cNvSpPr/>
              <p:nvPr/>
            </p:nvSpPr>
            <p:spPr bwMode="auto">
              <a:xfrm>
                <a:off x="754" y="3180"/>
                <a:ext cx="35" cy="22"/>
              </a:xfrm>
              <a:custGeom>
                <a:avLst/>
                <a:gdLst>
                  <a:gd name="T0" fmla="*/ 10 w 13"/>
                  <a:gd name="T1" fmla="*/ 4 h 8"/>
                  <a:gd name="T2" fmla="*/ 9 w 13"/>
                  <a:gd name="T3" fmla="*/ 4 h 8"/>
                  <a:gd name="T4" fmla="*/ 9 w 13"/>
                  <a:gd name="T5" fmla="*/ 3 h 8"/>
                  <a:gd name="T6" fmla="*/ 9 w 13"/>
                  <a:gd name="T7" fmla="*/ 3 h 8"/>
                  <a:gd name="T8" fmla="*/ 9 w 13"/>
                  <a:gd name="T9" fmla="*/ 3 h 8"/>
                  <a:gd name="T10" fmla="*/ 8 w 13"/>
                  <a:gd name="T11" fmla="*/ 4 h 8"/>
                  <a:gd name="T12" fmla="*/ 8 w 13"/>
                  <a:gd name="T13" fmla="*/ 5 h 8"/>
                  <a:gd name="T14" fmla="*/ 7 w 13"/>
                  <a:gd name="T15" fmla="*/ 3 h 8"/>
                  <a:gd name="T16" fmla="*/ 7 w 13"/>
                  <a:gd name="T17" fmla="*/ 6 h 8"/>
                  <a:gd name="T18" fmla="*/ 6 w 13"/>
                  <a:gd name="T19" fmla="*/ 5 h 8"/>
                  <a:gd name="T20" fmla="*/ 6 w 13"/>
                  <a:gd name="T21" fmla="*/ 5 h 8"/>
                  <a:gd name="T22" fmla="*/ 6 w 13"/>
                  <a:gd name="T23" fmla="*/ 5 h 8"/>
                  <a:gd name="T24" fmla="*/ 6 w 13"/>
                  <a:gd name="T25" fmla="*/ 3 h 8"/>
                  <a:gd name="T26" fmla="*/ 6 w 13"/>
                  <a:gd name="T27" fmla="*/ 3 h 8"/>
                  <a:gd name="T28" fmla="*/ 6 w 13"/>
                  <a:gd name="T29" fmla="*/ 2 h 8"/>
                  <a:gd name="T30" fmla="*/ 4 w 13"/>
                  <a:gd name="T31" fmla="*/ 2 h 8"/>
                  <a:gd name="T32" fmla="*/ 5 w 13"/>
                  <a:gd name="T33" fmla="*/ 2 h 8"/>
                  <a:gd name="T34" fmla="*/ 3 w 13"/>
                  <a:gd name="T35" fmla="*/ 4 h 8"/>
                  <a:gd name="T36" fmla="*/ 2 w 13"/>
                  <a:gd name="T37" fmla="*/ 3 h 8"/>
                  <a:gd name="T38" fmla="*/ 4 w 13"/>
                  <a:gd name="T39" fmla="*/ 2 h 8"/>
                  <a:gd name="T40" fmla="*/ 3 w 13"/>
                  <a:gd name="T41" fmla="*/ 2 h 8"/>
                  <a:gd name="T42" fmla="*/ 5 w 13"/>
                  <a:gd name="T43" fmla="*/ 1 h 8"/>
                  <a:gd name="T44" fmla="*/ 2 w 13"/>
                  <a:gd name="T45" fmla="*/ 1 h 8"/>
                  <a:gd name="T46" fmla="*/ 2 w 13"/>
                  <a:gd name="T47" fmla="*/ 1 h 8"/>
                  <a:gd name="T48" fmla="*/ 0 w 13"/>
                  <a:gd name="T49" fmla="*/ 2 h 8"/>
                  <a:gd name="T50" fmla="*/ 2 w 13"/>
                  <a:gd name="T51" fmla="*/ 5 h 8"/>
                  <a:gd name="T52" fmla="*/ 4 w 13"/>
                  <a:gd name="T53" fmla="*/ 5 h 8"/>
                  <a:gd name="T54" fmla="*/ 3 w 13"/>
                  <a:gd name="T55" fmla="*/ 6 h 8"/>
                  <a:gd name="T56" fmla="*/ 4 w 13"/>
                  <a:gd name="T57" fmla="*/ 5 h 8"/>
                  <a:gd name="T58" fmla="*/ 3 w 13"/>
                  <a:gd name="T59" fmla="*/ 6 h 8"/>
                  <a:gd name="T60" fmla="*/ 4 w 13"/>
                  <a:gd name="T61" fmla="*/ 5 h 8"/>
                  <a:gd name="T62" fmla="*/ 4 w 13"/>
                  <a:gd name="T63" fmla="*/ 7 h 8"/>
                  <a:gd name="T64" fmla="*/ 10 w 13"/>
                  <a:gd name="T65" fmla="*/ 7 h 8"/>
                  <a:gd name="T66" fmla="*/ 9 w 13"/>
                  <a:gd name="T67" fmla="*/ 6 h 8"/>
                  <a:gd name="T68" fmla="*/ 11 w 13"/>
                  <a:gd name="T69" fmla="*/ 5 h 8"/>
                  <a:gd name="T70" fmla="*/ 11 w 13"/>
                  <a:gd name="T71" fmla="*/ 4 h 8"/>
                  <a:gd name="T72" fmla="*/ 12 w 13"/>
                  <a:gd name="T73" fmla="*/ 7 h 8"/>
                  <a:gd name="T74" fmla="*/ 12 w 13"/>
                  <a:gd name="T75" fmla="*/ 6 h 8"/>
                  <a:gd name="T76" fmla="*/ 12 w 13"/>
                  <a:gd name="T77" fmla="*/ 6 h 8"/>
                  <a:gd name="T78" fmla="*/ 13 w 13"/>
                  <a:gd name="T79" fmla="*/ 6 h 8"/>
                  <a:gd name="T80" fmla="*/ 11 w 13"/>
                  <a:gd name="T81" fmla="*/ 3 h 8"/>
                  <a:gd name="T82" fmla="*/ 9 w 13"/>
                  <a:gd name="T83" fmla="*/ 2 h 8"/>
                  <a:gd name="T84" fmla="*/ 10 w 13"/>
                  <a:gd name="T85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3" h="8">
                    <a:moveTo>
                      <a:pt x="10" y="4"/>
                    </a:moveTo>
                    <a:cubicBezTo>
                      <a:pt x="9" y="4"/>
                      <a:pt x="9" y="5"/>
                      <a:pt x="9" y="4"/>
                    </a:cubicBezTo>
                    <a:cubicBezTo>
                      <a:pt x="9" y="3"/>
                      <a:pt x="9" y="3"/>
                      <a:pt x="9" y="3"/>
                    </a:cubicBezTo>
                    <a:cubicBezTo>
                      <a:pt x="9" y="2"/>
                      <a:pt x="9" y="4"/>
                      <a:pt x="9" y="3"/>
                    </a:cubicBezTo>
                    <a:cubicBezTo>
                      <a:pt x="9" y="3"/>
                      <a:pt x="9" y="3"/>
                      <a:pt x="9" y="3"/>
                    </a:cubicBezTo>
                    <a:cubicBezTo>
                      <a:pt x="8" y="3"/>
                      <a:pt x="9" y="5"/>
                      <a:pt x="8" y="4"/>
                    </a:cubicBezTo>
                    <a:cubicBezTo>
                      <a:pt x="8" y="4"/>
                      <a:pt x="8" y="4"/>
                      <a:pt x="8" y="5"/>
                    </a:cubicBezTo>
                    <a:cubicBezTo>
                      <a:pt x="7" y="4"/>
                      <a:pt x="8" y="4"/>
                      <a:pt x="7" y="3"/>
                    </a:cubicBezTo>
                    <a:cubicBezTo>
                      <a:pt x="7" y="3"/>
                      <a:pt x="7" y="5"/>
                      <a:pt x="7" y="6"/>
                    </a:cubicBezTo>
                    <a:cubicBezTo>
                      <a:pt x="6" y="5"/>
                      <a:pt x="6" y="7"/>
                      <a:pt x="6" y="5"/>
                    </a:cubicBezTo>
                    <a:cubicBezTo>
                      <a:pt x="6" y="5"/>
                      <a:pt x="6" y="5"/>
                      <a:pt x="6" y="5"/>
                    </a:cubicBezTo>
                    <a:cubicBezTo>
                      <a:pt x="7" y="3"/>
                      <a:pt x="6" y="5"/>
                      <a:pt x="6" y="5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6" y="3"/>
                      <a:pt x="5" y="4"/>
                      <a:pt x="6" y="3"/>
                    </a:cubicBezTo>
                    <a:cubicBezTo>
                      <a:pt x="6" y="2"/>
                      <a:pt x="6" y="2"/>
                      <a:pt x="6" y="2"/>
                    </a:cubicBezTo>
                    <a:cubicBezTo>
                      <a:pt x="5" y="3"/>
                      <a:pt x="5" y="2"/>
                      <a:pt x="4" y="2"/>
                    </a:cubicBezTo>
                    <a:cubicBezTo>
                      <a:pt x="5" y="2"/>
                      <a:pt x="5" y="2"/>
                      <a:pt x="5" y="2"/>
                    </a:cubicBezTo>
                    <a:cubicBezTo>
                      <a:pt x="4" y="2"/>
                      <a:pt x="5" y="2"/>
                      <a:pt x="3" y="4"/>
                    </a:cubicBezTo>
                    <a:cubicBezTo>
                      <a:pt x="5" y="2"/>
                      <a:pt x="2" y="4"/>
                      <a:pt x="2" y="3"/>
                    </a:cubicBezTo>
                    <a:cubicBezTo>
                      <a:pt x="3" y="2"/>
                      <a:pt x="3" y="3"/>
                      <a:pt x="4" y="2"/>
                    </a:cubicBezTo>
                    <a:cubicBezTo>
                      <a:pt x="3" y="3"/>
                      <a:pt x="4" y="2"/>
                      <a:pt x="3" y="2"/>
                    </a:cubicBezTo>
                    <a:cubicBezTo>
                      <a:pt x="5" y="1"/>
                      <a:pt x="3" y="2"/>
                      <a:pt x="5" y="1"/>
                    </a:cubicBezTo>
                    <a:cubicBezTo>
                      <a:pt x="4" y="1"/>
                      <a:pt x="3" y="1"/>
                      <a:pt x="2" y="1"/>
                    </a:cubicBezTo>
                    <a:cubicBezTo>
                      <a:pt x="3" y="1"/>
                      <a:pt x="3" y="1"/>
                      <a:pt x="2" y="1"/>
                    </a:cubicBezTo>
                    <a:cubicBezTo>
                      <a:pt x="2" y="1"/>
                      <a:pt x="0" y="1"/>
                      <a:pt x="0" y="2"/>
                    </a:cubicBezTo>
                    <a:cubicBezTo>
                      <a:pt x="0" y="3"/>
                      <a:pt x="2" y="4"/>
                      <a:pt x="2" y="5"/>
                    </a:cubicBezTo>
                    <a:cubicBezTo>
                      <a:pt x="3" y="4"/>
                      <a:pt x="2" y="6"/>
                      <a:pt x="4" y="5"/>
                    </a:cubicBezTo>
                    <a:cubicBezTo>
                      <a:pt x="3" y="6"/>
                      <a:pt x="3" y="6"/>
                      <a:pt x="3" y="6"/>
                    </a:cubicBezTo>
                    <a:cubicBezTo>
                      <a:pt x="3" y="6"/>
                      <a:pt x="3" y="5"/>
                      <a:pt x="4" y="5"/>
                    </a:cubicBezTo>
                    <a:cubicBezTo>
                      <a:pt x="4" y="5"/>
                      <a:pt x="4" y="6"/>
                      <a:pt x="3" y="6"/>
                    </a:cubicBezTo>
                    <a:cubicBezTo>
                      <a:pt x="4" y="7"/>
                      <a:pt x="3" y="6"/>
                      <a:pt x="4" y="5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6" y="8"/>
                      <a:pt x="8" y="6"/>
                      <a:pt x="10" y="7"/>
                    </a:cubicBezTo>
                    <a:cubicBezTo>
                      <a:pt x="9" y="6"/>
                      <a:pt x="9" y="6"/>
                      <a:pt x="9" y="6"/>
                    </a:cubicBezTo>
                    <a:cubicBezTo>
                      <a:pt x="10" y="6"/>
                      <a:pt x="9" y="2"/>
                      <a:pt x="11" y="5"/>
                    </a:cubicBezTo>
                    <a:cubicBezTo>
                      <a:pt x="11" y="4"/>
                      <a:pt x="11" y="4"/>
                      <a:pt x="11" y="4"/>
                    </a:cubicBezTo>
                    <a:cubicBezTo>
                      <a:pt x="11" y="4"/>
                      <a:pt x="12" y="6"/>
                      <a:pt x="12" y="7"/>
                    </a:cubicBezTo>
                    <a:cubicBezTo>
                      <a:pt x="12" y="6"/>
                      <a:pt x="12" y="7"/>
                      <a:pt x="12" y="6"/>
                    </a:cubicBezTo>
                    <a:cubicBezTo>
                      <a:pt x="12" y="6"/>
                      <a:pt x="12" y="6"/>
                      <a:pt x="12" y="6"/>
                    </a:cubicBezTo>
                    <a:cubicBezTo>
                      <a:pt x="11" y="4"/>
                      <a:pt x="12" y="5"/>
                      <a:pt x="13" y="6"/>
                    </a:cubicBezTo>
                    <a:cubicBezTo>
                      <a:pt x="12" y="4"/>
                      <a:pt x="11" y="4"/>
                      <a:pt x="11" y="3"/>
                    </a:cubicBezTo>
                    <a:cubicBezTo>
                      <a:pt x="11" y="5"/>
                      <a:pt x="9" y="0"/>
                      <a:pt x="9" y="2"/>
                    </a:cubicBezTo>
                    <a:cubicBezTo>
                      <a:pt x="9" y="3"/>
                      <a:pt x="9" y="3"/>
                      <a:pt x="10" y="4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419" name="Freeform 1320"/>
              <p:cNvSpPr/>
              <p:nvPr/>
            </p:nvSpPr>
            <p:spPr bwMode="auto">
              <a:xfrm>
                <a:off x="787" y="319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420" name="Freeform 1321"/>
              <p:cNvSpPr/>
              <p:nvPr/>
            </p:nvSpPr>
            <p:spPr bwMode="auto">
              <a:xfrm>
                <a:off x="759" y="318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421" name="Rectangle 1322"/>
              <p:cNvSpPr>
                <a:spLocks noChangeArrowheads="1"/>
              </p:cNvSpPr>
              <p:nvPr/>
            </p:nvSpPr>
            <p:spPr bwMode="auto">
              <a:xfrm>
                <a:off x="789" y="3196"/>
                <a:ext cx="1" cy="1"/>
              </a:xfrm>
              <a:prstGeom prst="rect">
                <a:avLst/>
              </a:pr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422" name="Rectangle 1323"/>
              <p:cNvSpPr>
                <a:spLocks noChangeArrowheads="1"/>
              </p:cNvSpPr>
              <p:nvPr/>
            </p:nvSpPr>
            <p:spPr bwMode="auto">
              <a:xfrm>
                <a:off x="784" y="3188"/>
                <a:ext cx="1" cy="1"/>
              </a:xfrm>
              <a:prstGeom prst="rect">
                <a:avLst/>
              </a:pr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423" name="Freeform 1324"/>
              <p:cNvSpPr/>
              <p:nvPr/>
            </p:nvSpPr>
            <p:spPr bwMode="auto">
              <a:xfrm>
                <a:off x="762" y="3177"/>
                <a:ext cx="3" cy="0"/>
              </a:xfrm>
              <a:custGeom>
                <a:avLst/>
                <a:gdLst>
                  <a:gd name="T0" fmla="*/ 3 w 3"/>
                  <a:gd name="T1" fmla="*/ 0 w 3"/>
                  <a:gd name="T2" fmla="*/ 3 w 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3">
                    <a:moveTo>
                      <a:pt x="3" y="0"/>
                    </a:moveTo>
                    <a:lnTo>
                      <a:pt x="0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424" name="Freeform 1325"/>
              <p:cNvSpPr/>
              <p:nvPr/>
            </p:nvSpPr>
            <p:spPr bwMode="auto">
              <a:xfrm>
                <a:off x="768" y="3172"/>
                <a:ext cx="2" cy="0"/>
              </a:xfrm>
              <a:custGeom>
                <a:avLst/>
                <a:gdLst>
                  <a:gd name="T0" fmla="*/ 2 w 2"/>
                  <a:gd name="T1" fmla="*/ 0 w 2"/>
                  <a:gd name="T2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425" name="Freeform 1326"/>
              <p:cNvSpPr/>
              <p:nvPr/>
            </p:nvSpPr>
            <p:spPr bwMode="auto">
              <a:xfrm>
                <a:off x="751" y="3147"/>
                <a:ext cx="60" cy="36"/>
              </a:xfrm>
              <a:custGeom>
                <a:avLst/>
                <a:gdLst>
                  <a:gd name="T0" fmla="*/ 17 w 22"/>
                  <a:gd name="T1" fmla="*/ 10 h 13"/>
                  <a:gd name="T2" fmla="*/ 18 w 22"/>
                  <a:gd name="T3" fmla="*/ 11 h 13"/>
                  <a:gd name="T4" fmla="*/ 20 w 22"/>
                  <a:gd name="T5" fmla="*/ 10 h 13"/>
                  <a:gd name="T6" fmla="*/ 19 w 22"/>
                  <a:gd name="T7" fmla="*/ 8 h 13"/>
                  <a:gd name="T8" fmla="*/ 17 w 22"/>
                  <a:gd name="T9" fmla="*/ 4 h 13"/>
                  <a:gd name="T10" fmla="*/ 15 w 22"/>
                  <a:gd name="T11" fmla="*/ 2 h 13"/>
                  <a:gd name="T12" fmla="*/ 12 w 22"/>
                  <a:gd name="T13" fmla="*/ 4 h 13"/>
                  <a:gd name="T14" fmla="*/ 11 w 22"/>
                  <a:gd name="T15" fmla="*/ 3 h 13"/>
                  <a:gd name="T16" fmla="*/ 10 w 22"/>
                  <a:gd name="T17" fmla="*/ 3 h 13"/>
                  <a:gd name="T18" fmla="*/ 9 w 22"/>
                  <a:gd name="T19" fmla="*/ 6 h 13"/>
                  <a:gd name="T20" fmla="*/ 8 w 22"/>
                  <a:gd name="T21" fmla="*/ 6 h 13"/>
                  <a:gd name="T22" fmla="*/ 7 w 22"/>
                  <a:gd name="T23" fmla="*/ 5 h 13"/>
                  <a:gd name="T24" fmla="*/ 6 w 22"/>
                  <a:gd name="T25" fmla="*/ 5 h 13"/>
                  <a:gd name="T26" fmla="*/ 4 w 22"/>
                  <a:gd name="T27" fmla="*/ 6 h 13"/>
                  <a:gd name="T28" fmla="*/ 3 w 22"/>
                  <a:gd name="T29" fmla="*/ 7 h 13"/>
                  <a:gd name="T30" fmla="*/ 4 w 22"/>
                  <a:gd name="T31" fmla="*/ 9 h 13"/>
                  <a:gd name="T32" fmla="*/ 2 w 22"/>
                  <a:gd name="T33" fmla="*/ 8 h 13"/>
                  <a:gd name="T34" fmla="*/ 2 w 22"/>
                  <a:gd name="T35" fmla="*/ 9 h 13"/>
                  <a:gd name="T36" fmla="*/ 2 w 22"/>
                  <a:gd name="T37" fmla="*/ 13 h 13"/>
                  <a:gd name="T38" fmla="*/ 2 w 22"/>
                  <a:gd name="T39" fmla="*/ 11 h 13"/>
                  <a:gd name="T40" fmla="*/ 1 w 22"/>
                  <a:gd name="T41" fmla="*/ 11 h 13"/>
                  <a:gd name="T42" fmla="*/ 5 w 22"/>
                  <a:gd name="T43" fmla="*/ 11 h 13"/>
                  <a:gd name="T44" fmla="*/ 6 w 22"/>
                  <a:gd name="T45" fmla="*/ 11 h 13"/>
                  <a:gd name="T46" fmla="*/ 5 w 22"/>
                  <a:gd name="T47" fmla="*/ 10 h 13"/>
                  <a:gd name="T48" fmla="*/ 6 w 22"/>
                  <a:gd name="T49" fmla="*/ 10 h 13"/>
                  <a:gd name="T50" fmla="*/ 6 w 22"/>
                  <a:gd name="T51" fmla="*/ 10 h 13"/>
                  <a:gd name="T52" fmla="*/ 6 w 22"/>
                  <a:gd name="T53" fmla="*/ 9 h 13"/>
                  <a:gd name="T54" fmla="*/ 7 w 22"/>
                  <a:gd name="T55" fmla="*/ 9 h 13"/>
                  <a:gd name="T56" fmla="*/ 7 w 22"/>
                  <a:gd name="T57" fmla="*/ 9 h 13"/>
                  <a:gd name="T58" fmla="*/ 7 w 22"/>
                  <a:gd name="T59" fmla="*/ 8 h 13"/>
                  <a:gd name="T60" fmla="*/ 8 w 22"/>
                  <a:gd name="T61" fmla="*/ 7 h 13"/>
                  <a:gd name="T62" fmla="*/ 9 w 22"/>
                  <a:gd name="T63" fmla="*/ 9 h 13"/>
                  <a:gd name="T64" fmla="*/ 9 w 22"/>
                  <a:gd name="T65" fmla="*/ 8 h 13"/>
                  <a:gd name="T66" fmla="*/ 10 w 22"/>
                  <a:gd name="T67" fmla="*/ 7 h 13"/>
                  <a:gd name="T68" fmla="*/ 11 w 22"/>
                  <a:gd name="T69" fmla="*/ 6 h 13"/>
                  <a:gd name="T70" fmla="*/ 13 w 22"/>
                  <a:gd name="T71" fmla="*/ 5 h 13"/>
                  <a:gd name="T72" fmla="*/ 14 w 22"/>
                  <a:gd name="T73" fmla="*/ 6 h 13"/>
                  <a:gd name="T74" fmla="*/ 16 w 22"/>
                  <a:gd name="T75" fmla="*/ 7 h 13"/>
                  <a:gd name="T76" fmla="*/ 16 w 22"/>
                  <a:gd name="T77" fmla="*/ 4 h 13"/>
                  <a:gd name="T78" fmla="*/ 15 w 22"/>
                  <a:gd name="T79" fmla="*/ 7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22" h="13">
                    <a:moveTo>
                      <a:pt x="15" y="8"/>
                    </a:moveTo>
                    <a:cubicBezTo>
                      <a:pt x="15" y="8"/>
                      <a:pt x="16" y="9"/>
                      <a:pt x="17" y="10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6" y="10"/>
                      <a:pt x="17" y="11"/>
                      <a:pt x="18" y="11"/>
                    </a:cubicBezTo>
                    <a:cubicBezTo>
                      <a:pt x="18" y="11"/>
                      <a:pt x="18" y="11"/>
                      <a:pt x="18" y="11"/>
                    </a:cubicBezTo>
                    <a:cubicBezTo>
                      <a:pt x="17" y="10"/>
                      <a:pt x="19" y="11"/>
                      <a:pt x="20" y="10"/>
                    </a:cubicBezTo>
                    <a:cubicBezTo>
                      <a:pt x="20" y="9"/>
                      <a:pt x="17" y="8"/>
                      <a:pt x="18" y="8"/>
                    </a:cubicBezTo>
                    <a:cubicBezTo>
                      <a:pt x="18" y="8"/>
                      <a:pt x="18" y="8"/>
                      <a:pt x="19" y="8"/>
                    </a:cubicBezTo>
                    <a:cubicBezTo>
                      <a:pt x="19" y="7"/>
                      <a:pt x="17" y="7"/>
                      <a:pt x="17" y="7"/>
                    </a:cubicBezTo>
                    <a:cubicBezTo>
                      <a:pt x="22" y="4"/>
                      <a:pt x="15" y="7"/>
                      <a:pt x="17" y="4"/>
                    </a:cubicBezTo>
                    <a:cubicBezTo>
                      <a:pt x="16" y="4"/>
                      <a:pt x="16" y="3"/>
                      <a:pt x="15" y="4"/>
                    </a:cubicBezTo>
                    <a:cubicBezTo>
                      <a:pt x="15" y="3"/>
                      <a:pt x="14" y="4"/>
                      <a:pt x="15" y="2"/>
                    </a:cubicBezTo>
                    <a:cubicBezTo>
                      <a:pt x="14" y="5"/>
                      <a:pt x="13" y="0"/>
                      <a:pt x="12" y="4"/>
                    </a:cubicBezTo>
                    <a:cubicBezTo>
                      <a:pt x="12" y="3"/>
                      <a:pt x="12" y="5"/>
                      <a:pt x="12" y="4"/>
                    </a:cubicBezTo>
                    <a:cubicBezTo>
                      <a:pt x="12" y="3"/>
                      <a:pt x="12" y="3"/>
                      <a:pt x="12" y="3"/>
                    </a:cubicBezTo>
                    <a:cubicBezTo>
                      <a:pt x="12" y="2"/>
                      <a:pt x="11" y="5"/>
                      <a:pt x="11" y="3"/>
                    </a:cubicBezTo>
                    <a:cubicBezTo>
                      <a:pt x="10" y="3"/>
                      <a:pt x="11" y="4"/>
                      <a:pt x="11" y="5"/>
                    </a:cubicBezTo>
                    <a:cubicBezTo>
                      <a:pt x="10" y="5"/>
                      <a:pt x="10" y="4"/>
                      <a:pt x="10" y="3"/>
                    </a:cubicBezTo>
                    <a:cubicBezTo>
                      <a:pt x="10" y="5"/>
                      <a:pt x="9" y="4"/>
                      <a:pt x="9" y="5"/>
                    </a:cubicBezTo>
                    <a:cubicBezTo>
                      <a:pt x="9" y="5"/>
                      <a:pt x="10" y="5"/>
                      <a:pt x="9" y="6"/>
                    </a:cubicBezTo>
                    <a:cubicBezTo>
                      <a:pt x="9" y="6"/>
                      <a:pt x="9" y="7"/>
                      <a:pt x="9" y="8"/>
                    </a:cubicBezTo>
                    <a:cubicBezTo>
                      <a:pt x="8" y="6"/>
                      <a:pt x="9" y="8"/>
                      <a:pt x="8" y="6"/>
                    </a:cubicBezTo>
                    <a:cubicBezTo>
                      <a:pt x="8" y="5"/>
                      <a:pt x="9" y="5"/>
                      <a:pt x="9" y="3"/>
                    </a:cubicBezTo>
                    <a:cubicBezTo>
                      <a:pt x="8" y="3"/>
                      <a:pt x="7" y="4"/>
                      <a:pt x="7" y="5"/>
                    </a:cubicBezTo>
                    <a:cubicBezTo>
                      <a:pt x="7" y="5"/>
                      <a:pt x="7" y="4"/>
                      <a:pt x="7" y="4"/>
                    </a:cubicBezTo>
                    <a:cubicBezTo>
                      <a:pt x="6" y="3"/>
                      <a:pt x="6" y="6"/>
                      <a:pt x="6" y="5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6" y="6"/>
                      <a:pt x="4" y="5"/>
                      <a:pt x="4" y="6"/>
                    </a:cubicBezTo>
                    <a:cubicBezTo>
                      <a:pt x="4" y="6"/>
                      <a:pt x="4" y="7"/>
                      <a:pt x="5" y="7"/>
                    </a:cubicBezTo>
                    <a:cubicBezTo>
                      <a:pt x="3" y="5"/>
                      <a:pt x="5" y="9"/>
                      <a:pt x="3" y="7"/>
                    </a:cubicBezTo>
                    <a:cubicBezTo>
                      <a:pt x="5" y="9"/>
                      <a:pt x="5" y="10"/>
                      <a:pt x="5" y="10"/>
                    </a:cubicBezTo>
                    <a:cubicBezTo>
                      <a:pt x="4" y="9"/>
                      <a:pt x="4" y="9"/>
                      <a:pt x="4" y="9"/>
                    </a:cubicBezTo>
                    <a:cubicBezTo>
                      <a:pt x="5" y="9"/>
                      <a:pt x="2" y="7"/>
                      <a:pt x="2" y="6"/>
                    </a:cubicBezTo>
                    <a:cubicBezTo>
                      <a:pt x="2" y="7"/>
                      <a:pt x="1" y="7"/>
                      <a:pt x="2" y="8"/>
                    </a:cubicBezTo>
                    <a:cubicBezTo>
                      <a:pt x="1" y="8"/>
                      <a:pt x="1" y="8"/>
                      <a:pt x="1" y="8"/>
                    </a:cubicBezTo>
                    <a:cubicBezTo>
                      <a:pt x="1" y="8"/>
                      <a:pt x="4" y="9"/>
                      <a:pt x="2" y="9"/>
                    </a:cubicBezTo>
                    <a:cubicBezTo>
                      <a:pt x="2" y="9"/>
                      <a:pt x="2" y="9"/>
                      <a:pt x="2" y="9"/>
                    </a:cubicBezTo>
                    <a:cubicBezTo>
                      <a:pt x="1" y="10"/>
                      <a:pt x="0" y="12"/>
                      <a:pt x="2" y="13"/>
                    </a:cubicBezTo>
                    <a:cubicBezTo>
                      <a:pt x="3" y="12"/>
                      <a:pt x="5" y="12"/>
                      <a:pt x="6" y="12"/>
                    </a:cubicBezTo>
                    <a:cubicBezTo>
                      <a:pt x="5" y="11"/>
                      <a:pt x="3" y="11"/>
                      <a:pt x="2" y="11"/>
                    </a:cubicBezTo>
                    <a:cubicBezTo>
                      <a:pt x="4" y="11"/>
                      <a:pt x="4" y="11"/>
                      <a:pt x="4" y="11"/>
                    </a:cubicBezTo>
                    <a:cubicBezTo>
                      <a:pt x="3" y="11"/>
                      <a:pt x="2" y="10"/>
                      <a:pt x="1" y="11"/>
                    </a:cubicBezTo>
                    <a:cubicBezTo>
                      <a:pt x="0" y="10"/>
                      <a:pt x="3" y="10"/>
                      <a:pt x="2" y="10"/>
                    </a:cubicBezTo>
                    <a:cubicBezTo>
                      <a:pt x="4" y="10"/>
                      <a:pt x="4" y="10"/>
                      <a:pt x="5" y="11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5" y="10"/>
                      <a:pt x="5" y="10"/>
                      <a:pt x="6" y="11"/>
                    </a:cubicBezTo>
                    <a:cubicBezTo>
                      <a:pt x="4" y="10"/>
                      <a:pt x="7" y="11"/>
                      <a:pt x="6" y="10"/>
                    </a:cubicBezTo>
                    <a:cubicBezTo>
                      <a:pt x="5" y="10"/>
                      <a:pt x="5" y="10"/>
                      <a:pt x="5" y="10"/>
                    </a:cubicBezTo>
                    <a:cubicBezTo>
                      <a:pt x="4" y="10"/>
                      <a:pt x="5" y="10"/>
                      <a:pt x="4" y="9"/>
                    </a:cubicBezTo>
                    <a:cubicBezTo>
                      <a:pt x="6" y="10"/>
                      <a:pt x="5" y="10"/>
                      <a:pt x="6" y="10"/>
                    </a:cubicBezTo>
                    <a:cubicBezTo>
                      <a:pt x="5" y="9"/>
                      <a:pt x="4" y="8"/>
                      <a:pt x="4" y="8"/>
                    </a:cubicBezTo>
                    <a:cubicBezTo>
                      <a:pt x="6" y="9"/>
                      <a:pt x="5" y="9"/>
                      <a:pt x="6" y="10"/>
                    </a:cubicBezTo>
                    <a:cubicBezTo>
                      <a:pt x="5" y="8"/>
                      <a:pt x="6" y="9"/>
                      <a:pt x="6" y="8"/>
                    </a:cubicBezTo>
                    <a:cubicBezTo>
                      <a:pt x="6" y="8"/>
                      <a:pt x="6" y="8"/>
                      <a:pt x="6" y="9"/>
                    </a:cubicBezTo>
                    <a:cubicBezTo>
                      <a:pt x="7" y="9"/>
                      <a:pt x="7" y="9"/>
                      <a:pt x="7" y="9"/>
                    </a:cubicBezTo>
                    <a:cubicBezTo>
                      <a:pt x="7" y="9"/>
                      <a:pt x="7" y="9"/>
                      <a:pt x="7" y="9"/>
                    </a:cubicBezTo>
                    <a:cubicBezTo>
                      <a:pt x="7" y="9"/>
                      <a:pt x="7" y="9"/>
                      <a:pt x="7" y="9"/>
                    </a:cubicBezTo>
                    <a:cubicBezTo>
                      <a:pt x="7" y="9"/>
                      <a:pt x="6" y="8"/>
                      <a:pt x="7" y="9"/>
                    </a:cubicBezTo>
                    <a:cubicBezTo>
                      <a:pt x="7" y="9"/>
                      <a:pt x="7" y="9"/>
                      <a:pt x="7" y="9"/>
                    </a:cubicBezTo>
                    <a:cubicBezTo>
                      <a:pt x="7" y="10"/>
                      <a:pt x="6" y="7"/>
                      <a:pt x="7" y="8"/>
                    </a:cubicBezTo>
                    <a:cubicBezTo>
                      <a:pt x="7" y="7"/>
                      <a:pt x="7" y="7"/>
                      <a:pt x="7" y="5"/>
                    </a:cubicBezTo>
                    <a:cubicBezTo>
                      <a:pt x="7" y="6"/>
                      <a:pt x="8" y="7"/>
                      <a:pt x="8" y="7"/>
                    </a:cubicBezTo>
                    <a:cubicBezTo>
                      <a:pt x="8" y="5"/>
                      <a:pt x="8" y="7"/>
                      <a:pt x="8" y="6"/>
                    </a:cubicBezTo>
                    <a:cubicBezTo>
                      <a:pt x="8" y="8"/>
                      <a:pt x="8" y="7"/>
                      <a:pt x="9" y="9"/>
                    </a:cubicBezTo>
                    <a:cubicBezTo>
                      <a:pt x="9" y="9"/>
                      <a:pt x="9" y="7"/>
                      <a:pt x="9" y="7"/>
                    </a:cubicBezTo>
                    <a:cubicBezTo>
                      <a:pt x="9" y="8"/>
                      <a:pt x="9" y="8"/>
                      <a:pt x="9" y="8"/>
                    </a:cubicBezTo>
                    <a:cubicBezTo>
                      <a:pt x="9" y="8"/>
                      <a:pt x="9" y="6"/>
                      <a:pt x="10" y="8"/>
                    </a:cubicBezTo>
                    <a:cubicBezTo>
                      <a:pt x="10" y="7"/>
                      <a:pt x="10" y="7"/>
                      <a:pt x="10" y="7"/>
                    </a:cubicBezTo>
                    <a:cubicBezTo>
                      <a:pt x="10" y="7"/>
                      <a:pt x="10" y="7"/>
                      <a:pt x="11" y="8"/>
                    </a:cubicBezTo>
                    <a:cubicBezTo>
                      <a:pt x="11" y="6"/>
                      <a:pt x="11" y="6"/>
                      <a:pt x="11" y="6"/>
                    </a:cubicBezTo>
                    <a:cubicBezTo>
                      <a:pt x="11" y="8"/>
                      <a:pt x="12" y="6"/>
                      <a:pt x="13" y="4"/>
                    </a:cubicBezTo>
                    <a:cubicBezTo>
                      <a:pt x="13" y="4"/>
                      <a:pt x="13" y="5"/>
                      <a:pt x="13" y="5"/>
                    </a:cubicBezTo>
                    <a:cubicBezTo>
                      <a:pt x="13" y="6"/>
                      <a:pt x="13" y="6"/>
                      <a:pt x="13" y="6"/>
                    </a:cubicBezTo>
                    <a:cubicBezTo>
                      <a:pt x="13" y="6"/>
                      <a:pt x="13" y="8"/>
                      <a:pt x="14" y="6"/>
                    </a:cubicBezTo>
                    <a:cubicBezTo>
                      <a:pt x="14" y="5"/>
                      <a:pt x="13" y="7"/>
                      <a:pt x="13" y="7"/>
                    </a:cubicBezTo>
                    <a:cubicBezTo>
                      <a:pt x="15" y="5"/>
                      <a:pt x="13" y="9"/>
                      <a:pt x="16" y="7"/>
                    </a:cubicBezTo>
                    <a:cubicBezTo>
                      <a:pt x="16" y="6"/>
                      <a:pt x="16" y="5"/>
                      <a:pt x="15" y="5"/>
                    </a:cubicBezTo>
                    <a:cubicBezTo>
                      <a:pt x="16" y="5"/>
                      <a:pt x="16" y="4"/>
                      <a:pt x="16" y="4"/>
                    </a:cubicBezTo>
                    <a:cubicBezTo>
                      <a:pt x="17" y="5"/>
                      <a:pt x="16" y="6"/>
                      <a:pt x="17" y="6"/>
                    </a:cubicBezTo>
                    <a:cubicBezTo>
                      <a:pt x="15" y="7"/>
                      <a:pt x="15" y="7"/>
                      <a:pt x="15" y="7"/>
                    </a:cubicBezTo>
                    <a:cubicBezTo>
                      <a:pt x="13" y="8"/>
                      <a:pt x="18" y="7"/>
                      <a:pt x="15" y="8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426" name="Freeform 1327"/>
              <p:cNvSpPr/>
              <p:nvPr/>
            </p:nvSpPr>
            <p:spPr bwMode="auto">
              <a:xfrm>
                <a:off x="784" y="3164"/>
                <a:ext cx="0" cy="5"/>
              </a:xfrm>
              <a:custGeom>
                <a:avLst/>
                <a:gdLst>
                  <a:gd name="T0" fmla="*/ 0 h 2"/>
                  <a:gd name="T1" fmla="*/ 2 h 2"/>
                  <a:gd name="T2" fmla="*/ 1 h 2"/>
                  <a:gd name="T3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427" name="Freeform 1328"/>
              <p:cNvSpPr/>
              <p:nvPr/>
            </p:nvSpPr>
            <p:spPr bwMode="auto">
              <a:xfrm>
                <a:off x="784" y="3164"/>
                <a:ext cx="3" cy="2"/>
              </a:xfrm>
              <a:custGeom>
                <a:avLst/>
                <a:gdLst>
                  <a:gd name="T0" fmla="*/ 0 w 1"/>
                  <a:gd name="T1" fmla="*/ 1 h 1"/>
                  <a:gd name="T2" fmla="*/ 1 w 1"/>
                  <a:gd name="T3" fmla="*/ 0 h 1"/>
                  <a:gd name="T4" fmla="*/ 0 w 1"/>
                  <a:gd name="T5" fmla="*/ 0 h 1"/>
                  <a:gd name="T6" fmla="*/ 0 w 1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428" name="Freeform 1329"/>
              <p:cNvSpPr/>
              <p:nvPr/>
            </p:nvSpPr>
            <p:spPr bwMode="auto">
              <a:xfrm>
                <a:off x="792" y="31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429" name="Rectangle 1330"/>
              <p:cNvSpPr>
                <a:spLocks noChangeArrowheads="1"/>
              </p:cNvSpPr>
              <p:nvPr/>
            </p:nvSpPr>
            <p:spPr bwMode="auto">
              <a:xfrm>
                <a:off x="795" y="3174"/>
                <a:ext cx="1" cy="1"/>
              </a:xfrm>
              <a:prstGeom prst="rect">
                <a:avLst/>
              </a:pr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430" name="Freeform 1331"/>
              <p:cNvSpPr/>
              <p:nvPr/>
            </p:nvSpPr>
            <p:spPr bwMode="auto">
              <a:xfrm>
                <a:off x="757" y="3174"/>
                <a:ext cx="46" cy="25"/>
              </a:xfrm>
              <a:custGeom>
                <a:avLst/>
                <a:gdLst>
                  <a:gd name="T0" fmla="*/ 4 w 17"/>
                  <a:gd name="T1" fmla="*/ 3 h 9"/>
                  <a:gd name="T2" fmla="*/ 2 w 17"/>
                  <a:gd name="T3" fmla="*/ 4 h 9"/>
                  <a:gd name="T4" fmla="*/ 3 w 17"/>
                  <a:gd name="T5" fmla="*/ 2 h 9"/>
                  <a:gd name="T6" fmla="*/ 0 w 17"/>
                  <a:gd name="T7" fmla="*/ 3 h 9"/>
                  <a:gd name="T8" fmla="*/ 9 w 17"/>
                  <a:gd name="T9" fmla="*/ 6 h 9"/>
                  <a:gd name="T10" fmla="*/ 8 w 17"/>
                  <a:gd name="T11" fmla="*/ 7 h 9"/>
                  <a:gd name="T12" fmla="*/ 11 w 17"/>
                  <a:gd name="T13" fmla="*/ 5 h 9"/>
                  <a:gd name="T14" fmla="*/ 11 w 17"/>
                  <a:gd name="T15" fmla="*/ 7 h 9"/>
                  <a:gd name="T16" fmla="*/ 13 w 17"/>
                  <a:gd name="T17" fmla="*/ 5 h 9"/>
                  <a:gd name="T18" fmla="*/ 13 w 17"/>
                  <a:gd name="T19" fmla="*/ 5 h 9"/>
                  <a:gd name="T20" fmla="*/ 13 w 17"/>
                  <a:gd name="T21" fmla="*/ 5 h 9"/>
                  <a:gd name="T22" fmla="*/ 13 w 17"/>
                  <a:gd name="T23" fmla="*/ 4 h 9"/>
                  <a:gd name="T24" fmla="*/ 14 w 17"/>
                  <a:gd name="T25" fmla="*/ 4 h 9"/>
                  <a:gd name="T26" fmla="*/ 14 w 17"/>
                  <a:gd name="T27" fmla="*/ 4 h 9"/>
                  <a:gd name="T28" fmla="*/ 14 w 17"/>
                  <a:gd name="T29" fmla="*/ 3 h 9"/>
                  <a:gd name="T30" fmla="*/ 15 w 17"/>
                  <a:gd name="T31" fmla="*/ 4 h 9"/>
                  <a:gd name="T32" fmla="*/ 15 w 17"/>
                  <a:gd name="T33" fmla="*/ 1 h 9"/>
                  <a:gd name="T34" fmla="*/ 14 w 17"/>
                  <a:gd name="T35" fmla="*/ 0 h 9"/>
                  <a:gd name="T36" fmla="*/ 14 w 17"/>
                  <a:gd name="T37" fmla="*/ 2 h 9"/>
                  <a:gd name="T38" fmla="*/ 14 w 17"/>
                  <a:gd name="T39" fmla="*/ 2 h 9"/>
                  <a:gd name="T40" fmla="*/ 14 w 17"/>
                  <a:gd name="T41" fmla="*/ 3 h 9"/>
                  <a:gd name="T42" fmla="*/ 13 w 17"/>
                  <a:gd name="T43" fmla="*/ 1 h 9"/>
                  <a:gd name="T44" fmla="*/ 11 w 17"/>
                  <a:gd name="T45" fmla="*/ 1 h 9"/>
                  <a:gd name="T46" fmla="*/ 11 w 17"/>
                  <a:gd name="T47" fmla="*/ 1 h 9"/>
                  <a:gd name="T48" fmla="*/ 11 w 17"/>
                  <a:gd name="T49" fmla="*/ 2 h 9"/>
                  <a:gd name="T50" fmla="*/ 12 w 17"/>
                  <a:gd name="T51" fmla="*/ 2 h 9"/>
                  <a:gd name="T52" fmla="*/ 12 w 17"/>
                  <a:gd name="T53" fmla="*/ 5 h 9"/>
                  <a:gd name="T54" fmla="*/ 12 w 17"/>
                  <a:gd name="T55" fmla="*/ 5 h 9"/>
                  <a:gd name="T56" fmla="*/ 12 w 17"/>
                  <a:gd name="T57" fmla="*/ 3 h 9"/>
                  <a:gd name="T58" fmla="*/ 11 w 17"/>
                  <a:gd name="T59" fmla="*/ 4 h 9"/>
                  <a:gd name="T60" fmla="*/ 10 w 17"/>
                  <a:gd name="T61" fmla="*/ 2 h 9"/>
                  <a:gd name="T62" fmla="*/ 11 w 17"/>
                  <a:gd name="T63" fmla="*/ 4 h 9"/>
                  <a:gd name="T64" fmla="*/ 8 w 17"/>
                  <a:gd name="T65" fmla="*/ 4 h 9"/>
                  <a:gd name="T66" fmla="*/ 8 w 17"/>
                  <a:gd name="T67" fmla="*/ 3 h 9"/>
                  <a:gd name="T68" fmla="*/ 8 w 17"/>
                  <a:gd name="T69" fmla="*/ 5 h 9"/>
                  <a:gd name="T70" fmla="*/ 6 w 17"/>
                  <a:gd name="T71" fmla="*/ 4 h 9"/>
                  <a:gd name="T72" fmla="*/ 6 w 17"/>
                  <a:gd name="T73" fmla="*/ 4 h 9"/>
                  <a:gd name="T74" fmla="*/ 4 w 17"/>
                  <a:gd name="T75" fmla="*/ 3 h 9"/>
                  <a:gd name="T76" fmla="*/ 4 w 17"/>
                  <a:gd name="T77" fmla="*/ 3 h 9"/>
                  <a:gd name="T78" fmla="*/ 2 w 17"/>
                  <a:gd name="T79" fmla="*/ 5 h 9"/>
                  <a:gd name="T80" fmla="*/ 4 w 17"/>
                  <a:gd name="T81" fmla="*/ 3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7" h="9">
                    <a:moveTo>
                      <a:pt x="4" y="3"/>
                    </a:moveTo>
                    <a:cubicBezTo>
                      <a:pt x="2" y="4"/>
                      <a:pt x="2" y="4"/>
                      <a:pt x="2" y="4"/>
                    </a:cubicBezTo>
                    <a:cubicBezTo>
                      <a:pt x="3" y="3"/>
                      <a:pt x="1" y="3"/>
                      <a:pt x="3" y="2"/>
                    </a:cubicBezTo>
                    <a:cubicBezTo>
                      <a:pt x="1" y="3"/>
                      <a:pt x="1" y="1"/>
                      <a:pt x="0" y="3"/>
                    </a:cubicBezTo>
                    <a:cubicBezTo>
                      <a:pt x="2" y="5"/>
                      <a:pt x="5" y="8"/>
                      <a:pt x="9" y="6"/>
                    </a:cubicBezTo>
                    <a:cubicBezTo>
                      <a:pt x="8" y="7"/>
                      <a:pt x="8" y="7"/>
                      <a:pt x="8" y="7"/>
                    </a:cubicBezTo>
                    <a:cubicBezTo>
                      <a:pt x="9" y="5"/>
                      <a:pt x="11" y="9"/>
                      <a:pt x="11" y="5"/>
                    </a:cubicBezTo>
                    <a:cubicBezTo>
                      <a:pt x="11" y="7"/>
                      <a:pt x="11" y="7"/>
                      <a:pt x="11" y="7"/>
                    </a:cubicBezTo>
                    <a:cubicBezTo>
                      <a:pt x="12" y="7"/>
                      <a:pt x="12" y="4"/>
                      <a:pt x="13" y="5"/>
                    </a:cubicBezTo>
                    <a:cubicBezTo>
                      <a:pt x="13" y="5"/>
                      <a:pt x="13" y="5"/>
                      <a:pt x="13" y="5"/>
                    </a:cubicBezTo>
                    <a:cubicBezTo>
                      <a:pt x="13" y="5"/>
                      <a:pt x="13" y="5"/>
                      <a:pt x="13" y="5"/>
                    </a:cubicBezTo>
                    <a:cubicBezTo>
                      <a:pt x="13" y="4"/>
                      <a:pt x="13" y="4"/>
                      <a:pt x="13" y="4"/>
                    </a:cubicBezTo>
                    <a:cubicBezTo>
                      <a:pt x="13" y="4"/>
                      <a:pt x="13" y="4"/>
                      <a:pt x="14" y="4"/>
                    </a:cubicBezTo>
                    <a:cubicBezTo>
                      <a:pt x="15" y="4"/>
                      <a:pt x="14" y="4"/>
                      <a:pt x="14" y="4"/>
                    </a:cubicBezTo>
                    <a:cubicBezTo>
                      <a:pt x="15" y="5"/>
                      <a:pt x="14" y="3"/>
                      <a:pt x="14" y="3"/>
                    </a:cubicBezTo>
                    <a:cubicBezTo>
                      <a:pt x="15" y="3"/>
                      <a:pt x="15" y="4"/>
                      <a:pt x="15" y="4"/>
                    </a:cubicBezTo>
                    <a:cubicBezTo>
                      <a:pt x="15" y="3"/>
                      <a:pt x="17" y="3"/>
                      <a:pt x="15" y="1"/>
                    </a:cubicBezTo>
                    <a:cubicBezTo>
                      <a:pt x="15" y="1"/>
                      <a:pt x="14" y="1"/>
                      <a:pt x="14" y="0"/>
                    </a:cubicBezTo>
                    <a:cubicBezTo>
                      <a:pt x="13" y="0"/>
                      <a:pt x="14" y="1"/>
                      <a:pt x="14" y="2"/>
                    </a:cubicBezTo>
                    <a:cubicBezTo>
                      <a:pt x="14" y="2"/>
                      <a:pt x="14" y="2"/>
                      <a:pt x="14" y="2"/>
                    </a:cubicBezTo>
                    <a:cubicBezTo>
                      <a:pt x="16" y="5"/>
                      <a:pt x="13" y="2"/>
                      <a:pt x="14" y="3"/>
                    </a:cubicBezTo>
                    <a:cubicBezTo>
                      <a:pt x="13" y="2"/>
                      <a:pt x="13" y="2"/>
                      <a:pt x="13" y="1"/>
                    </a:cubicBezTo>
                    <a:cubicBezTo>
                      <a:pt x="11" y="0"/>
                      <a:pt x="13" y="4"/>
                      <a:pt x="11" y="1"/>
                    </a:cubicBezTo>
                    <a:cubicBezTo>
                      <a:pt x="11" y="1"/>
                      <a:pt x="11" y="1"/>
                      <a:pt x="11" y="1"/>
                    </a:cubicBezTo>
                    <a:cubicBezTo>
                      <a:pt x="11" y="1"/>
                      <a:pt x="11" y="1"/>
                      <a:pt x="11" y="2"/>
                    </a:cubicBezTo>
                    <a:cubicBezTo>
                      <a:pt x="12" y="2"/>
                      <a:pt x="12" y="2"/>
                      <a:pt x="12" y="2"/>
                    </a:cubicBezTo>
                    <a:cubicBezTo>
                      <a:pt x="12" y="3"/>
                      <a:pt x="12" y="4"/>
                      <a:pt x="12" y="5"/>
                    </a:cubicBezTo>
                    <a:cubicBezTo>
                      <a:pt x="12" y="3"/>
                      <a:pt x="12" y="5"/>
                      <a:pt x="12" y="5"/>
                    </a:cubicBezTo>
                    <a:cubicBezTo>
                      <a:pt x="11" y="4"/>
                      <a:pt x="12" y="4"/>
                      <a:pt x="12" y="3"/>
                    </a:cubicBezTo>
                    <a:cubicBezTo>
                      <a:pt x="11" y="4"/>
                      <a:pt x="11" y="4"/>
                      <a:pt x="11" y="4"/>
                    </a:cubicBezTo>
                    <a:cubicBezTo>
                      <a:pt x="11" y="4"/>
                      <a:pt x="11" y="3"/>
                      <a:pt x="10" y="2"/>
                    </a:cubicBezTo>
                    <a:cubicBezTo>
                      <a:pt x="10" y="3"/>
                      <a:pt x="11" y="3"/>
                      <a:pt x="11" y="4"/>
                    </a:cubicBezTo>
                    <a:cubicBezTo>
                      <a:pt x="10" y="3"/>
                      <a:pt x="9" y="3"/>
                      <a:pt x="8" y="4"/>
                    </a:cubicBezTo>
                    <a:cubicBezTo>
                      <a:pt x="8" y="4"/>
                      <a:pt x="8" y="3"/>
                      <a:pt x="8" y="3"/>
                    </a:cubicBezTo>
                    <a:cubicBezTo>
                      <a:pt x="8" y="3"/>
                      <a:pt x="8" y="4"/>
                      <a:pt x="8" y="5"/>
                    </a:cubicBezTo>
                    <a:cubicBezTo>
                      <a:pt x="7" y="5"/>
                      <a:pt x="6" y="5"/>
                      <a:pt x="6" y="4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5" y="6"/>
                      <a:pt x="5" y="3"/>
                      <a:pt x="4" y="3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4" y="4"/>
                      <a:pt x="3" y="5"/>
                      <a:pt x="2" y="5"/>
                    </a:cubicBezTo>
                    <a:cubicBezTo>
                      <a:pt x="3" y="4"/>
                      <a:pt x="3" y="4"/>
                      <a:pt x="4" y="3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431" name="Freeform 1332"/>
              <p:cNvSpPr/>
              <p:nvPr/>
            </p:nvSpPr>
            <p:spPr bwMode="auto">
              <a:xfrm>
                <a:off x="754" y="3177"/>
                <a:ext cx="5" cy="3"/>
              </a:xfrm>
              <a:custGeom>
                <a:avLst/>
                <a:gdLst>
                  <a:gd name="T0" fmla="*/ 1 w 2"/>
                  <a:gd name="T1" fmla="*/ 1 h 1"/>
                  <a:gd name="T2" fmla="*/ 2 w 2"/>
                  <a:gd name="T3" fmla="*/ 0 h 1"/>
                  <a:gd name="T4" fmla="*/ 0 w 2"/>
                  <a:gd name="T5" fmla="*/ 0 h 1"/>
                  <a:gd name="T6" fmla="*/ 1 w 2"/>
                  <a:gd name="T7" fmla="*/ 1 h 1"/>
                  <a:gd name="T8" fmla="*/ 1 w 2"/>
                  <a:gd name="T9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1">
                    <a:moveTo>
                      <a:pt x="1" y="1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1" y="0"/>
                      <a:pt x="0" y="0"/>
                    </a:cubicBezTo>
                    <a:cubicBezTo>
                      <a:pt x="0" y="1"/>
                      <a:pt x="0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432" name="Freeform 1333"/>
              <p:cNvSpPr/>
              <p:nvPr/>
            </p:nvSpPr>
            <p:spPr bwMode="auto">
              <a:xfrm>
                <a:off x="751" y="3145"/>
                <a:ext cx="25" cy="32"/>
              </a:xfrm>
              <a:custGeom>
                <a:avLst/>
                <a:gdLst>
                  <a:gd name="T0" fmla="*/ 6 w 9"/>
                  <a:gd name="T1" fmla="*/ 4 h 12"/>
                  <a:gd name="T2" fmla="*/ 6 w 9"/>
                  <a:gd name="T3" fmla="*/ 3 h 12"/>
                  <a:gd name="T4" fmla="*/ 1 w 9"/>
                  <a:gd name="T5" fmla="*/ 6 h 12"/>
                  <a:gd name="T6" fmla="*/ 2 w 9"/>
                  <a:gd name="T7" fmla="*/ 9 h 12"/>
                  <a:gd name="T8" fmla="*/ 0 w 9"/>
                  <a:gd name="T9" fmla="*/ 9 h 12"/>
                  <a:gd name="T10" fmla="*/ 2 w 9"/>
                  <a:gd name="T11" fmla="*/ 11 h 12"/>
                  <a:gd name="T12" fmla="*/ 1 w 9"/>
                  <a:gd name="T13" fmla="*/ 10 h 12"/>
                  <a:gd name="T14" fmla="*/ 2 w 9"/>
                  <a:gd name="T15" fmla="*/ 10 h 12"/>
                  <a:gd name="T16" fmla="*/ 2 w 9"/>
                  <a:gd name="T17" fmla="*/ 9 h 12"/>
                  <a:gd name="T18" fmla="*/ 3 w 9"/>
                  <a:gd name="T19" fmla="*/ 10 h 12"/>
                  <a:gd name="T20" fmla="*/ 2 w 9"/>
                  <a:gd name="T21" fmla="*/ 7 h 12"/>
                  <a:gd name="T22" fmla="*/ 4 w 9"/>
                  <a:gd name="T23" fmla="*/ 8 h 12"/>
                  <a:gd name="T24" fmla="*/ 6 w 9"/>
                  <a:gd name="T25" fmla="*/ 7 h 12"/>
                  <a:gd name="T26" fmla="*/ 5 w 9"/>
                  <a:gd name="T27" fmla="*/ 6 h 12"/>
                  <a:gd name="T28" fmla="*/ 4 w 9"/>
                  <a:gd name="T29" fmla="*/ 5 h 12"/>
                  <a:gd name="T30" fmla="*/ 6 w 9"/>
                  <a:gd name="T31" fmla="*/ 7 h 12"/>
                  <a:gd name="T32" fmla="*/ 8 w 9"/>
                  <a:gd name="T33" fmla="*/ 5 h 12"/>
                  <a:gd name="T34" fmla="*/ 8 w 9"/>
                  <a:gd name="T35" fmla="*/ 3 h 12"/>
                  <a:gd name="T36" fmla="*/ 8 w 9"/>
                  <a:gd name="T37" fmla="*/ 4 h 12"/>
                  <a:gd name="T38" fmla="*/ 9 w 9"/>
                  <a:gd name="T39" fmla="*/ 5 h 12"/>
                  <a:gd name="T40" fmla="*/ 9 w 9"/>
                  <a:gd name="T41" fmla="*/ 1 h 12"/>
                  <a:gd name="T42" fmla="*/ 6 w 9"/>
                  <a:gd name="T43" fmla="*/ 4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9" h="12">
                    <a:moveTo>
                      <a:pt x="6" y="4"/>
                    </a:moveTo>
                    <a:cubicBezTo>
                      <a:pt x="6" y="3"/>
                      <a:pt x="6" y="3"/>
                      <a:pt x="6" y="3"/>
                    </a:cubicBezTo>
                    <a:cubicBezTo>
                      <a:pt x="5" y="3"/>
                      <a:pt x="3" y="5"/>
                      <a:pt x="1" y="6"/>
                    </a:cubicBezTo>
                    <a:cubicBezTo>
                      <a:pt x="0" y="7"/>
                      <a:pt x="2" y="8"/>
                      <a:pt x="2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1" y="10"/>
                      <a:pt x="0" y="12"/>
                      <a:pt x="2" y="11"/>
                    </a:cubicBezTo>
                    <a:cubicBezTo>
                      <a:pt x="2" y="11"/>
                      <a:pt x="1" y="11"/>
                      <a:pt x="1" y="10"/>
                    </a:cubicBezTo>
                    <a:cubicBezTo>
                      <a:pt x="2" y="10"/>
                      <a:pt x="2" y="10"/>
                      <a:pt x="2" y="10"/>
                    </a:cubicBezTo>
                    <a:cubicBezTo>
                      <a:pt x="2" y="9"/>
                      <a:pt x="2" y="9"/>
                      <a:pt x="2" y="9"/>
                    </a:cubicBezTo>
                    <a:cubicBezTo>
                      <a:pt x="3" y="10"/>
                      <a:pt x="3" y="10"/>
                      <a:pt x="3" y="10"/>
                    </a:cubicBezTo>
                    <a:cubicBezTo>
                      <a:pt x="4" y="9"/>
                      <a:pt x="0" y="8"/>
                      <a:pt x="2" y="7"/>
                    </a:cubicBezTo>
                    <a:cubicBezTo>
                      <a:pt x="4" y="8"/>
                      <a:pt x="4" y="8"/>
                      <a:pt x="4" y="8"/>
                    </a:cubicBezTo>
                    <a:cubicBezTo>
                      <a:pt x="4" y="7"/>
                      <a:pt x="4" y="6"/>
                      <a:pt x="6" y="7"/>
                    </a:cubicBezTo>
                    <a:cubicBezTo>
                      <a:pt x="6" y="7"/>
                      <a:pt x="5" y="6"/>
                      <a:pt x="5" y="6"/>
                    </a:cubicBezTo>
                    <a:cubicBezTo>
                      <a:pt x="5" y="6"/>
                      <a:pt x="4" y="6"/>
                      <a:pt x="4" y="5"/>
                    </a:cubicBezTo>
                    <a:cubicBezTo>
                      <a:pt x="5" y="3"/>
                      <a:pt x="5" y="6"/>
                      <a:pt x="6" y="7"/>
                    </a:cubicBezTo>
                    <a:cubicBezTo>
                      <a:pt x="6" y="5"/>
                      <a:pt x="7" y="4"/>
                      <a:pt x="8" y="5"/>
                    </a:cubicBezTo>
                    <a:cubicBezTo>
                      <a:pt x="7" y="4"/>
                      <a:pt x="8" y="3"/>
                      <a:pt x="8" y="3"/>
                    </a:cubicBezTo>
                    <a:cubicBezTo>
                      <a:pt x="9" y="3"/>
                      <a:pt x="8" y="4"/>
                      <a:pt x="8" y="4"/>
                    </a:cubicBezTo>
                    <a:cubicBezTo>
                      <a:pt x="9" y="4"/>
                      <a:pt x="9" y="5"/>
                      <a:pt x="9" y="5"/>
                    </a:cubicBezTo>
                    <a:cubicBezTo>
                      <a:pt x="8" y="4"/>
                      <a:pt x="8" y="2"/>
                      <a:pt x="9" y="1"/>
                    </a:cubicBezTo>
                    <a:cubicBezTo>
                      <a:pt x="7" y="0"/>
                      <a:pt x="7" y="4"/>
                      <a:pt x="6" y="4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433" name="Rectangle 1334"/>
              <p:cNvSpPr>
                <a:spLocks noChangeArrowheads="1"/>
              </p:cNvSpPr>
              <p:nvPr/>
            </p:nvSpPr>
            <p:spPr bwMode="auto">
              <a:xfrm>
                <a:off x="768" y="3153"/>
                <a:ext cx="1" cy="1"/>
              </a:xfrm>
              <a:prstGeom prst="rect">
                <a:avLst/>
              </a:pr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434" name="Freeform 1335"/>
              <p:cNvSpPr/>
              <p:nvPr/>
            </p:nvSpPr>
            <p:spPr bwMode="auto">
              <a:xfrm>
                <a:off x="759" y="3079"/>
                <a:ext cx="0" cy="3"/>
              </a:xfrm>
              <a:custGeom>
                <a:avLst/>
                <a:gdLst>
                  <a:gd name="T0" fmla="*/ 3 h 3"/>
                  <a:gd name="T1" fmla="*/ 0 h 3"/>
                  <a:gd name="T2" fmla="*/ 3 h 3"/>
                  <a:gd name="T3" fmla="*/ 3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3">
                    <a:moveTo>
                      <a:pt x="0" y="3"/>
                    </a:moveTo>
                    <a:lnTo>
                      <a:pt x="0" y="0"/>
                    </a:lnTo>
                    <a:lnTo>
                      <a:pt x="0" y="3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435" name="Freeform 1336"/>
              <p:cNvSpPr/>
              <p:nvPr/>
            </p:nvSpPr>
            <p:spPr bwMode="auto">
              <a:xfrm>
                <a:off x="751" y="3071"/>
                <a:ext cx="8" cy="14"/>
              </a:xfrm>
              <a:custGeom>
                <a:avLst/>
                <a:gdLst>
                  <a:gd name="T0" fmla="*/ 0 w 3"/>
                  <a:gd name="T1" fmla="*/ 0 h 5"/>
                  <a:gd name="T2" fmla="*/ 0 w 3"/>
                  <a:gd name="T3" fmla="*/ 1 h 5"/>
                  <a:gd name="T4" fmla="*/ 3 w 3"/>
                  <a:gd name="T5" fmla="*/ 5 h 5"/>
                  <a:gd name="T6" fmla="*/ 2 w 3"/>
                  <a:gd name="T7" fmla="*/ 2 h 5"/>
                  <a:gd name="T8" fmla="*/ 2 w 3"/>
                  <a:gd name="T9" fmla="*/ 3 h 5"/>
                  <a:gd name="T10" fmla="*/ 1 w 3"/>
                  <a:gd name="T11" fmla="*/ 1 h 5"/>
                  <a:gd name="T12" fmla="*/ 1 w 3"/>
                  <a:gd name="T13" fmla="*/ 2 h 5"/>
                  <a:gd name="T14" fmla="*/ 0 w 3"/>
                  <a:gd name="T15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" h="5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2" y="4"/>
                      <a:pt x="1" y="3"/>
                      <a:pt x="3" y="5"/>
                    </a:cubicBezTo>
                    <a:cubicBezTo>
                      <a:pt x="3" y="5"/>
                      <a:pt x="3" y="3"/>
                      <a:pt x="2" y="2"/>
                    </a:cubicBezTo>
                    <a:cubicBezTo>
                      <a:pt x="2" y="2"/>
                      <a:pt x="2" y="4"/>
                      <a:pt x="2" y="3"/>
                    </a:cubicBezTo>
                    <a:cubicBezTo>
                      <a:pt x="1" y="2"/>
                      <a:pt x="2" y="2"/>
                      <a:pt x="1" y="1"/>
                    </a:cubicBezTo>
                    <a:cubicBezTo>
                      <a:pt x="0" y="0"/>
                      <a:pt x="1" y="2"/>
                      <a:pt x="1" y="2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436" name="Freeform 1337"/>
              <p:cNvSpPr/>
              <p:nvPr/>
            </p:nvSpPr>
            <p:spPr bwMode="auto">
              <a:xfrm>
                <a:off x="754" y="3076"/>
                <a:ext cx="0" cy="6"/>
              </a:xfrm>
              <a:custGeom>
                <a:avLst/>
                <a:gdLst>
                  <a:gd name="T0" fmla="*/ 2 h 2"/>
                  <a:gd name="T1" fmla="*/ 0 h 2"/>
                  <a:gd name="T2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2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437" name="Freeform 1338"/>
              <p:cNvSpPr/>
              <p:nvPr/>
            </p:nvSpPr>
            <p:spPr bwMode="auto">
              <a:xfrm>
                <a:off x="751" y="3079"/>
                <a:ext cx="3" cy="6"/>
              </a:xfrm>
              <a:custGeom>
                <a:avLst/>
                <a:gdLst>
                  <a:gd name="T0" fmla="*/ 1 w 1"/>
                  <a:gd name="T1" fmla="*/ 1 h 2"/>
                  <a:gd name="T2" fmla="*/ 0 w 1"/>
                  <a:gd name="T3" fmla="*/ 0 h 2"/>
                  <a:gd name="T4" fmla="*/ 1 w 1"/>
                  <a:gd name="T5" fmla="*/ 2 h 2"/>
                  <a:gd name="T6" fmla="*/ 1 w 1"/>
                  <a:gd name="T7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1" y="1"/>
                    </a:moveTo>
                    <a:cubicBezTo>
                      <a:pt x="1" y="1"/>
                      <a:pt x="1" y="0"/>
                      <a:pt x="0" y="0"/>
                    </a:cubicBezTo>
                    <a:cubicBezTo>
                      <a:pt x="1" y="2"/>
                      <a:pt x="1" y="2"/>
                      <a:pt x="1" y="2"/>
                    </a:cubicBez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438" name="Freeform 1339"/>
              <p:cNvSpPr/>
              <p:nvPr/>
            </p:nvSpPr>
            <p:spPr bwMode="auto">
              <a:xfrm>
                <a:off x="751" y="3082"/>
                <a:ext cx="0" cy="3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439" name="Freeform 1340"/>
              <p:cNvSpPr/>
              <p:nvPr/>
            </p:nvSpPr>
            <p:spPr bwMode="auto">
              <a:xfrm>
                <a:off x="749" y="3076"/>
                <a:ext cx="2" cy="9"/>
              </a:xfrm>
              <a:custGeom>
                <a:avLst/>
                <a:gdLst>
                  <a:gd name="T0" fmla="*/ 0 w 1"/>
                  <a:gd name="T1" fmla="*/ 3 h 3"/>
                  <a:gd name="T2" fmla="*/ 1 w 1"/>
                  <a:gd name="T3" fmla="*/ 3 h 3"/>
                  <a:gd name="T4" fmla="*/ 1 w 1"/>
                  <a:gd name="T5" fmla="*/ 2 h 3"/>
                  <a:gd name="T6" fmla="*/ 0 w 1"/>
                  <a:gd name="T7" fmla="*/ 1 h 3"/>
                  <a:gd name="T8" fmla="*/ 1 w 1"/>
                  <a:gd name="T9" fmla="*/ 1 h 3"/>
                  <a:gd name="T10" fmla="*/ 0 w 1"/>
                  <a:gd name="T11" fmla="*/ 0 h 3"/>
                  <a:gd name="T12" fmla="*/ 0 w 1"/>
                  <a:gd name="T13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" h="3">
                    <a:moveTo>
                      <a:pt x="0" y="3"/>
                    </a:moveTo>
                    <a:cubicBezTo>
                      <a:pt x="1" y="3"/>
                      <a:pt x="1" y="3"/>
                      <a:pt x="1" y="3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0" y="2"/>
                      <a:pt x="0" y="0"/>
                      <a:pt x="0" y="1"/>
                    </a:cubicBezTo>
                    <a:cubicBezTo>
                      <a:pt x="1" y="0"/>
                      <a:pt x="1" y="2"/>
                      <a:pt x="1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2"/>
                      <a:pt x="0" y="3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440" name="Freeform 1341"/>
              <p:cNvSpPr/>
              <p:nvPr/>
            </p:nvSpPr>
            <p:spPr bwMode="auto">
              <a:xfrm>
                <a:off x="751" y="308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441" name="Freeform 1342"/>
              <p:cNvSpPr/>
              <p:nvPr/>
            </p:nvSpPr>
            <p:spPr bwMode="auto">
              <a:xfrm>
                <a:off x="751" y="3079"/>
                <a:ext cx="3" cy="3"/>
              </a:xfrm>
              <a:custGeom>
                <a:avLst/>
                <a:gdLst>
                  <a:gd name="T0" fmla="*/ 3 w 3"/>
                  <a:gd name="T1" fmla="*/ 3 h 3"/>
                  <a:gd name="T2" fmla="*/ 3 w 3"/>
                  <a:gd name="T3" fmla="*/ 3 h 3"/>
                  <a:gd name="T4" fmla="*/ 0 w 3"/>
                  <a:gd name="T5" fmla="*/ 0 h 3"/>
                  <a:gd name="T6" fmla="*/ 3 w 3"/>
                  <a:gd name="T7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3">
                    <a:moveTo>
                      <a:pt x="3" y="3"/>
                    </a:moveTo>
                    <a:lnTo>
                      <a:pt x="3" y="3"/>
                    </a:lnTo>
                    <a:lnTo>
                      <a:pt x="0" y="0"/>
                    </a:lnTo>
                    <a:lnTo>
                      <a:pt x="3" y="3"/>
                    </a:ln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442" name="Freeform 1343"/>
              <p:cNvSpPr/>
              <p:nvPr/>
            </p:nvSpPr>
            <p:spPr bwMode="auto">
              <a:xfrm>
                <a:off x="746" y="3074"/>
                <a:ext cx="3" cy="11"/>
              </a:xfrm>
              <a:custGeom>
                <a:avLst/>
                <a:gdLst>
                  <a:gd name="T0" fmla="*/ 0 w 1"/>
                  <a:gd name="T1" fmla="*/ 4 h 4"/>
                  <a:gd name="T2" fmla="*/ 1 w 1"/>
                  <a:gd name="T3" fmla="*/ 3 h 4"/>
                  <a:gd name="T4" fmla="*/ 0 w 1"/>
                  <a:gd name="T5" fmla="*/ 0 h 4"/>
                  <a:gd name="T6" fmla="*/ 0 w 1"/>
                  <a:gd name="T7" fmla="*/ 1 h 4"/>
                  <a:gd name="T8" fmla="*/ 0 w 1"/>
                  <a:gd name="T9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4">
                    <a:moveTo>
                      <a:pt x="0" y="4"/>
                    </a:moveTo>
                    <a:cubicBezTo>
                      <a:pt x="0" y="2"/>
                      <a:pt x="1" y="4"/>
                      <a:pt x="1" y="3"/>
                    </a:cubicBezTo>
                    <a:cubicBezTo>
                      <a:pt x="1" y="3"/>
                      <a:pt x="0" y="1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2"/>
                      <a:pt x="0" y="3"/>
                      <a:pt x="0" y="4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443" name="Freeform 1344"/>
              <p:cNvSpPr/>
              <p:nvPr/>
            </p:nvSpPr>
            <p:spPr bwMode="auto">
              <a:xfrm>
                <a:off x="746" y="3071"/>
                <a:ext cx="0" cy="3"/>
              </a:xfrm>
              <a:custGeom>
                <a:avLst/>
                <a:gdLst>
                  <a:gd name="T0" fmla="*/ 0 h 3"/>
                  <a:gd name="T1" fmla="*/ 3 h 3"/>
                  <a:gd name="T2" fmla="*/ 0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lnTo>
                      <a:pt x="0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444" name="Freeform 1345"/>
              <p:cNvSpPr/>
              <p:nvPr/>
            </p:nvSpPr>
            <p:spPr bwMode="auto">
              <a:xfrm>
                <a:off x="743" y="3074"/>
                <a:ext cx="3" cy="8"/>
              </a:xfrm>
              <a:custGeom>
                <a:avLst/>
                <a:gdLst>
                  <a:gd name="T0" fmla="*/ 0 w 1"/>
                  <a:gd name="T1" fmla="*/ 2 h 3"/>
                  <a:gd name="T2" fmla="*/ 1 w 1"/>
                  <a:gd name="T3" fmla="*/ 1 h 3"/>
                  <a:gd name="T4" fmla="*/ 0 w 1"/>
                  <a:gd name="T5" fmla="*/ 2 h 3"/>
                  <a:gd name="T6" fmla="*/ 1 w 1"/>
                  <a:gd name="T7" fmla="*/ 1 h 3"/>
                  <a:gd name="T8" fmla="*/ 0 w 1"/>
                  <a:gd name="T9" fmla="*/ 3 h 3"/>
                  <a:gd name="T10" fmla="*/ 1 w 1"/>
                  <a:gd name="T11" fmla="*/ 1 h 3"/>
                  <a:gd name="T12" fmla="*/ 1 w 1"/>
                  <a:gd name="T13" fmla="*/ 2 h 3"/>
                  <a:gd name="T14" fmla="*/ 1 w 1"/>
                  <a:gd name="T15" fmla="*/ 0 h 3"/>
                  <a:gd name="T16" fmla="*/ 1 w 1"/>
                  <a:gd name="T17" fmla="*/ 0 h 3"/>
                  <a:gd name="T18" fmla="*/ 1 w 1"/>
                  <a:gd name="T19" fmla="*/ 0 h 3"/>
                  <a:gd name="T20" fmla="*/ 0 w 1"/>
                  <a:gd name="T21" fmla="*/ 1 h 3"/>
                  <a:gd name="T22" fmla="*/ 0 w 1"/>
                  <a:gd name="T23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" h="3">
                    <a:moveTo>
                      <a:pt x="0" y="2"/>
                    </a:moveTo>
                    <a:cubicBezTo>
                      <a:pt x="0" y="2"/>
                      <a:pt x="0" y="1"/>
                      <a:pt x="1" y="1"/>
                    </a:cubicBezTo>
                    <a:cubicBezTo>
                      <a:pt x="1" y="1"/>
                      <a:pt x="0" y="1"/>
                      <a:pt x="0" y="2"/>
                    </a:cubicBezTo>
                    <a:cubicBezTo>
                      <a:pt x="0" y="2"/>
                      <a:pt x="1" y="1"/>
                      <a:pt x="1" y="1"/>
                    </a:cubicBezTo>
                    <a:cubicBezTo>
                      <a:pt x="0" y="3"/>
                      <a:pt x="0" y="1"/>
                      <a:pt x="0" y="3"/>
                    </a:cubicBezTo>
                    <a:cubicBezTo>
                      <a:pt x="0" y="3"/>
                      <a:pt x="0" y="3"/>
                      <a:pt x="1" y="1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2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1"/>
                      <a:pt x="0" y="1"/>
                    </a:cubicBezTo>
                    <a:cubicBezTo>
                      <a:pt x="0" y="2"/>
                      <a:pt x="1" y="1"/>
                      <a:pt x="0" y="2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445" name="Rectangle 1346"/>
              <p:cNvSpPr>
                <a:spLocks noChangeArrowheads="1"/>
              </p:cNvSpPr>
              <p:nvPr/>
            </p:nvSpPr>
            <p:spPr bwMode="auto">
              <a:xfrm>
                <a:off x="743" y="3079"/>
                <a:ext cx="1" cy="1"/>
              </a:xfrm>
              <a:prstGeom prst="rect">
                <a:avLst/>
              </a:pr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446" name="Freeform 1347"/>
              <p:cNvSpPr/>
              <p:nvPr/>
            </p:nvSpPr>
            <p:spPr bwMode="auto">
              <a:xfrm>
                <a:off x="740" y="3076"/>
                <a:ext cx="11" cy="3"/>
              </a:xfrm>
              <a:custGeom>
                <a:avLst/>
                <a:gdLst>
                  <a:gd name="T0" fmla="*/ 0 w 4"/>
                  <a:gd name="T1" fmla="*/ 1 h 1"/>
                  <a:gd name="T2" fmla="*/ 1 w 4"/>
                  <a:gd name="T3" fmla="*/ 1 h 1"/>
                  <a:gd name="T4" fmla="*/ 1 w 4"/>
                  <a:gd name="T5" fmla="*/ 1 h 1"/>
                  <a:gd name="T6" fmla="*/ 2 w 4"/>
                  <a:gd name="T7" fmla="*/ 0 h 1"/>
                  <a:gd name="T8" fmla="*/ 1 w 4"/>
                  <a:gd name="T9" fmla="*/ 0 h 1"/>
                  <a:gd name="T10" fmla="*/ 3 w 4"/>
                  <a:gd name="T11" fmla="*/ 0 h 1"/>
                  <a:gd name="T12" fmla="*/ 2 w 4"/>
                  <a:gd name="T13" fmla="*/ 0 h 1"/>
                  <a:gd name="T14" fmla="*/ 3 w 4"/>
                  <a:gd name="T15" fmla="*/ 0 h 1"/>
                  <a:gd name="T16" fmla="*/ 2 w 4"/>
                  <a:gd name="T17" fmla="*/ 0 h 1"/>
                  <a:gd name="T18" fmla="*/ 2 w 4"/>
                  <a:gd name="T19" fmla="*/ 0 h 1"/>
                  <a:gd name="T20" fmla="*/ 0 w 4"/>
                  <a:gd name="T21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" h="1">
                    <a:moveTo>
                      <a:pt x="0" y="1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2" y="0"/>
                      <a:pt x="2" y="0"/>
                    </a:cubicBezTo>
                    <a:cubicBezTo>
                      <a:pt x="2" y="0"/>
                      <a:pt x="2" y="0"/>
                      <a:pt x="1" y="0"/>
                    </a:cubicBezTo>
                    <a:cubicBezTo>
                      <a:pt x="2" y="0"/>
                      <a:pt x="3" y="0"/>
                      <a:pt x="3" y="0"/>
                    </a:cubicBezTo>
                    <a:cubicBezTo>
                      <a:pt x="3" y="0"/>
                      <a:pt x="3" y="0"/>
                      <a:pt x="2" y="0"/>
                    </a:cubicBezTo>
                    <a:cubicBezTo>
                      <a:pt x="3" y="0"/>
                      <a:pt x="4" y="0"/>
                      <a:pt x="3" y="0"/>
                    </a:cubicBezTo>
                    <a:cubicBezTo>
                      <a:pt x="3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0" y="0"/>
                      <a:pt x="0" y="0"/>
                      <a:pt x="0" y="1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447" name="Freeform 1348"/>
              <p:cNvSpPr/>
              <p:nvPr/>
            </p:nvSpPr>
            <p:spPr bwMode="auto">
              <a:xfrm>
                <a:off x="740" y="3079"/>
                <a:ext cx="3" cy="3"/>
              </a:xfrm>
              <a:custGeom>
                <a:avLst/>
                <a:gdLst>
                  <a:gd name="T0" fmla="*/ 0 w 1"/>
                  <a:gd name="T1" fmla="*/ 0 h 1"/>
                  <a:gd name="T2" fmla="*/ 1 w 1"/>
                  <a:gd name="T3" fmla="*/ 0 h 1"/>
                  <a:gd name="T4" fmla="*/ 0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0"/>
                      <a:pt x="0" y="0"/>
                      <a:pt x="1" y="0"/>
                    </a:cubicBezTo>
                    <a:cubicBezTo>
                      <a:pt x="0" y="0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448" name="Freeform 1349"/>
              <p:cNvSpPr/>
              <p:nvPr/>
            </p:nvSpPr>
            <p:spPr bwMode="auto">
              <a:xfrm>
                <a:off x="749" y="3076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449" name="Freeform 1350"/>
              <p:cNvSpPr/>
              <p:nvPr/>
            </p:nvSpPr>
            <p:spPr bwMode="auto">
              <a:xfrm>
                <a:off x="740" y="3076"/>
                <a:ext cx="3" cy="0"/>
              </a:xfrm>
              <a:custGeom>
                <a:avLst/>
                <a:gdLst>
                  <a:gd name="T0" fmla="*/ 1 w 1"/>
                  <a:gd name="T1" fmla="*/ 1 w 1"/>
                  <a:gd name="T2" fmla="*/ 0 w 1"/>
                  <a:gd name="T3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450" name="Freeform 1351"/>
              <p:cNvSpPr/>
              <p:nvPr/>
            </p:nvSpPr>
            <p:spPr bwMode="auto">
              <a:xfrm>
                <a:off x="738" y="3055"/>
                <a:ext cx="27" cy="21"/>
              </a:xfrm>
              <a:custGeom>
                <a:avLst/>
                <a:gdLst>
                  <a:gd name="T0" fmla="*/ 7 w 10"/>
                  <a:gd name="T1" fmla="*/ 5 h 8"/>
                  <a:gd name="T2" fmla="*/ 7 w 10"/>
                  <a:gd name="T3" fmla="*/ 4 h 8"/>
                  <a:gd name="T4" fmla="*/ 8 w 10"/>
                  <a:gd name="T5" fmla="*/ 3 h 8"/>
                  <a:gd name="T6" fmla="*/ 10 w 10"/>
                  <a:gd name="T7" fmla="*/ 1 h 8"/>
                  <a:gd name="T8" fmla="*/ 8 w 10"/>
                  <a:gd name="T9" fmla="*/ 2 h 8"/>
                  <a:gd name="T10" fmla="*/ 9 w 10"/>
                  <a:gd name="T11" fmla="*/ 0 h 8"/>
                  <a:gd name="T12" fmla="*/ 7 w 10"/>
                  <a:gd name="T13" fmla="*/ 1 h 8"/>
                  <a:gd name="T14" fmla="*/ 5 w 10"/>
                  <a:gd name="T15" fmla="*/ 2 h 8"/>
                  <a:gd name="T16" fmla="*/ 2 w 10"/>
                  <a:gd name="T17" fmla="*/ 5 h 8"/>
                  <a:gd name="T18" fmla="*/ 3 w 10"/>
                  <a:gd name="T19" fmla="*/ 6 h 8"/>
                  <a:gd name="T20" fmla="*/ 2 w 10"/>
                  <a:gd name="T21" fmla="*/ 6 h 8"/>
                  <a:gd name="T22" fmla="*/ 2 w 10"/>
                  <a:gd name="T23" fmla="*/ 5 h 8"/>
                  <a:gd name="T24" fmla="*/ 1 w 10"/>
                  <a:gd name="T25" fmla="*/ 6 h 8"/>
                  <a:gd name="T26" fmla="*/ 3 w 10"/>
                  <a:gd name="T27" fmla="*/ 7 h 8"/>
                  <a:gd name="T28" fmla="*/ 1 w 10"/>
                  <a:gd name="T29" fmla="*/ 7 h 8"/>
                  <a:gd name="T30" fmla="*/ 2 w 10"/>
                  <a:gd name="T31" fmla="*/ 8 h 8"/>
                  <a:gd name="T32" fmla="*/ 4 w 10"/>
                  <a:gd name="T33" fmla="*/ 8 h 8"/>
                  <a:gd name="T34" fmla="*/ 5 w 10"/>
                  <a:gd name="T35" fmla="*/ 8 h 8"/>
                  <a:gd name="T36" fmla="*/ 3 w 10"/>
                  <a:gd name="T37" fmla="*/ 5 h 8"/>
                  <a:gd name="T38" fmla="*/ 4 w 10"/>
                  <a:gd name="T39" fmla="*/ 6 h 8"/>
                  <a:gd name="T40" fmla="*/ 6 w 10"/>
                  <a:gd name="T41" fmla="*/ 5 h 8"/>
                  <a:gd name="T42" fmla="*/ 5 w 10"/>
                  <a:gd name="T43" fmla="*/ 4 h 8"/>
                  <a:gd name="T44" fmla="*/ 5 w 10"/>
                  <a:gd name="T45" fmla="*/ 4 h 8"/>
                  <a:gd name="T46" fmla="*/ 5 w 10"/>
                  <a:gd name="T47" fmla="*/ 3 h 8"/>
                  <a:gd name="T48" fmla="*/ 6 w 10"/>
                  <a:gd name="T49" fmla="*/ 4 h 8"/>
                  <a:gd name="T50" fmla="*/ 5 w 10"/>
                  <a:gd name="T51" fmla="*/ 2 h 8"/>
                  <a:gd name="T52" fmla="*/ 7 w 10"/>
                  <a:gd name="T53" fmla="*/ 5 h 8"/>
                  <a:gd name="T54" fmla="*/ 6 w 10"/>
                  <a:gd name="T55" fmla="*/ 4 h 8"/>
                  <a:gd name="T56" fmla="*/ 6 w 10"/>
                  <a:gd name="T57" fmla="*/ 3 h 8"/>
                  <a:gd name="T58" fmla="*/ 7 w 10"/>
                  <a:gd name="T59" fmla="*/ 5 h 8"/>
                  <a:gd name="T60" fmla="*/ 7 w 10"/>
                  <a:gd name="T61" fmla="*/ 3 h 8"/>
                  <a:gd name="T62" fmla="*/ 7 w 10"/>
                  <a:gd name="T63" fmla="*/ 2 h 8"/>
                  <a:gd name="T64" fmla="*/ 8 w 10"/>
                  <a:gd name="T65" fmla="*/ 3 h 8"/>
                  <a:gd name="T66" fmla="*/ 7 w 10"/>
                  <a:gd name="T67" fmla="*/ 5 h 8"/>
                  <a:gd name="T68" fmla="*/ 7 w 10"/>
                  <a:gd name="T69" fmla="*/ 6 h 8"/>
                  <a:gd name="T70" fmla="*/ 8 w 10"/>
                  <a:gd name="T71" fmla="*/ 3 h 8"/>
                  <a:gd name="T72" fmla="*/ 7 w 10"/>
                  <a:gd name="T73" fmla="*/ 5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0" h="8">
                    <a:moveTo>
                      <a:pt x="7" y="5"/>
                    </a:moveTo>
                    <a:cubicBezTo>
                      <a:pt x="7" y="4"/>
                      <a:pt x="8" y="4"/>
                      <a:pt x="7" y="4"/>
                    </a:cubicBezTo>
                    <a:cubicBezTo>
                      <a:pt x="8" y="3"/>
                      <a:pt x="8" y="3"/>
                      <a:pt x="8" y="3"/>
                    </a:cubicBezTo>
                    <a:cubicBezTo>
                      <a:pt x="9" y="2"/>
                      <a:pt x="9" y="2"/>
                      <a:pt x="10" y="1"/>
                    </a:cubicBezTo>
                    <a:cubicBezTo>
                      <a:pt x="9" y="1"/>
                      <a:pt x="8" y="2"/>
                      <a:pt x="8" y="2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8" y="1"/>
                      <a:pt x="7" y="2"/>
                      <a:pt x="7" y="1"/>
                    </a:cubicBezTo>
                    <a:cubicBezTo>
                      <a:pt x="6" y="0"/>
                      <a:pt x="6" y="1"/>
                      <a:pt x="5" y="2"/>
                    </a:cubicBezTo>
                    <a:cubicBezTo>
                      <a:pt x="4" y="2"/>
                      <a:pt x="3" y="4"/>
                      <a:pt x="2" y="5"/>
                    </a:cubicBezTo>
                    <a:cubicBezTo>
                      <a:pt x="3" y="6"/>
                      <a:pt x="3" y="6"/>
                      <a:pt x="3" y="6"/>
                    </a:cubicBezTo>
                    <a:cubicBezTo>
                      <a:pt x="2" y="5"/>
                      <a:pt x="3" y="6"/>
                      <a:pt x="2" y="6"/>
                    </a:cubicBezTo>
                    <a:cubicBezTo>
                      <a:pt x="2" y="6"/>
                      <a:pt x="2" y="5"/>
                      <a:pt x="2" y="5"/>
                    </a:cubicBezTo>
                    <a:cubicBezTo>
                      <a:pt x="0" y="5"/>
                      <a:pt x="2" y="6"/>
                      <a:pt x="1" y="6"/>
                    </a:cubicBezTo>
                    <a:cubicBezTo>
                      <a:pt x="1" y="6"/>
                      <a:pt x="3" y="7"/>
                      <a:pt x="3" y="7"/>
                    </a:cubicBezTo>
                    <a:cubicBezTo>
                      <a:pt x="1" y="6"/>
                      <a:pt x="3" y="7"/>
                      <a:pt x="1" y="7"/>
                    </a:cubicBezTo>
                    <a:cubicBezTo>
                      <a:pt x="0" y="7"/>
                      <a:pt x="3" y="7"/>
                      <a:pt x="2" y="8"/>
                    </a:cubicBezTo>
                    <a:cubicBezTo>
                      <a:pt x="4" y="8"/>
                      <a:pt x="3" y="8"/>
                      <a:pt x="4" y="8"/>
                    </a:cubicBezTo>
                    <a:cubicBezTo>
                      <a:pt x="5" y="8"/>
                      <a:pt x="4" y="8"/>
                      <a:pt x="5" y="8"/>
                    </a:cubicBezTo>
                    <a:cubicBezTo>
                      <a:pt x="6" y="8"/>
                      <a:pt x="3" y="6"/>
                      <a:pt x="3" y="5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4" y="5"/>
                      <a:pt x="4" y="4"/>
                      <a:pt x="6" y="5"/>
                    </a:cubicBezTo>
                    <a:cubicBezTo>
                      <a:pt x="5" y="5"/>
                      <a:pt x="7" y="6"/>
                      <a:pt x="5" y="4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5" y="3"/>
                      <a:pt x="6" y="4"/>
                      <a:pt x="6" y="4"/>
                    </a:cubicBezTo>
                    <a:cubicBezTo>
                      <a:pt x="5" y="3"/>
                      <a:pt x="5" y="3"/>
                      <a:pt x="5" y="2"/>
                    </a:cubicBezTo>
                    <a:cubicBezTo>
                      <a:pt x="6" y="3"/>
                      <a:pt x="6" y="4"/>
                      <a:pt x="7" y="5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7" y="4"/>
                      <a:pt x="6" y="3"/>
                      <a:pt x="6" y="3"/>
                    </a:cubicBezTo>
                    <a:cubicBezTo>
                      <a:pt x="6" y="2"/>
                      <a:pt x="7" y="4"/>
                      <a:pt x="7" y="5"/>
                    </a:cubicBezTo>
                    <a:cubicBezTo>
                      <a:pt x="7" y="5"/>
                      <a:pt x="7" y="2"/>
                      <a:pt x="7" y="3"/>
                    </a:cubicBezTo>
                    <a:cubicBezTo>
                      <a:pt x="7" y="2"/>
                      <a:pt x="7" y="2"/>
                      <a:pt x="7" y="2"/>
                    </a:cubicBezTo>
                    <a:cubicBezTo>
                      <a:pt x="7" y="2"/>
                      <a:pt x="7" y="3"/>
                      <a:pt x="8" y="3"/>
                    </a:cubicBezTo>
                    <a:cubicBezTo>
                      <a:pt x="7" y="5"/>
                      <a:pt x="7" y="4"/>
                      <a:pt x="7" y="5"/>
                    </a:cubicBezTo>
                    <a:cubicBezTo>
                      <a:pt x="7" y="6"/>
                      <a:pt x="7" y="6"/>
                      <a:pt x="7" y="6"/>
                    </a:cubicBezTo>
                    <a:cubicBezTo>
                      <a:pt x="7" y="5"/>
                      <a:pt x="7" y="4"/>
                      <a:pt x="8" y="3"/>
                    </a:cubicBezTo>
                    <a:cubicBezTo>
                      <a:pt x="7" y="5"/>
                      <a:pt x="7" y="5"/>
                      <a:pt x="7" y="5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451" name="Freeform 1352"/>
              <p:cNvSpPr/>
              <p:nvPr/>
            </p:nvSpPr>
            <p:spPr bwMode="auto">
              <a:xfrm>
                <a:off x="757" y="3068"/>
                <a:ext cx="0" cy="3"/>
              </a:xfrm>
              <a:custGeom>
                <a:avLst/>
                <a:gdLst>
                  <a:gd name="T0" fmla="*/ 3 h 3"/>
                  <a:gd name="T1" fmla="*/ 0 h 3"/>
                  <a:gd name="T2" fmla="*/ 3 h 3"/>
                  <a:gd name="T3" fmla="*/ 3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3">
                    <a:moveTo>
                      <a:pt x="0" y="3"/>
                    </a:moveTo>
                    <a:lnTo>
                      <a:pt x="0" y="0"/>
                    </a:lnTo>
                    <a:lnTo>
                      <a:pt x="0" y="3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452" name="Freeform 1353"/>
              <p:cNvSpPr/>
              <p:nvPr/>
            </p:nvSpPr>
            <p:spPr bwMode="auto">
              <a:xfrm>
                <a:off x="757" y="306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453" name="Rectangle 1354"/>
              <p:cNvSpPr>
                <a:spLocks noChangeArrowheads="1"/>
              </p:cNvSpPr>
              <p:nvPr/>
            </p:nvSpPr>
            <p:spPr bwMode="auto">
              <a:xfrm>
                <a:off x="757" y="3057"/>
                <a:ext cx="1" cy="1"/>
              </a:xfrm>
              <a:prstGeom prst="rect">
                <a:avLst/>
              </a:pr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454" name="Freeform 1355"/>
              <p:cNvSpPr/>
              <p:nvPr/>
            </p:nvSpPr>
            <p:spPr bwMode="auto">
              <a:xfrm>
                <a:off x="757" y="3068"/>
                <a:ext cx="0" cy="3"/>
              </a:xfrm>
              <a:custGeom>
                <a:avLst/>
                <a:gdLst>
                  <a:gd name="T0" fmla="*/ 0 h 1"/>
                  <a:gd name="T1" fmla="*/ 0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1"/>
                      <a:pt x="0" y="0"/>
                    </a:cubicBezTo>
                    <a:cubicBezTo>
                      <a:pt x="0" y="1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455" name="Freeform 1356"/>
              <p:cNvSpPr/>
              <p:nvPr/>
            </p:nvSpPr>
            <p:spPr bwMode="auto">
              <a:xfrm>
                <a:off x="754" y="3068"/>
                <a:ext cx="3" cy="3"/>
              </a:xfrm>
              <a:custGeom>
                <a:avLst/>
                <a:gdLst>
                  <a:gd name="T0" fmla="*/ 0 w 1"/>
                  <a:gd name="T1" fmla="*/ 0 h 1"/>
                  <a:gd name="T2" fmla="*/ 1 w 1"/>
                  <a:gd name="T3" fmla="*/ 1 h 1"/>
                  <a:gd name="T4" fmla="*/ 0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0" y="0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456" name="Rectangle 1357"/>
              <p:cNvSpPr>
                <a:spLocks noChangeArrowheads="1"/>
              </p:cNvSpPr>
              <p:nvPr/>
            </p:nvSpPr>
            <p:spPr bwMode="auto">
              <a:xfrm>
                <a:off x="754" y="3071"/>
                <a:ext cx="3" cy="1"/>
              </a:xfrm>
              <a:prstGeom prst="rect">
                <a:avLst/>
              </a:pr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457" name="Freeform 1358"/>
              <p:cNvSpPr/>
              <p:nvPr/>
            </p:nvSpPr>
            <p:spPr bwMode="auto">
              <a:xfrm>
                <a:off x="757" y="3060"/>
                <a:ext cx="22" cy="16"/>
              </a:xfrm>
              <a:custGeom>
                <a:avLst/>
                <a:gdLst>
                  <a:gd name="T0" fmla="*/ 6 w 8"/>
                  <a:gd name="T1" fmla="*/ 5 h 6"/>
                  <a:gd name="T2" fmla="*/ 7 w 8"/>
                  <a:gd name="T3" fmla="*/ 4 h 6"/>
                  <a:gd name="T4" fmla="*/ 4 w 8"/>
                  <a:gd name="T5" fmla="*/ 4 h 6"/>
                  <a:gd name="T6" fmla="*/ 7 w 8"/>
                  <a:gd name="T7" fmla="*/ 3 h 6"/>
                  <a:gd name="T8" fmla="*/ 4 w 8"/>
                  <a:gd name="T9" fmla="*/ 2 h 6"/>
                  <a:gd name="T10" fmla="*/ 5 w 8"/>
                  <a:gd name="T11" fmla="*/ 1 h 6"/>
                  <a:gd name="T12" fmla="*/ 2 w 8"/>
                  <a:gd name="T13" fmla="*/ 3 h 6"/>
                  <a:gd name="T14" fmla="*/ 4 w 8"/>
                  <a:gd name="T15" fmla="*/ 0 h 6"/>
                  <a:gd name="T16" fmla="*/ 4 w 8"/>
                  <a:gd name="T17" fmla="*/ 0 h 6"/>
                  <a:gd name="T18" fmla="*/ 3 w 8"/>
                  <a:gd name="T19" fmla="*/ 0 h 6"/>
                  <a:gd name="T20" fmla="*/ 1 w 8"/>
                  <a:gd name="T21" fmla="*/ 1 h 6"/>
                  <a:gd name="T22" fmla="*/ 0 w 8"/>
                  <a:gd name="T23" fmla="*/ 3 h 6"/>
                  <a:gd name="T24" fmla="*/ 2 w 8"/>
                  <a:gd name="T25" fmla="*/ 2 h 6"/>
                  <a:gd name="T26" fmla="*/ 1 w 8"/>
                  <a:gd name="T27" fmla="*/ 3 h 6"/>
                  <a:gd name="T28" fmla="*/ 2 w 8"/>
                  <a:gd name="T29" fmla="*/ 3 h 6"/>
                  <a:gd name="T30" fmla="*/ 1 w 8"/>
                  <a:gd name="T31" fmla="*/ 4 h 6"/>
                  <a:gd name="T32" fmla="*/ 2 w 8"/>
                  <a:gd name="T33" fmla="*/ 3 h 6"/>
                  <a:gd name="T34" fmla="*/ 2 w 8"/>
                  <a:gd name="T35" fmla="*/ 3 h 6"/>
                  <a:gd name="T36" fmla="*/ 3 w 8"/>
                  <a:gd name="T37" fmla="*/ 2 h 6"/>
                  <a:gd name="T38" fmla="*/ 2 w 8"/>
                  <a:gd name="T39" fmla="*/ 4 h 6"/>
                  <a:gd name="T40" fmla="*/ 2 w 8"/>
                  <a:gd name="T41" fmla="*/ 3 h 6"/>
                  <a:gd name="T42" fmla="*/ 1 w 8"/>
                  <a:gd name="T43" fmla="*/ 4 h 6"/>
                  <a:gd name="T44" fmla="*/ 2 w 8"/>
                  <a:gd name="T45" fmla="*/ 4 h 6"/>
                  <a:gd name="T46" fmla="*/ 1 w 8"/>
                  <a:gd name="T47" fmla="*/ 4 h 6"/>
                  <a:gd name="T48" fmla="*/ 4 w 8"/>
                  <a:gd name="T49" fmla="*/ 3 h 6"/>
                  <a:gd name="T50" fmla="*/ 2 w 8"/>
                  <a:gd name="T51" fmla="*/ 4 h 6"/>
                  <a:gd name="T52" fmla="*/ 3 w 8"/>
                  <a:gd name="T53" fmla="*/ 4 h 6"/>
                  <a:gd name="T54" fmla="*/ 2 w 8"/>
                  <a:gd name="T55" fmla="*/ 4 h 6"/>
                  <a:gd name="T56" fmla="*/ 3 w 8"/>
                  <a:gd name="T57" fmla="*/ 5 h 6"/>
                  <a:gd name="T58" fmla="*/ 4 w 8"/>
                  <a:gd name="T59" fmla="*/ 5 h 6"/>
                  <a:gd name="T60" fmla="*/ 5 w 8"/>
                  <a:gd name="T61" fmla="*/ 5 h 6"/>
                  <a:gd name="T62" fmla="*/ 4 w 8"/>
                  <a:gd name="T63" fmla="*/ 5 h 6"/>
                  <a:gd name="T64" fmla="*/ 6 w 8"/>
                  <a:gd name="T65" fmla="*/ 6 h 6"/>
                  <a:gd name="T66" fmla="*/ 5 w 8"/>
                  <a:gd name="T67" fmla="*/ 5 h 6"/>
                  <a:gd name="T68" fmla="*/ 6 w 8"/>
                  <a:gd name="T69" fmla="*/ 5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8" h="6">
                    <a:moveTo>
                      <a:pt x="6" y="5"/>
                    </a:moveTo>
                    <a:cubicBezTo>
                      <a:pt x="8" y="5"/>
                      <a:pt x="7" y="4"/>
                      <a:pt x="7" y="4"/>
                    </a:cubicBezTo>
                    <a:cubicBezTo>
                      <a:pt x="6" y="3"/>
                      <a:pt x="4" y="4"/>
                      <a:pt x="4" y="4"/>
                    </a:cubicBezTo>
                    <a:cubicBezTo>
                      <a:pt x="7" y="3"/>
                      <a:pt x="7" y="3"/>
                      <a:pt x="7" y="3"/>
                    </a:cubicBezTo>
                    <a:cubicBezTo>
                      <a:pt x="6" y="2"/>
                      <a:pt x="6" y="1"/>
                      <a:pt x="4" y="2"/>
                    </a:cubicBezTo>
                    <a:cubicBezTo>
                      <a:pt x="4" y="1"/>
                      <a:pt x="4" y="1"/>
                      <a:pt x="5" y="1"/>
                    </a:cubicBezTo>
                    <a:cubicBezTo>
                      <a:pt x="4" y="1"/>
                      <a:pt x="1" y="4"/>
                      <a:pt x="2" y="3"/>
                    </a:cubicBezTo>
                    <a:cubicBezTo>
                      <a:pt x="3" y="2"/>
                      <a:pt x="3" y="1"/>
                      <a:pt x="4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4" y="0"/>
                      <a:pt x="3" y="0"/>
                      <a:pt x="3" y="0"/>
                    </a:cubicBezTo>
                    <a:cubicBezTo>
                      <a:pt x="2" y="0"/>
                      <a:pt x="2" y="2"/>
                      <a:pt x="1" y="1"/>
                    </a:cubicBezTo>
                    <a:cubicBezTo>
                      <a:pt x="1" y="2"/>
                      <a:pt x="1" y="2"/>
                      <a:pt x="0" y="3"/>
                    </a:cubicBezTo>
                    <a:cubicBezTo>
                      <a:pt x="1" y="2"/>
                      <a:pt x="1" y="3"/>
                      <a:pt x="2" y="2"/>
                    </a:cubicBezTo>
                    <a:cubicBezTo>
                      <a:pt x="1" y="3"/>
                      <a:pt x="1" y="2"/>
                      <a:pt x="1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3"/>
                      <a:pt x="1" y="3"/>
                      <a:pt x="1" y="4"/>
                    </a:cubicBezTo>
                    <a:cubicBezTo>
                      <a:pt x="1" y="3"/>
                      <a:pt x="2" y="3"/>
                      <a:pt x="2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3"/>
                      <a:pt x="2" y="4"/>
                      <a:pt x="3" y="2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4"/>
                      <a:pt x="0" y="5"/>
                      <a:pt x="1" y="4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3" y="3"/>
                      <a:pt x="1" y="4"/>
                      <a:pt x="1" y="4"/>
                    </a:cubicBezTo>
                    <a:cubicBezTo>
                      <a:pt x="2" y="3"/>
                      <a:pt x="4" y="3"/>
                      <a:pt x="4" y="3"/>
                    </a:cubicBezTo>
                    <a:cubicBezTo>
                      <a:pt x="3" y="3"/>
                      <a:pt x="5" y="3"/>
                      <a:pt x="2" y="4"/>
                    </a:cubicBezTo>
                    <a:cubicBezTo>
                      <a:pt x="2" y="4"/>
                      <a:pt x="3" y="4"/>
                      <a:pt x="3" y="4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4" y="4"/>
                      <a:pt x="1" y="4"/>
                      <a:pt x="3" y="5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4" y="5"/>
                      <a:pt x="4" y="5"/>
                      <a:pt x="5" y="5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5" y="5"/>
                      <a:pt x="5" y="6"/>
                      <a:pt x="6" y="6"/>
                    </a:cubicBezTo>
                    <a:cubicBezTo>
                      <a:pt x="6" y="6"/>
                      <a:pt x="5" y="5"/>
                      <a:pt x="5" y="5"/>
                    </a:cubicBezTo>
                    <a:cubicBezTo>
                      <a:pt x="5" y="5"/>
                      <a:pt x="7" y="5"/>
                      <a:pt x="6" y="5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458" name="Freeform 1359"/>
              <p:cNvSpPr/>
              <p:nvPr/>
            </p:nvSpPr>
            <p:spPr bwMode="auto">
              <a:xfrm>
                <a:off x="759" y="3068"/>
                <a:ext cx="3" cy="3"/>
              </a:xfrm>
              <a:custGeom>
                <a:avLst/>
                <a:gdLst>
                  <a:gd name="T0" fmla="*/ 0 w 3"/>
                  <a:gd name="T1" fmla="*/ 3 h 3"/>
                  <a:gd name="T2" fmla="*/ 3 w 3"/>
                  <a:gd name="T3" fmla="*/ 0 h 3"/>
                  <a:gd name="T4" fmla="*/ 0 w 3"/>
                  <a:gd name="T5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3">
                    <a:moveTo>
                      <a:pt x="0" y="3"/>
                    </a:moveTo>
                    <a:lnTo>
                      <a:pt x="3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459" name="Freeform 1360"/>
              <p:cNvSpPr/>
              <p:nvPr/>
            </p:nvSpPr>
            <p:spPr bwMode="auto">
              <a:xfrm>
                <a:off x="757" y="3071"/>
                <a:ext cx="19" cy="22"/>
              </a:xfrm>
              <a:custGeom>
                <a:avLst/>
                <a:gdLst>
                  <a:gd name="T0" fmla="*/ 3 w 7"/>
                  <a:gd name="T1" fmla="*/ 2 h 8"/>
                  <a:gd name="T2" fmla="*/ 2 w 7"/>
                  <a:gd name="T3" fmla="*/ 2 h 8"/>
                  <a:gd name="T4" fmla="*/ 5 w 7"/>
                  <a:gd name="T5" fmla="*/ 3 h 8"/>
                  <a:gd name="T6" fmla="*/ 5 w 7"/>
                  <a:gd name="T7" fmla="*/ 4 h 8"/>
                  <a:gd name="T8" fmla="*/ 2 w 7"/>
                  <a:gd name="T9" fmla="*/ 2 h 8"/>
                  <a:gd name="T10" fmla="*/ 2 w 7"/>
                  <a:gd name="T11" fmla="*/ 2 h 8"/>
                  <a:gd name="T12" fmla="*/ 3 w 7"/>
                  <a:gd name="T13" fmla="*/ 4 h 8"/>
                  <a:gd name="T14" fmla="*/ 4 w 7"/>
                  <a:gd name="T15" fmla="*/ 5 h 8"/>
                  <a:gd name="T16" fmla="*/ 3 w 7"/>
                  <a:gd name="T17" fmla="*/ 4 h 8"/>
                  <a:gd name="T18" fmla="*/ 2 w 7"/>
                  <a:gd name="T19" fmla="*/ 3 h 8"/>
                  <a:gd name="T20" fmla="*/ 4 w 7"/>
                  <a:gd name="T21" fmla="*/ 8 h 8"/>
                  <a:gd name="T22" fmla="*/ 4 w 7"/>
                  <a:gd name="T23" fmla="*/ 7 h 8"/>
                  <a:gd name="T24" fmla="*/ 3 w 7"/>
                  <a:gd name="T25" fmla="*/ 5 h 8"/>
                  <a:gd name="T26" fmla="*/ 3 w 7"/>
                  <a:gd name="T27" fmla="*/ 6 h 8"/>
                  <a:gd name="T28" fmla="*/ 4 w 7"/>
                  <a:gd name="T29" fmla="*/ 7 h 8"/>
                  <a:gd name="T30" fmla="*/ 7 w 7"/>
                  <a:gd name="T31" fmla="*/ 3 h 8"/>
                  <a:gd name="T32" fmla="*/ 6 w 7"/>
                  <a:gd name="T33" fmla="*/ 4 h 8"/>
                  <a:gd name="T34" fmla="*/ 5 w 7"/>
                  <a:gd name="T35" fmla="*/ 3 h 8"/>
                  <a:gd name="T36" fmla="*/ 3 w 7"/>
                  <a:gd name="T37" fmla="*/ 2 h 8"/>
                  <a:gd name="T38" fmla="*/ 4 w 7"/>
                  <a:gd name="T39" fmla="*/ 2 h 8"/>
                  <a:gd name="T40" fmla="*/ 2 w 7"/>
                  <a:gd name="T41" fmla="*/ 1 h 8"/>
                  <a:gd name="T42" fmla="*/ 1 w 7"/>
                  <a:gd name="T43" fmla="*/ 1 h 8"/>
                  <a:gd name="T44" fmla="*/ 1 w 7"/>
                  <a:gd name="T45" fmla="*/ 1 h 8"/>
                  <a:gd name="T46" fmla="*/ 3 w 7"/>
                  <a:gd name="T47" fmla="*/ 2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7" h="8">
                    <a:moveTo>
                      <a:pt x="3" y="2"/>
                    </a:moveTo>
                    <a:cubicBezTo>
                      <a:pt x="3" y="2"/>
                      <a:pt x="2" y="2"/>
                      <a:pt x="2" y="2"/>
                    </a:cubicBezTo>
                    <a:cubicBezTo>
                      <a:pt x="2" y="2"/>
                      <a:pt x="4" y="2"/>
                      <a:pt x="5" y="3"/>
                    </a:cubicBezTo>
                    <a:cubicBezTo>
                      <a:pt x="4" y="3"/>
                      <a:pt x="5" y="4"/>
                      <a:pt x="5" y="4"/>
                    </a:cubicBezTo>
                    <a:cubicBezTo>
                      <a:pt x="4" y="4"/>
                      <a:pt x="3" y="3"/>
                      <a:pt x="2" y="2"/>
                    </a:cubicBezTo>
                    <a:cubicBezTo>
                      <a:pt x="3" y="3"/>
                      <a:pt x="2" y="2"/>
                      <a:pt x="2" y="2"/>
                    </a:cubicBezTo>
                    <a:cubicBezTo>
                      <a:pt x="3" y="3"/>
                      <a:pt x="2" y="3"/>
                      <a:pt x="3" y="4"/>
                    </a:cubicBezTo>
                    <a:cubicBezTo>
                      <a:pt x="4" y="4"/>
                      <a:pt x="4" y="5"/>
                      <a:pt x="4" y="5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2" y="3"/>
                      <a:pt x="3" y="4"/>
                      <a:pt x="2" y="3"/>
                    </a:cubicBezTo>
                    <a:cubicBezTo>
                      <a:pt x="3" y="5"/>
                      <a:pt x="1" y="5"/>
                      <a:pt x="4" y="8"/>
                    </a:cubicBezTo>
                    <a:cubicBezTo>
                      <a:pt x="4" y="8"/>
                      <a:pt x="4" y="7"/>
                      <a:pt x="4" y="7"/>
                    </a:cubicBezTo>
                    <a:cubicBezTo>
                      <a:pt x="3" y="7"/>
                      <a:pt x="3" y="6"/>
                      <a:pt x="3" y="5"/>
                    </a:cubicBezTo>
                    <a:cubicBezTo>
                      <a:pt x="3" y="6"/>
                      <a:pt x="3" y="5"/>
                      <a:pt x="3" y="6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5" y="7"/>
                      <a:pt x="6" y="5"/>
                      <a:pt x="7" y="3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6" y="3"/>
                      <a:pt x="6" y="3"/>
                      <a:pt x="5" y="3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4" y="2"/>
                      <a:pt x="3" y="2"/>
                      <a:pt x="4" y="2"/>
                    </a:cubicBezTo>
                    <a:cubicBezTo>
                      <a:pt x="3" y="1"/>
                      <a:pt x="3" y="1"/>
                      <a:pt x="2" y="1"/>
                    </a:cubicBezTo>
                    <a:cubicBezTo>
                      <a:pt x="2" y="1"/>
                      <a:pt x="3" y="1"/>
                      <a:pt x="1" y="1"/>
                    </a:cubicBezTo>
                    <a:cubicBezTo>
                      <a:pt x="0" y="0"/>
                      <a:pt x="2" y="1"/>
                      <a:pt x="1" y="1"/>
                    </a:cubicBezTo>
                    <a:lnTo>
                      <a:pt x="3" y="2"/>
                    </a:ln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460" name="Freeform 1361"/>
              <p:cNvSpPr/>
              <p:nvPr/>
            </p:nvSpPr>
            <p:spPr bwMode="auto">
              <a:xfrm>
                <a:off x="765" y="3074"/>
                <a:ext cx="3" cy="0"/>
              </a:xfrm>
              <a:custGeom>
                <a:avLst/>
                <a:gdLst>
                  <a:gd name="T0" fmla="*/ 0 w 3"/>
                  <a:gd name="T1" fmla="*/ 3 w 3"/>
                  <a:gd name="T2" fmla="*/ 0 w 3"/>
                  <a:gd name="T3" fmla="*/ 0 w 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3">
                    <a:moveTo>
                      <a:pt x="0" y="0"/>
                    </a:moveTo>
                    <a:lnTo>
                      <a:pt x="3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461" name="Freeform 1362"/>
              <p:cNvSpPr/>
              <p:nvPr/>
            </p:nvSpPr>
            <p:spPr bwMode="auto">
              <a:xfrm>
                <a:off x="773" y="3076"/>
                <a:ext cx="3" cy="3"/>
              </a:xfrm>
              <a:custGeom>
                <a:avLst/>
                <a:gdLst>
                  <a:gd name="T0" fmla="*/ 1 w 1"/>
                  <a:gd name="T1" fmla="*/ 1 h 1"/>
                  <a:gd name="T2" fmla="*/ 0 w 1"/>
                  <a:gd name="T3" fmla="*/ 0 h 1"/>
                  <a:gd name="T4" fmla="*/ 1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1" y="1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462" name="Freeform 1363"/>
              <p:cNvSpPr/>
              <p:nvPr/>
            </p:nvSpPr>
            <p:spPr bwMode="auto">
              <a:xfrm>
                <a:off x="759" y="3079"/>
                <a:ext cx="3" cy="3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0 h 1"/>
                  <a:gd name="T4" fmla="*/ 1 w 1"/>
                  <a:gd name="T5" fmla="*/ 1 h 1"/>
                  <a:gd name="T6" fmla="*/ 0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463" name="Freeform 1364"/>
              <p:cNvSpPr/>
              <p:nvPr/>
            </p:nvSpPr>
            <p:spPr bwMode="auto">
              <a:xfrm>
                <a:off x="759" y="3085"/>
                <a:ext cx="9" cy="11"/>
              </a:xfrm>
              <a:custGeom>
                <a:avLst/>
                <a:gdLst>
                  <a:gd name="T0" fmla="*/ 1 w 3"/>
                  <a:gd name="T1" fmla="*/ 4 h 4"/>
                  <a:gd name="T2" fmla="*/ 3 w 3"/>
                  <a:gd name="T3" fmla="*/ 3 h 4"/>
                  <a:gd name="T4" fmla="*/ 0 w 3"/>
                  <a:gd name="T5" fmla="*/ 0 h 4"/>
                  <a:gd name="T6" fmla="*/ 1 w 3"/>
                  <a:gd name="T7" fmla="*/ 2 h 4"/>
                  <a:gd name="T8" fmla="*/ 0 w 3"/>
                  <a:gd name="T9" fmla="*/ 3 h 4"/>
                  <a:gd name="T10" fmla="*/ 1 w 3"/>
                  <a:gd name="T11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" h="4">
                    <a:moveTo>
                      <a:pt x="1" y="4"/>
                    </a:moveTo>
                    <a:cubicBezTo>
                      <a:pt x="2" y="4"/>
                      <a:pt x="1" y="3"/>
                      <a:pt x="3" y="3"/>
                    </a:cubicBezTo>
                    <a:cubicBezTo>
                      <a:pt x="2" y="2"/>
                      <a:pt x="1" y="1"/>
                      <a:pt x="0" y="0"/>
                    </a:cubicBezTo>
                    <a:cubicBezTo>
                      <a:pt x="0" y="0"/>
                      <a:pt x="1" y="2"/>
                      <a:pt x="1" y="2"/>
                    </a:cubicBezTo>
                    <a:cubicBezTo>
                      <a:pt x="1" y="2"/>
                      <a:pt x="1" y="3"/>
                      <a:pt x="0" y="3"/>
                    </a:cubicBezTo>
                    <a:lnTo>
                      <a:pt x="1" y="4"/>
                    </a:ln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464" name="Freeform 1365"/>
              <p:cNvSpPr/>
              <p:nvPr/>
            </p:nvSpPr>
            <p:spPr bwMode="auto">
              <a:xfrm>
                <a:off x="724" y="3076"/>
                <a:ext cx="35" cy="22"/>
              </a:xfrm>
              <a:custGeom>
                <a:avLst/>
                <a:gdLst>
                  <a:gd name="T0" fmla="*/ 11 w 13"/>
                  <a:gd name="T1" fmla="*/ 4 h 8"/>
                  <a:gd name="T2" fmla="*/ 10 w 13"/>
                  <a:gd name="T3" fmla="*/ 4 h 8"/>
                  <a:gd name="T4" fmla="*/ 10 w 13"/>
                  <a:gd name="T5" fmla="*/ 3 h 8"/>
                  <a:gd name="T6" fmla="*/ 10 w 13"/>
                  <a:gd name="T7" fmla="*/ 2 h 8"/>
                  <a:gd name="T8" fmla="*/ 10 w 13"/>
                  <a:gd name="T9" fmla="*/ 3 h 8"/>
                  <a:gd name="T10" fmla="*/ 9 w 13"/>
                  <a:gd name="T11" fmla="*/ 4 h 8"/>
                  <a:gd name="T12" fmla="*/ 9 w 13"/>
                  <a:gd name="T13" fmla="*/ 5 h 8"/>
                  <a:gd name="T14" fmla="*/ 8 w 13"/>
                  <a:gd name="T15" fmla="*/ 3 h 8"/>
                  <a:gd name="T16" fmla="*/ 8 w 13"/>
                  <a:gd name="T17" fmla="*/ 6 h 8"/>
                  <a:gd name="T18" fmla="*/ 7 w 13"/>
                  <a:gd name="T19" fmla="*/ 5 h 8"/>
                  <a:gd name="T20" fmla="*/ 7 w 13"/>
                  <a:gd name="T21" fmla="*/ 5 h 8"/>
                  <a:gd name="T22" fmla="*/ 7 w 13"/>
                  <a:gd name="T23" fmla="*/ 5 h 8"/>
                  <a:gd name="T24" fmla="*/ 7 w 13"/>
                  <a:gd name="T25" fmla="*/ 3 h 8"/>
                  <a:gd name="T26" fmla="*/ 6 w 13"/>
                  <a:gd name="T27" fmla="*/ 3 h 8"/>
                  <a:gd name="T28" fmla="*/ 7 w 13"/>
                  <a:gd name="T29" fmla="*/ 2 h 8"/>
                  <a:gd name="T30" fmla="*/ 5 w 13"/>
                  <a:gd name="T31" fmla="*/ 2 h 8"/>
                  <a:gd name="T32" fmla="*/ 6 w 13"/>
                  <a:gd name="T33" fmla="*/ 2 h 8"/>
                  <a:gd name="T34" fmla="*/ 4 w 13"/>
                  <a:gd name="T35" fmla="*/ 4 h 8"/>
                  <a:gd name="T36" fmla="*/ 3 w 13"/>
                  <a:gd name="T37" fmla="*/ 3 h 8"/>
                  <a:gd name="T38" fmla="*/ 5 w 13"/>
                  <a:gd name="T39" fmla="*/ 2 h 8"/>
                  <a:gd name="T40" fmla="*/ 4 w 13"/>
                  <a:gd name="T41" fmla="*/ 2 h 8"/>
                  <a:gd name="T42" fmla="*/ 6 w 13"/>
                  <a:gd name="T43" fmla="*/ 1 h 8"/>
                  <a:gd name="T44" fmla="*/ 3 w 13"/>
                  <a:gd name="T45" fmla="*/ 1 h 8"/>
                  <a:gd name="T46" fmla="*/ 3 w 13"/>
                  <a:gd name="T47" fmla="*/ 1 h 8"/>
                  <a:gd name="T48" fmla="*/ 0 w 13"/>
                  <a:gd name="T49" fmla="*/ 2 h 8"/>
                  <a:gd name="T50" fmla="*/ 3 w 13"/>
                  <a:gd name="T51" fmla="*/ 5 h 8"/>
                  <a:gd name="T52" fmla="*/ 5 w 13"/>
                  <a:gd name="T53" fmla="*/ 5 h 8"/>
                  <a:gd name="T54" fmla="*/ 3 w 13"/>
                  <a:gd name="T55" fmla="*/ 6 h 8"/>
                  <a:gd name="T56" fmla="*/ 5 w 13"/>
                  <a:gd name="T57" fmla="*/ 5 h 8"/>
                  <a:gd name="T58" fmla="*/ 4 w 13"/>
                  <a:gd name="T59" fmla="*/ 6 h 8"/>
                  <a:gd name="T60" fmla="*/ 5 w 13"/>
                  <a:gd name="T61" fmla="*/ 5 h 8"/>
                  <a:gd name="T62" fmla="*/ 4 w 13"/>
                  <a:gd name="T63" fmla="*/ 7 h 8"/>
                  <a:gd name="T64" fmla="*/ 11 w 13"/>
                  <a:gd name="T65" fmla="*/ 7 h 8"/>
                  <a:gd name="T66" fmla="*/ 10 w 13"/>
                  <a:gd name="T67" fmla="*/ 6 h 8"/>
                  <a:gd name="T68" fmla="*/ 12 w 13"/>
                  <a:gd name="T69" fmla="*/ 5 h 8"/>
                  <a:gd name="T70" fmla="*/ 12 w 13"/>
                  <a:gd name="T71" fmla="*/ 4 h 8"/>
                  <a:gd name="T72" fmla="*/ 13 w 13"/>
                  <a:gd name="T73" fmla="*/ 7 h 8"/>
                  <a:gd name="T74" fmla="*/ 13 w 13"/>
                  <a:gd name="T75" fmla="*/ 6 h 8"/>
                  <a:gd name="T76" fmla="*/ 13 w 13"/>
                  <a:gd name="T77" fmla="*/ 6 h 8"/>
                  <a:gd name="T78" fmla="*/ 13 w 13"/>
                  <a:gd name="T79" fmla="*/ 6 h 8"/>
                  <a:gd name="T80" fmla="*/ 11 w 13"/>
                  <a:gd name="T81" fmla="*/ 3 h 8"/>
                  <a:gd name="T82" fmla="*/ 10 w 13"/>
                  <a:gd name="T83" fmla="*/ 2 h 8"/>
                  <a:gd name="T84" fmla="*/ 11 w 13"/>
                  <a:gd name="T85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3" h="8">
                    <a:moveTo>
                      <a:pt x="11" y="4"/>
                    </a:moveTo>
                    <a:cubicBezTo>
                      <a:pt x="10" y="4"/>
                      <a:pt x="10" y="5"/>
                      <a:pt x="10" y="4"/>
                    </a:cubicBezTo>
                    <a:cubicBezTo>
                      <a:pt x="10" y="3"/>
                      <a:pt x="10" y="3"/>
                      <a:pt x="10" y="3"/>
                    </a:cubicBezTo>
                    <a:cubicBezTo>
                      <a:pt x="10" y="2"/>
                      <a:pt x="10" y="4"/>
                      <a:pt x="10" y="2"/>
                    </a:cubicBezTo>
                    <a:cubicBezTo>
                      <a:pt x="10" y="3"/>
                      <a:pt x="10" y="3"/>
                      <a:pt x="10" y="3"/>
                    </a:cubicBezTo>
                    <a:cubicBezTo>
                      <a:pt x="9" y="3"/>
                      <a:pt x="10" y="5"/>
                      <a:pt x="9" y="4"/>
                    </a:cubicBezTo>
                    <a:cubicBezTo>
                      <a:pt x="9" y="4"/>
                      <a:pt x="9" y="4"/>
                      <a:pt x="9" y="5"/>
                    </a:cubicBezTo>
                    <a:cubicBezTo>
                      <a:pt x="8" y="4"/>
                      <a:pt x="8" y="4"/>
                      <a:pt x="8" y="3"/>
                    </a:cubicBezTo>
                    <a:cubicBezTo>
                      <a:pt x="8" y="3"/>
                      <a:pt x="8" y="5"/>
                      <a:pt x="8" y="6"/>
                    </a:cubicBezTo>
                    <a:cubicBezTo>
                      <a:pt x="7" y="4"/>
                      <a:pt x="7" y="7"/>
                      <a:pt x="7" y="5"/>
                    </a:cubicBezTo>
                    <a:cubicBezTo>
                      <a:pt x="7" y="5"/>
                      <a:pt x="7" y="5"/>
                      <a:pt x="7" y="5"/>
                    </a:cubicBezTo>
                    <a:cubicBezTo>
                      <a:pt x="8" y="3"/>
                      <a:pt x="7" y="5"/>
                      <a:pt x="7" y="5"/>
                    </a:cubicBezTo>
                    <a:cubicBezTo>
                      <a:pt x="7" y="3"/>
                      <a:pt x="7" y="3"/>
                      <a:pt x="7" y="3"/>
                    </a:cubicBezTo>
                    <a:cubicBezTo>
                      <a:pt x="7" y="3"/>
                      <a:pt x="6" y="4"/>
                      <a:pt x="6" y="3"/>
                    </a:cubicBezTo>
                    <a:cubicBezTo>
                      <a:pt x="7" y="2"/>
                      <a:pt x="7" y="2"/>
                      <a:pt x="7" y="2"/>
                    </a:cubicBezTo>
                    <a:cubicBezTo>
                      <a:pt x="6" y="3"/>
                      <a:pt x="6" y="2"/>
                      <a:pt x="5" y="2"/>
                    </a:cubicBezTo>
                    <a:cubicBezTo>
                      <a:pt x="6" y="2"/>
                      <a:pt x="6" y="2"/>
                      <a:pt x="6" y="2"/>
                    </a:cubicBezTo>
                    <a:cubicBezTo>
                      <a:pt x="5" y="2"/>
                      <a:pt x="6" y="2"/>
                      <a:pt x="4" y="4"/>
                    </a:cubicBezTo>
                    <a:cubicBezTo>
                      <a:pt x="6" y="2"/>
                      <a:pt x="3" y="4"/>
                      <a:pt x="3" y="3"/>
                    </a:cubicBezTo>
                    <a:cubicBezTo>
                      <a:pt x="4" y="2"/>
                      <a:pt x="4" y="3"/>
                      <a:pt x="5" y="2"/>
                    </a:cubicBezTo>
                    <a:cubicBezTo>
                      <a:pt x="4" y="3"/>
                      <a:pt x="5" y="2"/>
                      <a:pt x="4" y="2"/>
                    </a:cubicBezTo>
                    <a:cubicBezTo>
                      <a:pt x="5" y="1"/>
                      <a:pt x="4" y="2"/>
                      <a:pt x="6" y="1"/>
                    </a:cubicBezTo>
                    <a:cubicBezTo>
                      <a:pt x="5" y="1"/>
                      <a:pt x="4" y="1"/>
                      <a:pt x="3" y="1"/>
                    </a:cubicBezTo>
                    <a:cubicBezTo>
                      <a:pt x="4" y="1"/>
                      <a:pt x="3" y="1"/>
                      <a:pt x="3" y="1"/>
                    </a:cubicBezTo>
                    <a:cubicBezTo>
                      <a:pt x="3" y="1"/>
                      <a:pt x="1" y="1"/>
                      <a:pt x="0" y="2"/>
                    </a:cubicBezTo>
                    <a:cubicBezTo>
                      <a:pt x="1" y="3"/>
                      <a:pt x="3" y="4"/>
                      <a:pt x="3" y="5"/>
                    </a:cubicBezTo>
                    <a:cubicBezTo>
                      <a:pt x="4" y="4"/>
                      <a:pt x="3" y="6"/>
                      <a:pt x="5" y="5"/>
                    </a:cubicBezTo>
                    <a:cubicBezTo>
                      <a:pt x="3" y="6"/>
                      <a:pt x="3" y="6"/>
                      <a:pt x="3" y="6"/>
                    </a:cubicBezTo>
                    <a:cubicBezTo>
                      <a:pt x="4" y="6"/>
                      <a:pt x="4" y="5"/>
                      <a:pt x="5" y="5"/>
                    </a:cubicBezTo>
                    <a:cubicBezTo>
                      <a:pt x="5" y="5"/>
                      <a:pt x="4" y="6"/>
                      <a:pt x="4" y="6"/>
                    </a:cubicBezTo>
                    <a:cubicBezTo>
                      <a:pt x="5" y="7"/>
                      <a:pt x="4" y="6"/>
                      <a:pt x="5" y="5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7" y="8"/>
                      <a:pt x="9" y="6"/>
                      <a:pt x="11" y="7"/>
                    </a:cubicBezTo>
                    <a:cubicBezTo>
                      <a:pt x="10" y="6"/>
                      <a:pt x="10" y="6"/>
                      <a:pt x="10" y="6"/>
                    </a:cubicBezTo>
                    <a:cubicBezTo>
                      <a:pt x="11" y="6"/>
                      <a:pt x="10" y="2"/>
                      <a:pt x="12" y="5"/>
                    </a:cubicBezTo>
                    <a:cubicBezTo>
                      <a:pt x="12" y="4"/>
                      <a:pt x="12" y="4"/>
                      <a:pt x="12" y="4"/>
                    </a:cubicBezTo>
                    <a:cubicBezTo>
                      <a:pt x="12" y="4"/>
                      <a:pt x="13" y="6"/>
                      <a:pt x="13" y="7"/>
                    </a:cubicBezTo>
                    <a:cubicBezTo>
                      <a:pt x="13" y="6"/>
                      <a:pt x="13" y="6"/>
                      <a:pt x="13" y="6"/>
                    </a:cubicBezTo>
                    <a:cubicBezTo>
                      <a:pt x="13" y="6"/>
                      <a:pt x="13" y="6"/>
                      <a:pt x="13" y="6"/>
                    </a:cubicBezTo>
                    <a:cubicBezTo>
                      <a:pt x="12" y="4"/>
                      <a:pt x="13" y="5"/>
                      <a:pt x="13" y="6"/>
                    </a:cubicBezTo>
                    <a:cubicBezTo>
                      <a:pt x="13" y="4"/>
                      <a:pt x="12" y="4"/>
                      <a:pt x="11" y="3"/>
                    </a:cubicBezTo>
                    <a:cubicBezTo>
                      <a:pt x="12" y="5"/>
                      <a:pt x="10" y="0"/>
                      <a:pt x="10" y="2"/>
                    </a:cubicBezTo>
                    <a:cubicBezTo>
                      <a:pt x="10" y="3"/>
                      <a:pt x="10" y="3"/>
                      <a:pt x="11" y="4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465" name="Freeform 1366"/>
              <p:cNvSpPr/>
              <p:nvPr/>
            </p:nvSpPr>
            <p:spPr bwMode="auto">
              <a:xfrm>
                <a:off x="759" y="3096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466" name="Freeform 1367"/>
              <p:cNvSpPr/>
              <p:nvPr/>
            </p:nvSpPr>
            <p:spPr bwMode="auto">
              <a:xfrm>
                <a:off x="732" y="307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467" name="Rectangle 1368"/>
              <p:cNvSpPr>
                <a:spLocks noChangeArrowheads="1"/>
              </p:cNvSpPr>
              <p:nvPr/>
            </p:nvSpPr>
            <p:spPr bwMode="auto">
              <a:xfrm>
                <a:off x="759" y="3093"/>
                <a:ext cx="1" cy="1"/>
              </a:xfrm>
              <a:prstGeom prst="rect">
                <a:avLst/>
              </a:pr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468" name="Rectangle 1369"/>
              <p:cNvSpPr>
                <a:spLocks noChangeArrowheads="1"/>
              </p:cNvSpPr>
              <p:nvPr/>
            </p:nvSpPr>
            <p:spPr bwMode="auto">
              <a:xfrm>
                <a:off x="757" y="3085"/>
                <a:ext cx="1" cy="1"/>
              </a:xfrm>
              <a:prstGeom prst="rect">
                <a:avLst/>
              </a:pr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469" name="Freeform 1370"/>
              <p:cNvSpPr/>
              <p:nvPr/>
            </p:nvSpPr>
            <p:spPr bwMode="auto">
              <a:xfrm>
                <a:off x="735" y="3074"/>
                <a:ext cx="3" cy="0"/>
              </a:xfrm>
              <a:custGeom>
                <a:avLst/>
                <a:gdLst>
                  <a:gd name="T0" fmla="*/ 3 w 3"/>
                  <a:gd name="T1" fmla="*/ 0 w 3"/>
                  <a:gd name="T2" fmla="*/ 3 w 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3">
                    <a:moveTo>
                      <a:pt x="3" y="0"/>
                    </a:moveTo>
                    <a:lnTo>
                      <a:pt x="0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470" name="Freeform 1371"/>
              <p:cNvSpPr/>
              <p:nvPr/>
            </p:nvSpPr>
            <p:spPr bwMode="auto">
              <a:xfrm>
                <a:off x="740" y="306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471" name="Freeform 1372"/>
              <p:cNvSpPr/>
              <p:nvPr/>
            </p:nvSpPr>
            <p:spPr bwMode="auto">
              <a:xfrm>
                <a:off x="724" y="3044"/>
                <a:ext cx="60" cy="32"/>
              </a:xfrm>
              <a:custGeom>
                <a:avLst/>
                <a:gdLst>
                  <a:gd name="T0" fmla="*/ 17 w 22"/>
                  <a:gd name="T1" fmla="*/ 10 h 12"/>
                  <a:gd name="T2" fmla="*/ 18 w 22"/>
                  <a:gd name="T3" fmla="*/ 11 h 12"/>
                  <a:gd name="T4" fmla="*/ 20 w 22"/>
                  <a:gd name="T5" fmla="*/ 10 h 12"/>
                  <a:gd name="T6" fmla="*/ 19 w 22"/>
                  <a:gd name="T7" fmla="*/ 8 h 12"/>
                  <a:gd name="T8" fmla="*/ 17 w 22"/>
                  <a:gd name="T9" fmla="*/ 4 h 12"/>
                  <a:gd name="T10" fmla="*/ 15 w 22"/>
                  <a:gd name="T11" fmla="*/ 2 h 12"/>
                  <a:gd name="T12" fmla="*/ 12 w 22"/>
                  <a:gd name="T13" fmla="*/ 4 h 12"/>
                  <a:gd name="T14" fmla="*/ 11 w 22"/>
                  <a:gd name="T15" fmla="*/ 3 h 12"/>
                  <a:gd name="T16" fmla="*/ 10 w 22"/>
                  <a:gd name="T17" fmla="*/ 2 h 12"/>
                  <a:gd name="T18" fmla="*/ 9 w 22"/>
                  <a:gd name="T19" fmla="*/ 6 h 12"/>
                  <a:gd name="T20" fmla="*/ 8 w 22"/>
                  <a:gd name="T21" fmla="*/ 6 h 12"/>
                  <a:gd name="T22" fmla="*/ 7 w 22"/>
                  <a:gd name="T23" fmla="*/ 5 h 12"/>
                  <a:gd name="T24" fmla="*/ 5 w 22"/>
                  <a:gd name="T25" fmla="*/ 5 h 12"/>
                  <a:gd name="T26" fmla="*/ 4 w 22"/>
                  <a:gd name="T27" fmla="*/ 6 h 12"/>
                  <a:gd name="T28" fmla="*/ 3 w 22"/>
                  <a:gd name="T29" fmla="*/ 7 h 12"/>
                  <a:gd name="T30" fmla="*/ 4 w 22"/>
                  <a:gd name="T31" fmla="*/ 9 h 12"/>
                  <a:gd name="T32" fmla="*/ 2 w 22"/>
                  <a:gd name="T33" fmla="*/ 8 h 12"/>
                  <a:gd name="T34" fmla="*/ 2 w 22"/>
                  <a:gd name="T35" fmla="*/ 9 h 12"/>
                  <a:gd name="T36" fmla="*/ 2 w 22"/>
                  <a:gd name="T37" fmla="*/ 12 h 12"/>
                  <a:gd name="T38" fmla="*/ 2 w 22"/>
                  <a:gd name="T39" fmla="*/ 11 h 12"/>
                  <a:gd name="T40" fmla="*/ 1 w 22"/>
                  <a:gd name="T41" fmla="*/ 10 h 12"/>
                  <a:gd name="T42" fmla="*/ 5 w 22"/>
                  <a:gd name="T43" fmla="*/ 11 h 12"/>
                  <a:gd name="T44" fmla="*/ 6 w 22"/>
                  <a:gd name="T45" fmla="*/ 10 h 12"/>
                  <a:gd name="T46" fmla="*/ 5 w 22"/>
                  <a:gd name="T47" fmla="*/ 10 h 12"/>
                  <a:gd name="T48" fmla="*/ 6 w 22"/>
                  <a:gd name="T49" fmla="*/ 10 h 12"/>
                  <a:gd name="T50" fmla="*/ 6 w 22"/>
                  <a:gd name="T51" fmla="*/ 10 h 12"/>
                  <a:gd name="T52" fmla="*/ 6 w 22"/>
                  <a:gd name="T53" fmla="*/ 9 h 12"/>
                  <a:gd name="T54" fmla="*/ 7 w 22"/>
                  <a:gd name="T55" fmla="*/ 9 h 12"/>
                  <a:gd name="T56" fmla="*/ 7 w 22"/>
                  <a:gd name="T57" fmla="*/ 9 h 12"/>
                  <a:gd name="T58" fmla="*/ 7 w 22"/>
                  <a:gd name="T59" fmla="*/ 8 h 12"/>
                  <a:gd name="T60" fmla="*/ 8 w 22"/>
                  <a:gd name="T61" fmla="*/ 7 h 12"/>
                  <a:gd name="T62" fmla="*/ 8 w 22"/>
                  <a:gd name="T63" fmla="*/ 8 h 12"/>
                  <a:gd name="T64" fmla="*/ 9 w 22"/>
                  <a:gd name="T65" fmla="*/ 8 h 12"/>
                  <a:gd name="T66" fmla="*/ 10 w 22"/>
                  <a:gd name="T67" fmla="*/ 7 h 12"/>
                  <a:gd name="T68" fmla="*/ 11 w 22"/>
                  <a:gd name="T69" fmla="*/ 6 h 12"/>
                  <a:gd name="T70" fmla="*/ 13 w 22"/>
                  <a:gd name="T71" fmla="*/ 5 h 12"/>
                  <a:gd name="T72" fmla="*/ 13 w 22"/>
                  <a:gd name="T73" fmla="*/ 6 h 12"/>
                  <a:gd name="T74" fmla="*/ 16 w 22"/>
                  <a:gd name="T75" fmla="*/ 7 h 12"/>
                  <a:gd name="T76" fmla="*/ 16 w 22"/>
                  <a:gd name="T77" fmla="*/ 4 h 12"/>
                  <a:gd name="T78" fmla="*/ 15 w 22"/>
                  <a:gd name="T79" fmla="*/ 7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22" h="12">
                    <a:moveTo>
                      <a:pt x="15" y="8"/>
                    </a:moveTo>
                    <a:cubicBezTo>
                      <a:pt x="15" y="8"/>
                      <a:pt x="16" y="9"/>
                      <a:pt x="17" y="10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6" y="10"/>
                      <a:pt x="17" y="11"/>
                      <a:pt x="18" y="11"/>
                    </a:cubicBezTo>
                    <a:cubicBezTo>
                      <a:pt x="18" y="11"/>
                      <a:pt x="18" y="11"/>
                      <a:pt x="18" y="11"/>
                    </a:cubicBezTo>
                    <a:cubicBezTo>
                      <a:pt x="17" y="10"/>
                      <a:pt x="19" y="11"/>
                      <a:pt x="20" y="10"/>
                    </a:cubicBezTo>
                    <a:cubicBezTo>
                      <a:pt x="20" y="9"/>
                      <a:pt x="17" y="8"/>
                      <a:pt x="18" y="8"/>
                    </a:cubicBezTo>
                    <a:cubicBezTo>
                      <a:pt x="18" y="8"/>
                      <a:pt x="18" y="8"/>
                      <a:pt x="19" y="8"/>
                    </a:cubicBezTo>
                    <a:cubicBezTo>
                      <a:pt x="19" y="7"/>
                      <a:pt x="17" y="7"/>
                      <a:pt x="17" y="7"/>
                    </a:cubicBezTo>
                    <a:cubicBezTo>
                      <a:pt x="22" y="4"/>
                      <a:pt x="15" y="7"/>
                      <a:pt x="17" y="4"/>
                    </a:cubicBezTo>
                    <a:cubicBezTo>
                      <a:pt x="16" y="4"/>
                      <a:pt x="15" y="3"/>
                      <a:pt x="14" y="4"/>
                    </a:cubicBezTo>
                    <a:cubicBezTo>
                      <a:pt x="15" y="3"/>
                      <a:pt x="14" y="4"/>
                      <a:pt x="15" y="2"/>
                    </a:cubicBezTo>
                    <a:cubicBezTo>
                      <a:pt x="14" y="5"/>
                      <a:pt x="13" y="0"/>
                      <a:pt x="12" y="4"/>
                    </a:cubicBezTo>
                    <a:cubicBezTo>
                      <a:pt x="12" y="3"/>
                      <a:pt x="12" y="5"/>
                      <a:pt x="12" y="4"/>
                    </a:cubicBezTo>
                    <a:cubicBezTo>
                      <a:pt x="12" y="3"/>
                      <a:pt x="12" y="3"/>
                      <a:pt x="12" y="3"/>
                    </a:cubicBezTo>
                    <a:cubicBezTo>
                      <a:pt x="12" y="2"/>
                      <a:pt x="11" y="5"/>
                      <a:pt x="11" y="3"/>
                    </a:cubicBezTo>
                    <a:cubicBezTo>
                      <a:pt x="10" y="3"/>
                      <a:pt x="11" y="4"/>
                      <a:pt x="10" y="5"/>
                    </a:cubicBezTo>
                    <a:cubicBezTo>
                      <a:pt x="10" y="5"/>
                      <a:pt x="10" y="4"/>
                      <a:pt x="10" y="2"/>
                    </a:cubicBezTo>
                    <a:cubicBezTo>
                      <a:pt x="10" y="4"/>
                      <a:pt x="9" y="4"/>
                      <a:pt x="9" y="5"/>
                    </a:cubicBezTo>
                    <a:cubicBezTo>
                      <a:pt x="9" y="5"/>
                      <a:pt x="9" y="5"/>
                      <a:pt x="9" y="6"/>
                    </a:cubicBezTo>
                    <a:cubicBezTo>
                      <a:pt x="9" y="6"/>
                      <a:pt x="9" y="7"/>
                      <a:pt x="9" y="8"/>
                    </a:cubicBezTo>
                    <a:cubicBezTo>
                      <a:pt x="8" y="6"/>
                      <a:pt x="9" y="8"/>
                      <a:pt x="8" y="6"/>
                    </a:cubicBezTo>
                    <a:cubicBezTo>
                      <a:pt x="8" y="5"/>
                      <a:pt x="9" y="5"/>
                      <a:pt x="9" y="3"/>
                    </a:cubicBezTo>
                    <a:cubicBezTo>
                      <a:pt x="8" y="3"/>
                      <a:pt x="7" y="4"/>
                      <a:pt x="7" y="5"/>
                    </a:cubicBezTo>
                    <a:cubicBezTo>
                      <a:pt x="7" y="5"/>
                      <a:pt x="7" y="4"/>
                      <a:pt x="7" y="4"/>
                    </a:cubicBezTo>
                    <a:cubicBezTo>
                      <a:pt x="5" y="3"/>
                      <a:pt x="6" y="6"/>
                      <a:pt x="5" y="5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5" y="6"/>
                      <a:pt x="4" y="5"/>
                      <a:pt x="4" y="6"/>
                    </a:cubicBezTo>
                    <a:cubicBezTo>
                      <a:pt x="4" y="6"/>
                      <a:pt x="4" y="7"/>
                      <a:pt x="5" y="7"/>
                    </a:cubicBezTo>
                    <a:cubicBezTo>
                      <a:pt x="3" y="5"/>
                      <a:pt x="5" y="9"/>
                      <a:pt x="3" y="7"/>
                    </a:cubicBezTo>
                    <a:cubicBezTo>
                      <a:pt x="4" y="9"/>
                      <a:pt x="5" y="9"/>
                      <a:pt x="5" y="10"/>
                    </a:cubicBezTo>
                    <a:cubicBezTo>
                      <a:pt x="4" y="9"/>
                      <a:pt x="4" y="9"/>
                      <a:pt x="4" y="9"/>
                    </a:cubicBezTo>
                    <a:cubicBezTo>
                      <a:pt x="5" y="9"/>
                      <a:pt x="2" y="7"/>
                      <a:pt x="2" y="6"/>
                    </a:cubicBezTo>
                    <a:cubicBezTo>
                      <a:pt x="2" y="7"/>
                      <a:pt x="1" y="7"/>
                      <a:pt x="2" y="8"/>
                    </a:cubicBezTo>
                    <a:cubicBezTo>
                      <a:pt x="1" y="8"/>
                      <a:pt x="1" y="8"/>
                      <a:pt x="1" y="8"/>
                    </a:cubicBezTo>
                    <a:cubicBezTo>
                      <a:pt x="1" y="8"/>
                      <a:pt x="4" y="9"/>
                      <a:pt x="2" y="9"/>
                    </a:cubicBezTo>
                    <a:cubicBezTo>
                      <a:pt x="1" y="9"/>
                      <a:pt x="1" y="9"/>
                      <a:pt x="1" y="9"/>
                    </a:cubicBezTo>
                    <a:cubicBezTo>
                      <a:pt x="1" y="10"/>
                      <a:pt x="0" y="12"/>
                      <a:pt x="2" y="12"/>
                    </a:cubicBezTo>
                    <a:cubicBezTo>
                      <a:pt x="3" y="12"/>
                      <a:pt x="5" y="12"/>
                      <a:pt x="5" y="12"/>
                    </a:cubicBezTo>
                    <a:cubicBezTo>
                      <a:pt x="5" y="11"/>
                      <a:pt x="3" y="11"/>
                      <a:pt x="2" y="11"/>
                    </a:cubicBezTo>
                    <a:cubicBezTo>
                      <a:pt x="4" y="11"/>
                      <a:pt x="4" y="11"/>
                      <a:pt x="4" y="11"/>
                    </a:cubicBezTo>
                    <a:cubicBezTo>
                      <a:pt x="3" y="11"/>
                      <a:pt x="2" y="10"/>
                      <a:pt x="1" y="10"/>
                    </a:cubicBezTo>
                    <a:cubicBezTo>
                      <a:pt x="0" y="10"/>
                      <a:pt x="3" y="10"/>
                      <a:pt x="2" y="10"/>
                    </a:cubicBezTo>
                    <a:cubicBezTo>
                      <a:pt x="3" y="10"/>
                      <a:pt x="4" y="10"/>
                      <a:pt x="5" y="11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5" y="10"/>
                      <a:pt x="5" y="10"/>
                      <a:pt x="6" y="10"/>
                    </a:cubicBezTo>
                    <a:cubicBezTo>
                      <a:pt x="4" y="10"/>
                      <a:pt x="6" y="11"/>
                      <a:pt x="6" y="10"/>
                    </a:cubicBezTo>
                    <a:cubicBezTo>
                      <a:pt x="5" y="10"/>
                      <a:pt x="5" y="10"/>
                      <a:pt x="5" y="10"/>
                    </a:cubicBezTo>
                    <a:cubicBezTo>
                      <a:pt x="4" y="10"/>
                      <a:pt x="5" y="10"/>
                      <a:pt x="4" y="9"/>
                    </a:cubicBezTo>
                    <a:cubicBezTo>
                      <a:pt x="6" y="10"/>
                      <a:pt x="5" y="10"/>
                      <a:pt x="6" y="10"/>
                    </a:cubicBezTo>
                    <a:cubicBezTo>
                      <a:pt x="5" y="9"/>
                      <a:pt x="4" y="8"/>
                      <a:pt x="4" y="8"/>
                    </a:cubicBezTo>
                    <a:cubicBezTo>
                      <a:pt x="6" y="9"/>
                      <a:pt x="5" y="9"/>
                      <a:pt x="6" y="10"/>
                    </a:cubicBezTo>
                    <a:cubicBezTo>
                      <a:pt x="5" y="8"/>
                      <a:pt x="6" y="9"/>
                      <a:pt x="6" y="8"/>
                    </a:cubicBezTo>
                    <a:cubicBezTo>
                      <a:pt x="6" y="8"/>
                      <a:pt x="6" y="8"/>
                      <a:pt x="6" y="9"/>
                    </a:cubicBezTo>
                    <a:cubicBezTo>
                      <a:pt x="6" y="9"/>
                      <a:pt x="6" y="9"/>
                      <a:pt x="6" y="9"/>
                    </a:cubicBezTo>
                    <a:cubicBezTo>
                      <a:pt x="7" y="9"/>
                      <a:pt x="7" y="9"/>
                      <a:pt x="7" y="9"/>
                    </a:cubicBezTo>
                    <a:cubicBezTo>
                      <a:pt x="7" y="9"/>
                      <a:pt x="7" y="9"/>
                      <a:pt x="7" y="9"/>
                    </a:cubicBezTo>
                    <a:cubicBezTo>
                      <a:pt x="7" y="9"/>
                      <a:pt x="6" y="8"/>
                      <a:pt x="7" y="9"/>
                    </a:cubicBezTo>
                    <a:cubicBezTo>
                      <a:pt x="7" y="9"/>
                      <a:pt x="7" y="9"/>
                      <a:pt x="7" y="9"/>
                    </a:cubicBezTo>
                    <a:cubicBezTo>
                      <a:pt x="7" y="9"/>
                      <a:pt x="6" y="7"/>
                      <a:pt x="7" y="8"/>
                    </a:cubicBezTo>
                    <a:cubicBezTo>
                      <a:pt x="7" y="7"/>
                      <a:pt x="7" y="7"/>
                      <a:pt x="7" y="5"/>
                    </a:cubicBezTo>
                    <a:cubicBezTo>
                      <a:pt x="7" y="6"/>
                      <a:pt x="7" y="7"/>
                      <a:pt x="8" y="7"/>
                    </a:cubicBezTo>
                    <a:cubicBezTo>
                      <a:pt x="8" y="5"/>
                      <a:pt x="8" y="7"/>
                      <a:pt x="8" y="6"/>
                    </a:cubicBezTo>
                    <a:cubicBezTo>
                      <a:pt x="8" y="8"/>
                      <a:pt x="8" y="7"/>
                      <a:pt x="8" y="8"/>
                    </a:cubicBezTo>
                    <a:cubicBezTo>
                      <a:pt x="9" y="9"/>
                      <a:pt x="9" y="7"/>
                      <a:pt x="9" y="7"/>
                    </a:cubicBezTo>
                    <a:cubicBezTo>
                      <a:pt x="9" y="8"/>
                      <a:pt x="9" y="8"/>
                      <a:pt x="9" y="8"/>
                    </a:cubicBezTo>
                    <a:cubicBezTo>
                      <a:pt x="9" y="8"/>
                      <a:pt x="9" y="6"/>
                      <a:pt x="10" y="8"/>
                    </a:cubicBezTo>
                    <a:cubicBezTo>
                      <a:pt x="10" y="7"/>
                      <a:pt x="10" y="7"/>
                      <a:pt x="10" y="7"/>
                    </a:cubicBezTo>
                    <a:cubicBezTo>
                      <a:pt x="10" y="7"/>
                      <a:pt x="10" y="7"/>
                      <a:pt x="11" y="8"/>
                    </a:cubicBezTo>
                    <a:cubicBezTo>
                      <a:pt x="11" y="6"/>
                      <a:pt x="11" y="6"/>
                      <a:pt x="11" y="6"/>
                    </a:cubicBezTo>
                    <a:cubicBezTo>
                      <a:pt x="11" y="8"/>
                      <a:pt x="12" y="6"/>
                      <a:pt x="13" y="4"/>
                    </a:cubicBezTo>
                    <a:cubicBezTo>
                      <a:pt x="13" y="4"/>
                      <a:pt x="13" y="5"/>
                      <a:pt x="13" y="5"/>
                    </a:cubicBezTo>
                    <a:cubicBezTo>
                      <a:pt x="13" y="6"/>
                      <a:pt x="13" y="6"/>
                      <a:pt x="13" y="6"/>
                    </a:cubicBezTo>
                    <a:cubicBezTo>
                      <a:pt x="13" y="6"/>
                      <a:pt x="13" y="8"/>
                      <a:pt x="13" y="6"/>
                    </a:cubicBezTo>
                    <a:cubicBezTo>
                      <a:pt x="14" y="5"/>
                      <a:pt x="13" y="7"/>
                      <a:pt x="13" y="7"/>
                    </a:cubicBezTo>
                    <a:cubicBezTo>
                      <a:pt x="15" y="5"/>
                      <a:pt x="13" y="9"/>
                      <a:pt x="16" y="7"/>
                    </a:cubicBezTo>
                    <a:cubicBezTo>
                      <a:pt x="15" y="6"/>
                      <a:pt x="16" y="5"/>
                      <a:pt x="15" y="5"/>
                    </a:cubicBezTo>
                    <a:cubicBezTo>
                      <a:pt x="15" y="5"/>
                      <a:pt x="16" y="4"/>
                      <a:pt x="16" y="4"/>
                    </a:cubicBezTo>
                    <a:cubicBezTo>
                      <a:pt x="17" y="5"/>
                      <a:pt x="16" y="6"/>
                      <a:pt x="17" y="6"/>
                    </a:cubicBezTo>
                    <a:cubicBezTo>
                      <a:pt x="15" y="7"/>
                      <a:pt x="15" y="7"/>
                      <a:pt x="15" y="7"/>
                    </a:cubicBezTo>
                    <a:cubicBezTo>
                      <a:pt x="13" y="8"/>
                      <a:pt x="18" y="7"/>
                      <a:pt x="15" y="8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472" name="Freeform 1373"/>
              <p:cNvSpPr/>
              <p:nvPr/>
            </p:nvSpPr>
            <p:spPr bwMode="auto">
              <a:xfrm>
                <a:off x="757" y="3060"/>
                <a:ext cx="0" cy="6"/>
              </a:xfrm>
              <a:custGeom>
                <a:avLst/>
                <a:gdLst>
                  <a:gd name="T0" fmla="*/ 0 h 2"/>
                  <a:gd name="T1" fmla="*/ 2 h 2"/>
                  <a:gd name="T2" fmla="*/ 1 h 2"/>
                  <a:gd name="T3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473" name="Freeform 1374"/>
              <p:cNvSpPr/>
              <p:nvPr/>
            </p:nvSpPr>
            <p:spPr bwMode="auto">
              <a:xfrm>
                <a:off x="757" y="3060"/>
                <a:ext cx="2" cy="3"/>
              </a:xfrm>
              <a:custGeom>
                <a:avLst/>
                <a:gdLst>
                  <a:gd name="T0" fmla="*/ 0 w 1"/>
                  <a:gd name="T1" fmla="*/ 1 h 1"/>
                  <a:gd name="T2" fmla="*/ 1 w 1"/>
                  <a:gd name="T3" fmla="*/ 0 h 1"/>
                  <a:gd name="T4" fmla="*/ 0 w 1"/>
                  <a:gd name="T5" fmla="*/ 0 h 1"/>
                  <a:gd name="T6" fmla="*/ 0 w 1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474" name="Freeform 1375"/>
              <p:cNvSpPr/>
              <p:nvPr/>
            </p:nvSpPr>
            <p:spPr bwMode="auto">
              <a:xfrm>
                <a:off x="765" y="306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475" name="Rectangle 1376"/>
              <p:cNvSpPr>
                <a:spLocks noChangeArrowheads="1"/>
              </p:cNvSpPr>
              <p:nvPr/>
            </p:nvSpPr>
            <p:spPr bwMode="auto">
              <a:xfrm>
                <a:off x="765" y="3071"/>
                <a:ext cx="3" cy="1"/>
              </a:xfrm>
              <a:prstGeom prst="rect">
                <a:avLst/>
              </a:pr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476" name="Freeform 1377"/>
              <p:cNvSpPr/>
              <p:nvPr/>
            </p:nvSpPr>
            <p:spPr bwMode="auto">
              <a:xfrm>
                <a:off x="727" y="3071"/>
                <a:ext cx="49" cy="25"/>
              </a:xfrm>
              <a:custGeom>
                <a:avLst/>
                <a:gdLst>
                  <a:gd name="T0" fmla="*/ 5 w 18"/>
                  <a:gd name="T1" fmla="*/ 3 h 9"/>
                  <a:gd name="T2" fmla="*/ 3 w 18"/>
                  <a:gd name="T3" fmla="*/ 4 h 9"/>
                  <a:gd name="T4" fmla="*/ 4 w 18"/>
                  <a:gd name="T5" fmla="*/ 2 h 9"/>
                  <a:gd name="T6" fmla="*/ 0 w 18"/>
                  <a:gd name="T7" fmla="*/ 3 h 9"/>
                  <a:gd name="T8" fmla="*/ 9 w 18"/>
                  <a:gd name="T9" fmla="*/ 6 h 9"/>
                  <a:gd name="T10" fmla="*/ 9 w 18"/>
                  <a:gd name="T11" fmla="*/ 7 h 9"/>
                  <a:gd name="T12" fmla="*/ 12 w 18"/>
                  <a:gd name="T13" fmla="*/ 5 h 9"/>
                  <a:gd name="T14" fmla="*/ 12 w 18"/>
                  <a:gd name="T15" fmla="*/ 7 h 9"/>
                  <a:gd name="T16" fmla="*/ 14 w 18"/>
                  <a:gd name="T17" fmla="*/ 5 h 9"/>
                  <a:gd name="T18" fmla="*/ 14 w 18"/>
                  <a:gd name="T19" fmla="*/ 5 h 9"/>
                  <a:gd name="T20" fmla="*/ 14 w 18"/>
                  <a:gd name="T21" fmla="*/ 5 h 9"/>
                  <a:gd name="T22" fmla="*/ 14 w 18"/>
                  <a:gd name="T23" fmla="*/ 4 h 9"/>
                  <a:gd name="T24" fmla="*/ 15 w 18"/>
                  <a:gd name="T25" fmla="*/ 4 h 9"/>
                  <a:gd name="T26" fmla="*/ 15 w 18"/>
                  <a:gd name="T27" fmla="*/ 4 h 9"/>
                  <a:gd name="T28" fmla="*/ 15 w 18"/>
                  <a:gd name="T29" fmla="*/ 3 h 9"/>
                  <a:gd name="T30" fmla="*/ 16 w 18"/>
                  <a:gd name="T31" fmla="*/ 4 h 9"/>
                  <a:gd name="T32" fmla="*/ 16 w 18"/>
                  <a:gd name="T33" fmla="*/ 1 h 9"/>
                  <a:gd name="T34" fmla="*/ 15 w 18"/>
                  <a:gd name="T35" fmla="*/ 0 h 9"/>
                  <a:gd name="T36" fmla="*/ 15 w 18"/>
                  <a:gd name="T37" fmla="*/ 2 h 9"/>
                  <a:gd name="T38" fmla="*/ 15 w 18"/>
                  <a:gd name="T39" fmla="*/ 2 h 9"/>
                  <a:gd name="T40" fmla="*/ 15 w 18"/>
                  <a:gd name="T41" fmla="*/ 3 h 9"/>
                  <a:gd name="T42" fmla="*/ 14 w 18"/>
                  <a:gd name="T43" fmla="*/ 1 h 9"/>
                  <a:gd name="T44" fmla="*/ 12 w 18"/>
                  <a:gd name="T45" fmla="*/ 1 h 9"/>
                  <a:gd name="T46" fmla="*/ 12 w 18"/>
                  <a:gd name="T47" fmla="*/ 1 h 9"/>
                  <a:gd name="T48" fmla="*/ 12 w 18"/>
                  <a:gd name="T49" fmla="*/ 2 h 9"/>
                  <a:gd name="T50" fmla="*/ 13 w 18"/>
                  <a:gd name="T51" fmla="*/ 2 h 9"/>
                  <a:gd name="T52" fmla="*/ 13 w 18"/>
                  <a:gd name="T53" fmla="*/ 4 h 9"/>
                  <a:gd name="T54" fmla="*/ 13 w 18"/>
                  <a:gd name="T55" fmla="*/ 5 h 9"/>
                  <a:gd name="T56" fmla="*/ 12 w 18"/>
                  <a:gd name="T57" fmla="*/ 3 h 9"/>
                  <a:gd name="T58" fmla="*/ 12 w 18"/>
                  <a:gd name="T59" fmla="*/ 4 h 9"/>
                  <a:gd name="T60" fmla="*/ 11 w 18"/>
                  <a:gd name="T61" fmla="*/ 2 h 9"/>
                  <a:gd name="T62" fmla="*/ 12 w 18"/>
                  <a:gd name="T63" fmla="*/ 4 h 9"/>
                  <a:gd name="T64" fmla="*/ 9 w 18"/>
                  <a:gd name="T65" fmla="*/ 4 h 9"/>
                  <a:gd name="T66" fmla="*/ 9 w 18"/>
                  <a:gd name="T67" fmla="*/ 3 h 9"/>
                  <a:gd name="T68" fmla="*/ 9 w 18"/>
                  <a:gd name="T69" fmla="*/ 4 h 9"/>
                  <a:gd name="T70" fmla="*/ 7 w 18"/>
                  <a:gd name="T71" fmla="*/ 3 h 9"/>
                  <a:gd name="T72" fmla="*/ 7 w 18"/>
                  <a:gd name="T73" fmla="*/ 4 h 9"/>
                  <a:gd name="T74" fmla="*/ 5 w 18"/>
                  <a:gd name="T75" fmla="*/ 3 h 9"/>
                  <a:gd name="T76" fmla="*/ 5 w 18"/>
                  <a:gd name="T77" fmla="*/ 3 h 9"/>
                  <a:gd name="T78" fmla="*/ 3 w 18"/>
                  <a:gd name="T79" fmla="*/ 5 h 9"/>
                  <a:gd name="T80" fmla="*/ 5 w 18"/>
                  <a:gd name="T81" fmla="*/ 3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8" h="9">
                    <a:moveTo>
                      <a:pt x="5" y="3"/>
                    </a:moveTo>
                    <a:cubicBezTo>
                      <a:pt x="3" y="4"/>
                      <a:pt x="3" y="4"/>
                      <a:pt x="3" y="4"/>
                    </a:cubicBezTo>
                    <a:cubicBezTo>
                      <a:pt x="4" y="3"/>
                      <a:pt x="2" y="3"/>
                      <a:pt x="4" y="2"/>
                    </a:cubicBezTo>
                    <a:cubicBezTo>
                      <a:pt x="2" y="3"/>
                      <a:pt x="2" y="1"/>
                      <a:pt x="0" y="3"/>
                    </a:cubicBezTo>
                    <a:cubicBezTo>
                      <a:pt x="3" y="5"/>
                      <a:pt x="6" y="8"/>
                      <a:pt x="9" y="6"/>
                    </a:cubicBezTo>
                    <a:cubicBezTo>
                      <a:pt x="9" y="7"/>
                      <a:pt x="9" y="7"/>
                      <a:pt x="9" y="7"/>
                    </a:cubicBezTo>
                    <a:cubicBezTo>
                      <a:pt x="10" y="5"/>
                      <a:pt x="11" y="9"/>
                      <a:pt x="12" y="5"/>
                    </a:cubicBezTo>
                    <a:cubicBezTo>
                      <a:pt x="12" y="7"/>
                      <a:pt x="12" y="7"/>
                      <a:pt x="12" y="7"/>
                    </a:cubicBezTo>
                    <a:cubicBezTo>
                      <a:pt x="13" y="7"/>
                      <a:pt x="13" y="4"/>
                      <a:pt x="14" y="5"/>
                    </a:cubicBezTo>
                    <a:cubicBezTo>
                      <a:pt x="14" y="5"/>
                      <a:pt x="14" y="5"/>
                      <a:pt x="14" y="5"/>
                    </a:cubicBezTo>
                    <a:cubicBezTo>
                      <a:pt x="14" y="5"/>
                      <a:pt x="14" y="5"/>
                      <a:pt x="14" y="5"/>
                    </a:cubicBezTo>
                    <a:cubicBezTo>
                      <a:pt x="14" y="4"/>
                      <a:pt x="14" y="4"/>
                      <a:pt x="14" y="4"/>
                    </a:cubicBezTo>
                    <a:cubicBezTo>
                      <a:pt x="14" y="4"/>
                      <a:pt x="14" y="4"/>
                      <a:pt x="15" y="4"/>
                    </a:cubicBezTo>
                    <a:cubicBezTo>
                      <a:pt x="15" y="4"/>
                      <a:pt x="15" y="4"/>
                      <a:pt x="15" y="4"/>
                    </a:cubicBezTo>
                    <a:cubicBezTo>
                      <a:pt x="16" y="5"/>
                      <a:pt x="15" y="3"/>
                      <a:pt x="15" y="3"/>
                    </a:cubicBezTo>
                    <a:cubicBezTo>
                      <a:pt x="16" y="3"/>
                      <a:pt x="16" y="4"/>
                      <a:pt x="16" y="4"/>
                    </a:cubicBezTo>
                    <a:cubicBezTo>
                      <a:pt x="16" y="3"/>
                      <a:pt x="18" y="3"/>
                      <a:pt x="16" y="1"/>
                    </a:cubicBezTo>
                    <a:cubicBezTo>
                      <a:pt x="16" y="1"/>
                      <a:pt x="15" y="1"/>
                      <a:pt x="15" y="0"/>
                    </a:cubicBezTo>
                    <a:cubicBezTo>
                      <a:pt x="14" y="0"/>
                      <a:pt x="15" y="1"/>
                      <a:pt x="15" y="2"/>
                    </a:cubicBezTo>
                    <a:cubicBezTo>
                      <a:pt x="15" y="2"/>
                      <a:pt x="15" y="2"/>
                      <a:pt x="15" y="2"/>
                    </a:cubicBezTo>
                    <a:cubicBezTo>
                      <a:pt x="17" y="5"/>
                      <a:pt x="14" y="2"/>
                      <a:pt x="15" y="3"/>
                    </a:cubicBezTo>
                    <a:cubicBezTo>
                      <a:pt x="14" y="2"/>
                      <a:pt x="14" y="2"/>
                      <a:pt x="14" y="1"/>
                    </a:cubicBezTo>
                    <a:cubicBezTo>
                      <a:pt x="12" y="0"/>
                      <a:pt x="14" y="4"/>
                      <a:pt x="12" y="1"/>
                    </a:cubicBezTo>
                    <a:cubicBezTo>
                      <a:pt x="12" y="1"/>
                      <a:pt x="12" y="1"/>
                      <a:pt x="12" y="1"/>
                    </a:cubicBezTo>
                    <a:cubicBezTo>
                      <a:pt x="12" y="1"/>
                      <a:pt x="12" y="1"/>
                      <a:pt x="12" y="2"/>
                    </a:cubicBezTo>
                    <a:cubicBezTo>
                      <a:pt x="13" y="2"/>
                      <a:pt x="13" y="2"/>
                      <a:pt x="13" y="2"/>
                    </a:cubicBezTo>
                    <a:cubicBezTo>
                      <a:pt x="13" y="3"/>
                      <a:pt x="13" y="4"/>
                      <a:pt x="13" y="4"/>
                    </a:cubicBezTo>
                    <a:cubicBezTo>
                      <a:pt x="13" y="3"/>
                      <a:pt x="13" y="5"/>
                      <a:pt x="13" y="5"/>
                    </a:cubicBezTo>
                    <a:cubicBezTo>
                      <a:pt x="12" y="4"/>
                      <a:pt x="13" y="4"/>
                      <a:pt x="12" y="3"/>
                    </a:cubicBezTo>
                    <a:cubicBezTo>
                      <a:pt x="12" y="4"/>
                      <a:pt x="12" y="4"/>
                      <a:pt x="12" y="4"/>
                    </a:cubicBezTo>
                    <a:cubicBezTo>
                      <a:pt x="12" y="4"/>
                      <a:pt x="12" y="3"/>
                      <a:pt x="11" y="2"/>
                    </a:cubicBezTo>
                    <a:cubicBezTo>
                      <a:pt x="11" y="3"/>
                      <a:pt x="12" y="3"/>
                      <a:pt x="12" y="4"/>
                    </a:cubicBezTo>
                    <a:cubicBezTo>
                      <a:pt x="11" y="3"/>
                      <a:pt x="10" y="3"/>
                      <a:pt x="9" y="4"/>
                    </a:cubicBezTo>
                    <a:cubicBezTo>
                      <a:pt x="9" y="4"/>
                      <a:pt x="9" y="3"/>
                      <a:pt x="9" y="3"/>
                    </a:cubicBezTo>
                    <a:cubicBezTo>
                      <a:pt x="9" y="3"/>
                      <a:pt x="9" y="4"/>
                      <a:pt x="9" y="4"/>
                    </a:cubicBezTo>
                    <a:cubicBezTo>
                      <a:pt x="8" y="5"/>
                      <a:pt x="7" y="5"/>
                      <a:pt x="7" y="3"/>
                    </a:cubicBezTo>
                    <a:cubicBezTo>
                      <a:pt x="7" y="4"/>
                      <a:pt x="7" y="4"/>
                      <a:pt x="7" y="4"/>
                    </a:cubicBezTo>
                    <a:cubicBezTo>
                      <a:pt x="6" y="6"/>
                      <a:pt x="6" y="3"/>
                      <a:pt x="5" y="3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5" y="4"/>
                      <a:pt x="3" y="5"/>
                      <a:pt x="3" y="5"/>
                    </a:cubicBezTo>
                    <a:cubicBezTo>
                      <a:pt x="4" y="4"/>
                      <a:pt x="4" y="4"/>
                      <a:pt x="5" y="3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477" name="Freeform 1378"/>
              <p:cNvSpPr/>
              <p:nvPr/>
            </p:nvSpPr>
            <p:spPr bwMode="auto">
              <a:xfrm>
                <a:off x="727" y="3074"/>
                <a:ext cx="5" cy="2"/>
              </a:xfrm>
              <a:custGeom>
                <a:avLst/>
                <a:gdLst>
                  <a:gd name="T0" fmla="*/ 1 w 2"/>
                  <a:gd name="T1" fmla="*/ 1 h 1"/>
                  <a:gd name="T2" fmla="*/ 2 w 2"/>
                  <a:gd name="T3" fmla="*/ 0 h 1"/>
                  <a:gd name="T4" fmla="*/ 0 w 2"/>
                  <a:gd name="T5" fmla="*/ 0 h 1"/>
                  <a:gd name="T6" fmla="*/ 0 w 2"/>
                  <a:gd name="T7" fmla="*/ 1 h 1"/>
                  <a:gd name="T8" fmla="*/ 1 w 2"/>
                  <a:gd name="T9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1">
                    <a:moveTo>
                      <a:pt x="1" y="1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ubicBezTo>
                      <a:pt x="1" y="1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478" name="Freeform 1379"/>
              <p:cNvSpPr/>
              <p:nvPr/>
            </p:nvSpPr>
            <p:spPr bwMode="auto">
              <a:xfrm>
                <a:off x="724" y="3041"/>
                <a:ext cx="25" cy="33"/>
              </a:xfrm>
              <a:custGeom>
                <a:avLst/>
                <a:gdLst>
                  <a:gd name="T0" fmla="*/ 6 w 9"/>
                  <a:gd name="T1" fmla="*/ 4 h 12"/>
                  <a:gd name="T2" fmla="*/ 6 w 9"/>
                  <a:gd name="T3" fmla="*/ 3 h 12"/>
                  <a:gd name="T4" fmla="*/ 1 w 9"/>
                  <a:gd name="T5" fmla="*/ 6 h 12"/>
                  <a:gd name="T6" fmla="*/ 2 w 9"/>
                  <a:gd name="T7" fmla="*/ 9 h 12"/>
                  <a:gd name="T8" fmla="*/ 0 w 9"/>
                  <a:gd name="T9" fmla="*/ 9 h 12"/>
                  <a:gd name="T10" fmla="*/ 2 w 9"/>
                  <a:gd name="T11" fmla="*/ 11 h 12"/>
                  <a:gd name="T12" fmla="*/ 1 w 9"/>
                  <a:gd name="T13" fmla="*/ 10 h 12"/>
                  <a:gd name="T14" fmla="*/ 2 w 9"/>
                  <a:gd name="T15" fmla="*/ 10 h 12"/>
                  <a:gd name="T16" fmla="*/ 2 w 9"/>
                  <a:gd name="T17" fmla="*/ 9 h 12"/>
                  <a:gd name="T18" fmla="*/ 3 w 9"/>
                  <a:gd name="T19" fmla="*/ 10 h 12"/>
                  <a:gd name="T20" fmla="*/ 2 w 9"/>
                  <a:gd name="T21" fmla="*/ 7 h 12"/>
                  <a:gd name="T22" fmla="*/ 4 w 9"/>
                  <a:gd name="T23" fmla="*/ 8 h 12"/>
                  <a:gd name="T24" fmla="*/ 5 w 9"/>
                  <a:gd name="T25" fmla="*/ 7 h 12"/>
                  <a:gd name="T26" fmla="*/ 5 w 9"/>
                  <a:gd name="T27" fmla="*/ 6 h 12"/>
                  <a:gd name="T28" fmla="*/ 4 w 9"/>
                  <a:gd name="T29" fmla="*/ 5 h 12"/>
                  <a:gd name="T30" fmla="*/ 6 w 9"/>
                  <a:gd name="T31" fmla="*/ 6 h 12"/>
                  <a:gd name="T32" fmla="*/ 8 w 9"/>
                  <a:gd name="T33" fmla="*/ 5 h 12"/>
                  <a:gd name="T34" fmla="*/ 8 w 9"/>
                  <a:gd name="T35" fmla="*/ 3 h 12"/>
                  <a:gd name="T36" fmla="*/ 8 w 9"/>
                  <a:gd name="T37" fmla="*/ 4 h 12"/>
                  <a:gd name="T38" fmla="*/ 9 w 9"/>
                  <a:gd name="T39" fmla="*/ 5 h 12"/>
                  <a:gd name="T40" fmla="*/ 9 w 9"/>
                  <a:gd name="T41" fmla="*/ 1 h 12"/>
                  <a:gd name="T42" fmla="*/ 6 w 9"/>
                  <a:gd name="T43" fmla="*/ 4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9" h="12">
                    <a:moveTo>
                      <a:pt x="6" y="4"/>
                    </a:moveTo>
                    <a:cubicBezTo>
                      <a:pt x="6" y="3"/>
                      <a:pt x="6" y="3"/>
                      <a:pt x="6" y="3"/>
                    </a:cubicBezTo>
                    <a:cubicBezTo>
                      <a:pt x="5" y="3"/>
                      <a:pt x="2" y="5"/>
                      <a:pt x="1" y="6"/>
                    </a:cubicBezTo>
                    <a:cubicBezTo>
                      <a:pt x="0" y="7"/>
                      <a:pt x="1" y="8"/>
                      <a:pt x="2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1" y="10"/>
                      <a:pt x="0" y="12"/>
                      <a:pt x="2" y="11"/>
                    </a:cubicBezTo>
                    <a:cubicBezTo>
                      <a:pt x="2" y="11"/>
                      <a:pt x="1" y="11"/>
                      <a:pt x="1" y="10"/>
                    </a:cubicBezTo>
                    <a:cubicBezTo>
                      <a:pt x="2" y="10"/>
                      <a:pt x="2" y="10"/>
                      <a:pt x="2" y="10"/>
                    </a:cubicBezTo>
                    <a:cubicBezTo>
                      <a:pt x="2" y="9"/>
                      <a:pt x="2" y="9"/>
                      <a:pt x="2" y="9"/>
                    </a:cubicBezTo>
                    <a:cubicBezTo>
                      <a:pt x="3" y="10"/>
                      <a:pt x="3" y="10"/>
                      <a:pt x="3" y="10"/>
                    </a:cubicBezTo>
                    <a:cubicBezTo>
                      <a:pt x="4" y="9"/>
                      <a:pt x="0" y="8"/>
                      <a:pt x="2" y="7"/>
                    </a:cubicBezTo>
                    <a:cubicBezTo>
                      <a:pt x="4" y="8"/>
                      <a:pt x="4" y="8"/>
                      <a:pt x="4" y="8"/>
                    </a:cubicBezTo>
                    <a:cubicBezTo>
                      <a:pt x="4" y="7"/>
                      <a:pt x="4" y="6"/>
                      <a:pt x="5" y="7"/>
                    </a:cubicBezTo>
                    <a:cubicBezTo>
                      <a:pt x="5" y="7"/>
                      <a:pt x="5" y="6"/>
                      <a:pt x="5" y="6"/>
                    </a:cubicBezTo>
                    <a:cubicBezTo>
                      <a:pt x="5" y="6"/>
                      <a:pt x="4" y="6"/>
                      <a:pt x="4" y="5"/>
                    </a:cubicBezTo>
                    <a:cubicBezTo>
                      <a:pt x="5" y="3"/>
                      <a:pt x="5" y="6"/>
                      <a:pt x="6" y="6"/>
                    </a:cubicBezTo>
                    <a:cubicBezTo>
                      <a:pt x="6" y="5"/>
                      <a:pt x="7" y="4"/>
                      <a:pt x="8" y="5"/>
                    </a:cubicBezTo>
                    <a:cubicBezTo>
                      <a:pt x="7" y="4"/>
                      <a:pt x="8" y="3"/>
                      <a:pt x="8" y="3"/>
                    </a:cubicBezTo>
                    <a:cubicBezTo>
                      <a:pt x="8" y="3"/>
                      <a:pt x="8" y="4"/>
                      <a:pt x="8" y="4"/>
                    </a:cubicBezTo>
                    <a:cubicBezTo>
                      <a:pt x="8" y="4"/>
                      <a:pt x="9" y="5"/>
                      <a:pt x="9" y="5"/>
                    </a:cubicBezTo>
                    <a:cubicBezTo>
                      <a:pt x="8" y="4"/>
                      <a:pt x="8" y="2"/>
                      <a:pt x="9" y="1"/>
                    </a:cubicBezTo>
                    <a:cubicBezTo>
                      <a:pt x="7" y="0"/>
                      <a:pt x="7" y="4"/>
                      <a:pt x="6" y="4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479" name="Rectangle 1380"/>
              <p:cNvSpPr>
                <a:spLocks noChangeArrowheads="1"/>
              </p:cNvSpPr>
              <p:nvPr/>
            </p:nvSpPr>
            <p:spPr bwMode="auto">
              <a:xfrm>
                <a:off x="740" y="3049"/>
                <a:ext cx="1" cy="1"/>
              </a:xfrm>
              <a:prstGeom prst="rect">
                <a:avLst/>
              </a:pr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480" name="Freeform 1381"/>
              <p:cNvSpPr/>
              <p:nvPr/>
            </p:nvSpPr>
            <p:spPr bwMode="auto">
              <a:xfrm>
                <a:off x="915" y="3093"/>
                <a:ext cx="0" cy="3"/>
              </a:xfrm>
              <a:custGeom>
                <a:avLst/>
                <a:gdLst>
                  <a:gd name="T0" fmla="*/ 0 h 3"/>
                  <a:gd name="T1" fmla="*/ 0 h 3"/>
                  <a:gd name="T2" fmla="*/ 3 h 3"/>
                  <a:gd name="T3" fmla="*/ 0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lnTo>
                      <a:pt x="0" y="0"/>
                    </a:lnTo>
                    <a:lnTo>
                      <a:pt x="0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481" name="Freeform 1382"/>
              <p:cNvSpPr/>
              <p:nvPr/>
            </p:nvSpPr>
            <p:spPr bwMode="auto">
              <a:xfrm>
                <a:off x="906" y="3085"/>
                <a:ext cx="9" cy="13"/>
              </a:xfrm>
              <a:custGeom>
                <a:avLst/>
                <a:gdLst>
                  <a:gd name="T0" fmla="*/ 0 w 3"/>
                  <a:gd name="T1" fmla="*/ 0 h 5"/>
                  <a:gd name="T2" fmla="*/ 0 w 3"/>
                  <a:gd name="T3" fmla="*/ 0 h 5"/>
                  <a:gd name="T4" fmla="*/ 3 w 3"/>
                  <a:gd name="T5" fmla="*/ 5 h 5"/>
                  <a:gd name="T6" fmla="*/ 2 w 3"/>
                  <a:gd name="T7" fmla="*/ 2 h 5"/>
                  <a:gd name="T8" fmla="*/ 2 w 3"/>
                  <a:gd name="T9" fmla="*/ 3 h 5"/>
                  <a:gd name="T10" fmla="*/ 1 w 3"/>
                  <a:gd name="T11" fmla="*/ 1 h 5"/>
                  <a:gd name="T12" fmla="*/ 1 w 3"/>
                  <a:gd name="T13" fmla="*/ 1 h 5"/>
                  <a:gd name="T14" fmla="*/ 0 w 3"/>
                  <a:gd name="T15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" h="5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2" y="3"/>
                      <a:pt x="1" y="3"/>
                      <a:pt x="3" y="5"/>
                    </a:cubicBezTo>
                    <a:cubicBezTo>
                      <a:pt x="3" y="4"/>
                      <a:pt x="3" y="3"/>
                      <a:pt x="2" y="2"/>
                    </a:cubicBezTo>
                    <a:cubicBezTo>
                      <a:pt x="2" y="2"/>
                      <a:pt x="2" y="3"/>
                      <a:pt x="2" y="3"/>
                    </a:cubicBezTo>
                    <a:cubicBezTo>
                      <a:pt x="2" y="2"/>
                      <a:pt x="2" y="2"/>
                      <a:pt x="1" y="1"/>
                    </a:cubicBezTo>
                    <a:cubicBezTo>
                      <a:pt x="1" y="0"/>
                      <a:pt x="1" y="1"/>
                      <a:pt x="1" y="1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482" name="Freeform 1383"/>
              <p:cNvSpPr/>
              <p:nvPr/>
            </p:nvSpPr>
            <p:spPr bwMode="auto">
              <a:xfrm>
                <a:off x="909" y="3090"/>
                <a:ext cx="0" cy="3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483" name="Freeform 1384"/>
              <p:cNvSpPr/>
              <p:nvPr/>
            </p:nvSpPr>
            <p:spPr bwMode="auto">
              <a:xfrm>
                <a:off x="909" y="3090"/>
                <a:ext cx="0" cy="6"/>
              </a:xfrm>
              <a:custGeom>
                <a:avLst/>
                <a:gdLst>
                  <a:gd name="T0" fmla="*/ 2 h 2"/>
                  <a:gd name="T1" fmla="*/ 0 h 2"/>
                  <a:gd name="T2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cubicBezTo>
                      <a:pt x="0" y="2"/>
                      <a:pt x="0" y="0"/>
                      <a:pt x="0" y="0"/>
                    </a:cubicBezTo>
                    <a:cubicBezTo>
                      <a:pt x="0" y="2"/>
                      <a:pt x="0" y="2"/>
                      <a:pt x="0" y="2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484" name="Freeform 1385"/>
              <p:cNvSpPr/>
              <p:nvPr/>
            </p:nvSpPr>
            <p:spPr bwMode="auto">
              <a:xfrm>
                <a:off x="906" y="3096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485" name="Freeform 1386"/>
              <p:cNvSpPr/>
              <p:nvPr/>
            </p:nvSpPr>
            <p:spPr bwMode="auto">
              <a:xfrm>
                <a:off x="904" y="3087"/>
                <a:ext cx="2" cy="11"/>
              </a:xfrm>
              <a:custGeom>
                <a:avLst/>
                <a:gdLst>
                  <a:gd name="T0" fmla="*/ 0 w 1"/>
                  <a:gd name="T1" fmla="*/ 3 h 4"/>
                  <a:gd name="T2" fmla="*/ 1 w 1"/>
                  <a:gd name="T3" fmla="*/ 3 h 4"/>
                  <a:gd name="T4" fmla="*/ 1 w 1"/>
                  <a:gd name="T5" fmla="*/ 3 h 4"/>
                  <a:gd name="T6" fmla="*/ 1 w 1"/>
                  <a:gd name="T7" fmla="*/ 1 h 4"/>
                  <a:gd name="T8" fmla="*/ 1 w 1"/>
                  <a:gd name="T9" fmla="*/ 1 h 4"/>
                  <a:gd name="T10" fmla="*/ 0 w 1"/>
                  <a:gd name="T11" fmla="*/ 0 h 4"/>
                  <a:gd name="T12" fmla="*/ 0 w 1"/>
                  <a:gd name="T13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" h="4">
                    <a:moveTo>
                      <a:pt x="0" y="3"/>
                    </a:moveTo>
                    <a:cubicBezTo>
                      <a:pt x="1" y="4"/>
                      <a:pt x="1" y="3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2"/>
                      <a:pt x="0" y="1"/>
                      <a:pt x="1" y="1"/>
                    </a:cubicBezTo>
                    <a:cubicBezTo>
                      <a:pt x="1" y="1"/>
                      <a:pt x="1" y="2"/>
                      <a:pt x="1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3"/>
                      <a:pt x="0" y="3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486" name="Freeform 1387"/>
              <p:cNvSpPr/>
              <p:nvPr/>
            </p:nvSpPr>
            <p:spPr bwMode="auto">
              <a:xfrm>
                <a:off x="906" y="3096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487" name="Freeform 1388"/>
              <p:cNvSpPr/>
              <p:nvPr/>
            </p:nvSpPr>
            <p:spPr bwMode="auto">
              <a:xfrm>
                <a:off x="906" y="3093"/>
                <a:ext cx="3" cy="3"/>
              </a:xfrm>
              <a:custGeom>
                <a:avLst/>
                <a:gdLst>
                  <a:gd name="T0" fmla="*/ 3 w 3"/>
                  <a:gd name="T1" fmla="*/ 3 h 3"/>
                  <a:gd name="T2" fmla="*/ 3 w 3"/>
                  <a:gd name="T3" fmla="*/ 0 h 3"/>
                  <a:gd name="T4" fmla="*/ 0 w 3"/>
                  <a:gd name="T5" fmla="*/ 0 h 3"/>
                  <a:gd name="T6" fmla="*/ 3 w 3"/>
                  <a:gd name="T7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3">
                    <a:moveTo>
                      <a:pt x="3" y="3"/>
                    </a:moveTo>
                    <a:lnTo>
                      <a:pt x="3" y="0"/>
                    </a:lnTo>
                    <a:lnTo>
                      <a:pt x="0" y="0"/>
                    </a:lnTo>
                    <a:lnTo>
                      <a:pt x="3" y="3"/>
                    </a:ln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488" name="Freeform 1389"/>
              <p:cNvSpPr/>
              <p:nvPr/>
            </p:nvSpPr>
            <p:spPr bwMode="auto">
              <a:xfrm>
                <a:off x="901" y="3087"/>
                <a:ext cx="3" cy="11"/>
              </a:xfrm>
              <a:custGeom>
                <a:avLst/>
                <a:gdLst>
                  <a:gd name="T0" fmla="*/ 1 w 1"/>
                  <a:gd name="T1" fmla="*/ 4 h 4"/>
                  <a:gd name="T2" fmla="*/ 1 w 1"/>
                  <a:gd name="T3" fmla="*/ 2 h 4"/>
                  <a:gd name="T4" fmla="*/ 0 w 1"/>
                  <a:gd name="T5" fmla="*/ 0 h 4"/>
                  <a:gd name="T6" fmla="*/ 0 w 1"/>
                  <a:gd name="T7" fmla="*/ 0 h 4"/>
                  <a:gd name="T8" fmla="*/ 1 w 1"/>
                  <a:gd name="T9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4">
                    <a:moveTo>
                      <a:pt x="1" y="4"/>
                    </a:moveTo>
                    <a:cubicBezTo>
                      <a:pt x="0" y="2"/>
                      <a:pt x="1" y="4"/>
                      <a:pt x="1" y="2"/>
                    </a:cubicBezTo>
                    <a:cubicBezTo>
                      <a:pt x="1" y="2"/>
                      <a:pt x="0" y="1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3"/>
                      <a:pt x="1" y="4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489" name="Freeform 1390"/>
              <p:cNvSpPr/>
              <p:nvPr/>
            </p:nvSpPr>
            <p:spPr bwMode="auto">
              <a:xfrm>
                <a:off x="901" y="308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490" name="Freeform 1391"/>
              <p:cNvSpPr/>
              <p:nvPr/>
            </p:nvSpPr>
            <p:spPr bwMode="auto">
              <a:xfrm>
                <a:off x="898" y="3085"/>
                <a:ext cx="3" cy="11"/>
              </a:xfrm>
              <a:custGeom>
                <a:avLst/>
                <a:gdLst>
                  <a:gd name="T0" fmla="*/ 0 w 1"/>
                  <a:gd name="T1" fmla="*/ 3 h 4"/>
                  <a:gd name="T2" fmla="*/ 1 w 1"/>
                  <a:gd name="T3" fmla="*/ 2 h 4"/>
                  <a:gd name="T4" fmla="*/ 0 w 1"/>
                  <a:gd name="T5" fmla="*/ 2 h 4"/>
                  <a:gd name="T6" fmla="*/ 1 w 1"/>
                  <a:gd name="T7" fmla="*/ 2 h 4"/>
                  <a:gd name="T8" fmla="*/ 0 w 1"/>
                  <a:gd name="T9" fmla="*/ 3 h 4"/>
                  <a:gd name="T10" fmla="*/ 1 w 1"/>
                  <a:gd name="T11" fmla="*/ 2 h 4"/>
                  <a:gd name="T12" fmla="*/ 1 w 1"/>
                  <a:gd name="T13" fmla="*/ 3 h 4"/>
                  <a:gd name="T14" fmla="*/ 1 w 1"/>
                  <a:gd name="T15" fmla="*/ 1 h 4"/>
                  <a:gd name="T16" fmla="*/ 1 w 1"/>
                  <a:gd name="T17" fmla="*/ 1 h 4"/>
                  <a:gd name="T18" fmla="*/ 1 w 1"/>
                  <a:gd name="T19" fmla="*/ 0 h 4"/>
                  <a:gd name="T20" fmla="*/ 1 w 1"/>
                  <a:gd name="T21" fmla="*/ 2 h 4"/>
                  <a:gd name="T22" fmla="*/ 0 w 1"/>
                  <a:gd name="T23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" h="4">
                    <a:moveTo>
                      <a:pt x="0" y="3"/>
                    </a:moveTo>
                    <a:cubicBezTo>
                      <a:pt x="0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0" y="2"/>
                    </a:cubicBezTo>
                    <a:cubicBezTo>
                      <a:pt x="0" y="3"/>
                      <a:pt x="1" y="1"/>
                      <a:pt x="1" y="2"/>
                    </a:cubicBezTo>
                    <a:cubicBezTo>
                      <a:pt x="0" y="4"/>
                      <a:pt x="0" y="2"/>
                      <a:pt x="0" y="3"/>
                    </a:cubicBezTo>
                    <a:cubicBezTo>
                      <a:pt x="0" y="3"/>
                      <a:pt x="1" y="3"/>
                      <a:pt x="1" y="2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1" y="2"/>
                      <a:pt x="1" y="1"/>
                    </a:cubicBezTo>
                    <a:cubicBezTo>
                      <a:pt x="1" y="0"/>
                      <a:pt x="1" y="1"/>
                      <a:pt x="1" y="0"/>
                    </a:cubicBezTo>
                    <a:cubicBezTo>
                      <a:pt x="1" y="1"/>
                      <a:pt x="1" y="2"/>
                      <a:pt x="1" y="2"/>
                    </a:cubicBezTo>
                    <a:cubicBezTo>
                      <a:pt x="0" y="2"/>
                      <a:pt x="1" y="2"/>
                      <a:pt x="0" y="3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491" name="Rectangle 1392"/>
              <p:cNvSpPr>
                <a:spLocks noChangeArrowheads="1"/>
              </p:cNvSpPr>
              <p:nvPr/>
            </p:nvSpPr>
            <p:spPr bwMode="auto">
              <a:xfrm>
                <a:off x="898" y="3090"/>
                <a:ext cx="1" cy="1"/>
              </a:xfrm>
              <a:prstGeom prst="rect">
                <a:avLst/>
              </a:pr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492" name="Freeform 1393"/>
              <p:cNvSpPr/>
              <p:nvPr/>
            </p:nvSpPr>
            <p:spPr bwMode="auto">
              <a:xfrm>
                <a:off x="896" y="3087"/>
                <a:ext cx="13" cy="6"/>
              </a:xfrm>
              <a:custGeom>
                <a:avLst/>
                <a:gdLst>
                  <a:gd name="T0" fmla="*/ 0 w 5"/>
                  <a:gd name="T1" fmla="*/ 1 h 2"/>
                  <a:gd name="T2" fmla="*/ 1 w 5"/>
                  <a:gd name="T3" fmla="*/ 1 h 2"/>
                  <a:gd name="T4" fmla="*/ 1 w 5"/>
                  <a:gd name="T5" fmla="*/ 2 h 2"/>
                  <a:gd name="T6" fmla="*/ 2 w 5"/>
                  <a:gd name="T7" fmla="*/ 1 h 2"/>
                  <a:gd name="T8" fmla="*/ 1 w 5"/>
                  <a:gd name="T9" fmla="*/ 1 h 2"/>
                  <a:gd name="T10" fmla="*/ 3 w 5"/>
                  <a:gd name="T11" fmla="*/ 1 h 2"/>
                  <a:gd name="T12" fmla="*/ 2 w 5"/>
                  <a:gd name="T13" fmla="*/ 1 h 2"/>
                  <a:gd name="T14" fmla="*/ 3 w 5"/>
                  <a:gd name="T15" fmla="*/ 0 h 2"/>
                  <a:gd name="T16" fmla="*/ 2 w 5"/>
                  <a:gd name="T17" fmla="*/ 1 h 2"/>
                  <a:gd name="T18" fmla="*/ 2 w 5"/>
                  <a:gd name="T19" fmla="*/ 0 h 2"/>
                  <a:gd name="T20" fmla="*/ 0 w 5"/>
                  <a:gd name="T21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" h="2">
                    <a:moveTo>
                      <a:pt x="0" y="1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2"/>
                    </a:cubicBezTo>
                    <a:cubicBezTo>
                      <a:pt x="1" y="1"/>
                      <a:pt x="2" y="1"/>
                      <a:pt x="2" y="1"/>
                    </a:cubicBezTo>
                    <a:cubicBezTo>
                      <a:pt x="2" y="1"/>
                      <a:pt x="2" y="1"/>
                      <a:pt x="1" y="1"/>
                    </a:cubicBezTo>
                    <a:cubicBezTo>
                      <a:pt x="2" y="1"/>
                      <a:pt x="3" y="1"/>
                      <a:pt x="3" y="1"/>
                    </a:cubicBezTo>
                    <a:cubicBezTo>
                      <a:pt x="3" y="1"/>
                      <a:pt x="3" y="1"/>
                      <a:pt x="2" y="1"/>
                    </a:cubicBezTo>
                    <a:cubicBezTo>
                      <a:pt x="3" y="0"/>
                      <a:pt x="5" y="1"/>
                      <a:pt x="3" y="0"/>
                    </a:cubicBezTo>
                    <a:cubicBezTo>
                      <a:pt x="3" y="0"/>
                      <a:pt x="2" y="1"/>
                      <a:pt x="2" y="1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493" name="Freeform 1394"/>
              <p:cNvSpPr/>
              <p:nvPr/>
            </p:nvSpPr>
            <p:spPr bwMode="auto">
              <a:xfrm>
                <a:off x="896" y="3093"/>
                <a:ext cx="2" cy="0"/>
              </a:xfrm>
              <a:custGeom>
                <a:avLst/>
                <a:gdLst>
                  <a:gd name="T0" fmla="*/ 0 w 1"/>
                  <a:gd name="T1" fmla="*/ 1 w 1"/>
                  <a:gd name="T2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0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494" name="Freeform 1395"/>
              <p:cNvSpPr/>
              <p:nvPr/>
            </p:nvSpPr>
            <p:spPr bwMode="auto">
              <a:xfrm>
                <a:off x="904" y="3087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495" name="Freeform 1396"/>
              <p:cNvSpPr/>
              <p:nvPr/>
            </p:nvSpPr>
            <p:spPr bwMode="auto">
              <a:xfrm>
                <a:off x="896" y="3087"/>
                <a:ext cx="2" cy="3"/>
              </a:xfrm>
              <a:custGeom>
                <a:avLst/>
                <a:gdLst>
                  <a:gd name="T0" fmla="*/ 1 w 1"/>
                  <a:gd name="T1" fmla="*/ 1 h 1"/>
                  <a:gd name="T2" fmla="*/ 1 w 1"/>
                  <a:gd name="T3" fmla="*/ 0 h 1"/>
                  <a:gd name="T4" fmla="*/ 0 w 1"/>
                  <a:gd name="T5" fmla="*/ 0 h 1"/>
                  <a:gd name="T6" fmla="*/ 1 w 1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1" y="1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496" name="Freeform 1397"/>
              <p:cNvSpPr/>
              <p:nvPr/>
            </p:nvSpPr>
            <p:spPr bwMode="auto">
              <a:xfrm>
                <a:off x="893" y="3068"/>
                <a:ext cx="27" cy="22"/>
              </a:xfrm>
              <a:custGeom>
                <a:avLst/>
                <a:gdLst>
                  <a:gd name="T0" fmla="*/ 7 w 10"/>
                  <a:gd name="T1" fmla="*/ 5 h 8"/>
                  <a:gd name="T2" fmla="*/ 8 w 10"/>
                  <a:gd name="T3" fmla="*/ 4 h 8"/>
                  <a:gd name="T4" fmla="*/ 8 w 10"/>
                  <a:gd name="T5" fmla="*/ 2 h 8"/>
                  <a:gd name="T6" fmla="*/ 10 w 10"/>
                  <a:gd name="T7" fmla="*/ 0 h 8"/>
                  <a:gd name="T8" fmla="*/ 8 w 10"/>
                  <a:gd name="T9" fmla="*/ 1 h 8"/>
                  <a:gd name="T10" fmla="*/ 9 w 10"/>
                  <a:gd name="T11" fmla="*/ 0 h 8"/>
                  <a:gd name="T12" fmla="*/ 7 w 10"/>
                  <a:gd name="T13" fmla="*/ 0 h 8"/>
                  <a:gd name="T14" fmla="*/ 6 w 10"/>
                  <a:gd name="T15" fmla="*/ 1 h 8"/>
                  <a:gd name="T16" fmla="*/ 2 w 10"/>
                  <a:gd name="T17" fmla="*/ 4 h 8"/>
                  <a:gd name="T18" fmla="*/ 3 w 10"/>
                  <a:gd name="T19" fmla="*/ 5 h 8"/>
                  <a:gd name="T20" fmla="*/ 2 w 10"/>
                  <a:gd name="T21" fmla="*/ 5 h 8"/>
                  <a:gd name="T22" fmla="*/ 2 w 10"/>
                  <a:gd name="T23" fmla="*/ 5 h 8"/>
                  <a:gd name="T24" fmla="*/ 1 w 10"/>
                  <a:gd name="T25" fmla="*/ 6 h 8"/>
                  <a:gd name="T26" fmla="*/ 4 w 10"/>
                  <a:gd name="T27" fmla="*/ 7 h 8"/>
                  <a:gd name="T28" fmla="*/ 1 w 10"/>
                  <a:gd name="T29" fmla="*/ 7 h 8"/>
                  <a:gd name="T30" fmla="*/ 2 w 10"/>
                  <a:gd name="T31" fmla="*/ 7 h 8"/>
                  <a:gd name="T32" fmla="*/ 4 w 10"/>
                  <a:gd name="T33" fmla="*/ 7 h 8"/>
                  <a:gd name="T34" fmla="*/ 5 w 10"/>
                  <a:gd name="T35" fmla="*/ 7 h 8"/>
                  <a:gd name="T36" fmla="*/ 3 w 10"/>
                  <a:gd name="T37" fmla="*/ 4 h 8"/>
                  <a:gd name="T38" fmla="*/ 4 w 10"/>
                  <a:gd name="T39" fmla="*/ 5 h 8"/>
                  <a:gd name="T40" fmla="*/ 6 w 10"/>
                  <a:gd name="T41" fmla="*/ 5 h 8"/>
                  <a:gd name="T42" fmla="*/ 5 w 10"/>
                  <a:gd name="T43" fmla="*/ 3 h 8"/>
                  <a:gd name="T44" fmla="*/ 6 w 10"/>
                  <a:gd name="T45" fmla="*/ 3 h 8"/>
                  <a:gd name="T46" fmla="*/ 5 w 10"/>
                  <a:gd name="T47" fmla="*/ 3 h 8"/>
                  <a:gd name="T48" fmla="*/ 6 w 10"/>
                  <a:gd name="T49" fmla="*/ 4 h 8"/>
                  <a:gd name="T50" fmla="*/ 5 w 10"/>
                  <a:gd name="T51" fmla="*/ 1 h 8"/>
                  <a:gd name="T52" fmla="*/ 7 w 10"/>
                  <a:gd name="T53" fmla="*/ 4 h 8"/>
                  <a:gd name="T54" fmla="*/ 6 w 10"/>
                  <a:gd name="T55" fmla="*/ 3 h 8"/>
                  <a:gd name="T56" fmla="*/ 6 w 10"/>
                  <a:gd name="T57" fmla="*/ 2 h 8"/>
                  <a:gd name="T58" fmla="*/ 7 w 10"/>
                  <a:gd name="T59" fmla="*/ 4 h 8"/>
                  <a:gd name="T60" fmla="*/ 7 w 10"/>
                  <a:gd name="T61" fmla="*/ 3 h 8"/>
                  <a:gd name="T62" fmla="*/ 7 w 10"/>
                  <a:gd name="T63" fmla="*/ 2 h 8"/>
                  <a:gd name="T64" fmla="*/ 8 w 10"/>
                  <a:gd name="T65" fmla="*/ 2 h 8"/>
                  <a:gd name="T66" fmla="*/ 7 w 10"/>
                  <a:gd name="T67" fmla="*/ 4 h 8"/>
                  <a:gd name="T68" fmla="*/ 7 w 10"/>
                  <a:gd name="T69" fmla="*/ 5 h 8"/>
                  <a:gd name="T70" fmla="*/ 8 w 10"/>
                  <a:gd name="T71" fmla="*/ 3 h 8"/>
                  <a:gd name="T72" fmla="*/ 7 w 10"/>
                  <a:gd name="T73" fmla="*/ 5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0" h="8">
                    <a:moveTo>
                      <a:pt x="7" y="5"/>
                    </a:moveTo>
                    <a:cubicBezTo>
                      <a:pt x="8" y="4"/>
                      <a:pt x="8" y="4"/>
                      <a:pt x="8" y="4"/>
                    </a:cubicBezTo>
                    <a:cubicBezTo>
                      <a:pt x="8" y="3"/>
                      <a:pt x="8" y="3"/>
                      <a:pt x="8" y="2"/>
                    </a:cubicBezTo>
                    <a:cubicBezTo>
                      <a:pt x="9" y="2"/>
                      <a:pt x="9" y="1"/>
                      <a:pt x="10" y="0"/>
                    </a:cubicBezTo>
                    <a:cubicBezTo>
                      <a:pt x="9" y="0"/>
                      <a:pt x="8" y="1"/>
                      <a:pt x="8" y="1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8" y="0"/>
                      <a:pt x="7" y="1"/>
                      <a:pt x="7" y="0"/>
                    </a:cubicBezTo>
                    <a:cubicBezTo>
                      <a:pt x="6" y="0"/>
                      <a:pt x="6" y="1"/>
                      <a:pt x="6" y="1"/>
                    </a:cubicBezTo>
                    <a:cubicBezTo>
                      <a:pt x="4" y="1"/>
                      <a:pt x="3" y="3"/>
                      <a:pt x="2" y="4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2" y="5"/>
                      <a:pt x="3" y="6"/>
                      <a:pt x="2" y="5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0" y="4"/>
                      <a:pt x="2" y="6"/>
                      <a:pt x="1" y="6"/>
                    </a:cubicBezTo>
                    <a:cubicBezTo>
                      <a:pt x="2" y="6"/>
                      <a:pt x="3" y="6"/>
                      <a:pt x="4" y="7"/>
                    </a:cubicBezTo>
                    <a:cubicBezTo>
                      <a:pt x="1" y="6"/>
                      <a:pt x="3" y="7"/>
                      <a:pt x="1" y="7"/>
                    </a:cubicBezTo>
                    <a:cubicBezTo>
                      <a:pt x="0" y="7"/>
                      <a:pt x="3" y="7"/>
                      <a:pt x="2" y="7"/>
                    </a:cubicBezTo>
                    <a:cubicBezTo>
                      <a:pt x="4" y="7"/>
                      <a:pt x="3" y="7"/>
                      <a:pt x="4" y="7"/>
                    </a:cubicBezTo>
                    <a:cubicBezTo>
                      <a:pt x="5" y="7"/>
                      <a:pt x="4" y="7"/>
                      <a:pt x="5" y="7"/>
                    </a:cubicBezTo>
                    <a:cubicBezTo>
                      <a:pt x="6" y="8"/>
                      <a:pt x="3" y="6"/>
                      <a:pt x="3" y="4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4" y="4"/>
                      <a:pt x="4" y="4"/>
                      <a:pt x="6" y="5"/>
                    </a:cubicBezTo>
                    <a:cubicBezTo>
                      <a:pt x="5" y="4"/>
                      <a:pt x="7" y="5"/>
                      <a:pt x="5" y="3"/>
                    </a:cubicBezTo>
                    <a:cubicBezTo>
                      <a:pt x="5" y="3"/>
                      <a:pt x="5" y="3"/>
                      <a:pt x="6" y="3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5" y="3"/>
                      <a:pt x="6" y="4"/>
                      <a:pt x="6" y="4"/>
                    </a:cubicBezTo>
                    <a:cubicBezTo>
                      <a:pt x="5" y="3"/>
                      <a:pt x="5" y="2"/>
                      <a:pt x="5" y="1"/>
                    </a:cubicBezTo>
                    <a:cubicBezTo>
                      <a:pt x="6" y="2"/>
                      <a:pt x="7" y="3"/>
                      <a:pt x="7" y="4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7" y="4"/>
                      <a:pt x="6" y="2"/>
                      <a:pt x="6" y="2"/>
                    </a:cubicBezTo>
                    <a:cubicBezTo>
                      <a:pt x="6" y="2"/>
                      <a:pt x="7" y="4"/>
                      <a:pt x="7" y="4"/>
                    </a:cubicBezTo>
                    <a:cubicBezTo>
                      <a:pt x="7" y="5"/>
                      <a:pt x="7" y="2"/>
                      <a:pt x="7" y="3"/>
                    </a:cubicBezTo>
                    <a:cubicBezTo>
                      <a:pt x="7" y="2"/>
                      <a:pt x="7" y="2"/>
                      <a:pt x="7" y="2"/>
                    </a:cubicBezTo>
                    <a:cubicBezTo>
                      <a:pt x="7" y="1"/>
                      <a:pt x="7" y="3"/>
                      <a:pt x="8" y="2"/>
                    </a:cubicBezTo>
                    <a:cubicBezTo>
                      <a:pt x="7" y="4"/>
                      <a:pt x="7" y="4"/>
                      <a:pt x="7" y="4"/>
                    </a:cubicBezTo>
                    <a:cubicBezTo>
                      <a:pt x="7" y="5"/>
                      <a:pt x="7" y="5"/>
                      <a:pt x="7" y="5"/>
                    </a:cubicBezTo>
                    <a:cubicBezTo>
                      <a:pt x="7" y="5"/>
                      <a:pt x="7" y="3"/>
                      <a:pt x="8" y="3"/>
                    </a:cubicBezTo>
                    <a:cubicBezTo>
                      <a:pt x="7" y="5"/>
                      <a:pt x="7" y="5"/>
                      <a:pt x="7" y="5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497" name="Rectangle 1398"/>
              <p:cNvSpPr>
                <a:spLocks noChangeArrowheads="1"/>
              </p:cNvSpPr>
              <p:nvPr/>
            </p:nvSpPr>
            <p:spPr bwMode="auto">
              <a:xfrm>
                <a:off x="912" y="3082"/>
                <a:ext cx="1" cy="1"/>
              </a:xfrm>
              <a:prstGeom prst="rect">
                <a:avLst/>
              </a:pr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498" name="Freeform 1399"/>
              <p:cNvSpPr/>
              <p:nvPr/>
            </p:nvSpPr>
            <p:spPr bwMode="auto">
              <a:xfrm>
                <a:off x="912" y="308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499" name="Rectangle 1400"/>
              <p:cNvSpPr>
                <a:spLocks noChangeArrowheads="1"/>
              </p:cNvSpPr>
              <p:nvPr/>
            </p:nvSpPr>
            <p:spPr bwMode="auto">
              <a:xfrm>
                <a:off x="912" y="3068"/>
                <a:ext cx="1" cy="1"/>
              </a:xfrm>
              <a:prstGeom prst="rect">
                <a:avLst/>
              </a:pr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500" name="Freeform 1401"/>
              <p:cNvSpPr/>
              <p:nvPr/>
            </p:nvSpPr>
            <p:spPr bwMode="auto">
              <a:xfrm>
                <a:off x="912" y="3079"/>
                <a:ext cx="0" cy="3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1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501" name="Freeform 1402"/>
              <p:cNvSpPr/>
              <p:nvPr/>
            </p:nvSpPr>
            <p:spPr bwMode="auto">
              <a:xfrm>
                <a:off x="909" y="3082"/>
                <a:ext cx="3" cy="3"/>
              </a:xfrm>
              <a:custGeom>
                <a:avLst/>
                <a:gdLst>
                  <a:gd name="T0" fmla="*/ 0 w 1"/>
                  <a:gd name="T1" fmla="*/ 0 h 1"/>
                  <a:gd name="T2" fmla="*/ 1 w 1"/>
                  <a:gd name="T3" fmla="*/ 1 h 1"/>
                  <a:gd name="T4" fmla="*/ 0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502" name="Rectangle 1403"/>
              <p:cNvSpPr>
                <a:spLocks noChangeArrowheads="1"/>
              </p:cNvSpPr>
              <p:nvPr/>
            </p:nvSpPr>
            <p:spPr bwMode="auto">
              <a:xfrm>
                <a:off x="912" y="3082"/>
                <a:ext cx="1" cy="3"/>
              </a:xfrm>
              <a:prstGeom prst="rect">
                <a:avLst/>
              </a:pr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503" name="Freeform 1404"/>
              <p:cNvSpPr/>
              <p:nvPr/>
            </p:nvSpPr>
            <p:spPr bwMode="auto">
              <a:xfrm>
                <a:off x="912" y="3071"/>
                <a:ext cx="22" cy="16"/>
              </a:xfrm>
              <a:custGeom>
                <a:avLst/>
                <a:gdLst>
                  <a:gd name="T0" fmla="*/ 6 w 8"/>
                  <a:gd name="T1" fmla="*/ 6 h 6"/>
                  <a:gd name="T2" fmla="*/ 7 w 8"/>
                  <a:gd name="T3" fmla="*/ 4 h 6"/>
                  <a:gd name="T4" fmla="*/ 4 w 8"/>
                  <a:gd name="T5" fmla="*/ 4 h 6"/>
                  <a:gd name="T6" fmla="*/ 7 w 8"/>
                  <a:gd name="T7" fmla="*/ 3 h 6"/>
                  <a:gd name="T8" fmla="*/ 4 w 8"/>
                  <a:gd name="T9" fmla="*/ 2 h 6"/>
                  <a:gd name="T10" fmla="*/ 5 w 8"/>
                  <a:gd name="T11" fmla="*/ 1 h 6"/>
                  <a:gd name="T12" fmla="*/ 2 w 8"/>
                  <a:gd name="T13" fmla="*/ 3 h 6"/>
                  <a:gd name="T14" fmla="*/ 4 w 8"/>
                  <a:gd name="T15" fmla="*/ 0 h 6"/>
                  <a:gd name="T16" fmla="*/ 4 w 8"/>
                  <a:gd name="T17" fmla="*/ 0 h 6"/>
                  <a:gd name="T18" fmla="*/ 3 w 8"/>
                  <a:gd name="T19" fmla="*/ 0 h 6"/>
                  <a:gd name="T20" fmla="*/ 2 w 8"/>
                  <a:gd name="T21" fmla="*/ 2 h 6"/>
                  <a:gd name="T22" fmla="*/ 1 w 8"/>
                  <a:gd name="T23" fmla="*/ 3 h 6"/>
                  <a:gd name="T24" fmla="*/ 2 w 8"/>
                  <a:gd name="T25" fmla="*/ 3 h 6"/>
                  <a:gd name="T26" fmla="*/ 1 w 8"/>
                  <a:gd name="T27" fmla="*/ 4 h 6"/>
                  <a:gd name="T28" fmla="*/ 2 w 8"/>
                  <a:gd name="T29" fmla="*/ 3 h 6"/>
                  <a:gd name="T30" fmla="*/ 1 w 8"/>
                  <a:gd name="T31" fmla="*/ 4 h 6"/>
                  <a:gd name="T32" fmla="*/ 2 w 8"/>
                  <a:gd name="T33" fmla="*/ 4 h 6"/>
                  <a:gd name="T34" fmla="*/ 2 w 8"/>
                  <a:gd name="T35" fmla="*/ 4 h 6"/>
                  <a:gd name="T36" fmla="*/ 3 w 8"/>
                  <a:gd name="T37" fmla="*/ 3 h 6"/>
                  <a:gd name="T38" fmla="*/ 2 w 8"/>
                  <a:gd name="T39" fmla="*/ 4 h 6"/>
                  <a:gd name="T40" fmla="*/ 3 w 8"/>
                  <a:gd name="T41" fmla="*/ 3 h 6"/>
                  <a:gd name="T42" fmla="*/ 1 w 8"/>
                  <a:gd name="T43" fmla="*/ 5 h 6"/>
                  <a:gd name="T44" fmla="*/ 2 w 8"/>
                  <a:gd name="T45" fmla="*/ 4 h 6"/>
                  <a:gd name="T46" fmla="*/ 1 w 8"/>
                  <a:gd name="T47" fmla="*/ 5 h 6"/>
                  <a:gd name="T48" fmla="*/ 4 w 8"/>
                  <a:gd name="T49" fmla="*/ 3 h 6"/>
                  <a:gd name="T50" fmla="*/ 2 w 8"/>
                  <a:gd name="T51" fmla="*/ 5 h 6"/>
                  <a:gd name="T52" fmla="*/ 3 w 8"/>
                  <a:gd name="T53" fmla="*/ 5 h 6"/>
                  <a:gd name="T54" fmla="*/ 2 w 8"/>
                  <a:gd name="T55" fmla="*/ 5 h 6"/>
                  <a:gd name="T56" fmla="*/ 3 w 8"/>
                  <a:gd name="T57" fmla="*/ 5 h 6"/>
                  <a:gd name="T58" fmla="*/ 4 w 8"/>
                  <a:gd name="T59" fmla="*/ 5 h 6"/>
                  <a:gd name="T60" fmla="*/ 5 w 8"/>
                  <a:gd name="T61" fmla="*/ 5 h 6"/>
                  <a:gd name="T62" fmla="*/ 4 w 8"/>
                  <a:gd name="T63" fmla="*/ 5 h 6"/>
                  <a:gd name="T64" fmla="*/ 6 w 8"/>
                  <a:gd name="T65" fmla="*/ 6 h 6"/>
                  <a:gd name="T66" fmla="*/ 5 w 8"/>
                  <a:gd name="T67" fmla="*/ 5 h 6"/>
                  <a:gd name="T68" fmla="*/ 6 w 8"/>
                  <a:gd name="T69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8" h="6">
                    <a:moveTo>
                      <a:pt x="6" y="6"/>
                    </a:moveTo>
                    <a:cubicBezTo>
                      <a:pt x="8" y="6"/>
                      <a:pt x="7" y="5"/>
                      <a:pt x="7" y="4"/>
                    </a:cubicBezTo>
                    <a:cubicBezTo>
                      <a:pt x="7" y="3"/>
                      <a:pt x="4" y="5"/>
                      <a:pt x="4" y="4"/>
                    </a:cubicBezTo>
                    <a:cubicBezTo>
                      <a:pt x="7" y="3"/>
                      <a:pt x="7" y="3"/>
                      <a:pt x="7" y="3"/>
                    </a:cubicBezTo>
                    <a:cubicBezTo>
                      <a:pt x="6" y="3"/>
                      <a:pt x="6" y="1"/>
                      <a:pt x="4" y="2"/>
                    </a:cubicBezTo>
                    <a:cubicBezTo>
                      <a:pt x="4" y="2"/>
                      <a:pt x="4" y="1"/>
                      <a:pt x="5" y="1"/>
                    </a:cubicBezTo>
                    <a:cubicBezTo>
                      <a:pt x="4" y="1"/>
                      <a:pt x="1" y="4"/>
                      <a:pt x="2" y="3"/>
                    </a:cubicBezTo>
                    <a:cubicBezTo>
                      <a:pt x="3" y="2"/>
                      <a:pt x="3" y="2"/>
                      <a:pt x="4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4" y="0"/>
                      <a:pt x="3" y="1"/>
                      <a:pt x="3" y="0"/>
                    </a:cubicBezTo>
                    <a:cubicBezTo>
                      <a:pt x="2" y="1"/>
                      <a:pt x="2" y="2"/>
                      <a:pt x="2" y="2"/>
                    </a:cubicBezTo>
                    <a:cubicBezTo>
                      <a:pt x="2" y="2"/>
                      <a:pt x="1" y="3"/>
                      <a:pt x="1" y="3"/>
                    </a:cubicBezTo>
                    <a:cubicBezTo>
                      <a:pt x="1" y="3"/>
                      <a:pt x="1" y="3"/>
                      <a:pt x="2" y="3"/>
                    </a:cubicBezTo>
                    <a:cubicBezTo>
                      <a:pt x="1" y="4"/>
                      <a:pt x="1" y="3"/>
                      <a:pt x="1" y="4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3"/>
                      <a:pt x="1" y="4"/>
                      <a:pt x="1" y="4"/>
                    </a:cubicBezTo>
                    <a:cubicBezTo>
                      <a:pt x="1" y="4"/>
                      <a:pt x="2" y="3"/>
                      <a:pt x="2" y="4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4"/>
                      <a:pt x="2" y="4"/>
                      <a:pt x="3" y="3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2" y="4"/>
                      <a:pt x="0" y="5"/>
                      <a:pt x="1" y="5"/>
                    </a:cubicBezTo>
                    <a:cubicBezTo>
                      <a:pt x="2" y="5"/>
                      <a:pt x="2" y="4"/>
                      <a:pt x="2" y="4"/>
                    </a:cubicBezTo>
                    <a:cubicBezTo>
                      <a:pt x="3" y="4"/>
                      <a:pt x="2" y="4"/>
                      <a:pt x="1" y="5"/>
                    </a:cubicBezTo>
                    <a:cubicBezTo>
                      <a:pt x="2" y="4"/>
                      <a:pt x="4" y="4"/>
                      <a:pt x="4" y="3"/>
                    </a:cubicBezTo>
                    <a:cubicBezTo>
                      <a:pt x="3" y="4"/>
                      <a:pt x="5" y="4"/>
                      <a:pt x="2" y="5"/>
                    </a:cubicBezTo>
                    <a:cubicBezTo>
                      <a:pt x="2" y="5"/>
                      <a:pt x="3" y="5"/>
                      <a:pt x="3" y="5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4" y="5"/>
                      <a:pt x="1" y="5"/>
                      <a:pt x="3" y="5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4" y="5"/>
                      <a:pt x="4" y="5"/>
                      <a:pt x="5" y="5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5" y="5"/>
                      <a:pt x="5" y="6"/>
                      <a:pt x="6" y="6"/>
                    </a:cubicBezTo>
                    <a:cubicBezTo>
                      <a:pt x="6" y="6"/>
                      <a:pt x="5" y="5"/>
                      <a:pt x="5" y="5"/>
                    </a:cubicBezTo>
                    <a:cubicBezTo>
                      <a:pt x="5" y="5"/>
                      <a:pt x="7" y="6"/>
                      <a:pt x="6" y="6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504" name="Freeform 1405"/>
              <p:cNvSpPr/>
              <p:nvPr/>
            </p:nvSpPr>
            <p:spPr bwMode="auto">
              <a:xfrm>
                <a:off x="915" y="3082"/>
                <a:ext cx="2" cy="0"/>
              </a:xfrm>
              <a:custGeom>
                <a:avLst/>
                <a:gdLst>
                  <a:gd name="T0" fmla="*/ 0 w 2"/>
                  <a:gd name="T1" fmla="*/ 2 w 2"/>
                  <a:gd name="T2" fmla="*/ 0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505" name="Freeform 1406"/>
              <p:cNvSpPr/>
              <p:nvPr/>
            </p:nvSpPr>
            <p:spPr bwMode="auto">
              <a:xfrm>
                <a:off x="912" y="3082"/>
                <a:ext cx="19" cy="24"/>
              </a:xfrm>
              <a:custGeom>
                <a:avLst/>
                <a:gdLst>
                  <a:gd name="T0" fmla="*/ 3 w 7"/>
                  <a:gd name="T1" fmla="*/ 3 h 9"/>
                  <a:gd name="T2" fmla="*/ 2 w 7"/>
                  <a:gd name="T3" fmla="*/ 2 h 9"/>
                  <a:gd name="T4" fmla="*/ 5 w 7"/>
                  <a:gd name="T5" fmla="*/ 4 h 9"/>
                  <a:gd name="T6" fmla="*/ 5 w 7"/>
                  <a:gd name="T7" fmla="*/ 5 h 9"/>
                  <a:gd name="T8" fmla="*/ 2 w 7"/>
                  <a:gd name="T9" fmla="*/ 3 h 9"/>
                  <a:gd name="T10" fmla="*/ 2 w 7"/>
                  <a:gd name="T11" fmla="*/ 3 h 9"/>
                  <a:gd name="T12" fmla="*/ 3 w 7"/>
                  <a:gd name="T13" fmla="*/ 4 h 9"/>
                  <a:gd name="T14" fmla="*/ 4 w 7"/>
                  <a:gd name="T15" fmla="*/ 5 h 9"/>
                  <a:gd name="T16" fmla="*/ 3 w 7"/>
                  <a:gd name="T17" fmla="*/ 5 h 9"/>
                  <a:gd name="T18" fmla="*/ 2 w 7"/>
                  <a:gd name="T19" fmla="*/ 3 h 9"/>
                  <a:gd name="T20" fmla="*/ 4 w 7"/>
                  <a:gd name="T21" fmla="*/ 8 h 9"/>
                  <a:gd name="T22" fmla="*/ 4 w 7"/>
                  <a:gd name="T23" fmla="*/ 8 h 9"/>
                  <a:gd name="T24" fmla="*/ 3 w 7"/>
                  <a:gd name="T25" fmla="*/ 6 h 9"/>
                  <a:gd name="T26" fmla="*/ 3 w 7"/>
                  <a:gd name="T27" fmla="*/ 6 h 9"/>
                  <a:gd name="T28" fmla="*/ 4 w 7"/>
                  <a:gd name="T29" fmla="*/ 7 h 9"/>
                  <a:gd name="T30" fmla="*/ 7 w 7"/>
                  <a:gd name="T31" fmla="*/ 4 h 9"/>
                  <a:gd name="T32" fmla="*/ 6 w 7"/>
                  <a:gd name="T33" fmla="*/ 4 h 9"/>
                  <a:gd name="T34" fmla="*/ 5 w 7"/>
                  <a:gd name="T35" fmla="*/ 3 h 9"/>
                  <a:gd name="T36" fmla="*/ 3 w 7"/>
                  <a:gd name="T37" fmla="*/ 2 h 9"/>
                  <a:gd name="T38" fmla="*/ 4 w 7"/>
                  <a:gd name="T39" fmla="*/ 2 h 9"/>
                  <a:gd name="T40" fmla="*/ 2 w 7"/>
                  <a:gd name="T41" fmla="*/ 2 h 9"/>
                  <a:gd name="T42" fmla="*/ 1 w 7"/>
                  <a:gd name="T43" fmla="*/ 1 h 9"/>
                  <a:gd name="T44" fmla="*/ 1 w 7"/>
                  <a:gd name="T45" fmla="*/ 1 h 9"/>
                  <a:gd name="T46" fmla="*/ 3 w 7"/>
                  <a:gd name="T47" fmla="*/ 3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7" h="9">
                    <a:moveTo>
                      <a:pt x="3" y="3"/>
                    </a:moveTo>
                    <a:cubicBezTo>
                      <a:pt x="3" y="3"/>
                      <a:pt x="2" y="2"/>
                      <a:pt x="2" y="2"/>
                    </a:cubicBezTo>
                    <a:cubicBezTo>
                      <a:pt x="3" y="3"/>
                      <a:pt x="4" y="3"/>
                      <a:pt x="5" y="4"/>
                    </a:cubicBezTo>
                    <a:cubicBezTo>
                      <a:pt x="4" y="3"/>
                      <a:pt x="5" y="4"/>
                      <a:pt x="5" y="5"/>
                    </a:cubicBezTo>
                    <a:cubicBezTo>
                      <a:pt x="4" y="4"/>
                      <a:pt x="3" y="3"/>
                      <a:pt x="2" y="3"/>
                    </a:cubicBezTo>
                    <a:cubicBezTo>
                      <a:pt x="3" y="3"/>
                      <a:pt x="2" y="3"/>
                      <a:pt x="2" y="3"/>
                    </a:cubicBezTo>
                    <a:cubicBezTo>
                      <a:pt x="3" y="3"/>
                      <a:pt x="2" y="4"/>
                      <a:pt x="3" y="4"/>
                    </a:cubicBezTo>
                    <a:cubicBezTo>
                      <a:pt x="4" y="5"/>
                      <a:pt x="4" y="6"/>
                      <a:pt x="4" y="5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2" y="4"/>
                      <a:pt x="3" y="4"/>
                      <a:pt x="2" y="3"/>
                    </a:cubicBezTo>
                    <a:cubicBezTo>
                      <a:pt x="3" y="5"/>
                      <a:pt x="2" y="6"/>
                      <a:pt x="4" y="8"/>
                    </a:cubicBezTo>
                    <a:cubicBezTo>
                      <a:pt x="4" y="9"/>
                      <a:pt x="4" y="8"/>
                      <a:pt x="4" y="8"/>
                    </a:cubicBezTo>
                    <a:cubicBezTo>
                      <a:pt x="3" y="8"/>
                      <a:pt x="3" y="6"/>
                      <a:pt x="3" y="6"/>
                    </a:cubicBezTo>
                    <a:cubicBezTo>
                      <a:pt x="3" y="6"/>
                      <a:pt x="3" y="5"/>
                      <a:pt x="3" y="6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5" y="7"/>
                      <a:pt x="6" y="5"/>
                      <a:pt x="7" y="4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6" y="4"/>
                      <a:pt x="6" y="3"/>
                      <a:pt x="5" y="3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4" y="2"/>
                      <a:pt x="3" y="2"/>
                      <a:pt x="4" y="2"/>
                    </a:cubicBezTo>
                    <a:cubicBezTo>
                      <a:pt x="3" y="2"/>
                      <a:pt x="3" y="2"/>
                      <a:pt x="2" y="2"/>
                    </a:cubicBezTo>
                    <a:cubicBezTo>
                      <a:pt x="2" y="1"/>
                      <a:pt x="3" y="2"/>
                      <a:pt x="1" y="1"/>
                    </a:cubicBezTo>
                    <a:cubicBezTo>
                      <a:pt x="0" y="0"/>
                      <a:pt x="2" y="2"/>
                      <a:pt x="1" y="1"/>
                    </a:cubicBezTo>
                    <a:lnTo>
                      <a:pt x="3" y="3"/>
                    </a:ln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506" name="Freeform 1407"/>
              <p:cNvSpPr/>
              <p:nvPr/>
            </p:nvSpPr>
            <p:spPr bwMode="auto">
              <a:xfrm>
                <a:off x="920" y="3087"/>
                <a:ext cx="3" cy="0"/>
              </a:xfrm>
              <a:custGeom>
                <a:avLst/>
                <a:gdLst>
                  <a:gd name="T0" fmla="*/ 0 w 3"/>
                  <a:gd name="T1" fmla="*/ 3 w 3"/>
                  <a:gd name="T2" fmla="*/ 0 w 3"/>
                  <a:gd name="T3" fmla="*/ 0 w 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3">
                    <a:moveTo>
                      <a:pt x="0" y="0"/>
                    </a:moveTo>
                    <a:lnTo>
                      <a:pt x="3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507" name="Freeform 1408"/>
              <p:cNvSpPr/>
              <p:nvPr/>
            </p:nvSpPr>
            <p:spPr bwMode="auto">
              <a:xfrm>
                <a:off x="928" y="3090"/>
                <a:ext cx="3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508" name="Freeform 1409"/>
              <p:cNvSpPr/>
              <p:nvPr/>
            </p:nvSpPr>
            <p:spPr bwMode="auto">
              <a:xfrm>
                <a:off x="915" y="3090"/>
                <a:ext cx="2" cy="3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1 h 1"/>
                  <a:gd name="T4" fmla="*/ 1 w 1"/>
                  <a:gd name="T5" fmla="*/ 1 h 1"/>
                  <a:gd name="T6" fmla="*/ 0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509" name="Freeform 1410"/>
              <p:cNvSpPr/>
              <p:nvPr/>
            </p:nvSpPr>
            <p:spPr bwMode="auto">
              <a:xfrm>
                <a:off x="915" y="3096"/>
                <a:ext cx="8" cy="13"/>
              </a:xfrm>
              <a:custGeom>
                <a:avLst/>
                <a:gdLst>
                  <a:gd name="T0" fmla="*/ 1 w 3"/>
                  <a:gd name="T1" fmla="*/ 5 h 5"/>
                  <a:gd name="T2" fmla="*/ 3 w 3"/>
                  <a:gd name="T3" fmla="*/ 4 h 5"/>
                  <a:gd name="T4" fmla="*/ 0 w 3"/>
                  <a:gd name="T5" fmla="*/ 0 h 5"/>
                  <a:gd name="T6" fmla="*/ 1 w 3"/>
                  <a:gd name="T7" fmla="*/ 3 h 5"/>
                  <a:gd name="T8" fmla="*/ 1 w 3"/>
                  <a:gd name="T9" fmla="*/ 3 h 5"/>
                  <a:gd name="T10" fmla="*/ 1 w 3"/>
                  <a:gd name="T11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" h="5">
                    <a:moveTo>
                      <a:pt x="1" y="5"/>
                    </a:moveTo>
                    <a:cubicBezTo>
                      <a:pt x="2" y="4"/>
                      <a:pt x="1" y="3"/>
                      <a:pt x="3" y="4"/>
                    </a:cubicBezTo>
                    <a:cubicBezTo>
                      <a:pt x="2" y="2"/>
                      <a:pt x="1" y="2"/>
                      <a:pt x="0" y="0"/>
                    </a:cubicBezTo>
                    <a:cubicBezTo>
                      <a:pt x="0" y="0"/>
                      <a:pt x="1" y="2"/>
                      <a:pt x="1" y="3"/>
                    </a:cubicBezTo>
                    <a:cubicBezTo>
                      <a:pt x="1" y="2"/>
                      <a:pt x="1" y="3"/>
                      <a:pt x="1" y="3"/>
                    </a:cubicBezTo>
                    <a:lnTo>
                      <a:pt x="1" y="5"/>
                    </a:ln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</p:grpSp>
        <p:grpSp>
          <p:nvGrpSpPr>
            <p:cNvPr id="15" name="Group 1612"/>
            <p:cNvGrpSpPr/>
            <p:nvPr/>
          </p:nvGrpSpPr>
          <p:grpSpPr bwMode="auto">
            <a:xfrm>
              <a:off x="482" y="2794"/>
              <a:ext cx="569" cy="416"/>
              <a:chOff x="482" y="2794"/>
              <a:chExt cx="569" cy="416"/>
            </a:xfrm>
          </p:grpSpPr>
          <p:sp>
            <p:nvSpPr>
              <p:cNvPr id="110" name="Freeform 1412"/>
              <p:cNvSpPr/>
              <p:nvPr/>
            </p:nvSpPr>
            <p:spPr bwMode="auto">
              <a:xfrm>
                <a:off x="882" y="3090"/>
                <a:ext cx="35" cy="19"/>
              </a:xfrm>
              <a:custGeom>
                <a:avLst/>
                <a:gdLst>
                  <a:gd name="T0" fmla="*/ 10 w 13"/>
                  <a:gd name="T1" fmla="*/ 3 h 7"/>
                  <a:gd name="T2" fmla="*/ 9 w 13"/>
                  <a:gd name="T3" fmla="*/ 4 h 7"/>
                  <a:gd name="T4" fmla="*/ 9 w 13"/>
                  <a:gd name="T5" fmla="*/ 3 h 7"/>
                  <a:gd name="T6" fmla="*/ 9 w 13"/>
                  <a:gd name="T7" fmla="*/ 2 h 7"/>
                  <a:gd name="T8" fmla="*/ 9 w 13"/>
                  <a:gd name="T9" fmla="*/ 3 h 7"/>
                  <a:gd name="T10" fmla="*/ 8 w 13"/>
                  <a:gd name="T11" fmla="*/ 3 h 7"/>
                  <a:gd name="T12" fmla="*/ 8 w 13"/>
                  <a:gd name="T13" fmla="*/ 5 h 7"/>
                  <a:gd name="T14" fmla="*/ 7 w 13"/>
                  <a:gd name="T15" fmla="*/ 2 h 7"/>
                  <a:gd name="T16" fmla="*/ 7 w 13"/>
                  <a:gd name="T17" fmla="*/ 6 h 7"/>
                  <a:gd name="T18" fmla="*/ 6 w 13"/>
                  <a:gd name="T19" fmla="*/ 4 h 7"/>
                  <a:gd name="T20" fmla="*/ 6 w 13"/>
                  <a:gd name="T21" fmla="*/ 4 h 7"/>
                  <a:gd name="T22" fmla="*/ 6 w 13"/>
                  <a:gd name="T23" fmla="*/ 4 h 7"/>
                  <a:gd name="T24" fmla="*/ 6 w 13"/>
                  <a:gd name="T25" fmla="*/ 2 h 7"/>
                  <a:gd name="T26" fmla="*/ 6 w 13"/>
                  <a:gd name="T27" fmla="*/ 2 h 7"/>
                  <a:gd name="T28" fmla="*/ 6 w 13"/>
                  <a:gd name="T29" fmla="*/ 2 h 7"/>
                  <a:gd name="T30" fmla="*/ 4 w 13"/>
                  <a:gd name="T31" fmla="*/ 2 h 7"/>
                  <a:gd name="T32" fmla="*/ 5 w 13"/>
                  <a:gd name="T33" fmla="*/ 1 h 7"/>
                  <a:gd name="T34" fmla="*/ 3 w 13"/>
                  <a:gd name="T35" fmla="*/ 3 h 7"/>
                  <a:gd name="T36" fmla="*/ 2 w 13"/>
                  <a:gd name="T37" fmla="*/ 2 h 7"/>
                  <a:gd name="T38" fmla="*/ 4 w 13"/>
                  <a:gd name="T39" fmla="*/ 1 h 7"/>
                  <a:gd name="T40" fmla="*/ 3 w 13"/>
                  <a:gd name="T41" fmla="*/ 2 h 7"/>
                  <a:gd name="T42" fmla="*/ 5 w 13"/>
                  <a:gd name="T43" fmla="*/ 0 h 7"/>
                  <a:gd name="T44" fmla="*/ 2 w 13"/>
                  <a:gd name="T45" fmla="*/ 1 h 7"/>
                  <a:gd name="T46" fmla="*/ 2 w 13"/>
                  <a:gd name="T47" fmla="*/ 0 h 7"/>
                  <a:gd name="T48" fmla="*/ 0 w 13"/>
                  <a:gd name="T49" fmla="*/ 1 h 7"/>
                  <a:gd name="T50" fmla="*/ 2 w 13"/>
                  <a:gd name="T51" fmla="*/ 5 h 7"/>
                  <a:gd name="T52" fmla="*/ 4 w 13"/>
                  <a:gd name="T53" fmla="*/ 4 h 7"/>
                  <a:gd name="T54" fmla="*/ 2 w 13"/>
                  <a:gd name="T55" fmla="*/ 6 h 7"/>
                  <a:gd name="T56" fmla="*/ 4 w 13"/>
                  <a:gd name="T57" fmla="*/ 4 h 7"/>
                  <a:gd name="T58" fmla="*/ 3 w 13"/>
                  <a:gd name="T59" fmla="*/ 6 h 7"/>
                  <a:gd name="T60" fmla="*/ 4 w 13"/>
                  <a:gd name="T61" fmla="*/ 4 h 7"/>
                  <a:gd name="T62" fmla="*/ 4 w 13"/>
                  <a:gd name="T63" fmla="*/ 7 h 7"/>
                  <a:gd name="T64" fmla="*/ 10 w 13"/>
                  <a:gd name="T65" fmla="*/ 6 h 7"/>
                  <a:gd name="T66" fmla="*/ 9 w 13"/>
                  <a:gd name="T67" fmla="*/ 5 h 7"/>
                  <a:gd name="T68" fmla="*/ 11 w 13"/>
                  <a:gd name="T69" fmla="*/ 4 h 7"/>
                  <a:gd name="T70" fmla="*/ 11 w 13"/>
                  <a:gd name="T71" fmla="*/ 3 h 7"/>
                  <a:gd name="T72" fmla="*/ 12 w 13"/>
                  <a:gd name="T73" fmla="*/ 6 h 7"/>
                  <a:gd name="T74" fmla="*/ 12 w 13"/>
                  <a:gd name="T75" fmla="*/ 5 h 7"/>
                  <a:gd name="T76" fmla="*/ 12 w 13"/>
                  <a:gd name="T77" fmla="*/ 5 h 7"/>
                  <a:gd name="T78" fmla="*/ 13 w 13"/>
                  <a:gd name="T79" fmla="*/ 5 h 7"/>
                  <a:gd name="T80" fmla="*/ 11 w 13"/>
                  <a:gd name="T81" fmla="*/ 2 h 7"/>
                  <a:gd name="T82" fmla="*/ 9 w 13"/>
                  <a:gd name="T83" fmla="*/ 1 h 7"/>
                  <a:gd name="T84" fmla="*/ 10 w 13"/>
                  <a:gd name="T85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3" h="7">
                    <a:moveTo>
                      <a:pt x="10" y="3"/>
                    </a:moveTo>
                    <a:cubicBezTo>
                      <a:pt x="9" y="3"/>
                      <a:pt x="9" y="4"/>
                      <a:pt x="9" y="4"/>
                    </a:cubicBezTo>
                    <a:cubicBezTo>
                      <a:pt x="9" y="3"/>
                      <a:pt x="9" y="3"/>
                      <a:pt x="9" y="3"/>
                    </a:cubicBezTo>
                    <a:cubicBezTo>
                      <a:pt x="9" y="1"/>
                      <a:pt x="9" y="3"/>
                      <a:pt x="9" y="2"/>
                    </a:cubicBezTo>
                    <a:cubicBezTo>
                      <a:pt x="9" y="3"/>
                      <a:pt x="9" y="3"/>
                      <a:pt x="9" y="3"/>
                    </a:cubicBezTo>
                    <a:cubicBezTo>
                      <a:pt x="8" y="2"/>
                      <a:pt x="9" y="4"/>
                      <a:pt x="8" y="3"/>
                    </a:cubicBezTo>
                    <a:cubicBezTo>
                      <a:pt x="8" y="4"/>
                      <a:pt x="8" y="4"/>
                      <a:pt x="8" y="5"/>
                    </a:cubicBezTo>
                    <a:cubicBezTo>
                      <a:pt x="7" y="3"/>
                      <a:pt x="8" y="3"/>
                      <a:pt x="7" y="2"/>
                    </a:cubicBezTo>
                    <a:cubicBezTo>
                      <a:pt x="7" y="3"/>
                      <a:pt x="7" y="4"/>
                      <a:pt x="7" y="6"/>
                    </a:cubicBezTo>
                    <a:cubicBezTo>
                      <a:pt x="6" y="4"/>
                      <a:pt x="6" y="6"/>
                      <a:pt x="6" y="4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7" y="2"/>
                      <a:pt x="6" y="5"/>
                      <a:pt x="6" y="4"/>
                    </a:cubicBezTo>
                    <a:cubicBezTo>
                      <a:pt x="6" y="2"/>
                      <a:pt x="6" y="2"/>
                      <a:pt x="6" y="2"/>
                    </a:cubicBezTo>
                    <a:cubicBezTo>
                      <a:pt x="6" y="3"/>
                      <a:pt x="5" y="3"/>
                      <a:pt x="6" y="2"/>
                    </a:cubicBezTo>
                    <a:cubicBezTo>
                      <a:pt x="6" y="2"/>
                      <a:pt x="6" y="2"/>
                      <a:pt x="6" y="2"/>
                    </a:cubicBezTo>
                    <a:cubicBezTo>
                      <a:pt x="5" y="3"/>
                      <a:pt x="5" y="2"/>
                      <a:pt x="4" y="2"/>
                    </a:cubicBezTo>
                    <a:cubicBezTo>
                      <a:pt x="5" y="1"/>
                      <a:pt x="5" y="1"/>
                      <a:pt x="5" y="1"/>
                    </a:cubicBezTo>
                    <a:cubicBezTo>
                      <a:pt x="4" y="1"/>
                      <a:pt x="5" y="2"/>
                      <a:pt x="3" y="3"/>
                    </a:cubicBezTo>
                    <a:cubicBezTo>
                      <a:pt x="5" y="1"/>
                      <a:pt x="2" y="3"/>
                      <a:pt x="2" y="2"/>
                    </a:cubicBezTo>
                    <a:cubicBezTo>
                      <a:pt x="3" y="2"/>
                      <a:pt x="3" y="2"/>
                      <a:pt x="4" y="1"/>
                    </a:cubicBezTo>
                    <a:cubicBezTo>
                      <a:pt x="3" y="2"/>
                      <a:pt x="4" y="1"/>
                      <a:pt x="3" y="2"/>
                    </a:cubicBezTo>
                    <a:cubicBezTo>
                      <a:pt x="5" y="1"/>
                      <a:pt x="3" y="1"/>
                      <a:pt x="5" y="0"/>
                    </a:cubicBezTo>
                    <a:cubicBezTo>
                      <a:pt x="4" y="1"/>
                      <a:pt x="3" y="1"/>
                      <a:pt x="2" y="1"/>
                    </a:cubicBezTo>
                    <a:cubicBezTo>
                      <a:pt x="3" y="0"/>
                      <a:pt x="3" y="0"/>
                      <a:pt x="2" y="0"/>
                    </a:cubicBezTo>
                    <a:cubicBezTo>
                      <a:pt x="2" y="1"/>
                      <a:pt x="0" y="1"/>
                      <a:pt x="0" y="1"/>
                    </a:cubicBezTo>
                    <a:cubicBezTo>
                      <a:pt x="0" y="2"/>
                      <a:pt x="2" y="3"/>
                      <a:pt x="2" y="5"/>
                    </a:cubicBezTo>
                    <a:cubicBezTo>
                      <a:pt x="3" y="3"/>
                      <a:pt x="2" y="5"/>
                      <a:pt x="4" y="4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3" y="6"/>
                      <a:pt x="3" y="5"/>
                      <a:pt x="4" y="4"/>
                    </a:cubicBezTo>
                    <a:cubicBezTo>
                      <a:pt x="4" y="4"/>
                      <a:pt x="4" y="5"/>
                      <a:pt x="3" y="6"/>
                    </a:cubicBezTo>
                    <a:cubicBezTo>
                      <a:pt x="4" y="6"/>
                      <a:pt x="3" y="5"/>
                      <a:pt x="4" y="4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6" y="7"/>
                      <a:pt x="8" y="5"/>
                      <a:pt x="10" y="6"/>
                    </a:cubicBezTo>
                    <a:cubicBezTo>
                      <a:pt x="9" y="5"/>
                      <a:pt x="9" y="5"/>
                      <a:pt x="9" y="5"/>
                    </a:cubicBezTo>
                    <a:cubicBezTo>
                      <a:pt x="10" y="6"/>
                      <a:pt x="9" y="2"/>
                      <a:pt x="11" y="4"/>
                    </a:cubicBezTo>
                    <a:cubicBezTo>
                      <a:pt x="11" y="3"/>
                      <a:pt x="11" y="3"/>
                      <a:pt x="11" y="3"/>
                    </a:cubicBezTo>
                    <a:cubicBezTo>
                      <a:pt x="11" y="4"/>
                      <a:pt x="12" y="5"/>
                      <a:pt x="12" y="6"/>
                    </a:cubicBezTo>
                    <a:cubicBezTo>
                      <a:pt x="12" y="6"/>
                      <a:pt x="12" y="6"/>
                      <a:pt x="12" y="5"/>
                    </a:cubicBezTo>
                    <a:cubicBezTo>
                      <a:pt x="12" y="5"/>
                      <a:pt x="12" y="5"/>
                      <a:pt x="12" y="5"/>
                    </a:cubicBezTo>
                    <a:cubicBezTo>
                      <a:pt x="11" y="4"/>
                      <a:pt x="12" y="4"/>
                      <a:pt x="13" y="5"/>
                    </a:cubicBezTo>
                    <a:cubicBezTo>
                      <a:pt x="12" y="4"/>
                      <a:pt x="11" y="3"/>
                      <a:pt x="11" y="2"/>
                    </a:cubicBezTo>
                    <a:cubicBezTo>
                      <a:pt x="11" y="5"/>
                      <a:pt x="9" y="0"/>
                      <a:pt x="9" y="1"/>
                    </a:cubicBezTo>
                    <a:cubicBezTo>
                      <a:pt x="9" y="2"/>
                      <a:pt x="9" y="2"/>
                      <a:pt x="10" y="3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11" name="Freeform 1413"/>
              <p:cNvSpPr/>
              <p:nvPr/>
            </p:nvSpPr>
            <p:spPr bwMode="auto">
              <a:xfrm>
                <a:off x="915" y="3106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12" name="Freeform 1414"/>
              <p:cNvSpPr/>
              <p:nvPr/>
            </p:nvSpPr>
            <p:spPr bwMode="auto">
              <a:xfrm>
                <a:off x="887" y="3090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13" name="Rectangle 1415"/>
              <p:cNvSpPr>
                <a:spLocks noChangeArrowheads="1"/>
              </p:cNvSpPr>
              <p:nvPr/>
            </p:nvSpPr>
            <p:spPr bwMode="auto">
              <a:xfrm>
                <a:off x="917" y="3104"/>
                <a:ext cx="1" cy="1"/>
              </a:xfrm>
              <a:prstGeom prst="rect">
                <a:avLst/>
              </a:pr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14" name="Freeform 1416"/>
              <p:cNvSpPr/>
              <p:nvPr/>
            </p:nvSpPr>
            <p:spPr bwMode="auto">
              <a:xfrm>
                <a:off x="912" y="3096"/>
                <a:ext cx="0" cy="2"/>
              </a:xfrm>
              <a:custGeom>
                <a:avLst/>
                <a:gdLst>
                  <a:gd name="T0" fmla="*/ 0 h 2"/>
                  <a:gd name="T1" fmla="*/ 0 h 2"/>
                  <a:gd name="T2" fmla="*/ 2 h 2"/>
                  <a:gd name="T3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15" name="Freeform 1417"/>
              <p:cNvSpPr/>
              <p:nvPr/>
            </p:nvSpPr>
            <p:spPr bwMode="auto">
              <a:xfrm>
                <a:off x="890" y="3085"/>
                <a:ext cx="3" cy="0"/>
              </a:xfrm>
              <a:custGeom>
                <a:avLst/>
                <a:gdLst>
                  <a:gd name="T0" fmla="*/ 3 w 3"/>
                  <a:gd name="T1" fmla="*/ 0 w 3"/>
                  <a:gd name="T2" fmla="*/ 3 w 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3">
                    <a:moveTo>
                      <a:pt x="3" y="0"/>
                    </a:moveTo>
                    <a:lnTo>
                      <a:pt x="0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16" name="Freeform 1418"/>
              <p:cNvSpPr/>
              <p:nvPr/>
            </p:nvSpPr>
            <p:spPr bwMode="auto">
              <a:xfrm>
                <a:off x="896" y="3079"/>
                <a:ext cx="2" cy="0"/>
              </a:xfrm>
              <a:custGeom>
                <a:avLst/>
                <a:gdLst>
                  <a:gd name="T0" fmla="*/ 2 w 2"/>
                  <a:gd name="T1" fmla="*/ 0 w 2"/>
                  <a:gd name="T2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17" name="Freeform 1419"/>
              <p:cNvSpPr/>
              <p:nvPr/>
            </p:nvSpPr>
            <p:spPr bwMode="auto">
              <a:xfrm>
                <a:off x="879" y="3057"/>
                <a:ext cx="60" cy="33"/>
              </a:xfrm>
              <a:custGeom>
                <a:avLst/>
                <a:gdLst>
                  <a:gd name="T0" fmla="*/ 17 w 22"/>
                  <a:gd name="T1" fmla="*/ 9 h 12"/>
                  <a:gd name="T2" fmla="*/ 18 w 22"/>
                  <a:gd name="T3" fmla="*/ 11 h 12"/>
                  <a:gd name="T4" fmla="*/ 20 w 22"/>
                  <a:gd name="T5" fmla="*/ 10 h 12"/>
                  <a:gd name="T6" fmla="*/ 19 w 22"/>
                  <a:gd name="T7" fmla="*/ 7 h 12"/>
                  <a:gd name="T8" fmla="*/ 17 w 22"/>
                  <a:gd name="T9" fmla="*/ 3 h 12"/>
                  <a:gd name="T10" fmla="*/ 15 w 22"/>
                  <a:gd name="T11" fmla="*/ 2 h 12"/>
                  <a:gd name="T12" fmla="*/ 12 w 22"/>
                  <a:gd name="T13" fmla="*/ 3 h 12"/>
                  <a:gd name="T14" fmla="*/ 11 w 22"/>
                  <a:gd name="T15" fmla="*/ 2 h 12"/>
                  <a:gd name="T16" fmla="*/ 10 w 22"/>
                  <a:gd name="T17" fmla="*/ 2 h 12"/>
                  <a:gd name="T18" fmla="*/ 9 w 22"/>
                  <a:gd name="T19" fmla="*/ 5 h 12"/>
                  <a:gd name="T20" fmla="*/ 8 w 22"/>
                  <a:gd name="T21" fmla="*/ 6 h 12"/>
                  <a:gd name="T22" fmla="*/ 7 w 22"/>
                  <a:gd name="T23" fmla="*/ 4 h 12"/>
                  <a:gd name="T24" fmla="*/ 6 w 22"/>
                  <a:gd name="T25" fmla="*/ 5 h 12"/>
                  <a:gd name="T26" fmla="*/ 4 w 22"/>
                  <a:gd name="T27" fmla="*/ 5 h 12"/>
                  <a:gd name="T28" fmla="*/ 3 w 22"/>
                  <a:gd name="T29" fmla="*/ 7 h 12"/>
                  <a:gd name="T30" fmla="*/ 4 w 22"/>
                  <a:gd name="T31" fmla="*/ 8 h 12"/>
                  <a:gd name="T32" fmla="*/ 2 w 22"/>
                  <a:gd name="T33" fmla="*/ 8 h 12"/>
                  <a:gd name="T34" fmla="*/ 2 w 22"/>
                  <a:gd name="T35" fmla="*/ 9 h 12"/>
                  <a:gd name="T36" fmla="*/ 2 w 22"/>
                  <a:gd name="T37" fmla="*/ 12 h 12"/>
                  <a:gd name="T38" fmla="*/ 2 w 22"/>
                  <a:gd name="T39" fmla="*/ 10 h 12"/>
                  <a:gd name="T40" fmla="*/ 1 w 22"/>
                  <a:gd name="T41" fmla="*/ 10 h 12"/>
                  <a:gd name="T42" fmla="*/ 5 w 22"/>
                  <a:gd name="T43" fmla="*/ 10 h 12"/>
                  <a:gd name="T44" fmla="*/ 6 w 22"/>
                  <a:gd name="T45" fmla="*/ 10 h 12"/>
                  <a:gd name="T46" fmla="*/ 5 w 22"/>
                  <a:gd name="T47" fmla="*/ 10 h 12"/>
                  <a:gd name="T48" fmla="*/ 6 w 22"/>
                  <a:gd name="T49" fmla="*/ 9 h 12"/>
                  <a:gd name="T50" fmla="*/ 6 w 22"/>
                  <a:gd name="T51" fmla="*/ 9 h 12"/>
                  <a:gd name="T52" fmla="*/ 6 w 22"/>
                  <a:gd name="T53" fmla="*/ 8 h 12"/>
                  <a:gd name="T54" fmla="*/ 7 w 22"/>
                  <a:gd name="T55" fmla="*/ 8 h 12"/>
                  <a:gd name="T56" fmla="*/ 7 w 22"/>
                  <a:gd name="T57" fmla="*/ 8 h 12"/>
                  <a:gd name="T58" fmla="*/ 7 w 22"/>
                  <a:gd name="T59" fmla="*/ 8 h 12"/>
                  <a:gd name="T60" fmla="*/ 8 w 22"/>
                  <a:gd name="T61" fmla="*/ 6 h 12"/>
                  <a:gd name="T62" fmla="*/ 9 w 22"/>
                  <a:gd name="T63" fmla="*/ 8 h 12"/>
                  <a:gd name="T64" fmla="*/ 9 w 22"/>
                  <a:gd name="T65" fmla="*/ 8 h 12"/>
                  <a:gd name="T66" fmla="*/ 10 w 22"/>
                  <a:gd name="T67" fmla="*/ 6 h 12"/>
                  <a:gd name="T68" fmla="*/ 11 w 22"/>
                  <a:gd name="T69" fmla="*/ 5 h 12"/>
                  <a:gd name="T70" fmla="*/ 13 w 22"/>
                  <a:gd name="T71" fmla="*/ 5 h 12"/>
                  <a:gd name="T72" fmla="*/ 14 w 22"/>
                  <a:gd name="T73" fmla="*/ 5 h 12"/>
                  <a:gd name="T74" fmla="*/ 16 w 22"/>
                  <a:gd name="T75" fmla="*/ 6 h 12"/>
                  <a:gd name="T76" fmla="*/ 16 w 22"/>
                  <a:gd name="T77" fmla="*/ 4 h 12"/>
                  <a:gd name="T78" fmla="*/ 15 w 22"/>
                  <a:gd name="T79" fmla="*/ 7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22" h="12">
                    <a:moveTo>
                      <a:pt x="15" y="8"/>
                    </a:moveTo>
                    <a:cubicBezTo>
                      <a:pt x="15" y="8"/>
                      <a:pt x="16" y="8"/>
                      <a:pt x="17" y="9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6" y="9"/>
                      <a:pt x="17" y="10"/>
                      <a:pt x="18" y="11"/>
                    </a:cubicBezTo>
                    <a:cubicBezTo>
                      <a:pt x="18" y="10"/>
                      <a:pt x="18" y="10"/>
                      <a:pt x="18" y="10"/>
                    </a:cubicBezTo>
                    <a:cubicBezTo>
                      <a:pt x="17" y="9"/>
                      <a:pt x="19" y="11"/>
                      <a:pt x="20" y="10"/>
                    </a:cubicBezTo>
                    <a:cubicBezTo>
                      <a:pt x="20" y="9"/>
                      <a:pt x="17" y="8"/>
                      <a:pt x="18" y="7"/>
                    </a:cubicBezTo>
                    <a:cubicBezTo>
                      <a:pt x="18" y="7"/>
                      <a:pt x="18" y="7"/>
                      <a:pt x="19" y="7"/>
                    </a:cubicBezTo>
                    <a:cubicBezTo>
                      <a:pt x="19" y="6"/>
                      <a:pt x="17" y="7"/>
                      <a:pt x="17" y="6"/>
                    </a:cubicBezTo>
                    <a:cubicBezTo>
                      <a:pt x="22" y="4"/>
                      <a:pt x="15" y="6"/>
                      <a:pt x="17" y="3"/>
                    </a:cubicBezTo>
                    <a:cubicBezTo>
                      <a:pt x="16" y="3"/>
                      <a:pt x="16" y="3"/>
                      <a:pt x="15" y="4"/>
                    </a:cubicBezTo>
                    <a:cubicBezTo>
                      <a:pt x="15" y="2"/>
                      <a:pt x="14" y="3"/>
                      <a:pt x="15" y="2"/>
                    </a:cubicBezTo>
                    <a:cubicBezTo>
                      <a:pt x="14" y="5"/>
                      <a:pt x="13" y="0"/>
                      <a:pt x="12" y="4"/>
                    </a:cubicBezTo>
                    <a:cubicBezTo>
                      <a:pt x="12" y="3"/>
                      <a:pt x="12" y="4"/>
                      <a:pt x="12" y="3"/>
                    </a:cubicBezTo>
                    <a:cubicBezTo>
                      <a:pt x="12" y="3"/>
                      <a:pt x="12" y="3"/>
                      <a:pt x="12" y="3"/>
                    </a:cubicBezTo>
                    <a:cubicBezTo>
                      <a:pt x="12" y="2"/>
                      <a:pt x="11" y="4"/>
                      <a:pt x="11" y="2"/>
                    </a:cubicBezTo>
                    <a:cubicBezTo>
                      <a:pt x="10" y="2"/>
                      <a:pt x="11" y="4"/>
                      <a:pt x="11" y="5"/>
                    </a:cubicBezTo>
                    <a:cubicBezTo>
                      <a:pt x="10" y="4"/>
                      <a:pt x="10" y="4"/>
                      <a:pt x="10" y="2"/>
                    </a:cubicBezTo>
                    <a:cubicBezTo>
                      <a:pt x="10" y="4"/>
                      <a:pt x="9" y="3"/>
                      <a:pt x="9" y="4"/>
                    </a:cubicBezTo>
                    <a:cubicBezTo>
                      <a:pt x="9" y="4"/>
                      <a:pt x="10" y="5"/>
                      <a:pt x="9" y="5"/>
                    </a:cubicBezTo>
                    <a:cubicBezTo>
                      <a:pt x="9" y="5"/>
                      <a:pt x="9" y="7"/>
                      <a:pt x="9" y="7"/>
                    </a:cubicBezTo>
                    <a:cubicBezTo>
                      <a:pt x="8" y="5"/>
                      <a:pt x="9" y="7"/>
                      <a:pt x="8" y="6"/>
                    </a:cubicBezTo>
                    <a:cubicBezTo>
                      <a:pt x="8" y="4"/>
                      <a:pt x="9" y="4"/>
                      <a:pt x="9" y="3"/>
                    </a:cubicBezTo>
                    <a:cubicBezTo>
                      <a:pt x="8" y="3"/>
                      <a:pt x="7" y="3"/>
                      <a:pt x="7" y="4"/>
                    </a:cubicBezTo>
                    <a:cubicBezTo>
                      <a:pt x="7" y="4"/>
                      <a:pt x="7" y="3"/>
                      <a:pt x="7" y="3"/>
                    </a:cubicBezTo>
                    <a:cubicBezTo>
                      <a:pt x="6" y="3"/>
                      <a:pt x="6" y="6"/>
                      <a:pt x="6" y="5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6" y="5"/>
                      <a:pt x="4" y="4"/>
                      <a:pt x="4" y="5"/>
                    </a:cubicBezTo>
                    <a:cubicBezTo>
                      <a:pt x="4" y="6"/>
                      <a:pt x="4" y="6"/>
                      <a:pt x="5" y="6"/>
                    </a:cubicBezTo>
                    <a:cubicBezTo>
                      <a:pt x="3" y="4"/>
                      <a:pt x="5" y="8"/>
                      <a:pt x="3" y="7"/>
                    </a:cubicBezTo>
                    <a:cubicBezTo>
                      <a:pt x="5" y="8"/>
                      <a:pt x="5" y="9"/>
                      <a:pt x="5" y="9"/>
                    </a:cubicBezTo>
                    <a:cubicBezTo>
                      <a:pt x="4" y="8"/>
                      <a:pt x="4" y="8"/>
                      <a:pt x="4" y="8"/>
                    </a:cubicBezTo>
                    <a:cubicBezTo>
                      <a:pt x="5" y="9"/>
                      <a:pt x="2" y="7"/>
                      <a:pt x="2" y="6"/>
                    </a:cubicBezTo>
                    <a:cubicBezTo>
                      <a:pt x="2" y="7"/>
                      <a:pt x="1" y="7"/>
                      <a:pt x="2" y="8"/>
                    </a:cubicBezTo>
                    <a:cubicBezTo>
                      <a:pt x="1" y="7"/>
                      <a:pt x="1" y="7"/>
                      <a:pt x="1" y="7"/>
                    </a:cubicBezTo>
                    <a:cubicBezTo>
                      <a:pt x="1" y="8"/>
                      <a:pt x="4" y="9"/>
                      <a:pt x="2" y="9"/>
                    </a:cubicBezTo>
                    <a:cubicBezTo>
                      <a:pt x="1" y="8"/>
                      <a:pt x="1" y="8"/>
                      <a:pt x="1" y="8"/>
                    </a:cubicBezTo>
                    <a:cubicBezTo>
                      <a:pt x="1" y="10"/>
                      <a:pt x="0" y="11"/>
                      <a:pt x="2" y="12"/>
                    </a:cubicBezTo>
                    <a:cubicBezTo>
                      <a:pt x="3" y="12"/>
                      <a:pt x="5" y="11"/>
                      <a:pt x="6" y="11"/>
                    </a:cubicBezTo>
                    <a:cubicBezTo>
                      <a:pt x="5" y="11"/>
                      <a:pt x="3" y="11"/>
                      <a:pt x="2" y="10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3" y="10"/>
                      <a:pt x="2" y="10"/>
                      <a:pt x="1" y="10"/>
                    </a:cubicBezTo>
                    <a:cubicBezTo>
                      <a:pt x="0" y="10"/>
                      <a:pt x="3" y="10"/>
                      <a:pt x="2" y="9"/>
                    </a:cubicBezTo>
                    <a:cubicBezTo>
                      <a:pt x="4" y="10"/>
                      <a:pt x="4" y="10"/>
                      <a:pt x="5" y="10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5" y="10"/>
                      <a:pt x="5" y="10"/>
                      <a:pt x="6" y="10"/>
                    </a:cubicBezTo>
                    <a:cubicBezTo>
                      <a:pt x="4" y="9"/>
                      <a:pt x="6" y="10"/>
                      <a:pt x="6" y="10"/>
                    </a:cubicBezTo>
                    <a:cubicBezTo>
                      <a:pt x="5" y="10"/>
                      <a:pt x="5" y="10"/>
                      <a:pt x="5" y="10"/>
                    </a:cubicBezTo>
                    <a:cubicBezTo>
                      <a:pt x="4" y="9"/>
                      <a:pt x="5" y="9"/>
                      <a:pt x="4" y="9"/>
                    </a:cubicBezTo>
                    <a:cubicBezTo>
                      <a:pt x="6" y="9"/>
                      <a:pt x="5" y="9"/>
                      <a:pt x="6" y="9"/>
                    </a:cubicBezTo>
                    <a:cubicBezTo>
                      <a:pt x="5" y="9"/>
                      <a:pt x="4" y="8"/>
                      <a:pt x="4" y="8"/>
                    </a:cubicBezTo>
                    <a:cubicBezTo>
                      <a:pt x="6" y="9"/>
                      <a:pt x="5" y="8"/>
                      <a:pt x="6" y="9"/>
                    </a:cubicBezTo>
                    <a:cubicBezTo>
                      <a:pt x="5" y="8"/>
                      <a:pt x="6" y="8"/>
                      <a:pt x="6" y="8"/>
                    </a:cubicBezTo>
                    <a:cubicBezTo>
                      <a:pt x="6" y="7"/>
                      <a:pt x="6" y="7"/>
                      <a:pt x="6" y="8"/>
                    </a:cubicBezTo>
                    <a:cubicBezTo>
                      <a:pt x="7" y="8"/>
                      <a:pt x="7" y="8"/>
                      <a:pt x="7" y="8"/>
                    </a:cubicBezTo>
                    <a:cubicBezTo>
                      <a:pt x="7" y="8"/>
                      <a:pt x="7" y="8"/>
                      <a:pt x="7" y="8"/>
                    </a:cubicBezTo>
                    <a:cubicBezTo>
                      <a:pt x="7" y="9"/>
                      <a:pt x="7" y="9"/>
                      <a:pt x="7" y="9"/>
                    </a:cubicBezTo>
                    <a:cubicBezTo>
                      <a:pt x="7" y="9"/>
                      <a:pt x="6" y="7"/>
                      <a:pt x="7" y="8"/>
                    </a:cubicBezTo>
                    <a:cubicBezTo>
                      <a:pt x="7" y="9"/>
                      <a:pt x="7" y="9"/>
                      <a:pt x="7" y="9"/>
                    </a:cubicBezTo>
                    <a:cubicBezTo>
                      <a:pt x="7" y="9"/>
                      <a:pt x="6" y="6"/>
                      <a:pt x="7" y="8"/>
                    </a:cubicBezTo>
                    <a:cubicBezTo>
                      <a:pt x="7" y="7"/>
                      <a:pt x="7" y="7"/>
                      <a:pt x="7" y="5"/>
                    </a:cubicBezTo>
                    <a:cubicBezTo>
                      <a:pt x="7" y="5"/>
                      <a:pt x="8" y="7"/>
                      <a:pt x="8" y="6"/>
                    </a:cubicBezTo>
                    <a:cubicBezTo>
                      <a:pt x="8" y="5"/>
                      <a:pt x="8" y="7"/>
                      <a:pt x="8" y="6"/>
                    </a:cubicBezTo>
                    <a:cubicBezTo>
                      <a:pt x="8" y="8"/>
                      <a:pt x="8" y="6"/>
                      <a:pt x="9" y="8"/>
                    </a:cubicBezTo>
                    <a:cubicBezTo>
                      <a:pt x="9" y="9"/>
                      <a:pt x="9" y="6"/>
                      <a:pt x="9" y="7"/>
                    </a:cubicBezTo>
                    <a:cubicBezTo>
                      <a:pt x="9" y="8"/>
                      <a:pt x="9" y="8"/>
                      <a:pt x="9" y="8"/>
                    </a:cubicBezTo>
                    <a:cubicBezTo>
                      <a:pt x="9" y="7"/>
                      <a:pt x="9" y="6"/>
                      <a:pt x="10" y="7"/>
                    </a:cubicBezTo>
                    <a:cubicBezTo>
                      <a:pt x="10" y="6"/>
                      <a:pt x="10" y="6"/>
                      <a:pt x="10" y="6"/>
                    </a:cubicBezTo>
                    <a:cubicBezTo>
                      <a:pt x="10" y="7"/>
                      <a:pt x="10" y="6"/>
                      <a:pt x="11" y="8"/>
                    </a:cubicBezTo>
                    <a:cubicBezTo>
                      <a:pt x="11" y="5"/>
                      <a:pt x="11" y="5"/>
                      <a:pt x="11" y="5"/>
                    </a:cubicBezTo>
                    <a:cubicBezTo>
                      <a:pt x="11" y="8"/>
                      <a:pt x="12" y="5"/>
                      <a:pt x="13" y="4"/>
                    </a:cubicBezTo>
                    <a:cubicBezTo>
                      <a:pt x="13" y="4"/>
                      <a:pt x="13" y="4"/>
                      <a:pt x="13" y="5"/>
                    </a:cubicBezTo>
                    <a:cubicBezTo>
                      <a:pt x="13" y="6"/>
                      <a:pt x="13" y="6"/>
                      <a:pt x="13" y="6"/>
                    </a:cubicBezTo>
                    <a:cubicBezTo>
                      <a:pt x="13" y="6"/>
                      <a:pt x="13" y="7"/>
                      <a:pt x="14" y="5"/>
                    </a:cubicBezTo>
                    <a:cubicBezTo>
                      <a:pt x="14" y="5"/>
                      <a:pt x="13" y="7"/>
                      <a:pt x="13" y="7"/>
                    </a:cubicBezTo>
                    <a:cubicBezTo>
                      <a:pt x="15" y="5"/>
                      <a:pt x="13" y="9"/>
                      <a:pt x="16" y="6"/>
                    </a:cubicBezTo>
                    <a:cubicBezTo>
                      <a:pt x="16" y="6"/>
                      <a:pt x="16" y="5"/>
                      <a:pt x="15" y="5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7" y="4"/>
                      <a:pt x="16" y="5"/>
                      <a:pt x="17" y="5"/>
                    </a:cubicBezTo>
                    <a:cubicBezTo>
                      <a:pt x="15" y="7"/>
                      <a:pt x="15" y="7"/>
                      <a:pt x="15" y="7"/>
                    </a:cubicBezTo>
                    <a:cubicBezTo>
                      <a:pt x="13" y="8"/>
                      <a:pt x="18" y="7"/>
                      <a:pt x="15" y="8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18" name="Freeform 1420"/>
              <p:cNvSpPr/>
              <p:nvPr/>
            </p:nvSpPr>
            <p:spPr bwMode="auto">
              <a:xfrm>
                <a:off x="912" y="3074"/>
                <a:ext cx="0" cy="2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  <a:gd name="T3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19" name="Freeform 1421"/>
              <p:cNvSpPr/>
              <p:nvPr/>
            </p:nvSpPr>
            <p:spPr bwMode="auto">
              <a:xfrm>
                <a:off x="912" y="3074"/>
                <a:ext cx="3" cy="0"/>
              </a:xfrm>
              <a:custGeom>
                <a:avLst/>
                <a:gdLst>
                  <a:gd name="T0" fmla="*/ 0 w 1"/>
                  <a:gd name="T1" fmla="*/ 1 w 1"/>
                  <a:gd name="T2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20" name="Freeform 1422"/>
              <p:cNvSpPr/>
              <p:nvPr/>
            </p:nvSpPr>
            <p:spPr bwMode="auto">
              <a:xfrm>
                <a:off x="920" y="308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21" name="Rectangle 1423"/>
              <p:cNvSpPr>
                <a:spLocks noChangeArrowheads="1"/>
              </p:cNvSpPr>
              <p:nvPr/>
            </p:nvSpPr>
            <p:spPr bwMode="auto">
              <a:xfrm>
                <a:off x="923" y="3082"/>
                <a:ext cx="1" cy="1"/>
              </a:xfrm>
              <a:prstGeom prst="rect">
                <a:avLst/>
              </a:pr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22" name="Freeform 1424"/>
              <p:cNvSpPr/>
              <p:nvPr/>
            </p:nvSpPr>
            <p:spPr bwMode="auto">
              <a:xfrm>
                <a:off x="885" y="3085"/>
                <a:ext cx="46" cy="24"/>
              </a:xfrm>
              <a:custGeom>
                <a:avLst/>
                <a:gdLst>
                  <a:gd name="T0" fmla="*/ 4 w 17"/>
                  <a:gd name="T1" fmla="*/ 3 h 9"/>
                  <a:gd name="T2" fmla="*/ 2 w 17"/>
                  <a:gd name="T3" fmla="*/ 3 h 9"/>
                  <a:gd name="T4" fmla="*/ 3 w 17"/>
                  <a:gd name="T5" fmla="*/ 2 h 9"/>
                  <a:gd name="T6" fmla="*/ 0 w 17"/>
                  <a:gd name="T7" fmla="*/ 2 h 9"/>
                  <a:gd name="T8" fmla="*/ 9 w 17"/>
                  <a:gd name="T9" fmla="*/ 5 h 9"/>
                  <a:gd name="T10" fmla="*/ 8 w 17"/>
                  <a:gd name="T11" fmla="*/ 6 h 9"/>
                  <a:gd name="T12" fmla="*/ 11 w 17"/>
                  <a:gd name="T13" fmla="*/ 4 h 9"/>
                  <a:gd name="T14" fmla="*/ 11 w 17"/>
                  <a:gd name="T15" fmla="*/ 6 h 9"/>
                  <a:gd name="T16" fmla="*/ 13 w 17"/>
                  <a:gd name="T17" fmla="*/ 5 h 9"/>
                  <a:gd name="T18" fmla="*/ 13 w 17"/>
                  <a:gd name="T19" fmla="*/ 4 h 9"/>
                  <a:gd name="T20" fmla="*/ 13 w 17"/>
                  <a:gd name="T21" fmla="*/ 4 h 9"/>
                  <a:gd name="T22" fmla="*/ 13 w 17"/>
                  <a:gd name="T23" fmla="*/ 4 h 9"/>
                  <a:gd name="T24" fmla="*/ 14 w 17"/>
                  <a:gd name="T25" fmla="*/ 3 h 9"/>
                  <a:gd name="T26" fmla="*/ 14 w 17"/>
                  <a:gd name="T27" fmla="*/ 4 h 9"/>
                  <a:gd name="T28" fmla="*/ 14 w 17"/>
                  <a:gd name="T29" fmla="*/ 3 h 9"/>
                  <a:gd name="T30" fmla="*/ 15 w 17"/>
                  <a:gd name="T31" fmla="*/ 3 h 9"/>
                  <a:gd name="T32" fmla="*/ 15 w 17"/>
                  <a:gd name="T33" fmla="*/ 0 h 9"/>
                  <a:gd name="T34" fmla="*/ 14 w 17"/>
                  <a:gd name="T35" fmla="*/ 0 h 9"/>
                  <a:gd name="T36" fmla="*/ 14 w 17"/>
                  <a:gd name="T37" fmla="*/ 2 h 9"/>
                  <a:gd name="T38" fmla="*/ 14 w 17"/>
                  <a:gd name="T39" fmla="*/ 1 h 9"/>
                  <a:gd name="T40" fmla="*/ 14 w 17"/>
                  <a:gd name="T41" fmla="*/ 3 h 9"/>
                  <a:gd name="T42" fmla="*/ 13 w 17"/>
                  <a:gd name="T43" fmla="*/ 1 h 9"/>
                  <a:gd name="T44" fmla="*/ 11 w 17"/>
                  <a:gd name="T45" fmla="*/ 1 h 9"/>
                  <a:gd name="T46" fmla="*/ 11 w 17"/>
                  <a:gd name="T47" fmla="*/ 1 h 9"/>
                  <a:gd name="T48" fmla="*/ 11 w 17"/>
                  <a:gd name="T49" fmla="*/ 1 h 9"/>
                  <a:gd name="T50" fmla="*/ 12 w 17"/>
                  <a:gd name="T51" fmla="*/ 2 h 9"/>
                  <a:gd name="T52" fmla="*/ 12 w 17"/>
                  <a:gd name="T53" fmla="*/ 4 h 9"/>
                  <a:gd name="T54" fmla="*/ 12 w 17"/>
                  <a:gd name="T55" fmla="*/ 4 h 9"/>
                  <a:gd name="T56" fmla="*/ 12 w 17"/>
                  <a:gd name="T57" fmla="*/ 2 h 9"/>
                  <a:gd name="T58" fmla="*/ 11 w 17"/>
                  <a:gd name="T59" fmla="*/ 3 h 9"/>
                  <a:gd name="T60" fmla="*/ 10 w 17"/>
                  <a:gd name="T61" fmla="*/ 2 h 9"/>
                  <a:gd name="T62" fmla="*/ 11 w 17"/>
                  <a:gd name="T63" fmla="*/ 4 h 9"/>
                  <a:gd name="T64" fmla="*/ 8 w 17"/>
                  <a:gd name="T65" fmla="*/ 4 h 9"/>
                  <a:gd name="T66" fmla="*/ 8 w 17"/>
                  <a:gd name="T67" fmla="*/ 3 h 9"/>
                  <a:gd name="T68" fmla="*/ 8 w 17"/>
                  <a:gd name="T69" fmla="*/ 4 h 9"/>
                  <a:gd name="T70" fmla="*/ 6 w 17"/>
                  <a:gd name="T71" fmla="*/ 3 h 9"/>
                  <a:gd name="T72" fmla="*/ 6 w 17"/>
                  <a:gd name="T73" fmla="*/ 4 h 9"/>
                  <a:gd name="T74" fmla="*/ 4 w 17"/>
                  <a:gd name="T75" fmla="*/ 3 h 9"/>
                  <a:gd name="T76" fmla="*/ 4 w 17"/>
                  <a:gd name="T77" fmla="*/ 3 h 9"/>
                  <a:gd name="T78" fmla="*/ 2 w 17"/>
                  <a:gd name="T79" fmla="*/ 4 h 9"/>
                  <a:gd name="T80" fmla="*/ 4 w 17"/>
                  <a:gd name="T81" fmla="*/ 3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7" h="9">
                    <a:moveTo>
                      <a:pt x="4" y="3"/>
                    </a:moveTo>
                    <a:cubicBezTo>
                      <a:pt x="2" y="3"/>
                      <a:pt x="2" y="3"/>
                      <a:pt x="2" y="3"/>
                    </a:cubicBezTo>
                    <a:cubicBezTo>
                      <a:pt x="3" y="2"/>
                      <a:pt x="1" y="2"/>
                      <a:pt x="3" y="2"/>
                    </a:cubicBezTo>
                    <a:cubicBezTo>
                      <a:pt x="1" y="3"/>
                      <a:pt x="1" y="1"/>
                      <a:pt x="0" y="2"/>
                    </a:cubicBezTo>
                    <a:cubicBezTo>
                      <a:pt x="2" y="4"/>
                      <a:pt x="5" y="8"/>
                      <a:pt x="9" y="5"/>
                    </a:cubicBezTo>
                    <a:cubicBezTo>
                      <a:pt x="8" y="6"/>
                      <a:pt x="8" y="6"/>
                      <a:pt x="8" y="6"/>
                    </a:cubicBezTo>
                    <a:cubicBezTo>
                      <a:pt x="9" y="4"/>
                      <a:pt x="11" y="9"/>
                      <a:pt x="11" y="4"/>
                    </a:cubicBezTo>
                    <a:cubicBezTo>
                      <a:pt x="11" y="6"/>
                      <a:pt x="11" y="6"/>
                      <a:pt x="11" y="6"/>
                    </a:cubicBezTo>
                    <a:cubicBezTo>
                      <a:pt x="12" y="7"/>
                      <a:pt x="12" y="3"/>
                      <a:pt x="13" y="5"/>
                    </a:cubicBezTo>
                    <a:cubicBezTo>
                      <a:pt x="13" y="4"/>
                      <a:pt x="13" y="4"/>
                      <a:pt x="13" y="4"/>
                    </a:cubicBezTo>
                    <a:cubicBezTo>
                      <a:pt x="13" y="4"/>
                      <a:pt x="13" y="4"/>
                      <a:pt x="13" y="4"/>
                    </a:cubicBezTo>
                    <a:cubicBezTo>
                      <a:pt x="13" y="4"/>
                      <a:pt x="13" y="4"/>
                      <a:pt x="13" y="4"/>
                    </a:cubicBezTo>
                    <a:cubicBezTo>
                      <a:pt x="13" y="3"/>
                      <a:pt x="13" y="3"/>
                      <a:pt x="14" y="3"/>
                    </a:cubicBezTo>
                    <a:cubicBezTo>
                      <a:pt x="15" y="4"/>
                      <a:pt x="14" y="4"/>
                      <a:pt x="14" y="4"/>
                    </a:cubicBezTo>
                    <a:cubicBezTo>
                      <a:pt x="15" y="4"/>
                      <a:pt x="14" y="3"/>
                      <a:pt x="14" y="3"/>
                    </a:cubicBezTo>
                    <a:cubicBezTo>
                      <a:pt x="15" y="3"/>
                      <a:pt x="15" y="3"/>
                      <a:pt x="15" y="3"/>
                    </a:cubicBezTo>
                    <a:cubicBezTo>
                      <a:pt x="15" y="2"/>
                      <a:pt x="17" y="3"/>
                      <a:pt x="15" y="0"/>
                    </a:cubicBezTo>
                    <a:cubicBezTo>
                      <a:pt x="15" y="0"/>
                      <a:pt x="14" y="0"/>
                      <a:pt x="14" y="0"/>
                    </a:cubicBezTo>
                    <a:cubicBezTo>
                      <a:pt x="13" y="0"/>
                      <a:pt x="14" y="1"/>
                      <a:pt x="14" y="2"/>
                    </a:cubicBezTo>
                    <a:cubicBezTo>
                      <a:pt x="14" y="1"/>
                      <a:pt x="14" y="1"/>
                      <a:pt x="14" y="1"/>
                    </a:cubicBezTo>
                    <a:cubicBezTo>
                      <a:pt x="16" y="4"/>
                      <a:pt x="13" y="1"/>
                      <a:pt x="14" y="3"/>
                    </a:cubicBezTo>
                    <a:cubicBezTo>
                      <a:pt x="13" y="2"/>
                      <a:pt x="13" y="1"/>
                      <a:pt x="13" y="1"/>
                    </a:cubicBezTo>
                    <a:cubicBezTo>
                      <a:pt x="11" y="0"/>
                      <a:pt x="13" y="3"/>
                      <a:pt x="11" y="1"/>
                    </a:cubicBezTo>
                    <a:cubicBezTo>
                      <a:pt x="11" y="1"/>
                      <a:pt x="11" y="1"/>
                      <a:pt x="11" y="1"/>
                    </a:cubicBezTo>
                    <a:cubicBezTo>
                      <a:pt x="11" y="0"/>
                      <a:pt x="11" y="1"/>
                      <a:pt x="11" y="1"/>
                    </a:cubicBezTo>
                    <a:cubicBezTo>
                      <a:pt x="12" y="2"/>
                      <a:pt x="12" y="2"/>
                      <a:pt x="12" y="2"/>
                    </a:cubicBezTo>
                    <a:cubicBezTo>
                      <a:pt x="12" y="2"/>
                      <a:pt x="12" y="3"/>
                      <a:pt x="12" y="4"/>
                    </a:cubicBezTo>
                    <a:cubicBezTo>
                      <a:pt x="12" y="3"/>
                      <a:pt x="12" y="5"/>
                      <a:pt x="12" y="4"/>
                    </a:cubicBezTo>
                    <a:cubicBezTo>
                      <a:pt x="11" y="3"/>
                      <a:pt x="12" y="3"/>
                      <a:pt x="12" y="2"/>
                    </a:cubicBezTo>
                    <a:cubicBezTo>
                      <a:pt x="11" y="3"/>
                      <a:pt x="11" y="3"/>
                      <a:pt x="11" y="3"/>
                    </a:cubicBezTo>
                    <a:cubicBezTo>
                      <a:pt x="11" y="4"/>
                      <a:pt x="11" y="2"/>
                      <a:pt x="10" y="2"/>
                    </a:cubicBezTo>
                    <a:cubicBezTo>
                      <a:pt x="10" y="3"/>
                      <a:pt x="11" y="2"/>
                      <a:pt x="11" y="4"/>
                    </a:cubicBezTo>
                    <a:cubicBezTo>
                      <a:pt x="10" y="2"/>
                      <a:pt x="9" y="3"/>
                      <a:pt x="8" y="4"/>
                    </a:cubicBezTo>
                    <a:cubicBezTo>
                      <a:pt x="8" y="4"/>
                      <a:pt x="8" y="2"/>
                      <a:pt x="8" y="3"/>
                    </a:cubicBezTo>
                    <a:cubicBezTo>
                      <a:pt x="8" y="2"/>
                      <a:pt x="8" y="3"/>
                      <a:pt x="8" y="4"/>
                    </a:cubicBezTo>
                    <a:cubicBezTo>
                      <a:pt x="7" y="5"/>
                      <a:pt x="6" y="4"/>
                      <a:pt x="6" y="3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5" y="5"/>
                      <a:pt x="5" y="2"/>
                      <a:pt x="4" y="3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4" y="3"/>
                      <a:pt x="3" y="5"/>
                      <a:pt x="2" y="4"/>
                    </a:cubicBezTo>
                    <a:cubicBezTo>
                      <a:pt x="3" y="3"/>
                      <a:pt x="3" y="3"/>
                      <a:pt x="4" y="3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23" name="Freeform 1425"/>
              <p:cNvSpPr/>
              <p:nvPr/>
            </p:nvSpPr>
            <p:spPr bwMode="auto">
              <a:xfrm>
                <a:off x="882" y="3085"/>
                <a:ext cx="5" cy="5"/>
              </a:xfrm>
              <a:custGeom>
                <a:avLst/>
                <a:gdLst>
                  <a:gd name="T0" fmla="*/ 1 w 2"/>
                  <a:gd name="T1" fmla="*/ 1 h 2"/>
                  <a:gd name="T2" fmla="*/ 2 w 2"/>
                  <a:gd name="T3" fmla="*/ 1 h 2"/>
                  <a:gd name="T4" fmla="*/ 0 w 2"/>
                  <a:gd name="T5" fmla="*/ 1 h 2"/>
                  <a:gd name="T6" fmla="*/ 1 w 2"/>
                  <a:gd name="T7" fmla="*/ 2 h 2"/>
                  <a:gd name="T8" fmla="*/ 1 w 2"/>
                  <a:gd name="T9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2">
                    <a:moveTo>
                      <a:pt x="1" y="1"/>
                    </a:moveTo>
                    <a:cubicBezTo>
                      <a:pt x="2" y="1"/>
                      <a:pt x="2" y="1"/>
                      <a:pt x="2" y="1"/>
                    </a:cubicBezTo>
                    <a:cubicBezTo>
                      <a:pt x="2" y="0"/>
                      <a:pt x="1" y="0"/>
                      <a:pt x="0" y="1"/>
                    </a:cubicBezTo>
                    <a:cubicBezTo>
                      <a:pt x="0" y="1"/>
                      <a:pt x="0" y="2"/>
                      <a:pt x="1" y="2"/>
                    </a:cubicBezTo>
                    <a:cubicBezTo>
                      <a:pt x="1" y="1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24" name="Freeform 1426"/>
              <p:cNvSpPr/>
              <p:nvPr/>
            </p:nvSpPr>
            <p:spPr bwMode="auto">
              <a:xfrm>
                <a:off x="879" y="3055"/>
                <a:ext cx="25" cy="32"/>
              </a:xfrm>
              <a:custGeom>
                <a:avLst/>
                <a:gdLst>
                  <a:gd name="T0" fmla="*/ 6 w 9"/>
                  <a:gd name="T1" fmla="*/ 4 h 12"/>
                  <a:gd name="T2" fmla="*/ 6 w 9"/>
                  <a:gd name="T3" fmla="*/ 3 h 12"/>
                  <a:gd name="T4" fmla="*/ 1 w 9"/>
                  <a:gd name="T5" fmla="*/ 6 h 12"/>
                  <a:gd name="T6" fmla="*/ 2 w 9"/>
                  <a:gd name="T7" fmla="*/ 8 h 12"/>
                  <a:gd name="T8" fmla="*/ 0 w 9"/>
                  <a:gd name="T9" fmla="*/ 9 h 12"/>
                  <a:gd name="T10" fmla="*/ 2 w 9"/>
                  <a:gd name="T11" fmla="*/ 11 h 12"/>
                  <a:gd name="T12" fmla="*/ 1 w 9"/>
                  <a:gd name="T13" fmla="*/ 10 h 12"/>
                  <a:gd name="T14" fmla="*/ 2 w 9"/>
                  <a:gd name="T15" fmla="*/ 10 h 12"/>
                  <a:gd name="T16" fmla="*/ 2 w 9"/>
                  <a:gd name="T17" fmla="*/ 9 h 12"/>
                  <a:gd name="T18" fmla="*/ 3 w 9"/>
                  <a:gd name="T19" fmla="*/ 9 h 12"/>
                  <a:gd name="T20" fmla="*/ 2 w 9"/>
                  <a:gd name="T21" fmla="*/ 6 h 12"/>
                  <a:gd name="T22" fmla="*/ 4 w 9"/>
                  <a:gd name="T23" fmla="*/ 7 h 12"/>
                  <a:gd name="T24" fmla="*/ 6 w 9"/>
                  <a:gd name="T25" fmla="*/ 6 h 12"/>
                  <a:gd name="T26" fmla="*/ 5 w 9"/>
                  <a:gd name="T27" fmla="*/ 6 h 12"/>
                  <a:gd name="T28" fmla="*/ 4 w 9"/>
                  <a:gd name="T29" fmla="*/ 5 h 12"/>
                  <a:gd name="T30" fmla="*/ 6 w 9"/>
                  <a:gd name="T31" fmla="*/ 6 h 12"/>
                  <a:gd name="T32" fmla="*/ 8 w 9"/>
                  <a:gd name="T33" fmla="*/ 4 h 12"/>
                  <a:gd name="T34" fmla="*/ 8 w 9"/>
                  <a:gd name="T35" fmla="*/ 2 h 12"/>
                  <a:gd name="T36" fmla="*/ 8 w 9"/>
                  <a:gd name="T37" fmla="*/ 4 h 12"/>
                  <a:gd name="T38" fmla="*/ 9 w 9"/>
                  <a:gd name="T39" fmla="*/ 4 h 12"/>
                  <a:gd name="T40" fmla="*/ 9 w 9"/>
                  <a:gd name="T41" fmla="*/ 1 h 12"/>
                  <a:gd name="T42" fmla="*/ 6 w 9"/>
                  <a:gd name="T43" fmla="*/ 4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9" h="12">
                    <a:moveTo>
                      <a:pt x="6" y="4"/>
                    </a:moveTo>
                    <a:cubicBezTo>
                      <a:pt x="6" y="3"/>
                      <a:pt x="6" y="3"/>
                      <a:pt x="6" y="3"/>
                    </a:cubicBezTo>
                    <a:cubicBezTo>
                      <a:pt x="5" y="3"/>
                      <a:pt x="2" y="5"/>
                      <a:pt x="1" y="6"/>
                    </a:cubicBezTo>
                    <a:cubicBezTo>
                      <a:pt x="0" y="7"/>
                      <a:pt x="2" y="8"/>
                      <a:pt x="2" y="8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1" y="9"/>
                      <a:pt x="0" y="12"/>
                      <a:pt x="2" y="11"/>
                    </a:cubicBezTo>
                    <a:cubicBezTo>
                      <a:pt x="2" y="11"/>
                      <a:pt x="1" y="10"/>
                      <a:pt x="1" y="10"/>
                    </a:cubicBezTo>
                    <a:cubicBezTo>
                      <a:pt x="2" y="10"/>
                      <a:pt x="2" y="10"/>
                      <a:pt x="2" y="10"/>
                    </a:cubicBezTo>
                    <a:cubicBezTo>
                      <a:pt x="2" y="9"/>
                      <a:pt x="2" y="9"/>
                      <a:pt x="2" y="9"/>
                    </a:cubicBezTo>
                    <a:cubicBezTo>
                      <a:pt x="3" y="9"/>
                      <a:pt x="3" y="9"/>
                      <a:pt x="3" y="9"/>
                    </a:cubicBezTo>
                    <a:cubicBezTo>
                      <a:pt x="4" y="8"/>
                      <a:pt x="0" y="7"/>
                      <a:pt x="2" y="6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4" y="6"/>
                      <a:pt x="4" y="5"/>
                      <a:pt x="6" y="6"/>
                    </a:cubicBezTo>
                    <a:cubicBezTo>
                      <a:pt x="6" y="6"/>
                      <a:pt x="5" y="5"/>
                      <a:pt x="5" y="6"/>
                    </a:cubicBezTo>
                    <a:cubicBezTo>
                      <a:pt x="5" y="6"/>
                      <a:pt x="4" y="5"/>
                      <a:pt x="4" y="5"/>
                    </a:cubicBezTo>
                    <a:cubicBezTo>
                      <a:pt x="5" y="3"/>
                      <a:pt x="5" y="6"/>
                      <a:pt x="6" y="6"/>
                    </a:cubicBezTo>
                    <a:cubicBezTo>
                      <a:pt x="6" y="5"/>
                      <a:pt x="7" y="3"/>
                      <a:pt x="8" y="4"/>
                    </a:cubicBezTo>
                    <a:cubicBezTo>
                      <a:pt x="7" y="3"/>
                      <a:pt x="8" y="2"/>
                      <a:pt x="8" y="2"/>
                    </a:cubicBezTo>
                    <a:cubicBezTo>
                      <a:pt x="9" y="3"/>
                      <a:pt x="8" y="3"/>
                      <a:pt x="8" y="4"/>
                    </a:cubicBezTo>
                    <a:cubicBezTo>
                      <a:pt x="9" y="4"/>
                      <a:pt x="9" y="4"/>
                      <a:pt x="9" y="4"/>
                    </a:cubicBezTo>
                    <a:cubicBezTo>
                      <a:pt x="8" y="3"/>
                      <a:pt x="8" y="2"/>
                      <a:pt x="9" y="1"/>
                    </a:cubicBezTo>
                    <a:cubicBezTo>
                      <a:pt x="7" y="0"/>
                      <a:pt x="7" y="4"/>
                      <a:pt x="6" y="4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25" name="Freeform 1427"/>
              <p:cNvSpPr/>
              <p:nvPr/>
            </p:nvSpPr>
            <p:spPr bwMode="auto">
              <a:xfrm>
                <a:off x="896" y="3060"/>
                <a:ext cx="0" cy="3"/>
              </a:xfrm>
              <a:custGeom>
                <a:avLst/>
                <a:gdLst>
                  <a:gd name="T0" fmla="*/ 0 h 3"/>
                  <a:gd name="T1" fmla="*/ 3 h 3"/>
                  <a:gd name="T2" fmla="*/ 0 h 3"/>
                  <a:gd name="T3" fmla="*/ 0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lnTo>
                      <a:pt x="0" y="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26" name="Freeform 1428"/>
              <p:cNvSpPr/>
              <p:nvPr/>
            </p:nvSpPr>
            <p:spPr bwMode="auto">
              <a:xfrm>
                <a:off x="517" y="2832"/>
                <a:ext cx="3" cy="2"/>
              </a:xfrm>
              <a:custGeom>
                <a:avLst/>
                <a:gdLst>
                  <a:gd name="T0" fmla="*/ 3 w 3"/>
                  <a:gd name="T1" fmla="*/ 0 h 2"/>
                  <a:gd name="T2" fmla="*/ 0 w 3"/>
                  <a:gd name="T3" fmla="*/ 0 h 2"/>
                  <a:gd name="T4" fmla="*/ 3 w 3"/>
                  <a:gd name="T5" fmla="*/ 2 h 2"/>
                  <a:gd name="T6" fmla="*/ 3 w 3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2">
                    <a:moveTo>
                      <a:pt x="3" y="0"/>
                    </a:moveTo>
                    <a:lnTo>
                      <a:pt x="0" y="0"/>
                    </a:lnTo>
                    <a:lnTo>
                      <a:pt x="3" y="2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27" name="Freeform 1429"/>
              <p:cNvSpPr/>
              <p:nvPr/>
            </p:nvSpPr>
            <p:spPr bwMode="auto">
              <a:xfrm>
                <a:off x="512" y="2823"/>
                <a:ext cx="5" cy="11"/>
              </a:xfrm>
              <a:custGeom>
                <a:avLst/>
                <a:gdLst>
                  <a:gd name="T0" fmla="*/ 0 w 2"/>
                  <a:gd name="T1" fmla="*/ 0 h 4"/>
                  <a:gd name="T2" fmla="*/ 0 w 2"/>
                  <a:gd name="T3" fmla="*/ 0 h 4"/>
                  <a:gd name="T4" fmla="*/ 2 w 2"/>
                  <a:gd name="T5" fmla="*/ 4 h 4"/>
                  <a:gd name="T6" fmla="*/ 2 w 2"/>
                  <a:gd name="T7" fmla="*/ 1 h 4"/>
                  <a:gd name="T8" fmla="*/ 1 w 2"/>
                  <a:gd name="T9" fmla="*/ 3 h 4"/>
                  <a:gd name="T10" fmla="*/ 1 w 2"/>
                  <a:gd name="T11" fmla="*/ 0 h 4"/>
                  <a:gd name="T12" fmla="*/ 0 w 2"/>
                  <a:gd name="T13" fmla="*/ 1 h 4"/>
                  <a:gd name="T14" fmla="*/ 0 w 2"/>
                  <a:gd name="T15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4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3"/>
                      <a:pt x="1" y="2"/>
                      <a:pt x="2" y="4"/>
                    </a:cubicBezTo>
                    <a:cubicBezTo>
                      <a:pt x="2" y="4"/>
                      <a:pt x="2" y="2"/>
                      <a:pt x="2" y="1"/>
                    </a:cubicBezTo>
                    <a:cubicBezTo>
                      <a:pt x="1" y="2"/>
                      <a:pt x="2" y="3"/>
                      <a:pt x="1" y="3"/>
                    </a:cubicBezTo>
                    <a:cubicBezTo>
                      <a:pt x="1" y="2"/>
                      <a:pt x="1" y="2"/>
                      <a:pt x="1" y="0"/>
                    </a:cubicBezTo>
                    <a:cubicBezTo>
                      <a:pt x="0" y="0"/>
                      <a:pt x="1" y="1"/>
                      <a:pt x="0" y="1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28" name="Freeform 1430"/>
              <p:cNvSpPr/>
              <p:nvPr/>
            </p:nvSpPr>
            <p:spPr bwMode="auto">
              <a:xfrm>
                <a:off x="512" y="2826"/>
                <a:ext cx="2" cy="6"/>
              </a:xfrm>
              <a:custGeom>
                <a:avLst/>
                <a:gdLst>
                  <a:gd name="T0" fmla="*/ 1 w 1"/>
                  <a:gd name="T1" fmla="*/ 2 h 2"/>
                  <a:gd name="T2" fmla="*/ 0 w 1"/>
                  <a:gd name="T3" fmla="*/ 0 h 2"/>
                  <a:gd name="T4" fmla="*/ 1 w 1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2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2"/>
                      <a:pt x="1" y="2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29" name="Freeform 1431"/>
              <p:cNvSpPr/>
              <p:nvPr/>
            </p:nvSpPr>
            <p:spPr bwMode="auto">
              <a:xfrm>
                <a:off x="512" y="2829"/>
                <a:ext cx="2" cy="5"/>
              </a:xfrm>
              <a:custGeom>
                <a:avLst/>
                <a:gdLst>
                  <a:gd name="T0" fmla="*/ 1 w 1"/>
                  <a:gd name="T1" fmla="*/ 1 h 2"/>
                  <a:gd name="T2" fmla="*/ 0 w 1"/>
                  <a:gd name="T3" fmla="*/ 0 h 2"/>
                  <a:gd name="T4" fmla="*/ 1 w 1"/>
                  <a:gd name="T5" fmla="*/ 2 h 2"/>
                  <a:gd name="T6" fmla="*/ 1 w 1"/>
                  <a:gd name="T7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1" y="1"/>
                    </a:moveTo>
                    <a:cubicBezTo>
                      <a:pt x="0" y="1"/>
                      <a:pt x="0" y="0"/>
                      <a:pt x="0" y="0"/>
                    </a:cubicBezTo>
                    <a:cubicBezTo>
                      <a:pt x="1" y="2"/>
                      <a:pt x="1" y="2"/>
                      <a:pt x="1" y="2"/>
                    </a:cubicBez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30" name="Freeform 1432"/>
              <p:cNvSpPr/>
              <p:nvPr/>
            </p:nvSpPr>
            <p:spPr bwMode="auto">
              <a:xfrm>
                <a:off x="509" y="2834"/>
                <a:ext cx="3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31" name="Freeform 1433"/>
              <p:cNvSpPr/>
              <p:nvPr/>
            </p:nvSpPr>
            <p:spPr bwMode="auto">
              <a:xfrm>
                <a:off x="509" y="2826"/>
                <a:ext cx="3" cy="11"/>
              </a:xfrm>
              <a:custGeom>
                <a:avLst/>
                <a:gdLst>
                  <a:gd name="T0" fmla="*/ 0 w 1"/>
                  <a:gd name="T1" fmla="*/ 3 h 4"/>
                  <a:gd name="T2" fmla="*/ 0 w 1"/>
                  <a:gd name="T3" fmla="*/ 3 h 4"/>
                  <a:gd name="T4" fmla="*/ 0 w 1"/>
                  <a:gd name="T5" fmla="*/ 3 h 4"/>
                  <a:gd name="T6" fmla="*/ 0 w 1"/>
                  <a:gd name="T7" fmla="*/ 1 h 4"/>
                  <a:gd name="T8" fmla="*/ 1 w 1"/>
                  <a:gd name="T9" fmla="*/ 1 h 4"/>
                  <a:gd name="T10" fmla="*/ 0 w 1"/>
                  <a:gd name="T11" fmla="*/ 0 h 4"/>
                  <a:gd name="T12" fmla="*/ 0 w 1"/>
                  <a:gd name="T13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" h="4">
                    <a:moveTo>
                      <a:pt x="0" y="3"/>
                    </a:moveTo>
                    <a:cubicBezTo>
                      <a:pt x="0" y="4"/>
                      <a:pt x="0" y="3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2"/>
                      <a:pt x="0" y="1"/>
                      <a:pt x="0" y="1"/>
                    </a:cubicBezTo>
                    <a:cubicBezTo>
                      <a:pt x="0" y="1"/>
                      <a:pt x="1" y="2"/>
                      <a:pt x="1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2"/>
                      <a:pt x="0" y="3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32" name="Freeform 1434"/>
              <p:cNvSpPr/>
              <p:nvPr/>
            </p:nvSpPr>
            <p:spPr bwMode="auto">
              <a:xfrm>
                <a:off x="509" y="2832"/>
                <a:ext cx="3" cy="2"/>
              </a:xfrm>
              <a:custGeom>
                <a:avLst/>
                <a:gdLst>
                  <a:gd name="T0" fmla="*/ 1 w 1"/>
                  <a:gd name="T1" fmla="*/ 1 h 1"/>
                  <a:gd name="T2" fmla="*/ 1 w 1"/>
                  <a:gd name="T3" fmla="*/ 1 h 1"/>
                  <a:gd name="T4" fmla="*/ 1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0" y="0"/>
                      <a:pt x="0" y="0"/>
                      <a:pt x="1" y="1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33" name="Rectangle 1435"/>
              <p:cNvSpPr>
                <a:spLocks noChangeArrowheads="1"/>
              </p:cNvSpPr>
              <p:nvPr/>
            </p:nvSpPr>
            <p:spPr bwMode="auto">
              <a:xfrm>
                <a:off x="512" y="2832"/>
                <a:ext cx="1" cy="2"/>
              </a:xfrm>
              <a:prstGeom prst="rect">
                <a:avLst/>
              </a:pr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34" name="Freeform 1436"/>
              <p:cNvSpPr/>
              <p:nvPr/>
            </p:nvSpPr>
            <p:spPr bwMode="auto">
              <a:xfrm>
                <a:off x="506" y="2823"/>
                <a:ext cx="3" cy="11"/>
              </a:xfrm>
              <a:custGeom>
                <a:avLst/>
                <a:gdLst>
                  <a:gd name="T0" fmla="*/ 0 w 1"/>
                  <a:gd name="T1" fmla="*/ 4 h 4"/>
                  <a:gd name="T2" fmla="*/ 1 w 1"/>
                  <a:gd name="T3" fmla="*/ 3 h 4"/>
                  <a:gd name="T4" fmla="*/ 0 w 1"/>
                  <a:gd name="T5" fmla="*/ 0 h 4"/>
                  <a:gd name="T6" fmla="*/ 0 w 1"/>
                  <a:gd name="T7" fmla="*/ 1 h 4"/>
                  <a:gd name="T8" fmla="*/ 0 w 1"/>
                  <a:gd name="T9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4">
                    <a:moveTo>
                      <a:pt x="0" y="4"/>
                    </a:moveTo>
                    <a:cubicBezTo>
                      <a:pt x="0" y="2"/>
                      <a:pt x="1" y="4"/>
                      <a:pt x="1" y="3"/>
                    </a:cubicBezTo>
                    <a:cubicBezTo>
                      <a:pt x="0" y="3"/>
                      <a:pt x="0" y="2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2"/>
                      <a:pt x="0" y="3"/>
                      <a:pt x="0" y="4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35" name="Freeform 1437"/>
              <p:cNvSpPr/>
              <p:nvPr/>
            </p:nvSpPr>
            <p:spPr bwMode="auto">
              <a:xfrm>
                <a:off x="504" y="282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36" name="Freeform 1438"/>
              <p:cNvSpPr/>
              <p:nvPr/>
            </p:nvSpPr>
            <p:spPr bwMode="auto">
              <a:xfrm>
                <a:off x="501" y="2823"/>
                <a:ext cx="3" cy="9"/>
              </a:xfrm>
              <a:custGeom>
                <a:avLst/>
                <a:gdLst>
                  <a:gd name="T0" fmla="*/ 0 w 1"/>
                  <a:gd name="T1" fmla="*/ 2 h 3"/>
                  <a:gd name="T2" fmla="*/ 1 w 1"/>
                  <a:gd name="T3" fmla="*/ 1 h 3"/>
                  <a:gd name="T4" fmla="*/ 1 w 1"/>
                  <a:gd name="T5" fmla="*/ 2 h 3"/>
                  <a:gd name="T6" fmla="*/ 1 w 1"/>
                  <a:gd name="T7" fmla="*/ 1 h 3"/>
                  <a:gd name="T8" fmla="*/ 1 w 1"/>
                  <a:gd name="T9" fmla="*/ 3 h 3"/>
                  <a:gd name="T10" fmla="*/ 1 w 1"/>
                  <a:gd name="T11" fmla="*/ 1 h 3"/>
                  <a:gd name="T12" fmla="*/ 1 w 1"/>
                  <a:gd name="T13" fmla="*/ 3 h 3"/>
                  <a:gd name="T14" fmla="*/ 1 w 1"/>
                  <a:gd name="T15" fmla="*/ 1 h 3"/>
                  <a:gd name="T16" fmla="*/ 1 w 1"/>
                  <a:gd name="T17" fmla="*/ 1 h 3"/>
                  <a:gd name="T18" fmla="*/ 1 w 1"/>
                  <a:gd name="T19" fmla="*/ 0 h 3"/>
                  <a:gd name="T20" fmla="*/ 1 w 1"/>
                  <a:gd name="T21" fmla="*/ 2 h 3"/>
                  <a:gd name="T22" fmla="*/ 0 w 1"/>
                  <a:gd name="T23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" h="3">
                    <a:moveTo>
                      <a:pt x="0" y="2"/>
                    </a:moveTo>
                    <a:cubicBezTo>
                      <a:pt x="1" y="2"/>
                      <a:pt x="1" y="2"/>
                      <a:pt x="1" y="1"/>
                    </a:cubicBezTo>
                    <a:cubicBezTo>
                      <a:pt x="1" y="1"/>
                      <a:pt x="1" y="2"/>
                      <a:pt x="1" y="2"/>
                    </a:cubicBezTo>
                    <a:cubicBezTo>
                      <a:pt x="1" y="2"/>
                      <a:pt x="1" y="1"/>
                      <a:pt x="1" y="1"/>
                    </a:cubicBezTo>
                    <a:cubicBezTo>
                      <a:pt x="1" y="3"/>
                      <a:pt x="1" y="1"/>
                      <a:pt x="1" y="3"/>
                    </a:cubicBezTo>
                    <a:cubicBezTo>
                      <a:pt x="1" y="3"/>
                      <a:pt x="1" y="3"/>
                      <a:pt x="1" y="1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1" y="2"/>
                      <a:pt x="1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1"/>
                      <a:pt x="1" y="2"/>
                      <a:pt x="1" y="2"/>
                    </a:cubicBezTo>
                    <a:cubicBezTo>
                      <a:pt x="1" y="2"/>
                      <a:pt x="1" y="1"/>
                      <a:pt x="0" y="2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37" name="Rectangle 1439"/>
              <p:cNvSpPr>
                <a:spLocks noChangeArrowheads="1"/>
              </p:cNvSpPr>
              <p:nvPr/>
            </p:nvSpPr>
            <p:spPr bwMode="auto">
              <a:xfrm>
                <a:off x="504" y="2829"/>
                <a:ext cx="1" cy="1"/>
              </a:xfrm>
              <a:prstGeom prst="rect">
                <a:avLst/>
              </a:pr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38" name="Freeform 1440"/>
              <p:cNvSpPr/>
              <p:nvPr/>
            </p:nvSpPr>
            <p:spPr bwMode="auto">
              <a:xfrm>
                <a:off x="498" y="2826"/>
                <a:ext cx="14" cy="3"/>
              </a:xfrm>
              <a:custGeom>
                <a:avLst/>
                <a:gdLst>
                  <a:gd name="T0" fmla="*/ 1 w 5"/>
                  <a:gd name="T1" fmla="*/ 1 h 1"/>
                  <a:gd name="T2" fmla="*/ 2 w 5"/>
                  <a:gd name="T3" fmla="*/ 1 h 1"/>
                  <a:gd name="T4" fmla="*/ 1 w 5"/>
                  <a:gd name="T5" fmla="*/ 1 h 1"/>
                  <a:gd name="T6" fmla="*/ 2 w 5"/>
                  <a:gd name="T7" fmla="*/ 1 h 1"/>
                  <a:gd name="T8" fmla="*/ 2 w 5"/>
                  <a:gd name="T9" fmla="*/ 1 h 1"/>
                  <a:gd name="T10" fmla="*/ 4 w 5"/>
                  <a:gd name="T11" fmla="*/ 0 h 1"/>
                  <a:gd name="T12" fmla="*/ 3 w 5"/>
                  <a:gd name="T13" fmla="*/ 0 h 1"/>
                  <a:gd name="T14" fmla="*/ 4 w 5"/>
                  <a:gd name="T15" fmla="*/ 0 h 1"/>
                  <a:gd name="T16" fmla="*/ 3 w 5"/>
                  <a:gd name="T17" fmla="*/ 0 h 1"/>
                  <a:gd name="T18" fmla="*/ 2 w 5"/>
                  <a:gd name="T19" fmla="*/ 0 h 1"/>
                  <a:gd name="T20" fmla="*/ 1 w 5"/>
                  <a:gd name="T21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" h="1">
                    <a:moveTo>
                      <a:pt x="1" y="1"/>
                    </a:moveTo>
                    <a:cubicBezTo>
                      <a:pt x="1" y="1"/>
                      <a:pt x="2" y="1"/>
                      <a:pt x="2" y="1"/>
                    </a:cubicBezTo>
                    <a:cubicBezTo>
                      <a:pt x="2" y="1"/>
                      <a:pt x="1" y="1"/>
                      <a:pt x="1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3" y="1"/>
                      <a:pt x="2" y="1"/>
                    </a:cubicBezTo>
                    <a:cubicBezTo>
                      <a:pt x="2" y="0"/>
                      <a:pt x="4" y="0"/>
                      <a:pt x="4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3" y="0"/>
                      <a:pt x="5" y="0"/>
                      <a:pt x="4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1"/>
                      <a:pt x="1" y="1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39" name="Freeform 1441"/>
              <p:cNvSpPr/>
              <p:nvPr/>
            </p:nvSpPr>
            <p:spPr bwMode="auto">
              <a:xfrm>
                <a:off x="498" y="2829"/>
                <a:ext cx="3" cy="3"/>
              </a:xfrm>
              <a:custGeom>
                <a:avLst/>
                <a:gdLst>
                  <a:gd name="T0" fmla="*/ 1 w 1"/>
                  <a:gd name="T1" fmla="*/ 1 h 1"/>
                  <a:gd name="T2" fmla="*/ 1 w 1"/>
                  <a:gd name="T3" fmla="*/ 0 h 1"/>
                  <a:gd name="T4" fmla="*/ 1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1"/>
                      <a:pt x="1" y="0"/>
                      <a:pt x="1" y="0"/>
                    </a:cubicBezTo>
                    <a:cubicBezTo>
                      <a:pt x="1" y="1"/>
                      <a:pt x="0" y="1"/>
                      <a:pt x="1" y="1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40" name="Freeform 1442"/>
              <p:cNvSpPr/>
              <p:nvPr/>
            </p:nvSpPr>
            <p:spPr bwMode="auto">
              <a:xfrm>
                <a:off x="506" y="2826"/>
                <a:ext cx="3" cy="0"/>
              </a:xfrm>
              <a:custGeom>
                <a:avLst/>
                <a:gdLst>
                  <a:gd name="T0" fmla="*/ 1 w 1"/>
                  <a:gd name="T1" fmla="*/ 1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0" y="0"/>
                      <a:pt x="0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41" name="Freeform 1443"/>
              <p:cNvSpPr/>
              <p:nvPr/>
            </p:nvSpPr>
            <p:spPr bwMode="auto">
              <a:xfrm>
                <a:off x="501" y="2826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42" name="Freeform 1444"/>
              <p:cNvSpPr/>
              <p:nvPr/>
            </p:nvSpPr>
            <p:spPr bwMode="auto">
              <a:xfrm>
                <a:off x="498" y="2807"/>
                <a:ext cx="25" cy="19"/>
              </a:xfrm>
              <a:custGeom>
                <a:avLst/>
                <a:gdLst>
                  <a:gd name="T0" fmla="*/ 7 w 9"/>
                  <a:gd name="T1" fmla="*/ 4 h 7"/>
                  <a:gd name="T2" fmla="*/ 7 w 9"/>
                  <a:gd name="T3" fmla="*/ 3 h 7"/>
                  <a:gd name="T4" fmla="*/ 8 w 9"/>
                  <a:gd name="T5" fmla="*/ 2 h 7"/>
                  <a:gd name="T6" fmla="*/ 9 w 9"/>
                  <a:gd name="T7" fmla="*/ 0 h 7"/>
                  <a:gd name="T8" fmla="*/ 8 w 9"/>
                  <a:gd name="T9" fmla="*/ 1 h 7"/>
                  <a:gd name="T10" fmla="*/ 8 w 9"/>
                  <a:gd name="T11" fmla="*/ 0 h 7"/>
                  <a:gd name="T12" fmla="*/ 6 w 9"/>
                  <a:gd name="T13" fmla="*/ 0 h 7"/>
                  <a:gd name="T14" fmla="*/ 5 w 9"/>
                  <a:gd name="T15" fmla="*/ 1 h 7"/>
                  <a:gd name="T16" fmla="*/ 1 w 9"/>
                  <a:gd name="T17" fmla="*/ 4 h 7"/>
                  <a:gd name="T18" fmla="*/ 3 w 9"/>
                  <a:gd name="T19" fmla="*/ 5 h 7"/>
                  <a:gd name="T20" fmla="*/ 2 w 9"/>
                  <a:gd name="T21" fmla="*/ 5 h 7"/>
                  <a:gd name="T22" fmla="*/ 2 w 9"/>
                  <a:gd name="T23" fmla="*/ 5 h 7"/>
                  <a:gd name="T24" fmla="*/ 1 w 9"/>
                  <a:gd name="T25" fmla="*/ 6 h 7"/>
                  <a:gd name="T26" fmla="*/ 3 w 9"/>
                  <a:gd name="T27" fmla="*/ 6 h 7"/>
                  <a:gd name="T28" fmla="*/ 0 w 9"/>
                  <a:gd name="T29" fmla="*/ 6 h 7"/>
                  <a:gd name="T30" fmla="*/ 2 w 9"/>
                  <a:gd name="T31" fmla="*/ 7 h 7"/>
                  <a:gd name="T32" fmla="*/ 4 w 9"/>
                  <a:gd name="T33" fmla="*/ 7 h 7"/>
                  <a:gd name="T34" fmla="*/ 5 w 9"/>
                  <a:gd name="T35" fmla="*/ 7 h 7"/>
                  <a:gd name="T36" fmla="*/ 3 w 9"/>
                  <a:gd name="T37" fmla="*/ 4 h 7"/>
                  <a:gd name="T38" fmla="*/ 4 w 9"/>
                  <a:gd name="T39" fmla="*/ 5 h 7"/>
                  <a:gd name="T40" fmla="*/ 5 w 9"/>
                  <a:gd name="T41" fmla="*/ 5 h 7"/>
                  <a:gd name="T42" fmla="*/ 4 w 9"/>
                  <a:gd name="T43" fmla="*/ 3 h 7"/>
                  <a:gd name="T44" fmla="*/ 5 w 9"/>
                  <a:gd name="T45" fmla="*/ 3 h 7"/>
                  <a:gd name="T46" fmla="*/ 5 w 9"/>
                  <a:gd name="T47" fmla="*/ 3 h 7"/>
                  <a:gd name="T48" fmla="*/ 6 w 9"/>
                  <a:gd name="T49" fmla="*/ 3 h 7"/>
                  <a:gd name="T50" fmla="*/ 5 w 9"/>
                  <a:gd name="T51" fmla="*/ 1 h 7"/>
                  <a:gd name="T52" fmla="*/ 6 w 9"/>
                  <a:gd name="T53" fmla="*/ 4 h 7"/>
                  <a:gd name="T54" fmla="*/ 6 w 9"/>
                  <a:gd name="T55" fmla="*/ 3 h 7"/>
                  <a:gd name="T56" fmla="*/ 6 w 9"/>
                  <a:gd name="T57" fmla="*/ 2 h 7"/>
                  <a:gd name="T58" fmla="*/ 6 w 9"/>
                  <a:gd name="T59" fmla="*/ 4 h 7"/>
                  <a:gd name="T60" fmla="*/ 6 w 9"/>
                  <a:gd name="T61" fmla="*/ 3 h 7"/>
                  <a:gd name="T62" fmla="*/ 6 w 9"/>
                  <a:gd name="T63" fmla="*/ 1 h 7"/>
                  <a:gd name="T64" fmla="*/ 7 w 9"/>
                  <a:gd name="T65" fmla="*/ 2 h 7"/>
                  <a:gd name="T66" fmla="*/ 6 w 9"/>
                  <a:gd name="T67" fmla="*/ 4 h 7"/>
                  <a:gd name="T68" fmla="*/ 6 w 9"/>
                  <a:gd name="T69" fmla="*/ 5 h 7"/>
                  <a:gd name="T70" fmla="*/ 7 w 9"/>
                  <a:gd name="T71" fmla="*/ 3 h 7"/>
                  <a:gd name="T72" fmla="*/ 7 w 9"/>
                  <a:gd name="T73" fmla="*/ 4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9" h="7">
                    <a:moveTo>
                      <a:pt x="7" y="4"/>
                    </a:moveTo>
                    <a:cubicBezTo>
                      <a:pt x="7" y="4"/>
                      <a:pt x="7" y="3"/>
                      <a:pt x="7" y="3"/>
                    </a:cubicBezTo>
                    <a:cubicBezTo>
                      <a:pt x="8" y="3"/>
                      <a:pt x="8" y="3"/>
                      <a:pt x="8" y="2"/>
                    </a:cubicBezTo>
                    <a:cubicBezTo>
                      <a:pt x="8" y="2"/>
                      <a:pt x="9" y="1"/>
                      <a:pt x="9" y="0"/>
                    </a:cubicBezTo>
                    <a:cubicBezTo>
                      <a:pt x="9" y="0"/>
                      <a:pt x="8" y="1"/>
                      <a:pt x="8" y="1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7" y="0"/>
                      <a:pt x="7" y="1"/>
                      <a:pt x="6" y="0"/>
                    </a:cubicBezTo>
                    <a:cubicBezTo>
                      <a:pt x="6" y="0"/>
                      <a:pt x="5" y="0"/>
                      <a:pt x="5" y="1"/>
                    </a:cubicBezTo>
                    <a:cubicBezTo>
                      <a:pt x="3" y="1"/>
                      <a:pt x="3" y="3"/>
                      <a:pt x="1" y="4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2" y="5"/>
                      <a:pt x="3" y="5"/>
                      <a:pt x="2" y="5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0" y="4"/>
                      <a:pt x="1" y="6"/>
                      <a:pt x="1" y="6"/>
                    </a:cubicBezTo>
                    <a:cubicBezTo>
                      <a:pt x="1" y="6"/>
                      <a:pt x="3" y="6"/>
                      <a:pt x="3" y="6"/>
                    </a:cubicBezTo>
                    <a:cubicBezTo>
                      <a:pt x="1" y="6"/>
                      <a:pt x="3" y="7"/>
                      <a:pt x="0" y="6"/>
                    </a:cubicBezTo>
                    <a:cubicBezTo>
                      <a:pt x="0" y="7"/>
                      <a:pt x="2" y="7"/>
                      <a:pt x="2" y="7"/>
                    </a:cubicBezTo>
                    <a:cubicBezTo>
                      <a:pt x="3" y="7"/>
                      <a:pt x="3" y="7"/>
                      <a:pt x="4" y="7"/>
                    </a:cubicBezTo>
                    <a:cubicBezTo>
                      <a:pt x="5" y="7"/>
                      <a:pt x="3" y="7"/>
                      <a:pt x="5" y="7"/>
                    </a:cubicBezTo>
                    <a:cubicBezTo>
                      <a:pt x="5" y="7"/>
                      <a:pt x="3" y="6"/>
                      <a:pt x="3" y="4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3" y="4"/>
                      <a:pt x="4" y="3"/>
                      <a:pt x="5" y="5"/>
                    </a:cubicBezTo>
                    <a:cubicBezTo>
                      <a:pt x="5" y="4"/>
                      <a:pt x="6" y="5"/>
                      <a:pt x="4" y="3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5" y="2"/>
                      <a:pt x="5" y="4"/>
                      <a:pt x="6" y="3"/>
                    </a:cubicBezTo>
                    <a:cubicBezTo>
                      <a:pt x="5" y="2"/>
                      <a:pt x="5" y="2"/>
                      <a:pt x="5" y="1"/>
                    </a:cubicBezTo>
                    <a:cubicBezTo>
                      <a:pt x="5" y="2"/>
                      <a:pt x="6" y="3"/>
                      <a:pt x="6" y="4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6" y="3"/>
                      <a:pt x="6" y="2"/>
                      <a:pt x="6" y="2"/>
                    </a:cubicBezTo>
                    <a:cubicBezTo>
                      <a:pt x="6" y="2"/>
                      <a:pt x="6" y="3"/>
                      <a:pt x="6" y="4"/>
                    </a:cubicBezTo>
                    <a:cubicBezTo>
                      <a:pt x="6" y="4"/>
                      <a:pt x="6" y="2"/>
                      <a:pt x="6" y="3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7" y="1"/>
                      <a:pt x="7" y="2"/>
                      <a:pt x="7" y="2"/>
                    </a:cubicBezTo>
                    <a:cubicBezTo>
                      <a:pt x="7" y="4"/>
                      <a:pt x="7" y="3"/>
                      <a:pt x="6" y="4"/>
                    </a:cubicBezTo>
                    <a:cubicBezTo>
                      <a:pt x="6" y="5"/>
                      <a:pt x="6" y="5"/>
                      <a:pt x="6" y="5"/>
                    </a:cubicBezTo>
                    <a:cubicBezTo>
                      <a:pt x="6" y="5"/>
                      <a:pt x="7" y="3"/>
                      <a:pt x="7" y="3"/>
                    </a:cubicBezTo>
                    <a:cubicBezTo>
                      <a:pt x="7" y="4"/>
                      <a:pt x="7" y="4"/>
                      <a:pt x="7" y="4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43" name="Rectangle 1445"/>
              <p:cNvSpPr>
                <a:spLocks noChangeArrowheads="1"/>
              </p:cNvSpPr>
              <p:nvPr/>
            </p:nvSpPr>
            <p:spPr bwMode="auto">
              <a:xfrm>
                <a:off x="514" y="2821"/>
                <a:ext cx="1" cy="1"/>
              </a:xfrm>
              <a:prstGeom prst="rect">
                <a:avLst/>
              </a:pr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44" name="Freeform 1446"/>
              <p:cNvSpPr/>
              <p:nvPr/>
            </p:nvSpPr>
            <p:spPr bwMode="auto">
              <a:xfrm>
                <a:off x="517" y="2818"/>
                <a:ext cx="0" cy="3"/>
              </a:xfrm>
              <a:custGeom>
                <a:avLst/>
                <a:gdLst>
                  <a:gd name="T0" fmla="*/ 0 h 3"/>
                  <a:gd name="T1" fmla="*/ 3 h 3"/>
                  <a:gd name="T2" fmla="*/ 0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lnTo>
                      <a:pt x="0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45" name="Rectangle 1447"/>
              <p:cNvSpPr>
                <a:spLocks noChangeArrowheads="1"/>
              </p:cNvSpPr>
              <p:nvPr/>
            </p:nvSpPr>
            <p:spPr bwMode="auto">
              <a:xfrm>
                <a:off x="514" y="2807"/>
                <a:ext cx="1" cy="1"/>
              </a:xfrm>
              <a:prstGeom prst="rect">
                <a:avLst/>
              </a:pr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46" name="Freeform 1448"/>
              <p:cNvSpPr/>
              <p:nvPr/>
            </p:nvSpPr>
            <p:spPr bwMode="auto">
              <a:xfrm>
                <a:off x="514" y="2818"/>
                <a:ext cx="0" cy="3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1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47" name="Freeform 1449"/>
              <p:cNvSpPr/>
              <p:nvPr/>
            </p:nvSpPr>
            <p:spPr bwMode="auto">
              <a:xfrm>
                <a:off x="514" y="2821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48" name="Rectangle 1450"/>
              <p:cNvSpPr>
                <a:spLocks noChangeArrowheads="1"/>
              </p:cNvSpPr>
              <p:nvPr/>
            </p:nvSpPr>
            <p:spPr bwMode="auto">
              <a:xfrm>
                <a:off x="514" y="2821"/>
                <a:ext cx="1" cy="1"/>
              </a:xfrm>
              <a:prstGeom prst="rect">
                <a:avLst/>
              </a:pr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49" name="Freeform 1451"/>
              <p:cNvSpPr/>
              <p:nvPr/>
            </p:nvSpPr>
            <p:spPr bwMode="auto">
              <a:xfrm>
                <a:off x="514" y="2810"/>
                <a:ext cx="22" cy="16"/>
              </a:xfrm>
              <a:custGeom>
                <a:avLst/>
                <a:gdLst>
                  <a:gd name="T0" fmla="*/ 7 w 8"/>
                  <a:gd name="T1" fmla="*/ 6 h 6"/>
                  <a:gd name="T2" fmla="*/ 8 w 8"/>
                  <a:gd name="T3" fmla="*/ 4 h 6"/>
                  <a:gd name="T4" fmla="*/ 4 w 8"/>
                  <a:gd name="T5" fmla="*/ 4 h 6"/>
                  <a:gd name="T6" fmla="*/ 7 w 8"/>
                  <a:gd name="T7" fmla="*/ 3 h 6"/>
                  <a:gd name="T8" fmla="*/ 4 w 8"/>
                  <a:gd name="T9" fmla="*/ 2 h 6"/>
                  <a:gd name="T10" fmla="*/ 5 w 8"/>
                  <a:gd name="T11" fmla="*/ 1 h 6"/>
                  <a:gd name="T12" fmla="*/ 2 w 8"/>
                  <a:gd name="T13" fmla="*/ 3 h 6"/>
                  <a:gd name="T14" fmla="*/ 5 w 8"/>
                  <a:gd name="T15" fmla="*/ 0 h 6"/>
                  <a:gd name="T16" fmla="*/ 5 w 8"/>
                  <a:gd name="T17" fmla="*/ 0 h 6"/>
                  <a:gd name="T18" fmla="*/ 3 w 8"/>
                  <a:gd name="T19" fmla="*/ 0 h 6"/>
                  <a:gd name="T20" fmla="*/ 2 w 8"/>
                  <a:gd name="T21" fmla="*/ 2 h 6"/>
                  <a:gd name="T22" fmla="*/ 1 w 8"/>
                  <a:gd name="T23" fmla="*/ 3 h 6"/>
                  <a:gd name="T24" fmla="*/ 2 w 8"/>
                  <a:gd name="T25" fmla="*/ 2 h 6"/>
                  <a:gd name="T26" fmla="*/ 1 w 8"/>
                  <a:gd name="T27" fmla="*/ 4 h 6"/>
                  <a:gd name="T28" fmla="*/ 2 w 8"/>
                  <a:gd name="T29" fmla="*/ 3 h 6"/>
                  <a:gd name="T30" fmla="*/ 1 w 8"/>
                  <a:gd name="T31" fmla="*/ 4 h 6"/>
                  <a:gd name="T32" fmla="*/ 2 w 8"/>
                  <a:gd name="T33" fmla="*/ 3 h 6"/>
                  <a:gd name="T34" fmla="*/ 2 w 8"/>
                  <a:gd name="T35" fmla="*/ 4 h 6"/>
                  <a:gd name="T36" fmla="*/ 3 w 8"/>
                  <a:gd name="T37" fmla="*/ 3 h 6"/>
                  <a:gd name="T38" fmla="*/ 2 w 8"/>
                  <a:gd name="T39" fmla="*/ 4 h 6"/>
                  <a:gd name="T40" fmla="*/ 3 w 8"/>
                  <a:gd name="T41" fmla="*/ 3 h 6"/>
                  <a:gd name="T42" fmla="*/ 2 w 8"/>
                  <a:gd name="T43" fmla="*/ 4 h 6"/>
                  <a:gd name="T44" fmla="*/ 3 w 8"/>
                  <a:gd name="T45" fmla="*/ 4 h 6"/>
                  <a:gd name="T46" fmla="*/ 2 w 8"/>
                  <a:gd name="T47" fmla="*/ 4 h 6"/>
                  <a:gd name="T48" fmla="*/ 5 w 8"/>
                  <a:gd name="T49" fmla="*/ 3 h 6"/>
                  <a:gd name="T50" fmla="*/ 3 w 8"/>
                  <a:gd name="T51" fmla="*/ 4 h 6"/>
                  <a:gd name="T52" fmla="*/ 3 w 8"/>
                  <a:gd name="T53" fmla="*/ 5 h 6"/>
                  <a:gd name="T54" fmla="*/ 3 w 8"/>
                  <a:gd name="T55" fmla="*/ 5 h 6"/>
                  <a:gd name="T56" fmla="*/ 4 w 8"/>
                  <a:gd name="T57" fmla="*/ 5 h 6"/>
                  <a:gd name="T58" fmla="*/ 4 w 8"/>
                  <a:gd name="T59" fmla="*/ 5 h 6"/>
                  <a:gd name="T60" fmla="*/ 5 w 8"/>
                  <a:gd name="T61" fmla="*/ 5 h 6"/>
                  <a:gd name="T62" fmla="*/ 4 w 8"/>
                  <a:gd name="T63" fmla="*/ 5 h 6"/>
                  <a:gd name="T64" fmla="*/ 6 w 8"/>
                  <a:gd name="T65" fmla="*/ 6 h 6"/>
                  <a:gd name="T66" fmla="*/ 5 w 8"/>
                  <a:gd name="T67" fmla="*/ 5 h 6"/>
                  <a:gd name="T68" fmla="*/ 7 w 8"/>
                  <a:gd name="T69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8" h="6">
                    <a:moveTo>
                      <a:pt x="7" y="6"/>
                    </a:moveTo>
                    <a:cubicBezTo>
                      <a:pt x="8" y="5"/>
                      <a:pt x="8" y="5"/>
                      <a:pt x="8" y="4"/>
                    </a:cubicBezTo>
                    <a:cubicBezTo>
                      <a:pt x="7" y="3"/>
                      <a:pt x="5" y="4"/>
                      <a:pt x="4" y="4"/>
                    </a:cubicBezTo>
                    <a:cubicBezTo>
                      <a:pt x="7" y="3"/>
                      <a:pt x="7" y="3"/>
                      <a:pt x="7" y="3"/>
                    </a:cubicBezTo>
                    <a:cubicBezTo>
                      <a:pt x="7" y="3"/>
                      <a:pt x="7" y="1"/>
                      <a:pt x="4" y="2"/>
                    </a:cubicBezTo>
                    <a:cubicBezTo>
                      <a:pt x="4" y="2"/>
                      <a:pt x="5" y="1"/>
                      <a:pt x="5" y="1"/>
                    </a:cubicBezTo>
                    <a:cubicBezTo>
                      <a:pt x="5" y="1"/>
                      <a:pt x="2" y="4"/>
                      <a:pt x="2" y="3"/>
                    </a:cubicBezTo>
                    <a:cubicBezTo>
                      <a:pt x="4" y="2"/>
                      <a:pt x="3" y="1"/>
                      <a:pt x="5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4" y="0"/>
                      <a:pt x="3" y="0"/>
                      <a:pt x="3" y="0"/>
                    </a:cubicBezTo>
                    <a:cubicBezTo>
                      <a:pt x="3" y="1"/>
                      <a:pt x="2" y="2"/>
                      <a:pt x="2" y="2"/>
                    </a:cubicBezTo>
                    <a:cubicBezTo>
                      <a:pt x="2" y="2"/>
                      <a:pt x="2" y="3"/>
                      <a:pt x="1" y="3"/>
                    </a:cubicBezTo>
                    <a:cubicBezTo>
                      <a:pt x="2" y="3"/>
                      <a:pt x="2" y="3"/>
                      <a:pt x="2" y="2"/>
                    </a:cubicBezTo>
                    <a:cubicBezTo>
                      <a:pt x="2" y="3"/>
                      <a:pt x="2" y="3"/>
                      <a:pt x="1" y="4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3"/>
                      <a:pt x="1" y="4"/>
                      <a:pt x="1" y="4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3" y="3"/>
                      <a:pt x="2" y="4"/>
                      <a:pt x="3" y="3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4"/>
                      <a:pt x="0" y="5"/>
                      <a:pt x="2" y="4"/>
                    </a:cubicBezTo>
                    <a:cubicBezTo>
                      <a:pt x="2" y="4"/>
                      <a:pt x="3" y="4"/>
                      <a:pt x="3" y="4"/>
                    </a:cubicBezTo>
                    <a:cubicBezTo>
                      <a:pt x="4" y="4"/>
                      <a:pt x="2" y="4"/>
                      <a:pt x="2" y="4"/>
                    </a:cubicBezTo>
                    <a:cubicBezTo>
                      <a:pt x="3" y="4"/>
                      <a:pt x="4" y="3"/>
                      <a:pt x="5" y="3"/>
                    </a:cubicBezTo>
                    <a:cubicBezTo>
                      <a:pt x="4" y="4"/>
                      <a:pt x="5" y="3"/>
                      <a:pt x="3" y="4"/>
                    </a:cubicBezTo>
                    <a:cubicBezTo>
                      <a:pt x="3" y="4"/>
                      <a:pt x="4" y="4"/>
                      <a:pt x="3" y="5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5" y="5"/>
                      <a:pt x="2" y="5"/>
                      <a:pt x="4" y="5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5" y="5"/>
                      <a:pt x="5" y="5"/>
                      <a:pt x="4" y="5"/>
                    </a:cubicBezTo>
                    <a:cubicBezTo>
                      <a:pt x="6" y="5"/>
                      <a:pt x="6" y="6"/>
                      <a:pt x="6" y="6"/>
                    </a:cubicBezTo>
                    <a:cubicBezTo>
                      <a:pt x="7" y="6"/>
                      <a:pt x="6" y="5"/>
                      <a:pt x="5" y="5"/>
                    </a:cubicBezTo>
                    <a:cubicBezTo>
                      <a:pt x="6" y="5"/>
                      <a:pt x="7" y="5"/>
                      <a:pt x="7" y="6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50" name="Freeform 1452"/>
              <p:cNvSpPr/>
              <p:nvPr/>
            </p:nvSpPr>
            <p:spPr bwMode="auto">
              <a:xfrm>
                <a:off x="520" y="2821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51" name="Freeform 1453"/>
              <p:cNvSpPr/>
              <p:nvPr/>
            </p:nvSpPr>
            <p:spPr bwMode="auto">
              <a:xfrm>
                <a:off x="514" y="2821"/>
                <a:ext cx="20" cy="22"/>
              </a:xfrm>
              <a:custGeom>
                <a:avLst/>
                <a:gdLst>
                  <a:gd name="T0" fmla="*/ 4 w 7"/>
                  <a:gd name="T1" fmla="*/ 3 h 8"/>
                  <a:gd name="T2" fmla="*/ 2 w 7"/>
                  <a:gd name="T3" fmla="*/ 2 h 8"/>
                  <a:gd name="T4" fmla="*/ 5 w 7"/>
                  <a:gd name="T5" fmla="*/ 4 h 8"/>
                  <a:gd name="T6" fmla="*/ 5 w 7"/>
                  <a:gd name="T7" fmla="*/ 4 h 8"/>
                  <a:gd name="T8" fmla="*/ 3 w 7"/>
                  <a:gd name="T9" fmla="*/ 3 h 8"/>
                  <a:gd name="T10" fmla="*/ 3 w 7"/>
                  <a:gd name="T11" fmla="*/ 3 h 8"/>
                  <a:gd name="T12" fmla="*/ 4 w 7"/>
                  <a:gd name="T13" fmla="*/ 4 h 8"/>
                  <a:gd name="T14" fmla="*/ 4 w 7"/>
                  <a:gd name="T15" fmla="*/ 5 h 8"/>
                  <a:gd name="T16" fmla="*/ 4 w 7"/>
                  <a:gd name="T17" fmla="*/ 4 h 8"/>
                  <a:gd name="T18" fmla="*/ 2 w 7"/>
                  <a:gd name="T19" fmla="*/ 3 h 8"/>
                  <a:gd name="T20" fmla="*/ 4 w 7"/>
                  <a:gd name="T21" fmla="*/ 8 h 8"/>
                  <a:gd name="T22" fmla="*/ 5 w 7"/>
                  <a:gd name="T23" fmla="*/ 7 h 8"/>
                  <a:gd name="T24" fmla="*/ 3 w 7"/>
                  <a:gd name="T25" fmla="*/ 6 h 8"/>
                  <a:gd name="T26" fmla="*/ 4 w 7"/>
                  <a:gd name="T27" fmla="*/ 6 h 8"/>
                  <a:gd name="T28" fmla="*/ 5 w 7"/>
                  <a:gd name="T29" fmla="*/ 7 h 8"/>
                  <a:gd name="T30" fmla="*/ 7 w 7"/>
                  <a:gd name="T31" fmla="*/ 3 h 8"/>
                  <a:gd name="T32" fmla="*/ 7 w 7"/>
                  <a:gd name="T33" fmla="*/ 4 h 8"/>
                  <a:gd name="T34" fmla="*/ 6 w 7"/>
                  <a:gd name="T35" fmla="*/ 3 h 8"/>
                  <a:gd name="T36" fmla="*/ 4 w 7"/>
                  <a:gd name="T37" fmla="*/ 2 h 8"/>
                  <a:gd name="T38" fmla="*/ 5 w 7"/>
                  <a:gd name="T39" fmla="*/ 2 h 8"/>
                  <a:gd name="T40" fmla="*/ 3 w 7"/>
                  <a:gd name="T41" fmla="*/ 1 h 8"/>
                  <a:gd name="T42" fmla="*/ 2 w 7"/>
                  <a:gd name="T43" fmla="*/ 1 h 8"/>
                  <a:gd name="T44" fmla="*/ 1 w 7"/>
                  <a:gd name="T45" fmla="*/ 1 h 8"/>
                  <a:gd name="T46" fmla="*/ 4 w 7"/>
                  <a:gd name="T47" fmla="*/ 3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7" h="8">
                    <a:moveTo>
                      <a:pt x="4" y="3"/>
                    </a:moveTo>
                    <a:cubicBezTo>
                      <a:pt x="4" y="3"/>
                      <a:pt x="3" y="2"/>
                      <a:pt x="2" y="2"/>
                    </a:cubicBezTo>
                    <a:cubicBezTo>
                      <a:pt x="3" y="2"/>
                      <a:pt x="4" y="3"/>
                      <a:pt x="5" y="4"/>
                    </a:cubicBezTo>
                    <a:cubicBezTo>
                      <a:pt x="4" y="3"/>
                      <a:pt x="5" y="4"/>
                      <a:pt x="5" y="4"/>
                    </a:cubicBezTo>
                    <a:cubicBezTo>
                      <a:pt x="5" y="4"/>
                      <a:pt x="3" y="3"/>
                      <a:pt x="3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4" y="3"/>
                      <a:pt x="3" y="3"/>
                      <a:pt x="4" y="4"/>
                    </a:cubicBezTo>
                    <a:cubicBezTo>
                      <a:pt x="5" y="5"/>
                      <a:pt x="5" y="6"/>
                      <a:pt x="4" y="5"/>
                    </a:cubicBezTo>
                    <a:cubicBezTo>
                      <a:pt x="4" y="5"/>
                      <a:pt x="4" y="5"/>
                      <a:pt x="4" y="4"/>
                    </a:cubicBezTo>
                    <a:cubicBezTo>
                      <a:pt x="3" y="3"/>
                      <a:pt x="3" y="4"/>
                      <a:pt x="2" y="3"/>
                    </a:cubicBezTo>
                    <a:cubicBezTo>
                      <a:pt x="3" y="5"/>
                      <a:pt x="2" y="6"/>
                      <a:pt x="4" y="8"/>
                    </a:cubicBezTo>
                    <a:cubicBezTo>
                      <a:pt x="5" y="8"/>
                      <a:pt x="5" y="8"/>
                      <a:pt x="5" y="7"/>
                    </a:cubicBezTo>
                    <a:cubicBezTo>
                      <a:pt x="4" y="7"/>
                      <a:pt x="4" y="6"/>
                      <a:pt x="3" y="6"/>
                    </a:cubicBezTo>
                    <a:cubicBezTo>
                      <a:pt x="4" y="6"/>
                      <a:pt x="3" y="5"/>
                      <a:pt x="4" y="6"/>
                    </a:cubicBezTo>
                    <a:cubicBezTo>
                      <a:pt x="5" y="7"/>
                      <a:pt x="5" y="7"/>
                      <a:pt x="5" y="7"/>
                    </a:cubicBezTo>
                    <a:cubicBezTo>
                      <a:pt x="6" y="7"/>
                      <a:pt x="7" y="5"/>
                      <a:pt x="7" y="3"/>
                    </a:cubicBezTo>
                    <a:cubicBezTo>
                      <a:pt x="7" y="4"/>
                      <a:pt x="7" y="4"/>
                      <a:pt x="7" y="4"/>
                    </a:cubicBezTo>
                    <a:cubicBezTo>
                      <a:pt x="6" y="4"/>
                      <a:pt x="6" y="3"/>
                      <a:pt x="6" y="3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2"/>
                      <a:pt x="4" y="2"/>
                      <a:pt x="5" y="2"/>
                    </a:cubicBezTo>
                    <a:cubicBezTo>
                      <a:pt x="4" y="2"/>
                      <a:pt x="3" y="2"/>
                      <a:pt x="3" y="1"/>
                    </a:cubicBezTo>
                    <a:cubicBezTo>
                      <a:pt x="2" y="1"/>
                      <a:pt x="3" y="1"/>
                      <a:pt x="2" y="1"/>
                    </a:cubicBezTo>
                    <a:cubicBezTo>
                      <a:pt x="0" y="0"/>
                      <a:pt x="3" y="2"/>
                      <a:pt x="1" y="1"/>
                    </a:cubicBezTo>
                    <a:lnTo>
                      <a:pt x="4" y="3"/>
                    </a:ln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52" name="Freeform 1454"/>
              <p:cNvSpPr/>
              <p:nvPr/>
            </p:nvSpPr>
            <p:spPr bwMode="auto">
              <a:xfrm>
                <a:off x="523" y="2823"/>
                <a:ext cx="2" cy="3"/>
              </a:xfrm>
              <a:custGeom>
                <a:avLst/>
                <a:gdLst>
                  <a:gd name="T0" fmla="*/ 0 w 2"/>
                  <a:gd name="T1" fmla="*/ 0 h 3"/>
                  <a:gd name="T2" fmla="*/ 2 w 2"/>
                  <a:gd name="T3" fmla="*/ 3 h 3"/>
                  <a:gd name="T4" fmla="*/ 2 w 2"/>
                  <a:gd name="T5" fmla="*/ 0 h 3"/>
                  <a:gd name="T6" fmla="*/ 0 w 2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3">
                    <a:moveTo>
                      <a:pt x="0" y="0"/>
                    </a:moveTo>
                    <a:lnTo>
                      <a:pt x="2" y="3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53" name="Freeform 1455"/>
              <p:cNvSpPr/>
              <p:nvPr/>
            </p:nvSpPr>
            <p:spPr bwMode="auto">
              <a:xfrm>
                <a:off x="531" y="2829"/>
                <a:ext cx="5" cy="0"/>
              </a:xfrm>
              <a:custGeom>
                <a:avLst/>
                <a:gdLst>
                  <a:gd name="T0" fmla="*/ 2 w 2"/>
                  <a:gd name="T1" fmla="*/ 1 w 2"/>
                  <a:gd name="T2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1" y="0"/>
                      <a:pt x="2" y="0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54" name="Freeform 1456"/>
              <p:cNvSpPr/>
              <p:nvPr/>
            </p:nvSpPr>
            <p:spPr bwMode="auto">
              <a:xfrm>
                <a:off x="520" y="2829"/>
                <a:ext cx="0" cy="3"/>
              </a:xfrm>
              <a:custGeom>
                <a:avLst/>
                <a:gdLst>
                  <a:gd name="T0" fmla="*/ 0 h 1"/>
                  <a:gd name="T1" fmla="*/ 1 h 1"/>
                  <a:gd name="T2" fmla="*/ 1 h 1"/>
                  <a:gd name="T3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55" name="Freeform 1457"/>
              <p:cNvSpPr/>
              <p:nvPr/>
            </p:nvSpPr>
            <p:spPr bwMode="auto">
              <a:xfrm>
                <a:off x="520" y="2834"/>
                <a:ext cx="5" cy="11"/>
              </a:xfrm>
              <a:custGeom>
                <a:avLst/>
                <a:gdLst>
                  <a:gd name="T0" fmla="*/ 1 w 2"/>
                  <a:gd name="T1" fmla="*/ 4 h 4"/>
                  <a:gd name="T2" fmla="*/ 2 w 2"/>
                  <a:gd name="T3" fmla="*/ 3 h 4"/>
                  <a:gd name="T4" fmla="*/ 0 w 2"/>
                  <a:gd name="T5" fmla="*/ 0 h 4"/>
                  <a:gd name="T6" fmla="*/ 1 w 2"/>
                  <a:gd name="T7" fmla="*/ 3 h 4"/>
                  <a:gd name="T8" fmla="*/ 0 w 2"/>
                  <a:gd name="T9" fmla="*/ 3 h 4"/>
                  <a:gd name="T10" fmla="*/ 1 w 2"/>
                  <a:gd name="T11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4">
                    <a:moveTo>
                      <a:pt x="1" y="4"/>
                    </a:moveTo>
                    <a:cubicBezTo>
                      <a:pt x="1" y="4"/>
                      <a:pt x="1" y="3"/>
                      <a:pt x="2" y="3"/>
                    </a:cubicBezTo>
                    <a:cubicBezTo>
                      <a:pt x="2" y="2"/>
                      <a:pt x="1" y="1"/>
                      <a:pt x="0" y="0"/>
                    </a:cubicBezTo>
                    <a:cubicBezTo>
                      <a:pt x="0" y="0"/>
                      <a:pt x="1" y="2"/>
                      <a:pt x="1" y="3"/>
                    </a:cubicBezTo>
                    <a:cubicBezTo>
                      <a:pt x="0" y="2"/>
                      <a:pt x="1" y="3"/>
                      <a:pt x="0" y="3"/>
                    </a:cubicBezTo>
                    <a:lnTo>
                      <a:pt x="1" y="4"/>
                    </a:ln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56" name="Freeform 1458"/>
              <p:cNvSpPr/>
              <p:nvPr/>
            </p:nvSpPr>
            <p:spPr bwMode="auto">
              <a:xfrm>
                <a:off x="485" y="2829"/>
                <a:ext cx="35" cy="19"/>
              </a:xfrm>
              <a:custGeom>
                <a:avLst/>
                <a:gdLst>
                  <a:gd name="T0" fmla="*/ 10 w 13"/>
                  <a:gd name="T1" fmla="*/ 3 h 7"/>
                  <a:gd name="T2" fmla="*/ 10 w 13"/>
                  <a:gd name="T3" fmla="*/ 3 h 7"/>
                  <a:gd name="T4" fmla="*/ 10 w 13"/>
                  <a:gd name="T5" fmla="*/ 3 h 7"/>
                  <a:gd name="T6" fmla="*/ 9 w 13"/>
                  <a:gd name="T7" fmla="*/ 2 h 7"/>
                  <a:gd name="T8" fmla="*/ 9 w 13"/>
                  <a:gd name="T9" fmla="*/ 3 h 7"/>
                  <a:gd name="T10" fmla="*/ 8 w 13"/>
                  <a:gd name="T11" fmla="*/ 3 h 7"/>
                  <a:gd name="T12" fmla="*/ 8 w 13"/>
                  <a:gd name="T13" fmla="*/ 5 h 7"/>
                  <a:gd name="T14" fmla="*/ 8 w 13"/>
                  <a:gd name="T15" fmla="*/ 2 h 7"/>
                  <a:gd name="T16" fmla="*/ 8 w 13"/>
                  <a:gd name="T17" fmla="*/ 6 h 7"/>
                  <a:gd name="T18" fmla="*/ 7 w 13"/>
                  <a:gd name="T19" fmla="*/ 4 h 7"/>
                  <a:gd name="T20" fmla="*/ 7 w 13"/>
                  <a:gd name="T21" fmla="*/ 4 h 7"/>
                  <a:gd name="T22" fmla="*/ 6 w 13"/>
                  <a:gd name="T23" fmla="*/ 4 h 7"/>
                  <a:gd name="T24" fmla="*/ 7 w 13"/>
                  <a:gd name="T25" fmla="*/ 2 h 7"/>
                  <a:gd name="T26" fmla="*/ 6 w 13"/>
                  <a:gd name="T27" fmla="*/ 2 h 7"/>
                  <a:gd name="T28" fmla="*/ 7 w 13"/>
                  <a:gd name="T29" fmla="*/ 1 h 7"/>
                  <a:gd name="T30" fmla="*/ 5 w 13"/>
                  <a:gd name="T31" fmla="*/ 2 h 7"/>
                  <a:gd name="T32" fmla="*/ 6 w 13"/>
                  <a:gd name="T33" fmla="*/ 1 h 7"/>
                  <a:gd name="T34" fmla="*/ 3 w 13"/>
                  <a:gd name="T35" fmla="*/ 3 h 7"/>
                  <a:gd name="T36" fmla="*/ 3 w 13"/>
                  <a:gd name="T37" fmla="*/ 2 h 7"/>
                  <a:gd name="T38" fmla="*/ 5 w 13"/>
                  <a:gd name="T39" fmla="*/ 1 h 7"/>
                  <a:gd name="T40" fmla="*/ 4 w 13"/>
                  <a:gd name="T41" fmla="*/ 1 h 7"/>
                  <a:gd name="T42" fmla="*/ 5 w 13"/>
                  <a:gd name="T43" fmla="*/ 0 h 7"/>
                  <a:gd name="T44" fmla="*/ 2 w 13"/>
                  <a:gd name="T45" fmla="*/ 1 h 7"/>
                  <a:gd name="T46" fmla="*/ 3 w 13"/>
                  <a:gd name="T47" fmla="*/ 0 h 7"/>
                  <a:gd name="T48" fmla="*/ 0 w 13"/>
                  <a:gd name="T49" fmla="*/ 1 h 7"/>
                  <a:gd name="T50" fmla="*/ 2 w 13"/>
                  <a:gd name="T51" fmla="*/ 4 h 7"/>
                  <a:gd name="T52" fmla="*/ 4 w 13"/>
                  <a:gd name="T53" fmla="*/ 4 h 7"/>
                  <a:gd name="T54" fmla="*/ 3 w 13"/>
                  <a:gd name="T55" fmla="*/ 5 h 7"/>
                  <a:gd name="T56" fmla="*/ 4 w 13"/>
                  <a:gd name="T57" fmla="*/ 4 h 7"/>
                  <a:gd name="T58" fmla="*/ 4 w 13"/>
                  <a:gd name="T59" fmla="*/ 6 h 7"/>
                  <a:gd name="T60" fmla="*/ 5 w 13"/>
                  <a:gd name="T61" fmla="*/ 4 h 7"/>
                  <a:gd name="T62" fmla="*/ 4 w 13"/>
                  <a:gd name="T63" fmla="*/ 6 h 7"/>
                  <a:gd name="T64" fmla="*/ 10 w 13"/>
                  <a:gd name="T65" fmla="*/ 6 h 7"/>
                  <a:gd name="T66" fmla="*/ 10 w 13"/>
                  <a:gd name="T67" fmla="*/ 5 h 7"/>
                  <a:gd name="T68" fmla="*/ 11 w 13"/>
                  <a:gd name="T69" fmla="*/ 4 h 7"/>
                  <a:gd name="T70" fmla="*/ 11 w 13"/>
                  <a:gd name="T71" fmla="*/ 3 h 7"/>
                  <a:gd name="T72" fmla="*/ 12 w 13"/>
                  <a:gd name="T73" fmla="*/ 6 h 7"/>
                  <a:gd name="T74" fmla="*/ 13 w 13"/>
                  <a:gd name="T75" fmla="*/ 5 h 7"/>
                  <a:gd name="T76" fmla="*/ 12 w 13"/>
                  <a:gd name="T77" fmla="*/ 5 h 7"/>
                  <a:gd name="T78" fmla="*/ 13 w 13"/>
                  <a:gd name="T79" fmla="*/ 5 h 7"/>
                  <a:gd name="T80" fmla="*/ 11 w 13"/>
                  <a:gd name="T81" fmla="*/ 2 h 7"/>
                  <a:gd name="T82" fmla="*/ 10 w 13"/>
                  <a:gd name="T83" fmla="*/ 1 h 7"/>
                  <a:gd name="T84" fmla="*/ 10 w 13"/>
                  <a:gd name="T85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3" h="7">
                    <a:moveTo>
                      <a:pt x="10" y="3"/>
                    </a:moveTo>
                    <a:cubicBezTo>
                      <a:pt x="10" y="3"/>
                      <a:pt x="10" y="4"/>
                      <a:pt x="10" y="3"/>
                    </a:cubicBezTo>
                    <a:cubicBezTo>
                      <a:pt x="10" y="3"/>
                      <a:pt x="10" y="2"/>
                      <a:pt x="10" y="3"/>
                    </a:cubicBezTo>
                    <a:cubicBezTo>
                      <a:pt x="9" y="1"/>
                      <a:pt x="10" y="3"/>
                      <a:pt x="9" y="2"/>
                    </a:cubicBezTo>
                    <a:cubicBezTo>
                      <a:pt x="9" y="3"/>
                      <a:pt x="9" y="3"/>
                      <a:pt x="9" y="3"/>
                    </a:cubicBezTo>
                    <a:cubicBezTo>
                      <a:pt x="9" y="2"/>
                      <a:pt x="9" y="4"/>
                      <a:pt x="8" y="3"/>
                    </a:cubicBezTo>
                    <a:cubicBezTo>
                      <a:pt x="8" y="4"/>
                      <a:pt x="8" y="4"/>
                      <a:pt x="8" y="5"/>
                    </a:cubicBezTo>
                    <a:cubicBezTo>
                      <a:pt x="8" y="3"/>
                      <a:pt x="8" y="3"/>
                      <a:pt x="8" y="2"/>
                    </a:cubicBezTo>
                    <a:cubicBezTo>
                      <a:pt x="8" y="3"/>
                      <a:pt x="8" y="4"/>
                      <a:pt x="8" y="6"/>
                    </a:cubicBezTo>
                    <a:cubicBezTo>
                      <a:pt x="7" y="4"/>
                      <a:pt x="7" y="6"/>
                      <a:pt x="7" y="4"/>
                    </a:cubicBezTo>
                    <a:cubicBezTo>
                      <a:pt x="7" y="4"/>
                      <a:pt x="7" y="4"/>
                      <a:pt x="7" y="4"/>
                    </a:cubicBezTo>
                    <a:cubicBezTo>
                      <a:pt x="7" y="2"/>
                      <a:pt x="6" y="4"/>
                      <a:pt x="6" y="4"/>
                    </a:cubicBezTo>
                    <a:cubicBezTo>
                      <a:pt x="7" y="2"/>
                      <a:pt x="7" y="2"/>
                      <a:pt x="7" y="2"/>
                    </a:cubicBezTo>
                    <a:cubicBezTo>
                      <a:pt x="7" y="2"/>
                      <a:pt x="6" y="3"/>
                      <a:pt x="6" y="2"/>
                    </a:cubicBezTo>
                    <a:cubicBezTo>
                      <a:pt x="7" y="1"/>
                      <a:pt x="7" y="1"/>
                      <a:pt x="7" y="1"/>
                    </a:cubicBezTo>
                    <a:cubicBezTo>
                      <a:pt x="5" y="3"/>
                      <a:pt x="6" y="1"/>
                      <a:pt x="5" y="2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4" y="1"/>
                      <a:pt x="5" y="2"/>
                      <a:pt x="3" y="3"/>
                    </a:cubicBezTo>
                    <a:cubicBezTo>
                      <a:pt x="6" y="1"/>
                      <a:pt x="2" y="3"/>
                      <a:pt x="3" y="2"/>
                    </a:cubicBezTo>
                    <a:cubicBezTo>
                      <a:pt x="4" y="1"/>
                      <a:pt x="4" y="2"/>
                      <a:pt x="5" y="1"/>
                    </a:cubicBezTo>
                    <a:cubicBezTo>
                      <a:pt x="3" y="2"/>
                      <a:pt x="4" y="1"/>
                      <a:pt x="4" y="1"/>
                    </a:cubicBezTo>
                    <a:cubicBezTo>
                      <a:pt x="5" y="1"/>
                      <a:pt x="4" y="1"/>
                      <a:pt x="5" y="0"/>
                    </a:cubicBezTo>
                    <a:cubicBezTo>
                      <a:pt x="4" y="1"/>
                      <a:pt x="3" y="1"/>
                      <a:pt x="2" y="1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3" y="0"/>
                      <a:pt x="1" y="0"/>
                      <a:pt x="0" y="1"/>
                    </a:cubicBezTo>
                    <a:cubicBezTo>
                      <a:pt x="1" y="2"/>
                      <a:pt x="2" y="3"/>
                      <a:pt x="2" y="4"/>
                    </a:cubicBezTo>
                    <a:cubicBezTo>
                      <a:pt x="4" y="3"/>
                      <a:pt x="3" y="5"/>
                      <a:pt x="4" y="4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4" y="6"/>
                      <a:pt x="4" y="4"/>
                      <a:pt x="4" y="4"/>
                    </a:cubicBezTo>
                    <a:cubicBezTo>
                      <a:pt x="5" y="4"/>
                      <a:pt x="4" y="5"/>
                      <a:pt x="4" y="6"/>
                    </a:cubicBezTo>
                    <a:cubicBezTo>
                      <a:pt x="4" y="6"/>
                      <a:pt x="4" y="5"/>
                      <a:pt x="5" y="4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6" y="7"/>
                      <a:pt x="8" y="5"/>
                      <a:pt x="10" y="6"/>
                    </a:cubicBezTo>
                    <a:cubicBezTo>
                      <a:pt x="10" y="5"/>
                      <a:pt x="10" y="5"/>
                      <a:pt x="10" y="5"/>
                    </a:cubicBezTo>
                    <a:cubicBezTo>
                      <a:pt x="11" y="5"/>
                      <a:pt x="10" y="1"/>
                      <a:pt x="11" y="4"/>
                    </a:cubicBezTo>
                    <a:cubicBezTo>
                      <a:pt x="11" y="3"/>
                      <a:pt x="11" y="3"/>
                      <a:pt x="11" y="3"/>
                    </a:cubicBezTo>
                    <a:cubicBezTo>
                      <a:pt x="11" y="4"/>
                      <a:pt x="12" y="5"/>
                      <a:pt x="12" y="6"/>
                    </a:cubicBezTo>
                    <a:cubicBezTo>
                      <a:pt x="12" y="5"/>
                      <a:pt x="13" y="6"/>
                      <a:pt x="13" y="5"/>
                    </a:cubicBezTo>
                    <a:cubicBezTo>
                      <a:pt x="12" y="5"/>
                      <a:pt x="12" y="5"/>
                      <a:pt x="12" y="5"/>
                    </a:cubicBezTo>
                    <a:cubicBezTo>
                      <a:pt x="12" y="4"/>
                      <a:pt x="13" y="4"/>
                      <a:pt x="13" y="5"/>
                    </a:cubicBezTo>
                    <a:cubicBezTo>
                      <a:pt x="13" y="4"/>
                      <a:pt x="12" y="3"/>
                      <a:pt x="11" y="2"/>
                    </a:cubicBezTo>
                    <a:cubicBezTo>
                      <a:pt x="12" y="5"/>
                      <a:pt x="10" y="0"/>
                      <a:pt x="10" y="1"/>
                    </a:cubicBezTo>
                    <a:cubicBezTo>
                      <a:pt x="10" y="2"/>
                      <a:pt x="10" y="2"/>
                      <a:pt x="10" y="3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57" name="Freeform 1459"/>
              <p:cNvSpPr/>
              <p:nvPr/>
            </p:nvSpPr>
            <p:spPr bwMode="auto">
              <a:xfrm>
                <a:off x="517" y="28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58" name="Freeform 1460"/>
              <p:cNvSpPr/>
              <p:nvPr/>
            </p:nvSpPr>
            <p:spPr bwMode="auto">
              <a:xfrm>
                <a:off x="490" y="2829"/>
                <a:ext cx="3" cy="0"/>
              </a:xfrm>
              <a:custGeom>
                <a:avLst/>
                <a:gdLst>
                  <a:gd name="T0" fmla="*/ 1 w 1"/>
                  <a:gd name="T1" fmla="*/ 1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59" name="Rectangle 1461"/>
              <p:cNvSpPr>
                <a:spLocks noChangeArrowheads="1"/>
              </p:cNvSpPr>
              <p:nvPr/>
            </p:nvSpPr>
            <p:spPr bwMode="auto">
              <a:xfrm>
                <a:off x="520" y="2843"/>
                <a:ext cx="1" cy="1"/>
              </a:xfrm>
              <a:prstGeom prst="rect">
                <a:avLst/>
              </a:pr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60" name="Rectangle 1462"/>
              <p:cNvSpPr>
                <a:spLocks noChangeArrowheads="1"/>
              </p:cNvSpPr>
              <p:nvPr/>
            </p:nvSpPr>
            <p:spPr bwMode="auto">
              <a:xfrm>
                <a:off x="517" y="2834"/>
                <a:ext cx="1" cy="1"/>
              </a:xfrm>
              <a:prstGeom prst="rect">
                <a:avLst/>
              </a:pr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61" name="Freeform 1463"/>
              <p:cNvSpPr/>
              <p:nvPr/>
            </p:nvSpPr>
            <p:spPr bwMode="auto">
              <a:xfrm>
                <a:off x="493" y="2823"/>
                <a:ext cx="2" cy="0"/>
              </a:xfrm>
              <a:custGeom>
                <a:avLst/>
                <a:gdLst>
                  <a:gd name="T0" fmla="*/ 2 w 2"/>
                  <a:gd name="T1" fmla="*/ 0 w 2"/>
                  <a:gd name="T2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62" name="Freeform 1464"/>
              <p:cNvSpPr/>
              <p:nvPr/>
            </p:nvSpPr>
            <p:spPr bwMode="auto">
              <a:xfrm>
                <a:off x="501" y="281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63" name="Freeform 1465"/>
              <p:cNvSpPr/>
              <p:nvPr/>
            </p:nvSpPr>
            <p:spPr bwMode="auto">
              <a:xfrm>
                <a:off x="482" y="2796"/>
                <a:ext cx="60" cy="33"/>
              </a:xfrm>
              <a:custGeom>
                <a:avLst/>
                <a:gdLst>
                  <a:gd name="T0" fmla="*/ 17 w 22"/>
                  <a:gd name="T1" fmla="*/ 9 h 12"/>
                  <a:gd name="T2" fmla="*/ 19 w 22"/>
                  <a:gd name="T3" fmla="*/ 10 h 12"/>
                  <a:gd name="T4" fmla="*/ 21 w 22"/>
                  <a:gd name="T5" fmla="*/ 10 h 12"/>
                  <a:gd name="T6" fmla="*/ 20 w 22"/>
                  <a:gd name="T7" fmla="*/ 7 h 12"/>
                  <a:gd name="T8" fmla="*/ 17 w 22"/>
                  <a:gd name="T9" fmla="*/ 3 h 12"/>
                  <a:gd name="T10" fmla="*/ 15 w 22"/>
                  <a:gd name="T11" fmla="*/ 2 h 12"/>
                  <a:gd name="T12" fmla="*/ 12 w 22"/>
                  <a:gd name="T13" fmla="*/ 3 h 12"/>
                  <a:gd name="T14" fmla="*/ 12 w 22"/>
                  <a:gd name="T15" fmla="*/ 2 h 12"/>
                  <a:gd name="T16" fmla="*/ 10 w 22"/>
                  <a:gd name="T17" fmla="*/ 2 h 12"/>
                  <a:gd name="T18" fmla="*/ 10 w 22"/>
                  <a:gd name="T19" fmla="*/ 5 h 12"/>
                  <a:gd name="T20" fmla="*/ 9 w 22"/>
                  <a:gd name="T21" fmla="*/ 5 h 12"/>
                  <a:gd name="T22" fmla="*/ 8 w 22"/>
                  <a:gd name="T23" fmla="*/ 4 h 12"/>
                  <a:gd name="T24" fmla="*/ 6 w 22"/>
                  <a:gd name="T25" fmla="*/ 5 h 12"/>
                  <a:gd name="T26" fmla="*/ 4 w 22"/>
                  <a:gd name="T27" fmla="*/ 5 h 12"/>
                  <a:gd name="T28" fmla="*/ 4 w 22"/>
                  <a:gd name="T29" fmla="*/ 7 h 12"/>
                  <a:gd name="T30" fmla="*/ 4 w 22"/>
                  <a:gd name="T31" fmla="*/ 8 h 12"/>
                  <a:gd name="T32" fmla="*/ 3 w 22"/>
                  <a:gd name="T33" fmla="*/ 8 h 12"/>
                  <a:gd name="T34" fmla="*/ 3 w 22"/>
                  <a:gd name="T35" fmla="*/ 9 h 12"/>
                  <a:gd name="T36" fmla="*/ 3 w 22"/>
                  <a:gd name="T37" fmla="*/ 12 h 12"/>
                  <a:gd name="T38" fmla="*/ 3 w 22"/>
                  <a:gd name="T39" fmla="*/ 10 h 12"/>
                  <a:gd name="T40" fmla="*/ 2 w 22"/>
                  <a:gd name="T41" fmla="*/ 10 h 12"/>
                  <a:gd name="T42" fmla="*/ 6 w 22"/>
                  <a:gd name="T43" fmla="*/ 10 h 12"/>
                  <a:gd name="T44" fmla="*/ 6 w 22"/>
                  <a:gd name="T45" fmla="*/ 10 h 12"/>
                  <a:gd name="T46" fmla="*/ 6 w 22"/>
                  <a:gd name="T47" fmla="*/ 9 h 12"/>
                  <a:gd name="T48" fmla="*/ 6 w 22"/>
                  <a:gd name="T49" fmla="*/ 9 h 12"/>
                  <a:gd name="T50" fmla="*/ 7 w 22"/>
                  <a:gd name="T51" fmla="*/ 9 h 12"/>
                  <a:gd name="T52" fmla="*/ 7 w 22"/>
                  <a:gd name="T53" fmla="*/ 8 h 12"/>
                  <a:gd name="T54" fmla="*/ 7 w 22"/>
                  <a:gd name="T55" fmla="*/ 8 h 12"/>
                  <a:gd name="T56" fmla="*/ 7 w 22"/>
                  <a:gd name="T57" fmla="*/ 8 h 12"/>
                  <a:gd name="T58" fmla="*/ 8 w 22"/>
                  <a:gd name="T59" fmla="*/ 7 h 12"/>
                  <a:gd name="T60" fmla="*/ 8 w 22"/>
                  <a:gd name="T61" fmla="*/ 6 h 12"/>
                  <a:gd name="T62" fmla="*/ 9 w 22"/>
                  <a:gd name="T63" fmla="*/ 8 h 12"/>
                  <a:gd name="T64" fmla="*/ 10 w 22"/>
                  <a:gd name="T65" fmla="*/ 8 h 12"/>
                  <a:gd name="T66" fmla="*/ 10 w 22"/>
                  <a:gd name="T67" fmla="*/ 6 h 12"/>
                  <a:gd name="T68" fmla="*/ 12 w 22"/>
                  <a:gd name="T69" fmla="*/ 5 h 12"/>
                  <a:gd name="T70" fmla="*/ 14 w 22"/>
                  <a:gd name="T71" fmla="*/ 5 h 12"/>
                  <a:gd name="T72" fmla="*/ 14 w 22"/>
                  <a:gd name="T73" fmla="*/ 5 h 12"/>
                  <a:gd name="T74" fmla="*/ 16 w 22"/>
                  <a:gd name="T75" fmla="*/ 6 h 12"/>
                  <a:gd name="T76" fmla="*/ 17 w 22"/>
                  <a:gd name="T77" fmla="*/ 3 h 12"/>
                  <a:gd name="T78" fmla="*/ 15 w 22"/>
                  <a:gd name="T79" fmla="*/ 7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22" h="12">
                    <a:moveTo>
                      <a:pt x="15" y="8"/>
                    </a:moveTo>
                    <a:cubicBezTo>
                      <a:pt x="16" y="8"/>
                      <a:pt x="16" y="8"/>
                      <a:pt x="17" y="9"/>
                    </a:cubicBezTo>
                    <a:cubicBezTo>
                      <a:pt x="17" y="9"/>
                      <a:pt x="17" y="9"/>
                      <a:pt x="17" y="9"/>
                    </a:cubicBezTo>
                    <a:cubicBezTo>
                      <a:pt x="17" y="9"/>
                      <a:pt x="17" y="10"/>
                      <a:pt x="19" y="10"/>
                    </a:cubicBezTo>
                    <a:cubicBezTo>
                      <a:pt x="18" y="10"/>
                      <a:pt x="18" y="10"/>
                      <a:pt x="18" y="10"/>
                    </a:cubicBezTo>
                    <a:cubicBezTo>
                      <a:pt x="18" y="9"/>
                      <a:pt x="20" y="10"/>
                      <a:pt x="21" y="10"/>
                    </a:cubicBezTo>
                    <a:cubicBezTo>
                      <a:pt x="20" y="8"/>
                      <a:pt x="18" y="8"/>
                      <a:pt x="18" y="7"/>
                    </a:cubicBezTo>
                    <a:cubicBezTo>
                      <a:pt x="18" y="7"/>
                      <a:pt x="19" y="7"/>
                      <a:pt x="20" y="7"/>
                    </a:cubicBezTo>
                    <a:cubicBezTo>
                      <a:pt x="20" y="6"/>
                      <a:pt x="18" y="6"/>
                      <a:pt x="17" y="6"/>
                    </a:cubicBezTo>
                    <a:cubicBezTo>
                      <a:pt x="22" y="4"/>
                      <a:pt x="15" y="6"/>
                      <a:pt x="17" y="3"/>
                    </a:cubicBezTo>
                    <a:cubicBezTo>
                      <a:pt x="17" y="3"/>
                      <a:pt x="16" y="2"/>
                      <a:pt x="15" y="3"/>
                    </a:cubicBezTo>
                    <a:cubicBezTo>
                      <a:pt x="16" y="2"/>
                      <a:pt x="15" y="3"/>
                      <a:pt x="15" y="2"/>
                    </a:cubicBezTo>
                    <a:cubicBezTo>
                      <a:pt x="14" y="5"/>
                      <a:pt x="14" y="0"/>
                      <a:pt x="13" y="4"/>
                    </a:cubicBezTo>
                    <a:cubicBezTo>
                      <a:pt x="12" y="2"/>
                      <a:pt x="13" y="4"/>
                      <a:pt x="12" y="3"/>
                    </a:cubicBezTo>
                    <a:cubicBezTo>
                      <a:pt x="12" y="2"/>
                      <a:pt x="12" y="2"/>
                      <a:pt x="12" y="2"/>
                    </a:cubicBezTo>
                    <a:cubicBezTo>
                      <a:pt x="12" y="2"/>
                      <a:pt x="12" y="4"/>
                      <a:pt x="12" y="2"/>
                    </a:cubicBezTo>
                    <a:cubicBezTo>
                      <a:pt x="11" y="2"/>
                      <a:pt x="11" y="3"/>
                      <a:pt x="11" y="5"/>
                    </a:cubicBezTo>
                    <a:cubicBezTo>
                      <a:pt x="10" y="4"/>
                      <a:pt x="11" y="3"/>
                      <a:pt x="10" y="2"/>
                    </a:cubicBezTo>
                    <a:cubicBezTo>
                      <a:pt x="10" y="4"/>
                      <a:pt x="10" y="3"/>
                      <a:pt x="10" y="4"/>
                    </a:cubicBezTo>
                    <a:cubicBezTo>
                      <a:pt x="10" y="4"/>
                      <a:pt x="10" y="4"/>
                      <a:pt x="10" y="5"/>
                    </a:cubicBezTo>
                    <a:cubicBezTo>
                      <a:pt x="9" y="5"/>
                      <a:pt x="10" y="6"/>
                      <a:pt x="9" y="7"/>
                    </a:cubicBezTo>
                    <a:cubicBezTo>
                      <a:pt x="8" y="5"/>
                      <a:pt x="10" y="7"/>
                      <a:pt x="9" y="5"/>
                    </a:cubicBezTo>
                    <a:cubicBezTo>
                      <a:pt x="9" y="4"/>
                      <a:pt x="9" y="4"/>
                      <a:pt x="9" y="3"/>
                    </a:cubicBezTo>
                    <a:cubicBezTo>
                      <a:pt x="9" y="3"/>
                      <a:pt x="8" y="3"/>
                      <a:pt x="8" y="4"/>
                    </a:cubicBezTo>
                    <a:cubicBezTo>
                      <a:pt x="7" y="4"/>
                      <a:pt x="7" y="3"/>
                      <a:pt x="7" y="3"/>
                    </a:cubicBezTo>
                    <a:cubicBezTo>
                      <a:pt x="6" y="2"/>
                      <a:pt x="7" y="5"/>
                      <a:pt x="6" y="5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6" y="5"/>
                      <a:pt x="4" y="4"/>
                      <a:pt x="4" y="5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3" y="4"/>
                      <a:pt x="6" y="8"/>
                      <a:pt x="4" y="7"/>
                    </a:cubicBezTo>
                    <a:cubicBezTo>
                      <a:pt x="5" y="8"/>
                      <a:pt x="6" y="9"/>
                      <a:pt x="6" y="9"/>
                    </a:cubicBezTo>
                    <a:cubicBezTo>
                      <a:pt x="4" y="8"/>
                      <a:pt x="4" y="8"/>
                      <a:pt x="4" y="8"/>
                    </a:cubicBezTo>
                    <a:cubicBezTo>
                      <a:pt x="5" y="8"/>
                      <a:pt x="3" y="6"/>
                      <a:pt x="3" y="6"/>
                    </a:cubicBezTo>
                    <a:cubicBezTo>
                      <a:pt x="3" y="6"/>
                      <a:pt x="2" y="7"/>
                      <a:pt x="3" y="8"/>
                    </a:cubicBezTo>
                    <a:cubicBezTo>
                      <a:pt x="2" y="7"/>
                      <a:pt x="2" y="7"/>
                      <a:pt x="2" y="7"/>
                    </a:cubicBezTo>
                    <a:cubicBezTo>
                      <a:pt x="1" y="7"/>
                      <a:pt x="5" y="9"/>
                      <a:pt x="3" y="9"/>
                    </a:cubicBezTo>
                    <a:cubicBezTo>
                      <a:pt x="2" y="8"/>
                      <a:pt x="2" y="8"/>
                      <a:pt x="2" y="8"/>
                    </a:cubicBezTo>
                    <a:cubicBezTo>
                      <a:pt x="1" y="9"/>
                      <a:pt x="0" y="11"/>
                      <a:pt x="3" y="12"/>
                    </a:cubicBezTo>
                    <a:cubicBezTo>
                      <a:pt x="3" y="12"/>
                      <a:pt x="5" y="11"/>
                      <a:pt x="6" y="11"/>
                    </a:cubicBezTo>
                    <a:cubicBezTo>
                      <a:pt x="5" y="11"/>
                      <a:pt x="4" y="10"/>
                      <a:pt x="3" y="10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3" y="10"/>
                      <a:pt x="3" y="10"/>
                      <a:pt x="2" y="10"/>
                    </a:cubicBezTo>
                    <a:cubicBezTo>
                      <a:pt x="1" y="9"/>
                      <a:pt x="3" y="10"/>
                      <a:pt x="2" y="9"/>
                    </a:cubicBezTo>
                    <a:cubicBezTo>
                      <a:pt x="4" y="9"/>
                      <a:pt x="4" y="10"/>
                      <a:pt x="6" y="10"/>
                    </a:cubicBezTo>
                    <a:cubicBezTo>
                      <a:pt x="5" y="10"/>
                      <a:pt x="5" y="10"/>
                      <a:pt x="5" y="10"/>
                    </a:cubicBezTo>
                    <a:cubicBezTo>
                      <a:pt x="5" y="10"/>
                      <a:pt x="5" y="10"/>
                      <a:pt x="6" y="10"/>
                    </a:cubicBezTo>
                    <a:cubicBezTo>
                      <a:pt x="4" y="9"/>
                      <a:pt x="7" y="10"/>
                      <a:pt x="6" y="9"/>
                    </a:cubicBezTo>
                    <a:cubicBezTo>
                      <a:pt x="6" y="9"/>
                      <a:pt x="6" y="9"/>
                      <a:pt x="6" y="9"/>
                    </a:cubicBezTo>
                    <a:cubicBezTo>
                      <a:pt x="5" y="9"/>
                      <a:pt x="5" y="9"/>
                      <a:pt x="5" y="9"/>
                    </a:cubicBezTo>
                    <a:cubicBezTo>
                      <a:pt x="6" y="9"/>
                      <a:pt x="6" y="9"/>
                      <a:pt x="6" y="9"/>
                    </a:cubicBezTo>
                    <a:cubicBezTo>
                      <a:pt x="6" y="9"/>
                      <a:pt x="5" y="8"/>
                      <a:pt x="5" y="7"/>
                    </a:cubicBezTo>
                    <a:cubicBezTo>
                      <a:pt x="6" y="9"/>
                      <a:pt x="6" y="8"/>
                      <a:pt x="7" y="9"/>
                    </a:cubicBezTo>
                    <a:cubicBezTo>
                      <a:pt x="6" y="8"/>
                      <a:pt x="7" y="8"/>
                      <a:pt x="6" y="7"/>
                    </a:cubicBezTo>
                    <a:cubicBezTo>
                      <a:pt x="6" y="7"/>
                      <a:pt x="7" y="7"/>
                      <a:pt x="7" y="8"/>
                    </a:cubicBezTo>
                    <a:cubicBezTo>
                      <a:pt x="7" y="8"/>
                      <a:pt x="7" y="8"/>
                      <a:pt x="7" y="8"/>
                    </a:cubicBezTo>
                    <a:cubicBezTo>
                      <a:pt x="7" y="8"/>
                      <a:pt x="7" y="8"/>
                      <a:pt x="7" y="8"/>
                    </a:cubicBezTo>
                    <a:cubicBezTo>
                      <a:pt x="7" y="8"/>
                      <a:pt x="7" y="8"/>
                      <a:pt x="7" y="8"/>
                    </a:cubicBezTo>
                    <a:cubicBezTo>
                      <a:pt x="7" y="8"/>
                      <a:pt x="7" y="7"/>
                      <a:pt x="7" y="8"/>
                    </a:cubicBezTo>
                    <a:cubicBezTo>
                      <a:pt x="8" y="8"/>
                      <a:pt x="8" y="8"/>
                      <a:pt x="8" y="9"/>
                    </a:cubicBezTo>
                    <a:cubicBezTo>
                      <a:pt x="8" y="9"/>
                      <a:pt x="7" y="6"/>
                      <a:pt x="8" y="7"/>
                    </a:cubicBezTo>
                    <a:cubicBezTo>
                      <a:pt x="8" y="7"/>
                      <a:pt x="8" y="6"/>
                      <a:pt x="7" y="5"/>
                    </a:cubicBezTo>
                    <a:cubicBezTo>
                      <a:pt x="8" y="5"/>
                      <a:pt x="8" y="7"/>
                      <a:pt x="8" y="6"/>
                    </a:cubicBezTo>
                    <a:cubicBezTo>
                      <a:pt x="8" y="5"/>
                      <a:pt x="9" y="7"/>
                      <a:pt x="9" y="6"/>
                    </a:cubicBezTo>
                    <a:cubicBezTo>
                      <a:pt x="9" y="7"/>
                      <a:pt x="9" y="6"/>
                      <a:pt x="9" y="8"/>
                    </a:cubicBezTo>
                    <a:cubicBezTo>
                      <a:pt x="9" y="8"/>
                      <a:pt x="9" y="6"/>
                      <a:pt x="10" y="6"/>
                    </a:cubicBezTo>
                    <a:cubicBezTo>
                      <a:pt x="10" y="8"/>
                      <a:pt x="10" y="8"/>
                      <a:pt x="10" y="8"/>
                    </a:cubicBezTo>
                    <a:cubicBezTo>
                      <a:pt x="10" y="7"/>
                      <a:pt x="10" y="6"/>
                      <a:pt x="10" y="7"/>
                    </a:cubicBezTo>
                    <a:cubicBezTo>
                      <a:pt x="10" y="6"/>
                      <a:pt x="10" y="6"/>
                      <a:pt x="10" y="6"/>
                    </a:cubicBezTo>
                    <a:cubicBezTo>
                      <a:pt x="10" y="6"/>
                      <a:pt x="11" y="6"/>
                      <a:pt x="11" y="7"/>
                    </a:cubicBezTo>
                    <a:cubicBezTo>
                      <a:pt x="12" y="5"/>
                      <a:pt x="12" y="5"/>
                      <a:pt x="12" y="5"/>
                    </a:cubicBezTo>
                    <a:cubicBezTo>
                      <a:pt x="12" y="7"/>
                      <a:pt x="13" y="5"/>
                      <a:pt x="13" y="4"/>
                    </a:cubicBezTo>
                    <a:cubicBezTo>
                      <a:pt x="14" y="4"/>
                      <a:pt x="14" y="4"/>
                      <a:pt x="14" y="5"/>
                    </a:cubicBezTo>
                    <a:cubicBezTo>
                      <a:pt x="13" y="5"/>
                      <a:pt x="13" y="5"/>
                      <a:pt x="13" y="5"/>
                    </a:cubicBezTo>
                    <a:cubicBezTo>
                      <a:pt x="14" y="6"/>
                      <a:pt x="13" y="7"/>
                      <a:pt x="14" y="5"/>
                    </a:cubicBezTo>
                    <a:cubicBezTo>
                      <a:pt x="15" y="5"/>
                      <a:pt x="14" y="6"/>
                      <a:pt x="14" y="7"/>
                    </a:cubicBezTo>
                    <a:cubicBezTo>
                      <a:pt x="16" y="5"/>
                      <a:pt x="13" y="9"/>
                      <a:pt x="16" y="6"/>
                    </a:cubicBezTo>
                    <a:cubicBezTo>
                      <a:pt x="16" y="6"/>
                      <a:pt x="16" y="5"/>
                      <a:pt x="16" y="4"/>
                    </a:cubicBezTo>
                    <a:cubicBezTo>
                      <a:pt x="16" y="4"/>
                      <a:pt x="16" y="3"/>
                      <a:pt x="17" y="3"/>
                    </a:cubicBezTo>
                    <a:cubicBezTo>
                      <a:pt x="17" y="4"/>
                      <a:pt x="16" y="5"/>
                      <a:pt x="17" y="5"/>
                    </a:cubicBezTo>
                    <a:cubicBezTo>
                      <a:pt x="15" y="7"/>
                      <a:pt x="15" y="7"/>
                      <a:pt x="15" y="7"/>
                    </a:cubicBezTo>
                    <a:cubicBezTo>
                      <a:pt x="14" y="7"/>
                      <a:pt x="19" y="7"/>
                      <a:pt x="15" y="8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64" name="Freeform 1466"/>
              <p:cNvSpPr/>
              <p:nvPr/>
            </p:nvSpPr>
            <p:spPr bwMode="auto">
              <a:xfrm>
                <a:off x="517" y="2813"/>
                <a:ext cx="0" cy="2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  <a:gd name="T3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65" name="Freeform 1467"/>
              <p:cNvSpPr/>
              <p:nvPr/>
            </p:nvSpPr>
            <p:spPr bwMode="auto">
              <a:xfrm>
                <a:off x="517" y="2810"/>
                <a:ext cx="0" cy="3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1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66" name="Freeform 1468"/>
              <p:cNvSpPr/>
              <p:nvPr/>
            </p:nvSpPr>
            <p:spPr bwMode="auto">
              <a:xfrm>
                <a:off x="523" y="2818"/>
                <a:ext cx="2" cy="3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1 h 1"/>
                  <a:gd name="T4" fmla="*/ 1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1" y="0"/>
                      <a:pt x="0" y="0"/>
                      <a:pt x="0" y="1"/>
                    </a:cubicBezTo>
                    <a:cubicBezTo>
                      <a:pt x="1" y="1"/>
                      <a:pt x="1" y="1"/>
                      <a:pt x="1" y="0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67" name="Freeform 1469"/>
              <p:cNvSpPr/>
              <p:nvPr/>
            </p:nvSpPr>
            <p:spPr bwMode="auto">
              <a:xfrm>
                <a:off x="525" y="2821"/>
                <a:ext cx="3" cy="0"/>
              </a:xfrm>
              <a:custGeom>
                <a:avLst/>
                <a:gdLst>
                  <a:gd name="T0" fmla="*/ 0 w 3"/>
                  <a:gd name="T1" fmla="*/ 3 w 3"/>
                  <a:gd name="T2" fmla="*/ 0 w 3"/>
                  <a:gd name="T3" fmla="*/ 0 w 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3">
                    <a:moveTo>
                      <a:pt x="0" y="0"/>
                    </a:moveTo>
                    <a:lnTo>
                      <a:pt x="3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68" name="Freeform 1470"/>
              <p:cNvSpPr/>
              <p:nvPr/>
            </p:nvSpPr>
            <p:spPr bwMode="auto">
              <a:xfrm>
                <a:off x="487" y="2821"/>
                <a:ext cx="49" cy="27"/>
              </a:xfrm>
              <a:custGeom>
                <a:avLst/>
                <a:gdLst>
                  <a:gd name="T0" fmla="*/ 4 w 18"/>
                  <a:gd name="T1" fmla="*/ 3 h 10"/>
                  <a:gd name="T2" fmla="*/ 3 w 18"/>
                  <a:gd name="T3" fmla="*/ 4 h 10"/>
                  <a:gd name="T4" fmla="*/ 3 w 18"/>
                  <a:gd name="T5" fmla="*/ 2 h 10"/>
                  <a:gd name="T6" fmla="*/ 0 w 18"/>
                  <a:gd name="T7" fmla="*/ 3 h 10"/>
                  <a:gd name="T8" fmla="*/ 9 w 18"/>
                  <a:gd name="T9" fmla="*/ 6 h 10"/>
                  <a:gd name="T10" fmla="*/ 9 w 18"/>
                  <a:gd name="T11" fmla="*/ 7 h 10"/>
                  <a:gd name="T12" fmla="*/ 12 w 18"/>
                  <a:gd name="T13" fmla="*/ 5 h 10"/>
                  <a:gd name="T14" fmla="*/ 12 w 18"/>
                  <a:gd name="T15" fmla="*/ 7 h 10"/>
                  <a:gd name="T16" fmla="*/ 14 w 18"/>
                  <a:gd name="T17" fmla="*/ 6 h 10"/>
                  <a:gd name="T18" fmla="*/ 13 w 18"/>
                  <a:gd name="T19" fmla="*/ 5 h 10"/>
                  <a:gd name="T20" fmla="*/ 14 w 18"/>
                  <a:gd name="T21" fmla="*/ 5 h 10"/>
                  <a:gd name="T22" fmla="*/ 14 w 18"/>
                  <a:gd name="T23" fmla="*/ 5 h 10"/>
                  <a:gd name="T24" fmla="*/ 15 w 18"/>
                  <a:gd name="T25" fmla="*/ 4 h 10"/>
                  <a:gd name="T26" fmla="*/ 15 w 18"/>
                  <a:gd name="T27" fmla="*/ 5 h 10"/>
                  <a:gd name="T28" fmla="*/ 15 w 18"/>
                  <a:gd name="T29" fmla="*/ 3 h 10"/>
                  <a:gd name="T30" fmla="*/ 16 w 18"/>
                  <a:gd name="T31" fmla="*/ 4 h 10"/>
                  <a:gd name="T32" fmla="*/ 16 w 18"/>
                  <a:gd name="T33" fmla="*/ 1 h 10"/>
                  <a:gd name="T34" fmla="*/ 15 w 18"/>
                  <a:gd name="T35" fmla="*/ 0 h 10"/>
                  <a:gd name="T36" fmla="*/ 15 w 18"/>
                  <a:gd name="T37" fmla="*/ 2 h 10"/>
                  <a:gd name="T38" fmla="*/ 15 w 18"/>
                  <a:gd name="T39" fmla="*/ 2 h 10"/>
                  <a:gd name="T40" fmla="*/ 14 w 18"/>
                  <a:gd name="T41" fmla="*/ 4 h 10"/>
                  <a:gd name="T42" fmla="*/ 14 w 18"/>
                  <a:gd name="T43" fmla="*/ 2 h 10"/>
                  <a:gd name="T44" fmla="*/ 12 w 18"/>
                  <a:gd name="T45" fmla="*/ 1 h 10"/>
                  <a:gd name="T46" fmla="*/ 12 w 18"/>
                  <a:gd name="T47" fmla="*/ 1 h 10"/>
                  <a:gd name="T48" fmla="*/ 12 w 18"/>
                  <a:gd name="T49" fmla="*/ 2 h 10"/>
                  <a:gd name="T50" fmla="*/ 12 w 18"/>
                  <a:gd name="T51" fmla="*/ 3 h 10"/>
                  <a:gd name="T52" fmla="*/ 13 w 18"/>
                  <a:gd name="T53" fmla="*/ 5 h 10"/>
                  <a:gd name="T54" fmla="*/ 12 w 18"/>
                  <a:gd name="T55" fmla="*/ 5 h 10"/>
                  <a:gd name="T56" fmla="*/ 12 w 18"/>
                  <a:gd name="T57" fmla="*/ 3 h 10"/>
                  <a:gd name="T58" fmla="*/ 12 w 18"/>
                  <a:gd name="T59" fmla="*/ 4 h 10"/>
                  <a:gd name="T60" fmla="*/ 11 w 18"/>
                  <a:gd name="T61" fmla="*/ 2 h 10"/>
                  <a:gd name="T62" fmla="*/ 11 w 18"/>
                  <a:gd name="T63" fmla="*/ 4 h 10"/>
                  <a:gd name="T64" fmla="*/ 8 w 18"/>
                  <a:gd name="T65" fmla="*/ 5 h 10"/>
                  <a:gd name="T66" fmla="*/ 9 w 18"/>
                  <a:gd name="T67" fmla="*/ 3 h 10"/>
                  <a:gd name="T68" fmla="*/ 8 w 18"/>
                  <a:gd name="T69" fmla="*/ 5 h 10"/>
                  <a:gd name="T70" fmla="*/ 7 w 18"/>
                  <a:gd name="T71" fmla="*/ 4 h 10"/>
                  <a:gd name="T72" fmla="*/ 7 w 18"/>
                  <a:gd name="T73" fmla="*/ 5 h 10"/>
                  <a:gd name="T74" fmla="*/ 5 w 18"/>
                  <a:gd name="T75" fmla="*/ 4 h 10"/>
                  <a:gd name="T76" fmla="*/ 5 w 18"/>
                  <a:gd name="T77" fmla="*/ 4 h 10"/>
                  <a:gd name="T78" fmla="*/ 3 w 18"/>
                  <a:gd name="T79" fmla="*/ 5 h 10"/>
                  <a:gd name="T80" fmla="*/ 4 w 18"/>
                  <a:gd name="T81" fmla="*/ 3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8" h="10">
                    <a:moveTo>
                      <a:pt x="4" y="3"/>
                    </a:moveTo>
                    <a:cubicBezTo>
                      <a:pt x="3" y="4"/>
                      <a:pt x="3" y="4"/>
                      <a:pt x="3" y="4"/>
                    </a:cubicBezTo>
                    <a:cubicBezTo>
                      <a:pt x="3" y="3"/>
                      <a:pt x="2" y="3"/>
                      <a:pt x="3" y="2"/>
                    </a:cubicBezTo>
                    <a:cubicBezTo>
                      <a:pt x="1" y="3"/>
                      <a:pt x="2" y="1"/>
                      <a:pt x="0" y="3"/>
                    </a:cubicBezTo>
                    <a:cubicBezTo>
                      <a:pt x="3" y="5"/>
                      <a:pt x="6" y="8"/>
                      <a:pt x="9" y="6"/>
                    </a:cubicBezTo>
                    <a:cubicBezTo>
                      <a:pt x="9" y="7"/>
                      <a:pt x="9" y="7"/>
                      <a:pt x="9" y="7"/>
                    </a:cubicBezTo>
                    <a:cubicBezTo>
                      <a:pt x="10" y="5"/>
                      <a:pt x="11" y="10"/>
                      <a:pt x="12" y="5"/>
                    </a:cubicBezTo>
                    <a:cubicBezTo>
                      <a:pt x="12" y="7"/>
                      <a:pt x="12" y="7"/>
                      <a:pt x="12" y="7"/>
                    </a:cubicBezTo>
                    <a:cubicBezTo>
                      <a:pt x="13" y="7"/>
                      <a:pt x="12" y="4"/>
                      <a:pt x="14" y="6"/>
                    </a:cubicBezTo>
                    <a:cubicBezTo>
                      <a:pt x="13" y="5"/>
                      <a:pt x="13" y="5"/>
                      <a:pt x="13" y="5"/>
                    </a:cubicBezTo>
                    <a:cubicBezTo>
                      <a:pt x="14" y="5"/>
                      <a:pt x="14" y="5"/>
                      <a:pt x="14" y="5"/>
                    </a:cubicBezTo>
                    <a:cubicBezTo>
                      <a:pt x="14" y="5"/>
                      <a:pt x="14" y="5"/>
                      <a:pt x="14" y="5"/>
                    </a:cubicBezTo>
                    <a:cubicBezTo>
                      <a:pt x="14" y="4"/>
                      <a:pt x="14" y="4"/>
                      <a:pt x="15" y="4"/>
                    </a:cubicBezTo>
                    <a:cubicBezTo>
                      <a:pt x="15" y="4"/>
                      <a:pt x="15" y="4"/>
                      <a:pt x="15" y="5"/>
                    </a:cubicBezTo>
                    <a:cubicBezTo>
                      <a:pt x="15" y="5"/>
                      <a:pt x="15" y="4"/>
                      <a:pt x="15" y="3"/>
                    </a:cubicBezTo>
                    <a:cubicBezTo>
                      <a:pt x="15" y="4"/>
                      <a:pt x="15" y="4"/>
                      <a:pt x="16" y="4"/>
                    </a:cubicBezTo>
                    <a:cubicBezTo>
                      <a:pt x="16" y="3"/>
                      <a:pt x="18" y="4"/>
                      <a:pt x="16" y="1"/>
                    </a:cubicBezTo>
                    <a:cubicBezTo>
                      <a:pt x="15" y="1"/>
                      <a:pt x="15" y="1"/>
                      <a:pt x="15" y="0"/>
                    </a:cubicBezTo>
                    <a:cubicBezTo>
                      <a:pt x="14" y="0"/>
                      <a:pt x="14" y="1"/>
                      <a:pt x="15" y="2"/>
                    </a:cubicBezTo>
                    <a:cubicBezTo>
                      <a:pt x="15" y="2"/>
                      <a:pt x="15" y="2"/>
                      <a:pt x="15" y="2"/>
                    </a:cubicBezTo>
                    <a:cubicBezTo>
                      <a:pt x="16" y="5"/>
                      <a:pt x="14" y="2"/>
                      <a:pt x="14" y="4"/>
                    </a:cubicBezTo>
                    <a:cubicBezTo>
                      <a:pt x="14" y="2"/>
                      <a:pt x="14" y="2"/>
                      <a:pt x="14" y="2"/>
                    </a:cubicBezTo>
                    <a:cubicBezTo>
                      <a:pt x="12" y="0"/>
                      <a:pt x="14" y="4"/>
                      <a:pt x="12" y="1"/>
                    </a:cubicBezTo>
                    <a:cubicBezTo>
                      <a:pt x="12" y="1"/>
                      <a:pt x="12" y="1"/>
                      <a:pt x="12" y="1"/>
                    </a:cubicBezTo>
                    <a:cubicBezTo>
                      <a:pt x="12" y="1"/>
                      <a:pt x="12" y="2"/>
                      <a:pt x="12" y="2"/>
                    </a:cubicBezTo>
                    <a:cubicBezTo>
                      <a:pt x="12" y="3"/>
                      <a:pt x="12" y="3"/>
                      <a:pt x="12" y="3"/>
                    </a:cubicBezTo>
                    <a:cubicBezTo>
                      <a:pt x="12" y="3"/>
                      <a:pt x="13" y="4"/>
                      <a:pt x="13" y="5"/>
                    </a:cubicBezTo>
                    <a:cubicBezTo>
                      <a:pt x="12" y="4"/>
                      <a:pt x="13" y="5"/>
                      <a:pt x="12" y="5"/>
                    </a:cubicBezTo>
                    <a:cubicBezTo>
                      <a:pt x="12" y="4"/>
                      <a:pt x="12" y="4"/>
                      <a:pt x="12" y="3"/>
                    </a:cubicBezTo>
                    <a:cubicBezTo>
                      <a:pt x="12" y="4"/>
                      <a:pt x="12" y="4"/>
                      <a:pt x="12" y="4"/>
                    </a:cubicBezTo>
                    <a:cubicBezTo>
                      <a:pt x="12" y="4"/>
                      <a:pt x="11" y="3"/>
                      <a:pt x="11" y="2"/>
                    </a:cubicBezTo>
                    <a:cubicBezTo>
                      <a:pt x="11" y="3"/>
                      <a:pt x="11" y="3"/>
                      <a:pt x="11" y="4"/>
                    </a:cubicBezTo>
                    <a:cubicBezTo>
                      <a:pt x="11" y="3"/>
                      <a:pt x="10" y="3"/>
                      <a:pt x="8" y="5"/>
                    </a:cubicBezTo>
                    <a:cubicBezTo>
                      <a:pt x="9" y="4"/>
                      <a:pt x="9" y="3"/>
                      <a:pt x="9" y="3"/>
                    </a:cubicBezTo>
                    <a:cubicBezTo>
                      <a:pt x="9" y="3"/>
                      <a:pt x="9" y="4"/>
                      <a:pt x="8" y="5"/>
                    </a:cubicBezTo>
                    <a:cubicBezTo>
                      <a:pt x="8" y="6"/>
                      <a:pt x="7" y="5"/>
                      <a:pt x="7" y="4"/>
                    </a:cubicBezTo>
                    <a:cubicBezTo>
                      <a:pt x="7" y="5"/>
                      <a:pt x="7" y="5"/>
                      <a:pt x="7" y="5"/>
                    </a:cubicBezTo>
                    <a:cubicBezTo>
                      <a:pt x="6" y="6"/>
                      <a:pt x="6" y="3"/>
                      <a:pt x="5" y="4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5" y="4"/>
                      <a:pt x="3" y="6"/>
                      <a:pt x="3" y="5"/>
                    </a:cubicBezTo>
                    <a:cubicBezTo>
                      <a:pt x="4" y="4"/>
                      <a:pt x="4" y="4"/>
                      <a:pt x="4" y="3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69" name="Freeform 1471"/>
              <p:cNvSpPr/>
              <p:nvPr/>
            </p:nvSpPr>
            <p:spPr bwMode="auto">
              <a:xfrm>
                <a:off x="485" y="2823"/>
                <a:ext cx="8" cy="6"/>
              </a:xfrm>
              <a:custGeom>
                <a:avLst/>
                <a:gdLst>
                  <a:gd name="T0" fmla="*/ 1 w 3"/>
                  <a:gd name="T1" fmla="*/ 1 h 2"/>
                  <a:gd name="T2" fmla="*/ 3 w 3"/>
                  <a:gd name="T3" fmla="*/ 1 h 2"/>
                  <a:gd name="T4" fmla="*/ 0 w 3"/>
                  <a:gd name="T5" fmla="*/ 0 h 2"/>
                  <a:gd name="T6" fmla="*/ 1 w 3"/>
                  <a:gd name="T7" fmla="*/ 1 h 2"/>
                  <a:gd name="T8" fmla="*/ 1 w 3"/>
                  <a:gd name="T9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2">
                    <a:moveTo>
                      <a:pt x="1" y="1"/>
                    </a:moveTo>
                    <a:cubicBezTo>
                      <a:pt x="3" y="1"/>
                      <a:pt x="3" y="1"/>
                      <a:pt x="3" y="1"/>
                    </a:cubicBezTo>
                    <a:cubicBezTo>
                      <a:pt x="3" y="0"/>
                      <a:pt x="1" y="0"/>
                      <a:pt x="0" y="0"/>
                    </a:cubicBezTo>
                    <a:cubicBezTo>
                      <a:pt x="1" y="1"/>
                      <a:pt x="0" y="2"/>
                      <a:pt x="1" y="1"/>
                    </a:cubicBezTo>
                    <a:cubicBezTo>
                      <a:pt x="1" y="1"/>
                      <a:pt x="2" y="1"/>
                      <a:pt x="1" y="1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0" name="Freeform 1472"/>
              <p:cNvSpPr/>
              <p:nvPr/>
            </p:nvSpPr>
            <p:spPr bwMode="auto">
              <a:xfrm>
                <a:off x="482" y="2794"/>
                <a:ext cx="24" cy="29"/>
              </a:xfrm>
              <a:custGeom>
                <a:avLst/>
                <a:gdLst>
                  <a:gd name="T0" fmla="*/ 7 w 9"/>
                  <a:gd name="T1" fmla="*/ 4 h 11"/>
                  <a:gd name="T2" fmla="*/ 6 w 9"/>
                  <a:gd name="T3" fmla="*/ 2 h 11"/>
                  <a:gd name="T4" fmla="*/ 1 w 9"/>
                  <a:gd name="T5" fmla="*/ 6 h 11"/>
                  <a:gd name="T6" fmla="*/ 2 w 9"/>
                  <a:gd name="T7" fmla="*/ 8 h 11"/>
                  <a:gd name="T8" fmla="*/ 1 w 9"/>
                  <a:gd name="T9" fmla="*/ 9 h 11"/>
                  <a:gd name="T10" fmla="*/ 3 w 9"/>
                  <a:gd name="T11" fmla="*/ 10 h 11"/>
                  <a:gd name="T12" fmla="*/ 2 w 9"/>
                  <a:gd name="T13" fmla="*/ 9 h 11"/>
                  <a:gd name="T14" fmla="*/ 3 w 9"/>
                  <a:gd name="T15" fmla="*/ 9 h 11"/>
                  <a:gd name="T16" fmla="*/ 2 w 9"/>
                  <a:gd name="T17" fmla="*/ 8 h 11"/>
                  <a:gd name="T18" fmla="*/ 3 w 9"/>
                  <a:gd name="T19" fmla="*/ 9 h 11"/>
                  <a:gd name="T20" fmla="*/ 3 w 9"/>
                  <a:gd name="T21" fmla="*/ 6 h 11"/>
                  <a:gd name="T22" fmla="*/ 4 w 9"/>
                  <a:gd name="T23" fmla="*/ 7 h 11"/>
                  <a:gd name="T24" fmla="*/ 6 w 9"/>
                  <a:gd name="T25" fmla="*/ 6 h 11"/>
                  <a:gd name="T26" fmla="*/ 6 w 9"/>
                  <a:gd name="T27" fmla="*/ 5 h 11"/>
                  <a:gd name="T28" fmla="*/ 5 w 9"/>
                  <a:gd name="T29" fmla="*/ 4 h 11"/>
                  <a:gd name="T30" fmla="*/ 6 w 9"/>
                  <a:gd name="T31" fmla="*/ 6 h 11"/>
                  <a:gd name="T32" fmla="*/ 9 w 9"/>
                  <a:gd name="T33" fmla="*/ 4 h 11"/>
                  <a:gd name="T34" fmla="*/ 9 w 9"/>
                  <a:gd name="T35" fmla="*/ 2 h 11"/>
                  <a:gd name="T36" fmla="*/ 9 w 9"/>
                  <a:gd name="T37" fmla="*/ 4 h 11"/>
                  <a:gd name="T38" fmla="*/ 9 w 9"/>
                  <a:gd name="T39" fmla="*/ 4 h 11"/>
                  <a:gd name="T40" fmla="*/ 9 w 9"/>
                  <a:gd name="T41" fmla="*/ 1 h 11"/>
                  <a:gd name="T42" fmla="*/ 7 w 9"/>
                  <a:gd name="T43" fmla="*/ 4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9" h="11">
                    <a:moveTo>
                      <a:pt x="7" y="4"/>
                    </a:moveTo>
                    <a:cubicBezTo>
                      <a:pt x="6" y="2"/>
                      <a:pt x="6" y="2"/>
                      <a:pt x="6" y="2"/>
                    </a:cubicBezTo>
                    <a:cubicBezTo>
                      <a:pt x="5" y="2"/>
                      <a:pt x="3" y="5"/>
                      <a:pt x="1" y="6"/>
                    </a:cubicBezTo>
                    <a:cubicBezTo>
                      <a:pt x="0" y="6"/>
                      <a:pt x="2" y="7"/>
                      <a:pt x="2" y="8"/>
                    </a:cubicBezTo>
                    <a:cubicBezTo>
                      <a:pt x="1" y="9"/>
                      <a:pt x="1" y="9"/>
                      <a:pt x="1" y="9"/>
                    </a:cubicBezTo>
                    <a:cubicBezTo>
                      <a:pt x="2" y="9"/>
                      <a:pt x="1" y="11"/>
                      <a:pt x="3" y="10"/>
                    </a:cubicBezTo>
                    <a:cubicBezTo>
                      <a:pt x="3" y="10"/>
                      <a:pt x="1" y="10"/>
                      <a:pt x="2" y="9"/>
                    </a:cubicBezTo>
                    <a:cubicBezTo>
                      <a:pt x="3" y="9"/>
                      <a:pt x="3" y="9"/>
                      <a:pt x="3" y="9"/>
                    </a:cubicBezTo>
                    <a:cubicBezTo>
                      <a:pt x="2" y="8"/>
                      <a:pt x="2" y="8"/>
                      <a:pt x="2" y="8"/>
                    </a:cubicBezTo>
                    <a:cubicBezTo>
                      <a:pt x="3" y="9"/>
                      <a:pt x="3" y="9"/>
                      <a:pt x="3" y="9"/>
                    </a:cubicBezTo>
                    <a:cubicBezTo>
                      <a:pt x="5" y="8"/>
                      <a:pt x="1" y="7"/>
                      <a:pt x="3" y="6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5" y="6"/>
                      <a:pt x="5" y="5"/>
                      <a:pt x="6" y="6"/>
                    </a:cubicBezTo>
                    <a:cubicBezTo>
                      <a:pt x="6" y="6"/>
                      <a:pt x="6" y="5"/>
                      <a:pt x="6" y="5"/>
                    </a:cubicBezTo>
                    <a:cubicBezTo>
                      <a:pt x="6" y="5"/>
                      <a:pt x="5" y="5"/>
                      <a:pt x="5" y="4"/>
                    </a:cubicBezTo>
                    <a:cubicBezTo>
                      <a:pt x="5" y="2"/>
                      <a:pt x="5" y="5"/>
                      <a:pt x="6" y="6"/>
                    </a:cubicBezTo>
                    <a:cubicBezTo>
                      <a:pt x="6" y="4"/>
                      <a:pt x="8" y="3"/>
                      <a:pt x="9" y="4"/>
                    </a:cubicBezTo>
                    <a:cubicBezTo>
                      <a:pt x="8" y="3"/>
                      <a:pt x="8" y="2"/>
                      <a:pt x="9" y="2"/>
                    </a:cubicBezTo>
                    <a:cubicBezTo>
                      <a:pt x="9" y="2"/>
                      <a:pt x="9" y="3"/>
                      <a:pt x="9" y="4"/>
                    </a:cubicBezTo>
                    <a:cubicBezTo>
                      <a:pt x="9" y="4"/>
                      <a:pt x="9" y="4"/>
                      <a:pt x="9" y="4"/>
                    </a:cubicBezTo>
                    <a:cubicBezTo>
                      <a:pt x="9" y="3"/>
                      <a:pt x="9" y="1"/>
                      <a:pt x="9" y="1"/>
                    </a:cubicBezTo>
                    <a:cubicBezTo>
                      <a:pt x="8" y="0"/>
                      <a:pt x="8" y="3"/>
                      <a:pt x="7" y="4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1" name="Freeform 1473"/>
              <p:cNvSpPr/>
              <p:nvPr/>
            </p:nvSpPr>
            <p:spPr bwMode="auto">
              <a:xfrm>
                <a:off x="498" y="2799"/>
                <a:ext cx="3" cy="0"/>
              </a:xfrm>
              <a:custGeom>
                <a:avLst/>
                <a:gdLst>
                  <a:gd name="T0" fmla="*/ 0 w 3"/>
                  <a:gd name="T1" fmla="*/ 0 w 3"/>
                  <a:gd name="T2" fmla="*/ 3 w 3"/>
                  <a:gd name="T3" fmla="*/ 0 w 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3">
                    <a:moveTo>
                      <a:pt x="0" y="0"/>
                    </a:moveTo>
                    <a:lnTo>
                      <a:pt x="0" y="0"/>
                    </a:lnTo>
                    <a:lnTo>
                      <a:pt x="3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2" name="Freeform 1474"/>
              <p:cNvSpPr/>
              <p:nvPr/>
            </p:nvSpPr>
            <p:spPr bwMode="auto">
              <a:xfrm>
                <a:off x="580" y="3193"/>
                <a:ext cx="0" cy="3"/>
              </a:xfrm>
              <a:custGeom>
                <a:avLst/>
                <a:gdLst>
                  <a:gd name="T0" fmla="*/ 0 h 3"/>
                  <a:gd name="T1" fmla="*/ 0 h 3"/>
                  <a:gd name="T2" fmla="*/ 3 h 3"/>
                  <a:gd name="T3" fmla="*/ 0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lnTo>
                      <a:pt x="0" y="0"/>
                    </a:lnTo>
                    <a:lnTo>
                      <a:pt x="0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3" name="Freeform 1475"/>
              <p:cNvSpPr/>
              <p:nvPr/>
            </p:nvSpPr>
            <p:spPr bwMode="auto">
              <a:xfrm>
                <a:off x="572" y="3185"/>
                <a:ext cx="8" cy="14"/>
              </a:xfrm>
              <a:custGeom>
                <a:avLst/>
                <a:gdLst>
                  <a:gd name="T0" fmla="*/ 0 w 3"/>
                  <a:gd name="T1" fmla="*/ 0 h 5"/>
                  <a:gd name="T2" fmla="*/ 0 w 3"/>
                  <a:gd name="T3" fmla="*/ 0 h 5"/>
                  <a:gd name="T4" fmla="*/ 3 w 3"/>
                  <a:gd name="T5" fmla="*/ 5 h 5"/>
                  <a:gd name="T6" fmla="*/ 2 w 3"/>
                  <a:gd name="T7" fmla="*/ 1 h 5"/>
                  <a:gd name="T8" fmla="*/ 2 w 3"/>
                  <a:gd name="T9" fmla="*/ 3 h 5"/>
                  <a:gd name="T10" fmla="*/ 1 w 3"/>
                  <a:gd name="T11" fmla="*/ 1 h 5"/>
                  <a:gd name="T12" fmla="*/ 1 w 3"/>
                  <a:gd name="T13" fmla="*/ 1 h 5"/>
                  <a:gd name="T14" fmla="*/ 0 w 3"/>
                  <a:gd name="T15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" h="5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2" y="3"/>
                      <a:pt x="1" y="3"/>
                      <a:pt x="3" y="5"/>
                    </a:cubicBezTo>
                    <a:cubicBezTo>
                      <a:pt x="3" y="4"/>
                      <a:pt x="3" y="3"/>
                      <a:pt x="2" y="1"/>
                    </a:cubicBezTo>
                    <a:cubicBezTo>
                      <a:pt x="2" y="2"/>
                      <a:pt x="2" y="3"/>
                      <a:pt x="2" y="3"/>
                    </a:cubicBezTo>
                    <a:cubicBezTo>
                      <a:pt x="1" y="2"/>
                      <a:pt x="2" y="2"/>
                      <a:pt x="1" y="1"/>
                    </a:cubicBezTo>
                    <a:cubicBezTo>
                      <a:pt x="0" y="0"/>
                      <a:pt x="1" y="1"/>
                      <a:pt x="1" y="1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4" name="Freeform 1476"/>
              <p:cNvSpPr/>
              <p:nvPr/>
            </p:nvSpPr>
            <p:spPr bwMode="auto">
              <a:xfrm>
                <a:off x="574" y="3191"/>
                <a:ext cx="0" cy="2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5" name="Freeform 1477"/>
              <p:cNvSpPr/>
              <p:nvPr/>
            </p:nvSpPr>
            <p:spPr bwMode="auto">
              <a:xfrm>
                <a:off x="572" y="3191"/>
                <a:ext cx="2" cy="5"/>
              </a:xfrm>
              <a:custGeom>
                <a:avLst/>
                <a:gdLst>
                  <a:gd name="T0" fmla="*/ 1 w 1"/>
                  <a:gd name="T1" fmla="*/ 1 h 2"/>
                  <a:gd name="T2" fmla="*/ 0 w 1"/>
                  <a:gd name="T3" fmla="*/ 0 h 2"/>
                  <a:gd name="T4" fmla="*/ 1 w 1"/>
                  <a:gd name="T5" fmla="*/ 2 h 2"/>
                  <a:gd name="T6" fmla="*/ 1 w 1"/>
                  <a:gd name="T7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1" y="1"/>
                    </a:moveTo>
                    <a:cubicBezTo>
                      <a:pt x="1" y="1"/>
                      <a:pt x="1" y="0"/>
                      <a:pt x="0" y="0"/>
                    </a:cubicBezTo>
                    <a:cubicBezTo>
                      <a:pt x="1" y="2"/>
                      <a:pt x="1" y="2"/>
                      <a:pt x="1" y="2"/>
                    </a:cubicBez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6" name="Freeform 1478"/>
              <p:cNvSpPr/>
              <p:nvPr/>
            </p:nvSpPr>
            <p:spPr bwMode="auto">
              <a:xfrm>
                <a:off x="572" y="3196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7" name="Freeform 1479"/>
              <p:cNvSpPr/>
              <p:nvPr/>
            </p:nvSpPr>
            <p:spPr bwMode="auto">
              <a:xfrm>
                <a:off x="569" y="3188"/>
                <a:ext cx="3" cy="11"/>
              </a:xfrm>
              <a:custGeom>
                <a:avLst/>
                <a:gdLst>
                  <a:gd name="T0" fmla="*/ 0 w 1"/>
                  <a:gd name="T1" fmla="*/ 3 h 4"/>
                  <a:gd name="T2" fmla="*/ 1 w 1"/>
                  <a:gd name="T3" fmla="*/ 3 h 4"/>
                  <a:gd name="T4" fmla="*/ 1 w 1"/>
                  <a:gd name="T5" fmla="*/ 3 h 4"/>
                  <a:gd name="T6" fmla="*/ 0 w 1"/>
                  <a:gd name="T7" fmla="*/ 1 h 4"/>
                  <a:gd name="T8" fmla="*/ 1 w 1"/>
                  <a:gd name="T9" fmla="*/ 1 h 4"/>
                  <a:gd name="T10" fmla="*/ 0 w 1"/>
                  <a:gd name="T11" fmla="*/ 0 h 4"/>
                  <a:gd name="T12" fmla="*/ 0 w 1"/>
                  <a:gd name="T13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" h="4">
                    <a:moveTo>
                      <a:pt x="0" y="3"/>
                    </a:moveTo>
                    <a:cubicBezTo>
                      <a:pt x="1" y="4"/>
                      <a:pt x="1" y="3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0" y="2"/>
                      <a:pt x="0" y="1"/>
                      <a:pt x="0" y="1"/>
                    </a:cubicBezTo>
                    <a:cubicBezTo>
                      <a:pt x="1" y="1"/>
                      <a:pt x="1" y="2"/>
                      <a:pt x="1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3"/>
                      <a:pt x="0" y="3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8" name="Freeform 1480"/>
              <p:cNvSpPr/>
              <p:nvPr/>
            </p:nvSpPr>
            <p:spPr bwMode="auto">
              <a:xfrm>
                <a:off x="572" y="3193"/>
                <a:ext cx="0" cy="3"/>
              </a:xfrm>
              <a:custGeom>
                <a:avLst/>
                <a:gdLst>
                  <a:gd name="T0" fmla="*/ 1 h 1"/>
                  <a:gd name="T1" fmla="*/ 1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9" name="Freeform 1481"/>
              <p:cNvSpPr/>
              <p:nvPr/>
            </p:nvSpPr>
            <p:spPr bwMode="auto">
              <a:xfrm>
                <a:off x="572" y="3193"/>
                <a:ext cx="2" cy="3"/>
              </a:xfrm>
              <a:custGeom>
                <a:avLst/>
                <a:gdLst>
                  <a:gd name="T0" fmla="*/ 2 w 2"/>
                  <a:gd name="T1" fmla="*/ 3 h 3"/>
                  <a:gd name="T2" fmla="*/ 2 w 2"/>
                  <a:gd name="T3" fmla="*/ 0 h 3"/>
                  <a:gd name="T4" fmla="*/ 0 w 2"/>
                  <a:gd name="T5" fmla="*/ 0 h 3"/>
                  <a:gd name="T6" fmla="*/ 2 w 2"/>
                  <a:gd name="T7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3">
                    <a:moveTo>
                      <a:pt x="2" y="3"/>
                    </a:moveTo>
                    <a:lnTo>
                      <a:pt x="2" y="0"/>
                    </a:lnTo>
                    <a:lnTo>
                      <a:pt x="0" y="0"/>
                    </a:lnTo>
                    <a:lnTo>
                      <a:pt x="2" y="3"/>
                    </a:ln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0" name="Freeform 1482"/>
              <p:cNvSpPr/>
              <p:nvPr/>
            </p:nvSpPr>
            <p:spPr bwMode="auto">
              <a:xfrm>
                <a:off x="566" y="3185"/>
                <a:ext cx="3" cy="14"/>
              </a:xfrm>
              <a:custGeom>
                <a:avLst/>
                <a:gdLst>
                  <a:gd name="T0" fmla="*/ 0 w 1"/>
                  <a:gd name="T1" fmla="*/ 5 h 5"/>
                  <a:gd name="T2" fmla="*/ 1 w 1"/>
                  <a:gd name="T3" fmla="*/ 3 h 5"/>
                  <a:gd name="T4" fmla="*/ 0 w 1"/>
                  <a:gd name="T5" fmla="*/ 0 h 5"/>
                  <a:gd name="T6" fmla="*/ 0 w 1"/>
                  <a:gd name="T7" fmla="*/ 1 h 5"/>
                  <a:gd name="T8" fmla="*/ 0 w 1"/>
                  <a:gd name="T9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5">
                    <a:moveTo>
                      <a:pt x="0" y="5"/>
                    </a:moveTo>
                    <a:cubicBezTo>
                      <a:pt x="0" y="2"/>
                      <a:pt x="1" y="5"/>
                      <a:pt x="1" y="3"/>
                    </a:cubicBezTo>
                    <a:cubicBezTo>
                      <a:pt x="1" y="3"/>
                      <a:pt x="0" y="2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2"/>
                      <a:pt x="0" y="4"/>
                      <a:pt x="0" y="5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1" name="Freeform 1483"/>
              <p:cNvSpPr/>
              <p:nvPr/>
            </p:nvSpPr>
            <p:spPr bwMode="auto">
              <a:xfrm>
                <a:off x="566" y="318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2" name="Freeform 1484"/>
              <p:cNvSpPr/>
              <p:nvPr/>
            </p:nvSpPr>
            <p:spPr bwMode="auto">
              <a:xfrm>
                <a:off x="563" y="3185"/>
                <a:ext cx="3" cy="8"/>
              </a:xfrm>
              <a:custGeom>
                <a:avLst/>
                <a:gdLst>
                  <a:gd name="T0" fmla="*/ 0 w 1"/>
                  <a:gd name="T1" fmla="*/ 3 h 3"/>
                  <a:gd name="T2" fmla="*/ 1 w 1"/>
                  <a:gd name="T3" fmla="*/ 2 h 3"/>
                  <a:gd name="T4" fmla="*/ 0 w 1"/>
                  <a:gd name="T5" fmla="*/ 2 h 3"/>
                  <a:gd name="T6" fmla="*/ 1 w 1"/>
                  <a:gd name="T7" fmla="*/ 1 h 3"/>
                  <a:gd name="T8" fmla="*/ 0 w 1"/>
                  <a:gd name="T9" fmla="*/ 3 h 3"/>
                  <a:gd name="T10" fmla="*/ 1 w 1"/>
                  <a:gd name="T11" fmla="*/ 2 h 3"/>
                  <a:gd name="T12" fmla="*/ 1 w 1"/>
                  <a:gd name="T13" fmla="*/ 3 h 3"/>
                  <a:gd name="T14" fmla="*/ 1 w 1"/>
                  <a:gd name="T15" fmla="*/ 1 h 3"/>
                  <a:gd name="T16" fmla="*/ 1 w 1"/>
                  <a:gd name="T17" fmla="*/ 1 h 3"/>
                  <a:gd name="T18" fmla="*/ 1 w 1"/>
                  <a:gd name="T19" fmla="*/ 0 h 3"/>
                  <a:gd name="T20" fmla="*/ 0 w 1"/>
                  <a:gd name="T21" fmla="*/ 2 h 3"/>
                  <a:gd name="T22" fmla="*/ 0 w 1"/>
                  <a:gd name="T23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" h="3">
                    <a:moveTo>
                      <a:pt x="0" y="3"/>
                    </a:moveTo>
                    <a:cubicBezTo>
                      <a:pt x="0" y="2"/>
                      <a:pt x="0" y="2"/>
                      <a:pt x="1" y="2"/>
                    </a:cubicBezTo>
                    <a:cubicBezTo>
                      <a:pt x="1" y="1"/>
                      <a:pt x="0" y="2"/>
                      <a:pt x="0" y="2"/>
                    </a:cubicBezTo>
                    <a:cubicBezTo>
                      <a:pt x="0" y="2"/>
                      <a:pt x="1" y="1"/>
                      <a:pt x="1" y="1"/>
                    </a:cubicBezTo>
                    <a:cubicBezTo>
                      <a:pt x="0" y="3"/>
                      <a:pt x="0" y="2"/>
                      <a:pt x="0" y="3"/>
                    </a:cubicBezTo>
                    <a:cubicBezTo>
                      <a:pt x="0" y="3"/>
                      <a:pt x="0" y="3"/>
                      <a:pt x="1" y="2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1" y="2"/>
                      <a:pt x="1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1"/>
                      <a:pt x="0" y="2"/>
                      <a:pt x="0" y="2"/>
                    </a:cubicBezTo>
                    <a:cubicBezTo>
                      <a:pt x="0" y="2"/>
                      <a:pt x="1" y="2"/>
                      <a:pt x="0" y="3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3" name="Rectangle 1485"/>
              <p:cNvSpPr>
                <a:spLocks noChangeArrowheads="1"/>
              </p:cNvSpPr>
              <p:nvPr/>
            </p:nvSpPr>
            <p:spPr bwMode="auto">
              <a:xfrm>
                <a:off x="563" y="3191"/>
                <a:ext cx="1" cy="1"/>
              </a:xfrm>
              <a:prstGeom prst="rect">
                <a:avLst/>
              </a:pr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4" name="Freeform 1486"/>
              <p:cNvSpPr/>
              <p:nvPr/>
            </p:nvSpPr>
            <p:spPr bwMode="auto">
              <a:xfrm>
                <a:off x="561" y="3188"/>
                <a:ext cx="11" cy="3"/>
              </a:xfrm>
              <a:custGeom>
                <a:avLst/>
                <a:gdLst>
                  <a:gd name="T0" fmla="*/ 0 w 4"/>
                  <a:gd name="T1" fmla="*/ 1 h 1"/>
                  <a:gd name="T2" fmla="*/ 1 w 4"/>
                  <a:gd name="T3" fmla="*/ 1 h 1"/>
                  <a:gd name="T4" fmla="*/ 1 w 4"/>
                  <a:gd name="T5" fmla="*/ 1 h 1"/>
                  <a:gd name="T6" fmla="*/ 2 w 4"/>
                  <a:gd name="T7" fmla="*/ 1 h 1"/>
                  <a:gd name="T8" fmla="*/ 1 w 4"/>
                  <a:gd name="T9" fmla="*/ 1 h 1"/>
                  <a:gd name="T10" fmla="*/ 3 w 4"/>
                  <a:gd name="T11" fmla="*/ 0 h 1"/>
                  <a:gd name="T12" fmla="*/ 2 w 4"/>
                  <a:gd name="T13" fmla="*/ 1 h 1"/>
                  <a:gd name="T14" fmla="*/ 3 w 4"/>
                  <a:gd name="T15" fmla="*/ 0 h 1"/>
                  <a:gd name="T16" fmla="*/ 2 w 4"/>
                  <a:gd name="T17" fmla="*/ 0 h 1"/>
                  <a:gd name="T18" fmla="*/ 2 w 4"/>
                  <a:gd name="T19" fmla="*/ 0 h 1"/>
                  <a:gd name="T20" fmla="*/ 0 w 4"/>
                  <a:gd name="T21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" h="1">
                    <a:moveTo>
                      <a:pt x="0" y="1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2" y="1"/>
                      <a:pt x="2" y="1"/>
                    </a:cubicBezTo>
                    <a:cubicBezTo>
                      <a:pt x="2" y="1"/>
                      <a:pt x="2" y="1"/>
                      <a:pt x="1" y="1"/>
                    </a:cubicBezTo>
                    <a:cubicBezTo>
                      <a:pt x="2" y="1"/>
                      <a:pt x="3" y="0"/>
                      <a:pt x="3" y="0"/>
                    </a:cubicBezTo>
                    <a:cubicBezTo>
                      <a:pt x="3" y="0"/>
                      <a:pt x="3" y="0"/>
                      <a:pt x="2" y="1"/>
                    </a:cubicBezTo>
                    <a:cubicBezTo>
                      <a:pt x="3" y="0"/>
                      <a:pt x="4" y="1"/>
                      <a:pt x="3" y="0"/>
                    </a:cubicBezTo>
                    <a:cubicBezTo>
                      <a:pt x="3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0" y="0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5" name="Freeform 1487"/>
              <p:cNvSpPr/>
              <p:nvPr/>
            </p:nvSpPr>
            <p:spPr bwMode="auto">
              <a:xfrm>
                <a:off x="561" y="3191"/>
                <a:ext cx="0" cy="2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1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6" name="Freeform 1488"/>
              <p:cNvSpPr/>
              <p:nvPr/>
            </p:nvSpPr>
            <p:spPr bwMode="auto">
              <a:xfrm>
                <a:off x="569" y="318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7" name="Freeform 1489"/>
              <p:cNvSpPr/>
              <p:nvPr/>
            </p:nvSpPr>
            <p:spPr bwMode="auto">
              <a:xfrm>
                <a:off x="561" y="3188"/>
                <a:ext cx="2" cy="0"/>
              </a:xfrm>
              <a:custGeom>
                <a:avLst/>
                <a:gdLst>
                  <a:gd name="T0" fmla="*/ 1 w 1"/>
                  <a:gd name="T1" fmla="*/ 1 w 1"/>
                  <a:gd name="T2" fmla="*/ 0 w 1"/>
                  <a:gd name="T3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8" name="Freeform 1490"/>
              <p:cNvSpPr/>
              <p:nvPr/>
            </p:nvSpPr>
            <p:spPr bwMode="auto">
              <a:xfrm>
                <a:off x="558" y="3169"/>
                <a:ext cx="27" cy="22"/>
              </a:xfrm>
              <a:custGeom>
                <a:avLst/>
                <a:gdLst>
                  <a:gd name="T0" fmla="*/ 7 w 10"/>
                  <a:gd name="T1" fmla="*/ 5 h 8"/>
                  <a:gd name="T2" fmla="*/ 7 w 10"/>
                  <a:gd name="T3" fmla="*/ 4 h 8"/>
                  <a:gd name="T4" fmla="*/ 8 w 10"/>
                  <a:gd name="T5" fmla="*/ 2 h 8"/>
                  <a:gd name="T6" fmla="*/ 10 w 10"/>
                  <a:gd name="T7" fmla="*/ 0 h 8"/>
                  <a:gd name="T8" fmla="*/ 8 w 10"/>
                  <a:gd name="T9" fmla="*/ 1 h 8"/>
                  <a:gd name="T10" fmla="*/ 9 w 10"/>
                  <a:gd name="T11" fmla="*/ 0 h 8"/>
                  <a:gd name="T12" fmla="*/ 7 w 10"/>
                  <a:gd name="T13" fmla="*/ 0 h 8"/>
                  <a:gd name="T14" fmla="*/ 5 w 10"/>
                  <a:gd name="T15" fmla="*/ 1 h 8"/>
                  <a:gd name="T16" fmla="*/ 2 w 10"/>
                  <a:gd name="T17" fmla="*/ 4 h 8"/>
                  <a:gd name="T18" fmla="*/ 3 w 10"/>
                  <a:gd name="T19" fmla="*/ 5 h 8"/>
                  <a:gd name="T20" fmla="*/ 2 w 10"/>
                  <a:gd name="T21" fmla="*/ 5 h 8"/>
                  <a:gd name="T22" fmla="*/ 2 w 10"/>
                  <a:gd name="T23" fmla="*/ 5 h 8"/>
                  <a:gd name="T24" fmla="*/ 1 w 10"/>
                  <a:gd name="T25" fmla="*/ 6 h 8"/>
                  <a:gd name="T26" fmla="*/ 3 w 10"/>
                  <a:gd name="T27" fmla="*/ 7 h 8"/>
                  <a:gd name="T28" fmla="*/ 1 w 10"/>
                  <a:gd name="T29" fmla="*/ 6 h 8"/>
                  <a:gd name="T30" fmla="*/ 2 w 10"/>
                  <a:gd name="T31" fmla="*/ 7 h 8"/>
                  <a:gd name="T32" fmla="*/ 4 w 10"/>
                  <a:gd name="T33" fmla="*/ 7 h 8"/>
                  <a:gd name="T34" fmla="*/ 5 w 10"/>
                  <a:gd name="T35" fmla="*/ 7 h 8"/>
                  <a:gd name="T36" fmla="*/ 3 w 10"/>
                  <a:gd name="T37" fmla="*/ 4 h 8"/>
                  <a:gd name="T38" fmla="*/ 4 w 10"/>
                  <a:gd name="T39" fmla="*/ 5 h 8"/>
                  <a:gd name="T40" fmla="*/ 6 w 10"/>
                  <a:gd name="T41" fmla="*/ 5 h 8"/>
                  <a:gd name="T42" fmla="*/ 5 w 10"/>
                  <a:gd name="T43" fmla="*/ 3 h 8"/>
                  <a:gd name="T44" fmla="*/ 5 w 10"/>
                  <a:gd name="T45" fmla="*/ 3 h 8"/>
                  <a:gd name="T46" fmla="*/ 5 w 10"/>
                  <a:gd name="T47" fmla="*/ 3 h 8"/>
                  <a:gd name="T48" fmla="*/ 6 w 10"/>
                  <a:gd name="T49" fmla="*/ 4 h 8"/>
                  <a:gd name="T50" fmla="*/ 5 w 10"/>
                  <a:gd name="T51" fmla="*/ 1 h 8"/>
                  <a:gd name="T52" fmla="*/ 7 w 10"/>
                  <a:gd name="T53" fmla="*/ 4 h 8"/>
                  <a:gd name="T54" fmla="*/ 6 w 10"/>
                  <a:gd name="T55" fmla="*/ 3 h 8"/>
                  <a:gd name="T56" fmla="*/ 6 w 10"/>
                  <a:gd name="T57" fmla="*/ 2 h 8"/>
                  <a:gd name="T58" fmla="*/ 7 w 10"/>
                  <a:gd name="T59" fmla="*/ 4 h 8"/>
                  <a:gd name="T60" fmla="*/ 7 w 10"/>
                  <a:gd name="T61" fmla="*/ 3 h 8"/>
                  <a:gd name="T62" fmla="*/ 7 w 10"/>
                  <a:gd name="T63" fmla="*/ 1 h 8"/>
                  <a:gd name="T64" fmla="*/ 8 w 10"/>
                  <a:gd name="T65" fmla="*/ 2 h 8"/>
                  <a:gd name="T66" fmla="*/ 7 w 10"/>
                  <a:gd name="T67" fmla="*/ 4 h 8"/>
                  <a:gd name="T68" fmla="*/ 7 w 10"/>
                  <a:gd name="T69" fmla="*/ 5 h 8"/>
                  <a:gd name="T70" fmla="*/ 8 w 10"/>
                  <a:gd name="T71" fmla="*/ 3 h 8"/>
                  <a:gd name="T72" fmla="*/ 7 w 10"/>
                  <a:gd name="T73" fmla="*/ 5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0" h="8">
                    <a:moveTo>
                      <a:pt x="7" y="5"/>
                    </a:moveTo>
                    <a:cubicBezTo>
                      <a:pt x="7" y="4"/>
                      <a:pt x="8" y="4"/>
                      <a:pt x="7" y="4"/>
                    </a:cubicBezTo>
                    <a:cubicBezTo>
                      <a:pt x="8" y="3"/>
                      <a:pt x="8" y="3"/>
                      <a:pt x="8" y="2"/>
                    </a:cubicBezTo>
                    <a:cubicBezTo>
                      <a:pt x="9" y="2"/>
                      <a:pt x="9" y="1"/>
                      <a:pt x="10" y="0"/>
                    </a:cubicBezTo>
                    <a:cubicBezTo>
                      <a:pt x="9" y="0"/>
                      <a:pt x="8" y="1"/>
                      <a:pt x="8" y="1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8" y="0"/>
                      <a:pt x="7" y="1"/>
                      <a:pt x="7" y="0"/>
                    </a:cubicBezTo>
                    <a:cubicBezTo>
                      <a:pt x="6" y="0"/>
                      <a:pt x="6" y="0"/>
                      <a:pt x="5" y="1"/>
                    </a:cubicBezTo>
                    <a:cubicBezTo>
                      <a:pt x="4" y="1"/>
                      <a:pt x="3" y="3"/>
                      <a:pt x="2" y="4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2" y="5"/>
                      <a:pt x="3" y="6"/>
                      <a:pt x="2" y="5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0" y="4"/>
                      <a:pt x="2" y="6"/>
                      <a:pt x="1" y="6"/>
                    </a:cubicBezTo>
                    <a:cubicBezTo>
                      <a:pt x="1" y="6"/>
                      <a:pt x="3" y="6"/>
                      <a:pt x="3" y="7"/>
                    </a:cubicBezTo>
                    <a:cubicBezTo>
                      <a:pt x="1" y="6"/>
                      <a:pt x="3" y="7"/>
                      <a:pt x="1" y="6"/>
                    </a:cubicBezTo>
                    <a:cubicBezTo>
                      <a:pt x="0" y="7"/>
                      <a:pt x="3" y="7"/>
                      <a:pt x="2" y="7"/>
                    </a:cubicBezTo>
                    <a:cubicBezTo>
                      <a:pt x="4" y="7"/>
                      <a:pt x="3" y="7"/>
                      <a:pt x="4" y="7"/>
                    </a:cubicBezTo>
                    <a:cubicBezTo>
                      <a:pt x="5" y="7"/>
                      <a:pt x="4" y="7"/>
                      <a:pt x="5" y="7"/>
                    </a:cubicBezTo>
                    <a:cubicBezTo>
                      <a:pt x="6" y="8"/>
                      <a:pt x="3" y="6"/>
                      <a:pt x="3" y="4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4" y="4"/>
                      <a:pt x="4" y="3"/>
                      <a:pt x="6" y="5"/>
                    </a:cubicBezTo>
                    <a:cubicBezTo>
                      <a:pt x="5" y="4"/>
                      <a:pt x="7" y="5"/>
                      <a:pt x="5" y="3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5" y="3"/>
                      <a:pt x="6" y="4"/>
                      <a:pt x="6" y="4"/>
                    </a:cubicBezTo>
                    <a:cubicBezTo>
                      <a:pt x="5" y="3"/>
                      <a:pt x="5" y="2"/>
                      <a:pt x="5" y="1"/>
                    </a:cubicBezTo>
                    <a:cubicBezTo>
                      <a:pt x="6" y="2"/>
                      <a:pt x="6" y="3"/>
                      <a:pt x="7" y="4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7" y="4"/>
                      <a:pt x="6" y="2"/>
                      <a:pt x="6" y="2"/>
                    </a:cubicBezTo>
                    <a:cubicBezTo>
                      <a:pt x="6" y="2"/>
                      <a:pt x="7" y="3"/>
                      <a:pt x="7" y="4"/>
                    </a:cubicBezTo>
                    <a:cubicBezTo>
                      <a:pt x="7" y="5"/>
                      <a:pt x="7" y="2"/>
                      <a:pt x="7" y="3"/>
                    </a:cubicBezTo>
                    <a:cubicBezTo>
                      <a:pt x="7" y="1"/>
                      <a:pt x="7" y="1"/>
                      <a:pt x="7" y="1"/>
                    </a:cubicBezTo>
                    <a:cubicBezTo>
                      <a:pt x="7" y="1"/>
                      <a:pt x="7" y="2"/>
                      <a:pt x="8" y="2"/>
                    </a:cubicBezTo>
                    <a:cubicBezTo>
                      <a:pt x="7" y="4"/>
                      <a:pt x="7" y="3"/>
                      <a:pt x="7" y="4"/>
                    </a:cubicBezTo>
                    <a:cubicBezTo>
                      <a:pt x="7" y="5"/>
                      <a:pt x="7" y="5"/>
                      <a:pt x="7" y="5"/>
                    </a:cubicBezTo>
                    <a:cubicBezTo>
                      <a:pt x="7" y="5"/>
                      <a:pt x="7" y="3"/>
                      <a:pt x="8" y="3"/>
                    </a:cubicBezTo>
                    <a:cubicBezTo>
                      <a:pt x="7" y="4"/>
                      <a:pt x="7" y="4"/>
                      <a:pt x="7" y="5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9" name="Rectangle 1491"/>
              <p:cNvSpPr>
                <a:spLocks noChangeArrowheads="1"/>
              </p:cNvSpPr>
              <p:nvPr/>
            </p:nvSpPr>
            <p:spPr bwMode="auto">
              <a:xfrm>
                <a:off x="577" y="3183"/>
                <a:ext cx="1" cy="1"/>
              </a:xfrm>
              <a:prstGeom prst="rect">
                <a:avLst/>
              </a:pr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0" name="Freeform 1492"/>
              <p:cNvSpPr/>
              <p:nvPr/>
            </p:nvSpPr>
            <p:spPr bwMode="auto">
              <a:xfrm>
                <a:off x="577" y="318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1" name="Rectangle 1493"/>
              <p:cNvSpPr>
                <a:spLocks noChangeArrowheads="1"/>
              </p:cNvSpPr>
              <p:nvPr/>
            </p:nvSpPr>
            <p:spPr bwMode="auto">
              <a:xfrm>
                <a:off x="574" y="3169"/>
                <a:ext cx="3" cy="1"/>
              </a:xfrm>
              <a:prstGeom prst="rect">
                <a:avLst/>
              </a:pr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2" name="Freeform 1494"/>
              <p:cNvSpPr/>
              <p:nvPr/>
            </p:nvSpPr>
            <p:spPr bwMode="auto">
              <a:xfrm>
                <a:off x="577" y="3180"/>
                <a:ext cx="0" cy="3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1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3" name="Freeform 1495"/>
              <p:cNvSpPr/>
              <p:nvPr/>
            </p:nvSpPr>
            <p:spPr bwMode="auto">
              <a:xfrm>
                <a:off x="574" y="3183"/>
                <a:ext cx="3" cy="0"/>
              </a:xfrm>
              <a:custGeom>
                <a:avLst/>
                <a:gdLst>
                  <a:gd name="T0" fmla="*/ 0 w 1"/>
                  <a:gd name="T1" fmla="*/ 1 w 1"/>
                  <a:gd name="T2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4" name="Freeform 1496"/>
              <p:cNvSpPr/>
              <p:nvPr/>
            </p:nvSpPr>
            <p:spPr bwMode="auto">
              <a:xfrm>
                <a:off x="574" y="3183"/>
                <a:ext cx="3" cy="2"/>
              </a:xfrm>
              <a:custGeom>
                <a:avLst/>
                <a:gdLst>
                  <a:gd name="T0" fmla="*/ 0 w 3"/>
                  <a:gd name="T1" fmla="*/ 2 h 2"/>
                  <a:gd name="T2" fmla="*/ 3 w 3"/>
                  <a:gd name="T3" fmla="*/ 0 h 2"/>
                  <a:gd name="T4" fmla="*/ 3 w 3"/>
                  <a:gd name="T5" fmla="*/ 0 h 2"/>
                  <a:gd name="T6" fmla="*/ 0 w 3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2">
                    <a:moveTo>
                      <a:pt x="0" y="2"/>
                    </a:moveTo>
                    <a:lnTo>
                      <a:pt x="3" y="0"/>
                    </a:lnTo>
                    <a:lnTo>
                      <a:pt x="3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5" name="Freeform 1497"/>
              <p:cNvSpPr/>
              <p:nvPr/>
            </p:nvSpPr>
            <p:spPr bwMode="auto">
              <a:xfrm>
                <a:off x="577" y="3172"/>
                <a:ext cx="22" cy="16"/>
              </a:xfrm>
              <a:custGeom>
                <a:avLst/>
                <a:gdLst>
                  <a:gd name="T0" fmla="*/ 6 w 8"/>
                  <a:gd name="T1" fmla="*/ 6 h 6"/>
                  <a:gd name="T2" fmla="*/ 7 w 8"/>
                  <a:gd name="T3" fmla="*/ 4 h 6"/>
                  <a:gd name="T4" fmla="*/ 4 w 8"/>
                  <a:gd name="T5" fmla="*/ 4 h 6"/>
                  <a:gd name="T6" fmla="*/ 7 w 8"/>
                  <a:gd name="T7" fmla="*/ 3 h 6"/>
                  <a:gd name="T8" fmla="*/ 4 w 8"/>
                  <a:gd name="T9" fmla="*/ 2 h 6"/>
                  <a:gd name="T10" fmla="*/ 5 w 8"/>
                  <a:gd name="T11" fmla="*/ 1 h 6"/>
                  <a:gd name="T12" fmla="*/ 2 w 8"/>
                  <a:gd name="T13" fmla="*/ 3 h 6"/>
                  <a:gd name="T14" fmla="*/ 4 w 8"/>
                  <a:gd name="T15" fmla="*/ 0 h 6"/>
                  <a:gd name="T16" fmla="*/ 4 w 8"/>
                  <a:gd name="T17" fmla="*/ 0 h 6"/>
                  <a:gd name="T18" fmla="*/ 3 w 8"/>
                  <a:gd name="T19" fmla="*/ 0 h 6"/>
                  <a:gd name="T20" fmla="*/ 1 w 8"/>
                  <a:gd name="T21" fmla="*/ 2 h 6"/>
                  <a:gd name="T22" fmla="*/ 0 w 8"/>
                  <a:gd name="T23" fmla="*/ 3 h 6"/>
                  <a:gd name="T24" fmla="*/ 2 w 8"/>
                  <a:gd name="T25" fmla="*/ 3 h 6"/>
                  <a:gd name="T26" fmla="*/ 1 w 8"/>
                  <a:gd name="T27" fmla="*/ 4 h 6"/>
                  <a:gd name="T28" fmla="*/ 2 w 8"/>
                  <a:gd name="T29" fmla="*/ 3 h 6"/>
                  <a:gd name="T30" fmla="*/ 1 w 8"/>
                  <a:gd name="T31" fmla="*/ 4 h 6"/>
                  <a:gd name="T32" fmla="*/ 2 w 8"/>
                  <a:gd name="T33" fmla="*/ 3 h 6"/>
                  <a:gd name="T34" fmla="*/ 2 w 8"/>
                  <a:gd name="T35" fmla="*/ 4 h 6"/>
                  <a:gd name="T36" fmla="*/ 3 w 8"/>
                  <a:gd name="T37" fmla="*/ 3 h 6"/>
                  <a:gd name="T38" fmla="*/ 2 w 8"/>
                  <a:gd name="T39" fmla="*/ 4 h 6"/>
                  <a:gd name="T40" fmla="*/ 2 w 8"/>
                  <a:gd name="T41" fmla="*/ 3 h 6"/>
                  <a:gd name="T42" fmla="*/ 1 w 8"/>
                  <a:gd name="T43" fmla="*/ 5 h 6"/>
                  <a:gd name="T44" fmla="*/ 2 w 8"/>
                  <a:gd name="T45" fmla="*/ 4 h 6"/>
                  <a:gd name="T46" fmla="*/ 1 w 8"/>
                  <a:gd name="T47" fmla="*/ 4 h 6"/>
                  <a:gd name="T48" fmla="*/ 4 w 8"/>
                  <a:gd name="T49" fmla="*/ 3 h 6"/>
                  <a:gd name="T50" fmla="*/ 2 w 8"/>
                  <a:gd name="T51" fmla="*/ 4 h 6"/>
                  <a:gd name="T52" fmla="*/ 3 w 8"/>
                  <a:gd name="T53" fmla="*/ 5 h 6"/>
                  <a:gd name="T54" fmla="*/ 2 w 8"/>
                  <a:gd name="T55" fmla="*/ 5 h 6"/>
                  <a:gd name="T56" fmla="*/ 3 w 8"/>
                  <a:gd name="T57" fmla="*/ 5 h 6"/>
                  <a:gd name="T58" fmla="*/ 4 w 8"/>
                  <a:gd name="T59" fmla="*/ 5 h 6"/>
                  <a:gd name="T60" fmla="*/ 4 w 8"/>
                  <a:gd name="T61" fmla="*/ 5 h 6"/>
                  <a:gd name="T62" fmla="*/ 4 w 8"/>
                  <a:gd name="T63" fmla="*/ 5 h 6"/>
                  <a:gd name="T64" fmla="*/ 6 w 8"/>
                  <a:gd name="T65" fmla="*/ 6 h 6"/>
                  <a:gd name="T66" fmla="*/ 5 w 8"/>
                  <a:gd name="T67" fmla="*/ 5 h 6"/>
                  <a:gd name="T68" fmla="*/ 6 w 8"/>
                  <a:gd name="T69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8" h="6">
                    <a:moveTo>
                      <a:pt x="6" y="6"/>
                    </a:moveTo>
                    <a:cubicBezTo>
                      <a:pt x="8" y="5"/>
                      <a:pt x="7" y="5"/>
                      <a:pt x="7" y="4"/>
                    </a:cubicBezTo>
                    <a:cubicBezTo>
                      <a:pt x="6" y="3"/>
                      <a:pt x="4" y="4"/>
                      <a:pt x="4" y="4"/>
                    </a:cubicBezTo>
                    <a:cubicBezTo>
                      <a:pt x="7" y="3"/>
                      <a:pt x="7" y="3"/>
                      <a:pt x="7" y="3"/>
                    </a:cubicBezTo>
                    <a:cubicBezTo>
                      <a:pt x="6" y="3"/>
                      <a:pt x="6" y="1"/>
                      <a:pt x="4" y="2"/>
                    </a:cubicBezTo>
                    <a:cubicBezTo>
                      <a:pt x="4" y="2"/>
                      <a:pt x="4" y="1"/>
                      <a:pt x="5" y="1"/>
                    </a:cubicBezTo>
                    <a:cubicBezTo>
                      <a:pt x="4" y="1"/>
                      <a:pt x="1" y="4"/>
                      <a:pt x="2" y="3"/>
                    </a:cubicBezTo>
                    <a:cubicBezTo>
                      <a:pt x="3" y="2"/>
                      <a:pt x="3" y="2"/>
                      <a:pt x="4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4" y="0"/>
                      <a:pt x="3" y="0"/>
                      <a:pt x="3" y="0"/>
                    </a:cubicBezTo>
                    <a:cubicBezTo>
                      <a:pt x="2" y="1"/>
                      <a:pt x="2" y="2"/>
                      <a:pt x="1" y="2"/>
                    </a:cubicBezTo>
                    <a:cubicBezTo>
                      <a:pt x="1" y="2"/>
                      <a:pt x="1" y="3"/>
                      <a:pt x="0" y="3"/>
                    </a:cubicBezTo>
                    <a:cubicBezTo>
                      <a:pt x="1" y="3"/>
                      <a:pt x="1" y="3"/>
                      <a:pt x="2" y="3"/>
                    </a:cubicBezTo>
                    <a:cubicBezTo>
                      <a:pt x="1" y="3"/>
                      <a:pt x="1" y="3"/>
                      <a:pt x="1" y="4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3"/>
                      <a:pt x="1" y="4"/>
                      <a:pt x="1" y="4"/>
                    </a:cubicBezTo>
                    <a:cubicBezTo>
                      <a:pt x="1" y="4"/>
                      <a:pt x="2" y="3"/>
                      <a:pt x="2" y="3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3"/>
                      <a:pt x="2" y="4"/>
                      <a:pt x="3" y="3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4"/>
                      <a:pt x="0" y="5"/>
                      <a:pt x="1" y="5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3" y="4"/>
                      <a:pt x="1" y="4"/>
                      <a:pt x="1" y="4"/>
                    </a:cubicBezTo>
                    <a:cubicBezTo>
                      <a:pt x="2" y="4"/>
                      <a:pt x="4" y="4"/>
                      <a:pt x="4" y="3"/>
                    </a:cubicBezTo>
                    <a:cubicBezTo>
                      <a:pt x="3" y="4"/>
                      <a:pt x="5" y="4"/>
                      <a:pt x="2" y="4"/>
                    </a:cubicBezTo>
                    <a:cubicBezTo>
                      <a:pt x="2" y="5"/>
                      <a:pt x="3" y="4"/>
                      <a:pt x="3" y="5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4" y="5"/>
                      <a:pt x="1" y="5"/>
                      <a:pt x="3" y="5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5" y="5"/>
                      <a:pt x="5" y="6"/>
                      <a:pt x="6" y="6"/>
                    </a:cubicBezTo>
                    <a:cubicBezTo>
                      <a:pt x="6" y="6"/>
                      <a:pt x="5" y="5"/>
                      <a:pt x="5" y="5"/>
                    </a:cubicBezTo>
                    <a:cubicBezTo>
                      <a:pt x="5" y="5"/>
                      <a:pt x="7" y="5"/>
                      <a:pt x="6" y="6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6" name="Freeform 1498"/>
              <p:cNvSpPr/>
              <p:nvPr/>
            </p:nvSpPr>
            <p:spPr bwMode="auto">
              <a:xfrm>
                <a:off x="580" y="3183"/>
                <a:ext cx="3" cy="0"/>
              </a:xfrm>
              <a:custGeom>
                <a:avLst/>
                <a:gdLst>
                  <a:gd name="T0" fmla="*/ 0 w 3"/>
                  <a:gd name="T1" fmla="*/ 3 w 3"/>
                  <a:gd name="T2" fmla="*/ 0 w 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3">
                    <a:moveTo>
                      <a:pt x="0" y="0"/>
                    </a:moveTo>
                    <a:lnTo>
                      <a:pt x="3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7" name="Freeform 1499"/>
              <p:cNvSpPr/>
              <p:nvPr/>
            </p:nvSpPr>
            <p:spPr bwMode="auto">
              <a:xfrm>
                <a:off x="577" y="3183"/>
                <a:ext cx="19" cy="24"/>
              </a:xfrm>
              <a:custGeom>
                <a:avLst/>
                <a:gdLst>
                  <a:gd name="T0" fmla="*/ 3 w 7"/>
                  <a:gd name="T1" fmla="*/ 3 h 9"/>
                  <a:gd name="T2" fmla="*/ 2 w 7"/>
                  <a:gd name="T3" fmla="*/ 2 h 9"/>
                  <a:gd name="T4" fmla="*/ 5 w 7"/>
                  <a:gd name="T5" fmla="*/ 4 h 9"/>
                  <a:gd name="T6" fmla="*/ 5 w 7"/>
                  <a:gd name="T7" fmla="*/ 5 h 9"/>
                  <a:gd name="T8" fmla="*/ 2 w 7"/>
                  <a:gd name="T9" fmla="*/ 3 h 9"/>
                  <a:gd name="T10" fmla="*/ 2 w 7"/>
                  <a:gd name="T11" fmla="*/ 3 h 9"/>
                  <a:gd name="T12" fmla="*/ 3 w 7"/>
                  <a:gd name="T13" fmla="*/ 4 h 9"/>
                  <a:gd name="T14" fmla="*/ 4 w 7"/>
                  <a:gd name="T15" fmla="*/ 5 h 9"/>
                  <a:gd name="T16" fmla="*/ 3 w 7"/>
                  <a:gd name="T17" fmla="*/ 5 h 9"/>
                  <a:gd name="T18" fmla="*/ 2 w 7"/>
                  <a:gd name="T19" fmla="*/ 3 h 9"/>
                  <a:gd name="T20" fmla="*/ 4 w 7"/>
                  <a:gd name="T21" fmla="*/ 8 h 9"/>
                  <a:gd name="T22" fmla="*/ 4 w 7"/>
                  <a:gd name="T23" fmla="*/ 8 h 9"/>
                  <a:gd name="T24" fmla="*/ 3 w 7"/>
                  <a:gd name="T25" fmla="*/ 6 h 9"/>
                  <a:gd name="T26" fmla="*/ 3 w 7"/>
                  <a:gd name="T27" fmla="*/ 6 h 9"/>
                  <a:gd name="T28" fmla="*/ 4 w 7"/>
                  <a:gd name="T29" fmla="*/ 7 h 9"/>
                  <a:gd name="T30" fmla="*/ 7 w 7"/>
                  <a:gd name="T31" fmla="*/ 4 h 9"/>
                  <a:gd name="T32" fmla="*/ 6 w 7"/>
                  <a:gd name="T33" fmla="*/ 4 h 9"/>
                  <a:gd name="T34" fmla="*/ 5 w 7"/>
                  <a:gd name="T35" fmla="*/ 3 h 9"/>
                  <a:gd name="T36" fmla="*/ 3 w 7"/>
                  <a:gd name="T37" fmla="*/ 2 h 9"/>
                  <a:gd name="T38" fmla="*/ 4 w 7"/>
                  <a:gd name="T39" fmla="*/ 2 h 9"/>
                  <a:gd name="T40" fmla="*/ 2 w 7"/>
                  <a:gd name="T41" fmla="*/ 1 h 9"/>
                  <a:gd name="T42" fmla="*/ 1 w 7"/>
                  <a:gd name="T43" fmla="*/ 1 h 9"/>
                  <a:gd name="T44" fmla="*/ 1 w 7"/>
                  <a:gd name="T45" fmla="*/ 1 h 9"/>
                  <a:gd name="T46" fmla="*/ 3 w 7"/>
                  <a:gd name="T47" fmla="*/ 3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7" h="9">
                    <a:moveTo>
                      <a:pt x="3" y="3"/>
                    </a:moveTo>
                    <a:cubicBezTo>
                      <a:pt x="3" y="3"/>
                      <a:pt x="2" y="2"/>
                      <a:pt x="2" y="2"/>
                    </a:cubicBezTo>
                    <a:cubicBezTo>
                      <a:pt x="2" y="3"/>
                      <a:pt x="4" y="3"/>
                      <a:pt x="5" y="4"/>
                    </a:cubicBezTo>
                    <a:cubicBezTo>
                      <a:pt x="4" y="3"/>
                      <a:pt x="5" y="4"/>
                      <a:pt x="5" y="5"/>
                    </a:cubicBezTo>
                    <a:cubicBezTo>
                      <a:pt x="4" y="4"/>
                      <a:pt x="3" y="3"/>
                      <a:pt x="2" y="3"/>
                    </a:cubicBezTo>
                    <a:cubicBezTo>
                      <a:pt x="3" y="3"/>
                      <a:pt x="2" y="3"/>
                      <a:pt x="2" y="3"/>
                    </a:cubicBezTo>
                    <a:cubicBezTo>
                      <a:pt x="3" y="3"/>
                      <a:pt x="2" y="4"/>
                      <a:pt x="3" y="4"/>
                    </a:cubicBezTo>
                    <a:cubicBezTo>
                      <a:pt x="4" y="5"/>
                      <a:pt x="4" y="6"/>
                      <a:pt x="4" y="5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2" y="4"/>
                      <a:pt x="3" y="4"/>
                      <a:pt x="2" y="3"/>
                    </a:cubicBezTo>
                    <a:cubicBezTo>
                      <a:pt x="3" y="5"/>
                      <a:pt x="1" y="6"/>
                      <a:pt x="4" y="8"/>
                    </a:cubicBezTo>
                    <a:cubicBezTo>
                      <a:pt x="4" y="9"/>
                      <a:pt x="4" y="8"/>
                      <a:pt x="4" y="8"/>
                    </a:cubicBezTo>
                    <a:cubicBezTo>
                      <a:pt x="3" y="7"/>
                      <a:pt x="3" y="6"/>
                      <a:pt x="3" y="6"/>
                    </a:cubicBezTo>
                    <a:cubicBezTo>
                      <a:pt x="3" y="6"/>
                      <a:pt x="3" y="5"/>
                      <a:pt x="3" y="6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5" y="7"/>
                      <a:pt x="6" y="5"/>
                      <a:pt x="7" y="4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6" y="4"/>
                      <a:pt x="6" y="3"/>
                      <a:pt x="5" y="3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2"/>
                      <a:pt x="3" y="2"/>
                      <a:pt x="4" y="2"/>
                    </a:cubicBezTo>
                    <a:cubicBezTo>
                      <a:pt x="3" y="2"/>
                      <a:pt x="3" y="2"/>
                      <a:pt x="2" y="1"/>
                    </a:cubicBezTo>
                    <a:cubicBezTo>
                      <a:pt x="2" y="1"/>
                      <a:pt x="3" y="1"/>
                      <a:pt x="1" y="1"/>
                    </a:cubicBezTo>
                    <a:cubicBezTo>
                      <a:pt x="0" y="0"/>
                      <a:pt x="2" y="2"/>
                      <a:pt x="1" y="1"/>
                    </a:cubicBezTo>
                    <a:lnTo>
                      <a:pt x="3" y="3"/>
                    </a:ln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8" name="Freeform 1500"/>
              <p:cNvSpPr/>
              <p:nvPr/>
            </p:nvSpPr>
            <p:spPr bwMode="auto">
              <a:xfrm>
                <a:off x="585" y="3185"/>
                <a:ext cx="3" cy="3"/>
              </a:xfrm>
              <a:custGeom>
                <a:avLst/>
                <a:gdLst>
                  <a:gd name="T0" fmla="*/ 0 w 3"/>
                  <a:gd name="T1" fmla="*/ 0 h 3"/>
                  <a:gd name="T2" fmla="*/ 3 w 3"/>
                  <a:gd name="T3" fmla="*/ 3 h 3"/>
                  <a:gd name="T4" fmla="*/ 0 w 3"/>
                  <a:gd name="T5" fmla="*/ 3 h 3"/>
                  <a:gd name="T6" fmla="*/ 0 w 3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3">
                    <a:moveTo>
                      <a:pt x="0" y="0"/>
                    </a:moveTo>
                    <a:lnTo>
                      <a:pt x="3" y="3"/>
                    </a:lnTo>
                    <a:lnTo>
                      <a:pt x="0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9" name="Freeform 1501"/>
              <p:cNvSpPr/>
              <p:nvPr/>
            </p:nvSpPr>
            <p:spPr bwMode="auto">
              <a:xfrm>
                <a:off x="593" y="3191"/>
                <a:ext cx="3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0" name="Freeform 1502"/>
              <p:cNvSpPr/>
              <p:nvPr/>
            </p:nvSpPr>
            <p:spPr bwMode="auto">
              <a:xfrm>
                <a:off x="580" y="3191"/>
                <a:ext cx="3" cy="2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1 h 1"/>
                  <a:gd name="T4" fmla="*/ 1 w 1"/>
                  <a:gd name="T5" fmla="*/ 1 h 1"/>
                  <a:gd name="T6" fmla="*/ 0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1" name="Freeform 1503"/>
              <p:cNvSpPr/>
              <p:nvPr/>
            </p:nvSpPr>
            <p:spPr bwMode="auto">
              <a:xfrm>
                <a:off x="580" y="3196"/>
                <a:ext cx="8" cy="14"/>
              </a:xfrm>
              <a:custGeom>
                <a:avLst/>
                <a:gdLst>
                  <a:gd name="T0" fmla="*/ 1 w 3"/>
                  <a:gd name="T1" fmla="*/ 5 h 5"/>
                  <a:gd name="T2" fmla="*/ 3 w 3"/>
                  <a:gd name="T3" fmla="*/ 4 h 5"/>
                  <a:gd name="T4" fmla="*/ 0 w 3"/>
                  <a:gd name="T5" fmla="*/ 0 h 5"/>
                  <a:gd name="T6" fmla="*/ 1 w 3"/>
                  <a:gd name="T7" fmla="*/ 3 h 5"/>
                  <a:gd name="T8" fmla="*/ 0 w 3"/>
                  <a:gd name="T9" fmla="*/ 3 h 5"/>
                  <a:gd name="T10" fmla="*/ 1 w 3"/>
                  <a:gd name="T11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" h="5">
                    <a:moveTo>
                      <a:pt x="1" y="5"/>
                    </a:moveTo>
                    <a:cubicBezTo>
                      <a:pt x="2" y="4"/>
                      <a:pt x="1" y="3"/>
                      <a:pt x="3" y="4"/>
                    </a:cubicBezTo>
                    <a:cubicBezTo>
                      <a:pt x="2" y="2"/>
                      <a:pt x="1" y="1"/>
                      <a:pt x="0" y="0"/>
                    </a:cubicBezTo>
                    <a:cubicBezTo>
                      <a:pt x="0" y="0"/>
                      <a:pt x="1" y="2"/>
                      <a:pt x="1" y="3"/>
                    </a:cubicBezTo>
                    <a:cubicBezTo>
                      <a:pt x="1" y="2"/>
                      <a:pt x="1" y="3"/>
                      <a:pt x="0" y="3"/>
                    </a:cubicBezTo>
                    <a:lnTo>
                      <a:pt x="1" y="5"/>
                    </a:ln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2" name="Freeform 1504"/>
              <p:cNvSpPr/>
              <p:nvPr/>
            </p:nvSpPr>
            <p:spPr bwMode="auto">
              <a:xfrm>
                <a:off x="544" y="3191"/>
                <a:ext cx="36" cy="19"/>
              </a:xfrm>
              <a:custGeom>
                <a:avLst/>
                <a:gdLst>
                  <a:gd name="T0" fmla="*/ 11 w 13"/>
                  <a:gd name="T1" fmla="*/ 3 h 7"/>
                  <a:gd name="T2" fmla="*/ 10 w 13"/>
                  <a:gd name="T3" fmla="*/ 4 h 7"/>
                  <a:gd name="T4" fmla="*/ 10 w 13"/>
                  <a:gd name="T5" fmla="*/ 3 h 7"/>
                  <a:gd name="T6" fmla="*/ 10 w 13"/>
                  <a:gd name="T7" fmla="*/ 2 h 7"/>
                  <a:gd name="T8" fmla="*/ 10 w 13"/>
                  <a:gd name="T9" fmla="*/ 3 h 7"/>
                  <a:gd name="T10" fmla="*/ 9 w 13"/>
                  <a:gd name="T11" fmla="*/ 3 h 7"/>
                  <a:gd name="T12" fmla="*/ 9 w 13"/>
                  <a:gd name="T13" fmla="*/ 5 h 7"/>
                  <a:gd name="T14" fmla="*/ 8 w 13"/>
                  <a:gd name="T15" fmla="*/ 2 h 7"/>
                  <a:gd name="T16" fmla="*/ 8 w 13"/>
                  <a:gd name="T17" fmla="*/ 6 h 7"/>
                  <a:gd name="T18" fmla="*/ 7 w 13"/>
                  <a:gd name="T19" fmla="*/ 4 h 7"/>
                  <a:gd name="T20" fmla="*/ 7 w 13"/>
                  <a:gd name="T21" fmla="*/ 4 h 7"/>
                  <a:gd name="T22" fmla="*/ 7 w 13"/>
                  <a:gd name="T23" fmla="*/ 4 h 7"/>
                  <a:gd name="T24" fmla="*/ 7 w 13"/>
                  <a:gd name="T25" fmla="*/ 2 h 7"/>
                  <a:gd name="T26" fmla="*/ 6 w 13"/>
                  <a:gd name="T27" fmla="*/ 2 h 7"/>
                  <a:gd name="T28" fmla="*/ 7 w 13"/>
                  <a:gd name="T29" fmla="*/ 1 h 7"/>
                  <a:gd name="T30" fmla="*/ 5 w 13"/>
                  <a:gd name="T31" fmla="*/ 2 h 7"/>
                  <a:gd name="T32" fmla="*/ 6 w 13"/>
                  <a:gd name="T33" fmla="*/ 1 h 7"/>
                  <a:gd name="T34" fmla="*/ 4 w 13"/>
                  <a:gd name="T35" fmla="*/ 3 h 7"/>
                  <a:gd name="T36" fmla="*/ 3 w 13"/>
                  <a:gd name="T37" fmla="*/ 2 h 7"/>
                  <a:gd name="T38" fmla="*/ 5 w 13"/>
                  <a:gd name="T39" fmla="*/ 1 h 7"/>
                  <a:gd name="T40" fmla="*/ 4 w 13"/>
                  <a:gd name="T41" fmla="*/ 1 h 7"/>
                  <a:gd name="T42" fmla="*/ 6 w 13"/>
                  <a:gd name="T43" fmla="*/ 0 h 7"/>
                  <a:gd name="T44" fmla="*/ 3 w 13"/>
                  <a:gd name="T45" fmla="*/ 1 h 7"/>
                  <a:gd name="T46" fmla="*/ 3 w 13"/>
                  <a:gd name="T47" fmla="*/ 0 h 7"/>
                  <a:gd name="T48" fmla="*/ 0 w 13"/>
                  <a:gd name="T49" fmla="*/ 1 h 7"/>
                  <a:gd name="T50" fmla="*/ 3 w 13"/>
                  <a:gd name="T51" fmla="*/ 5 h 7"/>
                  <a:gd name="T52" fmla="*/ 4 w 13"/>
                  <a:gd name="T53" fmla="*/ 4 h 7"/>
                  <a:gd name="T54" fmla="*/ 3 w 13"/>
                  <a:gd name="T55" fmla="*/ 6 h 7"/>
                  <a:gd name="T56" fmla="*/ 5 w 13"/>
                  <a:gd name="T57" fmla="*/ 4 h 7"/>
                  <a:gd name="T58" fmla="*/ 4 w 13"/>
                  <a:gd name="T59" fmla="*/ 6 h 7"/>
                  <a:gd name="T60" fmla="*/ 5 w 13"/>
                  <a:gd name="T61" fmla="*/ 4 h 7"/>
                  <a:gd name="T62" fmla="*/ 4 w 13"/>
                  <a:gd name="T63" fmla="*/ 7 h 7"/>
                  <a:gd name="T64" fmla="*/ 11 w 13"/>
                  <a:gd name="T65" fmla="*/ 6 h 7"/>
                  <a:gd name="T66" fmla="*/ 10 w 13"/>
                  <a:gd name="T67" fmla="*/ 5 h 7"/>
                  <a:gd name="T68" fmla="*/ 12 w 13"/>
                  <a:gd name="T69" fmla="*/ 4 h 7"/>
                  <a:gd name="T70" fmla="*/ 12 w 13"/>
                  <a:gd name="T71" fmla="*/ 3 h 7"/>
                  <a:gd name="T72" fmla="*/ 13 w 13"/>
                  <a:gd name="T73" fmla="*/ 6 h 7"/>
                  <a:gd name="T74" fmla="*/ 13 w 13"/>
                  <a:gd name="T75" fmla="*/ 5 h 7"/>
                  <a:gd name="T76" fmla="*/ 13 w 13"/>
                  <a:gd name="T77" fmla="*/ 5 h 7"/>
                  <a:gd name="T78" fmla="*/ 13 w 13"/>
                  <a:gd name="T79" fmla="*/ 5 h 7"/>
                  <a:gd name="T80" fmla="*/ 11 w 13"/>
                  <a:gd name="T81" fmla="*/ 2 h 7"/>
                  <a:gd name="T82" fmla="*/ 10 w 13"/>
                  <a:gd name="T83" fmla="*/ 1 h 7"/>
                  <a:gd name="T84" fmla="*/ 11 w 13"/>
                  <a:gd name="T85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3" h="7">
                    <a:moveTo>
                      <a:pt x="11" y="3"/>
                    </a:moveTo>
                    <a:cubicBezTo>
                      <a:pt x="10" y="3"/>
                      <a:pt x="10" y="4"/>
                      <a:pt x="10" y="4"/>
                    </a:cubicBezTo>
                    <a:cubicBezTo>
                      <a:pt x="10" y="3"/>
                      <a:pt x="10" y="3"/>
                      <a:pt x="10" y="3"/>
                    </a:cubicBezTo>
                    <a:cubicBezTo>
                      <a:pt x="10" y="1"/>
                      <a:pt x="10" y="3"/>
                      <a:pt x="10" y="2"/>
                    </a:cubicBezTo>
                    <a:cubicBezTo>
                      <a:pt x="10" y="3"/>
                      <a:pt x="10" y="3"/>
                      <a:pt x="10" y="3"/>
                    </a:cubicBezTo>
                    <a:cubicBezTo>
                      <a:pt x="9" y="2"/>
                      <a:pt x="10" y="4"/>
                      <a:pt x="9" y="3"/>
                    </a:cubicBezTo>
                    <a:cubicBezTo>
                      <a:pt x="9" y="4"/>
                      <a:pt x="9" y="4"/>
                      <a:pt x="9" y="5"/>
                    </a:cubicBezTo>
                    <a:cubicBezTo>
                      <a:pt x="8" y="3"/>
                      <a:pt x="8" y="3"/>
                      <a:pt x="8" y="2"/>
                    </a:cubicBezTo>
                    <a:cubicBezTo>
                      <a:pt x="8" y="3"/>
                      <a:pt x="8" y="4"/>
                      <a:pt x="8" y="6"/>
                    </a:cubicBezTo>
                    <a:cubicBezTo>
                      <a:pt x="7" y="4"/>
                      <a:pt x="7" y="6"/>
                      <a:pt x="7" y="4"/>
                    </a:cubicBezTo>
                    <a:cubicBezTo>
                      <a:pt x="7" y="4"/>
                      <a:pt x="7" y="4"/>
                      <a:pt x="7" y="4"/>
                    </a:cubicBezTo>
                    <a:cubicBezTo>
                      <a:pt x="8" y="2"/>
                      <a:pt x="7" y="4"/>
                      <a:pt x="7" y="4"/>
                    </a:cubicBezTo>
                    <a:cubicBezTo>
                      <a:pt x="7" y="2"/>
                      <a:pt x="7" y="2"/>
                      <a:pt x="7" y="2"/>
                    </a:cubicBezTo>
                    <a:cubicBezTo>
                      <a:pt x="7" y="3"/>
                      <a:pt x="6" y="3"/>
                      <a:pt x="6" y="2"/>
                    </a:cubicBezTo>
                    <a:cubicBezTo>
                      <a:pt x="7" y="1"/>
                      <a:pt x="7" y="1"/>
                      <a:pt x="7" y="1"/>
                    </a:cubicBezTo>
                    <a:cubicBezTo>
                      <a:pt x="6" y="3"/>
                      <a:pt x="6" y="2"/>
                      <a:pt x="5" y="2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5" y="1"/>
                      <a:pt x="6" y="2"/>
                      <a:pt x="4" y="3"/>
                    </a:cubicBezTo>
                    <a:cubicBezTo>
                      <a:pt x="6" y="1"/>
                      <a:pt x="3" y="3"/>
                      <a:pt x="3" y="2"/>
                    </a:cubicBezTo>
                    <a:cubicBezTo>
                      <a:pt x="4" y="1"/>
                      <a:pt x="4" y="2"/>
                      <a:pt x="5" y="1"/>
                    </a:cubicBezTo>
                    <a:cubicBezTo>
                      <a:pt x="4" y="2"/>
                      <a:pt x="5" y="1"/>
                      <a:pt x="4" y="1"/>
                    </a:cubicBezTo>
                    <a:cubicBezTo>
                      <a:pt x="5" y="1"/>
                      <a:pt x="4" y="1"/>
                      <a:pt x="6" y="0"/>
                    </a:cubicBezTo>
                    <a:cubicBezTo>
                      <a:pt x="5" y="1"/>
                      <a:pt x="4" y="1"/>
                      <a:pt x="3" y="1"/>
                    </a:cubicBezTo>
                    <a:cubicBezTo>
                      <a:pt x="4" y="0"/>
                      <a:pt x="3" y="0"/>
                      <a:pt x="3" y="0"/>
                    </a:cubicBezTo>
                    <a:cubicBezTo>
                      <a:pt x="3" y="1"/>
                      <a:pt x="1" y="1"/>
                      <a:pt x="0" y="1"/>
                    </a:cubicBezTo>
                    <a:cubicBezTo>
                      <a:pt x="1" y="2"/>
                      <a:pt x="3" y="3"/>
                      <a:pt x="3" y="5"/>
                    </a:cubicBezTo>
                    <a:cubicBezTo>
                      <a:pt x="4" y="3"/>
                      <a:pt x="3" y="5"/>
                      <a:pt x="4" y="4"/>
                    </a:cubicBezTo>
                    <a:cubicBezTo>
                      <a:pt x="3" y="6"/>
                      <a:pt x="3" y="6"/>
                      <a:pt x="3" y="6"/>
                    </a:cubicBezTo>
                    <a:cubicBezTo>
                      <a:pt x="4" y="6"/>
                      <a:pt x="4" y="5"/>
                      <a:pt x="5" y="4"/>
                    </a:cubicBezTo>
                    <a:cubicBezTo>
                      <a:pt x="5" y="4"/>
                      <a:pt x="4" y="5"/>
                      <a:pt x="4" y="6"/>
                    </a:cubicBezTo>
                    <a:cubicBezTo>
                      <a:pt x="5" y="6"/>
                      <a:pt x="4" y="5"/>
                      <a:pt x="5" y="4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7" y="7"/>
                      <a:pt x="9" y="5"/>
                      <a:pt x="11" y="6"/>
                    </a:cubicBezTo>
                    <a:cubicBezTo>
                      <a:pt x="10" y="5"/>
                      <a:pt x="10" y="5"/>
                      <a:pt x="10" y="5"/>
                    </a:cubicBezTo>
                    <a:cubicBezTo>
                      <a:pt x="11" y="6"/>
                      <a:pt x="10" y="2"/>
                      <a:pt x="12" y="4"/>
                    </a:cubicBezTo>
                    <a:cubicBezTo>
                      <a:pt x="12" y="3"/>
                      <a:pt x="12" y="3"/>
                      <a:pt x="12" y="3"/>
                    </a:cubicBezTo>
                    <a:cubicBezTo>
                      <a:pt x="12" y="4"/>
                      <a:pt x="13" y="5"/>
                      <a:pt x="13" y="6"/>
                    </a:cubicBezTo>
                    <a:cubicBezTo>
                      <a:pt x="13" y="5"/>
                      <a:pt x="13" y="6"/>
                      <a:pt x="13" y="5"/>
                    </a:cubicBezTo>
                    <a:cubicBezTo>
                      <a:pt x="13" y="5"/>
                      <a:pt x="13" y="5"/>
                      <a:pt x="13" y="5"/>
                    </a:cubicBezTo>
                    <a:cubicBezTo>
                      <a:pt x="12" y="4"/>
                      <a:pt x="13" y="4"/>
                      <a:pt x="13" y="5"/>
                    </a:cubicBezTo>
                    <a:cubicBezTo>
                      <a:pt x="13" y="4"/>
                      <a:pt x="12" y="3"/>
                      <a:pt x="11" y="2"/>
                    </a:cubicBezTo>
                    <a:cubicBezTo>
                      <a:pt x="12" y="5"/>
                      <a:pt x="10" y="0"/>
                      <a:pt x="10" y="1"/>
                    </a:cubicBezTo>
                    <a:cubicBezTo>
                      <a:pt x="10" y="2"/>
                      <a:pt x="10" y="2"/>
                      <a:pt x="11" y="3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3" name="Freeform 1505"/>
              <p:cNvSpPr/>
              <p:nvPr/>
            </p:nvSpPr>
            <p:spPr bwMode="auto">
              <a:xfrm>
                <a:off x="580" y="3207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4" name="Freeform 1506"/>
              <p:cNvSpPr/>
              <p:nvPr/>
            </p:nvSpPr>
            <p:spPr bwMode="auto">
              <a:xfrm>
                <a:off x="553" y="3191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5" name="Rectangle 1507"/>
              <p:cNvSpPr>
                <a:spLocks noChangeArrowheads="1"/>
              </p:cNvSpPr>
              <p:nvPr/>
            </p:nvSpPr>
            <p:spPr bwMode="auto">
              <a:xfrm>
                <a:off x="580" y="3204"/>
                <a:ext cx="1" cy="1"/>
              </a:xfrm>
              <a:prstGeom prst="rect">
                <a:avLst/>
              </a:pr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6" name="Freeform 1508"/>
              <p:cNvSpPr/>
              <p:nvPr/>
            </p:nvSpPr>
            <p:spPr bwMode="auto">
              <a:xfrm>
                <a:off x="577" y="3196"/>
                <a:ext cx="0" cy="3"/>
              </a:xfrm>
              <a:custGeom>
                <a:avLst/>
                <a:gdLst>
                  <a:gd name="T0" fmla="*/ 0 h 3"/>
                  <a:gd name="T1" fmla="*/ 0 h 3"/>
                  <a:gd name="T2" fmla="*/ 3 h 3"/>
                  <a:gd name="T3" fmla="*/ 0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lnTo>
                      <a:pt x="0" y="0"/>
                    </a:lnTo>
                    <a:lnTo>
                      <a:pt x="0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7" name="Freeform 1509"/>
              <p:cNvSpPr/>
              <p:nvPr/>
            </p:nvSpPr>
            <p:spPr bwMode="auto">
              <a:xfrm>
                <a:off x="555" y="3185"/>
                <a:ext cx="3" cy="0"/>
              </a:xfrm>
              <a:custGeom>
                <a:avLst/>
                <a:gdLst>
                  <a:gd name="T0" fmla="*/ 3 w 3"/>
                  <a:gd name="T1" fmla="*/ 0 w 3"/>
                  <a:gd name="T2" fmla="*/ 3 w 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3">
                    <a:moveTo>
                      <a:pt x="3" y="0"/>
                    </a:moveTo>
                    <a:lnTo>
                      <a:pt x="0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8" name="Freeform 1510"/>
              <p:cNvSpPr/>
              <p:nvPr/>
            </p:nvSpPr>
            <p:spPr bwMode="auto">
              <a:xfrm>
                <a:off x="561" y="3180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9" name="Freeform 1511"/>
              <p:cNvSpPr/>
              <p:nvPr/>
            </p:nvSpPr>
            <p:spPr bwMode="auto">
              <a:xfrm>
                <a:off x="544" y="3158"/>
                <a:ext cx="60" cy="33"/>
              </a:xfrm>
              <a:custGeom>
                <a:avLst/>
                <a:gdLst>
                  <a:gd name="T0" fmla="*/ 17 w 22"/>
                  <a:gd name="T1" fmla="*/ 9 h 12"/>
                  <a:gd name="T2" fmla="*/ 18 w 22"/>
                  <a:gd name="T3" fmla="*/ 11 h 12"/>
                  <a:gd name="T4" fmla="*/ 20 w 22"/>
                  <a:gd name="T5" fmla="*/ 10 h 12"/>
                  <a:gd name="T6" fmla="*/ 19 w 22"/>
                  <a:gd name="T7" fmla="*/ 7 h 12"/>
                  <a:gd name="T8" fmla="*/ 17 w 22"/>
                  <a:gd name="T9" fmla="*/ 3 h 12"/>
                  <a:gd name="T10" fmla="*/ 15 w 22"/>
                  <a:gd name="T11" fmla="*/ 2 h 12"/>
                  <a:gd name="T12" fmla="*/ 12 w 22"/>
                  <a:gd name="T13" fmla="*/ 3 h 12"/>
                  <a:gd name="T14" fmla="*/ 11 w 22"/>
                  <a:gd name="T15" fmla="*/ 2 h 12"/>
                  <a:gd name="T16" fmla="*/ 10 w 22"/>
                  <a:gd name="T17" fmla="*/ 2 h 12"/>
                  <a:gd name="T18" fmla="*/ 9 w 22"/>
                  <a:gd name="T19" fmla="*/ 5 h 12"/>
                  <a:gd name="T20" fmla="*/ 8 w 22"/>
                  <a:gd name="T21" fmla="*/ 5 h 12"/>
                  <a:gd name="T22" fmla="*/ 7 w 22"/>
                  <a:gd name="T23" fmla="*/ 4 h 12"/>
                  <a:gd name="T24" fmla="*/ 5 w 22"/>
                  <a:gd name="T25" fmla="*/ 5 h 12"/>
                  <a:gd name="T26" fmla="*/ 4 w 22"/>
                  <a:gd name="T27" fmla="*/ 5 h 12"/>
                  <a:gd name="T28" fmla="*/ 3 w 22"/>
                  <a:gd name="T29" fmla="*/ 7 h 12"/>
                  <a:gd name="T30" fmla="*/ 4 w 22"/>
                  <a:gd name="T31" fmla="*/ 8 h 12"/>
                  <a:gd name="T32" fmla="*/ 2 w 22"/>
                  <a:gd name="T33" fmla="*/ 8 h 12"/>
                  <a:gd name="T34" fmla="*/ 2 w 22"/>
                  <a:gd name="T35" fmla="*/ 9 h 12"/>
                  <a:gd name="T36" fmla="*/ 2 w 22"/>
                  <a:gd name="T37" fmla="*/ 12 h 12"/>
                  <a:gd name="T38" fmla="*/ 2 w 22"/>
                  <a:gd name="T39" fmla="*/ 10 h 12"/>
                  <a:gd name="T40" fmla="*/ 1 w 22"/>
                  <a:gd name="T41" fmla="*/ 10 h 12"/>
                  <a:gd name="T42" fmla="*/ 5 w 22"/>
                  <a:gd name="T43" fmla="*/ 10 h 12"/>
                  <a:gd name="T44" fmla="*/ 5 w 22"/>
                  <a:gd name="T45" fmla="*/ 10 h 12"/>
                  <a:gd name="T46" fmla="*/ 5 w 22"/>
                  <a:gd name="T47" fmla="*/ 9 h 12"/>
                  <a:gd name="T48" fmla="*/ 6 w 22"/>
                  <a:gd name="T49" fmla="*/ 9 h 12"/>
                  <a:gd name="T50" fmla="*/ 6 w 22"/>
                  <a:gd name="T51" fmla="*/ 9 h 12"/>
                  <a:gd name="T52" fmla="*/ 6 w 22"/>
                  <a:gd name="T53" fmla="*/ 8 h 12"/>
                  <a:gd name="T54" fmla="*/ 7 w 22"/>
                  <a:gd name="T55" fmla="*/ 8 h 12"/>
                  <a:gd name="T56" fmla="*/ 7 w 22"/>
                  <a:gd name="T57" fmla="*/ 8 h 12"/>
                  <a:gd name="T58" fmla="*/ 7 w 22"/>
                  <a:gd name="T59" fmla="*/ 7 h 12"/>
                  <a:gd name="T60" fmla="*/ 8 w 22"/>
                  <a:gd name="T61" fmla="*/ 6 h 12"/>
                  <a:gd name="T62" fmla="*/ 8 w 22"/>
                  <a:gd name="T63" fmla="*/ 8 h 12"/>
                  <a:gd name="T64" fmla="*/ 9 w 22"/>
                  <a:gd name="T65" fmla="*/ 8 h 12"/>
                  <a:gd name="T66" fmla="*/ 10 w 22"/>
                  <a:gd name="T67" fmla="*/ 6 h 12"/>
                  <a:gd name="T68" fmla="*/ 11 w 22"/>
                  <a:gd name="T69" fmla="*/ 5 h 12"/>
                  <a:gd name="T70" fmla="*/ 13 w 22"/>
                  <a:gd name="T71" fmla="*/ 5 h 12"/>
                  <a:gd name="T72" fmla="*/ 13 w 22"/>
                  <a:gd name="T73" fmla="*/ 5 h 12"/>
                  <a:gd name="T74" fmla="*/ 16 w 22"/>
                  <a:gd name="T75" fmla="*/ 6 h 12"/>
                  <a:gd name="T76" fmla="*/ 16 w 22"/>
                  <a:gd name="T77" fmla="*/ 4 h 12"/>
                  <a:gd name="T78" fmla="*/ 15 w 22"/>
                  <a:gd name="T79" fmla="*/ 7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22" h="12">
                    <a:moveTo>
                      <a:pt x="15" y="8"/>
                    </a:moveTo>
                    <a:cubicBezTo>
                      <a:pt x="15" y="8"/>
                      <a:pt x="16" y="8"/>
                      <a:pt x="17" y="9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6" y="9"/>
                      <a:pt x="17" y="10"/>
                      <a:pt x="18" y="11"/>
                    </a:cubicBezTo>
                    <a:cubicBezTo>
                      <a:pt x="18" y="10"/>
                      <a:pt x="18" y="10"/>
                      <a:pt x="18" y="10"/>
                    </a:cubicBezTo>
                    <a:cubicBezTo>
                      <a:pt x="17" y="9"/>
                      <a:pt x="19" y="10"/>
                      <a:pt x="20" y="10"/>
                    </a:cubicBezTo>
                    <a:cubicBezTo>
                      <a:pt x="20" y="9"/>
                      <a:pt x="17" y="8"/>
                      <a:pt x="18" y="7"/>
                    </a:cubicBezTo>
                    <a:cubicBezTo>
                      <a:pt x="18" y="7"/>
                      <a:pt x="18" y="7"/>
                      <a:pt x="19" y="7"/>
                    </a:cubicBezTo>
                    <a:cubicBezTo>
                      <a:pt x="19" y="6"/>
                      <a:pt x="17" y="7"/>
                      <a:pt x="17" y="6"/>
                    </a:cubicBezTo>
                    <a:cubicBezTo>
                      <a:pt x="22" y="4"/>
                      <a:pt x="15" y="6"/>
                      <a:pt x="17" y="3"/>
                    </a:cubicBezTo>
                    <a:cubicBezTo>
                      <a:pt x="16" y="3"/>
                      <a:pt x="15" y="3"/>
                      <a:pt x="14" y="3"/>
                    </a:cubicBezTo>
                    <a:cubicBezTo>
                      <a:pt x="15" y="2"/>
                      <a:pt x="14" y="3"/>
                      <a:pt x="15" y="2"/>
                    </a:cubicBezTo>
                    <a:cubicBezTo>
                      <a:pt x="14" y="5"/>
                      <a:pt x="13" y="0"/>
                      <a:pt x="12" y="4"/>
                    </a:cubicBezTo>
                    <a:cubicBezTo>
                      <a:pt x="12" y="3"/>
                      <a:pt x="12" y="4"/>
                      <a:pt x="12" y="3"/>
                    </a:cubicBezTo>
                    <a:cubicBezTo>
                      <a:pt x="12" y="3"/>
                      <a:pt x="12" y="3"/>
                      <a:pt x="12" y="3"/>
                    </a:cubicBezTo>
                    <a:cubicBezTo>
                      <a:pt x="11" y="2"/>
                      <a:pt x="11" y="4"/>
                      <a:pt x="11" y="2"/>
                    </a:cubicBezTo>
                    <a:cubicBezTo>
                      <a:pt x="10" y="2"/>
                      <a:pt x="11" y="4"/>
                      <a:pt x="10" y="5"/>
                    </a:cubicBezTo>
                    <a:cubicBezTo>
                      <a:pt x="10" y="4"/>
                      <a:pt x="10" y="4"/>
                      <a:pt x="10" y="2"/>
                    </a:cubicBezTo>
                    <a:cubicBezTo>
                      <a:pt x="10" y="4"/>
                      <a:pt x="9" y="3"/>
                      <a:pt x="9" y="4"/>
                    </a:cubicBezTo>
                    <a:cubicBezTo>
                      <a:pt x="9" y="4"/>
                      <a:pt x="9" y="4"/>
                      <a:pt x="9" y="5"/>
                    </a:cubicBezTo>
                    <a:cubicBezTo>
                      <a:pt x="9" y="5"/>
                      <a:pt x="9" y="7"/>
                      <a:pt x="9" y="7"/>
                    </a:cubicBezTo>
                    <a:cubicBezTo>
                      <a:pt x="8" y="5"/>
                      <a:pt x="9" y="7"/>
                      <a:pt x="8" y="5"/>
                    </a:cubicBezTo>
                    <a:cubicBezTo>
                      <a:pt x="8" y="4"/>
                      <a:pt x="9" y="4"/>
                      <a:pt x="9" y="3"/>
                    </a:cubicBezTo>
                    <a:cubicBezTo>
                      <a:pt x="8" y="3"/>
                      <a:pt x="7" y="3"/>
                      <a:pt x="7" y="4"/>
                    </a:cubicBezTo>
                    <a:cubicBezTo>
                      <a:pt x="7" y="4"/>
                      <a:pt x="7" y="3"/>
                      <a:pt x="7" y="3"/>
                    </a:cubicBezTo>
                    <a:cubicBezTo>
                      <a:pt x="5" y="2"/>
                      <a:pt x="6" y="6"/>
                      <a:pt x="5" y="5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5" y="5"/>
                      <a:pt x="4" y="4"/>
                      <a:pt x="4" y="5"/>
                    </a:cubicBezTo>
                    <a:cubicBezTo>
                      <a:pt x="4" y="6"/>
                      <a:pt x="4" y="6"/>
                      <a:pt x="5" y="6"/>
                    </a:cubicBezTo>
                    <a:cubicBezTo>
                      <a:pt x="3" y="4"/>
                      <a:pt x="5" y="8"/>
                      <a:pt x="3" y="7"/>
                    </a:cubicBezTo>
                    <a:cubicBezTo>
                      <a:pt x="4" y="8"/>
                      <a:pt x="5" y="9"/>
                      <a:pt x="5" y="9"/>
                    </a:cubicBezTo>
                    <a:cubicBezTo>
                      <a:pt x="4" y="8"/>
                      <a:pt x="4" y="8"/>
                      <a:pt x="4" y="8"/>
                    </a:cubicBezTo>
                    <a:cubicBezTo>
                      <a:pt x="5" y="9"/>
                      <a:pt x="2" y="7"/>
                      <a:pt x="2" y="6"/>
                    </a:cubicBezTo>
                    <a:cubicBezTo>
                      <a:pt x="2" y="6"/>
                      <a:pt x="1" y="7"/>
                      <a:pt x="2" y="8"/>
                    </a:cubicBezTo>
                    <a:cubicBezTo>
                      <a:pt x="1" y="7"/>
                      <a:pt x="1" y="7"/>
                      <a:pt x="1" y="7"/>
                    </a:cubicBezTo>
                    <a:cubicBezTo>
                      <a:pt x="1" y="8"/>
                      <a:pt x="4" y="9"/>
                      <a:pt x="2" y="9"/>
                    </a:cubicBezTo>
                    <a:cubicBezTo>
                      <a:pt x="1" y="8"/>
                      <a:pt x="1" y="8"/>
                      <a:pt x="1" y="8"/>
                    </a:cubicBezTo>
                    <a:cubicBezTo>
                      <a:pt x="1" y="9"/>
                      <a:pt x="0" y="11"/>
                      <a:pt x="2" y="12"/>
                    </a:cubicBezTo>
                    <a:cubicBezTo>
                      <a:pt x="3" y="12"/>
                      <a:pt x="5" y="11"/>
                      <a:pt x="5" y="11"/>
                    </a:cubicBezTo>
                    <a:cubicBezTo>
                      <a:pt x="5" y="11"/>
                      <a:pt x="3" y="11"/>
                      <a:pt x="2" y="10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3" y="10"/>
                      <a:pt x="2" y="10"/>
                      <a:pt x="1" y="10"/>
                    </a:cubicBezTo>
                    <a:cubicBezTo>
                      <a:pt x="0" y="9"/>
                      <a:pt x="3" y="10"/>
                      <a:pt x="2" y="9"/>
                    </a:cubicBezTo>
                    <a:cubicBezTo>
                      <a:pt x="3" y="10"/>
                      <a:pt x="4" y="10"/>
                      <a:pt x="5" y="10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5" y="10"/>
                      <a:pt x="5" y="10"/>
                      <a:pt x="5" y="10"/>
                    </a:cubicBezTo>
                    <a:cubicBezTo>
                      <a:pt x="4" y="9"/>
                      <a:pt x="6" y="10"/>
                      <a:pt x="6" y="9"/>
                    </a:cubicBezTo>
                    <a:cubicBezTo>
                      <a:pt x="5" y="9"/>
                      <a:pt x="5" y="9"/>
                      <a:pt x="5" y="9"/>
                    </a:cubicBezTo>
                    <a:cubicBezTo>
                      <a:pt x="4" y="9"/>
                      <a:pt x="5" y="9"/>
                      <a:pt x="4" y="9"/>
                    </a:cubicBezTo>
                    <a:cubicBezTo>
                      <a:pt x="6" y="9"/>
                      <a:pt x="5" y="9"/>
                      <a:pt x="6" y="9"/>
                    </a:cubicBezTo>
                    <a:cubicBezTo>
                      <a:pt x="5" y="9"/>
                      <a:pt x="4" y="8"/>
                      <a:pt x="4" y="7"/>
                    </a:cubicBezTo>
                    <a:cubicBezTo>
                      <a:pt x="6" y="9"/>
                      <a:pt x="5" y="8"/>
                      <a:pt x="6" y="9"/>
                    </a:cubicBezTo>
                    <a:cubicBezTo>
                      <a:pt x="5" y="8"/>
                      <a:pt x="6" y="8"/>
                      <a:pt x="6" y="7"/>
                    </a:cubicBezTo>
                    <a:cubicBezTo>
                      <a:pt x="6" y="7"/>
                      <a:pt x="6" y="7"/>
                      <a:pt x="6" y="8"/>
                    </a:cubicBezTo>
                    <a:cubicBezTo>
                      <a:pt x="6" y="8"/>
                      <a:pt x="6" y="8"/>
                      <a:pt x="6" y="8"/>
                    </a:cubicBezTo>
                    <a:cubicBezTo>
                      <a:pt x="7" y="8"/>
                      <a:pt x="7" y="8"/>
                      <a:pt x="7" y="8"/>
                    </a:cubicBezTo>
                    <a:cubicBezTo>
                      <a:pt x="7" y="9"/>
                      <a:pt x="7" y="9"/>
                      <a:pt x="7" y="9"/>
                    </a:cubicBezTo>
                    <a:cubicBezTo>
                      <a:pt x="7" y="9"/>
                      <a:pt x="6" y="7"/>
                      <a:pt x="7" y="8"/>
                    </a:cubicBezTo>
                    <a:cubicBezTo>
                      <a:pt x="7" y="9"/>
                      <a:pt x="7" y="9"/>
                      <a:pt x="7" y="9"/>
                    </a:cubicBezTo>
                    <a:cubicBezTo>
                      <a:pt x="7" y="9"/>
                      <a:pt x="6" y="6"/>
                      <a:pt x="7" y="7"/>
                    </a:cubicBezTo>
                    <a:cubicBezTo>
                      <a:pt x="7" y="7"/>
                      <a:pt x="7" y="6"/>
                      <a:pt x="7" y="5"/>
                    </a:cubicBezTo>
                    <a:cubicBezTo>
                      <a:pt x="7" y="5"/>
                      <a:pt x="7" y="7"/>
                      <a:pt x="8" y="6"/>
                    </a:cubicBezTo>
                    <a:cubicBezTo>
                      <a:pt x="7" y="5"/>
                      <a:pt x="8" y="7"/>
                      <a:pt x="8" y="6"/>
                    </a:cubicBezTo>
                    <a:cubicBezTo>
                      <a:pt x="8" y="8"/>
                      <a:pt x="8" y="6"/>
                      <a:pt x="8" y="8"/>
                    </a:cubicBezTo>
                    <a:cubicBezTo>
                      <a:pt x="9" y="8"/>
                      <a:pt x="9" y="6"/>
                      <a:pt x="9" y="6"/>
                    </a:cubicBezTo>
                    <a:cubicBezTo>
                      <a:pt x="9" y="8"/>
                      <a:pt x="9" y="8"/>
                      <a:pt x="9" y="8"/>
                    </a:cubicBezTo>
                    <a:cubicBezTo>
                      <a:pt x="9" y="7"/>
                      <a:pt x="9" y="6"/>
                      <a:pt x="10" y="7"/>
                    </a:cubicBezTo>
                    <a:cubicBezTo>
                      <a:pt x="10" y="6"/>
                      <a:pt x="10" y="6"/>
                      <a:pt x="10" y="6"/>
                    </a:cubicBezTo>
                    <a:cubicBezTo>
                      <a:pt x="10" y="7"/>
                      <a:pt x="10" y="6"/>
                      <a:pt x="10" y="7"/>
                    </a:cubicBezTo>
                    <a:cubicBezTo>
                      <a:pt x="11" y="5"/>
                      <a:pt x="11" y="5"/>
                      <a:pt x="11" y="5"/>
                    </a:cubicBezTo>
                    <a:cubicBezTo>
                      <a:pt x="11" y="8"/>
                      <a:pt x="12" y="5"/>
                      <a:pt x="13" y="4"/>
                    </a:cubicBezTo>
                    <a:cubicBezTo>
                      <a:pt x="13" y="4"/>
                      <a:pt x="13" y="4"/>
                      <a:pt x="13" y="5"/>
                    </a:cubicBezTo>
                    <a:cubicBezTo>
                      <a:pt x="13" y="5"/>
                      <a:pt x="13" y="5"/>
                      <a:pt x="13" y="5"/>
                    </a:cubicBezTo>
                    <a:cubicBezTo>
                      <a:pt x="13" y="6"/>
                      <a:pt x="13" y="7"/>
                      <a:pt x="13" y="5"/>
                    </a:cubicBezTo>
                    <a:cubicBezTo>
                      <a:pt x="14" y="5"/>
                      <a:pt x="13" y="6"/>
                      <a:pt x="13" y="7"/>
                    </a:cubicBezTo>
                    <a:cubicBezTo>
                      <a:pt x="15" y="5"/>
                      <a:pt x="13" y="9"/>
                      <a:pt x="16" y="6"/>
                    </a:cubicBezTo>
                    <a:cubicBezTo>
                      <a:pt x="15" y="6"/>
                      <a:pt x="16" y="5"/>
                      <a:pt x="15" y="5"/>
                    </a:cubicBezTo>
                    <a:cubicBezTo>
                      <a:pt x="15" y="4"/>
                      <a:pt x="16" y="3"/>
                      <a:pt x="16" y="4"/>
                    </a:cubicBezTo>
                    <a:cubicBezTo>
                      <a:pt x="17" y="4"/>
                      <a:pt x="16" y="5"/>
                      <a:pt x="17" y="5"/>
                    </a:cubicBezTo>
                    <a:cubicBezTo>
                      <a:pt x="15" y="7"/>
                      <a:pt x="15" y="7"/>
                      <a:pt x="15" y="7"/>
                    </a:cubicBezTo>
                    <a:cubicBezTo>
                      <a:pt x="13" y="8"/>
                      <a:pt x="18" y="7"/>
                      <a:pt x="15" y="8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0" name="Freeform 1512"/>
              <p:cNvSpPr/>
              <p:nvPr/>
            </p:nvSpPr>
            <p:spPr bwMode="auto">
              <a:xfrm>
                <a:off x="577" y="3174"/>
                <a:ext cx="0" cy="3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  <a:gd name="T3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1" name="Freeform 1513"/>
              <p:cNvSpPr/>
              <p:nvPr/>
            </p:nvSpPr>
            <p:spPr bwMode="auto">
              <a:xfrm>
                <a:off x="577" y="3172"/>
                <a:ext cx="3" cy="2"/>
              </a:xfrm>
              <a:custGeom>
                <a:avLst/>
                <a:gdLst>
                  <a:gd name="T0" fmla="*/ 0 w 1"/>
                  <a:gd name="T1" fmla="*/ 1 h 1"/>
                  <a:gd name="T2" fmla="*/ 1 w 1"/>
                  <a:gd name="T3" fmla="*/ 0 h 1"/>
                  <a:gd name="T4" fmla="*/ 0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0" y="1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2" name="Freeform 1514"/>
              <p:cNvSpPr/>
              <p:nvPr/>
            </p:nvSpPr>
            <p:spPr bwMode="auto">
              <a:xfrm>
                <a:off x="585" y="3180"/>
                <a:ext cx="0" cy="3"/>
              </a:xfrm>
              <a:custGeom>
                <a:avLst/>
                <a:gdLst>
                  <a:gd name="T0" fmla="*/ 1 h 1"/>
                  <a:gd name="T1" fmla="*/ 1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0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3" name="Rectangle 1515"/>
              <p:cNvSpPr>
                <a:spLocks noChangeArrowheads="1"/>
              </p:cNvSpPr>
              <p:nvPr/>
            </p:nvSpPr>
            <p:spPr bwMode="auto">
              <a:xfrm>
                <a:off x="585" y="3183"/>
                <a:ext cx="3" cy="1"/>
              </a:xfrm>
              <a:prstGeom prst="rect">
                <a:avLst/>
              </a:pr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4" name="Freeform 1516"/>
              <p:cNvSpPr/>
              <p:nvPr/>
            </p:nvSpPr>
            <p:spPr bwMode="auto">
              <a:xfrm>
                <a:off x="547" y="3183"/>
                <a:ext cx="49" cy="27"/>
              </a:xfrm>
              <a:custGeom>
                <a:avLst/>
                <a:gdLst>
                  <a:gd name="T0" fmla="*/ 5 w 18"/>
                  <a:gd name="T1" fmla="*/ 3 h 10"/>
                  <a:gd name="T2" fmla="*/ 3 w 18"/>
                  <a:gd name="T3" fmla="*/ 4 h 10"/>
                  <a:gd name="T4" fmla="*/ 4 w 18"/>
                  <a:gd name="T5" fmla="*/ 3 h 10"/>
                  <a:gd name="T6" fmla="*/ 0 w 18"/>
                  <a:gd name="T7" fmla="*/ 3 h 10"/>
                  <a:gd name="T8" fmla="*/ 9 w 18"/>
                  <a:gd name="T9" fmla="*/ 6 h 10"/>
                  <a:gd name="T10" fmla="*/ 9 w 18"/>
                  <a:gd name="T11" fmla="*/ 7 h 10"/>
                  <a:gd name="T12" fmla="*/ 12 w 18"/>
                  <a:gd name="T13" fmla="*/ 5 h 10"/>
                  <a:gd name="T14" fmla="*/ 12 w 18"/>
                  <a:gd name="T15" fmla="*/ 7 h 10"/>
                  <a:gd name="T16" fmla="*/ 14 w 18"/>
                  <a:gd name="T17" fmla="*/ 6 h 10"/>
                  <a:gd name="T18" fmla="*/ 14 w 18"/>
                  <a:gd name="T19" fmla="*/ 5 h 10"/>
                  <a:gd name="T20" fmla="*/ 14 w 18"/>
                  <a:gd name="T21" fmla="*/ 5 h 10"/>
                  <a:gd name="T22" fmla="*/ 14 w 18"/>
                  <a:gd name="T23" fmla="*/ 5 h 10"/>
                  <a:gd name="T24" fmla="*/ 15 w 18"/>
                  <a:gd name="T25" fmla="*/ 4 h 10"/>
                  <a:gd name="T26" fmla="*/ 15 w 18"/>
                  <a:gd name="T27" fmla="*/ 5 h 10"/>
                  <a:gd name="T28" fmla="*/ 15 w 18"/>
                  <a:gd name="T29" fmla="*/ 3 h 10"/>
                  <a:gd name="T30" fmla="*/ 16 w 18"/>
                  <a:gd name="T31" fmla="*/ 4 h 10"/>
                  <a:gd name="T32" fmla="*/ 16 w 18"/>
                  <a:gd name="T33" fmla="*/ 1 h 10"/>
                  <a:gd name="T34" fmla="*/ 15 w 18"/>
                  <a:gd name="T35" fmla="*/ 1 h 10"/>
                  <a:gd name="T36" fmla="*/ 15 w 18"/>
                  <a:gd name="T37" fmla="*/ 3 h 10"/>
                  <a:gd name="T38" fmla="*/ 15 w 18"/>
                  <a:gd name="T39" fmla="*/ 2 h 10"/>
                  <a:gd name="T40" fmla="*/ 15 w 18"/>
                  <a:gd name="T41" fmla="*/ 4 h 10"/>
                  <a:gd name="T42" fmla="*/ 14 w 18"/>
                  <a:gd name="T43" fmla="*/ 2 h 10"/>
                  <a:gd name="T44" fmla="*/ 12 w 18"/>
                  <a:gd name="T45" fmla="*/ 2 h 10"/>
                  <a:gd name="T46" fmla="*/ 12 w 18"/>
                  <a:gd name="T47" fmla="*/ 1 h 10"/>
                  <a:gd name="T48" fmla="*/ 12 w 18"/>
                  <a:gd name="T49" fmla="*/ 2 h 10"/>
                  <a:gd name="T50" fmla="*/ 13 w 18"/>
                  <a:gd name="T51" fmla="*/ 3 h 10"/>
                  <a:gd name="T52" fmla="*/ 13 w 18"/>
                  <a:gd name="T53" fmla="*/ 5 h 10"/>
                  <a:gd name="T54" fmla="*/ 13 w 18"/>
                  <a:gd name="T55" fmla="*/ 5 h 10"/>
                  <a:gd name="T56" fmla="*/ 12 w 18"/>
                  <a:gd name="T57" fmla="*/ 3 h 10"/>
                  <a:gd name="T58" fmla="*/ 12 w 18"/>
                  <a:gd name="T59" fmla="*/ 4 h 10"/>
                  <a:gd name="T60" fmla="*/ 11 w 18"/>
                  <a:gd name="T61" fmla="*/ 2 h 10"/>
                  <a:gd name="T62" fmla="*/ 12 w 18"/>
                  <a:gd name="T63" fmla="*/ 4 h 10"/>
                  <a:gd name="T64" fmla="*/ 9 w 18"/>
                  <a:gd name="T65" fmla="*/ 5 h 10"/>
                  <a:gd name="T66" fmla="*/ 9 w 18"/>
                  <a:gd name="T67" fmla="*/ 4 h 10"/>
                  <a:gd name="T68" fmla="*/ 9 w 18"/>
                  <a:gd name="T69" fmla="*/ 5 h 10"/>
                  <a:gd name="T70" fmla="*/ 7 w 18"/>
                  <a:gd name="T71" fmla="*/ 4 h 10"/>
                  <a:gd name="T72" fmla="*/ 7 w 18"/>
                  <a:gd name="T73" fmla="*/ 5 h 10"/>
                  <a:gd name="T74" fmla="*/ 5 w 18"/>
                  <a:gd name="T75" fmla="*/ 4 h 10"/>
                  <a:gd name="T76" fmla="*/ 5 w 18"/>
                  <a:gd name="T77" fmla="*/ 4 h 10"/>
                  <a:gd name="T78" fmla="*/ 3 w 18"/>
                  <a:gd name="T79" fmla="*/ 5 h 10"/>
                  <a:gd name="T80" fmla="*/ 5 w 18"/>
                  <a:gd name="T81" fmla="*/ 3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8" h="10">
                    <a:moveTo>
                      <a:pt x="5" y="3"/>
                    </a:moveTo>
                    <a:cubicBezTo>
                      <a:pt x="3" y="4"/>
                      <a:pt x="3" y="4"/>
                      <a:pt x="3" y="4"/>
                    </a:cubicBezTo>
                    <a:cubicBezTo>
                      <a:pt x="4" y="3"/>
                      <a:pt x="2" y="3"/>
                      <a:pt x="4" y="3"/>
                    </a:cubicBezTo>
                    <a:cubicBezTo>
                      <a:pt x="2" y="3"/>
                      <a:pt x="2" y="1"/>
                      <a:pt x="0" y="3"/>
                    </a:cubicBezTo>
                    <a:cubicBezTo>
                      <a:pt x="3" y="5"/>
                      <a:pt x="6" y="9"/>
                      <a:pt x="9" y="6"/>
                    </a:cubicBezTo>
                    <a:cubicBezTo>
                      <a:pt x="9" y="7"/>
                      <a:pt x="9" y="7"/>
                      <a:pt x="9" y="7"/>
                    </a:cubicBezTo>
                    <a:cubicBezTo>
                      <a:pt x="10" y="5"/>
                      <a:pt x="11" y="10"/>
                      <a:pt x="12" y="5"/>
                    </a:cubicBezTo>
                    <a:cubicBezTo>
                      <a:pt x="12" y="7"/>
                      <a:pt x="12" y="7"/>
                      <a:pt x="12" y="7"/>
                    </a:cubicBezTo>
                    <a:cubicBezTo>
                      <a:pt x="13" y="8"/>
                      <a:pt x="13" y="4"/>
                      <a:pt x="14" y="6"/>
                    </a:cubicBezTo>
                    <a:cubicBezTo>
                      <a:pt x="14" y="5"/>
                      <a:pt x="14" y="5"/>
                      <a:pt x="14" y="5"/>
                    </a:cubicBezTo>
                    <a:cubicBezTo>
                      <a:pt x="14" y="5"/>
                      <a:pt x="14" y="5"/>
                      <a:pt x="14" y="5"/>
                    </a:cubicBezTo>
                    <a:cubicBezTo>
                      <a:pt x="14" y="5"/>
                      <a:pt x="14" y="5"/>
                      <a:pt x="14" y="5"/>
                    </a:cubicBezTo>
                    <a:cubicBezTo>
                      <a:pt x="14" y="4"/>
                      <a:pt x="14" y="4"/>
                      <a:pt x="15" y="4"/>
                    </a:cubicBezTo>
                    <a:cubicBezTo>
                      <a:pt x="15" y="5"/>
                      <a:pt x="15" y="4"/>
                      <a:pt x="15" y="5"/>
                    </a:cubicBezTo>
                    <a:cubicBezTo>
                      <a:pt x="16" y="5"/>
                      <a:pt x="15" y="4"/>
                      <a:pt x="15" y="3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3"/>
                      <a:pt x="18" y="4"/>
                      <a:pt x="16" y="1"/>
                    </a:cubicBezTo>
                    <a:cubicBezTo>
                      <a:pt x="16" y="1"/>
                      <a:pt x="15" y="1"/>
                      <a:pt x="15" y="1"/>
                    </a:cubicBezTo>
                    <a:cubicBezTo>
                      <a:pt x="14" y="0"/>
                      <a:pt x="15" y="1"/>
                      <a:pt x="15" y="3"/>
                    </a:cubicBezTo>
                    <a:cubicBezTo>
                      <a:pt x="15" y="2"/>
                      <a:pt x="15" y="2"/>
                      <a:pt x="15" y="2"/>
                    </a:cubicBezTo>
                    <a:cubicBezTo>
                      <a:pt x="17" y="5"/>
                      <a:pt x="14" y="2"/>
                      <a:pt x="15" y="4"/>
                    </a:cubicBezTo>
                    <a:cubicBezTo>
                      <a:pt x="14" y="3"/>
                      <a:pt x="14" y="2"/>
                      <a:pt x="14" y="2"/>
                    </a:cubicBezTo>
                    <a:cubicBezTo>
                      <a:pt x="12" y="0"/>
                      <a:pt x="14" y="4"/>
                      <a:pt x="12" y="2"/>
                    </a:cubicBezTo>
                    <a:cubicBezTo>
                      <a:pt x="12" y="1"/>
                      <a:pt x="12" y="1"/>
                      <a:pt x="12" y="1"/>
                    </a:cubicBezTo>
                    <a:cubicBezTo>
                      <a:pt x="12" y="1"/>
                      <a:pt x="12" y="2"/>
                      <a:pt x="12" y="2"/>
                    </a:cubicBezTo>
                    <a:cubicBezTo>
                      <a:pt x="13" y="3"/>
                      <a:pt x="13" y="3"/>
                      <a:pt x="13" y="3"/>
                    </a:cubicBezTo>
                    <a:cubicBezTo>
                      <a:pt x="13" y="3"/>
                      <a:pt x="13" y="4"/>
                      <a:pt x="13" y="5"/>
                    </a:cubicBezTo>
                    <a:cubicBezTo>
                      <a:pt x="13" y="4"/>
                      <a:pt x="13" y="6"/>
                      <a:pt x="13" y="5"/>
                    </a:cubicBezTo>
                    <a:cubicBezTo>
                      <a:pt x="12" y="4"/>
                      <a:pt x="13" y="4"/>
                      <a:pt x="12" y="3"/>
                    </a:cubicBezTo>
                    <a:cubicBezTo>
                      <a:pt x="12" y="4"/>
                      <a:pt x="12" y="4"/>
                      <a:pt x="12" y="4"/>
                    </a:cubicBezTo>
                    <a:cubicBezTo>
                      <a:pt x="12" y="4"/>
                      <a:pt x="12" y="3"/>
                      <a:pt x="11" y="2"/>
                    </a:cubicBezTo>
                    <a:cubicBezTo>
                      <a:pt x="11" y="3"/>
                      <a:pt x="12" y="3"/>
                      <a:pt x="12" y="4"/>
                    </a:cubicBezTo>
                    <a:cubicBezTo>
                      <a:pt x="11" y="3"/>
                      <a:pt x="10" y="4"/>
                      <a:pt x="9" y="5"/>
                    </a:cubicBezTo>
                    <a:cubicBezTo>
                      <a:pt x="9" y="5"/>
                      <a:pt x="9" y="3"/>
                      <a:pt x="9" y="4"/>
                    </a:cubicBezTo>
                    <a:cubicBezTo>
                      <a:pt x="9" y="3"/>
                      <a:pt x="9" y="4"/>
                      <a:pt x="9" y="5"/>
                    </a:cubicBezTo>
                    <a:cubicBezTo>
                      <a:pt x="8" y="6"/>
                      <a:pt x="7" y="5"/>
                      <a:pt x="7" y="4"/>
                    </a:cubicBezTo>
                    <a:cubicBezTo>
                      <a:pt x="7" y="5"/>
                      <a:pt x="7" y="5"/>
                      <a:pt x="7" y="5"/>
                    </a:cubicBezTo>
                    <a:cubicBezTo>
                      <a:pt x="6" y="6"/>
                      <a:pt x="6" y="3"/>
                      <a:pt x="5" y="4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5" y="4"/>
                      <a:pt x="3" y="6"/>
                      <a:pt x="3" y="5"/>
                    </a:cubicBezTo>
                    <a:cubicBezTo>
                      <a:pt x="4" y="4"/>
                      <a:pt x="4" y="4"/>
                      <a:pt x="5" y="3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5" name="Freeform 1517"/>
              <p:cNvSpPr/>
              <p:nvPr/>
            </p:nvSpPr>
            <p:spPr bwMode="auto">
              <a:xfrm>
                <a:off x="547" y="3185"/>
                <a:ext cx="6" cy="6"/>
              </a:xfrm>
              <a:custGeom>
                <a:avLst/>
                <a:gdLst>
                  <a:gd name="T0" fmla="*/ 1 w 2"/>
                  <a:gd name="T1" fmla="*/ 1 h 2"/>
                  <a:gd name="T2" fmla="*/ 2 w 2"/>
                  <a:gd name="T3" fmla="*/ 1 h 2"/>
                  <a:gd name="T4" fmla="*/ 0 w 2"/>
                  <a:gd name="T5" fmla="*/ 0 h 2"/>
                  <a:gd name="T6" fmla="*/ 0 w 2"/>
                  <a:gd name="T7" fmla="*/ 2 h 2"/>
                  <a:gd name="T8" fmla="*/ 1 w 2"/>
                  <a:gd name="T9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2">
                    <a:moveTo>
                      <a:pt x="1" y="1"/>
                    </a:moveTo>
                    <a:cubicBezTo>
                      <a:pt x="2" y="1"/>
                      <a:pt x="2" y="1"/>
                      <a:pt x="2" y="1"/>
                    </a:cubicBezTo>
                    <a:cubicBezTo>
                      <a:pt x="2" y="0"/>
                      <a:pt x="0" y="0"/>
                      <a:pt x="0" y="0"/>
                    </a:cubicBezTo>
                    <a:cubicBezTo>
                      <a:pt x="0" y="1"/>
                      <a:pt x="0" y="2"/>
                      <a:pt x="0" y="2"/>
                    </a:cubicBezTo>
                    <a:cubicBezTo>
                      <a:pt x="1" y="1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6" name="Freeform 1518"/>
              <p:cNvSpPr/>
              <p:nvPr/>
            </p:nvSpPr>
            <p:spPr bwMode="auto">
              <a:xfrm>
                <a:off x="544" y="3155"/>
                <a:ext cx="25" cy="33"/>
              </a:xfrm>
              <a:custGeom>
                <a:avLst/>
                <a:gdLst>
                  <a:gd name="T0" fmla="*/ 6 w 9"/>
                  <a:gd name="T1" fmla="*/ 4 h 12"/>
                  <a:gd name="T2" fmla="*/ 6 w 9"/>
                  <a:gd name="T3" fmla="*/ 2 h 12"/>
                  <a:gd name="T4" fmla="*/ 1 w 9"/>
                  <a:gd name="T5" fmla="*/ 6 h 12"/>
                  <a:gd name="T6" fmla="*/ 2 w 9"/>
                  <a:gd name="T7" fmla="*/ 8 h 12"/>
                  <a:gd name="T8" fmla="*/ 0 w 9"/>
                  <a:gd name="T9" fmla="*/ 9 h 12"/>
                  <a:gd name="T10" fmla="*/ 2 w 9"/>
                  <a:gd name="T11" fmla="*/ 11 h 12"/>
                  <a:gd name="T12" fmla="*/ 1 w 9"/>
                  <a:gd name="T13" fmla="*/ 10 h 12"/>
                  <a:gd name="T14" fmla="*/ 2 w 9"/>
                  <a:gd name="T15" fmla="*/ 10 h 12"/>
                  <a:gd name="T16" fmla="*/ 2 w 9"/>
                  <a:gd name="T17" fmla="*/ 9 h 12"/>
                  <a:gd name="T18" fmla="*/ 3 w 9"/>
                  <a:gd name="T19" fmla="*/ 9 h 12"/>
                  <a:gd name="T20" fmla="*/ 2 w 9"/>
                  <a:gd name="T21" fmla="*/ 6 h 12"/>
                  <a:gd name="T22" fmla="*/ 4 w 9"/>
                  <a:gd name="T23" fmla="*/ 7 h 12"/>
                  <a:gd name="T24" fmla="*/ 5 w 9"/>
                  <a:gd name="T25" fmla="*/ 6 h 12"/>
                  <a:gd name="T26" fmla="*/ 5 w 9"/>
                  <a:gd name="T27" fmla="*/ 6 h 12"/>
                  <a:gd name="T28" fmla="*/ 4 w 9"/>
                  <a:gd name="T29" fmla="*/ 4 h 12"/>
                  <a:gd name="T30" fmla="*/ 6 w 9"/>
                  <a:gd name="T31" fmla="*/ 6 h 12"/>
                  <a:gd name="T32" fmla="*/ 8 w 9"/>
                  <a:gd name="T33" fmla="*/ 4 h 12"/>
                  <a:gd name="T34" fmla="*/ 8 w 9"/>
                  <a:gd name="T35" fmla="*/ 2 h 12"/>
                  <a:gd name="T36" fmla="*/ 8 w 9"/>
                  <a:gd name="T37" fmla="*/ 4 h 12"/>
                  <a:gd name="T38" fmla="*/ 9 w 9"/>
                  <a:gd name="T39" fmla="*/ 4 h 12"/>
                  <a:gd name="T40" fmla="*/ 9 w 9"/>
                  <a:gd name="T41" fmla="*/ 1 h 12"/>
                  <a:gd name="T42" fmla="*/ 6 w 9"/>
                  <a:gd name="T43" fmla="*/ 4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9" h="12">
                    <a:moveTo>
                      <a:pt x="6" y="4"/>
                    </a:moveTo>
                    <a:cubicBezTo>
                      <a:pt x="6" y="2"/>
                      <a:pt x="6" y="2"/>
                      <a:pt x="6" y="2"/>
                    </a:cubicBezTo>
                    <a:cubicBezTo>
                      <a:pt x="5" y="3"/>
                      <a:pt x="2" y="5"/>
                      <a:pt x="1" y="6"/>
                    </a:cubicBezTo>
                    <a:cubicBezTo>
                      <a:pt x="0" y="6"/>
                      <a:pt x="1" y="7"/>
                      <a:pt x="2" y="8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1" y="9"/>
                      <a:pt x="0" y="12"/>
                      <a:pt x="2" y="11"/>
                    </a:cubicBezTo>
                    <a:cubicBezTo>
                      <a:pt x="2" y="10"/>
                      <a:pt x="1" y="10"/>
                      <a:pt x="1" y="10"/>
                    </a:cubicBezTo>
                    <a:cubicBezTo>
                      <a:pt x="2" y="10"/>
                      <a:pt x="2" y="10"/>
                      <a:pt x="2" y="10"/>
                    </a:cubicBezTo>
                    <a:cubicBezTo>
                      <a:pt x="2" y="9"/>
                      <a:pt x="2" y="9"/>
                      <a:pt x="2" y="9"/>
                    </a:cubicBezTo>
                    <a:cubicBezTo>
                      <a:pt x="3" y="9"/>
                      <a:pt x="3" y="9"/>
                      <a:pt x="3" y="9"/>
                    </a:cubicBezTo>
                    <a:cubicBezTo>
                      <a:pt x="4" y="8"/>
                      <a:pt x="0" y="7"/>
                      <a:pt x="2" y="6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4" y="6"/>
                      <a:pt x="4" y="5"/>
                      <a:pt x="5" y="6"/>
                    </a:cubicBezTo>
                    <a:cubicBezTo>
                      <a:pt x="5" y="6"/>
                      <a:pt x="5" y="5"/>
                      <a:pt x="5" y="6"/>
                    </a:cubicBezTo>
                    <a:cubicBezTo>
                      <a:pt x="5" y="6"/>
                      <a:pt x="4" y="5"/>
                      <a:pt x="4" y="4"/>
                    </a:cubicBezTo>
                    <a:cubicBezTo>
                      <a:pt x="5" y="3"/>
                      <a:pt x="5" y="5"/>
                      <a:pt x="6" y="6"/>
                    </a:cubicBezTo>
                    <a:cubicBezTo>
                      <a:pt x="6" y="5"/>
                      <a:pt x="7" y="3"/>
                      <a:pt x="8" y="4"/>
                    </a:cubicBezTo>
                    <a:cubicBezTo>
                      <a:pt x="7" y="3"/>
                      <a:pt x="8" y="2"/>
                      <a:pt x="8" y="2"/>
                    </a:cubicBezTo>
                    <a:cubicBezTo>
                      <a:pt x="8" y="3"/>
                      <a:pt x="8" y="3"/>
                      <a:pt x="8" y="4"/>
                    </a:cubicBezTo>
                    <a:cubicBezTo>
                      <a:pt x="8" y="4"/>
                      <a:pt x="9" y="4"/>
                      <a:pt x="9" y="4"/>
                    </a:cubicBezTo>
                    <a:cubicBezTo>
                      <a:pt x="8" y="3"/>
                      <a:pt x="8" y="1"/>
                      <a:pt x="9" y="1"/>
                    </a:cubicBezTo>
                    <a:cubicBezTo>
                      <a:pt x="7" y="0"/>
                      <a:pt x="7" y="4"/>
                      <a:pt x="6" y="4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7" name="Rectangle 1519"/>
              <p:cNvSpPr>
                <a:spLocks noChangeArrowheads="1"/>
              </p:cNvSpPr>
              <p:nvPr/>
            </p:nvSpPr>
            <p:spPr bwMode="auto">
              <a:xfrm>
                <a:off x="561" y="3161"/>
                <a:ext cx="1" cy="1"/>
              </a:xfrm>
              <a:prstGeom prst="rect">
                <a:avLst/>
              </a:pr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8" name="Freeform 1520"/>
              <p:cNvSpPr/>
              <p:nvPr/>
            </p:nvSpPr>
            <p:spPr bwMode="auto">
              <a:xfrm>
                <a:off x="1005" y="3193"/>
                <a:ext cx="2" cy="3"/>
              </a:xfrm>
              <a:custGeom>
                <a:avLst/>
                <a:gdLst>
                  <a:gd name="T0" fmla="*/ 2 w 2"/>
                  <a:gd name="T1" fmla="*/ 0 h 3"/>
                  <a:gd name="T2" fmla="*/ 0 w 2"/>
                  <a:gd name="T3" fmla="*/ 0 h 3"/>
                  <a:gd name="T4" fmla="*/ 2 w 2"/>
                  <a:gd name="T5" fmla="*/ 3 h 3"/>
                  <a:gd name="T6" fmla="*/ 2 w 2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3">
                    <a:moveTo>
                      <a:pt x="2" y="0"/>
                    </a:moveTo>
                    <a:lnTo>
                      <a:pt x="0" y="0"/>
                    </a:lnTo>
                    <a:lnTo>
                      <a:pt x="2" y="3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9" name="Freeform 1521"/>
              <p:cNvSpPr/>
              <p:nvPr/>
            </p:nvSpPr>
            <p:spPr bwMode="auto">
              <a:xfrm>
                <a:off x="999" y="3185"/>
                <a:ext cx="6" cy="14"/>
              </a:xfrm>
              <a:custGeom>
                <a:avLst/>
                <a:gdLst>
                  <a:gd name="T0" fmla="*/ 0 w 2"/>
                  <a:gd name="T1" fmla="*/ 0 h 5"/>
                  <a:gd name="T2" fmla="*/ 0 w 2"/>
                  <a:gd name="T3" fmla="*/ 0 h 5"/>
                  <a:gd name="T4" fmla="*/ 2 w 2"/>
                  <a:gd name="T5" fmla="*/ 5 h 5"/>
                  <a:gd name="T6" fmla="*/ 2 w 2"/>
                  <a:gd name="T7" fmla="*/ 1 h 5"/>
                  <a:gd name="T8" fmla="*/ 1 w 2"/>
                  <a:gd name="T9" fmla="*/ 3 h 5"/>
                  <a:gd name="T10" fmla="*/ 1 w 2"/>
                  <a:gd name="T11" fmla="*/ 1 h 5"/>
                  <a:gd name="T12" fmla="*/ 0 w 2"/>
                  <a:gd name="T13" fmla="*/ 1 h 5"/>
                  <a:gd name="T14" fmla="*/ 0 w 2"/>
                  <a:gd name="T15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5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3"/>
                      <a:pt x="1" y="3"/>
                      <a:pt x="2" y="5"/>
                    </a:cubicBezTo>
                    <a:cubicBezTo>
                      <a:pt x="2" y="4"/>
                      <a:pt x="2" y="3"/>
                      <a:pt x="2" y="1"/>
                    </a:cubicBezTo>
                    <a:cubicBezTo>
                      <a:pt x="1" y="2"/>
                      <a:pt x="2" y="3"/>
                      <a:pt x="1" y="3"/>
                    </a:cubicBezTo>
                    <a:cubicBezTo>
                      <a:pt x="1" y="2"/>
                      <a:pt x="1" y="2"/>
                      <a:pt x="1" y="1"/>
                    </a:cubicBezTo>
                    <a:cubicBezTo>
                      <a:pt x="0" y="0"/>
                      <a:pt x="1" y="1"/>
                      <a:pt x="0" y="1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0" name="Freeform 1522"/>
              <p:cNvSpPr/>
              <p:nvPr/>
            </p:nvSpPr>
            <p:spPr bwMode="auto">
              <a:xfrm>
                <a:off x="999" y="3191"/>
                <a:ext cx="3" cy="2"/>
              </a:xfrm>
              <a:custGeom>
                <a:avLst/>
                <a:gdLst>
                  <a:gd name="T0" fmla="*/ 1 w 1"/>
                  <a:gd name="T1" fmla="*/ 1 h 1"/>
                  <a:gd name="T2" fmla="*/ 0 w 1"/>
                  <a:gd name="T3" fmla="*/ 0 h 1"/>
                  <a:gd name="T4" fmla="*/ 1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1" y="1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1" name="Freeform 1523"/>
              <p:cNvSpPr/>
              <p:nvPr/>
            </p:nvSpPr>
            <p:spPr bwMode="auto">
              <a:xfrm>
                <a:off x="999" y="3191"/>
                <a:ext cx="3" cy="5"/>
              </a:xfrm>
              <a:custGeom>
                <a:avLst/>
                <a:gdLst>
                  <a:gd name="T0" fmla="*/ 1 w 1"/>
                  <a:gd name="T1" fmla="*/ 1 h 2"/>
                  <a:gd name="T2" fmla="*/ 0 w 1"/>
                  <a:gd name="T3" fmla="*/ 0 h 2"/>
                  <a:gd name="T4" fmla="*/ 1 w 1"/>
                  <a:gd name="T5" fmla="*/ 2 h 2"/>
                  <a:gd name="T6" fmla="*/ 1 w 1"/>
                  <a:gd name="T7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1" y="1"/>
                    </a:moveTo>
                    <a:cubicBezTo>
                      <a:pt x="0" y="1"/>
                      <a:pt x="0" y="0"/>
                      <a:pt x="0" y="0"/>
                    </a:cubicBezTo>
                    <a:cubicBezTo>
                      <a:pt x="1" y="2"/>
                      <a:pt x="1" y="2"/>
                      <a:pt x="1" y="2"/>
                    </a:cubicBez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2" name="Freeform 1524"/>
              <p:cNvSpPr/>
              <p:nvPr/>
            </p:nvSpPr>
            <p:spPr bwMode="auto">
              <a:xfrm>
                <a:off x="996" y="3196"/>
                <a:ext cx="3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3" name="Freeform 1525"/>
              <p:cNvSpPr/>
              <p:nvPr/>
            </p:nvSpPr>
            <p:spPr bwMode="auto">
              <a:xfrm>
                <a:off x="996" y="3188"/>
                <a:ext cx="3" cy="11"/>
              </a:xfrm>
              <a:custGeom>
                <a:avLst/>
                <a:gdLst>
                  <a:gd name="T0" fmla="*/ 0 w 1"/>
                  <a:gd name="T1" fmla="*/ 3 h 4"/>
                  <a:gd name="T2" fmla="*/ 0 w 1"/>
                  <a:gd name="T3" fmla="*/ 3 h 4"/>
                  <a:gd name="T4" fmla="*/ 0 w 1"/>
                  <a:gd name="T5" fmla="*/ 3 h 4"/>
                  <a:gd name="T6" fmla="*/ 0 w 1"/>
                  <a:gd name="T7" fmla="*/ 1 h 4"/>
                  <a:gd name="T8" fmla="*/ 1 w 1"/>
                  <a:gd name="T9" fmla="*/ 1 h 4"/>
                  <a:gd name="T10" fmla="*/ 0 w 1"/>
                  <a:gd name="T11" fmla="*/ 0 h 4"/>
                  <a:gd name="T12" fmla="*/ 0 w 1"/>
                  <a:gd name="T13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" h="4">
                    <a:moveTo>
                      <a:pt x="0" y="3"/>
                    </a:moveTo>
                    <a:cubicBezTo>
                      <a:pt x="0" y="4"/>
                      <a:pt x="0" y="3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2"/>
                      <a:pt x="0" y="1"/>
                      <a:pt x="0" y="1"/>
                    </a:cubicBezTo>
                    <a:cubicBezTo>
                      <a:pt x="0" y="1"/>
                      <a:pt x="1" y="2"/>
                      <a:pt x="1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3"/>
                      <a:pt x="0" y="3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4" name="Freeform 1526"/>
              <p:cNvSpPr/>
              <p:nvPr/>
            </p:nvSpPr>
            <p:spPr bwMode="auto">
              <a:xfrm>
                <a:off x="996" y="3193"/>
                <a:ext cx="3" cy="3"/>
              </a:xfrm>
              <a:custGeom>
                <a:avLst/>
                <a:gdLst>
                  <a:gd name="T0" fmla="*/ 1 w 1"/>
                  <a:gd name="T1" fmla="*/ 1 h 1"/>
                  <a:gd name="T2" fmla="*/ 1 w 1"/>
                  <a:gd name="T3" fmla="*/ 1 h 1"/>
                  <a:gd name="T4" fmla="*/ 1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0" y="0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5" name="Rectangle 1527"/>
              <p:cNvSpPr>
                <a:spLocks noChangeArrowheads="1"/>
              </p:cNvSpPr>
              <p:nvPr/>
            </p:nvSpPr>
            <p:spPr bwMode="auto">
              <a:xfrm>
                <a:off x="999" y="3193"/>
                <a:ext cx="1" cy="3"/>
              </a:xfrm>
              <a:prstGeom prst="rect">
                <a:avLst/>
              </a:pr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6" name="Freeform 1528"/>
              <p:cNvSpPr/>
              <p:nvPr/>
            </p:nvSpPr>
            <p:spPr bwMode="auto">
              <a:xfrm>
                <a:off x="994" y="3185"/>
                <a:ext cx="2" cy="14"/>
              </a:xfrm>
              <a:custGeom>
                <a:avLst/>
                <a:gdLst>
                  <a:gd name="T0" fmla="*/ 0 w 1"/>
                  <a:gd name="T1" fmla="*/ 5 h 5"/>
                  <a:gd name="T2" fmla="*/ 1 w 1"/>
                  <a:gd name="T3" fmla="*/ 3 h 5"/>
                  <a:gd name="T4" fmla="*/ 0 w 1"/>
                  <a:gd name="T5" fmla="*/ 0 h 5"/>
                  <a:gd name="T6" fmla="*/ 0 w 1"/>
                  <a:gd name="T7" fmla="*/ 1 h 5"/>
                  <a:gd name="T8" fmla="*/ 0 w 1"/>
                  <a:gd name="T9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5">
                    <a:moveTo>
                      <a:pt x="0" y="5"/>
                    </a:moveTo>
                    <a:cubicBezTo>
                      <a:pt x="0" y="2"/>
                      <a:pt x="1" y="5"/>
                      <a:pt x="1" y="3"/>
                    </a:cubicBezTo>
                    <a:cubicBezTo>
                      <a:pt x="0" y="3"/>
                      <a:pt x="0" y="2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2"/>
                      <a:pt x="0" y="4"/>
                      <a:pt x="0" y="5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7" name="Freeform 1529"/>
              <p:cNvSpPr/>
              <p:nvPr/>
            </p:nvSpPr>
            <p:spPr bwMode="auto">
              <a:xfrm>
                <a:off x="991" y="318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8" name="Freeform 1530"/>
              <p:cNvSpPr/>
              <p:nvPr/>
            </p:nvSpPr>
            <p:spPr bwMode="auto">
              <a:xfrm>
                <a:off x="988" y="3185"/>
                <a:ext cx="3" cy="8"/>
              </a:xfrm>
              <a:custGeom>
                <a:avLst/>
                <a:gdLst>
                  <a:gd name="T0" fmla="*/ 0 w 1"/>
                  <a:gd name="T1" fmla="*/ 3 h 3"/>
                  <a:gd name="T2" fmla="*/ 1 w 1"/>
                  <a:gd name="T3" fmla="*/ 2 h 3"/>
                  <a:gd name="T4" fmla="*/ 1 w 1"/>
                  <a:gd name="T5" fmla="*/ 2 h 3"/>
                  <a:gd name="T6" fmla="*/ 1 w 1"/>
                  <a:gd name="T7" fmla="*/ 1 h 3"/>
                  <a:gd name="T8" fmla="*/ 1 w 1"/>
                  <a:gd name="T9" fmla="*/ 3 h 3"/>
                  <a:gd name="T10" fmla="*/ 1 w 1"/>
                  <a:gd name="T11" fmla="*/ 2 h 3"/>
                  <a:gd name="T12" fmla="*/ 1 w 1"/>
                  <a:gd name="T13" fmla="*/ 3 h 3"/>
                  <a:gd name="T14" fmla="*/ 1 w 1"/>
                  <a:gd name="T15" fmla="*/ 1 h 3"/>
                  <a:gd name="T16" fmla="*/ 1 w 1"/>
                  <a:gd name="T17" fmla="*/ 1 h 3"/>
                  <a:gd name="T18" fmla="*/ 1 w 1"/>
                  <a:gd name="T19" fmla="*/ 0 h 3"/>
                  <a:gd name="T20" fmla="*/ 1 w 1"/>
                  <a:gd name="T21" fmla="*/ 2 h 3"/>
                  <a:gd name="T22" fmla="*/ 0 w 1"/>
                  <a:gd name="T23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" h="3">
                    <a:moveTo>
                      <a:pt x="0" y="3"/>
                    </a:move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1"/>
                      <a:pt x="1" y="1"/>
                    </a:cubicBezTo>
                    <a:cubicBezTo>
                      <a:pt x="1" y="3"/>
                      <a:pt x="1" y="2"/>
                      <a:pt x="1" y="3"/>
                    </a:cubicBezTo>
                    <a:cubicBezTo>
                      <a:pt x="1" y="3"/>
                      <a:pt x="1" y="3"/>
                      <a:pt x="1" y="2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1" y="2"/>
                      <a:pt x="1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1"/>
                      <a:pt x="1" y="2"/>
                      <a:pt x="1" y="2"/>
                    </a:cubicBezTo>
                    <a:cubicBezTo>
                      <a:pt x="1" y="2"/>
                      <a:pt x="1" y="2"/>
                      <a:pt x="0" y="3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9" name="Rectangle 1531"/>
              <p:cNvSpPr>
                <a:spLocks noChangeArrowheads="1"/>
              </p:cNvSpPr>
              <p:nvPr/>
            </p:nvSpPr>
            <p:spPr bwMode="auto">
              <a:xfrm>
                <a:off x="991" y="3191"/>
                <a:ext cx="1" cy="1"/>
              </a:xfrm>
              <a:prstGeom prst="rect">
                <a:avLst/>
              </a:pr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0" name="Freeform 1532"/>
              <p:cNvSpPr/>
              <p:nvPr/>
            </p:nvSpPr>
            <p:spPr bwMode="auto">
              <a:xfrm>
                <a:off x="985" y="3188"/>
                <a:ext cx="14" cy="3"/>
              </a:xfrm>
              <a:custGeom>
                <a:avLst/>
                <a:gdLst>
                  <a:gd name="T0" fmla="*/ 1 w 5"/>
                  <a:gd name="T1" fmla="*/ 1 h 1"/>
                  <a:gd name="T2" fmla="*/ 2 w 5"/>
                  <a:gd name="T3" fmla="*/ 1 h 1"/>
                  <a:gd name="T4" fmla="*/ 1 w 5"/>
                  <a:gd name="T5" fmla="*/ 1 h 1"/>
                  <a:gd name="T6" fmla="*/ 2 w 5"/>
                  <a:gd name="T7" fmla="*/ 1 h 1"/>
                  <a:gd name="T8" fmla="*/ 2 w 5"/>
                  <a:gd name="T9" fmla="*/ 1 h 1"/>
                  <a:gd name="T10" fmla="*/ 4 w 5"/>
                  <a:gd name="T11" fmla="*/ 0 h 1"/>
                  <a:gd name="T12" fmla="*/ 3 w 5"/>
                  <a:gd name="T13" fmla="*/ 1 h 1"/>
                  <a:gd name="T14" fmla="*/ 4 w 5"/>
                  <a:gd name="T15" fmla="*/ 0 h 1"/>
                  <a:gd name="T16" fmla="*/ 3 w 5"/>
                  <a:gd name="T17" fmla="*/ 0 h 1"/>
                  <a:gd name="T18" fmla="*/ 2 w 5"/>
                  <a:gd name="T19" fmla="*/ 0 h 1"/>
                  <a:gd name="T20" fmla="*/ 1 w 5"/>
                  <a:gd name="T21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" h="1">
                    <a:moveTo>
                      <a:pt x="1" y="1"/>
                    </a:moveTo>
                    <a:cubicBezTo>
                      <a:pt x="1" y="1"/>
                      <a:pt x="2" y="1"/>
                      <a:pt x="2" y="1"/>
                    </a:cubicBezTo>
                    <a:cubicBezTo>
                      <a:pt x="2" y="1"/>
                      <a:pt x="1" y="1"/>
                      <a:pt x="1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3" y="1"/>
                      <a:pt x="2" y="1"/>
                    </a:cubicBezTo>
                    <a:cubicBezTo>
                      <a:pt x="2" y="1"/>
                      <a:pt x="4" y="0"/>
                      <a:pt x="4" y="0"/>
                    </a:cubicBezTo>
                    <a:cubicBezTo>
                      <a:pt x="3" y="1"/>
                      <a:pt x="3" y="0"/>
                      <a:pt x="3" y="1"/>
                    </a:cubicBezTo>
                    <a:cubicBezTo>
                      <a:pt x="3" y="0"/>
                      <a:pt x="5" y="1"/>
                      <a:pt x="4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1"/>
                      <a:pt x="1" y="1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1" name="Freeform 1533"/>
              <p:cNvSpPr/>
              <p:nvPr/>
            </p:nvSpPr>
            <p:spPr bwMode="auto">
              <a:xfrm>
                <a:off x="985" y="3191"/>
                <a:ext cx="3" cy="2"/>
              </a:xfrm>
              <a:custGeom>
                <a:avLst/>
                <a:gdLst>
                  <a:gd name="T0" fmla="*/ 1 w 1"/>
                  <a:gd name="T1" fmla="*/ 1 h 1"/>
                  <a:gd name="T2" fmla="*/ 1 w 1"/>
                  <a:gd name="T3" fmla="*/ 0 h 1"/>
                  <a:gd name="T4" fmla="*/ 1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1"/>
                      <a:pt x="1" y="1"/>
                      <a:pt x="1" y="0"/>
                    </a:cubicBezTo>
                    <a:cubicBezTo>
                      <a:pt x="1" y="1"/>
                      <a:pt x="0" y="1"/>
                      <a:pt x="1" y="1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2" name="Freeform 1534"/>
              <p:cNvSpPr/>
              <p:nvPr/>
            </p:nvSpPr>
            <p:spPr bwMode="auto">
              <a:xfrm>
                <a:off x="994" y="3188"/>
                <a:ext cx="2" cy="0"/>
              </a:xfrm>
              <a:custGeom>
                <a:avLst/>
                <a:gdLst>
                  <a:gd name="T0" fmla="*/ 1 w 1"/>
                  <a:gd name="T1" fmla="*/ 1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0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3" name="Freeform 1535"/>
              <p:cNvSpPr/>
              <p:nvPr/>
            </p:nvSpPr>
            <p:spPr bwMode="auto">
              <a:xfrm>
                <a:off x="988" y="318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4" name="Freeform 1536"/>
              <p:cNvSpPr/>
              <p:nvPr/>
            </p:nvSpPr>
            <p:spPr bwMode="auto">
              <a:xfrm>
                <a:off x="985" y="3169"/>
                <a:ext cx="25" cy="22"/>
              </a:xfrm>
              <a:custGeom>
                <a:avLst/>
                <a:gdLst>
                  <a:gd name="T0" fmla="*/ 7 w 9"/>
                  <a:gd name="T1" fmla="*/ 5 h 8"/>
                  <a:gd name="T2" fmla="*/ 7 w 9"/>
                  <a:gd name="T3" fmla="*/ 4 h 8"/>
                  <a:gd name="T4" fmla="*/ 8 w 9"/>
                  <a:gd name="T5" fmla="*/ 2 h 8"/>
                  <a:gd name="T6" fmla="*/ 9 w 9"/>
                  <a:gd name="T7" fmla="*/ 0 h 8"/>
                  <a:gd name="T8" fmla="*/ 8 w 9"/>
                  <a:gd name="T9" fmla="*/ 1 h 8"/>
                  <a:gd name="T10" fmla="*/ 8 w 9"/>
                  <a:gd name="T11" fmla="*/ 0 h 8"/>
                  <a:gd name="T12" fmla="*/ 6 w 9"/>
                  <a:gd name="T13" fmla="*/ 0 h 8"/>
                  <a:gd name="T14" fmla="*/ 5 w 9"/>
                  <a:gd name="T15" fmla="*/ 1 h 8"/>
                  <a:gd name="T16" fmla="*/ 1 w 9"/>
                  <a:gd name="T17" fmla="*/ 4 h 8"/>
                  <a:gd name="T18" fmla="*/ 3 w 9"/>
                  <a:gd name="T19" fmla="*/ 5 h 8"/>
                  <a:gd name="T20" fmla="*/ 2 w 9"/>
                  <a:gd name="T21" fmla="*/ 5 h 8"/>
                  <a:gd name="T22" fmla="*/ 2 w 9"/>
                  <a:gd name="T23" fmla="*/ 5 h 8"/>
                  <a:gd name="T24" fmla="*/ 1 w 9"/>
                  <a:gd name="T25" fmla="*/ 6 h 8"/>
                  <a:gd name="T26" fmla="*/ 3 w 9"/>
                  <a:gd name="T27" fmla="*/ 7 h 8"/>
                  <a:gd name="T28" fmla="*/ 0 w 9"/>
                  <a:gd name="T29" fmla="*/ 6 h 8"/>
                  <a:gd name="T30" fmla="*/ 2 w 9"/>
                  <a:gd name="T31" fmla="*/ 7 h 8"/>
                  <a:gd name="T32" fmla="*/ 4 w 9"/>
                  <a:gd name="T33" fmla="*/ 7 h 8"/>
                  <a:gd name="T34" fmla="*/ 5 w 9"/>
                  <a:gd name="T35" fmla="*/ 7 h 8"/>
                  <a:gd name="T36" fmla="*/ 3 w 9"/>
                  <a:gd name="T37" fmla="*/ 4 h 8"/>
                  <a:gd name="T38" fmla="*/ 4 w 9"/>
                  <a:gd name="T39" fmla="*/ 5 h 8"/>
                  <a:gd name="T40" fmla="*/ 5 w 9"/>
                  <a:gd name="T41" fmla="*/ 5 h 8"/>
                  <a:gd name="T42" fmla="*/ 4 w 9"/>
                  <a:gd name="T43" fmla="*/ 3 h 8"/>
                  <a:gd name="T44" fmla="*/ 5 w 9"/>
                  <a:gd name="T45" fmla="*/ 3 h 8"/>
                  <a:gd name="T46" fmla="*/ 5 w 9"/>
                  <a:gd name="T47" fmla="*/ 3 h 8"/>
                  <a:gd name="T48" fmla="*/ 6 w 9"/>
                  <a:gd name="T49" fmla="*/ 4 h 8"/>
                  <a:gd name="T50" fmla="*/ 5 w 9"/>
                  <a:gd name="T51" fmla="*/ 1 h 8"/>
                  <a:gd name="T52" fmla="*/ 6 w 9"/>
                  <a:gd name="T53" fmla="*/ 4 h 8"/>
                  <a:gd name="T54" fmla="*/ 6 w 9"/>
                  <a:gd name="T55" fmla="*/ 3 h 8"/>
                  <a:gd name="T56" fmla="*/ 6 w 9"/>
                  <a:gd name="T57" fmla="*/ 2 h 8"/>
                  <a:gd name="T58" fmla="*/ 6 w 9"/>
                  <a:gd name="T59" fmla="*/ 4 h 8"/>
                  <a:gd name="T60" fmla="*/ 6 w 9"/>
                  <a:gd name="T61" fmla="*/ 3 h 8"/>
                  <a:gd name="T62" fmla="*/ 6 w 9"/>
                  <a:gd name="T63" fmla="*/ 1 h 8"/>
                  <a:gd name="T64" fmla="*/ 7 w 9"/>
                  <a:gd name="T65" fmla="*/ 2 h 8"/>
                  <a:gd name="T66" fmla="*/ 6 w 9"/>
                  <a:gd name="T67" fmla="*/ 4 h 8"/>
                  <a:gd name="T68" fmla="*/ 6 w 9"/>
                  <a:gd name="T69" fmla="*/ 5 h 8"/>
                  <a:gd name="T70" fmla="*/ 7 w 9"/>
                  <a:gd name="T71" fmla="*/ 3 h 8"/>
                  <a:gd name="T72" fmla="*/ 7 w 9"/>
                  <a:gd name="T73" fmla="*/ 5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9" h="8">
                    <a:moveTo>
                      <a:pt x="7" y="5"/>
                    </a:moveTo>
                    <a:cubicBezTo>
                      <a:pt x="7" y="4"/>
                      <a:pt x="7" y="4"/>
                      <a:pt x="7" y="4"/>
                    </a:cubicBezTo>
                    <a:cubicBezTo>
                      <a:pt x="8" y="3"/>
                      <a:pt x="8" y="3"/>
                      <a:pt x="8" y="2"/>
                    </a:cubicBezTo>
                    <a:cubicBezTo>
                      <a:pt x="8" y="2"/>
                      <a:pt x="9" y="1"/>
                      <a:pt x="9" y="0"/>
                    </a:cubicBezTo>
                    <a:cubicBezTo>
                      <a:pt x="9" y="0"/>
                      <a:pt x="8" y="1"/>
                      <a:pt x="8" y="1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7" y="0"/>
                      <a:pt x="7" y="1"/>
                      <a:pt x="6" y="0"/>
                    </a:cubicBezTo>
                    <a:cubicBezTo>
                      <a:pt x="6" y="0"/>
                      <a:pt x="5" y="1"/>
                      <a:pt x="5" y="1"/>
                    </a:cubicBezTo>
                    <a:cubicBezTo>
                      <a:pt x="3" y="1"/>
                      <a:pt x="3" y="3"/>
                      <a:pt x="1" y="4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2" y="5"/>
                      <a:pt x="3" y="6"/>
                      <a:pt x="2" y="5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0" y="4"/>
                      <a:pt x="1" y="6"/>
                      <a:pt x="1" y="6"/>
                    </a:cubicBezTo>
                    <a:cubicBezTo>
                      <a:pt x="1" y="6"/>
                      <a:pt x="3" y="6"/>
                      <a:pt x="3" y="7"/>
                    </a:cubicBezTo>
                    <a:cubicBezTo>
                      <a:pt x="1" y="6"/>
                      <a:pt x="3" y="7"/>
                      <a:pt x="0" y="6"/>
                    </a:cubicBezTo>
                    <a:cubicBezTo>
                      <a:pt x="0" y="7"/>
                      <a:pt x="2" y="7"/>
                      <a:pt x="2" y="7"/>
                    </a:cubicBezTo>
                    <a:cubicBezTo>
                      <a:pt x="3" y="7"/>
                      <a:pt x="3" y="7"/>
                      <a:pt x="4" y="7"/>
                    </a:cubicBezTo>
                    <a:cubicBezTo>
                      <a:pt x="5" y="7"/>
                      <a:pt x="3" y="7"/>
                      <a:pt x="5" y="7"/>
                    </a:cubicBezTo>
                    <a:cubicBezTo>
                      <a:pt x="5" y="8"/>
                      <a:pt x="3" y="6"/>
                      <a:pt x="3" y="4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3" y="4"/>
                      <a:pt x="4" y="3"/>
                      <a:pt x="5" y="5"/>
                    </a:cubicBezTo>
                    <a:cubicBezTo>
                      <a:pt x="5" y="4"/>
                      <a:pt x="6" y="5"/>
                      <a:pt x="4" y="3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5" y="3"/>
                      <a:pt x="6" y="4"/>
                      <a:pt x="6" y="4"/>
                    </a:cubicBezTo>
                    <a:cubicBezTo>
                      <a:pt x="5" y="3"/>
                      <a:pt x="5" y="2"/>
                      <a:pt x="5" y="1"/>
                    </a:cubicBezTo>
                    <a:cubicBezTo>
                      <a:pt x="5" y="2"/>
                      <a:pt x="6" y="3"/>
                      <a:pt x="6" y="4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6" y="4"/>
                      <a:pt x="6" y="2"/>
                      <a:pt x="6" y="2"/>
                    </a:cubicBezTo>
                    <a:cubicBezTo>
                      <a:pt x="6" y="2"/>
                      <a:pt x="6" y="3"/>
                      <a:pt x="6" y="4"/>
                    </a:cubicBezTo>
                    <a:cubicBezTo>
                      <a:pt x="6" y="5"/>
                      <a:pt x="6" y="2"/>
                      <a:pt x="6" y="3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7" y="1"/>
                      <a:pt x="7" y="2"/>
                      <a:pt x="7" y="2"/>
                    </a:cubicBezTo>
                    <a:cubicBezTo>
                      <a:pt x="7" y="4"/>
                      <a:pt x="7" y="3"/>
                      <a:pt x="6" y="4"/>
                    </a:cubicBezTo>
                    <a:cubicBezTo>
                      <a:pt x="6" y="5"/>
                      <a:pt x="6" y="5"/>
                      <a:pt x="6" y="5"/>
                    </a:cubicBezTo>
                    <a:cubicBezTo>
                      <a:pt x="6" y="5"/>
                      <a:pt x="7" y="3"/>
                      <a:pt x="7" y="3"/>
                    </a:cubicBezTo>
                    <a:cubicBezTo>
                      <a:pt x="7" y="4"/>
                      <a:pt x="7" y="4"/>
                      <a:pt x="7" y="5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5" name="Rectangle 1537"/>
              <p:cNvSpPr>
                <a:spLocks noChangeArrowheads="1"/>
              </p:cNvSpPr>
              <p:nvPr/>
            </p:nvSpPr>
            <p:spPr bwMode="auto">
              <a:xfrm>
                <a:off x="1002" y="3183"/>
                <a:ext cx="1" cy="1"/>
              </a:xfrm>
              <a:prstGeom prst="rect">
                <a:avLst/>
              </a:pr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6" name="Freeform 1538"/>
              <p:cNvSpPr/>
              <p:nvPr/>
            </p:nvSpPr>
            <p:spPr bwMode="auto">
              <a:xfrm>
                <a:off x="1005" y="318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7" name="Rectangle 1539"/>
              <p:cNvSpPr>
                <a:spLocks noChangeArrowheads="1"/>
              </p:cNvSpPr>
              <p:nvPr/>
            </p:nvSpPr>
            <p:spPr bwMode="auto">
              <a:xfrm>
                <a:off x="1002" y="3169"/>
                <a:ext cx="1" cy="1"/>
              </a:xfrm>
              <a:prstGeom prst="rect">
                <a:avLst/>
              </a:pr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8" name="Freeform 1540"/>
              <p:cNvSpPr/>
              <p:nvPr/>
            </p:nvSpPr>
            <p:spPr bwMode="auto">
              <a:xfrm>
                <a:off x="1002" y="3180"/>
                <a:ext cx="0" cy="3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1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9" name="Freeform 1541"/>
              <p:cNvSpPr/>
              <p:nvPr/>
            </p:nvSpPr>
            <p:spPr bwMode="auto">
              <a:xfrm>
                <a:off x="1002" y="318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0" name="Rectangle 1542"/>
              <p:cNvSpPr>
                <a:spLocks noChangeArrowheads="1"/>
              </p:cNvSpPr>
              <p:nvPr/>
            </p:nvSpPr>
            <p:spPr bwMode="auto">
              <a:xfrm>
                <a:off x="1002" y="3183"/>
                <a:ext cx="1" cy="2"/>
              </a:xfrm>
              <a:prstGeom prst="rect">
                <a:avLst/>
              </a:pr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1" name="Freeform 1543"/>
              <p:cNvSpPr/>
              <p:nvPr/>
            </p:nvSpPr>
            <p:spPr bwMode="auto">
              <a:xfrm>
                <a:off x="1002" y="3172"/>
                <a:ext cx="22" cy="16"/>
              </a:xfrm>
              <a:custGeom>
                <a:avLst/>
                <a:gdLst>
                  <a:gd name="T0" fmla="*/ 7 w 8"/>
                  <a:gd name="T1" fmla="*/ 6 h 6"/>
                  <a:gd name="T2" fmla="*/ 8 w 8"/>
                  <a:gd name="T3" fmla="*/ 4 h 6"/>
                  <a:gd name="T4" fmla="*/ 4 w 8"/>
                  <a:gd name="T5" fmla="*/ 4 h 6"/>
                  <a:gd name="T6" fmla="*/ 7 w 8"/>
                  <a:gd name="T7" fmla="*/ 3 h 6"/>
                  <a:gd name="T8" fmla="*/ 4 w 8"/>
                  <a:gd name="T9" fmla="*/ 2 h 6"/>
                  <a:gd name="T10" fmla="*/ 5 w 8"/>
                  <a:gd name="T11" fmla="*/ 1 h 6"/>
                  <a:gd name="T12" fmla="*/ 2 w 8"/>
                  <a:gd name="T13" fmla="*/ 3 h 6"/>
                  <a:gd name="T14" fmla="*/ 5 w 8"/>
                  <a:gd name="T15" fmla="*/ 0 h 6"/>
                  <a:gd name="T16" fmla="*/ 5 w 8"/>
                  <a:gd name="T17" fmla="*/ 0 h 6"/>
                  <a:gd name="T18" fmla="*/ 3 w 8"/>
                  <a:gd name="T19" fmla="*/ 0 h 6"/>
                  <a:gd name="T20" fmla="*/ 2 w 8"/>
                  <a:gd name="T21" fmla="*/ 2 h 6"/>
                  <a:gd name="T22" fmla="*/ 1 w 8"/>
                  <a:gd name="T23" fmla="*/ 3 h 6"/>
                  <a:gd name="T24" fmla="*/ 2 w 8"/>
                  <a:gd name="T25" fmla="*/ 3 h 6"/>
                  <a:gd name="T26" fmla="*/ 1 w 8"/>
                  <a:gd name="T27" fmla="*/ 4 h 6"/>
                  <a:gd name="T28" fmla="*/ 2 w 8"/>
                  <a:gd name="T29" fmla="*/ 3 h 6"/>
                  <a:gd name="T30" fmla="*/ 1 w 8"/>
                  <a:gd name="T31" fmla="*/ 4 h 6"/>
                  <a:gd name="T32" fmla="*/ 2 w 8"/>
                  <a:gd name="T33" fmla="*/ 3 h 6"/>
                  <a:gd name="T34" fmla="*/ 2 w 8"/>
                  <a:gd name="T35" fmla="*/ 4 h 6"/>
                  <a:gd name="T36" fmla="*/ 3 w 8"/>
                  <a:gd name="T37" fmla="*/ 3 h 6"/>
                  <a:gd name="T38" fmla="*/ 2 w 8"/>
                  <a:gd name="T39" fmla="*/ 4 h 6"/>
                  <a:gd name="T40" fmla="*/ 3 w 8"/>
                  <a:gd name="T41" fmla="*/ 3 h 6"/>
                  <a:gd name="T42" fmla="*/ 2 w 8"/>
                  <a:gd name="T43" fmla="*/ 5 h 6"/>
                  <a:gd name="T44" fmla="*/ 3 w 8"/>
                  <a:gd name="T45" fmla="*/ 4 h 6"/>
                  <a:gd name="T46" fmla="*/ 2 w 8"/>
                  <a:gd name="T47" fmla="*/ 4 h 6"/>
                  <a:gd name="T48" fmla="*/ 5 w 8"/>
                  <a:gd name="T49" fmla="*/ 3 h 6"/>
                  <a:gd name="T50" fmla="*/ 3 w 8"/>
                  <a:gd name="T51" fmla="*/ 4 h 6"/>
                  <a:gd name="T52" fmla="*/ 3 w 8"/>
                  <a:gd name="T53" fmla="*/ 5 h 6"/>
                  <a:gd name="T54" fmla="*/ 3 w 8"/>
                  <a:gd name="T55" fmla="*/ 5 h 6"/>
                  <a:gd name="T56" fmla="*/ 4 w 8"/>
                  <a:gd name="T57" fmla="*/ 5 h 6"/>
                  <a:gd name="T58" fmla="*/ 4 w 8"/>
                  <a:gd name="T59" fmla="*/ 5 h 6"/>
                  <a:gd name="T60" fmla="*/ 5 w 8"/>
                  <a:gd name="T61" fmla="*/ 5 h 6"/>
                  <a:gd name="T62" fmla="*/ 4 w 8"/>
                  <a:gd name="T63" fmla="*/ 5 h 6"/>
                  <a:gd name="T64" fmla="*/ 6 w 8"/>
                  <a:gd name="T65" fmla="*/ 6 h 6"/>
                  <a:gd name="T66" fmla="*/ 5 w 8"/>
                  <a:gd name="T67" fmla="*/ 5 h 6"/>
                  <a:gd name="T68" fmla="*/ 7 w 8"/>
                  <a:gd name="T69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8" h="6">
                    <a:moveTo>
                      <a:pt x="7" y="6"/>
                    </a:moveTo>
                    <a:cubicBezTo>
                      <a:pt x="8" y="5"/>
                      <a:pt x="8" y="5"/>
                      <a:pt x="8" y="4"/>
                    </a:cubicBezTo>
                    <a:cubicBezTo>
                      <a:pt x="7" y="3"/>
                      <a:pt x="5" y="4"/>
                      <a:pt x="4" y="4"/>
                    </a:cubicBezTo>
                    <a:cubicBezTo>
                      <a:pt x="7" y="3"/>
                      <a:pt x="7" y="3"/>
                      <a:pt x="7" y="3"/>
                    </a:cubicBezTo>
                    <a:cubicBezTo>
                      <a:pt x="7" y="3"/>
                      <a:pt x="7" y="1"/>
                      <a:pt x="4" y="2"/>
                    </a:cubicBezTo>
                    <a:cubicBezTo>
                      <a:pt x="5" y="2"/>
                      <a:pt x="5" y="1"/>
                      <a:pt x="5" y="1"/>
                    </a:cubicBezTo>
                    <a:cubicBezTo>
                      <a:pt x="5" y="1"/>
                      <a:pt x="2" y="4"/>
                      <a:pt x="2" y="3"/>
                    </a:cubicBezTo>
                    <a:cubicBezTo>
                      <a:pt x="4" y="2"/>
                      <a:pt x="3" y="2"/>
                      <a:pt x="5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4" y="0"/>
                      <a:pt x="3" y="0"/>
                      <a:pt x="3" y="0"/>
                    </a:cubicBezTo>
                    <a:cubicBezTo>
                      <a:pt x="3" y="1"/>
                      <a:pt x="2" y="2"/>
                      <a:pt x="2" y="2"/>
                    </a:cubicBezTo>
                    <a:cubicBezTo>
                      <a:pt x="2" y="2"/>
                      <a:pt x="2" y="3"/>
                      <a:pt x="1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3"/>
                      <a:pt x="2" y="3"/>
                      <a:pt x="1" y="4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3"/>
                      <a:pt x="1" y="4"/>
                      <a:pt x="1" y="4"/>
                    </a:cubicBezTo>
                    <a:cubicBezTo>
                      <a:pt x="2" y="4"/>
                      <a:pt x="2" y="3"/>
                      <a:pt x="2" y="3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3" y="3"/>
                      <a:pt x="2" y="4"/>
                      <a:pt x="3" y="3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4"/>
                      <a:pt x="0" y="5"/>
                      <a:pt x="2" y="5"/>
                    </a:cubicBezTo>
                    <a:cubicBezTo>
                      <a:pt x="2" y="4"/>
                      <a:pt x="3" y="4"/>
                      <a:pt x="3" y="4"/>
                    </a:cubicBezTo>
                    <a:cubicBezTo>
                      <a:pt x="4" y="4"/>
                      <a:pt x="2" y="4"/>
                      <a:pt x="2" y="4"/>
                    </a:cubicBezTo>
                    <a:cubicBezTo>
                      <a:pt x="3" y="4"/>
                      <a:pt x="4" y="4"/>
                      <a:pt x="5" y="3"/>
                    </a:cubicBezTo>
                    <a:cubicBezTo>
                      <a:pt x="4" y="4"/>
                      <a:pt x="5" y="4"/>
                      <a:pt x="3" y="4"/>
                    </a:cubicBezTo>
                    <a:cubicBezTo>
                      <a:pt x="3" y="5"/>
                      <a:pt x="4" y="4"/>
                      <a:pt x="3" y="5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5" y="5"/>
                      <a:pt x="2" y="5"/>
                      <a:pt x="4" y="5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5" y="5"/>
                      <a:pt x="5" y="5"/>
                      <a:pt x="4" y="5"/>
                    </a:cubicBezTo>
                    <a:cubicBezTo>
                      <a:pt x="6" y="5"/>
                      <a:pt x="6" y="6"/>
                      <a:pt x="6" y="6"/>
                    </a:cubicBezTo>
                    <a:cubicBezTo>
                      <a:pt x="7" y="6"/>
                      <a:pt x="6" y="5"/>
                      <a:pt x="5" y="5"/>
                    </a:cubicBezTo>
                    <a:cubicBezTo>
                      <a:pt x="6" y="5"/>
                      <a:pt x="7" y="5"/>
                      <a:pt x="7" y="6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2" name="Freeform 1544"/>
              <p:cNvSpPr/>
              <p:nvPr/>
            </p:nvSpPr>
            <p:spPr bwMode="auto">
              <a:xfrm>
                <a:off x="1007" y="318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3" name="Freeform 1545"/>
              <p:cNvSpPr/>
              <p:nvPr/>
            </p:nvSpPr>
            <p:spPr bwMode="auto">
              <a:xfrm>
                <a:off x="1002" y="3183"/>
                <a:ext cx="19" cy="24"/>
              </a:xfrm>
              <a:custGeom>
                <a:avLst/>
                <a:gdLst>
                  <a:gd name="T0" fmla="*/ 4 w 7"/>
                  <a:gd name="T1" fmla="*/ 3 h 9"/>
                  <a:gd name="T2" fmla="*/ 2 w 7"/>
                  <a:gd name="T3" fmla="*/ 2 h 9"/>
                  <a:gd name="T4" fmla="*/ 5 w 7"/>
                  <a:gd name="T5" fmla="*/ 4 h 9"/>
                  <a:gd name="T6" fmla="*/ 5 w 7"/>
                  <a:gd name="T7" fmla="*/ 5 h 9"/>
                  <a:gd name="T8" fmla="*/ 3 w 7"/>
                  <a:gd name="T9" fmla="*/ 3 h 9"/>
                  <a:gd name="T10" fmla="*/ 3 w 7"/>
                  <a:gd name="T11" fmla="*/ 3 h 9"/>
                  <a:gd name="T12" fmla="*/ 4 w 7"/>
                  <a:gd name="T13" fmla="*/ 4 h 9"/>
                  <a:gd name="T14" fmla="*/ 4 w 7"/>
                  <a:gd name="T15" fmla="*/ 5 h 9"/>
                  <a:gd name="T16" fmla="*/ 4 w 7"/>
                  <a:gd name="T17" fmla="*/ 5 h 9"/>
                  <a:gd name="T18" fmla="*/ 2 w 7"/>
                  <a:gd name="T19" fmla="*/ 3 h 9"/>
                  <a:gd name="T20" fmla="*/ 4 w 7"/>
                  <a:gd name="T21" fmla="*/ 8 h 9"/>
                  <a:gd name="T22" fmla="*/ 5 w 7"/>
                  <a:gd name="T23" fmla="*/ 8 h 9"/>
                  <a:gd name="T24" fmla="*/ 3 w 7"/>
                  <a:gd name="T25" fmla="*/ 6 h 9"/>
                  <a:gd name="T26" fmla="*/ 4 w 7"/>
                  <a:gd name="T27" fmla="*/ 6 h 9"/>
                  <a:gd name="T28" fmla="*/ 5 w 7"/>
                  <a:gd name="T29" fmla="*/ 7 h 9"/>
                  <a:gd name="T30" fmla="*/ 7 w 7"/>
                  <a:gd name="T31" fmla="*/ 4 h 9"/>
                  <a:gd name="T32" fmla="*/ 7 w 7"/>
                  <a:gd name="T33" fmla="*/ 4 h 9"/>
                  <a:gd name="T34" fmla="*/ 6 w 7"/>
                  <a:gd name="T35" fmla="*/ 3 h 9"/>
                  <a:gd name="T36" fmla="*/ 4 w 7"/>
                  <a:gd name="T37" fmla="*/ 2 h 9"/>
                  <a:gd name="T38" fmla="*/ 5 w 7"/>
                  <a:gd name="T39" fmla="*/ 2 h 9"/>
                  <a:gd name="T40" fmla="*/ 3 w 7"/>
                  <a:gd name="T41" fmla="*/ 1 h 9"/>
                  <a:gd name="T42" fmla="*/ 2 w 7"/>
                  <a:gd name="T43" fmla="*/ 1 h 9"/>
                  <a:gd name="T44" fmla="*/ 1 w 7"/>
                  <a:gd name="T45" fmla="*/ 1 h 9"/>
                  <a:gd name="T46" fmla="*/ 4 w 7"/>
                  <a:gd name="T47" fmla="*/ 3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7" h="9">
                    <a:moveTo>
                      <a:pt x="4" y="3"/>
                    </a:moveTo>
                    <a:cubicBezTo>
                      <a:pt x="4" y="3"/>
                      <a:pt x="3" y="2"/>
                      <a:pt x="2" y="2"/>
                    </a:cubicBezTo>
                    <a:cubicBezTo>
                      <a:pt x="3" y="3"/>
                      <a:pt x="4" y="3"/>
                      <a:pt x="5" y="4"/>
                    </a:cubicBezTo>
                    <a:cubicBezTo>
                      <a:pt x="4" y="3"/>
                      <a:pt x="6" y="4"/>
                      <a:pt x="5" y="5"/>
                    </a:cubicBezTo>
                    <a:cubicBezTo>
                      <a:pt x="5" y="4"/>
                      <a:pt x="3" y="3"/>
                      <a:pt x="3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4" y="3"/>
                      <a:pt x="3" y="4"/>
                      <a:pt x="4" y="4"/>
                    </a:cubicBezTo>
                    <a:cubicBezTo>
                      <a:pt x="5" y="5"/>
                      <a:pt x="5" y="6"/>
                      <a:pt x="4" y="5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3" y="4"/>
                      <a:pt x="3" y="4"/>
                      <a:pt x="2" y="3"/>
                    </a:cubicBezTo>
                    <a:cubicBezTo>
                      <a:pt x="3" y="5"/>
                      <a:pt x="2" y="6"/>
                      <a:pt x="4" y="8"/>
                    </a:cubicBezTo>
                    <a:cubicBezTo>
                      <a:pt x="5" y="9"/>
                      <a:pt x="5" y="8"/>
                      <a:pt x="5" y="8"/>
                    </a:cubicBezTo>
                    <a:cubicBezTo>
                      <a:pt x="4" y="7"/>
                      <a:pt x="4" y="6"/>
                      <a:pt x="3" y="6"/>
                    </a:cubicBezTo>
                    <a:cubicBezTo>
                      <a:pt x="4" y="6"/>
                      <a:pt x="3" y="5"/>
                      <a:pt x="4" y="6"/>
                    </a:cubicBezTo>
                    <a:cubicBezTo>
                      <a:pt x="5" y="7"/>
                      <a:pt x="5" y="7"/>
                      <a:pt x="5" y="7"/>
                    </a:cubicBezTo>
                    <a:cubicBezTo>
                      <a:pt x="6" y="7"/>
                      <a:pt x="7" y="5"/>
                      <a:pt x="7" y="4"/>
                    </a:cubicBezTo>
                    <a:cubicBezTo>
                      <a:pt x="7" y="4"/>
                      <a:pt x="7" y="4"/>
                      <a:pt x="7" y="4"/>
                    </a:cubicBezTo>
                    <a:cubicBezTo>
                      <a:pt x="6" y="4"/>
                      <a:pt x="6" y="3"/>
                      <a:pt x="6" y="3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2"/>
                      <a:pt x="4" y="2"/>
                      <a:pt x="5" y="2"/>
                    </a:cubicBezTo>
                    <a:cubicBezTo>
                      <a:pt x="4" y="2"/>
                      <a:pt x="3" y="2"/>
                      <a:pt x="3" y="1"/>
                    </a:cubicBezTo>
                    <a:cubicBezTo>
                      <a:pt x="2" y="1"/>
                      <a:pt x="3" y="1"/>
                      <a:pt x="2" y="1"/>
                    </a:cubicBezTo>
                    <a:cubicBezTo>
                      <a:pt x="0" y="0"/>
                      <a:pt x="3" y="2"/>
                      <a:pt x="1" y="1"/>
                    </a:cubicBezTo>
                    <a:lnTo>
                      <a:pt x="4" y="3"/>
                    </a:ln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4" name="Freeform 1546"/>
              <p:cNvSpPr/>
              <p:nvPr/>
            </p:nvSpPr>
            <p:spPr bwMode="auto">
              <a:xfrm>
                <a:off x="1010" y="3185"/>
                <a:ext cx="3" cy="3"/>
              </a:xfrm>
              <a:custGeom>
                <a:avLst/>
                <a:gdLst>
                  <a:gd name="T0" fmla="*/ 0 w 3"/>
                  <a:gd name="T1" fmla="*/ 0 h 3"/>
                  <a:gd name="T2" fmla="*/ 3 w 3"/>
                  <a:gd name="T3" fmla="*/ 3 h 3"/>
                  <a:gd name="T4" fmla="*/ 3 w 3"/>
                  <a:gd name="T5" fmla="*/ 3 h 3"/>
                  <a:gd name="T6" fmla="*/ 0 w 3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3">
                    <a:moveTo>
                      <a:pt x="0" y="0"/>
                    </a:moveTo>
                    <a:lnTo>
                      <a:pt x="3" y="3"/>
                    </a:lnTo>
                    <a:lnTo>
                      <a:pt x="3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5" name="Freeform 1547"/>
              <p:cNvSpPr/>
              <p:nvPr/>
            </p:nvSpPr>
            <p:spPr bwMode="auto">
              <a:xfrm>
                <a:off x="1018" y="3191"/>
                <a:ext cx="6" cy="0"/>
              </a:xfrm>
              <a:custGeom>
                <a:avLst/>
                <a:gdLst>
                  <a:gd name="T0" fmla="*/ 2 w 2"/>
                  <a:gd name="T1" fmla="*/ 1 w 2"/>
                  <a:gd name="T2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1" y="0"/>
                      <a:pt x="2" y="0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6" name="Freeform 1548"/>
              <p:cNvSpPr/>
              <p:nvPr/>
            </p:nvSpPr>
            <p:spPr bwMode="auto">
              <a:xfrm>
                <a:off x="1007" y="3191"/>
                <a:ext cx="0" cy="2"/>
              </a:xfrm>
              <a:custGeom>
                <a:avLst/>
                <a:gdLst>
                  <a:gd name="T0" fmla="*/ 0 h 1"/>
                  <a:gd name="T1" fmla="*/ 1 h 1"/>
                  <a:gd name="T2" fmla="*/ 1 h 1"/>
                  <a:gd name="T3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7" name="Freeform 1549"/>
              <p:cNvSpPr/>
              <p:nvPr/>
            </p:nvSpPr>
            <p:spPr bwMode="auto">
              <a:xfrm>
                <a:off x="1007" y="3196"/>
                <a:ext cx="6" cy="14"/>
              </a:xfrm>
              <a:custGeom>
                <a:avLst/>
                <a:gdLst>
                  <a:gd name="T0" fmla="*/ 1 w 2"/>
                  <a:gd name="T1" fmla="*/ 5 h 5"/>
                  <a:gd name="T2" fmla="*/ 2 w 2"/>
                  <a:gd name="T3" fmla="*/ 4 h 5"/>
                  <a:gd name="T4" fmla="*/ 0 w 2"/>
                  <a:gd name="T5" fmla="*/ 0 h 5"/>
                  <a:gd name="T6" fmla="*/ 1 w 2"/>
                  <a:gd name="T7" fmla="*/ 3 h 5"/>
                  <a:gd name="T8" fmla="*/ 0 w 2"/>
                  <a:gd name="T9" fmla="*/ 3 h 5"/>
                  <a:gd name="T10" fmla="*/ 1 w 2"/>
                  <a:gd name="T11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5">
                    <a:moveTo>
                      <a:pt x="1" y="5"/>
                    </a:moveTo>
                    <a:cubicBezTo>
                      <a:pt x="1" y="4"/>
                      <a:pt x="1" y="3"/>
                      <a:pt x="2" y="4"/>
                    </a:cubicBezTo>
                    <a:cubicBezTo>
                      <a:pt x="2" y="2"/>
                      <a:pt x="1" y="2"/>
                      <a:pt x="0" y="0"/>
                    </a:cubicBezTo>
                    <a:cubicBezTo>
                      <a:pt x="0" y="0"/>
                      <a:pt x="1" y="2"/>
                      <a:pt x="1" y="3"/>
                    </a:cubicBezTo>
                    <a:cubicBezTo>
                      <a:pt x="0" y="2"/>
                      <a:pt x="1" y="3"/>
                      <a:pt x="0" y="3"/>
                    </a:cubicBezTo>
                    <a:lnTo>
                      <a:pt x="1" y="5"/>
                    </a:ln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8" name="Freeform 1550"/>
              <p:cNvSpPr/>
              <p:nvPr/>
            </p:nvSpPr>
            <p:spPr bwMode="auto">
              <a:xfrm>
                <a:off x="972" y="3191"/>
                <a:ext cx="35" cy="19"/>
              </a:xfrm>
              <a:custGeom>
                <a:avLst/>
                <a:gdLst>
                  <a:gd name="T0" fmla="*/ 10 w 13"/>
                  <a:gd name="T1" fmla="*/ 3 h 7"/>
                  <a:gd name="T2" fmla="*/ 10 w 13"/>
                  <a:gd name="T3" fmla="*/ 4 h 7"/>
                  <a:gd name="T4" fmla="*/ 10 w 13"/>
                  <a:gd name="T5" fmla="*/ 3 h 7"/>
                  <a:gd name="T6" fmla="*/ 9 w 13"/>
                  <a:gd name="T7" fmla="*/ 2 h 7"/>
                  <a:gd name="T8" fmla="*/ 9 w 13"/>
                  <a:gd name="T9" fmla="*/ 3 h 7"/>
                  <a:gd name="T10" fmla="*/ 9 w 13"/>
                  <a:gd name="T11" fmla="*/ 3 h 7"/>
                  <a:gd name="T12" fmla="*/ 8 w 13"/>
                  <a:gd name="T13" fmla="*/ 5 h 7"/>
                  <a:gd name="T14" fmla="*/ 8 w 13"/>
                  <a:gd name="T15" fmla="*/ 2 h 7"/>
                  <a:gd name="T16" fmla="*/ 8 w 13"/>
                  <a:gd name="T17" fmla="*/ 6 h 7"/>
                  <a:gd name="T18" fmla="*/ 7 w 13"/>
                  <a:gd name="T19" fmla="*/ 4 h 7"/>
                  <a:gd name="T20" fmla="*/ 7 w 13"/>
                  <a:gd name="T21" fmla="*/ 4 h 7"/>
                  <a:gd name="T22" fmla="*/ 6 w 13"/>
                  <a:gd name="T23" fmla="*/ 4 h 7"/>
                  <a:gd name="T24" fmla="*/ 7 w 13"/>
                  <a:gd name="T25" fmla="*/ 2 h 7"/>
                  <a:gd name="T26" fmla="*/ 6 w 13"/>
                  <a:gd name="T27" fmla="*/ 2 h 7"/>
                  <a:gd name="T28" fmla="*/ 7 w 13"/>
                  <a:gd name="T29" fmla="*/ 2 h 7"/>
                  <a:gd name="T30" fmla="*/ 5 w 13"/>
                  <a:gd name="T31" fmla="*/ 2 h 7"/>
                  <a:gd name="T32" fmla="*/ 6 w 13"/>
                  <a:gd name="T33" fmla="*/ 1 h 7"/>
                  <a:gd name="T34" fmla="*/ 3 w 13"/>
                  <a:gd name="T35" fmla="*/ 3 h 7"/>
                  <a:gd name="T36" fmla="*/ 3 w 13"/>
                  <a:gd name="T37" fmla="*/ 2 h 7"/>
                  <a:gd name="T38" fmla="*/ 5 w 13"/>
                  <a:gd name="T39" fmla="*/ 1 h 7"/>
                  <a:gd name="T40" fmla="*/ 4 w 13"/>
                  <a:gd name="T41" fmla="*/ 1 h 7"/>
                  <a:gd name="T42" fmla="*/ 5 w 13"/>
                  <a:gd name="T43" fmla="*/ 0 h 7"/>
                  <a:gd name="T44" fmla="*/ 2 w 13"/>
                  <a:gd name="T45" fmla="*/ 1 h 7"/>
                  <a:gd name="T46" fmla="*/ 3 w 13"/>
                  <a:gd name="T47" fmla="*/ 0 h 7"/>
                  <a:gd name="T48" fmla="*/ 0 w 13"/>
                  <a:gd name="T49" fmla="*/ 1 h 7"/>
                  <a:gd name="T50" fmla="*/ 2 w 13"/>
                  <a:gd name="T51" fmla="*/ 5 h 7"/>
                  <a:gd name="T52" fmla="*/ 4 w 13"/>
                  <a:gd name="T53" fmla="*/ 4 h 7"/>
                  <a:gd name="T54" fmla="*/ 3 w 13"/>
                  <a:gd name="T55" fmla="*/ 6 h 7"/>
                  <a:gd name="T56" fmla="*/ 4 w 13"/>
                  <a:gd name="T57" fmla="*/ 4 h 7"/>
                  <a:gd name="T58" fmla="*/ 4 w 13"/>
                  <a:gd name="T59" fmla="*/ 6 h 7"/>
                  <a:gd name="T60" fmla="*/ 5 w 13"/>
                  <a:gd name="T61" fmla="*/ 4 h 7"/>
                  <a:gd name="T62" fmla="*/ 4 w 13"/>
                  <a:gd name="T63" fmla="*/ 7 h 7"/>
                  <a:gd name="T64" fmla="*/ 10 w 13"/>
                  <a:gd name="T65" fmla="*/ 6 h 7"/>
                  <a:gd name="T66" fmla="*/ 10 w 13"/>
                  <a:gd name="T67" fmla="*/ 5 h 7"/>
                  <a:gd name="T68" fmla="*/ 12 w 13"/>
                  <a:gd name="T69" fmla="*/ 4 h 7"/>
                  <a:gd name="T70" fmla="*/ 11 w 13"/>
                  <a:gd name="T71" fmla="*/ 3 h 7"/>
                  <a:gd name="T72" fmla="*/ 12 w 13"/>
                  <a:gd name="T73" fmla="*/ 6 h 7"/>
                  <a:gd name="T74" fmla="*/ 13 w 13"/>
                  <a:gd name="T75" fmla="*/ 5 h 7"/>
                  <a:gd name="T76" fmla="*/ 12 w 13"/>
                  <a:gd name="T77" fmla="*/ 5 h 7"/>
                  <a:gd name="T78" fmla="*/ 13 w 13"/>
                  <a:gd name="T79" fmla="*/ 5 h 7"/>
                  <a:gd name="T80" fmla="*/ 11 w 13"/>
                  <a:gd name="T81" fmla="*/ 2 h 7"/>
                  <a:gd name="T82" fmla="*/ 10 w 13"/>
                  <a:gd name="T83" fmla="*/ 1 h 7"/>
                  <a:gd name="T84" fmla="*/ 10 w 13"/>
                  <a:gd name="T85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3" h="7">
                    <a:moveTo>
                      <a:pt x="10" y="3"/>
                    </a:moveTo>
                    <a:cubicBezTo>
                      <a:pt x="10" y="3"/>
                      <a:pt x="10" y="4"/>
                      <a:pt x="10" y="4"/>
                    </a:cubicBezTo>
                    <a:cubicBezTo>
                      <a:pt x="10" y="3"/>
                      <a:pt x="10" y="3"/>
                      <a:pt x="10" y="3"/>
                    </a:cubicBezTo>
                    <a:cubicBezTo>
                      <a:pt x="9" y="1"/>
                      <a:pt x="10" y="3"/>
                      <a:pt x="9" y="2"/>
                    </a:cubicBezTo>
                    <a:cubicBezTo>
                      <a:pt x="9" y="3"/>
                      <a:pt x="9" y="3"/>
                      <a:pt x="9" y="3"/>
                    </a:cubicBezTo>
                    <a:cubicBezTo>
                      <a:pt x="9" y="2"/>
                      <a:pt x="9" y="4"/>
                      <a:pt x="9" y="3"/>
                    </a:cubicBezTo>
                    <a:cubicBezTo>
                      <a:pt x="8" y="4"/>
                      <a:pt x="8" y="4"/>
                      <a:pt x="8" y="5"/>
                    </a:cubicBezTo>
                    <a:cubicBezTo>
                      <a:pt x="8" y="3"/>
                      <a:pt x="8" y="3"/>
                      <a:pt x="8" y="2"/>
                    </a:cubicBezTo>
                    <a:cubicBezTo>
                      <a:pt x="8" y="3"/>
                      <a:pt x="8" y="4"/>
                      <a:pt x="8" y="6"/>
                    </a:cubicBezTo>
                    <a:cubicBezTo>
                      <a:pt x="7" y="4"/>
                      <a:pt x="7" y="6"/>
                      <a:pt x="7" y="4"/>
                    </a:cubicBezTo>
                    <a:cubicBezTo>
                      <a:pt x="7" y="4"/>
                      <a:pt x="7" y="4"/>
                      <a:pt x="7" y="4"/>
                    </a:cubicBezTo>
                    <a:cubicBezTo>
                      <a:pt x="7" y="2"/>
                      <a:pt x="6" y="4"/>
                      <a:pt x="6" y="4"/>
                    </a:cubicBezTo>
                    <a:cubicBezTo>
                      <a:pt x="7" y="2"/>
                      <a:pt x="7" y="2"/>
                      <a:pt x="7" y="2"/>
                    </a:cubicBezTo>
                    <a:cubicBezTo>
                      <a:pt x="7" y="3"/>
                      <a:pt x="6" y="3"/>
                      <a:pt x="6" y="2"/>
                    </a:cubicBezTo>
                    <a:cubicBezTo>
                      <a:pt x="7" y="2"/>
                      <a:pt x="7" y="2"/>
                      <a:pt x="7" y="2"/>
                    </a:cubicBezTo>
                    <a:cubicBezTo>
                      <a:pt x="5" y="3"/>
                      <a:pt x="6" y="2"/>
                      <a:pt x="5" y="2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4" y="1"/>
                      <a:pt x="5" y="2"/>
                      <a:pt x="3" y="3"/>
                    </a:cubicBezTo>
                    <a:cubicBezTo>
                      <a:pt x="6" y="1"/>
                      <a:pt x="2" y="3"/>
                      <a:pt x="3" y="2"/>
                    </a:cubicBezTo>
                    <a:cubicBezTo>
                      <a:pt x="4" y="1"/>
                      <a:pt x="4" y="2"/>
                      <a:pt x="5" y="1"/>
                    </a:cubicBezTo>
                    <a:cubicBezTo>
                      <a:pt x="3" y="2"/>
                      <a:pt x="4" y="1"/>
                      <a:pt x="4" y="1"/>
                    </a:cubicBezTo>
                    <a:cubicBezTo>
                      <a:pt x="5" y="1"/>
                      <a:pt x="4" y="1"/>
                      <a:pt x="5" y="0"/>
                    </a:cubicBezTo>
                    <a:cubicBezTo>
                      <a:pt x="4" y="1"/>
                      <a:pt x="3" y="1"/>
                      <a:pt x="2" y="1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3" y="1"/>
                      <a:pt x="1" y="1"/>
                      <a:pt x="0" y="1"/>
                    </a:cubicBezTo>
                    <a:cubicBezTo>
                      <a:pt x="1" y="2"/>
                      <a:pt x="2" y="3"/>
                      <a:pt x="2" y="5"/>
                    </a:cubicBezTo>
                    <a:cubicBezTo>
                      <a:pt x="4" y="3"/>
                      <a:pt x="3" y="5"/>
                      <a:pt x="4" y="4"/>
                    </a:cubicBezTo>
                    <a:cubicBezTo>
                      <a:pt x="3" y="6"/>
                      <a:pt x="3" y="6"/>
                      <a:pt x="3" y="6"/>
                    </a:cubicBezTo>
                    <a:cubicBezTo>
                      <a:pt x="4" y="6"/>
                      <a:pt x="4" y="5"/>
                      <a:pt x="4" y="4"/>
                    </a:cubicBezTo>
                    <a:cubicBezTo>
                      <a:pt x="5" y="4"/>
                      <a:pt x="4" y="5"/>
                      <a:pt x="4" y="6"/>
                    </a:cubicBezTo>
                    <a:cubicBezTo>
                      <a:pt x="4" y="6"/>
                      <a:pt x="4" y="5"/>
                      <a:pt x="5" y="4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6" y="7"/>
                      <a:pt x="8" y="5"/>
                      <a:pt x="10" y="6"/>
                    </a:cubicBezTo>
                    <a:cubicBezTo>
                      <a:pt x="10" y="5"/>
                      <a:pt x="10" y="5"/>
                      <a:pt x="10" y="5"/>
                    </a:cubicBezTo>
                    <a:cubicBezTo>
                      <a:pt x="11" y="6"/>
                      <a:pt x="10" y="2"/>
                      <a:pt x="12" y="4"/>
                    </a:cubicBezTo>
                    <a:cubicBezTo>
                      <a:pt x="11" y="3"/>
                      <a:pt x="11" y="3"/>
                      <a:pt x="11" y="3"/>
                    </a:cubicBezTo>
                    <a:cubicBezTo>
                      <a:pt x="11" y="4"/>
                      <a:pt x="12" y="5"/>
                      <a:pt x="12" y="6"/>
                    </a:cubicBezTo>
                    <a:cubicBezTo>
                      <a:pt x="12" y="5"/>
                      <a:pt x="13" y="6"/>
                      <a:pt x="13" y="5"/>
                    </a:cubicBezTo>
                    <a:cubicBezTo>
                      <a:pt x="12" y="5"/>
                      <a:pt x="12" y="5"/>
                      <a:pt x="12" y="5"/>
                    </a:cubicBezTo>
                    <a:cubicBezTo>
                      <a:pt x="12" y="4"/>
                      <a:pt x="13" y="4"/>
                      <a:pt x="13" y="5"/>
                    </a:cubicBezTo>
                    <a:cubicBezTo>
                      <a:pt x="13" y="4"/>
                      <a:pt x="12" y="3"/>
                      <a:pt x="11" y="2"/>
                    </a:cubicBezTo>
                    <a:cubicBezTo>
                      <a:pt x="12" y="5"/>
                      <a:pt x="10" y="0"/>
                      <a:pt x="10" y="1"/>
                    </a:cubicBezTo>
                    <a:cubicBezTo>
                      <a:pt x="10" y="2"/>
                      <a:pt x="10" y="2"/>
                      <a:pt x="10" y="3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9" name="Freeform 1551"/>
              <p:cNvSpPr/>
              <p:nvPr/>
            </p:nvSpPr>
            <p:spPr bwMode="auto">
              <a:xfrm>
                <a:off x="1005" y="3207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50" name="Freeform 1552"/>
              <p:cNvSpPr/>
              <p:nvPr/>
            </p:nvSpPr>
            <p:spPr bwMode="auto">
              <a:xfrm>
                <a:off x="977" y="3191"/>
                <a:ext cx="3" cy="0"/>
              </a:xfrm>
              <a:custGeom>
                <a:avLst/>
                <a:gdLst>
                  <a:gd name="T0" fmla="*/ 1 w 1"/>
                  <a:gd name="T1" fmla="*/ 1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51" name="Rectangle 1553"/>
              <p:cNvSpPr>
                <a:spLocks noChangeArrowheads="1"/>
              </p:cNvSpPr>
              <p:nvPr/>
            </p:nvSpPr>
            <p:spPr bwMode="auto">
              <a:xfrm>
                <a:off x="1007" y="3204"/>
                <a:ext cx="1" cy="1"/>
              </a:xfrm>
              <a:prstGeom prst="rect">
                <a:avLst/>
              </a:pr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52" name="Freeform 1554"/>
              <p:cNvSpPr/>
              <p:nvPr/>
            </p:nvSpPr>
            <p:spPr bwMode="auto">
              <a:xfrm>
                <a:off x="1005" y="3196"/>
                <a:ext cx="0" cy="3"/>
              </a:xfrm>
              <a:custGeom>
                <a:avLst/>
                <a:gdLst>
                  <a:gd name="T0" fmla="*/ 0 h 3"/>
                  <a:gd name="T1" fmla="*/ 0 h 3"/>
                  <a:gd name="T2" fmla="*/ 3 h 3"/>
                  <a:gd name="T3" fmla="*/ 0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lnTo>
                      <a:pt x="0" y="0"/>
                    </a:lnTo>
                    <a:lnTo>
                      <a:pt x="0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53" name="Freeform 1555"/>
              <p:cNvSpPr/>
              <p:nvPr/>
            </p:nvSpPr>
            <p:spPr bwMode="auto">
              <a:xfrm>
                <a:off x="980" y="3185"/>
                <a:ext cx="3" cy="0"/>
              </a:xfrm>
              <a:custGeom>
                <a:avLst/>
                <a:gdLst>
                  <a:gd name="T0" fmla="*/ 3 w 3"/>
                  <a:gd name="T1" fmla="*/ 0 w 3"/>
                  <a:gd name="T2" fmla="*/ 3 w 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3">
                    <a:moveTo>
                      <a:pt x="3" y="0"/>
                    </a:moveTo>
                    <a:lnTo>
                      <a:pt x="0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54" name="Freeform 1556"/>
              <p:cNvSpPr/>
              <p:nvPr/>
            </p:nvSpPr>
            <p:spPr bwMode="auto">
              <a:xfrm>
                <a:off x="988" y="3180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55" name="Freeform 1557"/>
              <p:cNvSpPr/>
              <p:nvPr/>
            </p:nvSpPr>
            <p:spPr bwMode="auto">
              <a:xfrm>
                <a:off x="969" y="3158"/>
                <a:ext cx="60" cy="33"/>
              </a:xfrm>
              <a:custGeom>
                <a:avLst/>
                <a:gdLst>
                  <a:gd name="T0" fmla="*/ 17 w 22"/>
                  <a:gd name="T1" fmla="*/ 9 h 12"/>
                  <a:gd name="T2" fmla="*/ 19 w 22"/>
                  <a:gd name="T3" fmla="*/ 11 h 12"/>
                  <a:gd name="T4" fmla="*/ 21 w 22"/>
                  <a:gd name="T5" fmla="*/ 10 h 12"/>
                  <a:gd name="T6" fmla="*/ 20 w 22"/>
                  <a:gd name="T7" fmla="*/ 7 h 12"/>
                  <a:gd name="T8" fmla="*/ 17 w 22"/>
                  <a:gd name="T9" fmla="*/ 3 h 12"/>
                  <a:gd name="T10" fmla="*/ 15 w 22"/>
                  <a:gd name="T11" fmla="*/ 2 h 12"/>
                  <a:gd name="T12" fmla="*/ 12 w 22"/>
                  <a:gd name="T13" fmla="*/ 3 h 12"/>
                  <a:gd name="T14" fmla="*/ 12 w 22"/>
                  <a:gd name="T15" fmla="*/ 2 h 12"/>
                  <a:gd name="T16" fmla="*/ 10 w 22"/>
                  <a:gd name="T17" fmla="*/ 2 h 12"/>
                  <a:gd name="T18" fmla="*/ 10 w 22"/>
                  <a:gd name="T19" fmla="*/ 5 h 12"/>
                  <a:gd name="T20" fmla="*/ 9 w 22"/>
                  <a:gd name="T21" fmla="*/ 5 h 12"/>
                  <a:gd name="T22" fmla="*/ 8 w 22"/>
                  <a:gd name="T23" fmla="*/ 4 h 12"/>
                  <a:gd name="T24" fmla="*/ 6 w 22"/>
                  <a:gd name="T25" fmla="*/ 5 h 12"/>
                  <a:gd name="T26" fmla="*/ 4 w 22"/>
                  <a:gd name="T27" fmla="*/ 5 h 12"/>
                  <a:gd name="T28" fmla="*/ 4 w 22"/>
                  <a:gd name="T29" fmla="*/ 7 h 12"/>
                  <a:gd name="T30" fmla="*/ 4 w 22"/>
                  <a:gd name="T31" fmla="*/ 8 h 12"/>
                  <a:gd name="T32" fmla="*/ 3 w 22"/>
                  <a:gd name="T33" fmla="*/ 8 h 12"/>
                  <a:gd name="T34" fmla="*/ 3 w 22"/>
                  <a:gd name="T35" fmla="*/ 9 h 12"/>
                  <a:gd name="T36" fmla="*/ 3 w 22"/>
                  <a:gd name="T37" fmla="*/ 12 h 12"/>
                  <a:gd name="T38" fmla="*/ 3 w 22"/>
                  <a:gd name="T39" fmla="*/ 10 h 12"/>
                  <a:gd name="T40" fmla="*/ 2 w 22"/>
                  <a:gd name="T41" fmla="*/ 10 h 12"/>
                  <a:gd name="T42" fmla="*/ 6 w 22"/>
                  <a:gd name="T43" fmla="*/ 10 h 12"/>
                  <a:gd name="T44" fmla="*/ 6 w 22"/>
                  <a:gd name="T45" fmla="*/ 10 h 12"/>
                  <a:gd name="T46" fmla="*/ 6 w 22"/>
                  <a:gd name="T47" fmla="*/ 9 h 12"/>
                  <a:gd name="T48" fmla="*/ 6 w 22"/>
                  <a:gd name="T49" fmla="*/ 9 h 12"/>
                  <a:gd name="T50" fmla="*/ 7 w 22"/>
                  <a:gd name="T51" fmla="*/ 9 h 12"/>
                  <a:gd name="T52" fmla="*/ 7 w 22"/>
                  <a:gd name="T53" fmla="*/ 8 h 12"/>
                  <a:gd name="T54" fmla="*/ 7 w 22"/>
                  <a:gd name="T55" fmla="*/ 8 h 12"/>
                  <a:gd name="T56" fmla="*/ 7 w 22"/>
                  <a:gd name="T57" fmla="*/ 8 h 12"/>
                  <a:gd name="T58" fmla="*/ 8 w 22"/>
                  <a:gd name="T59" fmla="*/ 7 h 12"/>
                  <a:gd name="T60" fmla="*/ 8 w 22"/>
                  <a:gd name="T61" fmla="*/ 6 h 12"/>
                  <a:gd name="T62" fmla="*/ 9 w 22"/>
                  <a:gd name="T63" fmla="*/ 8 h 12"/>
                  <a:gd name="T64" fmla="*/ 10 w 22"/>
                  <a:gd name="T65" fmla="*/ 8 h 12"/>
                  <a:gd name="T66" fmla="*/ 10 w 22"/>
                  <a:gd name="T67" fmla="*/ 6 h 12"/>
                  <a:gd name="T68" fmla="*/ 12 w 22"/>
                  <a:gd name="T69" fmla="*/ 5 h 12"/>
                  <a:gd name="T70" fmla="*/ 14 w 22"/>
                  <a:gd name="T71" fmla="*/ 5 h 12"/>
                  <a:gd name="T72" fmla="*/ 14 w 22"/>
                  <a:gd name="T73" fmla="*/ 5 h 12"/>
                  <a:gd name="T74" fmla="*/ 16 w 22"/>
                  <a:gd name="T75" fmla="*/ 6 h 12"/>
                  <a:gd name="T76" fmla="*/ 17 w 22"/>
                  <a:gd name="T77" fmla="*/ 4 h 12"/>
                  <a:gd name="T78" fmla="*/ 15 w 22"/>
                  <a:gd name="T79" fmla="*/ 7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22" h="12">
                    <a:moveTo>
                      <a:pt x="15" y="8"/>
                    </a:moveTo>
                    <a:cubicBezTo>
                      <a:pt x="16" y="8"/>
                      <a:pt x="16" y="8"/>
                      <a:pt x="17" y="9"/>
                    </a:cubicBezTo>
                    <a:cubicBezTo>
                      <a:pt x="17" y="9"/>
                      <a:pt x="17" y="9"/>
                      <a:pt x="17" y="9"/>
                    </a:cubicBezTo>
                    <a:cubicBezTo>
                      <a:pt x="17" y="9"/>
                      <a:pt x="17" y="10"/>
                      <a:pt x="19" y="11"/>
                    </a:cubicBezTo>
                    <a:cubicBezTo>
                      <a:pt x="18" y="10"/>
                      <a:pt x="18" y="10"/>
                      <a:pt x="18" y="10"/>
                    </a:cubicBezTo>
                    <a:cubicBezTo>
                      <a:pt x="18" y="9"/>
                      <a:pt x="20" y="10"/>
                      <a:pt x="21" y="10"/>
                    </a:cubicBezTo>
                    <a:cubicBezTo>
                      <a:pt x="20" y="9"/>
                      <a:pt x="18" y="8"/>
                      <a:pt x="18" y="7"/>
                    </a:cubicBezTo>
                    <a:cubicBezTo>
                      <a:pt x="18" y="7"/>
                      <a:pt x="19" y="7"/>
                      <a:pt x="20" y="7"/>
                    </a:cubicBezTo>
                    <a:cubicBezTo>
                      <a:pt x="20" y="6"/>
                      <a:pt x="18" y="7"/>
                      <a:pt x="17" y="6"/>
                    </a:cubicBezTo>
                    <a:cubicBezTo>
                      <a:pt x="22" y="4"/>
                      <a:pt x="15" y="6"/>
                      <a:pt x="17" y="3"/>
                    </a:cubicBezTo>
                    <a:cubicBezTo>
                      <a:pt x="17" y="3"/>
                      <a:pt x="16" y="3"/>
                      <a:pt x="15" y="3"/>
                    </a:cubicBezTo>
                    <a:cubicBezTo>
                      <a:pt x="16" y="2"/>
                      <a:pt x="15" y="3"/>
                      <a:pt x="15" y="2"/>
                    </a:cubicBezTo>
                    <a:cubicBezTo>
                      <a:pt x="14" y="5"/>
                      <a:pt x="14" y="0"/>
                      <a:pt x="13" y="4"/>
                    </a:cubicBezTo>
                    <a:cubicBezTo>
                      <a:pt x="12" y="3"/>
                      <a:pt x="13" y="4"/>
                      <a:pt x="12" y="3"/>
                    </a:cubicBezTo>
                    <a:cubicBezTo>
                      <a:pt x="12" y="3"/>
                      <a:pt x="12" y="3"/>
                      <a:pt x="12" y="3"/>
                    </a:cubicBezTo>
                    <a:cubicBezTo>
                      <a:pt x="12" y="2"/>
                      <a:pt x="12" y="4"/>
                      <a:pt x="12" y="2"/>
                    </a:cubicBezTo>
                    <a:cubicBezTo>
                      <a:pt x="11" y="2"/>
                      <a:pt x="11" y="4"/>
                      <a:pt x="11" y="5"/>
                    </a:cubicBezTo>
                    <a:cubicBezTo>
                      <a:pt x="10" y="4"/>
                      <a:pt x="11" y="4"/>
                      <a:pt x="10" y="2"/>
                    </a:cubicBezTo>
                    <a:cubicBezTo>
                      <a:pt x="10" y="4"/>
                      <a:pt x="10" y="3"/>
                      <a:pt x="10" y="4"/>
                    </a:cubicBezTo>
                    <a:cubicBezTo>
                      <a:pt x="10" y="4"/>
                      <a:pt x="10" y="4"/>
                      <a:pt x="10" y="5"/>
                    </a:cubicBezTo>
                    <a:cubicBezTo>
                      <a:pt x="9" y="5"/>
                      <a:pt x="10" y="7"/>
                      <a:pt x="9" y="7"/>
                    </a:cubicBezTo>
                    <a:cubicBezTo>
                      <a:pt x="8" y="5"/>
                      <a:pt x="10" y="7"/>
                      <a:pt x="9" y="5"/>
                    </a:cubicBezTo>
                    <a:cubicBezTo>
                      <a:pt x="9" y="4"/>
                      <a:pt x="9" y="4"/>
                      <a:pt x="9" y="3"/>
                    </a:cubicBezTo>
                    <a:cubicBezTo>
                      <a:pt x="9" y="3"/>
                      <a:pt x="8" y="3"/>
                      <a:pt x="8" y="4"/>
                    </a:cubicBezTo>
                    <a:cubicBezTo>
                      <a:pt x="7" y="4"/>
                      <a:pt x="8" y="3"/>
                      <a:pt x="7" y="3"/>
                    </a:cubicBezTo>
                    <a:cubicBezTo>
                      <a:pt x="6" y="3"/>
                      <a:pt x="7" y="6"/>
                      <a:pt x="6" y="5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6" y="5"/>
                      <a:pt x="4" y="4"/>
                      <a:pt x="4" y="5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3" y="4"/>
                      <a:pt x="6" y="8"/>
                      <a:pt x="4" y="7"/>
                    </a:cubicBezTo>
                    <a:cubicBezTo>
                      <a:pt x="5" y="8"/>
                      <a:pt x="6" y="9"/>
                      <a:pt x="6" y="9"/>
                    </a:cubicBezTo>
                    <a:cubicBezTo>
                      <a:pt x="4" y="8"/>
                      <a:pt x="4" y="8"/>
                      <a:pt x="4" y="8"/>
                    </a:cubicBezTo>
                    <a:cubicBezTo>
                      <a:pt x="5" y="9"/>
                      <a:pt x="3" y="7"/>
                      <a:pt x="3" y="6"/>
                    </a:cubicBezTo>
                    <a:cubicBezTo>
                      <a:pt x="3" y="6"/>
                      <a:pt x="2" y="7"/>
                      <a:pt x="3" y="8"/>
                    </a:cubicBezTo>
                    <a:cubicBezTo>
                      <a:pt x="2" y="7"/>
                      <a:pt x="2" y="7"/>
                      <a:pt x="2" y="7"/>
                    </a:cubicBezTo>
                    <a:cubicBezTo>
                      <a:pt x="1" y="8"/>
                      <a:pt x="5" y="9"/>
                      <a:pt x="3" y="9"/>
                    </a:cubicBezTo>
                    <a:cubicBezTo>
                      <a:pt x="2" y="8"/>
                      <a:pt x="2" y="8"/>
                      <a:pt x="2" y="8"/>
                    </a:cubicBezTo>
                    <a:cubicBezTo>
                      <a:pt x="1" y="9"/>
                      <a:pt x="0" y="11"/>
                      <a:pt x="3" y="12"/>
                    </a:cubicBezTo>
                    <a:cubicBezTo>
                      <a:pt x="3" y="12"/>
                      <a:pt x="5" y="11"/>
                      <a:pt x="6" y="11"/>
                    </a:cubicBezTo>
                    <a:cubicBezTo>
                      <a:pt x="5" y="11"/>
                      <a:pt x="4" y="11"/>
                      <a:pt x="3" y="10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3" y="10"/>
                      <a:pt x="3" y="10"/>
                      <a:pt x="2" y="10"/>
                    </a:cubicBezTo>
                    <a:cubicBezTo>
                      <a:pt x="1" y="9"/>
                      <a:pt x="3" y="10"/>
                      <a:pt x="2" y="9"/>
                    </a:cubicBezTo>
                    <a:cubicBezTo>
                      <a:pt x="4" y="10"/>
                      <a:pt x="4" y="10"/>
                      <a:pt x="6" y="10"/>
                    </a:cubicBezTo>
                    <a:cubicBezTo>
                      <a:pt x="5" y="10"/>
                      <a:pt x="5" y="10"/>
                      <a:pt x="5" y="10"/>
                    </a:cubicBezTo>
                    <a:cubicBezTo>
                      <a:pt x="5" y="10"/>
                      <a:pt x="5" y="10"/>
                      <a:pt x="6" y="10"/>
                    </a:cubicBezTo>
                    <a:cubicBezTo>
                      <a:pt x="4" y="9"/>
                      <a:pt x="7" y="10"/>
                      <a:pt x="6" y="9"/>
                    </a:cubicBezTo>
                    <a:cubicBezTo>
                      <a:pt x="6" y="9"/>
                      <a:pt x="6" y="9"/>
                      <a:pt x="6" y="9"/>
                    </a:cubicBezTo>
                    <a:cubicBezTo>
                      <a:pt x="5" y="9"/>
                      <a:pt x="5" y="9"/>
                      <a:pt x="5" y="9"/>
                    </a:cubicBezTo>
                    <a:cubicBezTo>
                      <a:pt x="6" y="9"/>
                      <a:pt x="6" y="9"/>
                      <a:pt x="6" y="9"/>
                    </a:cubicBezTo>
                    <a:cubicBezTo>
                      <a:pt x="6" y="9"/>
                      <a:pt x="5" y="8"/>
                      <a:pt x="5" y="7"/>
                    </a:cubicBezTo>
                    <a:cubicBezTo>
                      <a:pt x="6" y="9"/>
                      <a:pt x="6" y="8"/>
                      <a:pt x="7" y="9"/>
                    </a:cubicBezTo>
                    <a:cubicBezTo>
                      <a:pt x="6" y="8"/>
                      <a:pt x="7" y="8"/>
                      <a:pt x="6" y="7"/>
                    </a:cubicBezTo>
                    <a:cubicBezTo>
                      <a:pt x="6" y="7"/>
                      <a:pt x="7" y="7"/>
                      <a:pt x="7" y="8"/>
                    </a:cubicBezTo>
                    <a:cubicBezTo>
                      <a:pt x="7" y="8"/>
                      <a:pt x="7" y="8"/>
                      <a:pt x="7" y="8"/>
                    </a:cubicBezTo>
                    <a:cubicBezTo>
                      <a:pt x="7" y="8"/>
                      <a:pt x="7" y="8"/>
                      <a:pt x="7" y="8"/>
                    </a:cubicBezTo>
                    <a:cubicBezTo>
                      <a:pt x="7" y="9"/>
                      <a:pt x="7" y="9"/>
                      <a:pt x="7" y="9"/>
                    </a:cubicBezTo>
                    <a:cubicBezTo>
                      <a:pt x="7" y="9"/>
                      <a:pt x="7" y="7"/>
                      <a:pt x="7" y="8"/>
                    </a:cubicBezTo>
                    <a:cubicBezTo>
                      <a:pt x="8" y="9"/>
                      <a:pt x="8" y="9"/>
                      <a:pt x="8" y="9"/>
                    </a:cubicBezTo>
                    <a:cubicBezTo>
                      <a:pt x="8" y="9"/>
                      <a:pt x="7" y="6"/>
                      <a:pt x="8" y="7"/>
                    </a:cubicBezTo>
                    <a:cubicBezTo>
                      <a:pt x="8" y="7"/>
                      <a:pt x="8" y="6"/>
                      <a:pt x="7" y="5"/>
                    </a:cubicBezTo>
                    <a:cubicBezTo>
                      <a:pt x="8" y="5"/>
                      <a:pt x="8" y="7"/>
                      <a:pt x="8" y="6"/>
                    </a:cubicBezTo>
                    <a:cubicBezTo>
                      <a:pt x="8" y="5"/>
                      <a:pt x="9" y="7"/>
                      <a:pt x="9" y="6"/>
                    </a:cubicBezTo>
                    <a:cubicBezTo>
                      <a:pt x="9" y="8"/>
                      <a:pt x="9" y="6"/>
                      <a:pt x="9" y="8"/>
                    </a:cubicBezTo>
                    <a:cubicBezTo>
                      <a:pt x="9" y="9"/>
                      <a:pt x="9" y="6"/>
                      <a:pt x="10" y="6"/>
                    </a:cubicBezTo>
                    <a:cubicBezTo>
                      <a:pt x="10" y="8"/>
                      <a:pt x="10" y="8"/>
                      <a:pt x="10" y="8"/>
                    </a:cubicBezTo>
                    <a:cubicBezTo>
                      <a:pt x="10" y="7"/>
                      <a:pt x="10" y="6"/>
                      <a:pt x="10" y="7"/>
                    </a:cubicBezTo>
                    <a:cubicBezTo>
                      <a:pt x="10" y="6"/>
                      <a:pt x="10" y="6"/>
                      <a:pt x="10" y="6"/>
                    </a:cubicBezTo>
                    <a:cubicBezTo>
                      <a:pt x="10" y="7"/>
                      <a:pt x="11" y="6"/>
                      <a:pt x="11" y="7"/>
                    </a:cubicBezTo>
                    <a:cubicBezTo>
                      <a:pt x="12" y="5"/>
                      <a:pt x="12" y="5"/>
                      <a:pt x="12" y="5"/>
                    </a:cubicBezTo>
                    <a:cubicBezTo>
                      <a:pt x="12" y="8"/>
                      <a:pt x="13" y="5"/>
                      <a:pt x="13" y="4"/>
                    </a:cubicBezTo>
                    <a:cubicBezTo>
                      <a:pt x="14" y="4"/>
                      <a:pt x="14" y="4"/>
                      <a:pt x="14" y="5"/>
                    </a:cubicBezTo>
                    <a:cubicBezTo>
                      <a:pt x="13" y="5"/>
                      <a:pt x="13" y="5"/>
                      <a:pt x="13" y="5"/>
                    </a:cubicBezTo>
                    <a:cubicBezTo>
                      <a:pt x="14" y="6"/>
                      <a:pt x="13" y="7"/>
                      <a:pt x="14" y="5"/>
                    </a:cubicBezTo>
                    <a:cubicBezTo>
                      <a:pt x="15" y="5"/>
                      <a:pt x="14" y="6"/>
                      <a:pt x="14" y="7"/>
                    </a:cubicBezTo>
                    <a:cubicBezTo>
                      <a:pt x="16" y="5"/>
                      <a:pt x="13" y="9"/>
                      <a:pt x="16" y="6"/>
                    </a:cubicBezTo>
                    <a:cubicBezTo>
                      <a:pt x="16" y="6"/>
                      <a:pt x="16" y="5"/>
                      <a:pt x="16" y="5"/>
                    </a:cubicBezTo>
                    <a:cubicBezTo>
                      <a:pt x="16" y="4"/>
                      <a:pt x="16" y="4"/>
                      <a:pt x="17" y="4"/>
                    </a:cubicBezTo>
                    <a:cubicBezTo>
                      <a:pt x="17" y="4"/>
                      <a:pt x="17" y="5"/>
                      <a:pt x="17" y="5"/>
                    </a:cubicBezTo>
                    <a:cubicBezTo>
                      <a:pt x="15" y="7"/>
                      <a:pt x="15" y="7"/>
                      <a:pt x="15" y="7"/>
                    </a:cubicBezTo>
                    <a:cubicBezTo>
                      <a:pt x="14" y="8"/>
                      <a:pt x="19" y="7"/>
                      <a:pt x="15" y="8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56" name="Freeform 1558"/>
              <p:cNvSpPr/>
              <p:nvPr/>
            </p:nvSpPr>
            <p:spPr bwMode="auto">
              <a:xfrm>
                <a:off x="1005" y="3174"/>
                <a:ext cx="0" cy="3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  <a:gd name="T3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57" name="Freeform 1559"/>
              <p:cNvSpPr/>
              <p:nvPr/>
            </p:nvSpPr>
            <p:spPr bwMode="auto">
              <a:xfrm>
                <a:off x="1005" y="3172"/>
                <a:ext cx="0" cy="2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1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58" name="Freeform 1560"/>
              <p:cNvSpPr/>
              <p:nvPr/>
            </p:nvSpPr>
            <p:spPr bwMode="auto">
              <a:xfrm>
                <a:off x="1010" y="3180"/>
                <a:ext cx="3" cy="3"/>
              </a:xfrm>
              <a:custGeom>
                <a:avLst/>
                <a:gdLst>
                  <a:gd name="T0" fmla="*/ 1 w 1"/>
                  <a:gd name="T1" fmla="*/ 1 h 1"/>
                  <a:gd name="T2" fmla="*/ 0 w 1"/>
                  <a:gd name="T3" fmla="*/ 1 h 1"/>
                  <a:gd name="T4" fmla="*/ 1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1"/>
                      <a:pt x="0" y="0"/>
                      <a:pt x="0" y="1"/>
                    </a:cubicBezTo>
                    <a:cubicBezTo>
                      <a:pt x="1" y="1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59" name="Freeform 1561"/>
              <p:cNvSpPr/>
              <p:nvPr/>
            </p:nvSpPr>
            <p:spPr bwMode="auto">
              <a:xfrm>
                <a:off x="1013" y="3183"/>
                <a:ext cx="2" cy="0"/>
              </a:xfrm>
              <a:custGeom>
                <a:avLst/>
                <a:gdLst>
                  <a:gd name="T0" fmla="*/ 0 w 2"/>
                  <a:gd name="T1" fmla="*/ 2 w 2"/>
                  <a:gd name="T2" fmla="*/ 0 w 2"/>
                  <a:gd name="T3" fmla="*/ 0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lnTo>
                      <a:pt x="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60" name="Freeform 1562"/>
              <p:cNvSpPr/>
              <p:nvPr/>
            </p:nvSpPr>
            <p:spPr bwMode="auto">
              <a:xfrm>
                <a:off x="975" y="3183"/>
                <a:ext cx="49" cy="27"/>
              </a:xfrm>
              <a:custGeom>
                <a:avLst/>
                <a:gdLst>
                  <a:gd name="T0" fmla="*/ 4 w 18"/>
                  <a:gd name="T1" fmla="*/ 3 h 10"/>
                  <a:gd name="T2" fmla="*/ 3 w 18"/>
                  <a:gd name="T3" fmla="*/ 4 h 10"/>
                  <a:gd name="T4" fmla="*/ 3 w 18"/>
                  <a:gd name="T5" fmla="*/ 3 h 10"/>
                  <a:gd name="T6" fmla="*/ 0 w 18"/>
                  <a:gd name="T7" fmla="*/ 3 h 10"/>
                  <a:gd name="T8" fmla="*/ 9 w 18"/>
                  <a:gd name="T9" fmla="*/ 6 h 10"/>
                  <a:gd name="T10" fmla="*/ 9 w 18"/>
                  <a:gd name="T11" fmla="*/ 7 h 10"/>
                  <a:gd name="T12" fmla="*/ 12 w 18"/>
                  <a:gd name="T13" fmla="*/ 5 h 10"/>
                  <a:gd name="T14" fmla="*/ 12 w 18"/>
                  <a:gd name="T15" fmla="*/ 7 h 10"/>
                  <a:gd name="T16" fmla="*/ 14 w 18"/>
                  <a:gd name="T17" fmla="*/ 6 h 10"/>
                  <a:gd name="T18" fmla="*/ 13 w 18"/>
                  <a:gd name="T19" fmla="*/ 5 h 10"/>
                  <a:gd name="T20" fmla="*/ 14 w 18"/>
                  <a:gd name="T21" fmla="*/ 5 h 10"/>
                  <a:gd name="T22" fmla="*/ 14 w 18"/>
                  <a:gd name="T23" fmla="*/ 5 h 10"/>
                  <a:gd name="T24" fmla="*/ 15 w 18"/>
                  <a:gd name="T25" fmla="*/ 4 h 10"/>
                  <a:gd name="T26" fmla="*/ 15 w 18"/>
                  <a:gd name="T27" fmla="*/ 5 h 10"/>
                  <a:gd name="T28" fmla="*/ 15 w 18"/>
                  <a:gd name="T29" fmla="*/ 3 h 10"/>
                  <a:gd name="T30" fmla="*/ 16 w 18"/>
                  <a:gd name="T31" fmla="*/ 4 h 10"/>
                  <a:gd name="T32" fmla="*/ 16 w 18"/>
                  <a:gd name="T33" fmla="*/ 1 h 10"/>
                  <a:gd name="T34" fmla="*/ 15 w 18"/>
                  <a:gd name="T35" fmla="*/ 1 h 10"/>
                  <a:gd name="T36" fmla="*/ 15 w 18"/>
                  <a:gd name="T37" fmla="*/ 3 h 10"/>
                  <a:gd name="T38" fmla="*/ 15 w 18"/>
                  <a:gd name="T39" fmla="*/ 2 h 10"/>
                  <a:gd name="T40" fmla="*/ 14 w 18"/>
                  <a:gd name="T41" fmla="*/ 4 h 10"/>
                  <a:gd name="T42" fmla="*/ 14 w 18"/>
                  <a:gd name="T43" fmla="*/ 2 h 10"/>
                  <a:gd name="T44" fmla="*/ 12 w 18"/>
                  <a:gd name="T45" fmla="*/ 2 h 10"/>
                  <a:gd name="T46" fmla="*/ 12 w 18"/>
                  <a:gd name="T47" fmla="*/ 1 h 10"/>
                  <a:gd name="T48" fmla="*/ 12 w 18"/>
                  <a:gd name="T49" fmla="*/ 2 h 10"/>
                  <a:gd name="T50" fmla="*/ 12 w 18"/>
                  <a:gd name="T51" fmla="*/ 3 h 10"/>
                  <a:gd name="T52" fmla="*/ 13 w 18"/>
                  <a:gd name="T53" fmla="*/ 5 h 10"/>
                  <a:gd name="T54" fmla="*/ 12 w 18"/>
                  <a:gd name="T55" fmla="*/ 5 h 10"/>
                  <a:gd name="T56" fmla="*/ 12 w 18"/>
                  <a:gd name="T57" fmla="*/ 3 h 10"/>
                  <a:gd name="T58" fmla="*/ 12 w 18"/>
                  <a:gd name="T59" fmla="*/ 4 h 10"/>
                  <a:gd name="T60" fmla="*/ 11 w 18"/>
                  <a:gd name="T61" fmla="*/ 2 h 10"/>
                  <a:gd name="T62" fmla="*/ 11 w 18"/>
                  <a:gd name="T63" fmla="*/ 4 h 10"/>
                  <a:gd name="T64" fmla="*/ 9 w 18"/>
                  <a:gd name="T65" fmla="*/ 5 h 10"/>
                  <a:gd name="T66" fmla="*/ 9 w 18"/>
                  <a:gd name="T67" fmla="*/ 4 h 10"/>
                  <a:gd name="T68" fmla="*/ 8 w 18"/>
                  <a:gd name="T69" fmla="*/ 5 h 10"/>
                  <a:gd name="T70" fmla="*/ 7 w 18"/>
                  <a:gd name="T71" fmla="*/ 4 h 10"/>
                  <a:gd name="T72" fmla="*/ 7 w 18"/>
                  <a:gd name="T73" fmla="*/ 5 h 10"/>
                  <a:gd name="T74" fmla="*/ 5 w 18"/>
                  <a:gd name="T75" fmla="*/ 4 h 10"/>
                  <a:gd name="T76" fmla="*/ 5 w 18"/>
                  <a:gd name="T77" fmla="*/ 4 h 10"/>
                  <a:gd name="T78" fmla="*/ 3 w 18"/>
                  <a:gd name="T79" fmla="*/ 5 h 10"/>
                  <a:gd name="T80" fmla="*/ 4 w 18"/>
                  <a:gd name="T81" fmla="*/ 3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8" h="10">
                    <a:moveTo>
                      <a:pt x="4" y="3"/>
                    </a:moveTo>
                    <a:cubicBezTo>
                      <a:pt x="3" y="4"/>
                      <a:pt x="3" y="4"/>
                      <a:pt x="3" y="4"/>
                    </a:cubicBezTo>
                    <a:cubicBezTo>
                      <a:pt x="3" y="3"/>
                      <a:pt x="2" y="3"/>
                      <a:pt x="3" y="3"/>
                    </a:cubicBezTo>
                    <a:cubicBezTo>
                      <a:pt x="1" y="3"/>
                      <a:pt x="2" y="1"/>
                      <a:pt x="0" y="3"/>
                    </a:cubicBezTo>
                    <a:cubicBezTo>
                      <a:pt x="3" y="5"/>
                      <a:pt x="6" y="9"/>
                      <a:pt x="9" y="6"/>
                    </a:cubicBezTo>
                    <a:cubicBezTo>
                      <a:pt x="9" y="7"/>
                      <a:pt x="9" y="7"/>
                      <a:pt x="9" y="7"/>
                    </a:cubicBezTo>
                    <a:cubicBezTo>
                      <a:pt x="10" y="5"/>
                      <a:pt x="11" y="10"/>
                      <a:pt x="12" y="5"/>
                    </a:cubicBezTo>
                    <a:cubicBezTo>
                      <a:pt x="12" y="7"/>
                      <a:pt x="12" y="7"/>
                      <a:pt x="12" y="7"/>
                    </a:cubicBezTo>
                    <a:cubicBezTo>
                      <a:pt x="13" y="8"/>
                      <a:pt x="12" y="4"/>
                      <a:pt x="14" y="6"/>
                    </a:cubicBezTo>
                    <a:cubicBezTo>
                      <a:pt x="13" y="5"/>
                      <a:pt x="13" y="5"/>
                      <a:pt x="13" y="5"/>
                    </a:cubicBezTo>
                    <a:cubicBezTo>
                      <a:pt x="14" y="5"/>
                      <a:pt x="14" y="5"/>
                      <a:pt x="14" y="5"/>
                    </a:cubicBezTo>
                    <a:cubicBezTo>
                      <a:pt x="14" y="5"/>
                      <a:pt x="14" y="5"/>
                      <a:pt x="14" y="5"/>
                    </a:cubicBezTo>
                    <a:cubicBezTo>
                      <a:pt x="14" y="4"/>
                      <a:pt x="14" y="4"/>
                      <a:pt x="15" y="4"/>
                    </a:cubicBezTo>
                    <a:cubicBezTo>
                      <a:pt x="15" y="5"/>
                      <a:pt x="15" y="4"/>
                      <a:pt x="15" y="5"/>
                    </a:cubicBezTo>
                    <a:cubicBezTo>
                      <a:pt x="15" y="5"/>
                      <a:pt x="15" y="4"/>
                      <a:pt x="15" y="3"/>
                    </a:cubicBezTo>
                    <a:cubicBezTo>
                      <a:pt x="15" y="4"/>
                      <a:pt x="15" y="4"/>
                      <a:pt x="16" y="4"/>
                    </a:cubicBezTo>
                    <a:cubicBezTo>
                      <a:pt x="16" y="3"/>
                      <a:pt x="18" y="4"/>
                      <a:pt x="16" y="1"/>
                    </a:cubicBezTo>
                    <a:cubicBezTo>
                      <a:pt x="15" y="1"/>
                      <a:pt x="15" y="1"/>
                      <a:pt x="15" y="1"/>
                    </a:cubicBezTo>
                    <a:cubicBezTo>
                      <a:pt x="14" y="0"/>
                      <a:pt x="14" y="1"/>
                      <a:pt x="15" y="3"/>
                    </a:cubicBezTo>
                    <a:cubicBezTo>
                      <a:pt x="15" y="2"/>
                      <a:pt x="15" y="2"/>
                      <a:pt x="15" y="2"/>
                    </a:cubicBezTo>
                    <a:cubicBezTo>
                      <a:pt x="16" y="5"/>
                      <a:pt x="14" y="2"/>
                      <a:pt x="14" y="4"/>
                    </a:cubicBezTo>
                    <a:cubicBezTo>
                      <a:pt x="14" y="3"/>
                      <a:pt x="14" y="2"/>
                      <a:pt x="14" y="2"/>
                    </a:cubicBezTo>
                    <a:cubicBezTo>
                      <a:pt x="12" y="0"/>
                      <a:pt x="14" y="4"/>
                      <a:pt x="12" y="2"/>
                    </a:cubicBezTo>
                    <a:cubicBezTo>
                      <a:pt x="12" y="1"/>
                      <a:pt x="12" y="1"/>
                      <a:pt x="12" y="1"/>
                    </a:cubicBezTo>
                    <a:cubicBezTo>
                      <a:pt x="12" y="1"/>
                      <a:pt x="12" y="2"/>
                      <a:pt x="12" y="2"/>
                    </a:cubicBezTo>
                    <a:cubicBezTo>
                      <a:pt x="12" y="3"/>
                      <a:pt x="12" y="3"/>
                      <a:pt x="12" y="3"/>
                    </a:cubicBezTo>
                    <a:cubicBezTo>
                      <a:pt x="12" y="3"/>
                      <a:pt x="13" y="4"/>
                      <a:pt x="13" y="5"/>
                    </a:cubicBezTo>
                    <a:cubicBezTo>
                      <a:pt x="12" y="4"/>
                      <a:pt x="13" y="6"/>
                      <a:pt x="12" y="5"/>
                    </a:cubicBezTo>
                    <a:cubicBezTo>
                      <a:pt x="12" y="4"/>
                      <a:pt x="12" y="4"/>
                      <a:pt x="12" y="3"/>
                    </a:cubicBezTo>
                    <a:cubicBezTo>
                      <a:pt x="12" y="4"/>
                      <a:pt x="12" y="4"/>
                      <a:pt x="12" y="4"/>
                    </a:cubicBezTo>
                    <a:cubicBezTo>
                      <a:pt x="12" y="4"/>
                      <a:pt x="11" y="3"/>
                      <a:pt x="11" y="2"/>
                    </a:cubicBezTo>
                    <a:cubicBezTo>
                      <a:pt x="11" y="3"/>
                      <a:pt x="11" y="3"/>
                      <a:pt x="11" y="4"/>
                    </a:cubicBezTo>
                    <a:cubicBezTo>
                      <a:pt x="11" y="3"/>
                      <a:pt x="10" y="4"/>
                      <a:pt x="9" y="5"/>
                    </a:cubicBezTo>
                    <a:cubicBezTo>
                      <a:pt x="9" y="5"/>
                      <a:pt x="9" y="3"/>
                      <a:pt x="9" y="4"/>
                    </a:cubicBezTo>
                    <a:cubicBezTo>
                      <a:pt x="9" y="3"/>
                      <a:pt x="9" y="4"/>
                      <a:pt x="8" y="5"/>
                    </a:cubicBezTo>
                    <a:cubicBezTo>
                      <a:pt x="8" y="6"/>
                      <a:pt x="7" y="5"/>
                      <a:pt x="7" y="4"/>
                    </a:cubicBezTo>
                    <a:cubicBezTo>
                      <a:pt x="7" y="5"/>
                      <a:pt x="7" y="5"/>
                      <a:pt x="7" y="5"/>
                    </a:cubicBezTo>
                    <a:cubicBezTo>
                      <a:pt x="6" y="6"/>
                      <a:pt x="6" y="3"/>
                      <a:pt x="5" y="4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5" y="4"/>
                      <a:pt x="3" y="6"/>
                      <a:pt x="3" y="5"/>
                    </a:cubicBezTo>
                    <a:cubicBezTo>
                      <a:pt x="4" y="4"/>
                      <a:pt x="4" y="4"/>
                      <a:pt x="4" y="3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61" name="Freeform 1563"/>
              <p:cNvSpPr/>
              <p:nvPr/>
            </p:nvSpPr>
            <p:spPr bwMode="auto">
              <a:xfrm>
                <a:off x="972" y="3185"/>
                <a:ext cx="8" cy="6"/>
              </a:xfrm>
              <a:custGeom>
                <a:avLst/>
                <a:gdLst>
                  <a:gd name="T0" fmla="*/ 1 w 3"/>
                  <a:gd name="T1" fmla="*/ 1 h 2"/>
                  <a:gd name="T2" fmla="*/ 3 w 3"/>
                  <a:gd name="T3" fmla="*/ 1 h 2"/>
                  <a:gd name="T4" fmla="*/ 0 w 3"/>
                  <a:gd name="T5" fmla="*/ 0 h 2"/>
                  <a:gd name="T6" fmla="*/ 1 w 3"/>
                  <a:gd name="T7" fmla="*/ 2 h 2"/>
                  <a:gd name="T8" fmla="*/ 1 w 3"/>
                  <a:gd name="T9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2">
                    <a:moveTo>
                      <a:pt x="1" y="1"/>
                    </a:moveTo>
                    <a:cubicBezTo>
                      <a:pt x="3" y="1"/>
                      <a:pt x="3" y="1"/>
                      <a:pt x="3" y="1"/>
                    </a:cubicBezTo>
                    <a:cubicBezTo>
                      <a:pt x="3" y="0"/>
                      <a:pt x="1" y="0"/>
                      <a:pt x="0" y="0"/>
                    </a:cubicBezTo>
                    <a:cubicBezTo>
                      <a:pt x="1" y="1"/>
                      <a:pt x="0" y="2"/>
                      <a:pt x="1" y="2"/>
                    </a:cubicBezTo>
                    <a:cubicBezTo>
                      <a:pt x="1" y="1"/>
                      <a:pt x="2" y="1"/>
                      <a:pt x="1" y="1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62" name="Freeform 1564"/>
              <p:cNvSpPr/>
              <p:nvPr/>
            </p:nvSpPr>
            <p:spPr bwMode="auto">
              <a:xfrm>
                <a:off x="969" y="3155"/>
                <a:ext cx="25" cy="33"/>
              </a:xfrm>
              <a:custGeom>
                <a:avLst/>
                <a:gdLst>
                  <a:gd name="T0" fmla="*/ 7 w 9"/>
                  <a:gd name="T1" fmla="*/ 4 h 12"/>
                  <a:gd name="T2" fmla="*/ 6 w 9"/>
                  <a:gd name="T3" fmla="*/ 2 h 12"/>
                  <a:gd name="T4" fmla="*/ 1 w 9"/>
                  <a:gd name="T5" fmla="*/ 6 h 12"/>
                  <a:gd name="T6" fmla="*/ 2 w 9"/>
                  <a:gd name="T7" fmla="*/ 8 h 12"/>
                  <a:gd name="T8" fmla="*/ 1 w 9"/>
                  <a:gd name="T9" fmla="*/ 9 h 12"/>
                  <a:gd name="T10" fmla="*/ 3 w 9"/>
                  <a:gd name="T11" fmla="*/ 11 h 12"/>
                  <a:gd name="T12" fmla="*/ 2 w 9"/>
                  <a:gd name="T13" fmla="*/ 10 h 12"/>
                  <a:gd name="T14" fmla="*/ 3 w 9"/>
                  <a:gd name="T15" fmla="*/ 10 h 12"/>
                  <a:gd name="T16" fmla="*/ 2 w 9"/>
                  <a:gd name="T17" fmla="*/ 9 h 12"/>
                  <a:gd name="T18" fmla="*/ 3 w 9"/>
                  <a:gd name="T19" fmla="*/ 9 h 12"/>
                  <a:gd name="T20" fmla="*/ 3 w 9"/>
                  <a:gd name="T21" fmla="*/ 6 h 12"/>
                  <a:gd name="T22" fmla="*/ 4 w 9"/>
                  <a:gd name="T23" fmla="*/ 7 h 12"/>
                  <a:gd name="T24" fmla="*/ 6 w 9"/>
                  <a:gd name="T25" fmla="*/ 6 h 12"/>
                  <a:gd name="T26" fmla="*/ 6 w 9"/>
                  <a:gd name="T27" fmla="*/ 6 h 12"/>
                  <a:gd name="T28" fmla="*/ 5 w 9"/>
                  <a:gd name="T29" fmla="*/ 4 h 12"/>
                  <a:gd name="T30" fmla="*/ 6 w 9"/>
                  <a:gd name="T31" fmla="*/ 6 h 12"/>
                  <a:gd name="T32" fmla="*/ 9 w 9"/>
                  <a:gd name="T33" fmla="*/ 4 h 12"/>
                  <a:gd name="T34" fmla="*/ 9 w 9"/>
                  <a:gd name="T35" fmla="*/ 2 h 12"/>
                  <a:gd name="T36" fmla="*/ 9 w 9"/>
                  <a:gd name="T37" fmla="*/ 4 h 12"/>
                  <a:gd name="T38" fmla="*/ 9 w 9"/>
                  <a:gd name="T39" fmla="*/ 4 h 12"/>
                  <a:gd name="T40" fmla="*/ 9 w 9"/>
                  <a:gd name="T41" fmla="*/ 1 h 12"/>
                  <a:gd name="T42" fmla="*/ 7 w 9"/>
                  <a:gd name="T43" fmla="*/ 4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9" h="12">
                    <a:moveTo>
                      <a:pt x="7" y="4"/>
                    </a:moveTo>
                    <a:cubicBezTo>
                      <a:pt x="6" y="2"/>
                      <a:pt x="6" y="2"/>
                      <a:pt x="6" y="2"/>
                    </a:cubicBezTo>
                    <a:cubicBezTo>
                      <a:pt x="5" y="3"/>
                      <a:pt x="3" y="5"/>
                      <a:pt x="1" y="6"/>
                    </a:cubicBezTo>
                    <a:cubicBezTo>
                      <a:pt x="0" y="6"/>
                      <a:pt x="2" y="7"/>
                      <a:pt x="2" y="8"/>
                    </a:cubicBezTo>
                    <a:cubicBezTo>
                      <a:pt x="1" y="9"/>
                      <a:pt x="1" y="9"/>
                      <a:pt x="1" y="9"/>
                    </a:cubicBezTo>
                    <a:cubicBezTo>
                      <a:pt x="2" y="9"/>
                      <a:pt x="1" y="12"/>
                      <a:pt x="3" y="11"/>
                    </a:cubicBezTo>
                    <a:cubicBezTo>
                      <a:pt x="3" y="10"/>
                      <a:pt x="2" y="10"/>
                      <a:pt x="2" y="10"/>
                    </a:cubicBezTo>
                    <a:cubicBezTo>
                      <a:pt x="3" y="10"/>
                      <a:pt x="3" y="10"/>
                      <a:pt x="3" y="10"/>
                    </a:cubicBezTo>
                    <a:cubicBezTo>
                      <a:pt x="2" y="9"/>
                      <a:pt x="2" y="9"/>
                      <a:pt x="2" y="9"/>
                    </a:cubicBezTo>
                    <a:cubicBezTo>
                      <a:pt x="3" y="9"/>
                      <a:pt x="3" y="9"/>
                      <a:pt x="3" y="9"/>
                    </a:cubicBezTo>
                    <a:cubicBezTo>
                      <a:pt x="5" y="8"/>
                      <a:pt x="1" y="7"/>
                      <a:pt x="3" y="6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5" y="6"/>
                      <a:pt x="5" y="5"/>
                      <a:pt x="6" y="6"/>
                    </a:cubicBezTo>
                    <a:cubicBezTo>
                      <a:pt x="6" y="6"/>
                      <a:pt x="6" y="5"/>
                      <a:pt x="6" y="6"/>
                    </a:cubicBezTo>
                    <a:cubicBezTo>
                      <a:pt x="6" y="6"/>
                      <a:pt x="5" y="5"/>
                      <a:pt x="5" y="4"/>
                    </a:cubicBezTo>
                    <a:cubicBezTo>
                      <a:pt x="5" y="3"/>
                      <a:pt x="5" y="5"/>
                      <a:pt x="6" y="6"/>
                    </a:cubicBezTo>
                    <a:cubicBezTo>
                      <a:pt x="6" y="5"/>
                      <a:pt x="8" y="3"/>
                      <a:pt x="9" y="4"/>
                    </a:cubicBezTo>
                    <a:cubicBezTo>
                      <a:pt x="8" y="3"/>
                      <a:pt x="8" y="2"/>
                      <a:pt x="9" y="2"/>
                    </a:cubicBezTo>
                    <a:cubicBezTo>
                      <a:pt x="9" y="3"/>
                      <a:pt x="9" y="3"/>
                      <a:pt x="9" y="4"/>
                    </a:cubicBezTo>
                    <a:cubicBezTo>
                      <a:pt x="9" y="4"/>
                      <a:pt x="9" y="4"/>
                      <a:pt x="9" y="4"/>
                    </a:cubicBezTo>
                    <a:cubicBezTo>
                      <a:pt x="9" y="3"/>
                      <a:pt x="9" y="1"/>
                      <a:pt x="9" y="1"/>
                    </a:cubicBezTo>
                    <a:cubicBezTo>
                      <a:pt x="8" y="0"/>
                      <a:pt x="8" y="4"/>
                      <a:pt x="7" y="4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63" name="Freeform 1565"/>
              <p:cNvSpPr/>
              <p:nvPr/>
            </p:nvSpPr>
            <p:spPr bwMode="auto">
              <a:xfrm>
                <a:off x="985" y="3161"/>
                <a:ext cx="3" cy="0"/>
              </a:xfrm>
              <a:custGeom>
                <a:avLst/>
                <a:gdLst>
                  <a:gd name="T0" fmla="*/ 0 w 3"/>
                  <a:gd name="T1" fmla="*/ 0 w 3"/>
                  <a:gd name="T2" fmla="*/ 3 w 3"/>
                  <a:gd name="T3" fmla="*/ 0 w 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3">
                    <a:moveTo>
                      <a:pt x="0" y="0"/>
                    </a:moveTo>
                    <a:lnTo>
                      <a:pt x="0" y="0"/>
                    </a:lnTo>
                    <a:lnTo>
                      <a:pt x="3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64" name="Freeform 1566"/>
              <p:cNvSpPr/>
              <p:nvPr/>
            </p:nvSpPr>
            <p:spPr bwMode="auto">
              <a:xfrm>
                <a:off x="1026" y="3022"/>
                <a:ext cx="3" cy="3"/>
              </a:xfrm>
              <a:custGeom>
                <a:avLst/>
                <a:gdLst>
                  <a:gd name="T0" fmla="*/ 3 w 3"/>
                  <a:gd name="T1" fmla="*/ 0 h 3"/>
                  <a:gd name="T2" fmla="*/ 0 w 3"/>
                  <a:gd name="T3" fmla="*/ 0 h 3"/>
                  <a:gd name="T4" fmla="*/ 3 w 3"/>
                  <a:gd name="T5" fmla="*/ 3 h 3"/>
                  <a:gd name="T6" fmla="*/ 3 w 3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3">
                    <a:moveTo>
                      <a:pt x="3" y="0"/>
                    </a:moveTo>
                    <a:lnTo>
                      <a:pt x="0" y="0"/>
                    </a:lnTo>
                    <a:lnTo>
                      <a:pt x="3" y="3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65" name="Freeform 1567"/>
              <p:cNvSpPr/>
              <p:nvPr/>
            </p:nvSpPr>
            <p:spPr bwMode="auto">
              <a:xfrm>
                <a:off x="1021" y="3014"/>
                <a:ext cx="5" cy="14"/>
              </a:xfrm>
              <a:custGeom>
                <a:avLst/>
                <a:gdLst>
                  <a:gd name="T0" fmla="*/ 0 w 2"/>
                  <a:gd name="T1" fmla="*/ 0 h 5"/>
                  <a:gd name="T2" fmla="*/ 0 w 2"/>
                  <a:gd name="T3" fmla="*/ 1 h 5"/>
                  <a:gd name="T4" fmla="*/ 2 w 2"/>
                  <a:gd name="T5" fmla="*/ 5 h 5"/>
                  <a:gd name="T6" fmla="*/ 1 w 2"/>
                  <a:gd name="T7" fmla="*/ 2 h 5"/>
                  <a:gd name="T8" fmla="*/ 1 w 2"/>
                  <a:gd name="T9" fmla="*/ 3 h 5"/>
                  <a:gd name="T10" fmla="*/ 1 w 2"/>
                  <a:gd name="T11" fmla="*/ 1 h 5"/>
                  <a:gd name="T12" fmla="*/ 0 w 2"/>
                  <a:gd name="T13" fmla="*/ 2 h 5"/>
                  <a:gd name="T14" fmla="*/ 0 w 2"/>
                  <a:gd name="T15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5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4"/>
                      <a:pt x="0" y="3"/>
                      <a:pt x="2" y="5"/>
                    </a:cubicBezTo>
                    <a:cubicBezTo>
                      <a:pt x="2" y="4"/>
                      <a:pt x="2" y="3"/>
                      <a:pt x="1" y="2"/>
                    </a:cubicBezTo>
                    <a:cubicBezTo>
                      <a:pt x="1" y="2"/>
                      <a:pt x="2" y="3"/>
                      <a:pt x="1" y="3"/>
                    </a:cubicBezTo>
                    <a:cubicBezTo>
                      <a:pt x="1" y="2"/>
                      <a:pt x="1" y="2"/>
                      <a:pt x="1" y="1"/>
                    </a:cubicBezTo>
                    <a:cubicBezTo>
                      <a:pt x="0" y="0"/>
                      <a:pt x="1" y="2"/>
                      <a:pt x="0" y="2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66" name="Freeform 1568"/>
              <p:cNvSpPr/>
              <p:nvPr/>
            </p:nvSpPr>
            <p:spPr bwMode="auto">
              <a:xfrm>
                <a:off x="1021" y="3019"/>
                <a:ext cx="3" cy="3"/>
              </a:xfrm>
              <a:custGeom>
                <a:avLst/>
                <a:gdLst>
                  <a:gd name="T0" fmla="*/ 1 w 1"/>
                  <a:gd name="T1" fmla="*/ 1 h 1"/>
                  <a:gd name="T2" fmla="*/ 0 w 1"/>
                  <a:gd name="T3" fmla="*/ 0 h 1"/>
                  <a:gd name="T4" fmla="*/ 1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1" y="1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67" name="Freeform 1569"/>
              <p:cNvSpPr/>
              <p:nvPr/>
            </p:nvSpPr>
            <p:spPr bwMode="auto">
              <a:xfrm>
                <a:off x="1021" y="3022"/>
                <a:ext cx="3" cy="6"/>
              </a:xfrm>
              <a:custGeom>
                <a:avLst/>
                <a:gdLst>
                  <a:gd name="T0" fmla="*/ 1 w 1"/>
                  <a:gd name="T1" fmla="*/ 1 h 2"/>
                  <a:gd name="T2" fmla="*/ 0 w 1"/>
                  <a:gd name="T3" fmla="*/ 0 h 2"/>
                  <a:gd name="T4" fmla="*/ 0 w 1"/>
                  <a:gd name="T5" fmla="*/ 2 h 2"/>
                  <a:gd name="T6" fmla="*/ 1 w 1"/>
                  <a:gd name="T7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1" y="1"/>
                    </a:moveTo>
                    <a:cubicBezTo>
                      <a:pt x="0" y="1"/>
                      <a:pt x="0" y="0"/>
                      <a:pt x="0" y="0"/>
                    </a:cubicBezTo>
                    <a:cubicBezTo>
                      <a:pt x="0" y="2"/>
                      <a:pt x="0" y="2"/>
                      <a:pt x="0" y="2"/>
                    </a:cubicBez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68" name="Freeform 1570"/>
              <p:cNvSpPr/>
              <p:nvPr/>
            </p:nvSpPr>
            <p:spPr bwMode="auto">
              <a:xfrm>
                <a:off x="1018" y="3025"/>
                <a:ext cx="0" cy="3"/>
              </a:xfrm>
              <a:custGeom>
                <a:avLst/>
                <a:gdLst>
                  <a:gd name="T0" fmla="*/ 0 h 1"/>
                  <a:gd name="T1" fmla="*/ 0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69" name="Freeform 1571"/>
              <p:cNvSpPr/>
              <p:nvPr/>
            </p:nvSpPr>
            <p:spPr bwMode="auto">
              <a:xfrm>
                <a:off x="1015" y="3017"/>
                <a:ext cx="6" cy="11"/>
              </a:xfrm>
              <a:custGeom>
                <a:avLst/>
                <a:gdLst>
                  <a:gd name="T0" fmla="*/ 1 w 2"/>
                  <a:gd name="T1" fmla="*/ 4 h 4"/>
                  <a:gd name="T2" fmla="*/ 1 w 2"/>
                  <a:gd name="T3" fmla="*/ 3 h 4"/>
                  <a:gd name="T4" fmla="*/ 1 w 2"/>
                  <a:gd name="T5" fmla="*/ 3 h 4"/>
                  <a:gd name="T6" fmla="*/ 1 w 2"/>
                  <a:gd name="T7" fmla="*/ 1 h 4"/>
                  <a:gd name="T8" fmla="*/ 1 w 2"/>
                  <a:gd name="T9" fmla="*/ 2 h 4"/>
                  <a:gd name="T10" fmla="*/ 1 w 2"/>
                  <a:gd name="T11" fmla="*/ 0 h 4"/>
                  <a:gd name="T12" fmla="*/ 1 w 2"/>
                  <a:gd name="T13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" h="4">
                    <a:moveTo>
                      <a:pt x="1" y="4"/>
                    </a:moveTo>
                    <a:cubicBezTo>
                      <a:pt x="1" y="4"/>
                      <a:pt x="1" y="4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1"/>
                      <a:pt x="1" y="1"/>
                    </a:cubicBezTo>
                    <a:cubicBezTo>
                      <a:pt x="1" y="1"/>
                      <a:pt x="2" y="3"/>
                      <a:pt x="1" y="2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1"/>
                      <a:pt x="1" y="3"/>
                      <a:pt x="1" y="4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70" name="Freeform 1572"/>
              <p:cNvSpPr/>
              <p:nvPr/>
            </p:nvSpPr>
            <p:spPr bwMode="auto">
              <a:xfrm>
                <a:off x="1018" y="302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71" name="Freeform 1573"/>
              <p:cNvSpPr/>
              <p:nvPr/>
            </p:nvSpPr>
            <p:spPr bwMode="auto">
              <a:xfrm>
                <a:off x="1021" y="3022"/>
                <a:ext cx="0" cy="3"/>
              </a:xfrm>
              <a:custGeom>
                <a:avLst/>
                <a:gdLst>
                  <a:gd name="T0" fmla="*/ 3 h 3"/>
                  <a:gd name="T1" fmla="*/ 3 h 3"/>
                  <a:gd name="T2" fmla="*/ 0 h 3"/>
                  <a:gd name="T3" fmla="*/ 3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3">
                    <a:moveTo>
                      <a:pt x="0" y="3"/>
                    </a:moveTo>
                    <a:lnTo>
                      <a:pt x="0" y="3"/>
                    </a:lnTo>
                    <a:lnTo>
                      <a:pt x="0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72" name="Freeform 1574"/>
              <p:cNvSpPr/>
              <p:nvPr/>
            </p:nvSpPr>
            <p:spPr bwMode="auto">
              <a:xfrm>
                <a:off x="1013" y="3017"/>
                <a:ext cx="5" cy="11"/>
              </a:xfrm>
              <a:custGeom>
                <a:avLst/>
                <a:gdLst>
                  <a:gd name="T0" fmla="*/ 1 w 2"/>
                  <a:gd name="T1" fmla="*/ 4 h 4"/>
                  <a:gd name="T2" fmla="*/ 1 w 2"/>
                  <a:gd name="T3" fmla="*/ 2 h 4"/>
                  <a:gd name="T4" fmla="*/ 0 w 2"/>
                  <a:gd name="T5" fmla="*/ 0 h 4"/>
                  <a:gd name="T6" fmla="*/ 0 w 2"/>
                  <a:gd name="T7" fmla="*/ 1 h 4"/>
                  <a:gd name="T8" fmla="*/ 1 w 2"/>
                  <a:gd name="T9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4">
                    <a:moveTo>
                      <a:pt x="1" y="4"/>
                    </a:moveTo>
                    <a:cubicBezTo>
                      <a:pt x="1" y="2"/>
                      <a:pt x="2" y="4"/>
                      <a:pt x="1" y="2"/>
                    </a:cubicBezTo>
                    <a:cubicBezTo>
                      <a:pt x="1" y="2"/>
                      <a:pt x="1" y="1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1" y="3"/>
                      <a:pt x="1" y="4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73" name="Freeform 1575"/>
              <p:cNvSpPr/>
              <p:nvPr/>
            </p:nvSpPr>
            <p:spPr bwMode="auto">
              <a:xfrm>
                <a:off x="1013" y="301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74" name="Freeform 1576"/>
              <p:cNvSpPr/>
              <p:nvPr/>
            </p:nvSpPr>
            <p:spPr bwMode="auto">
              <a:xfrm>
                <a:off x="1010" y="3014"/>
                <a:ext cx="3" cy="11"/>
              </a:xfrm>
              <a:custGeom>
                <a:avLst/>
                <a:gdLst>
                  <a:gd name="T0" fmla="*/ 0 w 1"/>
                  <a:gd name="T1" fmla="*/ 3 h 4"/>
                  <a:gd name="T2" fmla="*/ 1 w 1"/>
                  <a:gd name="T3" fmla="*/ 2 h 4"/>
                  <a:gd name="T4" fmla="*/ 1 w 1"/>
                  <a:gd name="T5" fmla="*/ 3 h 4"/>
                  <a:gd name="T6" fmla="*/ 1 w 1"/>
                  <a:gd name="T7" fmla="*/ 2 h 4"/>
                  <a:gd name="T8" fmla="*/ 0 w 1"/>
                  <a:gd name="T9" fmla="*/ 4 h 4"/>
                  <a:gd name="T10" fmla="*/ 1 w 1"/>
                  <a:gd name="T11" fmla="*/ 2 h 4"/>
                  <a:gd name="T12" fmla="*/ 1 w 1"/>
                  <a:gd name="T13" fmla="*/ 3 h 4"/>
                  <a:gd name="T14" fmla="*/ 1 w 1"/>
                  <a:gd name="T15" fmla="*/ 1 h 4"/>
                  <a:gd name="T16" fmla="*/ 1 w 1"/>
                  <a:gd name="T17" fmla="*/ 1 h 4"/>
                  <a:gd name="T18" fmla="*/ 1 w 1"/>
                  <a:gd name="T19" fmla="*/ 0 h 4"/>
                  <a:gd name="T20" fmla="*/ 1 w 1"/>
                  <a:gd name="T21" fmla="*/ 2 h 4"/>
                  <a:gd name="T22" fmla="*/ 0 w 1"/>
                  <a:gd name="T23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" h="4">
                    <a:moveTo>
                      <a:pt x="0" y="3"/>
                    </a:move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3"/>
                    </a:cubicBezTo>
                    <a:cubicBezTo>
                      <a:pt x="1" y="3"/>
                      <a:pt x="1" y="2"/>
                      <a:pt x="1" y="2"/>
                    </a:cubicBezTo>
                    <a:cubicBezTo>
                      <a:pt x="1" y="4"/>
                      <a:pt x="1" y="2"/>
                      <a:pt x="0" y="4"/>
                    </a:cubicBezTo>
                    <a:cubicBezTo>
                      <a:pt x="0" y="4"/>
                      <a:pt x="1" y="4"/>
                      <a:pt x="1" y="2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1" y="3"/>
                      <a:pt x="1" y="1"/>
                    </a:cubicBezTo>
                    <a:cubicBezTo>
                      <a:pt x="1" y="1"/>
                      <a:pt x="1" y="1"/>
                      <a:pt x="1" y="0"/>
                    </a:cubicBezTo>
                    <a:cubicBezTo>
                      <a:pt x="1" y="1"/>
                      <a:pt x="1" y="2"/>
                      <a:pt x="1" y="2"/>
                    </a:cubicBezTo>
                    <a:cubicBezTo>
                      <a:pt x="0" y="3"/>
                      <a:pt x="1" y="2"/>
                      <a:pt x="0" y="3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75" name="Rectangle 1577"/>
              <p:cNvSpPr>
                <a:spLocks noChangeArrowheads="1"/>
              </p:cNvSpPr>
              <p:nvPr/>
            </p:nvSpPr>
            <p:spPr bwMode="auto">
              <a:xfrm>
                <a:off x="1013" y="3019"/>
                <a:ext cx="1" cy="1"/>
              </a:xfrm>
              <a:prstGeom prst="rect">
                <a:avLst/>
              </a:pr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76" name="Freeform 1578"/>
              <p:cNvSpPr/>
              <p:nvPr/>
            </p:nvSpPr>
            <p:spPr bwMode="auto">
              <a:xfrm>
                <a:off x="1007" y="3019"/>
                <a:ext cx="14" cy="3"/>
              </a:xfrm>
              <a:custGeom>
                <a:avLst/>
                <a:gdLst>
                  <a:gd name="T0" fmla="*/ 1 w 5"/>
                  <a:gd name="T1" fmla="*/ 1 h 1"/>
                  <a:gd name="T2" fmla="*/ 2 w 5"/>
                  <a:gd name="T3" fmla="*/ 0 h 1"/>
                  <a:gd name="T4" fmla="*/ 1 w 5"/>
                  <a:gd name="T5" fmla="*/ 1 h 1"/>
                  <a:gd name="T6" fmla="*/ 2 w 5"/>
                  <a:gd name="T7" fmla="*/ 0 h 1"/>
                  <a:gd name="T8" fmla="*/ 2 w 5"/>
                  <a:gd name="T9" fmla="*/ 0 h 1"/>
                  <a:gd name="T10" fmla="*/ 3 w 5"/>
                  <a:gd name="T11" fmla="*/ 0 h 1"/>
                  <a:gd name="T12" fmla="*/ 3 w 5"/>
                  <a:gd name="T13" fmla="*/ 0 h 1"/>
                  <a:gd name="T14" fmla="*/ 3 w 5"/>
                  <a:gd name="T15" fmla="*/ 0 h 1"/>
                  <a:gd name="T16" fmla="*/ 3 w 5"/>
                  <a:gd name="T17" fmla="*/ 0 h 1"/>
                  <a:gd name="T18" fmla="*/ 2 w 5"/>
                  <a:gd name="T19" fmla="*/ 0 h 1"/>
                  <a:gd name="T20" fmla="*/ 1 w 5"/>
                  <a:gd name="T21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" h="1">
                    <a:moveTo>
                      <a:pt x="1" y="1"/>
                    </a:moveTo>
                    <a:cubicBezTo>
                      <a:pt x="1" y="1"/>
                      <a:pt x="1" y="1"/>
                      <a:pt x="2" y="0"/>
                    </a:cubicBezTo>
                    <a:cubicBezTo>
                      <a:pt x="2" y="0"/>
                      <a:pt x="1" y="1"/>
                      <a:pt x="1" y="1"/>
                    </a:cubicBezTo>
                    <a:cubicBezTo>
                      <a:pt x="1" y="1"/>
                      <a:pt x="2" y="0"/>
                      <a:pt x="2" y="0"/>
                    </a:cubicBezTo>
                    <a:cubicBezTo>
                      <a:pt x="2" y="0"/>
                      <a:pt x="3" y="0"/>
                      <a:pt x="2" y="0"/>
                    </a:cubicBezTo>
                    <a:cubicBezTo>
                      <a:pt x="2" y="0"/>
                      <a:pt x="4" y="0"/>
                      <a:pt x="3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3" y="0"/>
                      <a:pt x="5" y="0"/>
                      <a:pt x="3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0"/>
                      <a:pt x="1" y="1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77" name="Freeform 1579"/>
              <p:cNvSpPr/>
              <p:nvPr/>
            </p:nvSpPr>
            <p:spPr bwMode="auto">
              <a:xfrm>
                <a:off x="1007" y="3022"/>
                <a:ext cx="3" cy="0"/>
              </a:xfrm>
              <a:custGeom>
                <a:avLst/>
                <a:gdLst>
                  <a:gd name="T0" fmla="*/ 1 w 1"/>
                  <a:gd name="T1" fmla="*/ 1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1" y="0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78" name="Freeform 1580"/>
              <p:cNvSpPr/>
              <p:nvPr/>
            </p:nvSpPr>
            <p:spPr bwMode="auto">
              <a:xfrm>
                <a:off x="1015" y="3019"/>
                <a:ext cx="3" cy="0"/>
              </a:xfrm>
              <a:custGeom>
                <a:avLst/>
                <a:gdLst>
                  <a:gd name="T0" fmla="*/ 0 w 1"/>
                  <a:gd name="T1" fmla="*/ 0 w 1"/>
                  <a:gd name="T2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79" name="Freeform 1581"/>
              <p:cNvSpPr/>
              <p:nvPr/>
            </p:nvSpPr>
            <p:spPr bwMode="auto">
              <a:xfrm>
                <a:off x="1007" y="3019"/>
                <a:ext cx="3" cy="0"/>
              </a:xfrm>
              <a:custGeom>
                <a:avLst/>
                <a:gdLst>
                  <a:gd name="T0" fmla="*/ 1 w 1"/>
                  <a:gd name="T1" fmla="*/ 1 w 1"/>
                  <a:gd name="T2" fmla="*/ 0 w 1"/>
                  <a:gd name="T3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80" name="Freeform 1582"/>
              <p:cNvSpPr/>
              <p:nvPr/>
            </p:nvSpPr>
            <p:spPr bwMode="auto">
              <a:xfrm>
                <a:off x="1007" y="2998"/>
                <a:ext cx="25" cy="21"/>
              </a:xfrm>
              <a:custGeom>
                <a:avLst/>
                <a:gdLst>
                  <a:gd name="T0" fmla="*/ 7 w 9"/>
                  <a:gd name="T1" fmla="*/ 5 h 8"/>
                  <a:gd name="T2" fmla="*/ 7 w 9"/>
                  <a:gd name="T3" fmla="*/ 4 h 8"/>
                  <a:gd name="T4" fmla="*/ 8 w 9"/>
                  <a:gd name="T5" fmla="*/ 3 h 8"/>
                  <a:gd name="T6" fmla="*/ 9 w 9"/>
                  <a:gd name="T7" fmla="*/ 1 h 8"/>
                  <a:gd name="T8" fmla="*/ 8 w 9"/>
                  <a:gd name="T9" fmla="*/ 1 h 8"/>
                  <a:gd name="T10" fmla="*/ 8 w 9"/>
                  <a:gd name="T11" fmla="*/ 0 h 8"/>
                  <a:gd name="T12" fmla="*/ 6 w 9"/>
                  <a:gd name="T13" fmla="*/ 1 h 8"/>
                  <a:gd name="T14" fmla="*/ 5 w 9"/>
                  <a:gd name="T15" fmla="*/ 1 h 8"/>
                  <a:gd name="T16" fmla="*/ 1 w 9"/>
                  <a:gd name="T17" fmla="*/ 4 h 8"/>
                  <a:gd name="T18" fmla="*/ 3 w 9"/>
                  <a:gd name="T19" fmla="*/ 6 h 8"/>
                  <a:gd name="T20" fmla="*/ 1 w 9"/>
                  <a:gd name="T21" fmla="*/ 5 h 8"/>
                  <a:gd name="T22" fmla="*/ 2 w 9"/>
                  <a:gd name="T23" fmla="*/ 5 h 8"/>
                  <a:gd name="T24" fmla="*/ 1 w 9"/>
                  <a:gd name="T25" fmla="*/ 6 h 8"/>
                  <a:gd name="T26" fmla="*/ 3 w 9"/>
                  <a:gd name="T27" fmla="*/ 7 h 8"/>
                  <a:gd name="T28" fmla="*/ 0 w 9"/>
                  <a:gd name="T29" fmla="*/ 7 h 8"/>
                  <a:gd name="T30" fmla="*/ 2 w 9"/>
                  <a:gd name="T31" fmla="*/ 7 h 8"/>
                  <a:gd name="T32" fmla="*/ 4 w 9"/>
                  <a:gd name="T33" fmla="*/ 7 h 8"/>
                  <a:gd name="T34" fmla="*/ 4 w 9"/>
                  <a:gd name="T35" fmla="*/ 8 h 8"/>
                  <a:gd name="T36" fmla="*/ 3 w 9"/>
                  <a:gd name="T37" fmla="*/ 5 h 8"/>
                  <a:gd name="T38" fmla="*/ 4 w 9"/>
                  <a:gd name="T39" fmla="*/ 6 h 8"/>
                  <a:gd name="T40" fmla="*/ 5 w 9"/>
                  <a:gd name="T41" fmla="*/ 5 h 8"/>
                  <a:gd name="T42" fmla="*/ 4 w 9"/>
                  <a:gd name="T43" fmla="*/ 3 h 8"/>
                  <a:gd name="T44" fmla="*/ 5 w 9"/>
                  <a:gd name="T45" fmla="*/ 4 h 8"/>
                  <a:gd name="T46" fmla="*/ 4 w 9"/>
                  <a:gd name="T47" fmla="*/ 3 h 8"/>
                  <a:gd name="T48" fmla="*/ 5 w 9"/>
                  <a:gd name="T49" fmla="*/ 4 h 8"/>
                  <a:gd name="T50" fmla="*/ 4 w 9"/>
                  <a:gd name="T51" fmla="*/ 2 h 8"/>
                  <a:gd name="T52" fmla="*/ 6 w 9"/>
                  <a:gd name="T53" fmla="*/ 5 h 8"/>
                  <a:gd name="T54" fmla="*/ 6 w 9"/>
                  <a:gd name="T55" fmla="*/ 3 h 8"/>
                  <a:gd name="T56" fmla="*/ 6 w 9"/>
                  <a:gd name="T57" fmla="*/ 2 h 8"/>
                  <a:gd name="T58" fmla="*/ 6 w 9"/>
                  <a:gd name="T59" fmla="*/ 5 h 8"/>
                  <a:gd name="T60" fmla="*/ 6 w 9"/>
                  <a:gd name="T61" fmla="*/ 3 h 8"/>
                  <a:gd name="T62" fmla="*/ 6 w 9"/>
                  <a:gd name="T63" fmla="*/ 2 h 8"/>
                  <a:gd name="T64" fmla="*/ 7 w 9"/>
                  <a:gd name="T65" fmla="*/ 3 h 8"/>
                  <a:gd name="T66" fmla="*/ 6 w 9"/>
                  <a:gd name="T67" fmla="*/ 5 h 8"/>
                  <a:gd name="T68" fmla="*/ 6 w 9"/>
                  <a:gd name="T69" fmla="*/ 5 h 8"/>
                  <a:gd name="T70" fmla="*/ 7 w 9"/>
                  <a:gd name="T71" fmla="*/ 3 h 8"/>
                  <a:gd name="T72" fmla="*/ 7 w 9"/>
                  <a:gd name="T73" fmla="*/ 5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9" h="8">
                    <a:moveTo>
                      <a:pt x="7" y="5"/>
                    </a:moveTo>
                    <a:cubicBezTo>
                      <a:pt x="7" y="4"/>
                      <a:pt x="7" y="4"/>
                      <a:pt x="7" y="4"/>
                    </a:cubicBezTo>
                    <a:cubicBezTo>
                      <a:pt x="7" y="3"/>
                      <a:pt x="7" y="3"/>
                      <a:pt x="8" y="3"/>
                    </a:cubicBezTo>
                    <a:cubicBezTo>
                      <a:pt x="8" y="2"/>
                      <a:pt x="9" y="2"/>
                      <a:pt x="9" y="1"/>
                    </a:cubicBezTo>
                    <a:cubicBezTo>
                      <a:pt x="9" y="0"/>
                      <a:pt x="8" y="2"/>
                      <a:pt x="8" y="1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7" y="0"/>
                      <a:pt x="6" y="2"/>
                      <a:pt x="6" y="1"/>
                    </a:cubicBezTo>
                    <a:cubicBezTo>
                      <a:pt x="6" y="0"/>
                      <a:pt x="5" y="1"/>
                      <a:pt x="5" y="1"/>
                    </a:cubicBezTo>
                    <a:cubicBezTo>
                      <a:pt x="3" y="1"/>
                      <a:pt x="3" y="3"/>
                      <a:pt x="1" y="4"/>
                    </a:cubicBezTo>
                    <a:cubicBezTo>
                      <a:pt x="3" y="6"/>
                      <a:pt x="3" y="6"/>
                      <a:pt x="3" y="6"/>
                    </a:cubicBezTo>
                    <a:cubicBezTo>
                      <a:pt x="2" y="5"/>
                      <a:pt x="3" y="6"/>
                      <a:pt x="1" y="5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0" y="5"/>
                      <a:pt x="1" y="6"/>
                      <a:pt x="1" y="6"/>
                    </a:cubicBezTo>
                    <a:cubicBezTo>
                      <a:pt x="1" y="6"/>
                      <a:pt x="3" y="7"/>
                      <a:pt x="3" y="7"/>
                    </a:cubicBezTo>
                    <a:cubicBezTo>
                      <a:pt x="1" y="6"/>
                      <a:pt x="3" y="7"/>
                      <a:pt x="0" y="7"/>
                    </a:cubicBezTo>
                    <a:cubicBezTo>
                      <a:pt x="0" y="7"/>
                      <a:pt x="2" y="7"/>
                      <a:pt x="2" y="7"/>
                    </a:cubicBezTo>
                    <a:cubicBezTo>
                      <a:pt x="3" y="8"/>
                      <a:pt x="3" y="7"/>
                      <a:pt x="4" y="7"/>
                    </a:cubicBezTo>
                    <a:cubicBezTo>
                      <a:pt x="5" y="8"/>
                      <a:pt x="3" y="8"/>
                      <a:pt x="4" y="8"/>
                    </a:cubicBezTo>
                    <a:cubicBezTo>
                      <a:pt x="5" y="8"/>
                      <a:pt x="3" y="6"/>
                      <a:pt x="3" y="5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3" y="5"/>
                      <a:pt x="4" y="4"/>
                      <a:pt x="5" y="5"/>
                    </a:cubicBezTo>
                    <a:cubicBezTo>
                      <a:pt x="4" y="4"/>
                      <a:pt x="6" y="5"/>
                      <a:pt x="4" y="3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5" y="3"/>
                      <a:pt x="5" y="4"/>
                      <a:pt x="5" y="4"/>
                    </a:cubicBezTo>
                    <a:cubicBezTo>
                      <a:pt x="5" y="3"/>
                      <a:pt x="5" y="3"/>
                      <a:pt x="4" y="2"/>
                    </a:cubicBezTo>
                    <a:cubicBezTo>
                      <a:pt x="5" y="3"/>
                      <a:pt x="6" y="4"/>
                      <a:pt x="6" y="5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6" y="4"/>
                      <a:pt x="6" y="3"/>
                      <a:pt x="6" y="2"/>
                    </a:cubicBezTo>
                    <a:cubicBezTo>
                      <a:pt x="6" y="2"/>
                      <a:pt x="6" y="4"/>
                      <a:pt x="6" y="5"/>
                    </a:cubicBezTo>
                    <a:cubicBezTo>
                      <a:pt x="6" y="5"/>
                      <a:pt x="6" y="2"/>
                      <a:pt x="6" y="3"/>
                    </a:cubicBezTo>
                    <a:cubicBezTo>
                      <a:pt x="6" y="2"/>
                      <a:pt x="6" y="2"/>
                      <a:pt x="6" y="2"/>
                    </a:cubicBezTo>
                    <a:cubicBezTo>
                      <a:pt x="7" y="2"/>
                      <a:pt x="7" y="3"/>
                      <a:pt x="7" y="3"/>
                    </a:cubicBezTo>
                    <a:cubicBezTo>
                      <a:pt x="7" y="4"/>
                      <a:pt x="6" y="4"/>
                      <a:pt x="6" y="5"/>
                    </a:cubicBezTo>
                    <a:cubicBezTo>
                      <a:pt x="6" y="5"/>
                      <a:pt x="6" y="5"/>
                      <a:pt x="6" y="5"/>
                    </a:cubicBezTo>
                    <a:cubicBezTo>
                      <a:pt x="6" y="5"/>
                      <a:pt x="7" y="4"/>
                      <a:pt x="7" y="3"/>
                    </a:cubicBezTo>
                    <a:cubicBezTo>
                      <a:pt x="6" y="5"/>
                      <a:pt x="7" y="5"/>
                      <a:pt x="7" y="5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81" name="Rectangle 1583"/>
              <p:cNvSpPr>
                <a:spLocks noChangeArrowheads="1"/>
              </p:cNvSpPr>
              <p:nvPr/>
            </p:nvSpPr>
            <p:spPr bwMode="auto">
              <a:xfrm>
                <a:off x="1024" y="3011"/>
                <a:ext cx="1" cy="1"/>
              </a:xfrm>
              <a:prstGeom prst="rect">
                <a:avLst/>
              </a:pr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82" name="Freeform 1584"/>
              <p:cNvSpPr/>
              <p:nvPr/>
            </p:nvSpPr>
            <p:spPr bwMode="auto">
              <a:xfrm>
                <a:off x="1024" y="3011"/>
                <a:ext cx="2" cy="0"/>
              </a:xfrm>
              <a:custGeom>
                <a:avLst/>
                <a:gdLst>
                  <a:gd name="T0" fmla="*/ 2 w 2"/>
                  <a:gd name="T1" fmla="*/ 0 w 2"/>
                  <a:gd name="T2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83" name="Rectangle 1585"/>
              <p:cNvSpPr>
                <a:spLocks noChangeArrowheads="1"/>
              </p:cNvSpPr>
              <p:nvPr/>
            </p:nvSpPr>
            <p:spPr bwMode="auto">
              <a:xfrm>
                <a:off x="1024" y="2998"/>
                <a:ext cx="1" cy="2"/>
              </a:xfrm>
              <a:prstGeom prst="rect">
                <a:avLst/>
              </a:pr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84" name="Freeform 1586"/>
              <p:cNvSpPr/>
              <p:nvPr/>
            </p:nvSpPr>
            <p:spPr bwMode="auto">
              <a:xfrm>
                <a:off x="1024" y="3011"/>
                <a:ext cx="0" cy="3"/>
              </a:xfrm>
              <a:custGeom>
                <a:avLst/>
                <a:gdLst>
                  <a:gd name="T0" fmla="*/ 0 h 1"/>
                  <a:gd name="T1" fmla="*/ 0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85" name="Freeform 1587"/>
              <p:cNvSpPr/>
              <p:nvPr/>
            </p:nvSpPr>
            <p:spPr bwMode="auto">
              <a:xfrm>
                <a:off x="1024" y="3011"/>
                <a:ext cx="0" cy="3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86" name="Freeform 1588"/>
              <p:cNvSpPr/>
              <p:nvPr/>
            </p:nvSpPr>
            <p:spPr bwMode="auto">
              <a:xfrm>
                <a:off x="1024" y="3011"/>
                <a:ext cx="0" cy="3"/>
              </a:xfrm>
              <a:custGeom>
                <a:avLst/>
                <a:gdLst>
                  <a:gd name="T0" fmla="*/ 3 h 3"/>
                  <a:gd name="T1" fmla="*/ 3 h 3"/>
                  <a:gd name="T2" fmla="*/ 0 h 3"/>
                  <a:gd name="T3" fmla="*/ 3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3">
                    <a:moveTo>
                      <a:pt x="0" y="3"/>
                    </a:moveTo>
                    <a:lnTo>
                      <a:pt x="0" y="3"/>
                    </a:lnTo>
                    <a:lnTo>
                      <a:pt x="0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87" name="Freeform 1589"/>
              <p:cNvSpPr/>
              <p:nvPr/>
            </p:nvSpPr>
            <p:spPr bwMode="auto">
              <a:xfrm>
                <a:off x="1024" y="3000"/>
                <a:ext cx="21" cy="17"/>
              </a:xfrm>
              <a:custGeom>
                <a:avLst/>
                <a:gdLst>
                  <a:gd name="T0" fmla="*/ 7 w 8"/>
                  <a:gd name="T1" fmla="*/ 6 h 6"/>
                  <a:gd name="T2" fmla="*/ 8 w 8"/>
                  <a:gd name="T3" fmla="*/ 4 h 6"/>
                  <a:gd name="T4" fmla="*/ 4 w 8"/>
                  <a:gd name="T5" fmla="*/ 4 h 6"/>
                  <a:gd name="T6" fmla="*/ 7 w 8"/>
                  <a:gd name="T7" fmla="*/ 4 h 6"/>
                  <a:gd name="T8" fmla="*/ 4 w 8"/>
                  <a:gd name="T9" fmla="*/ 2 h 6"/>
                  <a:gd name="T10" fmla="*/ 5 w 8"/>
                  <a:gd name="T11" fmla="*/ 2 h 6"/>
                  <a:gd name="T12" fmla="*/ 2 w 8"/>
                  <a:gd name="T13" fmla="*/ 3 h 6"/>
                  <a:gd name="T14" fmla="*/ 5 w 8"/>
                  <a:gd name="T15" fmla="*/ 1 h 6"/>
                  <a:gd name="T16" fmla="*/ 5 w 8"/>
                  <a:gd name="T17" fmla="*/ 1 h 6"/>
                  <a:gd name="T18" fmla="*/ 3 w 8"/>
                  <a:gd name="T19" fmla="*/ 1 h 6"/>
                  <a:gd name="T20" fmla="*/ 2 w 8"/>
                  <a:gd name="T21" fmla="*/ 2 h 6"/>
                  <a:gd name="T22" fmla="*/ 1 w 8"/>
                  <a:gd name="T23" fmla="*/ 4 h 6"/>
                  <a:gd name="T24" fmla="*/ 2 w 8"/>
                  <a:gd name="T25" fmla="*/ 3 h 6"/>
                  <a:gd name="T26" fmla="*/ 1 w 8"/>
                  <a:gd name="T27" fmla="*/ 4 h 6"/>
                  <a:gd name="T28" fmla="*/ 2 w 8"/>
                  <a:gd name="T29" fmla="*/ 3 h 6"/>
                  <a:gd name="T30" fmla="*/ 1 w 8"/>
                  <a:gd name="T31" fmla="*/ 4 h 6"/>
                  <a:gd name="T32" fmla="*/ 2 w 8"/>
                  <a:gd name="T33" fmla="*/ 4 h 6"/>
                  <a:gd name="T34" fmla="*/ 2 w 8"/>
                  <a:gd name="T35" fmla="*/ 4 h 6"/>
                  <a:gd name="T36" fmla="*/ 3 w 8"/>
                  <a:gd name="T37" fmla="*/ 3 h 6"/>
                  <a:gd name="T38" fmla="*/ 2 w 8"/>
                  <a:gd name="T39" fmla="*/ 4 h 6"/>
                  <a:gd name="T40" fmla="*/ 3 w 8"/>
                  <a:gd name="T41" fmla="*/ 4 h 6"/>
                  <a:gd name="T42" fmla="*/ 2 w 8"/>
                  <a:gd name="T43" fmla="*/ 5 h 6"/>
                  <a:gd name="T44" fmla="*/ 3 w 8"/>
                  <a:gd name="T45" fmla="*/ 5 h 6"/>
                  <a:gd name="T46" fmla="*/ 2 w 8"/>
                  <a:gd name="T47" fmla="*/ 5 h 6"/>
                  <a:gd name="T48" fmla="*/ 5 w 8"/>
                  <a:gd name="T49" fmla="*/ 3 h 6"/>
                  <a:gd name="T50" fmla="*/ 2 w 8"/>
                  <a:gd name="T51" fmla="*/ 5 h 6"/>
                  <a:gd name="T52" fmla="*/ 3 w 8"/>
                  <a:gd name="T53" fmla="*/ 5 h 6"/>
                  <a:gd name="T54" fmla="*/ 3 w 8"/>
                  <a:gd name="T55" fmla="*/ 5 h 6"/>
                  <a:gd name="T56" fmla="*/ 4 w 8"/>
                  <a:gd name="T57" fmla="*/ 5 h 6"/>
                  <a:gd name="T58" fmla="*/ 4 w 8"/>
                  <a:gd name="T59" fmla="*/ 5 h 6"/>
                  <a:gd name="T60" fmla="*/ 5 w 8"/>
                  <a:gd name="T61" fmla="*/ 6 h 6"/>
                  <a:gd name="T62" fmla="*/ 4 w 8"/>
                  <a:gd name="T63" fmla="*/ 6 h 6"/>
                  <a:gd name="T64" fmla="*/ 6 w 8"/>
                  <a:gd name="T65" fmla="*/ 6 h 6"/>
                  <a:gd name="T66" fmla="*/ 5 w 8"/>
                  <a:gd name="T67" fmla="*/ 6 h 6"/>
                  <a:gd name="T68" fmla="*/ 7 w 8"/>
                  <a:gd name="T69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8" h="6">
                    <a:moveTo>
                      <a:pt x="7" y="6"/>
                    </a:moveTo>
                    <a:cubicBezTo>
                      <a:pt x="8" y="6"/>
                      <a:pt x="7" y="5"/>
                      <a:pt x="8" y="4"/>
                    </a:cubicBezTo>
                    <a:cubicBezTo>
                      <a:pt x="7" y="4"/>
                      <a:pt x="5" y="5"/>
                      <a:pt x="4" y="4"/>
                    </a:cubicBezTo>
                    <a:cubicBezTo>
                      <a:pt x="7" y="4"/>
                      <a:pt x="7" y="4"/>
                      <a:pt x="7" y="4"/>
                    </a:cubicBezTo>
                    <a:cubicBezTo>
                      <a:pt x="7" y="3"/>
                      <a:pt x="6" y="1"/>
                      <a:pt x="4" y="2"/>
                    </a:cubicBezTo>
                    <a:cubicBezTo>
                      <a:pt x="4" y="2"/>
                      <a:pt x="5" y="2"/>
                      <a:pt x="5" y="2"/>
                    </a:cubicBezTo>
                    <a:cubicBezTo>
                      <a:pt x="5" y="1"/>
                      <a:pt x="2" y="4"/>
                      <a:pt x="2" y="3"/>
                    </a:cubicBezTo>
                    <a:cubicBezTo>
                      <a:pt x="4" y="2"/>
                      <a:pt x="3" y="2"/>
                      <a:pt x="5" y="1"/>
                    </a:cubicBezTo>
                    <a:cubicBezTo>
                      <a:pt x="5" y="1"/>
                      <a:pt x="5" y="1"/>
                      <a:pt x="5" y="1"/>
                    </a:cubicBezTo>
                    <a:cubicBezTo>
                      <a:pt x="4" y="0"/>
                      <a:pt x="3" y="1"/>
                      <a:pt x="3" y="1"/>
                    </a:cubicBezTo>
                    <a:cubicBezTo>
                      <a:pt x="3" y="1"/>
                      <a:pt x="2" y="2"/>
                      <a:pt x="2" y="2"/>
                    </a:cubicBezTo>
                    <a:cubicBezTo>
                      <a:pt x="2" y="2"/>
                      <a:pt x="1" y="3"/>
                      <a:pt x="1" y="4"/>
                    </a:cubicBezTo>
                    <a:cubicBezTo>
                      <a:pt x="2" y="3"/>
                      <a:pt x="1" y="4"/>
                      <a:pt x="2" y="3"/>
                    </a:cubicBezTo>
                    <a:cubicBezTo>
                      <a:pt x="2" y="4"/>
                      <a:pt x="2" y="3"/>
                      <a:pt x="1" y="4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4"/>
                      <a:pt x="1" y="4"/>
                      <a:pt x="1" y="4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4"/>
                      <a:pt x="2" y="4"/>
                      <a:pt x="3" y="3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3" y="4"/>
                      <a:pt x="0" y="5"/>
                      <a:pt x="2" y="5"/>
                    </a:cubicBezTo>
                    <a:cubicBezTo>
                      <a:pt x="2" y="5"/>
                      <a:pt x="3" y="5"/>
                      <a:pt x="3" y="5"/>
                    </a:cubicBezTo>
                    <a:cubicBezTo>
                      <a:pt x="3" y="4"/>
                      <a:pt x="2" y="5"/>
                      <a:pt x="2" y="5"/>
                    </a:cubicBezTo>
                    <a:cubicBezTo>
                      <a:pt x="3" y="4"/>
                      <a:pt x="4" y="4"/>
                      <a:pt x="5" y="3"/>
                    </a:cubicBezTo>
                    <a:cubicBezTo>
                      <a:pt x="4" y="4"/>
                      <a:pt x="5" y="4"/>
                      <a:pt x="2" y="5"/>
                    </a:cubicBezTo>
                    <a:cubicBezTo>
                      <a:pt x="2" y="5"/>
                      <a:pt x="4" y="5"/>
                      <a:pt x="3" y="5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4" y="5"/>
                      <a:pt x="2" y="5"/>
                      <a:pt x="4" y="5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5" y="5"/>
                      <a:pt x="5" y="5"/>
                      <a:pt x="5" y="6"/>
                    </a:cubicBezTo>
                    <a:cubicBezTo>
                      <a:pt x="5" y="6"/>
                      <a:pt x="5" y="6"/>
                      <a:pt x="4" y="6"/>
                    </a:cubicBezTo>
                    <a:cubicBezTo>
                      <a:pt x="6" y="6"/>
                      <a:pt x="6" y="6"/>
                      <a:pt x="6" y="6"/>
                    </a:cubicBezTo>
                    <a:cubicBezTo>
                      <a:pt x="6" y="6"/>
                      <a:pt x="5" y="6"/>
                      <a:pt x="5" y="6"/>
                    </a:cubicBezTo>
                    <a:cubicBezTo>
                      <a:pt x="6" y="6"/>
                      <a:pt x="7" y="6"/>
                      <a:pt x="7" y="6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88" name="Freeform 1590"/>
              <p:cNvSpPr/>
              <p:nvPr/>
            </p:nvSpPr>
            <p:spPr bwMode="auto">
              <a:xfrm>
                <a:off x="1026" y="3011"/>
                <a:ext cx="3" cy="0"/>
              </a:xfrm>
              <a:custGeom>
                <a:avLst/>
                <a:gdLst>
                  <a:gd name="T0" fmla="*/ 0 w 3"/>
                  <a:gd name="T1" fmla="*/ 3 w 3"/>
                  <a:gd name="T2" fmla="*/ 0 w 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3">
                    <a:moveTo>
                      <a:pt x="0" y="0"/>
                    </a:moveTo>
                    <a:lnTo>
                      <a:pt x="3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89" name="Freeform 1591"/>
              <p:cNvSpPr/>
              <p:nvPr/>
            </p:nvSpPr>
            <p:spPr bwMode="auto">
              <a:xfrm>
                <a:off x="1024" y="3014"/>
                <a:ext cx="19" cy="22"/>
              </a:xfrm>
              <a:custGeom>
                <a:avLst/>
                <a:gdLst>
                  <a:gd name="T0" fmla="*/ 4 w 7"/>
                  <a:gd name="T1" fmla="*/ 2 h 8"/>
                  <a:gd name="T2" fmla="*/ 2 w 7"/>
                  <a:gd name="T3" fmla="*/ 1 h 8"/>
                  <a:gd name="T4" fmla="*/ 5 w 7"/>
                  <a:gd name="T5" fmla="*/ 3 h 8"/>
                  <a:gd name="T6" fmla="*/ 5 w 7"/>
                  <a:gd name="T7" fmla="*/ 4 h 8"/>
                  <a:gd name="T8" fmla="*/ 3 w 7"/>
                  <a:gd name="T9" fmla="*/ 2 h 8"/>
                  <a:gd name="T10" fmla="*/ 2 w 7"/>
                  <a:gd name="T11" fmla="*/ 2 h 8"/>
                  <a:gd name="T12" fmla="*/ 4 w 7"/>
                  <a:gd name="T13" fmla="*/ 3 h 8"/>
                  <a:gd name="T14" fmla="*/ 4 w 7"/>
                  <a:gd name="T15" fmla="*/ 5 h 8"/>
                  <a:gd name="T16" fmla="*/ 4 w 7"/>
                  <a:gd name="T17" fmla="*/ 4 h 8"/>
                  <a:gd name="T18" fmla="*/ 2 w 7"/>
                  <a:gd name="T19" fmla="*/ 3 h 8"/>
                  <a:gd name="T20" fmla="*/ 4 w 7"/>
                  <a:gd name="T21" fmla="*/ 8 h 8"/>
                  <a:gd name="T22" fmla="*/ 4 w 7"/>
                  <a:gd name="T23" fmla="*/ 7 h 8"/>
                  <a:gd name="T24" fmla="*/ 3 w 7"/>
                  <a:gd name="T25" fmla="*/ 5 h 8"/>
                  <a:gd name="T26" fmla="*/ 4 w 7"/>
                  <a:gd name="T27" fmla="*/ 5 h 8"/>
                  <a:gd name="T28" fmla="*/ 4 w 7"/>
                  <a:gd name="T29" fmla="*/ 6 h 8"/>
                  <a:gd name="T30" fmla="*/ 7 w 7"/>
                  <a:gd name="T31" fmla="*/ 3 h 8"/>
                  <a:gd name="T32" fmla="*/ 7 w 7"/>
                  <a:gd name="T33" fmla="*/ 3 h 8"/>
                  <a:gd name="T34" fmla="*/ 6 w 7"/>
                  <a:gd name="T35" fmla="*/ 2 h 8"/>
                  <a:gd name="T36" fmla="*/ 4 w 7"/>
                  <a:gd name="T37" fmla="*/ 2 h 8"/>
                  <a:gd name="T38" fmla="*/ 4 w 7"/>
                  <a:gd name="T39" fmla="*/ 2 h 8"/>
                  <a:gd name="T40" fmla="*/ 2 w 7"/>
                  <a:gd name="T41" fmla="*/ 1 h 8"/>
                  <a:gd name="T42" fmla="*/ 2 w 7"/>
                  <a:gd name="T43" fmla="*/ 0 h 8"/>
                  <a:gd name="T44" fmla="*/ 1 w 7"/>
                  <a:gd name="T45" fmla="*/ 1 h 8"/>
                  <a:gd name="T46" fmla="*/ 4 w 7"/>
                  <a:gd name="T47" fmla="*/ 2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7" h="8">
                    <a:moveTo>
                      <a:pt x="4" y="2"/>
                    </a:moveTo>
                    <a:cubicBezTo>
                      <a:pt x="3" y="2"/>
                      <a:pt x="3" y="1"/>
                      <a:pt x="2" y="1"/>
                    </a:cubicBezTo>
                    <a:cubicBezTo>
                      <a:pt x="3" y="2"/>
                      <a:pt x="4" y="2"/>
                      <a:pt x="5" y="3"/>
                    </a:cubicBezTo>
                    <a:cubicBezTo>
                      <a:pt x="4" y="3"/>
                      <a:pt x="5" y="4"/>
                      <a:pt x="5" y="4"/>
                    </a:cubicBezTo>
                    <a:cubicBezTo>
                      <a:pt x="5" y="3"/>
                      <a:pt x="3" y="2"/>
                      <a:pt x="3" y="2"/>
                    </a:cubicBezTo>
                    <a:cubicBezTo>
                      <a:pt x="3" y="3"/>
                      <a:pt x="2" y="2"/>
                      <a:pt x="2" y="2"/>
                    </a:cubicBezTo>
                    <a:cubicBezTo>
                      <a:pt x="3" y="3"/>
                      <a:pt x="3" y="3"/>
                      <a:pt x="4" y="3"/>
                    </a:cubicBezTo>
                    <a:cubicBezTo>
                      <a:pt x="5" y="4"/>
                      <a:pt x="5" y="5"/>
                      <a:pt x="4" y="5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3" y="3"/>
                      <a:pt x="3" y="4"/>
                      <a:pt x="2" y="3"/>
                    </a:cubicBezTo>
                    <a:cubicBezTo>
                      <a:pt x="3" y="4"/>
                      <a:pt x="2" y="5"/>
                      <a:pt x="4" y="8"/>
                    </a:cubicBezTo>
                    <a:cubicBezTo>
                      <a:pt x="5" y="8"/>
                      <a:pt x="4" y="7"/>
                      <a:pt x="4" y="7"/>
                    </a:cubicBezTo>
                    <a:cubicBezTo>
                      <a:pt x="4" y="7"/>
                      <a:pt x="3" y="6"/>
                      <a:pt x="3" y="5"/>
                    </a:cubicBezTo>
                    <a:cubicBezTo>
                      <a:pt x="4" y="5"/>
                      <a:pt x="3" y="4"/>
                      <a:pt x="4" y="5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6" y="6"/>
                      <a:pt x="7" y="4"/>
                      <a:pt x="7" y="3"/>
                    </a:cubicBezTo>
                    <a:cubicBezTo>
                      <a:pt x="7" y="3"/>
                      <a:pt x="7" y="3"/>
                      <a:pt x="7" y="3"/>
                    </a:cubicBezTo>
                    <a:cubicBezTo>
                      <a:pt x="6" y="3"/>
                      <a:pt x="6" y="3"/>
                      <a:pt x="6" y="2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2"/>
                      <a:pt x="4" y="1"/>
                      <a:pt x="4" y="2"/>
                    </a:cubicBezTo>
                    <a:cubicBezTo>
                      <a:pt x="4" y="1"/>
                      <a:pt x="3" y="1"/>
                      <a:pt x="2" y="1"/>
                    </a:cubicBezTo>
                    <a:cubicBezTo>
                      <a:pt x="2" y="1"/>
                      <a:pt x="3" y="1"/>
                      <a:pt x="2" y="0"/>
                    </a:cubicBezTo>
                    <a:cubicBezTo>
                      <a:pt x="0" y="0"/>
                      <a:pt x="3" y="1"/>
                      <a:pt x="1" y="1"/>
                    </a:cubicBezTo>
                    <a:lnTo>
                      <a:pt x="4" y="2"/>
                    </a:ln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90" name="Rectangle 1592"/>
              <p:cNvSpPr>
                <a:spLocks noChangeArrowheads="1"/>
              </p:cNvSpPr>
              <p:nvPr/>
            </p:nvSpPr>
            <p:spPr bwMode="auto">
              <a:xfrm>
                <a:off x="1032" y="3017"/>
                <a:ext cx="2" cy="1"/>
              </a:xfrm>
              <a:prstGeom prst="rect">
                <a:avLst/>
              </a:pr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91" name="Freeform 1593"/>
              <p:cNvSpPr/>
              <p:nvPr/>
            </p:nvSpPr>
            <p:spPr bwMode="auto">
              <a:xfrm>
                <a:off x="1040" y="3019"/>
                <a:ext cx="5" cy="3"/>
              </a:xfrm>
              <a:custGeom>
                <a:avLst/>
                <a:gdLst>
                  <a:gd name="T0" fmla="*/ 2 w 2"/>
                  <a:gd name="T1" fmla="*/ 1 h 1"/>
                  <a:gd name="T2" fmla="*/ 1 w 2"/>
                  <a:gd name="T3" fmla="*/ 0 h 1"/>
                  <a:gd name="T4" fmla="*/ 2 w 2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2" y="1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1" y="1"/>
                      <a:pt x="2" y="1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92" name="Freeform 1594"/>
              <p:cNvSpPr/>
              <p:nvPr/>
            </p:nvSpPr>
            <p:spPr bwMode="auto">
              <a:xfrm>
                <a:off x="1029" y="302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93" name="Freeform 1595"/>
              <p:cNvSpPr/>
              <p:nvPr/>
            </p:nvSpPr>
            <p:spPr bwMode="auto">
              <a:xfrm>
                <a:off x="1026" y="3028"/>
                <a:ext cx="8" cy="10"/>
              </a:xfrm>
              <a:custGeom>
                <a:avLst/>
                <a:gdLst>
                  <a:gd name="T0" fmla="*/ 2 w 3"/>
                  <a:gd name="T1" fmla="*/ 4 h 4"/>
                  <a:gd name="T2" fmla="*/ 3 w 3"/>
                  <a:gd name="T3" fmla="*/ 3 h 4"/>
                  <a:gd name="T4" fmla="*/ 1 w 3"/>
                  <a:gd name="T5" fmla="*/ 0 h 4"/>
                  <a:gd name="T6" fmla="*/ 2 w 3"/>
                  <a:gd name="T7" fmla="*/ 2 h 4"/>
                  <a:gd name="T8" fmla="*/ 1 w 3"/>
                  <a:gd name="T9" fmla="*/ 3 h 4"/>
                  <a:gd name="T10" fmla="*/ 2 w 3"/>
                  <a:gd name="T11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" h="4">
                    <a:moveTo>
                      <a:pt x="2" y="4"/>
                    </a:moveTo>
                    <a:cubicBezTo>
                      <a:pt x="2" y="4"/>
                      <a:pt x="2" y="2"/>
                      <a:pt x="3" y="3"/>
                    </a:cubicBezTo>
                    <a:cubicBezTo>
                      <a:pt x="3" y="2"/>
                      <a:pt x="1" y="1"/>
                      <a:pt x="1" y="0"/>
                    </a:cubicBezTo>
                    <a:cubicBezTo>
                      <a:pt x="0" y="0"/>
                      <a:pt x="2" y="2"/>
                      <a:pt x="2" y="2"/>
                    </a:cubicBezTo>
                    <a:cubicBezTo>
                      <a:pt x="1" y="1"/>
                      <a:pt x="1" y="3"/>
                      <a:pt x="1" y="3"/>
                    </a:cubicBezTo>
                    <a:lnTo>
                      <a:pt x="2" y="4"/>
                    </a:ln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94" name="Freeform 1596"/>
              <p:cNvSpPr/>
              <p:nvPr/>
            </p:nvSpPr>
            <p:spPr bwMode="auto">
              <a:xfrm>
                <a:off x="994" y="3019"/>
                <a:ext cx="35" cy="19"/>
              </a:xfrm>
              <a:custGeom>
                <a:avLst/>
                <a:gdLst>
                  <a:gd name="T0" fmla="*/ 10 w 13"/>
                  <a:gd name="T1" fmla="*/ 3 h 7"/>
                  <a:gd name="T2" fmla="*/ 10 w 13"/>
                  <a:gd name="T3" fmla="*/ 4 h 7"/>
                  <a:gd name="T4" fmla="*/ 10 w 13"/>
                  <a:gd name="T5" fmla="*/ 3 h 7"/>
                  <a:gd name="T6" fmla="*/ 9 w 13"/>
                  <a:gd name="T7" fmla="*/ 2 h 7"/>
                  <a:gd name="T8" fmla="*/ 9 w 13"/>
                  <a:gd name="T9" fmla="*/ 3 h 7"/>
                  <a:gd name="T10" fmla="*/ 8 w 13"/>
                  <a:gd name="T11" fmla="*/ 4 h 7"/>
                  <a:gd name="T12" fmla="*/ 8 w 13"/>
                  <a:gd name="T13" fmla="*/ 5 h 7"/>
                  <a:gd name="T14" fmla="*/ 8 w 13"/>
                  <a:gd name="T15" fmla="*/ 2 h 7"/>
                  <a:gd name="T16" fmla="*/ 8 w 13"/>
                  <a:gd name="T17" fmla="*/ 6 h 7"/>
                  <a:gd name="T18" fmla="*/ 6 w 13"/>
                  <a:gd name="T19" fmla="*/ 5 h 7"/>
                  <a:gd name="T20" fmla="*/ 7 w 13"/>
                  <a:gd name="T21" fmla="*/ 5 h 7"/>
                  <a:gd name="T22" fmla="*/ 6 w 13"/>
                  <a:gd name="T23" fmla="*/ 4 h 7"/>
                  <a:gd name="T24" fmla="*/ 7 w 13"/>
                  <a:gd name="T25" fmla="*/ 3 h 7"/>
                  <a:gd name="T26" fmla="*/ 6 w 13"/>
                  <a:gd name="T27" fmla="*/ 3 h 7"/>
                  <a:gd name="T28" fmla="*/ 6 w 13"/>
                  <a:gd name="T29" fmla="*/ 2 h 7"/>
                  <a:gd name="T30" fmla="*/ 5 w 13"/>
                  <a:gd name="T31" fmla="*/ 2 h 7"/>
                  <a:gd name="T32" fmla="*/ 5 w 13"/>
                  <a:gd name="T33" fmla="*/ 1 h 7"/>
                  <a:gd name="T34" fmla="*/ 3 w 13"/>
                  <a:gd name="T35" fmla="*/ 3 h 7"/>
                  <a:gd name="T36" fmla="*/ 3 w 13"/>
                  <a:gd name="T37" fmla="*/ 3 h 7"/>
                  <a:gd name="T38" fmla="*/ 5 w 13"/>
                  <a:gd name="T39" fmla="*/ 2 h 7"/>
                  <a:gd name="T40" fmla="*/ 4 w 13"/>
                  <a:gd name="T41" fmla="*/ 2 h 7"/>
                  <a:gd name="T42" fmla="*/ 5 w 13"/>
                  <a:gd name="T43" fmla="*/ 1 h 7"/>
                  <a:gd name="T44" fmla="*/ 2 w 13"/>
                  <a:gd name="T45" fmla="*/ 1 h 7"/>
                  <a:gd name="T46" fmla="*/ 3 w 13"/>
                  <a:gd name="T47" fmla="*/ 0 h 7"/>
                  <a:gd name="T48" fmla="*/ 0 w 13"/>
                  <a:gd name="T49" fmla="*/ 2 h 7"/>
                  <a:gd name="T50" fmla="*/ 2 w 13"/>
                  <a:gd name="T51" fmla="*/ 5 h 7"/>
                  <a:gd name="T52" fmla="*/ 4 w 13"/>
                  <a:gd name="T53" fmla="*/ 4 h 7"/>
                  <a:gd name="T54" fmla="*/ 3 w 13"/>
                  <a:gd name="T55" fmla="*/ 6 h 7"/>
                  <a:gd name="T56" fmla="*/ 4 w 13"/>
                  <a:gd name="T57" fmla="*/ 4 h 7"/>
                  <a:gd name="T58" fmla="*/ 4 w 13"/>
                  <a:gd name="T59" fmla="*/ 6 h 7"/>
                  <a:gd name="T60" fmla="*/ 5 w 13"/>
                  <a:gd name="T61" fmla="*/ 5 h 7"/>
                  <a:gd name="T62" fmla="*/ 4 w 13"/>
                  <a:gd name="T63" fmla="*/ 7 h 7"/>
                  <a:gd name="T64" fmla="*/ 10 w 13"/>
                  <a:gd name="T65" fmla="*/ 7 h 7"/>
                  <a:gd name="T66" fmla="*/ 10 w 13"/>
                  <a:gd name="T67" fmla="*/ 5 h 7"/>
                  <a:gd name="T68" fmla="*/ 11 w 13"/>
                  <a:gd name="T69" fmla="*/ 5 h 7"/>
                  <a:gd name="T70" fmla="*/ 11 w 13"/>
                  <a:gd name="T71" fmla="*/ 3 h 7"/>
                  <a:gd name="T72" fmla="*/ 12 w 13"/>
                  <a:gd name="T73" fmla="*/ 6 h 7"/>
                  <a:gd name="T74" fmla="*/ 13 w 13"/>
                  <a:gd name="T75" fmla="*/ 6 h 7"/>
                  <a:gd name="T76" fmla="*/ 12 w 13"/>
                  <a:gd name="T77" fmla="*/ 5 h 7"/>
                  <a:gd name="T78" fmla="*/ 13 w 13"/>
                  <a:gd name="T79" fmla="*/ 6 h 7"/>
                  <a:gd name="T80" fmla="*/ 11 w 13"/>
                  <a:gd name="T81" fmla="*/ 2 h 7"/>
                  <a:gd name="T82" fmla="*/ 9 w 13"/>
                  <a:gd name="T83" fmla="*/ 1 h 7"/>
                  <a:gd name="T84" fmla="*/ 10 w 13"/>
                  <a:gd name="T85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3" h="7">
                    <a:moveTo>
                      <a:pt x="10" y="3"/>
                    </a:moveTo>
                    <a:cubicBezTo>
                      <a:pt x="10" y="3"/>
                      <a:pt x="10" y="4"/>
                      <a:pt x="10" y="4"/>
                    </a:cubicBezTo>
                    <a:cubicBezTo>
                      <a:pt x="9" y="3"/>
                      <a:pt x="9" y="3"/>
                      <a:pt x="10" y="3"/>
                    </a:cubicBezTo>
                    <a:cubicBezTo>
                      <a:pt x="9" y="1"/>
                      <a:pt x="9" y="3"/>
                      <a:pt x="9" y="2"/>
                    </a:cubicBezTo>
                    <a:cubicBezTo>
                      <a:pt x="9" y="3"/>
                      <a:pt x="9" y="3"/>
                      <a:pt x="9" y="3"/>
                    </a:cubicBezTo>
                    <a:cubicBezTo>
                      <a:pt x="9" y="3"/>
                      <a:pt x="9" y="4"/>
                      <a:pt x="8" y="4"/>
                    </a:cubicBezTo>
                    <a:cubicBezTo>
                      <a:pt x="8" y="4"/>
                      <a:pt x="8" y="4"/>
                      <a:pt x="8" y="5"/>
                    </a:cubicBezTo>
                    <a:cubicBezTo>
                      <a:pt x="8" y="4"/>
                      <a:pt x="8" y="4"/>
                      <a:pt x="8" y="2"/>
                    </a:cubicBezTo>
                    <a:cubicBezTo>
                      <a:pt x="8" y="3"/>
                      <a:pt x="8" y="5"/>
                      <a:pt x="8" y="6"/>
                    </a:cubicBezTo>
                    <a:cubicBezTo>
                      <a:pt x="7" y="4"/>
                      <a:pt x="7" y="6"/>
                      <a:pt x="6" y="5"/>
                    </a:cubicBezTo>
                    <a:cubicBezTo>
                      <a:pt x="6" y="5"/>
                      <a:pt x="7" y="4"/>
                      <a:pt x="7" y="5"/>
                    </a:cubicBezTo>
                    <a:cubicBezTo>
                      <a:pt x="7" y="3"/>
                      <a:pt x="6" y="5"/>
                      <a:pt x="6" y="4"/>
                    </a:cubicBezTo>
                    <a:cubicBezTo>
                      <a:pt x="7" y="3"/>
                      <a:pt x="7" y="3"/>
                      <a:pt x="7" y="3"/>
                    </a:cubicBezTo>
                    <a:cubicBezTo>
                      <a:pt x="6" y="3"/>
                      <a:pt x="6" y="4"/>
                      <a:pt x="6" y="3"/>
                    </a:cubicBezTo>
                    <a:cubicBezTo>
                      <a:pt x="6" y="2"/>
                      <a:pt x="6" y="2"/>
                      <a:pt x="6" y="2"/>
                    </a:cubicBezTo>
                    <a:cubicBezTo>
                      <a:pt x="5" y="3"/>
                      <a:pt x="5" y="2"/>
                      <a:pt x="5" y="2"/>
                    </a:cubicBezTo>
                    <a:cubicBezTo>
                      <a:pt x="5" y="1"/>
                      <a:pt x="5" y="1"/>
                      <a:pt x="5" y="1"/>
                    </a:cubicBezTo>
                    <a:cubicBezTo>
                      <a:pt x="4" y="2"/>
                      <a:pt x="5" y="2"/>
                      <a:pt x="3" y="3"/>
                    </a:cubicBezTo>
                    <a:cubicBezTo>
                      <a:pt x="5" y="1"/>
                      <a:pt x="2" y="4"/>
                      <a:pt x="3" y="3"/>
                    </a:cubicBezTo>
                    <a:cubicBezTo>
                      <a:pt x="4" y="2"/>
                      <a:pt x="4" y="3"/>
                      <a:pt x="5" y="2"/>
                    </a:cubicBezTo>
                    <a:cubicBezTo>
                      <a:pt x="3" y="2"/>
                      <a:pt x="4" y="2"/>
                      <a:pt x="4" y="2"/>
                    </a:cubicBezTo>
                    <a:cubicBezTo>
                      <a:pt x="5" y="1"/>
                      <a:pt x="3" y="1"/>
                      <a:pt x="5" y="1"/>
                    </a:cubicBezTo>
                    <a:cubicBezTo>
                      <a:pt x="4" y="1"/>
                      <a:pt x="3" y="1"/>
                      <a:pt x="2" y="1"/>
                    </a:cubicBezTo>
                    <a:cubicBezTo>
                      <a:pt x="3" y="1"/>
                      <a:pt x="3" y="1"/>
                      <a:pt x="3" y="0"/>
                    </a:cubicBezTo>
                    <a:cubicBezTo>
                      <a:pt x="3" y="1"/>
                      <a:pt x="0" y="1"/>
                      <a:pt x="0" y="2"/>
                    </a:cubicBezTo>
                    <a:cubicBezTo>
                      <a:pt x="1" y="3"/>
                      <a:pt x="2" y="3"/>
                      <a:pt x="2" y="5"/>
                    </a:cubicBezTo>
                    <a:cubicBezTo>
                      <a:pt x="4" y="3"/>
                      <a:pt x="3" y="5"/>
                      <a:pt x="4" y="4"/>
                    </a:cubicBezTo>
                    <a:cubicBezTo>
                      <a:pt x="3" y="6"/>
                      <a:pt x="3" y="6"/>
                      <a:pt x="3" y="6"/>
                    </a:cubicBezTo>
                    <a:cubicBezTo>
                      <a:pt x="4" y="6"/>
                      <a:pt x="3" y="5"/>
                      <a:pt x="4" y="4"/>
                    </a:cubicBezTo>
                    <a:cubicBezTo>
                      <a:pt x="4" y="4"/>
                      <a:pt x="4" y="5"/>
                      <a:pt x="4" y="6"/>
                    </a:cubicBezTo>
                    <a:cubicBezTo>
                      <a:pt x="4" y="6"/>
                      <a:pt x="4" y="6"/>
                      <a:pt x="5" y="5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6" y="7"/>
                      <a:pt x="8" y="6"/>
                      <a:pt x="10" y="7"/>
                    </a:cubicBezTo>
                    <a:cubicBezTo>
                      <a:pt x="10" y="5"/>
                      <a:pt x="10" y="5"/>
                      <a:pt x="10" y="5"/>
                    </a:cubicBezTo>
                    <a:cubicBezTo>
                      <a:pt x="11" y="6"/>
                      <a:pt x="10" y="2"/>
                      <a:pt x="11" y="5"/>
                    </a:cubicBezTo>
                    <a:cubicBezTo>
                      <a:pt x="11" y="3"/>
                      <a:pt x="11" y="3"/>
                      <a:pt x="11" y="3"/>
                    </a:cubicBezTo>
                    <a:cubicBezTo>
                      <a:pt x="11" y="4"/>
                      <a:pt x="12" y="5"/>
                      <a:pt x="12" y="6"/>
                    </a:cubicBezTo>
                    <a:cubicBezTo>
                      <a:pt x="12" y="6"/>
                      <a:pt x="13" y="6"/>
                      <a:pt x="13" y="6"/>
                    </a:cubicBezTo>
                    <a:cubicBezTo>
                      <a:pt x="12" y="5"/>
                      <a:pt x="12" y="5"/>
                      <a:pt x="12" y="5"/>
                    </a:cubicBezTo>
                    <a:cubicBezTo>
                      <a:pt x="12" y="4"/>
                      <a:pt x="12" y="5"/>
                      <a:pt x="13" y="6"/>
                    </a:cubicBezTo>
                    <a:cubicBezTo>
                      <a:pt x="13" y="4"/>
                      <a:pt x="11" y="3"/>
                      <a:pt x="11" y="2"/>
                    </a:cubicBezTo>
                    <a:cubicBezTo>
                      <a:pt x="11" y="5"/>
                      <a:pt x="9" y="0"/>
                      <a:pt x="9" y="1"/>
                    </a:cubicBezTo>
                    <a:cubicBezTo>
                      <a:pt x="9" y="2"/>
                      <a:pt x="10" y="3"/>
                      <a:pt x="10" y="3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95" name="Freeform 1597"/>
              <p:cNvSpPr/>
              <p:nvPr/>
            </p:nvSpPr>
            <p:spPr bwMode="auto">
              <a:xfrm>
                <a:off x="1026" y="3036"/>
                <a:ext cx="0" cy="2"/>
              </a:xfrm>
              <a:custGeom>
                <a:avLst/>
                <a:gdLst>
                  <a:gd name="T0" fmla="*/ 2 h 2"/>
                  <a:gd name="T1" fmla="*/ 0 h 2"/>
                  <a:gd name="T2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96" name="Freeform 1598"/>
              <p:cNvSpPr/>
              <p:nvPr/>
            </p:nvSpPr>
            <p:spPr bwMode="auto">
              <a:xfrm>
                <a:off x="999" y="3019"/>
                <a:ext cx="3" cy="0"/>
              </a:xfrm>
              <a:custGeom>
                <a:avLst/>
                <a:gdLst>
                  <a:gd name="T0" fmla="*/ 1 w 1"/>
                  <a:gd name="T1" fmla="*/ 1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97" name="Rectangle 1599"/>
              <p:cNvSpPr>
                <a:spLocks noChangeArrowheads="1"/>
              </p:cNvSpPr>
              <p:nvPr/>
            </p:nvSpPr>
            <p:spPr bwMode="auto">
              <a:xfrm>
                <a:off x="1029" y="3036"/>
                <a:ext cx="1" cy="1"/>
              </a:xfrm>
              <a:prstGeom prst="rect">
                <a:avLst/>
              </a:pr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98" name="Freeform 1600"/>
              <p:cNvSpPr/>
              <p:nvPr/>
            </p:nvSpPr>
            <p:spPr bwMode="auto">
              <a:xfrm>
                <a:off x="1024" y="3025"/>
                <a:ext cx="2" cy="3"/>
              </a:xfrm>
              <a:custGeom>
                <a:avLst/>
                <a:gdLst>
                  <a:gd name="T0" fmla="*/ 2 w 2"/>
                  <a:gd name="T1" fmla="*/ 0 h 3"/>
                  <a:gd name="T2" fmla="*/ 0 w 2"/>
                  <a:gd name="T3" fmla="*/ 0 h 3"/>
                  <a:gd name="T4" fmla="*/ 2 w 2"/>
                  <a:gd name="T5" fmla="*/ 3 h 3"/>
                  <a:gd name="T6" fmla="*/ 2 w 2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3">
                    <a:moveTo>
                      <a:pt x="2" y="0"/>
                    </a:moveTo>
                    <a:lnTo>
                      <a:pt x="0" y="0"/>
                    </a:lnTo>
                    <a:lnTo>
                      <a:pt x="2" y="3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99" name="Freeform 1601"/>
              <p:cNvSpPr/>
              <p:nvPr/>
            </p:nvSpPr>
            <p:spPr bwMode="auto">
              <a:xfrm>
                <a:off x="1002" y="3017"/>
                <a:ext cx="3" cy="0"/>
              </a:xfrm>
              <a:custGeom>
                <a:avLst/>
                <a:gdLst>
                  <a:gd name="T0" fmla="*/ 3 w 3"/>
                  <a:gd name="T1" fmla="*/ 0 w 3"/>
                  <a:gd name="T2" fmla="*/ 3 w 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3">
                    <a:moveTo>
                      <a:pt x="3" y="0"/>
                    </a:moveTo>
                    <a:lnTo>
                      <a:pt x="0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300" name="Freeform 1602"/>
              <p:cNvSpPr/>
              <p:nvPr/>
            </p:nvSpPr>
            <p:spPr bwMode="auto">
              <a:xfrm>
                <a:off x="1010" y="3011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301" name="Freeform 1603"/>
              <p:cNvSpPr/>
              <p:nvPr/>
            </p:nvSpPr>
            <p:spPr bwMode="auto">
              <a:xfrm>
                <a:off x="991" y="2987"/>
                <a:ext cx="60" cy="32"/>
              </a:xfrm>
              <a:custGeom>
                <a:avLst/>
                <a:gdLst>
                  <a:gd name="T0" fmla="*/ 17 w 22"/>
                  <a:gd name="T1" fmla="*/ 10 h 12"/>
                  <a:gd name="T2" fmla="*/ 19 w 22"/>
                  <a:gd name="T3" fmla="*/ 11 h 12"/>
                  <a:gd name="T4" fmla="*/ 20 w 22"/>
                  <a:gd name="T5" fmla="*/ 10 h 12"/>
                  <a:gd name="T6" fmla="*/ 19 w 22"/>
                  <a:gd name="T7" fmla="*/ 7 h 12"/>
                  <a:gd name="T8" fmla="*/ 17 w 22"/>
                  <a:gd name="T9" fmla="*/ 4 h 12"/>
                  <a:gd name="T10" fmla="*/ 15 w 22"/>
                  <a:gd name="T11" fmla="*/ 2 h 12"/>
                  <a:gd name="T12" fmla="*/ 12 w 22"/>
                  <a:gd name="T13" fmla="*/ 3 h 12"/>
                  <a:gd name="T14" fmla="*/ 11 w 22"/>
                  <a:gd name="T15" fmla="*/ 3 h 12"/>
                  <a:gd name="T16" fmla="*/ 10 w 22"/>
                  <a:gd name="T17" fmla="*/ 2 h 12"/>
                  <a:gd name="T18" fmla="*/ 10 w 22"/>
                  <a:gd name="T19" fmla="*/ 6 h 12"/>
                  <a:gd name="T20" fmla="*/ 9 w 22"/>
                  <a:gd name="T21" fmla="*/ 6 h 12"/>
                  <a:gd name="T22" fmla="*/ 7 w 22"/>
                  <a:gd name="T23" fmla="*/ 5 h 12"/>
                  <a:gd name="T24" fmla="*/ 6 w 22"/>
                  <a:gd name="T25" fmla="*/ 5 h 12"/>
                  <a:gd name="T26" fmla="*/ 4 w 22"/>
                  <a:gd name="T27" fmla="*/ 6 h 12"/>
                  <a:gd name="T28" fmla="*/ 4 w 22"/>
                  <a:gd name="T29" fmla="*/ 7 h 12"/>
                  <a:gd name="T30" fmla="*/ 4 w 22"/>
                  <a:gd name="T31" fmla="*/ 9 h 12"/>
                  <a:gd name="T32" fmla="*/ 3 w 22"/>
                  <a:gd name="T33" fmla="*/ 8 h 12"/>
                  <a:gd name="T34" fmla="*/ 3 w 22"/>
                  <a:gd name="T35" fmla="*/ 9 h 12"/>
                  <a:gd name="T36" fmla="*/ 2 w 22"/>
                  <a:gd name="T37" fmla="*/ 12 h 12"/>
                  <a:gd name="T38" fmla="*/ 3 w 22"/>
                  <a:gd name="T39" fmla="*/ 11 h 12"/>
                  <a:gd name="T40" fmla="*/ 2 w 22"/>
                  <a:gd name="T41" fmla="*/ 10 h 12"/>
                  <a:gd name="T42" fmla="*/ 5 w 22"/>
                  <a:gd name="T43" fmla="*/ 10 h 12"/>
                  <a:gd name="T44" fmla="*/ 6 w 22"/>
                  <a:gd name="T45" fmla="*/ 10 h 12"/>
                  <a:gd name="T46" fmla="*/ 6 w 22"/>
                  <a:gd name="T47" fmla="*/ 10 h 12"/>
                  <a:gd name="T48" fmla="*/ 6 w 22"/>
                  <a:gd name="T49" fmla="*/ 10 h 12"/>
                  <a:gd name="T50" fmla="*/ 7 w 22"/>
                  <a:gd name="T51" fmla="*/ 9 h 12"/>
                  <a:gd name="T52" fmla="*/ 7 w 22"/>
                  <a:gd name="T53" fmla="*/ 8 h 12"/>
                  <a:gd name="T54" fmla="*/ 7 w 22"/>
                  <a:gd name="T55" fmla="*/ 9 h 12"/>
                  <a:gd name="T56" fmla="*/ 7 w 22"/>
                  <a:gd name="T57" fmla="*/ 8 h 12"/>
                  <a:gd name="T58" fmla="*/ 8 w 22"/>
                  <a:gd name="T59" fmla="*/ 8 h 12"/>
                  <a:gd name="T60" fmla="*/ 8 w 22"/>
                  <a:gd name="T61" fmla="*/ 7 h 12"/>
                  <a:gd name="T62" fmla="*/ 9 w 22"/>
                  <a:gd name="T63" fmla="*/ 8 h 12"/>
                  <a:gd name="T64" fmla="*/ 10 w 22"/>
                  <a:gd name="T65" fmla="*/ 8 h 12"/>
                  <a:gd name="T66" fmla="*/ 10 w 22"/>
                  <a:gd name="T67" fmla="*/ 6 h 12"/>
                  <a:gd name="T68" fmla="*/ 11 w 22"/>
                  <a:gd name="T69" fmla="*/ 6 h 12"/>
                  <a:gd name="T70" fmla="*/ 13 w 22"/>
                  <a:gd name="T71" fmla="*/ 5 h 12"/>
                  <a:gd name="T72" fmla="*/ 14 w 22"/>
                  <a:gd name="T73" fmla="*/ 6 h 12"/>
                  <a:gd name="T74" fmla="*/ 16 w 22"/>
                  <a:gd name="T75" fmla="*/ 6 h 12"/>
                  <a:gd name="T76" fmla="*/ 16 w 22"/>
                  <a:gd name="T77" fmla="*/ 4 h 12"/>
                  <a:gd name="T78" fmla="*/ 15 w 22"/>
                  <a:gd name="T79" fmla="*/ 7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22" h="12">
                    <a:moveTo>
                      <a:pt x="15" y="8"/>
                    </a:moveTo>
                    <a:cubicBezTo>
                      <a:pt x="16" y="8"/>
                      <a:pt x="16" y="9"/>
                      <a:pt x="17" y="10"/>
                    </a:cubicBezTo>
                    <a:cubicBezTo>
                      <a:pt x="17" y="9"/>
                      <a:pt x="17" y="9"/>
                      <a:pt x="17" y="9"/>
                    </a:cubicBezTo>
                    <a:cubicBezTo>
                      <a:pt x="17" y="9"/>
                      <a:pt x="17" y="11"/>
                      <a:pt x="19" y="11"/>
                    </a:cubicBezTo>
                    <a:cubicBezTo>
                      <a:pt x="18" y="11"/>
                      <a:pt x="18" y="11"/>
                      <a:pt x="18" y="11"/>
                    </a:cubicBezTo>
                    <a:cubicBezTo>
                      <a:pt x="18" y="10"/>
                      <a:pt x="20" y="11"/>
                      <a:pt x="20" y="10"/>
                    </a:cubicBezTo>
                    <a:cubicBezTo>
                      <a:pt x="20" y="9"/>
                      <a:pt x="17" y="8"/>
                      <a:pt x="18" y="8"/>
                    </a:cubicBezTo>
                    <a:cubicBezTo>
                      <a:pt x="18" y="7"/>
                      <a:pt x="19" y="7"/>
                      <a:pt x="19" y="7"/>
                    </a:cubicBezTo>
                    <a:cubicBezTo>
                      <a:pt x="20" y="7"/>
                      <a:pt x="17" y="7"/>
                      <a:pt x="17" y="7"/>
                    </a:cubicBezTo>
                    <a:cubicBezTo>
                      <a:pt x="22" y="4"/>
                      <a:pt x="15" y="6"/>
                      <a:pt x="17" y="4"/>
                    </a:cubicBezTo>
                    <a:cubicBezTo>
                      <a:pt x="16" y="3"/>
                      <a:pt x="16" y="3"/>
                      <a:pt x="15" y="4"/>
                    </a:cubicBezTo>
                    <a:cubicBezTo>
                      <a:pt x="16" y="3"/>
                      <a:pt x="14" y="4"/>
                      <a:pt x="15" y="2"/>
                    </a:cubicBezTo>
                    <a:cubicBezTo>
                      <a:pt x="14" y="5"/>
                      <a:pt x="14" y="0"/>
                      <a:pt x="13" y="4"/>
                    </a:cubicBezTo>
                    <a:cubicBezTo>
                      <a:pt x="12" y="3"/>
                      <a:pt x="13" y="4"/>
                      <a:pt x="12" y="3"/>
                    </a:cubicBezTo>
                    <a:cubicBezTo>
                      <a:pt x="12" y="3"/>
                      <a:pt x="12" y="3"/>
                      <a:pt x="12" y="3"/>
                    </a:cubicBezTo>
                    <a:cubicBezTo>
                      <a:pt x="12" y="2"/>
                      <a:pt x="12" y="5"/>
                      <a:pt x="11" y="3"/>
                    </a:cubicBezTo>
                    <a:cubicBezTo>
                      <a:pt x="11" y="2"/>
                      <a:pt x="11" y="4"/>
                      <a:pt x="11" y="5"/>
                    </a:cubicBezTo>
                    <a:cubicBezTo>
                      <a:pt x="10" y="5"/>
                      <a:pt x="10" y="4"/>
                      <a:pt x="10" y="2"/>
                    </a:cubicBezTo>
                    <a:cubicBezTo>
                      <a:pt x="10" y="4"/>
                      <a:pt x="10" y="3"/>
                      <a:pt x="9" y="4"/>
                    </a:cubicBezTo>
                    <a:cubicBezTo>
                      <a:pt x="9" y="4"/>
                      <a:pt x="10" y="5"/>
                      <a:pt x="10" y="6"/>
                    </a:cubicBezTo>
                    <a:cubicBezTo>
                      <a:pt x="9" y="5"/>
                      <a:pt x="9" y="7"/>
                      <a:pt x="9" y="8"/>
                    </a:cubicBezTo>
                    <a:cubicBezTo>
                      <a:pt x="8" y="6"/>
                      <a:pt x="10" y="7"/>
                      <a:pt x="9" y="6"/>
                    </a:cubicBezTo>
                    <a:cubicBezTo>
                      <a:pt x="9" y="5"/>
                      <a:pt x="9" y="5"/>
                      <a:pt x="9" y="3"/>
                    </a:cubicBezTo>
                    <a:cubicBezTo>
                      <a:pt x="9" y="3"/>
                      <a:pt x="8" y="4"/>
                      <a:pt x="7" y="5"/>
                    </a:cubicBezTo>
                    <a:cubicBezTo>
                      <a:pt x="7" y="5"/>
                      <a:pt x="7" y="4"/>
                      <a:pt x="7" y="4"/>
                    </a:cubicBezTo>
                    <a:cubicBezTo>
                      <a:pt x="6" y="3"/>
                      <a:pt x="7" y="6"/>
                      <a:pt x="6" y="5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6" y="6"/>
                      <a:pt x="4" y="5"/>
                      <a:pt x="4" y="6"/>
                    </a:cubicBezTo>
                    <a:cubicBezTo>
                      <a:pt x="5" y="6"/>
                      <a:pt x="5" y="6"/>
                      <a:pt x="5" y="7"/>
                    </a:cubicBezTo>
                    <a:cubicBezTo>
                      <a:pt x="3" y="4"/>
                      <a:pt x="5" y="8"/>
                      <a:pt x="4" y="7"/>
                    </a:cubicBezTo>
                    <a:cubicBezTo>
                      <a:pt x="5" y="8"/>
                      <a:pt x="6" y="9"/>
                      <a:pt x="6" y="9"/>
                    </a:cubicBezTo>
                    <a:cubicBezTo>
                      <a:pt x="4" y="9"/>
                      <a:pt x="4" y="9"/>
                      <a:pt x="4" y="9"/>
                    </a:cubicBezTo>
                    <a:cubicBezTo>
                      <a:pt x="5" y="9"/>
                      <a:pt x="3" y="7"/>
                      <a:pt x="3" y="6"/>
                    </a:cubicBezTo>
                    <a:cubicBezTo>
                      <a:pt x="3" y="7"/>
                      <a:pt x="2" y="7"/>
                      <a:pt x="3" y="8"/>
                    </a:cubicBezTo>
                    <a:cubicBezTo>
                      <a:pt x="2" y="7"/>
                      <a:pt x="2" y="7"/>
                      <a:pt x="2" y="7"/>
                    </a:cubicBezTo>
                    <a:cubicBezTo>
                      <a:pt x="1" y="8"/>
                      <a:pt x="4" y="9"/>
                      <a:pt x="3" y="9"/>
                    </a:cubicBezTo>
                    <a:cubicBezTo>
                      <a:pt x="2" y="9"/>
                      <a:pt x="2" y="9"/>
                      <a:pt x="2" y="9"/>
                    </a:cubicBezTo>
                    <a:cubicBezTo>
                      <a:pt x="1" y="10"/>
                      <a:pt x="0" y="12"/>
                      <a:pt x="2" y="12"/>
                    </a:cubicBezTo>
                    <a:cubicBezTo>
                      <a:pt x="3" y="12"/>
                      <a:pt x="5" y="11"/>
                      <a:pt x="6" y="11"/>
                    </a:cubicBezTo>
                    <a:cubicBezTo>
                      <a:pt x="5" y="11"/>
                      <a:pt x="4" y="11"/>
                      <a:pt x="3" y="11"/>
                    </a:cubicBezTo>
                    <a:cubicBezTo>
                      <a:pt x="4" y="11"/>
                      <a:pt x="4" y="11"/>
                      <a:pt x="4" y="11"/>
                    </a:cubicBezTo>
                    <a:cubicBezTo>
                      <a:pt x="3" y="11"/>
                      <a:pt x="2" y="10"/>
                      <a:pt x="2" y="10"/>
                    </a:cubicBezTo>
                    <a:cubicBezTo>
                      <a:pt x="1" y="10"/>
                      <a:pt x="3" y="10"/>
                      <a:pt x="2" y="10"/>
                    </a:cubicBezTo>
                    <a:cubicBezTo>
                      <a:pt x="4" y="10"/>
                      <a:pt x="4" y="10"/>
                      <a:pt x="5" y="10"/>
                    </a:cubicBezTo>
                    <a:cubicBezTo>
                      <a:pt x="5" y="10"/>
                      <a:pt x="5" y="10"/>
                      <a:pt x="5" y="10"/>
                    </a:cubicBezTo>
                    <a:cubicBezTo>
                      <a:pt x="5" y="10"/>
                      <a:pt x="5" y="10"/>
                      <a:pt x="6" y="10"/>
                    </a:cubicBezTo>
                    <a:cubicBezTo>
                      <a:pt x="4" y="9"/>
                      <a:pt x="7" y="10"/>
                      <a:pt x="6" y="10"/>
                    </a:cubicBezTo>
                    <a:cubicBezTo>
                      <a:pt x="6" y="10"/>
                      <a:pt x="6" y="10"/>
                      <a:pt x="6" y="10"/>
                    </a:cubicBezTo>
                    <a:cubicBezTo>
                      <a:pt x="5" y="9"/>
                      <a:pt x="5" y="9"/>
                      <a:pt x="5" y="9"/>
                    </a:cubicBezTo>
                    <a:cubicBezTo>
                      <a:pt x="6" y="10"/>
                      <a:pt x="6" y="10"/>
                      <a:pt x="6" y="10"/>
                    </a:cubicBezTo>
                    <a:cubicBezTo>
                      <a:pt x="6" y="9"/>
                      <a:pt x="4" y="8"/>
                      <a:pt x="5" y="8"/>
                    </a:cubicBezTo>
                    <a:cubicBezTo>
                      <a:pt x="6" y="9"/>
                      <a:pt x="6" y="8"/>
                      <a:pt x="7" y="9"/>
                    </a:cubicBezTo>
                    <a:cubicBezTo>
                      <a:pt x="6" y="8"/>
                      <a:pt x="7" y="9"/>
                      <a:pt x="6" y="8"/>
                    </a:cubicBezTo>
                    <a:cubicBezTo>
                      <a:pt x="6" y="7"/>
                      <a:pt x="6" y="7"/>
                      <a:pt x="7" y="8"/>
                    </a:cubicBezTo>
                    <a:cubicBezTo>
                      <a:pt x="7" y="9"/>
                      <a:pt x="7" y="9"/>
                      <a:pt x="7" y="9"/>
                    </a:cubicBezTo>
                    <a:cubicBezTo>
                      <a:pt x="7" y="9"/>
                      <a:pt x="7" y="9"/>
                      <a:pt x="7" y="9"/>
                    </a:cubicBezTo>
                    <a:cubicBezTo>
                      <a:pt x="7" y="9"/>
                      <a:pt x="7" y="9"/>
                      <a:pt x="7" y="9"/>
                    </a:cubicBezTo>
                    <a:cubicBezTo>
                      <a:pt x="7" y="9"/>
                      <a:pt x="7" y="8"/>
                      <a:pt x="7" y="8"/>
                    </a:cubicBezTo>
                    <a:cubicBezTo>
                      <a:pt x="7" y="9"/>
                      <a:pt x="7" y="9"/>
                      <a:pt x="7" y="9"/>
                    </a:cubicBezTo>
                    <a:cubicBezTo>
                      <a:pt x="8" y="9"/>
                      <a:pt x="7" y="6"/>
                      <a:pt x="8" y="8"/>
                    </a:cubicBezTo>
                    <a:cubicBezTo>
                      <a:pt x="7" y="7"/>
                      <a:pt x="8" y="7"/>
                      <a:pt x="7" y="5"/>
                    </a:cubicBezTo>
                    <a:cubicBezTo>
                      <a:pt x="8" y="6"/>
                      <a:pt x="8" y="7"/>
                      <a:pt x="8" y="7"/>
                    </a:cubicBezTo>
                    <a:cubicBezTo>
                      <a:pt x="8" y="5"/>
                      <a:pt x="9" y="7"/>
                      <a:pt x="9" y="6"/>
                    </a:cubicBezTo>
                    <a:cubicBezTo>
                      <a:pt x="9" y="8"/>
                      <a:pt x="9" y="7"/>
                      <a:pt x="9" y="8"/>
                    </a:cubicBezTo>
                    <a:cubicBezTo>
                      <a:pt x="9" y="9"/>
                      <a:pt x="9" y="7"/>
                      <a:pt x="10" y="7"/>
                    </a:cubicBezTo>
                    <a:cubicBezTo>
                      <a:pt x="10" y="8"/>
                      <a:pt x="10" y="8"/>
                      <a:pt x="10" y="8"/>
                    </a:cubicBezTo>
                    <a:cubicBezTo>
                      <a:pt x="10" y="7"/>
                      <a:pt x="10" y="6"/>
                      <a:pt x="10" y="7"/>
                    </a:cubicBezTo>
                    <a:cubicBezTo>
                      <a:pt x="10" y="6"/>
                      <a:pt x="10" y="6"/>
                      <a:pt x="10" y="6"/>
                    </a:cubicBezTo>
                    <a:cubicBezTo>
                      <a:pt x="10" y="7"/>
                      <a:pt x="11" y="7"/>
                      <a:pt x="11" y="8"/>
                    </a:cubicBezTo>
                    <a:cubicBezTo>
                      <a:pt x="11" y="6"/>
                      <a:pt x="11" y="6"/>
                      <a:pt x="11" y="6"/>
                    </a:cubicBezTo>
                    <a:cubicBezTo>
                      <a:pt x="12" y="8"/>
                      <a:pt x="12" y="6"/>
                      <a:pt x="13" y="4"/>
                    </a:cubicBezTo>
                    <a:cubicBezTo>
                      <a:pt x="13" y="4"/>
                      <a:pt x="14" y="5"/>
                      <a:pt x="13" y="5"/>
                    </a:cubicBezTo>
                    <a:cubicBezTo>
                      <a:pt x="13" y="6"/>
                      <a:pt x="13" y="6"/>
                      <a:pt x="13" y="6"/>
                    </a:cubicBezTo>
                    <a:cubicBezTo>
                      <a:pt x="13" y="6"/>
                      <a:pt x="13" y="7"/>
                      <a:pt x="14" y="6"/>
                    </a:cubicBezTo>
                    <a:cubicBezTo>
                      <a:pt x="14" y="5"/>
                      <a:pt x="14" y="7"/>
                      <a:pt x="14" y="7"/>
                    </a:cubicBezTo>
                    <a:cubicBezTo>
                      <a:pt x="16" y="5"/>
                      <a:pt x="13" y="9"/>
                      <a:pt x="16" y="6"/>
                    </a:cubicBezTo>
                    <a:cubicBezTo>
                      <a:pt x="16" y="6"/>
                      <a:pt x="16" y="5"/>
                      <a:pt x="16" y="5"/>
                    </a:cubicBezTo>
                    <a:cubicBezTo>
                      <a:pt x="16" y="5"/>
                      <a:pt x="16" y="4"/>
                      <a:pt x="16" y="4"/>
                    </a:cubicBezTo>
                    <a:cubicBezTo>
                      <a:pt x="17" y="4"/>
                      <a:pt x="16" y="6"/>
                      <a:pt x="17" y="6"/>
                    </a:cubicBezTo>
                    <a:cubicBezTo>
                      <a:pt x="15" y="7"/>
                      <a:pt x="15" y="7"/>
                      <a:pt x="15" y="7"/>
                    </a:cubicBezTo>
                    <a:cubicBezTo>
                      <a:pt x="13" y="8"/>
                      <a:pt x="19" y="7"/>
                      <a:pt x="15" y="8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302" name="Freeform 1604"/>
              <p:cNvSpPr/>
              <p:nvPr/>
            </p:nvSpPr>
            <p:spPr bwMode="auto">
              <a:xfrm>
                <a:off x="1026" y="3003"/>
                <a:ext cx="0" cy="3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  <a:gd name="T3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303" name="Freeform 1605"/>
              <p:cNvSpPr/>
              <p:nvPr/>
            </p:nvSpPr>
            <p:spPr bwMode="auto">
              <a:xfrm>
                <a:off x="1026" y="300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304" name="Freeform 1606"/>
              <p:cNvSpPr/>
              <p:nvPr/>
            </p:nvSpPr>
            <p:spPr bwMode="auto">
              <a:xfrm>
                <a:off x="1032" y="3011"/>
                <a:ext cx="2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305" name="Freeform 1607"/>
              <p:cNvSpPr/>
              <p:nvPr/>
            </p:nvSpPr>
            <p:spPr bwMode="auto">
              <a:xfrm>
                <a:off x="1034" y="3011"/>
                <a:ext cx="0" cy="3"/>
              </a:xfrm>
              <a:custGeom>
                <a:avLst/>
                <a:gdLst>
                  <a:gd name="T0" fmla="*/ 3 h 3"/>
                  <a:gd name="T1" fmla="*/ 3 h 3"/>
                  <a:gd name="T2" fmla="*/ 0 h 3"/>
                  <a:gd name="T3" fmla="*/ 3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3">
                    <a:moveTo>
                      <a:pt x="0" y="3"/>
                    </a:moveTo>
                    <a:lnTo>
                      <a:pt x="0" y="3"/>
                    </a:lnTo>
                    <a:lnTo>
                      <a:pt x="0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306" name="Freeform 1608"/>
              <p:cNvSpPr/>
              <p:nvPr/>
            </p:nvSpPr>
            <p:spPr bwMode="auto">
              <a:xfrm>
                <a:off x="996" y="3014"/>
                <a:ext cx="49" cy="24"/>
              </a:xfrm>
              <a:custGeom>
                <a:avLst/>
                <a:gdLst>
                  <a:gd name="T0" fmla="*/ 4 w 18"/>
                  <a:gd name="T1" fmla="*/ 3 h 9"/>
                  <a:gd name="T2" fmla="*/ 3 w 18"/>
                  <a:gd name="T3" fmla="*/ 3 h 9"/>
                  <a:gd name="T4" fmla="*/ 3 w 18"/>
                  <a:gd name="T5" fmla="*/ 2 h 9"/>
                  <a:gd name="T6" fmla="*/ 0 w 18"/>
                  <a:gd name="T7" fmla="*/ 3 h 9"/>
                  <a:gd name="T8" fmla="*/ 9 w 18"/>
                  <a:gd name="T9" fmla="*/ 6 h 9"/>
                  <a:gd name="T10" fmla="*/ 8 w 18"/>
                  <a:gd name="T11" fmla="*/ 7 h 9"/>
                  <a:gd name="T12" fmla="*/ 11 w 18"/>
                  <a:gd name="T13" fmla="*/ 5 h 9"/>
                  <a:gd name="T14" fmla="*/ 12 w 18"/>
                  <a:gd name="T15" fmla="*/ 7 h 9"/>
                  <a:gd name="T16" fmla="*/ 14 w 18"/>
                  <a:gd name="T17" fmla="*/ 5 h 9"/>
                  <a:gd name="T18" fmla="*/ 13 w 18"/>
                  <a:gd name="T19" fmla="*/ 4 h 9"/>
                  <a:gd name="T20" fmla="*/ 14 w 18"/>
                  <a:gd name="T21" fmla="*/ 4 h 9"/>
                  <a:gd name="T22" fmla="*/ 14 w 18"/>
                  <a:gd name="T23" fmla="*/ 4 h 9"/>
                  <a:gd name="T24" fmla="*/ 14 w 18"/>
                  <a:gd name="T25" fmla="*/ 3 h 9"/>
                  <a:gd name="T26" fmla="*/ 14 w 18"/>
                  <a:gd name="T27" fmla="*/ 4 h 9"/>
                  <a:gd name="T28" fmla="*/ 15 w 18"/>
                  <a:gd name="T29" fmla="*/ 3 h 9"/>
                  <a:gd name="T30" fmla="*/ 15 w 18"/>
                  <a:gd name="T31" fmla="*/ 4 h 9"/>
                  <a:gd name="T32" fmla="*/ 16 w 18"/>
                  <a:gd name="T33" fmla="*/ 1 h 9"/>
                  <a:gd name="T34" fmla="*/ 15 w 18"/>
                  <a:gd name="T35" fmla="*/ 0 h 9"/>
                  <a:gd name="T36" fmla="*/ 14 w 18"/>
                  <a:gd name="T37" fmla="*/ 2 h 9"/>
                  <a:gd name="T38" fmla="*/ 14 w 18"/>
                  <a:gd name="T39" fmla="*/ 2 h 9"/>
                  <a:gd name="T40" fmla="*/ 14 w 18"/>
                  <a:gd name="T41" fmla="*/ 3 h 9"/>
                  <a:gd name="T42" fmla="*/ 13 w 18"/>
                  <a:gd name="T43" fmla="*/ 1 h 9"/>
                  <a:gd name="T44" fmla="*/ 12 w 18"/>
                  <a:gd name="T45" fmla="*/ 1 h 9"/>
                  <a:gd name="T46" fmla="*/ 12 w 18"/>
                  <a:gd name="T47" fmla="*/ 1 h 9"/>
                  <a:gd name="T48" fmla="*/ 12 w 18"/>
                  <a:gd name="T49" fmla="*/ 1 h 9"/>
                  <a:gd name="T50" fmla="*/ 12 w 18"/>
                  <a:gd name="T51" fmla="*/ 2 h 9"/>
                  <a:gd name="T52" fmla="*/ 13 w 18"/>
                  <a:gd name="T53" fmla="*/ 4 h 9"/>
                  <a:gd name="T54" fmla="*/ 12 w 18"/>
                  <a:gd name="T55" fmla="*/ 4 h 9"/>
                  <a:gd name="T56" fmla="*/ 12 w 18"/>
                  <a:gd name="T57" fmla="*/ 3 h 9"/>
                  <a:gd name="T58" fmla="*/ 12 w 18"/>
                  <a:gd name="T59" fmla="*/ 4 h 9"/>
                  <a:gd name="T60" fmla="*/ 11 w 18"/>
                  <a:gd name="T61" fmla="*/ 2 h 9"/>
                  <a:gd name="T62" fmla="*/ 11 w 18"/>
                  <a:gd name="T63" fmla="*/ 4 h 9"/>
                  <a:gd name="T64" fmla="*/ 8 w 18"/>
                  <a:gd name="T65" fmla="*/ 4 h 9"/>
                  <a:gd name="T66" fmla="*/ 9 w 18"/>
                  <a:gd name="T67" fmla="*/ 3 h 9"/>
                  <a:gd name="T68" fmla="*/ 8 w 18"/>
                  <a:gd name="T69" fmla="*/ 4 h 9"/>
                  <a:gd name="T70" fmla="*/ 7 w 18"/>
                  <a:gd name="T71" fmla="*/ 3 h 9"/>
                  <a:gd name="T72" fmla="*/ 6 w 18"/>
                  <a:gd name="T73" fmla="*/ 4 h 9"/>
                  <a:gd name="T74" fmla="*/ 5 w 18"/>
                  <a:gd name="T75" fmla="*/ 3 h 9"/>
                  <a:gd name="T76" fmla="*/ 5 w 18"/>
                  <a:gd name="T77" fmla="*/ 3 h 9"/>
                  <a:gd name="T78" fmla="*/ 3 w 18"/>
                  <a:gd name="T79" fmla="*/ 4 h 9"/>
                  <a:gd name="T80" fmla="*/ 4 w 18"/>
                  <a:gd name="T81" fmla="*/ 3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8" h="9">
                    <a:moveTo>
                      <a:pt x="4" y="3"/>
                    </a:moveTo>
                    <a:cubicBezTo>
                      <a:pt x="3" y="3"/>
                      <a:pt x="3" y="3"/>
                      <a:pt x="3" y="3"/>
                    </a:cubicBezTo>
                    <a:cubicBezTo>
                      <a:pt x="3" y="3"/>
                      <a:pt x="2" y="3"/>
                      <a:pt x="3" y="2"/>
                    </a:cubicBezTo>
                    <a:cubicBezTo>
                      <a:pt x="1" y="3"/>
                      <a:pt x="2" y="1"/>
                      <a:pt x="0" y="3"/>
                    </a:cubicBezTo>
                    <a:cubicBezTo>
                      <a:pt x="3" y="5"/>
                      <a:pt x="6" y="8"/>
                      <a:pt x="9" y="6"/>
                    </a:cubicBezTo>
                    <a:cubicBezTo>
                      <a:pt x="8" y="7"/>
                      <a:pt x="8" y="7"/>
                      <a:pt x="8" y="7"/>
                    </a:cubicBezTo>
                    <a:cubicBezTo>
                      <a:pt x="10" y="5"/>
                      <a:pt x="11" y="9"/>
                      <a:pt x="11" y="5"/>
                    </a:cubicBezTo>
                    <a:cubicBezTo>
                      <a:pt x="12" y="7"/>
                      <a:pt x="12" y="7"/>
                      <a:pt x="12" y="7"/>
                    </a:cubicBezTo>
                    <a:cubicBezTo>
                      <a:pt x="13" y="7"/>
                      <a:pt x="12" y="3"/>
                      <a:pt x="14" y="5"/>
                    </a:cubicBezTo>
                    <a:cubicBezTo>
                      <a:pt x="13" y="4"/>
                      <a:pt x="13" y="4"/>
                      <a:pt x="13" y="4"/>
                    </a:cubicBezTo>
                    <a:cubicBezTo>
                      <a:pt x="13" y="4"/>
                      <a:pt x="14" y="5"/>
                      <a:pt x="14" y="4"/>
                    </a:cubicBezTo>
                    <a:cubicBezTo>
                      <a:pt x="14" y="4"/>
                      <a:pt x="14" y="4"/>
                      <a:pt x="14" y="4"/>
                    </a:cubicBezTo>
                    <a:cubicBezTo>
                      <a:pt x="14" y="3"/>
                      <a:pt x="14" y="3"/>
                      <a:pt x="14" y="3"/>
                    </a:cubicBezTo>
                    <a:cubicBezTo>
                      <a:pt x="15" y="4"/>
                      <a:pt x="14" y="4"/>
                      <a:pt x="14" y="4"/>
                    </a:cubicBezTo>
                    <a:cubicBezTo>
                      <a:pt x="15" y="4"/>
                      <a:pt x="14" y="3"/>
                      <a:pt x="15" y="3"/>
                    </a:cubicBezTo>
                    <a:cubicBezTo>
                      <a:pt x="15" y="3"/>
                      <a:pt x="15" y="4"/>
                      <a:pt x="15" y="4"/>
                    </a:cubicBezTo>
                    <a:cubicBezTo>
                      <a:pt x="16" y="2"/>
                      <a:pt x="18" y="3"/>
                      <a:pt x="16" y="1"/>
                    </a:cubicBezTo>
                    <a:cubicBezTo>
                      <a:pt x="15" y="0"/>
                      <a:pt x="15" y="0"/>
                      <a:pt x="15" y="0"/>
                    </a:cubicBezTo>
                    <a:cubicBezTo>
                      <a:pt x="13" y="0"/>
                      <a:pt x="14" y="1"/>
                      <a:pt x="14" y="2"/>
                    </a:cubicBezTo>
                    <a:cubicBezTo>
                      <a:pt x="14" y="2"/>
                      <a:pt x="14" y="2"/>
                      <a:pt x="14" y="2"/>
                    </a:cubicBezTo>
                    <a:cubicBezTo>
                      <a:pt x="16" y="4"/>
                      <a:pt x="14" y="1"/>
                      <a:pt x="14" y="3"/>
                    </a:cubicBezTo>
                    <a:cubicBezTo>
                      <a:pt x="14" y="2"/>
                      <a:pt x="14" y="2"/>
                      <a:pt x="13" y="1"/>
                    </a:cubicBezTo>
                    <a:cubicBezTo>
                      <a:pt x="12" y="0"/>
                      <a:pt x="14" y="3"/>
                      <a:pt x="12" y="1"/>
                    </a:cubicBezTo>
                    <a:cubicBezTo>
                      <a:pt x="12" y="1"/>
                      <a:pt x="12" y="1"/>
                      <a:pt x="12" y="1"/>
                    </a:cubicBezTo>
                    <a:cubicBezTo>
                      <a:pt x="11" y="1"/>
                      <a:pt x="12" y="1"/>
                      <a:pt x="12" y="1"/>
                    </a:cubicBezTo>
                    <a:cubicBezTo>
                      <a:pt x="12" y="2"/>
                      <a:pt x="12" y="2"/>
                      <a:pt x="12" y="2"/>
                    </a:cubicBezTo>
                    <a:cubicBezTo>
                      <a:pt x="12" y="2"/>
                      <a:pt x="13" y="4"/>
                      <a:pt x="13" y="4"/>
                    </a:cubicBezTo>
                    <a:cubicBezTo>
                      <a:pt x="12" y="3"/>
                      <a:pt x="13" y="5"/>
                      <a:pt x="12" y="4"/>
                    </a:cubicBezTo>
                    <a:cubicBezTo>
                      <a:pt x="12" y="3"/>
                      <a:pt x="12" y="3"/>
                      <a:pt x="12" y="3"/>
                    </a:cubicBezTo>
                    <a:cubicBezTo>
                      <a:pt x="12" y="4"/>
                      <a:pt x="12" y="4"/>
                      <a:pt x="12" y="4"/>
                    </a:cubicBezTo>
                    <a:cubicBezTo>
                      <a:pt x="12" y="4"/>
                      <a:pt x="11" y="2"/>
                      <a:pt x="11" y="2"/>
                    </a:cubicBezTo>
                    <a:cubicBezTo>
                      <a:pt x="11" y="3"/>
                      <a:pt x="11" y="2"/>
                      <a:pt x="11" y="4"/>
                    </a:cubicBezTo>
                    <a:cubicBezTo>
                      <a:pt x="10" y="3"/>
                      <a:pt x="9" y="3"/>
                      <a:pt x="8" y="4"/>
                    </a:cubicBezTo>
                    <a:cubicBezTo>
                      <a:pt x="9" y="4"/>
                      <a:pt x="9" y="3"/>
                      <a:pt x="9" y="3"/>
                    </a:cubicBezTo>
                    <a:cubicBezTo>
                      <a:pt x="9" y="3"/>
                      <a:pt x="8" y="3"/>
                      <a:pt x="8" y="4"/>
                    </a:cubicBezTo>
                    <a:cubicBezTo>
                      <a:pt x="7" y="5"/>
                      <a:pt x="7" y="4"/>
                      <a:pt x="7" y="3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5" y="6"/>
                      <a:pt x="6" y="3"/>
                      <a:pt x="5" y="3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4" y="3"/>
                      <a:pt x="3" y="5"/>
                      <a:pt x="3" y="4"/>
                    </a:cubicBezTo>
                    <a:cubicBezTo>
                      <a:pt x="4" y="3"/>
                      <a:pt x="4" y="4"/>
                      <a:pt x="4" y="3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307" name="Freeform 1609"/>
              <p:cNvSpPr/>
              <p:nvPr/>
            </p:nvSpPr>
            <p:spPr bwMode="auto">
              <a:xfrm>
                <a:off x="994" y="3017"/>
                <a:ext cx="8" cy="2"/>
              </a:xfrm>
              <a:custGeom>
                <a:avLst/>
                <a:gdLst>
                  <a:gd name="T0" fmla="*/ 1 w 3"/>
                  <a:gd name="T1" fmla="*/ 0 h 1"/>
                  <a:gd name="T2" fmla="*/ 3 w 3"/>
                  <a:gd name="T3" fmla="*/ 0 h 1"/>
                  <a:gd name="T4" fmla="*/ 0 w 3"/>
                  <a:gd name="T5" fmla="*/ 0 h 1"/>
                  <a:gd name="T6" fmla="*/ 1 w 3"/>
                  <a:gd name="T7" fmla="*/ 1 h 1"/>
                  <a:gd name="T8" fmla="*/ 1 w 3"/>
                  <a:gd name="T9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1">
                    <a:moveTo>
                      <a:pt x="1" y="0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3" y="0"/>
                      <a:pt x="1" y="0"/>
                      <a:pt x="0" y="0"/>
                    </a:cubicBezTo>
                    <a:cubicBezTo>
                      <a:pt x="0" y="0"/>
                      <a:pt x="0" y="1"/>
                      <a:pt x="1" y="1"/>
                    </a:cubicBezTo>
                    <a:cubicBezTo>
                      <a:pt x="1" y="1"/>
                      <a:pt x="2" y="0"/>
                      <a:pt x="1" y="0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308" name="Freeform 1610"/>
              <p:cNvSpPr/>
              <p:nvPr/>
            </p:nvSpPr>
            <p:spPr bwMode="auto">
              <a:xfrm>
                <a:off x="991" y="2984"/>
                <a:ext cx="24" cy="33"/>
              </a:xfrm>
              <a:custGeom>
                <a:avLst/>
                <a:gdLst>
                  <a:gd name="T0" fmla="*/ 6 w 9"/>
                  <a:gd name="T1" fmla="*/ 4 h 12"/>
                  <a:gd name="T2" fmla="*/ 6 w 9"/>
                  <a:gd name="T3" fmla="*/ 3 h 12"/>
                  <a:gd name="T4" fmla="*/ 1 w 9"/>
                  <a:gd name="T5" fmla="*/ 6 h 12"/>
                  <a:gd name="T6" fmla="*/ 2 w 9"/>
                  <a:gd name="T7" fmla="*/ 9 h 12"/>
                  <a:gd name="T8" fmla="*/ 1 w 9"/>
                  <a:gd name="T9" fmla="*/ 9 h 12"/>
                  <a:gd name="T10" fmla="*/ 2 w 9"/>
                  <a:gd name="T11" fmla="*/ 11 h 12"/>
                  <a:gd name="T12" fmla="*/ 2 w 9"/>
                  <a:gd name="T13" fmla="*/ 10 h 12"/>
                  <a:gd name="T14" fmla="*/ 2 w 9"/>
                  <a:gd name="T15" fmla="*/ 10 h 12"/>
                  <a:gd name="T16" fmla="*/ 2 w 9"/>
                  <a:gd name="T17" fmla="*/ 9 h 12"/>
                  <a:gd name="T18" fmla="*/ 3 w 9"/>
                  <a:gd name="T19" fmla="*/ 9 h 12"/>
                  <a:gd name="T20" fmla="*/ 2 w 9"/>
                  <a:gd name="T21" fmla="*/ 6 h 12"/>
                  <a:gd name="T22" fmla="*/ 4 w 9"/>
                  <a:gd name="T23" fmla="*/ 7 h 12"/>
                  <a:gd name="T24" fmla="*/ 6 w 9"/>
                  <a:gd name="T25" fmla="*/ 6 h 12"/>
                  <a:gd name="T26" fmla="*/ 6 w 9"/>
                  <a:gd name="T27" fmla="*/ 6 h 12"/>
                  <a:gd name="T28" fmla="*/ 5 w 9"/>
                  <a:gd name="T29" fmla="*/ 5 h 12"/>
                  <a:gd name="T30" fmla="*/ 6 w 9"/>
                  <a:gd name="T31" fmla="*/ 6 h 12"/>
                  <a:gd name="T32" fmla="*/ 8 w 9"/>
                  <a:gd name="T33" fmla="*/ 5 h 12"/>
                  <a:gd name="T34" fmla="*/ 9 w 9"/>
                  <a:gd name="T35" fmla="*/ 2 h 12"/>
                  <a:gd name="T36" fmla="*/ 9 w 9"/>
                  <a:gd name="T37" fmla="*/ 4 h 12"/>
                  <a:gd name="T38" fmla="*/ 9 w 9"/>
                  <a:gd name="T39" fmla="*/ 4 h 12"/>
                  <a:gd name="T40" fmla="*/ 9 w 9"/>
                  <a:gd name="T41" fmla="*/ 1 h 12"/>
                  <a:gd name="T42" fmla="*/ 6 w 9"/>
                  <a:gd name="T43" fmla="*/ 4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9" h="12">
                    <a:moveTo>
                      <a:pt x="6" y="4"/>
                    </a:moveTo>
                    <a:cubicBezTo>
                      <a:pt x="6" y="3"/>
                      <a:pt x="6" y="3"/>
                      <a:pt x="6" y="3"/>
                    </a:cubicBezTo>
                    <a:cubicBezTo>
                      <a:pt x="5" y="3"/>
                      <a:pt x="3" y="5"/>
                      <a:pt x="1" y="6"/>
                    </a:cubicBezTo>
                    <a:cubicBezTo>
                      <a:pt x="0" y="7"/>
                      <a:pt x="2" y="8"/>
                      <a:pt x="2" y="9"/>
                    </a:cubicBezTo>
                    <a:cubicBezTo>
                      <a:pt x="1" y="9"/>
                      <a:pt x="1" y="9"/>
                      <a:pt x="1" y="9"/>
                    </a:cubicBezTo>
                    <a:cubicBezTo>
                      <a:pt x="1" y="10"/>
                      <a:pt x="0" y="12"/>
                      <a:pt x="2" y="11"/>
                    </a:cubicBezTo>
                    <a:cubicBezTo>
                      <a:pt x="3" y="11"/>
                      <a:pt x="1" y="10"/>
                      <a:pt x="2" y="10"/>
                    </a:cubicBezTo>
                    <a:cubicBezTo>
                      <a:pt x="2" y="10"/>
                      <a:pt x="2" y="10"/>
                      <a:pt x="2" y="10"/>
                    </a:cubicBezTo>
                    <a:cubicBezTo>
                      <a:pt x="2" y="9"/>
                      <a:pt x="2" y="9"/>
                      <a:pt x="2" y="9"/>
                    </a:cubicBezTo>
                    <a:cubicBezTo>
                      <a:pt x="3" y="9"/>
                      <a:pt x="3" y="9"/>
                      <a:pt x="3" y="9"/>
                    </a:cubicBezTo>
                    <a:cubicBezTo>
                      <a:pt x="5" y="9"/>
                      <a:pt x="1" y="8"/>
                      <a:pt x="2" y="6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5" y="7"/>
                      <a:pt x="5" y="6"/>
                      <a:pt x="6" y="6"/>
                    </a:cubicBezTo>
                    <a:cubicBezTo>
                      <a:pt x="6" y="6"/>
                      <a:pt x="5" y="6"/>
                      <a:pt x="6" y="6"/>
                    </a:cubicBezTo>
                    <a:cubicBezTo>
                      <a:pt x="5" y="6"/>
                      <a:pt x="5" y="5"/>
                      <a:pt x="5" y="5"/>
                    </a:cubicBezTo>
                    <a:cubicBezTo>
                      <a:pt x="5" y="3"/>
                      <a:pt x="5" y="6"/>
                      <a:pt x="6" y="6"/>
                    </a:cubicBezTo>
                    <a:cubicBezTo>
                      <a:pt x="6" y="5"/>
                      <a:pt x="8" y="3"/>
                      <a:pt x="8" y="5"/>
                    </a:cubicBezTo>
                    <a:cubicBezTo>
                      <a:pt x="8" y="4"/>
                      <a:pt x="8" y="2"/>
                      <a:pt x="9" y="2"/>
                    </a:cubicBezTo>
                    <a:cubicBezTo>
                      <a:pt x="9" y="3"/>
                      <a:pt x="9" y="3"/>
                      <a:pt x="9" y="4"/>
                    </a:cubicBezTo>
                    <a:cubicBezTo>
                      <a:pt x="9" y="4"/>
                      <a:pt x="9" y="5"/>
                      <a:pt x="9" y="4"/>
                    </a:cubicBezTo>
                    <a:cubicBezTo>
                      <a:pt x="9" y="3"/>
                      <a:pt x="9" y="2"/>
                      <a:pt x="9" y="1"/>
                    </a:cubicBezTo>
                    <a:cubicBezTo>
                      <a:pt x="8" y="0"/>
                      <a:pt x="7" y="4"/>
                      <a:pt x="6" y="4"/>
                    </a:cubicBez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309" name="Freeform 1611"/>
              <p:cNvSpPr/>
              <p:nvPr/>
            </p:nvSpPr>
            <p:spPr bwMode="auto">
              <a:xfrm>
                <a:off x="1007" y="2989"/>
                <a:ext cx="3" cy="3"/>
              </a:xfrm>
              <a:custGeom>
                <a:avLst/>
                <a:gdLst>
                  <a:gd name="T0" fmla="*/ 0 w 3"/>
                  <a:gd name="T1" fmla="*/ 0 h 3"/>
                  <a:gd name="T2" fmla="*/ 0 w 3"/>
                  <a:gd name="T3" fmla="*/ 3 h 3"/>
                  <a:gd name="T4" fmla="*/ 3 w 3"/>
                  <a:gd name="T5" fmla="*/ 3 h 3"/>
                  <a:gd name="T6" fmla="*/ 0 w 3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3">
                    <a:moveTo>
                      <a:pt x="0" y="0"/>
                    </a:moveTo>
                    <a:lnTo>
                      <a:pt x="0" y="3"/>
                    </a:lnTo>
                    <a:lnTo>
                      <a:pt x="3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25A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</p:grpSp>
        <p:sp>
          <p:nvSpPr>
            <p:cNvPr id="16" name="Freeform 1613"/>
            <p:cNvSpPr/>
            <p:nvPr/>
          </p:nvSpPr>
          <p:spPr bwMode="auto">
            <a:xfrm>
              <a:off x="460" y="2734"/>
              <a:ext cx="3" cy="2"/>
            </a:xfrm>
            <a:custGeom>
              <a:avLst/>
              <a:gdLst>
                <a:gd name="T0" fmla="*/ 3 w 3"/>
                <a:gd name="T1" fmla="*/ 0 h 2"/>
                <a:gd name="T2" fmla="*/ 0 w 3"/>
                <a:gd name="T3" fmla="*/ 0 h 2"/>
                <a:gd name="T4" fmla="*/ 3 w 3"/>
                <a:gd name="T5" fmla="*/ 2 h 2"/>
                <a:gd name="T6" fmla="*/ 3 w 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2">
                  <a:moveTo>
                    <a:pt x="3" y="0"/>
                  </a:moveTo>
                  <a:lnTo>
                    <a:pt x="0" y="0"/>
                  </a:lnTo>
                  <a:lnTo>
                    <a:pt x="3" y="2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E25A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" name="Freeform 1614"/>
            <p:cNvSpPr/>
            <p:nvPr/>
          </p:nvSpPr>
          <p:spPr bwMode="auto">
            <a:xfrm>
              <a:off x="452" y="2726"/>
              <a:ext cx="8" cy="13"/>
            </a:xfrm>
            <a:custGeom>
              <a:avLst/>
              <a:gdLst>
                <a:gd name="T0" fmla="*/ 1 w 3"/>
                <a:gd name="T1" fmla="*/ 0 h 5"/>
                <a:gd name="T2" fmla="*/ 0 w 3"/>
                <a:gd name="T3" fmla="*/ 0 h 5"/>
                <a:gd name="T4" fmla="*/ 3 w 3"/>
                <a:gd name="T5" fmla="*/ 5 h 5"/>
                <a:gd name="T6" fmla="*/ 2 w 3"/>
                <a:gd name="T7" fmla="*/ 2 h 5"/>
                <a:gd name="T8" fmla="*/ 2 w 3"/>
                <a:gd name="T9" fmla="*/ 3 h 5"/>
                <a:gd name="T10" fmla="*/ 2 w 3"/>
                <a:gd name="T11" fmla="*/ 1 h 5"/>
                <a:gd name="T12" fmla="*/ 1 w 3"/>
                <a:gd name="T13" fmla="*/ 1 h 5"/>
                <a:gd name="T14" fmla="*/ 1 w 3"/>
                <a:gd name="T15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" h="5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2" y="3"/>
                    <a:pt x="1" y="3"/>
                    <a:pt x="3" y="5"/>
                  </a:cubicBezTo>
                  <a:cubicBezTo>
                    <a:pt x="3" y="4"/>
                    <a:pt x="3" y="3"/>
                    <a:pt x="2" y="2"/>
                  </a:cubicBezTo>
                  <a:cubicBezTo>
                    <a:pt x="2" y="2"/>
                    <a:pt x="3" y="3"/>
                    <a:pt x="2" y="3"/>
                  </a:cubicBezTo>
                  <a:cubicBezTo>
                    <a:pt x="2" y="2"/>
                    <a:pt x="2" y="2"/>
                    <a:pt x="2" y="1"/>
                  </a:cubicBezTo>
                  <a:cubicBezTo>
                    <a:pt x="1" y="0"/>
                    <a:pt x="2" y="1"/>
                    <a:pt x="1" y="1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rgbClr val="E25A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" name="Freeform 1615"/>
            <p:cNvSpPr/>
            <p:nvPr/>
          </p:nvSpPr>
          <p:spPr bwMode="auto">
            <a:xfrm>
              <a:off x="455" y="2731"/>
              <a:ext cx="2" cy="3"/>
            </a:xfrm>
            <a:custGeom>
              <a:avLst/>
              <a:gdLst>
                <a:gd name="T0" fmla="*/ 1 w 1"/>
                <a:gd name="T1" fmla="*/ 1 h 1"/>
                <a:gd name="T2" fmla="*/ 0 w 1"/>
                <a:gd name="T3" fmla="*/ 0 h 1"/>
                <a:gd name="T4" fmla="*/ 1 w 1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1"/>
                    <a:pt x="1" y="1"/>
                  </a:cubicBezTo>
                  <a:close/>
                </a:path>
              </a:pathLst>
            </a:custGeom>
            <a:solidFill>
              <a:srgbClr val="E25A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9" name="Freeform 1616"/>
            <p:cNvSpPr/>
            <p:nvPr/>
          </p:nvSpPr>
          <p:spPr bwMode="auto">
            <a:xfrm>
              <a:off x="455" y="2731"/>
              <a:ext cx="0" cy="5"/>
            </a:xfrm>
            <a:custGeom>
              <a:avLst/>
              <a:gdLst>
                <a:gd name="T0" fmla="*/ 2 h 2"/>
                <a:gd name="T1" fmla="*/ 0 h 2"/>
                <a:gd name="T2" fmla="*/ 2 h 2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2">
                  <a:moveTo>
                    <a:pt x="0" y="2"/>
                  </a:moveTo>
                  <a:cubicBezTo>
                    <a:pt x="0" y="2"/>
                    <a:pt x="0" y="0"/>
                    <a:pt x="0" y="0"/>
                  </a:cubicBezTo>
                  <a:cubicBezTo>
                    <a:pt x="0" y="2"/>
                    <a:pt x="0" y="2"/>
                    <a:pt x="0" y="2"/>
                  </a:cubicBezTo>
                  <a:close/>
                </a:path>
              </a:pathLst>
            </a:custGeom>
            <a:solidFill>
              <a:srgbClr val="E25A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20" name="Freeform 1617"/>
            <p:cNvSpPr/>
            <p:nvPr/>
          </p:nvSpPr>
          <p:spPr bwMode="auto">
            <a:xfrm>
              <a:off x="452" y="2736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E25A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21" name="Freeform 1618"/>
            <p:cNvSpPr/>
            <p:nvPr/>
          </p:nvSpPr>
          <p:spPr bwMode="auto">
            <a:xfrm>
              <a:off x="449" y="2728"/>
              <a:ext cx="3" cy="11"/>
            </a:xfrm>
            <a:custGeom>
              <a:avLst/>
              <a:gdLst>
                <a:gd name="T0" fmla="*/ 1 w 1"/>
                <a:gd name="T1" fmla="*/ 3 h 4"/>
                <a:gd name="T2" fmla="*/ 1 w 1"/>
                <a:gd name="T3" fmla="*/ 3 h 4"/>
                <a:gd name="T4" fmla="*/ 1 w 1"/>
                <a:gd name="T5" fmla="*/ 3 h 4"/>
                <a:gd name="T6" fmla="*/ 1 w 1"/>
                <a:gd name="T7" fmla="*/ 1 h 4"/>
                <a:gd name="T8" fmla="*/ 1 w 1"/>
                <a:gd name="T9" fmla="*/ 1 h 4"/>
                <a:gd name="T10" fmla="*/ 1 w 1"/>
                <a:gd name="T11" fmla="*/ 0 h 4"/>
                <a:gd name="T12" fmla="*/ 1 w 1"/>
                <a:gd name="T13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" h="4">
                  <a:moveTo>
                    <a:pt x="1" y="3"/>
                  </a:moveTo>
                  <a:cubicBezTo>
                    <a:pt x="1" y="4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2"/>
                    <a:pt x="0" y="1"/>
                    <a:pt x="1" y="1"/>
                  </a:cubicBezTo>
                  <a:cubicBezTo>
                    <a:pt x="1" y="1"/>
                    <a:pt x="1" y="2"/>
                    <a:pt x="1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1" y="3"/>
                    <a:pt x="1" y="3"/>
                  </a:cubicBezTo>
                  <a:close/>
                </a:path>
              </a:pathLst>
            </a:custGeom>
            <a:solidFill>
              <a:srgbClr val="E25A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22" name="Freeform 1619"/>
            <p:cNvSpPr/>
            <p:nvPr/>
          </p:nvSpPr>
          <p:spPr bwMode="auto">
            <a:xfrm>
              <a:off x="452" y="2734"/>
              <a:ext cx="0" cy="2"/>
            </a:xfrm>
            <a:custGeom>
              <a:avLst/>
              <a:gdLst>
                <a:gd name="T0" fmla="*/ 1 h 1"/>
                <a:gd name="T1" fmla="*/ 1 h 1"/>
                <a:gd name="T2" fmla="*/ 1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E25A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23" name="Rectangle 1620"/>
            <p:cNvSpPr>
              <a:spLocks noChangeArrowheads="1"/>
            </p:cNvSpPr>
            <p:nvPr/>
          </p:nvSpPr>
          <p:spPr bwMode="auto">
            <a:xfrm>
              <a:off x="455" y="2734"/>
              <a:ext cx="1" cy="2"/>
            </a:xfrm>
            <a:prstGeom prst="rect">
              <a:avLst/>
            </a:prstGeom>
            <a:solidFill>
              <a:srgbClr val="E25A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24" name="Freeform 1621"/>
            <p:cNvSpPr/>
            <p:nvPr/>
          </p:nvSpPr>
          <p:spPr bwMode="auto">
            <a:xfrm>
              <a:off x="446" y="2728"/>
              <a:ext cx="6" cy="11"/>
            </a:xfrm>
            <a:custGeom>
              <a:avLst/>
              <a:gdLst>
                <a:gd name="T0" fmla="*/ 1 w 2"/>
                <a:gd name="T1" fmla="*/ 4 h 4"/>
                <a:gd name="T2" fmla="*/ 1 w 2"/>
                <a:gd name="T3" fmla="*/ 2 h 4"/>
                <a:gd name="T4" fmla="*/ 0 w 2"/>
                <a:gd name="T5" fmla="*/ 0 h 4"/>
                <a:gd name="T6" fmla="*/ 0 w 2"/>
                <a:gd name="T7" fmla="*/ 0 h 4"/>
                <a:gd name="T8" fmla="*/ 1 w 2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4">
                  <a:moveTo>
                    <a:pt x="1" y="4"/>
                  </a:moveTo>
                  <a:cubicBezTo>
                    <a:pt x="1" y="1"/>
                    <a:pt x="2" y="4"/>
                    <a:pt x="1" y="2"/>
                  </a:cubicBezTo>
                  <a:cubicBezTo>
                    <a:pt x="1" y="2"/>
                    <a:pt x="0" y="1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3"/>
                    <a:pt x="1" y="4"/>
                  </a:cubicBezTo>
                  <a:close/>
                </a:path>
              </a:pathLst>
            </a:custGeom>
            <a:solidFill>
              <a:srgbClr val="E25A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25" name="Freeform 1622"/>
            <p:cNvSpPr/>
            <p:nvPr/>
          </p:nvSpPr>
          <p:spPr bwMode="auto">
            <a:xfrm>
              <a:off x="446" y="2726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25A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26" name="Freeform 1623"/>
            <p:cNvSpPr/>
            <p:nvPr/>
          </p:nvSpPr>
          <p:spPr bwMode="auto">
            <a:xfrm>
              <a:off x="444" y="2726"/>
              <a:ext cx="2" cy="8"/>
            </a:xfrm>
            <a:custGeom>
              <a:avLst/>
              <a:gdLst>
                <a:gd name="T0" fmla="*/ 0 w 1"/>
                <a:gd name="T1" fmla="*/ 3 h 3"/>
                <a:gd name="T2" fmla="*/ 1 w 1"/>
                <a:gd name="T3" fmla="*/ 2 h 3"/>
                <a:gd name="T4" fmla="*/ 1 w 1"/>
                <a:gd name="T5" fmla="*/ 2 h 3"/>
                <a:gd name="T6" fmla="*/ 1 w 1"/>
                <a:gd name="T7" fmla="*/ 2 h 3"/>
                <a:gd name="T8" fmla="*/ 0 w 1"/>
                <a:gd name="T9" fmla="*/ 3 h 3"/>
                <a:gd name="T10" fmla="*/ 1 w 1"/>
                <a:gd name="T11" fmla="*/ 2 h 3"/>
                <a:gd name="T12" fmla="*/ 1 w 1"/>
                <a:gd name="T13" fmla="*/ 3 h 3"/>
                <a:gd name="T14" fmla="*/ 1 w 1"/>
                <a:gd name="T15" fmla="*/ 1 h 3"/>
                <a:gd name="T16" fmla="*/ 1 w 1"/>
                <a:gd name="T17" fmla="*/ 1 h 3"/>
                <a:gd name="T18" fmla="*/ 1 w 1"/>
                <a:gd name="T19" fmla="*/ 0 h 3"/>
                <a:gd name="T20" fmla="*/ 1 w 1"/>
                <a:gd name="T21" fmla="*/ 2 h 3"/>
                <a:gd name="T22" fmla="*/ 0 w 1"/>
                <a:gd name="T23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" h="3">
                  <a:moveTo>
                    <a:pt x="0" y="3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3"/>
                    <a:pt x="1" y="1"/>
                    <a:pt x="1" y="2"/>
                  </a:cubicBezTo>
                  <a:cubicBezTo>
                    <a:pt x="0" y="3"/>
                    <a:pt x="1" y="2"/>
                    <a:pt x="0" y="3"/>
                  </a:cubicBezTo>
                  <a:cubicBezTo>
                    <a:pt x="0" y="3"/>
                    <a:pt x="1" y="3"/>
                    <a:pt x="1" y="2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0"/>
                    <a:pt x="1" y="2"/>
                    <a:pt x="1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1"/>
                    <a:pt x="1" y="2"/>
                    <a:pt x="1" y="2"/>
                  </a:cubicBezTo>
                  <a:cubicBezTo>
                    <a:pt x="0" y="2"/>
                    <a:pt x="1" y="2"/>
                    <a:pt x="0" y="3"/>
                  </a:cubicBezTo>
                  <a:close/>
                </a:path>
              </a:pathLst>
            </a:custGeom>
            <a:solidFill>
              <a:srgbClr val="E25A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27" name="Rectangle 1624"/>
            <p:cNvSpPr>
              <a:spLocks noChangeArrowheads="1"/>
            </p:cNvSpPr>
            <p:nvPr/>
          </p:nvSpPr>
          <p:spPr bwMode="auto">
            <a:xfrm>
              <a:off x="446" y="2731"/>
              <a:ext cx="1" cy="1"/>
            </a:xfrm>
            <a:prstGeom prst="rect">
              <a:avLst/>
            </a:prstGeom>
            <a:solidFill>
              <a:srgbClr val="E25A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28" name="Freeform 1625"/>
            <p:cNvSpPr/>
            <p:nvPr/>
          </p:nvSpPr>
          <p:spPr bwMode="auto">
            <a:xfrm>
              <a:off x="441" y="2728"/>
              <a:ext cx="14" cy="3"/>
            </a:xfrm>
            <a:custGeom>
              <a:avLst/>
              <a:gdLst>
                <a:gd name="T0" fmla="*/ 0 w 5"/>
                <a:gd name="T1" fmla="*/ 1 h 1"/>
                <a:gd name="T2" fmla="*/ 2 w 5"/>
                <a:gd name="T3" fmla="*/ 1 h 1"/>
                <a:gd name="T4" fmla="*/ 1 w 5"/>
                <a:gd name="T5" fmla="*/ 1 h 1"/>
                <a:gd name="T6" fmla="*/ 2 w 5"/>
                <a:gd name="T7" fmla="*/ 1 h 1"/>
                <a:gd name="T8" fmla="*/ 2 w 5"/>
                <a:gd name="T9" fmla="*/ 1 h 1"/>
                <a:gd name="T10" fmla="*/ 3 w 5"/>
                <a:gd name="T11" fmla="*/ 1 h 1"/>
                <a:gd name="T12" fmla="*/ 2 w 5"/>
                <a:gd name="T13" fmla="*/ 1 h 1"/>
                <a:gd name="T14" fmla="*/ 3 w 5"/>
                <a:gd name="T15" fmla="*/ 0 h 1"/>
                <a:gd name="T16" fmla="*/ 3 w 5"/>
                <a:gd name="T17" fmla="*/ 1 h 1"/>
                <a:gd name="T18" fmla="*/ 2 w 5"/>
                <a:gd name="T19" fmla="*/ 0 h 1"/>
                <a:gd name="T20" fmla="*/ 0 w 5"/>
                <a:gd name="T21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" h="1">
                  <a:moveTo>
                    <a:pt x="0" y="1"/>
                  </a:moveTo>
                  <a:cubicBezTo>
                    <a:pt x="1" y="1"/>
                    <a:pt x="1" y="1"/>
                    <a:pt x="2" y="1"/>
                  </a:cubicBezTo>
                  <a:cubicBezTo>
                    <a:pt x="2" y="1"/>
                    <a:pt x="1" y="1"/>
                    <a:pt x="1" y="1"/>
                  </a:cubicBezTo>
                  <a:cubicBezTo>
                    <a:pt x="1" y="1"/>
                    <a:pt x="2" y="1"/>
                    <a:pt x="2" y="1"/>
                  </a:cubicBezTo>
                  <a:cubicBezTo>
                    <a:pt x="2" y="1"/>
                    <a:pt x="3" y="1"/>
                    <a:pt x="2" y="1"/>
                  </a:cubicBezTo>
                  <a:cubicBezTo>
                    <a:pt x="2" y="1"/>
                    <a:pt x="3" y="1"/>
                    <a:pt x="3" y="1"/>
                  </a:cubicBezTo>
                  <a:cubicBezTo>
                    <a:pt x="3" y="1"/>
                    <a:pt x="3" y="1"/>
                    <a:pt x="2" y="1"/>
                  </a:cubicBezTo>
                  <a:cubicBezTo>
                    <a:pt x="3" y="0"/>
                    <a:pt x="5" y="1"/>
                    <a:pt x="3" y="0"/>
                  </a:cubicBezTo>
                  <a:cubicBezTo>
                    <a:pt x="3" y="0"/>
                    <a:pt x="3" y="0"/>
                    <a:pt x="3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0" y="1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E25A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29" name="Freeform 1626"/>
            <p:cNvSpPr/>
            <p:nvPr/>
          </p:nvSpPr>
          <p:spPr bwMode="auto">
            <a:xfrm>
              <a:off x="441" y="2734"/>
              <a:ext cx="3" cy="0"/>
            </a:xfrm>
            <a:custGeom>
              <a:avLst/>
              <a:gdLst>
                <a:gd name="T0" fmla="*/ 1 w 1"/>
                <a:gd name="T1" fmla="*/ 1 w 1"/>
                <a:gd name="T2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1" y="0"/>
                  </a:cubicBezTo>
                  <a:close/>
                </a:path>
              </a:pathLst>
            </a:custGeom>
            <a:solidFill>
              <a:srgbClr val="E25A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30" name="Freeform 1627"/>
            <p:cNvSpPr/>
            <p:nvPr/>
          </p:nvSpPr>
          <p:spPr bwMode="auto">
            <a:xfrm>
              <a:off x="449" y="2728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E25A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31" name="Freeform 1628"/>
            <p:cNvSpPr/>
            <p:nvPr/>
          </p:nvSpPr>
          <p:spPr bwMode="auto">
            <a:xfrm>
              <a:off x="441" y="2728"/>
              <a:ext cx="3" cy="3"/>
            </a:xfrm>
            <a:custGeom>
              <a:avLst/>
              <a:gdLst>
                <a:gd name="T0" fmla="*/ 1 w 1"/>
                <a:gd name="T1" fmla="*/ 0 h 1"/>
                <a:gd name="T2" fmla="*/ 1 w 1"/>
                <a:gd name="T3" fmla="*/ 0 h 1"/>
                <a:gd name="T4" fmla="*/ 0 w 1"/>
                <a:gd name="T5" fmla="*/ 0 h 1"/>
                <a:gd name="T6" fmla="*/ 1 w 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1"/>
                    <a:pt x="1" y="0"/>
                  </a:cubicBezTo>
                  <a:close/>
                </a:path>
              </a:pathLst>
            </a:custGeom>
            <a:solidFill>
              <a:srgbClr val="E25A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32" name="Freeform 1629"/>
            <p:cNvSpPr/>
            <p:nvPr/>
          </p:nvSpPr>
          <p:spPr bwMode="auto">
            <a:xfrm>
              <a:off x="438" y="2709"/>
              <a:ext cx="27" cy="22"/>
            </a:xfrm>
            <a:custGeom>
              <a:avLst/>
              <a:gdLst>
                <a:gd name="T0" fmla="*/ 7 w 10"/>
                <a:gd name="T1" fmla="*/ 5 h 8"/>
                <a:gd name="T2" fmla="*/ 8 w 10"/>
                <a:gd name="T3" fmla="*/ 4 h 8"/>
                <a:gd name="T4" fmla="*/ 9 w 10"/>
                <a:gd name="T5" fmla="*/ 2 h 8"/>
                <a:gd name="T6" fmla="*/ 10 w 10"/>
                <a:gd name="T7" fmla="*/ 0 h 8"/>
                <a:gd name="T8" fmla="*/ 9 w 10"/>
                <a:gd name="T9" fmla="*/ 1 h 8"/>
                <a:gd name="T10" fmla="*/ 9 w 10"/>
                <a:gd name="T11" fmla="*/ 0 h 8"/>
                <a:gd name="T12" fmla="*/ 7 w 10"/>
                <a:gd name="T13" fmla="*/ 0 h 8"/>
                <a:gd name="T14" fmla="*/ 6 w 10"/>
                <a:gd name="T15" fmla="*/ 1 h 8"/>
                <a:gd name="T16" fmla="*/ 2 w 10"/>
                <a:gd name="T17" fmla="*/ 4 h 8"/>
                <a:gd name="T18" fmla="*/ 4 w 10"/>
                <a:gd name="T19" fmla="*/ 5 h 8"/>
                <a:gd name="T20" fmla="*/ 2 w 10"/>
                <a:gd name="T21" fmla="*/ 5 h 8"/>
                <a:gd name="T22" fmla="*/ 2 w 10"/>
                <a:gd name="T23" fmla="*/ 5 h 8"/>
                <a:gd name="T24" fmla="*/ 1 w 10"/>
                <a:gd name="T25" fmla="*/ 6 h 8"/>
                <a:gd name="T26" fmla="*/ 4 w 10"/>
                <a:gd name="T27" fmla="*/ 7 h 8"/>
                <a:gd name="T28" fmla="*/ 1 w 10"/>
                <a:gd name="T29" fmla="*/ 7 h 8"/>
                <a:gd name="T30" fmla="*/ 3 w 10"/>
                <a:gd name="T31" fmla="*/ 7 h 8"/>
                <a:gd name="T32" fmla="*/ 4 w 10"/>
                <a:gd name="T33" fmla="*/ 7 h 8"/>
                <a:gd name="T34" fmla="*/ 5 w 10"/>
                <a:gd name="T35" fmla="*/ 7 h 8"/>
                <a:gd name="T36" fmla="*/ 3 w 10"/>
                <a:gd name="T37" fmla="*/ 4 h 8"/>
                <a:gd name="T38" fmla="*/ 4 w 10"/>
                <a:gd name="T39" fmla="*/ 5 h 8"/>
                <a:gd name="T40" fmla="*/ 6 w 10"/>
                <a:gd name="T41" fmla="*/ 5 h 8"/>
                <a:gd name="T42" fmla="*/ 5 w 10"/>
                <a:gd name="T43" fmla="*/ 3 h 8"/>
                <a:gd name="T44" fmla="*/ 6 w 10"/>
                <a:gd name="T45" fmla="*/ 3 h 8"/>
                <a:gd name="T46" fmla="*/ 5 w 10"/>
                <a:gd name="T47" fmla="*/ 3 h 8"/>
                <a:gd name="T48" fmla="*/ 6 w 10"/>
                <a:gd name="T49" fmla="*/ 4 h 8"/>
                <a:gd name="T50" fmla="*/ 5 w 10"/>
                <a:gd name="T51" fmla="*/ 1 h 8"/>
                <a:gd name="T52" fmla="*/ 7 w 10"/>
                <a:gd name="T53" fmla="*/ 4 h 8"/>
                <a:gd name="T54" fmla="*/ 7 w 10"/>
                <a:gd name="T55" fmla="*/ 3 h 8"/>
                <a:gd name="T56" fmla="*/ 7 w 10"/>
                <a:gd name="T57" fmla="*/ 2 h 8"/>
                <a:gd name="T58" fmla="*/ 7 w 10"/>
                <a:gd name="T59" fmla="*/ 4 h 8"/>
                <a:gd name="T60" fmla="*/ 7 w 10"/>
                <a:gd name="T61" fmla="*/ 3 h 8"/>
                <a:gd name="T62" fmla="*/ 7 w 10"/>
                <a:gd name="T63" fmla="*/ 2 h 8"/>
                <a:gd name="T64" fmla="*/ 8 w 10"/>
                <a:gd name="T65" fmla="*/ 2 h 8"/>
                <a:gd name="T66" fmla="*/ 7 w 10"/>
                <a:gd name="T67" fmla="*/ 4 h 8"/>
                <a:gd name="T68" fmla="*/ 7 w 10"/>
                <a:gd name="T69" fmla="*/ 5 h 8"/>
                <a:gd name="T70" fmla="*/ 8 w 10"/>
                <a:gd name="T71" fmla="*/ 3 h 8"/>
                <a:gd name="T72" fmla="*/ 7 w 10"/>
                <a:gd name="T73" fmla="*/ 5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0" h="8">
                  <a:moveTo>
                    <a:pt x="7" y="5"/>
                  </a:moveTo>
                  <a:cubicBezTo>
                    <a:pt x="8" y="4"/>
                    <a:pt x="8" y="4"/>
                    <a:pt x="8" y="4"/>
                  </a:cubicBezTo>
                  <a:cubicBezTo>
                    <a:pt x="8" y="3"/>
                    <a:pt x="8" y="3"/>
                    <a:pt x="9" y="2"/>
                  </a:cubicBezTo>
                  <a:cubicBezTo>
                    <a:pt x="9" y="2"/>
                    <a:pt x="9" y="1"/>
                    <a:pt x="10" y="0"/>
                  </a:cubicBezTo>
                  <a:cubicBezTo>
                    <a:pt x="10" y="0"/>
                    <a:pt x="9" y="1"/>
                    <a:pt x="9" y="1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8" y="0"/>
                    <a:pt x="7" y="1"/>
                    <a:pt x="7" y="0"/>
                  </a:cubicBezTo>
                  <a:cubicBezTo>
                    <a:pt x="6" y="0"/>
                    <a:pt x="6" y="1"/>
                    <a:pt x="6" y="1"/>
                  </a:cubicBezTo>
                  <a:cubicBezTo>
                    <a:pt x="4" y="1"/>
                    <a:pt x="4" y="3"/>
                    <a:pt x="2" y="4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3" y="5"/>
                    <a:pt x="3" y="6"/>
                    <a:pt x="2" y="5"/>
                  </a:cubicBezTo>
                  <a:cubicBezTo>
                    <a:pt x="3" y="5"/>
                    <a:pt x="2" y="5"/>
                    <a:pt x="2" y="5"/>
                  </a:cubicBezTo>
                  <a:cubicBezTo>
                    <a:pt x="1" y="4"/>
                    <a:pt x="2" y="6"/>
                    <a:pt x="1" y="6"/>
                  </a:cubicBezTo>
                  <a:cubicBezTo>
                    <a:pt x="2" y="6"/>
                    <a:pt x="4" y="6"/>
                    <a:pt x="4" y="7"/>
                  </a:cubicBezTo>
                  <a:cubicBezTo>
                    <a:pt x="2" y="6"/>
                    <a:pt x="4" y="7"/>
                    <a:pt x="1" y="7"/>
                  </a:cubicBezTo>
                  <a:cubicBezTo>
                    <a:pt x="0" y="7"/>
                    <a:pt x="3" y="7"/>
                    <a:pt x="3" y="7"/>
                  </a:cubicBezTo>
                  <a:cubicBezTo>
                    <a:pt x="4" y="7"/>
                    <a:pt x="3" y="7"/>
                    <a:pt x="4" y="7"/>
                  </a:cubicBezTo>
                  <a:cubicBezTo>
                    <a:pt x="6" y="7"/>
                    <a:pt x="4" y="7"/>
                    <a:pt x="5" y="7"/>
                  </a:cubicBezTo>
                  <a:cubicBezTo>
                    <a:pt x="6" y="8"/>
                    <a:pt x="4" y="6"/>
                    <a:pt x="3" y="4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4"/>
                    <a:pt x="4" y="4"/>
                    <a:pt x="6" y="5"/>
                  </a:cubicBezTo>
                  <a:cubicBezTo>
                    <a:pt x="5" y="4"/>
                    <a:pt x="7" y="5"/>
                    <a:pt x="5" y="3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6" y="3"/>
                    <a:pt x="6" y="4"/>
                    <a:pt x="6" y="4"/>
                  </a:cubicBezTo>
                  <a:cubicBezTo>
                    <a:pt x="6" y="3"/>
                    <a:pt x="6" y="2"/>
                    <a:pt x="5" y="1"/>
                  </a:cubicBezTo>
                  <a:cubicBezTo>
                    <a:pt x="6" y="2"/>
                    <a:pt x="7" y="3"/>
                    <a:pt x="7" y="4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4"/>
                    <a:pt x="7" y="2"/>
                    <a:pt x="7" y="2"/>
                  </a:cubicBezTo>
                  <a:cubicBezTo>
                    <a:pt x="7" y="2"/>
                    <a:pt x="7" y="3"/>
                    <a:pt x="7" y="4"/>
                  </a:cubicBezTo>
                  <a:cubicBezTo>
                    <a:pt x="7" y="5"/>
                    <a:pt x="7" y="2"/>
                    <a:pt x="7" y="3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8" y="1"/>
                    <a:pt x="8" y="2"/>
                    <a:pt x="8" y="2"/>
                  </a:cubicBezTo>
                  <a:cubicBezTo>
                    <a:pt x="8" y="4"/>
                    <a:pt x="7" y="4"/>
                    <a:pt x="7" y="4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7" y="5"/>
                    <a:pt x="8" y="3"/>
                    <a:pt x="8" y="3"/>
                  </a:cubicBezTo>
                  <a:cubicBezTo>
                    <a:pt x="7" y="5"/>
                    <a:pt x="7" y="5"/>
                    <a:pt x="7" y="5"/>
                  </a:cubicBezTo>
                  <a:close/>
                </a:path>
              </a:pathLst>
            </a:custGeom>
            <a:solidFill>
              <a:srgbClr val="E25A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33" name="Rectangle 1630"/>
            <p:cNvSpPr>
              <a:spLocks noChangeArrowheads="1"/>
            </p:cNvSpPr>
            <p:nvPr/>
          </p:nvSpPr>
          <p:spPr bwMode="auto">
            <a:xfrm>
              <a:off x="457" y="2723"/>
              <a:ext cx="1" cy="1"/>
            </a:xfrm>
            <a:prstGeom prst="rect">
              <a:avLst/>
            </a:prstGeom>
            <a:solidFill>
              <a:srgbClr val="E25A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34" name="Freeform 1631"/>
            <p:cNvSpPr/>
            <p:nvPr/>
          </p:nvSpPr>
          <p:spPr bwMode="auto">
            <a:xfrm>
              <a:off x="457" y="2723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25A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35" name="Rectangle 1632"/>
            <p:cNvSpPr>
              <a:spLocks noChangeArrowheads="1"/>
            </p:cNvSpPr>
            <p:nvPr/>
          </p:nvSpPr>
          <p:spPr bwMode="auto">
            <a:xfrm>
              <a:off x="457" y="2709"/>
              <a:ext cx="1" cy="1"/>
            </a:xfrm>
            <a:prstGeom prst="rect">
              <a:avLst/>
            </a:prstGeom>
            <a:solidFill>
              <a:srgbClr val="E25A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36" name="Freeform 1633"/>
            <p:cNvSpPr/>
            <p:nvPr/>
          </p:nvSpPr>
          <p:spPr bwMode="auto">
            <a:xfrm>
              <a:off x="457" y="2720"/>
              <a:ext cx="0" cy="3"/>
            </a:xfrm>
            <a:custGeom>
              <a:avLst/>
              <a:gdLst>
                <a:gd name="T0" fmla="*/ 1 h 1"/>
                <a:gd name="T1" fmla="*/ 0 h 1"/>
                <a:gd name="T2" fmla="*/ 1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cubicBezTo>
                    <a:pt x="0" y="1"/>
                    <a:pt x="0" y="1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E25A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37" name="Freeform 1634"/>
            <p:cNvSpPr/>
            <p:nvPr/>
          </p:nvSpPr>
          <p:spPr bwMode="auto">
            <a:xfrm>
              <a:off x="455" y="2723"/>
              <a:ext cx="2" cy="3"/>
            </a:xfrm>
            <a:custGeom>
              <a:avLst/>
              <a:gdLst>
                <a:gd name="T0" fmla="*/ 0 w 1"/>
                <a:gd name="T1" fmla="*/ 0 h 1"/>
                <a:gd name="T2" fmla="*/ 1 w 1"/>
                <a:gd name="T3" fmla="*/ 1 h 1"/>
                <a:gd name="T4" fmla="*/ 0 w 1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0"/>
                    <a:pt x="0" y="0"/>
                  </a:cubicBezTo>
                  <a:close/>
                </a:path>
              </a:pathLst>
            </a:custGeom>
            <a:solidFill>
              <a:srgbClr val="E25A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38" name="Rectangle 1635"/>
            <p:cNvSpPr>
              <a:spLocks noChangeArrowheads="1"/>
            </p:cNvSpPr>
            <p:nvPr/>
          </p:nvSpPr>
          <p:spPr bwMode="auto">
            <a:xfrm>
              <a:off x="457" y="2723"/>
              <a:ext cx="1" cy="3"/>
            </a:xfrm>
            <a:prstGeom prst="rect">
              <a:avLst/>
            </a:prstGeom>
            <a:solidFill>
              <a:srgbClr val="E25A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39" name="Freeform 1636"/>
            <p:cNvSpPr/>
            <p:nvPr/>
          </p:nvSpPr>
          <p:spPr bwMode="auto">
            <a:xfrm>
              <a:off x="457" y="2712"/>
              <a:ext cx="22" cy="16"/>
            </a:xfrm>
            <a:custGeom>
              <a:avLst/>
              <a:gdLst>
                <a:gd name="T0" fmla="*/ 7 w 8"/>
                <a:gd name="T1" fmla="*/ 6 h 6"/>
                <a:gd name="T2" fmla="*/ 8 w 8"/>
                <a:gd name="T3" fmla="*/ 4 h 6"/>
                <a:gd name="T4" fmla="*/ 4 w 8"/>
                <a:gd name="T5" fmla="*/ 4 h 6"/>
                <a:gd name="T6" fmla="*/ 7 w 8"/>
                <a:gd name="T7" fmla="*/ 3 h 6"/>
                <a:gd name="T8" fmla="*/ 4 w 8"/>
                <a:gd name="T9" fmla="*/ 2 h 6"/>
                <a:gd name="T10" fmla="*/ 5 w 8"/>
                <a:gd name="T11" fmla="*/ 1 h 6"/>
                <a:gd name="T12" fmla="*/ 2 w 8"/>
                <a:gd name="T13" fmla="*/ 3 h 6"/>
                <a:gd name="T14" fmla="*/ 5 w 8"/>
                <a:gd name="T15" fmla="*/ 0 h 6"/>
                <a:gd name="T16" fmla="*/ 5 w 8"/>
                <a:gd name="T17" fmla="*/ 0 h 6"/>
                <a:gd name="T18" fmla="*/ 3 w 8"/>
                <a:gd name="T19" fmla="*/ 0 h 6"/>
                <a:gd name="T20" fmla="*/ 2 w 8"/>
                <a:gd name="T21" fmla="*/ 2 h 6"/>
                <a:gd name="T22" fmla="*/ 1 w 8"/>
                <a:gd name="T23" fmla="*/ 3 h 6"/>
                <a:gd name="T24" fmla="*/ 2 w 8"/>
                <a:gd name="T25" fmla="*/ 3 h 6"/>
                <a:gd name="T26" fmla="*/ 1 w 8"/>
                <a:gd name="T27" fmla="*/ 4 h 6"/>
                <a:gd name="T28" fmla="*/ 2 w 8"/>
                <a:gd name="T29" fmla="*/ 3 h 6"/>
                <a:gd name="T30" fmla="*/ 1 w 8"/>
                <a:gd name="T31" fmla="*/ 4 h 6"/>
                <a:gd name="T32" fmla="*/ 2 w 8"/>
                <a:gd name="T33" fmla="*/ 3 h 6"/>
                <a:gd name="T34" fmla="*/ 2 w 8"/>
                <a:gd name="T35" fmla="*/ 4 h 6"/>
                <a:gd name="T36" fmla="*/ 3 w 8"/>
                <a:gd name="T37" fmla="*/ 3 h 6"/>
                <a:gd name="T38" fmla="*/ 2 w 8"/>
                <a:gd name="T39" fmla="*/ 4 h 6"/>
                <a:gd name="T40" fmla="*/ 3 w 8"/>
                <a:gd name="T41" fmla="*/ 3 h 6"/>
                <a:gd name="T42" fmla="*/ 2 w 8"/>
                <a:gd name="T43" fmla="*/ 5 h 6"/>
                <a:gd name="T44" fmla="*/ 3 w 8"/>
                <a:gd name="T45" fmla="*/ 4 h 6"/>
                <a:gd name="T46" fmla="*/ 2 w 8"/>
                <a:gd name="T47" fmla="*/ 5 h 6"/>
                <a:gd name="T48" fmla="*/ 5 w 8"/>
                <a:gd name="T49" fmla="*/ 3 h 6"/>
                <a:gd name="T50" fmla="*/ 2 w 8"/>
                <a:gd name="T51" fmla="*/ 5 h 6"/>
                <a:gd name="T52" fmla="*/ 3 w 8"/>
                <a:gd name="T53" fmla="*/ 5 h 6"/>
                <a:gd name="T54" fmla="*/ 2 w 8"/>
                <a:gd name="T55" fmla="*/ 5 h 6"/>
                <a:gd name="T56" fmla="*/ 4 w 8"/>
                <a:gd name="T57" fmla="*/ 5 h 6"/>
                <a:gd name="T58" fmla="*/ 4 w 8"/>
                <a:gd name="T59" fmla="*/ 5 h 6"/>
                <a:gd name="T60" fmla="*/ 5 w 8"/>
                <a:gd name="T61" fmla="*/ 5 h 6"/>
                <a:gd name="T62" fmla="*/ 4 w 8"/>
                <a:gd name="T63" fmla="*/ 5 h 6"/>
                <a:gd name="T64" fmla="*/ 6 w 8"/>
                <a:gd name="T65" fmla="*/ 6 h 6"/>
                <a:gd name="T66" fmla="*/ 5 w 8"/>
                <a:gd name="T67" fmla="*/ 5 h 6"/>
                <a:gd name="T68" fmla="*/ 7 w 8"/>
                <a:gd name="T6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8" h="6">
                  <a:moveTo>
                    <a:pt x="7" y="6"/>
                  </a:moveTo>
                  <a:cubicBezTo>
                    <a:pt x="8" y="6"/>
                    <a:pt x="7" y="5"/>
                    <a:pt x="8" y="4"/>
                  </a:cubicBezTo>
                  <a:cubicBezTo>
                    <a:pt x="7" y="3"/>
                    <a:pt x="5" y="5"/>
                    <a:pt x="4" y="4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3"/>
                    <a:pt x="6" y="1"/>
                    <a:pt x="4" y="2"/>
                  </a:cubicBezTo>
                  <a:cubicBezTo>
                    <a:pt x="4" y="2"/>
                    <a:pt x="5" y="1"/>
                    <a:pt x="5" y="1"/>
                  </a:cubicBezTo>
                  <a:cubicBezTo>
                    <a:pt x="5" y="1"/>
                    <a:pt x="2" y="4"/>
                    <a:pt x="2" y="3"/>
                  </a:cubicBezTo>
                  <a:cubicBezTo>
                    <a:pt x="4" y="2"/>
                    <a:pt x="3" y="2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4" y="0"/>
                    <a:pt x="3" y="1"/>
                    <a:pt x="3" y="0"/>
                  </a:cubicBezTo>
                  <a:cubicBezTo>
                    <a:pt x="3" y="1"/>
                    <a:pt x="2" y="2"/>
                    <a:pt x="2" y="2"/>
                  </a:cubicBezTo>
                  <a:cubicBezTo>
                    <a:pt x="2" y="2"/>
                    <a:pt x="1" y="3"/>
                    <a:pt x="1" y="3"/>
                  </a:cubicBezTo>
                  <a:cubicBezTo>
                    <a:pt x="1" y="3"/>
                    <a:pt x="1" y="3"/>
                    <a:pt x="2" y="3"/>
                  </a:cubicBezTo>
                  <a:cubicBezTo>
                    <a:pt x="1" y="4"/>
                    <a:pt x="2" y="3"/>
                    <a:pt x="1" y="4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1" y="4"/>
                    <a:pt x="1" y="4"/>
                  </a:cubicBezTo>
                  <a:cubicBezTo>
                    <a:pt x="2" y="4"/>
                    <a:pt x="2" y="3"/>
                    <a:pt x="2" y="3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4"/>
                    <a:pt x="3" y="3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4"/>
                    <a:pt x="0" y="5"/>
                    <a:pt x="2" y="5"/>
                  </a:cubicBezTo>
                  <a:cubicBezTo>
                    <a:pt x="2" y="5"/>
                    <a:pt x="2" y="4"/>
                    <a:pt x="3" y="4"/>
                  </a:cubicBezTo>
                  <a:cubicBezTo>
                    <a:pt x="3" y="4"/>
                    <a:pt x="2" y="4"/>
                    <a:pt x="2" y="5"/>
                  </a:cubicBezTo>
                  <a:cubicBezTo>
                    <a:pt x="3" y="4"/>
                    <a:pt x="4" y="4"/>
                    <a:pt x="5" y="3"/>
                  </a:cubicBezTo>
                  <a:cubicBezTo>
                    <a:pt x="3" y="4"/>
                    <a:pt x="5" y="4"/>
                    <a:pt x="2" y="5"/>
                  </a:cubicBezTo>
                  <a:cubicBezTo>
                    <a:pt x="2" y="5"/>
                    <a:pt x="4" y="5"/>
                    <a:pt x="3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4" y="5"/>
                    <a:pt x="2" y="5"/>
                    <a:pt x="4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5" y="5"/>
                    <a:pt x="5" y="5"/>
                    <a:pt x="4" y="5"/>
                  </a:cubicBezTo>
                  <a:cubicBezTo>
                    <a:pt x="6" y="5"/>
                    <a:pt x="6" y="6"/>
                    <a:pt x="6" y="6"/>
                  </a:cubicBezTo>
                  <a:cubicBezTo>
                    <a:pt x="6" y="6"/>
                    <a:pt x="5" y="5"/>
                    <a:pt x="5" y="5"/>
                  </a:cubicBezTo>
                  <a:cubicBezTo>
                    <a:pt x="6" y="5"/>
                    <a:pt x="7" y="6"/>
                    <a:pt x="7" y="6"/>
                  </a:cubicBezTo>
                  <a:close/>
                </a:path>
              </a:pathLst>
            </a:custGeom>
            <a:solidFill>
              <a:srgbClr val="E25A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40" name="Freeform 1637"/>
            <p:cNvSpPr/>
            <p:nvPr/>
          </p:nvSpPr>
          <p:spPr bwMode="auto">
            <a:xfrm>
              <a:off x="460" y="2723"/>
              <a:ext cx="3" cy="0"/>
            </a:xfrm>
            <a:custGeom>
              <a:avLst/>
              <a:gdLst>
                <a:gd name="T0" fmla="*/ 0 w 3"/>
                <a:gd name="T1" fmla="*/ 3 w 3"/>
                <a:gd name="T2" fmla="*/ 0 w 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3">
                  <a:moveTo>
                    <a:pt x="0" y="0"/>
                  </a:moveTo>
                  <a:lnTo>
                    <a:pt x="3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25A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41" name="Freeform 1638"/>
            <p:cNvSpPr/>
            <p:nvPr/>
          </p:nvSpPr>
          <p:spPr bwMode="auto">
            <a:xfrm>
              <a:off x="457" y="2723"/>
              <a:ext cx="19" cy="24"/>
            </a:xfrm>
            <a:custGeom>
              <a:avLst/>
              <a:gdLst>
                <a:gd name="T0" fmla="*/ 4 w 7"/>
                <a:gd name="T1" fmla="*/ 3 h 9"/>
                <a:gd name="T2" fmla="*/ 2 w 7"/>
                <a:gd name="T3" fmla="*/ 2 h 9"/>
                <a:gd name="T4" fmla="*/ 5 w 7"/>
                <a:gd name="T5" fmla="*/ 4 h 9"/>
                <a:gd name="T6" fmla="*/ 5 w 7"/>
                <a:gd name="T7" fmla="*/ 5 h 9"/>
                <a:gd name="T8" fmla="*/ 3 w 7"/>
                <a:gd name="T9" fmla="*/ 3 h 9"/>
                <a:gd name="T10" fmla="*/ 2 w 7"/>
                <a:gd name="T11" fmla="*/ 3 h 9"/>
                <a:gd name="T12" fmla="*/ 4 w 7"/>
                <a:gd name="T13" fmla="*/ 4 h 9"/>
                <a:gd name="T14" fmla="*/ 4 w 7"/>
                <a:gd name="T15" fmla="*/ 5 h 9"/>
                <a:gd name="T16" fmla="*/ 4 w 7"/>
                <a:gd name="T17" fmla="*/ 5 h 9"/>
                <a:gd name="T18" fmla="*/ 2 w 7"/>
                <a:gd name="T19" fmla="*/ 3 h 9"/>
                <a:gd name="T20" fmla="*/ 4 w 7"/>
                <a:gd name="T21" fmla="*/ 8 h 9"/>
                <a:gd name="T22" fmla="*/ 4 w 7"/>
                <a:gd name="T23" fmla="*/ 8 h 9"/>
                <a:gd name="T24" fmla="*/ 3 w 7"/>
                <a:gd name="T25" fmla="*/ 6 h 9"/>
                <a:gd name="T26" fmla="*/ 4 w 7"/>
                <a:gd name="T27" fmla="*/ 6 h 9"/>
                <a:gd name="T28" fmla="*/ 4 w 7"/>
                <a:gd name="T29" fmla="*/ 7 h 9"/>
                <a:gd name="T30" fmla="*/ 7 w 7"/>
                <a:gd name="T31" fmla="*/ 4 h 9"/>
                <a:gd name="T32" fmla="*/ 7 w 7"/>
                <a:gd name="T33" fmla="*/ 4 h 9"/>
                <a:gd name="T34" fmla="*/ 6 w 7"/>
                <a:gd name="T35" fmla="*/ 3 h 9"/>
                <a:gd name="T36" fmla="*/ 4 w 7"/>
                <a:gd name="T37" fmla="*/ 2 h 9"/>
                <a:gd name="T38" fmla="*/ 4 w 7"/>
                <a:gd name="T39" fmla="*/ 2 h 9"/>
                <a:gd name="T40" fmla="*/ 2 w 7"/>
                <a:gd name="T41" fmla="*/ 2 h 9"/>
                <a:gd name="T42" fmla="*/ 2 w 7"/>
                <a:gd name="T43" fmla="*/ 1 h 9"/>
                <a:gd name="T44" fmla="*/ 1 w 7"/>
                <a:gd name="T45" fmla="*/ 1 h 9"/>
                <a:gd name="T46" fmla="*/ 4 w 7"/>
                <a:gd name="T47" fmla="*/ 3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7" h="9">
                  <a:moveTo>
                    <a:pt x="4" y="3"/>
                  </a:moveTo>
                  <a:cubicBezTo>
                    <a:pt x="3" y="3"/>
                    <a:pt x="3" y="2"/>
                    <a:pt x="2" y="2"/>
                  </a:cubicBezTo>
                  <a:cubicBezTo>
                    <a:pt x="3" y="3"/>
                    <a:pt x="4" y="3"/>
                    <a:pt x="5" y="4"/>
                  </a:cubicBezTo>
                  <a:cubicBezTo>
                    <a:pt x="4" y="3"/>
                    <a:pt x="5" y="4"/>
                    <a:pt x="5" y="5"/>
                  </a:cubicBezTo>
                  <a:cubicBezTo>
                    <a:pt x="5" y="4"/>
                    <a:pt x="3" y="3"/>
                    <a:pt x="3" y="3"/>
                  </a:cubicBezTo>
                  <a:cubicBezTo>
                    <a:pt x="3" y="3"/>
                    <a:pt x="2" y="3"/>
                    <a:pt x="2" y="3"/>
                  </a:cubicBezTo>
                  <a:cubicBezTo>
                    <a:pt x="3" y="3"/>
                    <a:pt x="3" y="4"/>
                    <a:pt x="4" y="4"/>
                  </a:cubicBezTo>
                  <a:cubicBezTo>
                    <a:pt x="5" y="5"/>
                    <a:pt x="5" y="6"/>
                    <a:pt x="4" y="5"/>
                  </a:cubicBezTo>
                  <a:cubicBezTo>
                    <a:pt x="3" y="5"/>
                    <a:pt x="4" y="5"/>
                    <a:pt x="4" y="5"/>
                  </a:cubicBezTo>
                  <a:cubicBezTo>
                    <a:pt x="3" y="4"/>
                    <a:pt x="3" y="4"/>
                    <a:pt x="2" y="3"/>
                  </a:cubicBezTo>
                  <a:cubicBezTo>
                    <a:pt x="3" y="5"/>
                    <a:pt x="2" y="6"/>
                    <a:pt x="4" y="8"/>
                  </a:cubicBezTo>
                  <a:cubicBezTo>
                    <a:pt x="5" y="9"/>
                    <a:pt x="4" y="8"/>
                    <a:pt x="4" y="8"/>
                  </a:cubicBezTo>
                  <a:cubicBezTo>
                    <a:pt x="3" y="8"/>
                    <a:pt x="3" y="6"/>
                    <a:pt x="3" y="6"/>
                  </a:cubicBezTo>
                  <a:cubicBezTo>
                    <a:pt x="3" y="6"/>
                    <a:pt x="3" y="5"/>
                    <a:pt x="4" y="6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6" y="7"/>
                    <a:pt x="7" y="5"/>
                    <a:pt x="7" y="4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6" y="4"/>
                    <a:pt x="6" y="3"/>
                    <a:pt x="6" y="3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3" y="2"/>
                    <a:pt x="2" y="2"/>
                  </a:cubicBezTo>
                  <a:cubicBezTo>
                    <a:pt x="2" y="1"/>
                    <a:pt x="3" y="1"/>
                    <a:pt x="2" y="1"/>
                  </a:cubicBezTo>
                  <a:cubicBezTo>
                    <a:pt x="0" y="0"/>
                    <a:pt x="3" y="2"/>
                    <a:pt x="1" y="1"/>
                  </a:cubicBezTo>
                  <a:lnTo>
                    <a:pt x="4" y="3"/>
                  </a:lnTo>
                  <a:close/>
                </a:path>
              </a:pathLst>
            </a:custGeom>
            <a:solidFill>
              <a:srgbClr val="E25A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42" name="Rectangle 1639"/>
            <p:cNvSpPr>
              <a:spLocks noChangeArrowheads="1"/>
            </p:cNvSpPr>
            <p:nvPr/>
          </p:nvSpPr>
          <p:spPr bwMode="auto">
            <a:xfrm>
              <a:off x="465" y="2728"/>
              <a:ext cx="3" cy="1"/>
            </a:xfrm>
            <a:prstGeom prst="rect">
              <a:avLst/>
            </a:prstGeom>
            <a:solidFill>
              <a:srgbClr val="E25A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43" name="Freeform 1640"/>
            <p:cNvSpPr/>
            <p:nvPr/>
          </p:nvSpPr>
          <p:spPr bwMode="auto">
            <a:xfrm>
              <a:off x="474" y="2731"/>
              <a:ext cx="5" cy="0"/>
            </a:xfrm>
            <a:custGeom>
              <a:avLst/>
              <a:gdLst>
                <a:gd name="T0" fmla="*/ 2 w 2"/>
                <a:gd name="T1" fmla="*/ 1 w 2"/>
                <a:gd name="T2" fmla="*/ 2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2">
                  <a:moveTo>
                    <a:pt x="2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1" y="0"/>
                    <a:pt x="2" y="0"/>
                  </a:cubicBezTo>
                  <a:close/>
                </a:path>
              </a:pathLst>
            </a:custGeom>
            <a:solidFill>
              <a:srgbClr val="E25A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44" name="Freeform 1641"/>
            <p:cNvSpPr/>
            <p:nvPr/>
          </p:nvSpPr>
          <p:spPr bwMode="auto">
            <a:xfrm>
              <a:off x="463" y="2731"/>
              <a:ext cx="0" cy="3"/>
            </a:xfrm>
            <a:custGeom>
              <a:avLst/>
              <a:gdLst>
                <a:gd name="T0" fmla="*/ 0 h 1"/>
                <a:gd name="T1" fmla="*/ 1 h 1"/>
                <a:gd name="T2" fmla="*/ 1 h 1"/>
                <a:gd name="T3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0"/>
                  </a:cubicBezTo>
                  <a:close/>
                </a:path>
              </a:pathLst>
            </a:custGeom>
            <a:solidFill>
              <a:srgbClr val="E25A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45" name="Freeform 1642"/>
            <p:cNvSpPr/>
            <p:nvPr/>
          </p:nvSpPr>
          <p:spPr bwMode="auto">
            <a:xfrm>
              <a:off x="460" y="2736"/>
              <a:ext cx="8" cy="14"/>
            </a:xfrm>
            <a:custGeom>
              <a:avLst/>
              <a:gdLst>
                <a:gd name="T0" fmla="*/ 1 w 3"/>
                <a:gd name="T1" fmla="*/ 5 h 5"/>
                <a:gd name="T2" fmla="*/ 3 w 3"/>
                <a:gd name="T3" fmla="*/ 4 h 5"/>
                <a:gd name="T4" fmla="*/ 1 w 3"/>
                <a:gd name="T5" fmla="*/ 0 h 5"/>
                <a:gd name="T6" fmla="*/ 2 w 3"/>
                <a:gd name="T7" fmla="*/ 3 h 5"/>
                <a:gd name="T8" fmla="*/ 1 w 3"/>
                <a:gd name="T9" fmla="*/ 3 h 5"/>
                <a:gd name="T10" fmla="*/ 1 w 3"/>
                <a:gd name="T11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5">
                  <a:moveTo>
                    <a:pt x="1" y="5"/>
                  </a:moveTo>
                  <a:cubicBezTo>
                    <a:pt x="2" y="4"/>
                    <a:pt x="2" y="3"/>
                    <a:pt x="3" y="4"/>
                  </a:cubicBezTo>
                  <a:cubicBezTo>
                    <a:pt x="2" y="2"/>
                    <a:pt x="1" y="2"/>
                    <a:pt x="1" y="0"/>
                  </a:cubicBezTo>
                  <a:cubicBezTo>
                    <a:pt x="0" y="0"/>
                    <a:pt x="2" y="2"/>
                    <a:pt x="2" y="3"/>
                  </a:cubicBezTo>
                  <a:cubicBezTo>
                    <a:pt x="1" y="2"/>
                    <a:pt x="1" y="3"/>
                    <a:pt x="1" y="3"/>
                  </a:cubicBezTo>
                  <a:lnTo>
                    <a:pt x="1" y="5"/>
                  </a:lnTo>
                  <a:close/>
                </a:path>
              </a:pathLst>
            </a:custGeom>
            <a:solidFill>
              <a:srgbClr val="E25A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46" name="Freeform 1643"/>
            <p:cNvSpPr/>
            <p:nvPr/>
          </p:nvSpPr>
          <p:spPr bwMode="auto">
            <a:xfrm>
              <a:off x="427" y="2731"/>
              <a:ext cx="36" cy="19"/>
            </a:xfrm>
            <a:custGeom>
              <a:avLst/>
              <a:gdLst>
                <a:gd name="T0" fmla="*/ 10 w 13"/>
                <a:gd name="T1" fmla="*/ 3 h 7"/>
                <a:gd name="T2" fmla="*/ 9 w 13"/>
                <a:gd name="T3" fmla="*/ 4 h 7"/>
                <a:gd name="T4" fmla="*/ 10 w 13"/>
                <a:gd name="T5" fmla="*/ 3 h 7"/>
                <a:gd name="T6" fmla="*/ 9 w 13"/>
                <a:gd name="T7" fmla="*/ 2 h 7"/>
                <a:gd name="T8" fmla="*/ 9 w 13"/>
                <a:gd name="T9" fmla="*/ 3 h 7"/>
                <a:gd name="T10" fmla="*/ 8 w 13"/>
                <a:gd name="T11" fmla="*/ 3 h 7"/>
                <a:gd name="T12" fmla="*/ 8 w 13"/>
                <a:gd name="T13" fmla="*/ 5 h 7"/>
                <a:gd name="T14" fmla="*/ 7 w 13"/>
                <a:gd name="T15" fmla="*/ 2 h 7"/>
                <a:gd name="T16" fmla="*/ 7 w 13"/>
                <a:gd name="T17" fmla="*/ 6 h 7"/>
                <a:gd name="T18" fmla="*/ 6 w 13"/>
                <a:gd name="T19" fmla="*/ 4 h 7"/>
                <a:gd name="T20" fmla="*/ 7 w 13"/>
                <a:gd name="T21" fmla="*/ 4 h 7"/>
                <a:gd name="T22" fmla="*/ 6 w 13"/>
                <a:gd name="T23" fmla="*/ 4 h 7"/>
                <a:gd name="T24" fmla="*/ 7 w 13"/>
                <a:gd name="T25" fmla="*/ 2 h 7"/>
                <a:gd name="T26" fmla="*/ 6 w 13"/>
                <a:gd name="T27" fmla="*/ 2 h 7"/>
                <a:gd name="T28" fmla="*/ 6 w 13"/>
                <a:gd name="T29" fmla="*/ 2 h 7"/>
                <a:gd name="T30" fmla="*/ 5 w 13"/>
                <a:gd name="T31" fmla="*/ 2 h 7"/>
                <a:gd name="T32" fmla="*/ 5 w 13"/>
                <a:gd name="T33" fmla="*/ 1 h 7"/>
                <a:gd name="T34" fmla="*/ 3 w 13"/>
                <a:gd name="T35" fmla="*/ 3 h 7"/>
                <a:gd name="T36" fmla="*/ 3 w 13"/>
                <a:gd name="T37" fmla="*/ 2 h 7"/>
                <a:gd name="T38" fmla="*/ 4 w 13"/>
                <a:gd name="T39" fmla="*/ 1 h 7"/>
                <a:gd name="T40" fmla="*/ 3 w 13"/>
                <a:gd name="T41" fmla="*/ 2 h 7"/>
                <a:gd name="T42" fmla="*/ 5 w 13"/>
                <a:gd name="T43" fmla="*/ 0 h 7"/>
                <a:gd name="T44" fmla="*/ 2 w 13"/>
                <a:gd name="T45" fmla="*/ 1 h 7"/>
                <a:gd name="T46" fmla="*/ 3 w 13"/>
                <a:gd name="T47" fmla="*/ 0 h 7"/>
                <a:gd name="T48" fmla="*/ 0 w 13"/>
                <a:gd name="T49" fmla="*/ 1 h 7"/>
                <a:gd name="T50" fmla="*/ 2 w 13"/>
                <a:gd name="T51" fmla="*/ 5 h 7"/>
                <a:gd name="T52" fmla="*/ 4 w 13"/>
                <a:gd name="T53" fmla="*/ 4 h 7"/>
                <a:gd name="T54" fmla="*/ 3 w 13"/>
                <a:gd name="T55" fmla="*/ 6 h 7"/>
                <a:gd name="T56" fmla="*/ 4 w 13"/>
                <a:gd name="T57" fmla="*/ 4 h 7"/>
                <a:gd name="T58" fmla="*/ 3 w 13"/>
                <a:gd name="T59" fmla="*/ 6 h 7"/>
                <a:gd name="T60" fmla="*/ 5 w 13"/>
                <a:gd name="T61" fmla="*/ 4 h 7"/>
                <a:gd name="T62" fmla="*/ 4 w 13"/>
                <a:gd name="T63" fmla="*/ 7 h 7"/>
                <a:gd name="T64" fmla="*/ 10 w 13"/>
                <a:gd name="T65" fmla="*/ 6 h 7"/>
                <a:gd name="T66" fmla="*/ 10 w 13"/>
                <a:gd name="T67" fmla="*/ 5 h 7"/>
                <a:gd name="T68" fmla="*/ 11 w 13"/>
                <a:gd name="T69" fmla="*/ 4 h 7"/>
                <a:gd name="T70" fmla="*/ 11 w 13"/>
                <a:gd name="T71" fmla="*/ 3 h 7"/>
                <a:gd name="T72" fmla="*/ 12 w 13"/>
                <a:gd name="T73" fmla="*/ 6 h 7"/>
                <a:gd name="T74" fmla="*/ 13 w 13"/>
                <a:gd name="T75" fmla="*/ 5 h 7"/>
                <a:gd name="T76" fmla="*/ 12 w 13"/>
                <a:gd name="T77" fmla="*/ 5 h 7"/>
                <a:gd name="T78" fmla="*/ 13 w 13"/>
                <a:gd name="T79" fmla="*/ 5 h 7"/>
                <a:gd name="T80" fmla="*/ 11 w 13"/>
                <a:gd name="T81" fmla="*/ 2 h 7"/>
                <a:gd name="T82" fmla="*/ 9 w 13"/>
                <a:gd name="T83" fmla="*/ 1 h 7"/>
                <a:gd name="T84" fmla="*/ 10 w 13"/>
                <a:gd name="T85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3" h="7">
                  <a:moveTo>
                    <a:pt x="10" y="3"/>
                  </a:moveTo>
                  <a:cubicBezTo>
                    <a:pt x="10" y="3"/>
                    <a:pt x="10" y="4"/>
                    <a:pt x="9" y="4"/>
                  </a:cubicBezTo>
                  <a:cubicBezTo>
                    <a:pt x="9" y="3"/>
                    <a:pt x="9" y="3"/>
                    <a:pt x="10" y="3"/>
                  </a:cubicBezTo>
                  <a:cubicBezTo>
                    <a:pt x="9" y="1"/>
                    <a:pt x="9" y="3"/>
                    <a:pt x="9" y="2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9" y="2"/>
                    <a:pt x="9" y="4"/>
                    <a:pt x="8" y="3"/>
                  </a:cubicBezTo>
                  <a:cubicBezTo>
                    <a:pt x="8" y="4"/>
                    <a:pt x="8" y="4"/>
                    <a:pt x="8" y="5"/>
                  </a:cubicBezTo>
                  <a:cubicBezTo>
                    <a:pt x="8" y="3"/>
                    <a:pt x="8" y="3"/>
                    <a:pt x="7" y="2"/>
                  </a:cubicBezTo>
                  <a:cubicBezTo>
                    <a:pt x="7" y="3"/>
                    <a:pt x="7" y="4"/>
                    <a:pt x="7" y="6"/>
                  </a:cubicBezTo>
                  <a:cubicBezTo>
                    <a:pt x="7" y="4"/>
                    <a:pt x="6" y="6"/>
                    <a:pt x="6" y="4"/>
                  </a:cubicBezTo>
                  <a:cubicBezTo>
                    <a:pt x="6" y="4"/>
                    <a:pt x="6" y="4"/>
                    <a:pt x="7" y="4"/>
                  </a:cubicBezTo>
                  <a:cubicBezTo>
                    <a:pt x="7" y="2"/>
                    <a:pt x="6" y="4"/>
                    <a:pt x="6" y="4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6" y="3"/>
                    <a:pt x="5" y="3"/>
                    <a:pt x="6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5" y="3"/>
                    <a:pt x="5" y="2"/>
                    <a:pt x="5" y="2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4" y="1"/>
                    <a:pt x="5" y="2"/>
                    <a:pt x="3" y="3"/>
                  </a:cubicBezTo>
                  <a:cubicBezTo>
                    <a:pt x="5" y="1"/>
                    <a:pt x="2" y="3"/>
                    <a:pt x="3" y="2"/>
                  </a:cubicBezTo>
                  <a:cubicBezTo>
                    <a:pt x="4" y="1"/>
                    <a:pt x="3" y="2"/>
                    <a:pt x="4" y="1"/>
                  </a:cubicBezTo>
                  <a:cubicBezTo>
                    <a:pt x="3" y="2"/>
                    <a:pt x="4" y="1"/>
                    <a:pt x="3" y="2"/>
                  </a:cubicBezTo>
                  <a:cubicBezTo>
                    <a:pt x="5" y="1"/>
                    <a:pt x="3" y="1"/>
                    <a:pt x="5" y="0"/>
                  </a:cubicBezTo>
                  <a:cubicBezTo>
                    <a:pt x="4" y="1"/>
                    <a:pt x="3" y="1"/>
                    <a:pt x="2" y="1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1"/>
                    <a:pt x="0" y="1"/>
                    <a:pt x="0" y="1"/>
                  </a:cubicBezTo>
                  <a:cubicBezTo>
                    <a:pt x="1" y="2"/>
                    <a:pt x="2" y="3"/>
                    <a:pt x="2" y="5"/>
                  </a:cubicBezTo>
                  <a:cubicBezTo>
                    <a:pt x="4" y="3"/>
                    <a:pt x="3" y="5"/>
                    <a:pt x="4" y="4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4" y="6"/>
                    <a:pt x="3" y="5"/>
                    <a:pt x="4" y="4"/>
                  </a:cubicBezTo>
                  <a:cubicBezTo>
                    <a:pt x="4" y="4"/>
                    <a:pt x="4" y="5"/>
                    <a:pt x="3" y="6"/>
                  </a:cubicBezTo>
                  <a:cubicBezTo>
                    <a:pt x="4" y="6"/>
                    <a:pt x="4" y="5"/>
                    <a:pt x="5" y="4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6" y="7"/>
                    <a:pt x="8" y="5"/>
                    <a:pt x="10" y="6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11" y="6"/>
                    <a:pt x="10" y="2"/>
                    <a:pt x="11" y="4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1" y="4"/>
                    <a:pt x="12" y="5"/>
                    <a:pt x="12" y="6"/>
                  </a:cubicBezTo>
                  <a:cubicBezTo>
                    <a:pt x="12" y="6"/>
                    <a:pt x="13" y="6"/>
                    <a:pt x="13" y="5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2" y="4"/>
                    <a:pt x="12" y="4"/>
                    <a:pt x="13" y="5"/>
                  </a:cubicBezTo>
                  <a:cubicBezTo>
                    <a:pt x="13" y="4"/>
                    <a:pt x="11" y="3"/>
                    <a:pt x="11" y="2"/>
                  </a:cubicBezTo>
                  <a:cubicBezTo>
                    <a:pt x="11" y="5"/>
                    <a:pt x="9" y="0"/>
                    <a:pt x="9" y="1"/>
                  </a:cubicBezTo>
                  <a:cubicBezTo>
                    <a:pt x="9" y="2"/>
                    <a:pt x="10" y="2"/>
                    <a:pt x="10" y="3"/>
                  </a:cubicBezTo>
                  <a:close/>
                </a:path>
              </a:pathLst>
            </a:custGeom>
            <a:solidFill>
              <a:srgbClr val="E25A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47" name="Freeform 1644"/>
            <p:cNvSpPr/>
            <p:nvPr/>
          </p:nvSpPr>
          <p:spPr bwMode="auto">
            <a:xfrm>
              <a:off x="460" y="2747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25A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48" name="Freeform 1645"/>
            <p:cNvSpPr/>
            <p:nvPr/>
          </p:nvSpPr>
          <p:spPr bwMode="auto">
            <a:xfrm>
              <a:off x="433" y="2731"/>
              <a:ext cx="2" cy="0"/>
            </a:xfrm>
            <a:custGeom>
              <a:avLst/>
              <a:gdLst>
                <a:gd name="T0" fmla="*/ 1 w 1"/>
                <a:gd name="T1" fmla="*/ 0 w 1"/>
                <a:gd name="T2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1" y="0"/>
                  </a:cubicBezTo>
                  <a:close/>
                </a:path>
              </a:pathLst>
            </a:custGeom>
            <a:solidFill>
              <a:srgbClr val="E25A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49" name="Rectangle 1646"/>
            <p:cNvSpPr>
              <a:spLocks noChangeArrowheads="1"/>
            </p:cNvSpPr>
            <p:nvPr/>
          </p:nvSpPr>
          <p:spPr bwMode="auto">
            <a:xfrm>
              <a:off x="463" y="2745"/>
              <a:ext cx="1" cy="1"/>
            </a:xfrm>
            <a:prstGeom prst="rect">
              <a:avLst/>
            </a:prstGeom>
            <a:solidFill>
              <a:srgbClr val="E25A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50" name="Freeform 1647"/>
            <p:cNvSpPr/>
            <p:nvPr/>
          </p:nvSpPr>
          <p:spPr bwMode="auto">
            <a:xfrm>
              <a:off x="457" y="2736"/>
              <a:ext cx="3" cy="3"/>
            </a:xfrm>
            <a:custGeom>
              <a:avLst/>
              <a:gdLst>
                <a:gd name="T0" fmla="*/ 3 w 3"/>
                <a:gd name="T1" fmla="*/ 0 h 3"/>
                <a:gd name="T2" fmla="*/ 0 w 3"/>
                <a:gd name="T3" fmla="*/ 0 h 3"/>
                <a:gd name="T4" fmla="*/ 3 w 3"/>
                <a:gd name="T5" fmla="*/ 3 h 3"/>
                <a:gd name="T6" fmla="*/ 3 w 3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3">
                  <a:moveTo>
                    <a:pt x="3" y="0"/>
                  </a:moveTo>
                  <a:lnTo>
                    <a:pt x="0" y="0"/>
                  </a:lnTo>
                  <a:lnTo>
                    <a:pt x="3" y="3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E25A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53" name="Freeform 1648"/>
            <p:cNvSpPr/>
            <p:nvPr/>
          </p:nvSpPr>
          <p:spPr bwMode="auto">
            <a:xfrm>
              <a:off x="435" y="2726"/>
              <a:ext cx="3" cy="0"/>
            </a:xfrm>
            <a:custGeom>
              <a:avLst/>
              <a:gdLst>
                <a:gd name="T0" fmla="*/ 3 w 3"/>
                <a:gd name="T1" fmla="*/ 0 w 3"/>
                <a:gd name="T2" fmla="*/ 3 w 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3">
                  <a:moveTo>
                    <a:pt x="3" y="0"/>
                  </a:moveTo>
                  <a:lnTo>
                    <a:pt x="0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E25A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54" name="Freeform 1649"/>
            <p:cNvSpPr/>
            <p:nvPr/>
          </p:nvSpPr>
          <p:spPr bwMode="auto">
            <a:xfrm>
              <a:off x="444" y="2720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25A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55" name="Freeform 1650"/>
            <p:cNvSpPr/>
            <p:nvPr/>
          </p:nvSpPr>
          <p:spPr bwMode="auto">
            <a:xfrm>
              <a:off x="425" y="2698"/>
              <a:ext cx="60" cy="33"/>
            </a:xfrm>
            <a:custGeom>
              <a:avLst/>
              <a:gdLst>
                <a:gd name="T0" fmla="*/ 17 w 22"/>
                <a:gd name="T1" fmla="*/ 9 h 12"/>
                <a:gd name="T2" fmla="*/ 19 w 22"/>
                <a:gd name="T3" fmla="*/ 11 h 12"/>
                <a:gd name="T4" fmla="*/ 20 w 22"/>
                <a:gd name="T5" fmla="*/ 10 h 12"/>
                <a:gd name="T6" fmla="*/ 19 w 22"/>
                <a:gd name="T7" fmla="*/ 7 h 12"/>
                <a:gd name="T8" fmla="*/ 17 w 22"/>
                <a:gd name="T9" fmla="*/ 3 h 12"/>
                <a:gd name="T10" fmla="*/ 15 w 22"/>
                <a:gd name="T11" fmla="*/ 2 h 12"/>
                <a:gd name="T12" fmla="*/ 12 w 22"/>
                <a:gd name="T13" fmla="*/ 3 h 12"/>
                <a:gd name="T14" fmla="*/ 11 w 22"/>
                <a:gd name="T15" fmla="*/ 2 h 12"/>
                <a:gd name="T16" fmla="*/ 10 w 22"/>
                <a:gd name="T17" fmla="*/ 2 h 12"/>
                <a:gd name="T18" fmla="*/ 10 w 22"/>
                <a:gd name="T19" fmla="*/ 5 h 12"/>
                <a:gd name="T20" fmla="*/ 9 w 22"/>
                <a:gd name="T21" fmla="*/ 6 h 12"/>
                <a:gd name="T22" fmla="*/ 7 w 22"/>
                <a:gd name="T23" fmla="*/ 4 h 12"/>
                <a:gd name="T24" fmla="*/ 6 w 22"/>
                <a:gd name="T25" fmla="*/ 5 h 12"/>
                <a:gd name="T26" fmla="*/ 4 w 22"/>
                <a:gd name="T27" fmla="*/ 5 h 12"/>
                <a:gd name="T28" fmla="*/ 4 w 22"/>
                <a:gd name="T29" fmla="*/ 7 h 12"/>
                <a:gd name="T30" fmla="*/ 4 w 22"/>
                <a:gd name="T31" fmla="*/ 8 h 12"/>
                <a:gd name="T32" fmla="*/ 3 w 22"/>
                <a:gd name="T33" fmla="*/ 8 h 12"/>
                <a:gd name="T34" fmla="*/ 3 w 22"/>
                <a:gd name="T35" fmla="*/ 9 h 12"/>
                <a:gd name="T36" fmla="*/ 2 w 22"/>
                <a:gd name="T37" fmla="*/ 12 h 12"/>
                <a:gd name="T38" fmla="*/ 3 w 22"/>
                <a:gd name="T39" fmla="*/ 10 h 12"/>
                <a:gd name="T40" fmla="*/ 1 w 22"/>
                <a:gd name="T41" fmla="*/ 10 h 12"/>
                <a:gd name="T42" fmla="*/ 5 w 22"/>
                <a:gd name="T43" fmla="*/ 10 h 12"/>
                <a:gd name="T44" fmla="*/ 6 w 22"/>
                <a:gd name="T45" fmla="*/ 10 h 12"/>
                <a:gd name="T46" fmla="*/ 6 w 22"/>
                <a:gd name="T47" fmla="*/ 9 h 12"/>
                <a:gd name="T48" fmla="*/ 6 w 22"/>
                <a:gd name="T49" fmla="*/ 9 h 12"/>
                <a:gd name="T50" fmla="*/ 7 w 22"/>
                <a:gd name="T51" fmla="*/ 9 h 12"/>
                <a:gd name="T52" fmla="*/ 7 w 22"/>
                <a:gd name="T53" fmla="*/ 8 h 12"/>
                <a:gd name="T54" fmla="*/ 7 w 22"/>
                <a:gd name="T55" fmla="*/ 8 h 12"/>
                <a:gd name="T56" fmla="*/ 7 w 22"/>
                <a:gd name="T57" fmla="*/ 8 h 12"/>
                <a:gd name="T58" fmla="*/ 8 w 22"/>
                <a:gd name="T59" fmla="*/ 8 h 12"/>
                <a:gd name="T60" fmla="*/ 8 w 22"/>
                <a:gd name="T61" fmla="*/ 6 h 12"/>
                <a:gd name="T62" fmla="*/ 9 w 22"/>
                <a:gd name="T63" fmla="*/ 8 h 12"/>
                <a:gd name="T64" fmla="*/ 10 w 22"/>
                <a:gd name="T65" fmla="*/ 8 h 12"/>
                <a:gd name="T66" fmla="*/ 10 w 22"/>
                <a:gd name="T67" fmla="*/ 6 h 12"/>
                <a:gd name="T68" fmla="*/ 11 w 22"/>
                <a:gd name="T69" fmla="*/ 5 h 12"/>
                <a:gd name="T70" fmla="*/ 13 w 22"/>
                <a:gd name="T71" fmla="*/ 5 h 12"/>
                <a:gd name="T72" fmla="*/ 14 w 22"/>
                <a:gd name="T73" fmla="*/ 5 h 12"/>
                <a:gd name="T74" fmla="*/ 16 w 22"/>
                <a:gd name="T75" fmla="*/ 6 h 12"/>
                <a:gd name="T76" fmla="*/ 16 w 22"/>
                <a:gd name="T77" fmla="*/ 4 h 12"/>
                <a:gd name="T78" fmla="*/ 15 w 22"/>
                <a:gd name="T79" fmla="*/ 7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22" h="12">
                  <a:moveTo>
                    <a:pt x="15" y="8"/>
                  </a:moveTo>
                  <a:cubicBezTo>
                    <a:pt x="16" y="8"/>
                    <a:pt x="16" y="8"/>
                    <a:pt x="17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7" y="9"/>
                    <a:pt x="17" y="10"/>
                    <a:pt x="19" y="11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18" y="9"/>
                    <a:pt x="20" y="10"/>
                    <a:pt x="20" y="10"/>
                  </a:cubicBezTo>
                  <a:cubicBezTo>
                    <a:pt x="20" y="9"/>
                    <a:pt x="17" y="8"/>
                    <a:pt x="18" y="7"/>
                  </a:cubicBezTo>
                  <a:cubicBezTo>
                    <a:pt x="18" y="7"/>
                    <a:pt x="19" y="7"/>
                    <a:pt x="19" y="7"/>
                  </a:cubicBezTo>
                  <a:cubicBezTo>
                    <a:pt x="19" y="6"/>
                    <a:pt x="17" y="7"/>
                    <a:pt x="17" y="6"/>
                  </a:cubicBezTo>
                  <a:cubicBezTo>
                    <a:pt x="22" y="4"/>
                    <a:pt x="15" y="6"/>
                    <a:pt x="17" y="3"/>
                  </a:cubicBezTo>
                  <a:cubicBezTo>
                    <a:pt x="16" y="3"/>
                    <a:pt x="16" y="3"/>
                    <a:pt x="15" y="4"/>
                  </a:cubicBezTo>
                  <a:cubicBezTo>
                    <a:pt x="16" y="2"/>
                    <a:pt x="14" y="3"/>
                    <a:pt x="15" y="2"/>
                  </a:cubicBezTo>
                  <a:cubicBezTo>
                    <a:pt x="14" y="5"/>
                    <a:pt x="14" y="0"/>
                    <a:pt x="13" y="4"/>
                  </a:cubicBezTo>
                  <a:cubicBezTo>
                    <a:pt x="12" y="3"/>
                    <a:pt x="13" y="4"/>
                    <a:pt x="12" y="3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12" y="2"/>
                    <a:pt x="12" y="4"/>
                    <a:pt x="11" y="2"/>
                  </a:cubicBezTo>
                  <a:cubicBezTo>
                    <a:pt x="11" y="2"/>
                    <a:pt x="11" y="4"/>
                    <a:pt x="11" y="5"/>
                  </a:cubicBezTo>
                  <a:cubicBezTo>
                    <a:pt x="10" y="4"/>
                    <a:pt x="10" y="4"/>
                    <a:pt x="10" y="2"/>
                  </a:cubicBezTo>
                  <a:cubicBezTo>
                    <a:pt x="10" y="4"/>
                    <a:pt x="9" y="3"/>
                    <a:pt x="9" y="4"/>
                  </a:cubicBezTo>
                  <a:cubicBezTo>
                    <a:pt x="9" y="4"/>
                    <a:pt x="10" y="5"/>
                    <a:pt x="10" y="5"/>
                  </a:cubicBezTo>
                  <a:cubicBezTo>
                    <a:pt x="9" y="5"/>
                    <a:pt x="9" y="7"/>
                    <a:pt x="9" y="7"/>
                  </a:cubicBezTo>
                  <a:cubicBezTo>
                    <a:pt x="8" y="5"/>
                    <a:pt x="9" y="7"/>
                    <a:pt x="9" y="6"/>
                  </a:cubicBezTo>
                  <a:cubicBezTo>
                    <a:pt x="9" y="4"/>
                    <a:pt x="9" y="4"/>
                    <a:pt x="9" y="3"/>
                  </a:cubicBezTo>
                  <a:cubicBezTo>
                    <a:pt x="8" y="3"/>
                    <a:pt x="8" y="3"/>
                    <a:pt x="7" y="4"/>
                  </a:cubicBezTo>
                  <a:cubicBezTo>
                    <a:pt x="7" y="4"/>
                    <a:pt x="7" y="3"/>
                    <a:pt x="7" y="3"/>
                  </a:cubicBezTo>
                  <a:cubicBezTo>
                    <a:pt x="6" y="3"/>
                    <a:pt x="7" y="6"/>
                    <a:pt x="6" y="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6" y="5"/>
                    <a:pt x="4" y="4"/>
                    <a:pt x="4" y="5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3" y="4"/>
                    <a:pt x="5" y="8"/>
                    <a:pt x="4" y="7"/>
                  </a:cubicBezTo>
                  <a:cubicBezTo>
                    <a:pt x="5" y="8"/>
                    <a:pt x="5" y="9"/>
                    <a:pt x="6" y="9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5" y="9"/>
                    <a:pt x="3" y="7"/>
                    <a:pt x="2" y="6"/>
                  </a:cubicBezTo>
                  <a:cubicBezTo>
                    <a:pt x="3" y="7"/>
                    <a:pt x="2" y="7"/>
                    <a:pt x="3" y="8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1" y="8"/>
                    <a:pt x="4" y="9"/>
                    <a:pt x="3" y="9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1" y="9"/>
                    <a:pt x="0" y="11"/>
                    <a:pt x="2" y="12"/>
                  </a:cubicBezTo>
                  <a:cubicBezTo>
                    <a:pt x="3" y="12"/>
                    <a:pt x="5" y="11"/>
                    <a:pt x="6" y="11"/>
                  </a:cubicBezTo>
                  <a:cubicBezTo>
                    <a:pt x="5" y="11"/>
                    <a:pt x="3" y="11"/>
                    <a:pt x="3" y="10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3" y="10"/>
                    <a:pt x="2" y="10"/>
                    <a:pt x="1" y="10"/>
                  </a:cubicBezTo>
                  <a:cubicBezTo>
                    <a:pt x="1" y="9"/>
                    <a:pt x="3" y="10"/>
                    <a:pt x="2" y="9"/>
                  </a:cubicBezTo>
                  <a:cubicBezTo>
                    <a:pt x="4" y="10"/>
                    <a:pt x="4" y="10"/>
                    <a:pt x="5" y="10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5" y="10"/>
                    <a:pt x="5" y="10"/>
                    <a:pt x="6" y="10"/>
                  </a:cubicBezTo>
                  <a:cubicBezTo>
                    <a:pt x="4" y="9"/>
                    <a:pt x="7" y="10"/>
                    <a:pt x="6" y="9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6" y="9"/>
                    <a:pt x="4" y="8"/>
                    <a:pt x="5" y="8"/>
                  </a:cubicBezTo>
                  <a:cubicBezTo>
                    <a:pt x="6" y="9"/>
                    <a:pt x="6" y="8"/>
                    <a:pt x="7" y="9"/>
                  </a:cubicBezTo>
                  <a:cubicBezTo>
                    <a:pt x="6" y="8"/>
                    <a:pt x="7" y="8"/>
                    <a:pt x="6" y="8"/>
                  </a:cubicBezTo>
                  <a:cubicBezTo>
                    <a:pt x="6" y="7"/>
                    <a:pt x="6" y="7"/>
                    <a:pt x="7" y="8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7" y="9"/>
                    <a:pt x="7" y="9"/>
                    <a:pt x="7" y="9"/>
                  </a:cubicBezTo>
                  <a:cubicBezTo>
                    <a:pt x="7" y="9"/>
                    <a:pt x="7" y="7"/>
                    <a:pt x="7" y="8"/>
                  </a:cubicBezTo>
                  <a:cubicBezTo>
                    <a:pt x="7" y="9"/>
                    <a:pt x="7" y="9"/>
                    <a:pt x="7" y="9"/>
                  </a:cubicBezTo>
                  <a:cubicBezTo>
                    <a:pt x="8" y="9"/>
                    <a:pt x="7" y="6"/>
                    <a:pt x="8" y="8"/>
                  </a:cubicBezTo>
                  <a:cubicBezTo>
                    <a:pt x="7" y="7"/>
                    <a:pt x="8" y="7"/>
                    <a:pt x="7" y="5"/>
                  </a:cubicBezTo>
                  <a:cubicBezTo>
                    <a:pt x="7" y="5"/>
                    <a:pt x="8" y="7"/>
                    <a:pt x="8" y="6"/>
                  </a:cubicBezTo>
                  <a:cubicBezTo>
                    <a:pt x="8" y="5"/>
                    <a:pt x="9" y="7"/>
                    <a:pt x="9" y="6"/>
                  </a:cubicBezTo>
                  <a:cubicBezTo>
                    <a:pt x="9" y="8"/>
                    <a:pt x="9" y="6"/>
                    <a:pt x="9" y="8"/>
                  </a:cubicBezTo>
                  <a:cubicBezTo>
                    <a:pt x="9" y="9"/>
                    <a:pt x="9" y="6"/>
                    <a:pt x="9" y="7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10" y="7"/>
                    <a:pt x="10" y="6"/>
                    <a:pt x="10" y="7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0" y="7"/>
                    <a:pt x="11" y="6"/>
                    <a:pt x="11" y="8"/>
                  </a:cubicBezTo>
                  <a:cubicBezTo>
                    <a:pt x="11" y="5"/>
                    <a:pt x="11" y="5"/>
                    <a:pt x="11" y="5"/>
                  </a:cubicBezTo>
                  <a:cubicBezTo>
                    <a:pt x="12" y="8"/>
                    <a:pt x="12" y="5"/>
                    <a:pt x="13" y="4"/>
                  </a:cubicBezTo>
                  <a:cubicBezTo>
                    <a:pt x="13" y="4"/>
                    <a:pt x="14" y="4"/>
                    <a:pt x="13" y="5"/>
                  </a:cubicBezTo>
                  <a:cubicBezTo>
                    <a:pt x="13" y="6"/>
                    <a:pt x="13" y="6"/>
                    <a:pt x="13" y="6"/>
                  </a:cubicBezTo>
                  <a:cubicBezTo>
                    <a:pt x="13" y="6"/>
                    <a:pt x="13" y="7"/>
                    <a:pt x="14" y="5"/>
                  </a:cubicBezTo>
                  <a:cubicBezTo>
                    <a:pt x="14" y="5"/>
                    <a:pt x="14" y="7"/>
                    <a:pt x="14" y="7"/>
                  </a:cubicBezTo>
                  <a:cubicBezTo>
                    <a:pt x="16" y="5"/>
                    <a:pt x="13" y="9"/>
                    <a:pt x="16" y="6"/>
                  </a:cubicBezTo>
                  <a:cubicBezTo>
                    <a:pt x="16" y="6"/>
                    <a:pt x="16" y="5"/>
                    <a:pt x="15" y="5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7" y="4"/>
                    <a:pt x="16" y="5"/>
                    <a:pt x="17" y="5"/>
                  </a:cubicBezTo>
                  <a:cubicBezTo>
                    <a:pt x="15" y="7"/>
                    <a:pt x="15" y="7"/>
                    <a:pt x="15" y="7"/>
                  </a:cubicBezTo>
                  <a:cubicBezTo>
                    <a:pt x="13" y="8"/>
                    <a:pt x="19" y="7"/>
                    <a:pt x="15" y="8"/>
                  </a:cubicBezTo>
                  <a:close/>
                </a:path>
              </a:pathLst>
            </a:custGeom>
            <a:solidFill>
              <a:srgbClr val="E25A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56" name="Freeform 1651"/>
            <p:cNvSpPr/>
            <p:nvPr/>
          </p:nvSpPr>
          <p:spPr bwMode="auto">
            <a:xfrm>
              <a:off x="460" y="2715"/>
              <a:ext cx="0" cy="2"/>
            </a:xfrm>
            <a:custGeom>
              <a:avLst/>
              <a:gdLst>
                <a:gd name="T0" fmla="*/ 0 h 1"/>
                <a:gd name="T1" fmla="*/ 1 h 1"/>
                <a:gd name="T2" fmla="*/ 0 h 1"/>
                <a:gd name="T3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E25A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57" name="Freeform 1652"/>
            <p:cNvSpPr/>
            <p:nvPr/>
          </p:nvSpPr>
          <p:spPr bwMode="auto">
            <a:xfrm>
              <a:off x="460" y="2715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E25A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58" name="Freeform 1653"/>
            <p:cNvSpPr/>
            <p:nvPr/>
          </p:nvSpPr>
          <p:spPr bwMode="auto">
            <a:xfrm>
              <a:off x="465" y="2723"/>
              <a:ext cx="3" cy="0"/>
            </a:xfrm>
            <a:custGeom>
              <a:avLst/>
              <a:gdLst>
                <a:gd name="T0" fmla="*/ 0 w 1"/>
                <a:gd name="T1" fmla="*/ 0 w 1"/>
                <a:gd name="T2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0"/>
                    <a:pt x="0" y="0"/>
                  </a:cubicBezTo>
                  <a:close/>
                </a:path>
              </a:pathLst>
            </a:custGeom>
            <a:solidFill>
              <a:srgbClr val="E25A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59" name="Rectangle 1654"/>
            <p:cNvSpPr>
              <a:spLocks noChangeArrowheads="1"/>
            </p:cNvSpPr>
            <p:nvPr/>
          </p:nvSpPr>
          <p:spPr bwMode="auto">
            <a:xfrm>
              <a:off x="468" y="2723"/>
              <a:ext cx="1" cy="1"/>
            </a:xfrm>
            <a:prstGeom prst="rect">
              <a:avLst/>
            </a:prstGeom>
            <a:solidFill>
              <a:srgbClr val="E25A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60" name="Freeform 1655"/>
            <p:cNvSpPr/>
            <p:nvPr/>
          </p:nvSpPr>
          <p:spPr bwMode="auto">
            <a:xfrm>
              <a:off x="430" y="2723"/>
              <a:ext cx="49" cy="27"/>
            </a:xfrm>
            <a:custGeom>
              <a:avLst/>
              <a:gdLst>
                <a:gd name="T0" fmla="*/ 4 w 18"/>
                <a:gd name="T1" fmla="*/ 3 h 10"/>
                <a:gd name="T2" fmla="*/ 3 w 18"/>
                <a:gd name="T3" fmla="*/ 4 h 10"/>
                <a:gd name="T4" fmla="*/ 3 w 18"/>
                <a:gd name="T5" fmla="*/ 3 h 10"/>
                <a:gd name="T6" fmla="*/ 0 w 18"/>
                <a:gd name="T7" fmla="*/ 3 h 10"/>
                <a:gd name="T8" fmla="*/ 9 w 18"/>
                <a:gd name="T9" fmla="*/ 6 h 10"/>
                <a:gd name="T10" fmla="*/ 8 w 18"/>
                <a:gd name="T11" fmla="*/ 7 h 10"/>
                <a:gd name="T12" fmla="*/ 11 w 18"/>
                <a:gd name="T13" fmla="*/ 5 h 10"/>
                <a:gd name="T14" fmla="*/ 12 w 18"/>
                <a:gd name="T15" fmla="*/ 7 h 10"/>
                <a:gd name="T16" fmla="*/ 14 w 18"/>
                <a:gd name="T17" fmla="*/ 6 h 10"/>
                <a:gd name="T18" fmla="*/ 13 w 18"/>
                <a:gd name="T19" fmla="*/ 5 h 10"/>
                <a:gd name="T20" fmla="*/ 14 w 18"/>
                <a:gd name="T21" fmla="*/ 5 h 10"/>
                <a:gd name="T22" fmla="*/ 13 w 18"/>
                <a:gd name="T23" fmla="*/ 5 h 10"/>
                <a:gd name="T24" fmla="*/ 14 w 18"/>
                <a:gd name="T25" fmla="*/ 4 h 10"/>
                <a:gd name="T26" fmla="*/ 14 w 18"/>
                <a:gd name="T27" fmla="*/ 5 h 10"/>
                <a:gd name="T28" fmla="*/ 15 w 18"/>
                <a:gd name="T29" fmla="*/ 3 h 10"/>
                <a:gd name="T30" fmla="*/ 15 w 18"/>
                <a:gd name="T31" fmla="*/ 4 h 10"/>
                <a:gd name="T32" fmla="*/ 16 w 18"/>
                <a:gd name="T33" fmla="*/ 1 h 10"/>
                <a:gd name="T34" fmla="*/ 14 w 18"/>
                <a:gd name="T35" fmla="*/ 1 h 10"/>
                <a:gd name="T36" fmla="*/ 14 w 18"/>
                <a:gd name="T37" fmla="*/ 3 h 10"/>
                <a:gd name="T38" fmla="*/ 14 w 18"/>
                <a:gd name="T39" fmla="*/ 2 h 10"/>
                <a:gd name="T40" fmla="*/ 14 w 18"/>
                <a:gd name="T41" fmla="*/ 4 h 10"/>
                <a:gd name="T42" fmla="*/ 13 w 18"/>
                <a:gd name="T43" fmla="*/ 2 h 10"/>
                <a:gd name="T44" fmla="*/ 12 w 18"/>
                <a:gd name="T45" fmla="*/ 2 h 10"/>
                <a:gd name="T46" fmla="*/ 12 w 18"/>
                <a:gd name="T47" fmla="*/ 2 h 10"/>
                <a:gd name="T48" fmla="*/ 11 w 18"/>
                <a:gd name="T49" fmla="*/ 2 h 10"/>
                <a:gd name="T50" fmla="*/ 12 w 18"/>
                <a:gd name="T51" fmla="*/ 3 h 10"/>
                <a:gd name="T52" fmla="*/ 13 w 18"/>
                <a:gd name="T53" fmla="*/ 5 h 10"/>
                <a:gd name="T54" fmla="*/ 12 w 18"/>
                <a:gd name="T55" fmla="*/ 5 h 10"/>
                <a:gd name="T56" fmla="*/ 12 w 18"/>
                <a:gd name="T57" fmla="*/ 3 h 10"/>
                <a:gd name="T58" fmla="*/ 12 w 18"/>
                <a:gd name="T59" fmla="*/ 4 h 10"/>
                <a:gd name="T60" fmla="*/ 11 w 18"/>
                <a:gd name="T61" fmla="*/ 3 h 10"/>
                <a:gd name="T62" fmla="*/ 11 w 18"/>
                <a:gd name="T63" fmla="*/ 4 h 10"/>
                <a:gd name="T64" fmla="*/ 8 w 18"/>
                <a:gd name="T65" fmla="*/ 5 h 10"/>
                <a:gd name="T66" fmla="*/ 9 w 18"/>
                <a:gd name="T67" fmla="*/ 4 h 10"/>
                <a:gd name="T68" fmla="*/ 8 w 18"/>
                <a:gd name="T69" fmla="*/ 5 h 10"/>
                <a:gd name="T70" fmla="*/ 7 w 18"/>
                <a:gd name="T71" fmla="*/ 4 h 10"/>
                <a:gd name="T72" fmla="*/ 6 w 18"/>
                <a:gd name="T73" fmla="*/ 5 h 10"/>
                <a:gd name="T74" fmla="*/ 5 w 18"/>
                <a:gd name="T75" fmla="*/ 4 h 10"/>
                <a:gd name="T76" fmla="*/ 5 w 18"/>
                <a:gd name="T77" fmla="*/ 4 h 10"/>
                <a:gd name="T78" fmla="*/ 3 w 18"/>
                <a:gd name="T79" fmla="*/ 5 h 10"/>
                <a:gd name="T80" fmla="*/ 4 w 18"/>
                <a:gd name="T81" fmla="*/ 3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8" h="10">
                  <a:moveTo>
                    <a:pt x="4" y="3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3"/>
                    <a:pt x="2" y="3"/>
                    <a:pt x="3" y="3"/>
                  </a:cubicBezTo>
                  <a:cubicBezTo>
                    <a:pt x="1" y="4"/>
                    <a:pt x="2" y="2"/>
                    <a:pt x="0" y="3"/>
                  </a:cubicBezTo>
                  <a:cubicBezTo>
                    <a:pt x="2" y="5"/>
                    <a:pt x="5" y="9"/>
                    <a:pt x="9" y="6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10" y="5"/>
                    <a:pt x="11" y="10"/>
                    <a:pt x="11" y="5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3" y="8"/>
                    <a:pt x="12" y="4"/>
                    <a:pt x="14" y="6"/>
                  </a:cubicBezTo>
                  <a:cubicBezTo>
                    <a:pt x="13" y="5"/>
                    <a:pt x="13" y="5"/>
                    <a:pt x="13" y="5"/>
                  </a:cubicBezTo>
                  <a:cubicBezTo>
                    <a:pt x="13" y="5"/>
                    <a:pt x="14" y="5"/>
                    <a:pt x="14" y="5"/>
                  </a:cubicBezTo>
                  <a:cubicBezTo>
                    <a:pt x="13" y="5"/>
                    <a:pt x="13" y="5"/>
                    <a:pt x="13" y="5"/>
                  </a:cubicBezTo>
                  <a:cubicBezTo>
                    <a:pt x="13" y="4"/>
                    <a:pt x="14" y="4"/>
                    <a:pt x="14" y="4"/>
                  </a:cubicBezTo>
                  <a:cubicBezTo>
                    <a:pt x="15" y="5"/>
                    <a:pt x="14" y="5"/>
                    <a:pt x="14" y="5"/>
                  </a:cubicBezTo>
                  <a:cubicBezTo>
                    <a:pt x="15" y="5"/>
                    <a:pt x="14" y="4"/>
                    <a:pt x="15" y="3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5" y="3"/>
                    <a:pt x="18" y="4"/>
                    <a:pt x="16" y="1"/>
                  </a:cubicBezTo>
                  <a:cubicBezTo>
                    <a:pt x="15" y="1"/>
                    <a:pt x="14" y="1"/>
                    <a:pt x="14" y="1"/>
                  </a:cubicBezTo>
                  <a:cubicBezTo>
                    <a:pt x="13" y="0"/>
                    <a:pt x="14" y="1"/>
                    <a:pt x="14" y="3"/>
                  </a:cubicBezTo>
                  <a:cubicBezTo>
                    <a:pt x="14" y="2"/>
                    <a:pt x="14" y="2"/>
                    <a:pt x="14" y="2"/>
                  </a:cubicBezTo>
                  <a:cubicBezTo>
                    <a:pt x="16" y="5"/>
                    <a:pt x="14" y="2"/>
                    <a:pt x="14" y="4"/>
                  </a:cubicBezTo>
                  <a:cubicBezTo>
                    <a:pt x="13" y="3"/>
                    <a:pt x="14" y="2"/>
                    <a:pt x="13" y="2"/>
                  </a:cubicBezTo>
                  <a:cubicBezTo>
                    <a:pt x="11" y="1"/>
                    <a:pt x="14" y="4"/>
                    <a:pt x="12" y="2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1" y="1"/>
                    <a:pt x="11" y="2"/>
                    <a:pt x="11" y="2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12" y="3"/>
                    <a:pt x="13" y="4"/>
                    <a:pt x="13" y="5"/>
                  </a:cubicBezTo>
                  <a:cubicBezTo>
                    <a:pt x="12" y="4"/>
                    <a:pt x="13" y="6"/>
                    <a:pt x="12" y="5"/>
                  </a:cubicBezTo>
                  <a:cubicBezTo>
                    <a:pt x="12" y="4"/>
                    <a:pt x="12" y="4"/>
                    <a:pt x="12" y="3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1" y="5"/>
                    <a:pt x="11" y="3"/>
                    <a:pt x="11" y="3"/>
                  </a:cubicBezTo>
                  <a:cubicBezTo>
                    <a:pt x="11" y="4"/>
                    <a:pt x="11" y="3"/>
                    <a:pt x="11" y="4"/>
                  </a:cubicBezTo>
                  <a:cubicBezTo>
                    <a:pt x="10" y="3"/>
                    <a:pt x="9" y="4"/>
                    <a:pt x="8" y="5"/>
                  </a:cubicBezTo>
                  <a:cubicBezTo>
                    <a:pt x="9" y="5"/>
                    <a:pt x="8" y="3"/>
                    <a:pt x="9" y="4"/>
                  </a:cubicBezTo>
                  <a:cubicBezTo>
                    <a:pt x="9" y="3"/>
                    <a:pt x="8" y="4"/>
                    <a:pt x="8" y="5"/>
                  </a:cubicBezTo>
                  <a:cubicBezTo>
                    <a:pt x="7" y="6"/>
                    <a:pt x="7" y="5"/>
                    <a:pt x="7" y="4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5" y="6"/>
                    <a:pt x="6" y="3"/>
                    <a:pt x="5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4" y="4"/>
                    <a:pt x="3" y="6"/>
                    <a:pt x="3" y="5"/>
                  </a:cubicBezTo>
                  <a:cubicBezTo>
                    <a:pt x="3" y="4"/>
                    <a:pt x="4" y="4"/>
                    <a:pt x="4" y="3"/>
                  </a:cubicBezTo>
                  <a:close/>
                </a:path>
              </a:pathLst>
            </a:custGeom>
            <a:solidFill>
              <a:srgbClr val="E25A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61" name="Freeform 1656"/>
            <p:cNvSpPr/>
            <p:nvPr/>
          </p:nvSpPr>
          <p:spPr bwMode="auto">
            <a:xfrm>
              <a:off x="427" y="2726"/>
              <a:ext cx="8" cy="5"/>
            </a:xfrm>
            <a:custGeom>
              <a:avLst/>
              <a:gdLst>
                <a:gd name="T0" fmla="*/ 1 w 3"/>
                <a:gd name="T1" fmla="*/ 1 h 2"/>
                <a:gd name="T2" fmla="*/ 3 w 3"/>
                <a:gd name="T3" fmla="*/ 1 h 2"/>
                <a:gd name="T4" fmla="*/ 0 w 3"/>
                <a:gd name="T5" fmla="*/ 1 h 2"/>
                <a:gd name="T6" fmla="*/ 1 w 3"/>
                <a:gd name="T7" fmla="*/ 2 h 2"/>
                <a:gd name="T8" fmla="*/ 1 w 3"/>
                <a:gd name="T9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2">
                  <a:moveTo>
                    <a:pt x="1" y="1"/>
                  </a:moveTo>
                  <a:cubicBezTo>
                    <a:pt x="3" y="1"/>
                    <a:pt x="3" y="1"/>
                    <a:pt x="3" y="1"/>
                  </a:cubicBezTo>
                  <a:cubicBezTo>
                    <a:pt x="3" y="0"/>
                    <a:pt x="1" y="0"/>
                    <a:pt x="0" y="1"/>
                  </a:cubicBezTo>
                  <a:cubicBezTo>
                    <a:pt x="0" y="1"/>
                    <a:pt x="0" y="2"/>
                    <a:pt x="1" y="2"/>
                  </a:cubicBezTo>
                  <a:cubicBezTo>
                    <a:pt x="1" y="1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E25A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62" name="Freeform 1657"/>
            <p:cNvSpPr/>
            <p:nvPr/>
          </p:nvSpPr>
          <p:spPr bwMode="auto">
            <a:xfrm>
              <a:off x="425" y="2696"/>
              <a:ext cx="24" cy="32"/>
            </a:xfrm>
            <a:custGeom>
              <a:avLst/>
              <a:gdLst>
                <a:gd name="T0" fmla="*/ 6 w 9"/>
                <a:gd name="T1" fmla="*/ 4 h 12"/>
                <a:gd name="T2" fmla="*/ 6 w 9"/>
                <a:gd name="T3" fmla="*/ 3 h 12"/>
                <a:gd name="T4" fmla="*/ 1 w 9"/>
                <a:gd name="T5" fmla="*/ 6 h 12"/>
                <a:gd name="T6" fmla="*/ 2 w 9"/>
                <a:gd name="T7" fmla="*/ 8 h 12"/>
                <a:gd name="T8" fmla="*/ 1 w 9"/>
                <a:gd name="T9" fmla="*/ 9 h 12"/>
                <a:gd name="T10" fmla="*/ 2 w 9"/>
                <a:gd name="T11" fmla="*/ 11 h 12"/>
                <a:gd name="T12" fmla="*/ 2 w 9"/>
                <a:gd name="T13" fmla="*/ 10 h 12"/>
                <a:gd name="T14" fmla="*/ 2 w 9"/>
                <a:gd name="T15" fmla="*/ 10 h 12"/>
                <a:gd name="T16" fmla="*/ 2 w 9"/>
                <a:gd name="T17" fmla="*/ 9 h 12"/>
                <a:gd name="T18" fmla="*/ 3 w 9"/>
                <a:gd name="T19" fmla="*/ 9 h 12"/>
                <a:gd name="T20" fmla="*/ 2 w 9"/>
                <a:gd name="T21" fmla="*/ 6 h 12"/>
                <a:gd name="T22" fmla="*/ 4 w 9"/>
                <a:gd name="T23" fmla="*/ 7 h 12"/>
                <a:gd name="T24" fmla="*/ 6 w 9"/>
                <a:gd name="T25" fmla="*/ 6 h 12"/>
                <a:gd name="T26" fmla="*/ 5 w 9"/>
                <a:gd name="T27" fmla="*/ 6 h 12"/>
                <a:gd name="T28" fmla="*/ 5 w 9"/>
                <a:gd name="T29" fmla="*/ 5 h 12"/>
                <a:gd name="T30" fmla="*/ 6 w 9"/>
                <a:gd name="T31" fmla="*/ 6 h 12"/>
                <a:gd name="T32" fmla="*/ 8 w 9"/>
                <a:gd name="T33" fmla="*/ 4 h 12"/>
                <a:gd name="T34" fmla="*/ 8 w 9"/>
                <a:gd name="T35" fmla="*/ 2 h 12"/>
                <a:gd name="T36" fmla="*/ 9 w 9"/>
                <a:gd name="T37" fmla="*/ 4 h 12"/>
                <a:gd name="T38" fmla="*/ 9 w 9"/>
                <a:gd name="T39" fmla="*/ 4 h 12"/>
                <a:gd name="T40" fmla="*/ 9 w 9"/>
                <a:gd name="T41" fmla="*/ 1 h 12"/>
                <a:gd name="T42" fmla="*/ 6 w 9"/>
                <a:gd name="T43" fmla="*/ 4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9" h="12">
                  <a:moveTo>
                    <a:pt x="6" y="4"/>
                  </a:moveTo>
                  <a:cubicBezTo>
                    <a:pt x="6" y="3"/>
                    <a:pt x="6" y="3"/>
                    <a:pt x="6" y="3"/>
                  </a:cubicBezTo>
                  <a:cubicBezTo>
                    <a:pt x="5" y="3"/>
                    <a:pt x="3" y="5"/>
                    <a:pt x="1" y="6"/>
                  </a:cubicBezTo>
                  <a:cubicBezTo>
                    <a:pt x="0" y="6"/>
                    <a:pt x="2" y="8"/>
                    <a:pt x="2" y="8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1" y="9"/>
                    <a:pt x="0" y="12"/>
                    <a:pt x="2" y="11"/>
                  </a:cubicBezTo>
                  <a:cubicBezTo>
                    <a:pt x="3" y="11"/>
                    <a:pt x="1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4" y="8"/>
                    <a:pt x="0" y="7"/>
                    <a:pt x="2" y="6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5" y="6"/>
                    <a:pt x="5" y="5"/>
                    <a:pt x="6" y="6"/>
                  </a:cubicBezTo>
                  <a:cubicBezTo>
                    <a:pt x="6" y="6"/>
                    <a:pt x="5" y="5"/>
                    <a:pt x="5" y="6"/>
                  </a:cubicBezTo>
                  <a:cubicBezTo>
                    <a:pt x="5" y="6"/>
                    <a:pt x="5" y="5"/>
                    <a:pt x="5" y="5"/>
                  </a:cubicBezTo>
                  <a:cubicBezTo>
                    <a:pt x="5" y="3"/>
                    <a:pt x="5" y="6"/>
                    <a:pt x="6" y="6"/>
                  </a:cubicBezTo>
                  <a:cubicBezTo>
                    <a:pt x="6" y="5"/>
                    <a:pt x="7" y="3"/>
                    <a:pt x="8" y="4"/>
                  </a:cubicBezTo>
                  <a:cubicBezTo>
                    <a:pt x="8" y="3"/>
                    <a:pt x="8" y="2"/>
                    <a:pt x="8" y="2"/>
                  </a:cubicBezTo>
                  <a:cubicBezTo>
                    <a:pt x="9" y="3"/>
                    <a:pt x="8" y="3"/>
                    <a:pt x="9" y="4"/>
                  </a:cubicBezTo>
                  <a:cubicBezTo>
                    <a:pt x="9" y="4"/>
                    <a:pt x="9" y="4"/>
                    <a:pt x="9" y="4"/>
                  </a:cubicBezTo>
                  <a:cubicBezTo>
                    <a:pt x="9" y="3"/>
                    <a:pt x="9" y="2"/>
                    <a:pt x="9" y="1"/>
                  </a:cubicBezTo>
                  <a:cubicBezTo>
                    <a:pt x="8" y="0"/>
                    <a:pt x="7" y="4"/>
                    <a:pt x="6" y="4"/>
                  </a:cubicBezTo>
                  <a:close/>
                </a:path>
              </a:pathLst>
            </a:custGeom>
            <a:solidFill>
              <a:srgbClr val="E25A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63" name="Freeform 1658"/>
            <p:cNvSpPr/>
            <p:nvPr/>
          </p:nvSpPr>
          <p:spPr bwMode="auto">
            <a:xfrm>
              <a:off x="441" y="2701"/>
              <a:ext cx="0" cy="3"/>
            </a:xfrm>
            <a:custGeom>
              <a:avLst/>
              <a:gdLst>
                <a:gd name="T0" fmla="*/ 0 h 3"/>
                <a:gd name="T1" fmla="*/ 3 h 3"/>
                <a:gd name="T2" fmla="*/ 0 h 3"/>
                <a:gd name="T3" fmla="*/ 0 h 3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3">
                  <a:moveTo>
                    <a:pt x="0" y="0"/>
                  </a:moveTo>
                  <a:lnTo>
                    <a:pt x="0" y="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25A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64" name="Freeform 1659"/>
            <p:cNvSpPr/>
            <p:nvPr/>
          </p:nvSpPr>
          <p:spPr bwMode="auto">
            <a:xfrm>
              <a:off x="1217" y="2843"/>
              <a:ext cx="0" cy="2"/>
            </a:xfrm>
            <a:custGeom>
              <a:avLst/>
              <a:gdLst>
                <a:gd name="T0" fmla="*/ 0 h 2"/>
                <a:gd name="T1" fmla="*/ 0 h 2"/>
                <a:gd name="T2" fmla="*/ 2 h 2"/>
                <a:gd name="T3" fmla="*/ 0 h 2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2">
                  <a:moveTo>
                    <a:pt x="0" y="0"/>
                  </a:moveTo>
                  <a:lnTo>
                    <a:pt x="0" y="0"/>
                  </a:lnTo>
                  <a:lnTo>
                    <a:pt x="0" y="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25A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65" name="Freeform 1660"/>
            <p:cNvSpPr/>
            <p:nvPr/>
          </p:nvSpPr>
          <p:spPr bwMode="auto">
            <a:xfrm>
              <a:off x="1209" y="2834"/>
              <a:ext cx="8" cy="14"/>
            </a:xfrm>
            <a:custGeom>
              <a:avLst/>
              <a:gdLst>
                <a:gd name="T0" fmla="*/ 0 w 3"/>
                <a:gd name="T1" fmla="*/ 0 h 5"/>
                <a:gd name="T2" fmla="*/ 0 w 3"/>
                <a:gd name="T3" fmla="*/ 1 h 5"/>
                <a:gd name="T4" fmla="*/ 2 w 3"/>
                <a:gd name="T5" fmla="*/ 5 h 5"/>
                <a:gd name="T6" fmla="*/ 2 w 3"/>
                <a:gd name="T7" fmla="*/ 2 h 5"/>
                <a:gd name="T8" fmla="*/ 2 w 3"/>
                <a:gd name="T9" fmla="*/ 3 h 5"/>
                <a:gd name="T10" fmla="*/ 1 w 3"/>
                <a:gd name="T11" fmla="*/ 1 h 5"/>
                <a:gd name="T12" fmla="*/ 1 w 3"/>
                <a:gd name="T13" fmla="*/ 1 h 5"/>
                <a:gd name="T14" fmla="*/ 0 w 3"/>
                <a:gd name="T15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" h="5">
                  <a:moveTo>
                    <a:pt x="0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2" y="4"/>
                    <a:pt x="1" y="3"/>
                    <a:pt x="2" y="5"/>
                  </a:cubicBezTo>
                  <a:cubicBezTo>
                    <a:pt x="3" y="4"/>
                    <a:pt x="2" y="3"/>
                    <a:pt x="2" y="2"/>
                  </a:cubicBezTo>
                  <a:cubicBezTo>
                    <a:pt x="2" y="2"/>
                    <a:pt x="2" y="3"/>
                    <a:pt x="2" y="3"/>
                  </a:cubicBezTo>
                  <a:cubicBezTo>
                    <a:pt x="1" y="2"/>
                    <a:pt x="2" y="2"/>
                    <a:pt x="1" y="1"/>
                  </a:cubicBezTo>
                  <a:cubicBezTo>
                    <a:pt x="0" y="0"/>
                    <a:pt x="1" y="2"/>
                    <a:pt x="1" y="1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E25A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66" name="Freeform 1661"/>
            <p:cNvSpPr/>
            <p:nvPr/>
          </p:nvSpPr>
          <p:spPr bwMode="auto">
            <a:xfrm>
              <a:off x="1209" y="2840"/>
              <a:ext cx="2" cy="3"/>
            </a:xfrm>
            <a:custGeom>
              <a:avLst/>
              <a:gdLst>
                <a:gd name="T0" fmla="*/ 1 w 1"/>
                <a:gd name="T1" fmla="*/ 1 h 1"/>
                <a:gd name="T2" fmla="*/ 0 w 1"/>
                <a:gd name="T3" fmla="*/ 0 h 1"/>
                <a:gd name="T4" fmla="*/ 1 w 1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E25A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67" name="Freeform 1662"/>
            <p:cNvSpPr/>
            <p:nvPr/>
          </p:nvSpPr>
          <p:spPr bwMode="auto">
            <a:xfrm>
              <a:off x="1209" y="2843"/>
              <a:ext cx="2" cy="5"/>
            </a:xfrm>
            <a:custGeom>
              <a:avLst/>
              <a:gdLst>
                <a:gd name="T0" fmla="*/ 1 w 1"/>
                <a:gd name="T1" fmla="*/ 1 h 2"/>
                <a:gd name="T2" fmla="*/ 0 w 1"/>
                <a:gd name="T3" fmla="*/ 0 h 2"/>
                <a:gd name="T4" fmla="*/ 1 w 1"/>
                <a:gd name="T5" fmla="*/ 2 h 2"/>
                <a:gd name="T6" fmla="*/ 1 w 1"/>
                <a:gd name="T7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2">
                  <a:moveTo>
                    <a:pt x="1" y="1"/>
                  </a:moveTo>
                  <a:cubicBezTo>
                    <a:pt x="1" y="1"/>
                    <a:pt x="0" y="0"/>
                    <a:pt x="0" y="0"/>
                  </a:cubicBezTo>
                  <a:cubicBezTo>
                    <a:pt x="1" y="2"/>
                    <a:pt x="1" y="2"/>
                    <a:pt x="1" y="2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rgbClr val="E25A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68" name="Freeform 1663"/>
            <p:cNvSpPr/>
            <p:nvPr/>
          </p:nvSpPr>
          <p:spPr bwMode="auto">
            <a:xfrm>
              <a:off x="1209" y="2845"/>
              <a:ext cx="0" cy="3"/>
            </a:xfrm>
            <a:custGeom>
              <a:avLst/>
              <a:gdLst>
                <a:gd name="T0" fmla="*/ 0 h 1"/>
                <a:gd name="T1" fmla="*/ 0 h 1"/>
                <a:gd name="T2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E25A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69" name="Freeform 1664"/>
            <p:cNvSpPr/>
            <p:nvPr/>
          </p:nvSpPr>
          <p:spPr bwMode="auto">
            <a:xfrm>
              <a:off x="1206" y="2837"/>
              <a:ext cx="3" cy="11"/>
            </a:xfrm>
            <a:custGeom>
              <a:avLst/>
              <a:gdLst>
                <a:gd name="T0" fmla="*/ 0 w 1"/>
                <a:gd name="T1" fmla="*/ 4 h 4"/>
                <a:gd name="T2" fmla="*/ 1 w 1"/>
                <a:gd name="T3" fmla="*/ 3 h 4"/>
                <a:gd name="T4" fmla="*/ 1 w 1"/>
                <a:gd name="T5" fmla="*/ 3 h 4"/>
                <a:gd name="T6" fmla="*/ 0 w 1"/>
                <a:gd name="T7" fmla="*/ 1 h 4"/>
                <a:gd name="T8" fmla="*/ 1 w 1"/>
                <a:gd name="T9" fmla="*/ 1 h 4"/>
                <a:gd name="T10" fmla="*/ 0 w 1"/>
                <a:gd name="T11" fmla="*/ 0 h 4"/>
                <a:gd name="T12" fmla="*/ 0 w 1"/>
                <a:gd name="T13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" h="4">
                  <a:moveTo>
                    <a:pt x="0" y="4"/>
                  </a:moveTo>
                  <a:cubicBezTo>
                    <a:pt x="1" y="4"/>
                    <a:pt x="1" y="4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0" y="3"/>
                    <a:pt x="0" y="1"/>
                    <a:pt x="0" y="1"/>
                  </a:cubicBezTo>
                  <a:cubicBezTo>
                    <a:pt x="0" y="1"/>
                    <a:pt x="1" y="3"/>
                    <a:pt x="1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lose/>
                </a:path>
              </a:pathLst>
            </a:custGeom>
            <a:solidFill>
              <a:srgbClr val="E25A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70" name="Freeform 1665"/>
            <p:cNvSpPr/>
            <p:nvPr/>
          </p:nvSpPr>
          <p:spPr bwMode="auto">
            <a:xfrm>
              <a:off x="1209" y="2845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E25A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71" name="Freeform 1666"/>
            <p:cNvSpPr/>
            <p:nvPr/>
          </p:nvSpPr>
          <p:spPr bwMode="auto">
            <a:xfrm>
              <a:off x="1209" y="2843"/>
              <a:ext cx="0" cy="2"/>
            </a:xfrm>
            <a:custGeom>
              <a:avLst/>
              <a:gdLst>
                <a:gd name="T0" fmla="*/ 2 h 2"/>
                <a:gd name="T1" fmla="*/ 2 h 2"/>
                <a:gd name="T2" fmla="*/ 0 h 2"/>
                <a:gd name="T3" fmla="*/ 2 h 2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2">
                  <a:moveTo>
                    <a:pt x="0" y="2"/>
                  </a:moveTo>
                  <a:lnTo>
                    <a:pt x="0" y="2"/>
                  </a:lnTo>
                  <a:lnTo>
                    <a:pt x="0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E25A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72" name="Freeform 1667"/>
            <p:cNvSpPr/>
            <p:nvPr/>
          </p:nvSpPr>
          <p:spPr bwMode="auto">
            <a:xfrm>
              <a:off x="1203" y="2837"/>
              <a:ext cx="3" cy="11"/>
            </a:xfrm>
            <a:custGeom>
              <a:avLst/>
              <a:gdLst>
                <a:gd name="T0" fmla="*/ 0 w 1"/>
                <a:gd name="T1" fmla="*/ 4 h 4"/>
                <a:gd name="T2" fmla="*/ 1 w 1"/>
                <a:gd name="T3" fmla="*/ 2 h 4"/>
                <a:gd name="T4" fmla="*/ 0 w 1"/>
                <a:gd name="T5" fmla="*/ 0 h 4"/>
                <a:gd name="T6" fmla="*/ 0 w 1"/>
                <a:gd name="T7" fmla="*/ 1 h 4"/>
                <a:gd name="T8" fmla="*/ 0 w 1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4">
                  <a:moveTo>
                    <a:pt x="0" y="4"/>
                  </a:moveTo>
                  <a:cubicBezTo>
                    <a:pt x="0" y="2"/>
                    <a:pt x="1" y="4"/>
                    <a:pt x="1" y="2"/>
                  </a:cubicBezTo>
                  <a:cubicBezTo>
                    <a:pt x="0" y="2"/>
                    <a:pt x="0" y="1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3"/>
                    <a:pt x="0" y="4"/>
                  </a:cubicBezTo>
                  <a:close/>
                </a:path>
              </a:pathLst>
            </a:custGeom>
            <a:solidFill>
              <a:srgbClr val="E25A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73" name="Freeform 1668"/>
            <p:cNvSpPr/>
            <p:nvPr/>
          </p:nvSpPr>
          <p:spPr bwMode="auto">
            <a:xfrm>
              <a:off x="1203" y="2834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25A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74" name="Freeform 1669"/>
            <p:cNvSpPr/>
            <p:nvPr/>
          </p:nvSpPr>
          <p:spPr bwMode="auto">
            <a:xfrm>
              <a:off x="1201" y="2834"/>
              <a:ext cx="2" cy="11"/>
            </a:xfrm>
            <a:custGeom>
              <a:avLst/>
              <a:gdLst>
                <a:gd name="T0" fmla="*/ 0 w 1"/>
                <a:gd name="T1" fmla="*/ 3 h 4"/>
                <a:gd name="T2" fmla="*/ 0 w 1"/>
                <a:gd name="T3" fmla="*/ 2 h 4"/>
                <a:gd name="T4" fmla="*/ 0 w 1"/>
                <a:gd name="T5" fmla="*/ 3 h 4"/>
                <a:gd name="T6" fmla="*/ 0 w 1"/>
                <a:gd name="T7" fmla="*/ 2 h 4"/>
                <a:gd name="T8" fmla="*/ 0 w 1"/>
                <a:gd name="T9" fmla="*/ 4 h 4"/>
                <a:gd name="T10" fmla="*/ 1 w 1"/>
                <a:gd name="T11" fmla="*/ 2 h 4"/>
                <a:gd name="T12" fmla="*/ 1 w 1"/>
                <a:gd name="T13" fmla="*/ 3 h 4"/>
                <a:gd name="T14" fmla="*/ 1 w 1"/>
                <a:gd name="T15" fmla="*/ 1 h 4"/>
                <a:gd name="T16" fmla="*/ 1 w 1"/>
                <a:gd name="T17" fmla="*/ 1 h 4"/>
                <a:gd name="T18" fmla="*/ 1 w 1"/>
                <a:gd name="T19" fmla="*/ 0 h 4"/>
                <a:gd name="T20" fmla="*/ 0 w 1"/>
                <a:gd name="T21" fmla="*/ 2 h 4"/>
                <a:gd name="T22" fmla="*/ 0 w 1"/>
                <a:gd name="T23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" h="4">
                  <a:moveTo>
                    <a:pt x="0" y="3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3"/>
                  </a:cubicBezTo>
                  <a:cubicBezTo>
                    <a:pt x="0" y="3"/>
                    <a:pt x="0" y="2"/>
                    <a:pt x="0" y="2"/>
                  </a:cubicBezTo>
                  <a:cubicBezTo>
                    <a:pt x="0" y="4"/>
                    <a:pt x="0" y="2"/>
                    <a:pt x="0" y="4"/>
                  </a:cubicBezTo>
                  <a:cubicBezTo>
                    <a:pt x="0" y="4"/>
                    <a:pt x="0" y="4"/>
                    <a:pt x="1" y="2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0"/>
                    <a:pt x="0" y="3"/>
                    <a:pt x="1" y="1"/>
                  </a:cubicBezTo>
                  <a:cubicBezTo>
                    <a:pt x="1" y="1"/>
                    <a:pt x="1" y="1"/>
                    <a:pt x="1" y="0"/>
                  </a:cubicBezTo>
                  <a:cubicBezTo>
                    <a:pt x="1" y="1"/>
                    <a:pt x="0" y="2"/>
                    <a:pt x="0" y="2"/>
                  </a:cubicBezTo>
                  <a:cubicBezTo>
                    <a:pt x="0" y="3"/>
                    <a:pt x="1" y="2"/>
                    <a:pt x="0" y="3"/>
                  </a:cubicBezTo>
                  <a:close/>
                </a:path>
              </a:pathLst>
            </a:custGeom>
            <a:solidFill>
              <a:srgbClr val="E25A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75" name="Rectangle 1670"/>
            <p:cNvSpPr>
              <a:spLocks noChangeArrowheads="1"/>
            </p:cNvSpPr>
            <p:nvPr/>
          </p:nvSpPr>
          <p:spPr bwMode="auto">
            <a:xfrm>
              <a:off x="1201" y="2840"/>
              <a:ext cx="1" cy="1"/>
            </a:xfrm>
            <a:prstGeom prst="rect">
              <a:avLst/>
            </a:prstGeom>
            <a:solidFill>
              <a:srgbClr val="E25A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76" name="Freeform 1671"/>
            <p:cNvSpPr/>
            <p:nvPr/>
          </p:nvSpPr>
          <p:spPr bwMode="auto">
            <a:xfrm>
              <a:off x="1198" y="2840"/>
              <a:ext cx="11" cy="3"/>
            </a:xfrm>
            <a:custGeom>
              <a:avLst/>
              <a:gdLst>
                <a:gd name="T0" fmla="*/ 0 w 4"/>
                <a:gd name="T1" fmla="*/ 1 h 1"/>
                <a:gd name="T2" fmla="*/ 1 w 4"/>
                <a:gd name="T3" fmla="*/ 0 h 1"/>
                <a:gd name="T4" fmla="*/ 0 w 4"/>
                <a:gd name="T5" fmla="*/ 1 h 1"/>
                <a:gd name="T6" fmla="*/ 1 w 4"/>
                <a:gd name="T7" fmla="*/ 0 h 1"/>
                <a:gd name="T8" fmla="*/ 1 w 4"/>
                <a:gd name="T9" fmla="*/ 0 h 1"/>
                <a:gd name="T10" fmla="*/ 3 w 4"/>
                <a:gd name="T11" fmla="*/ 0 h 1"/>
                <a:gd name="T12" fmla="*/ 2 w 4"/>
                <a:gd name="T13" fmla="*/ 0 h 1"/>
                <a:gd name="T14" fmla="*/ 3 w 4"/>
                <a:gd name="T15" fmla="*/ 0 h 1"/>
                <a:gd name="T16" fmla="*/ 2 w 4"/>
                <a:gd name="T17" fmla="*/ 0 h 1"/>
                <a:gd name="T18" fmla="*/ 2 w 4"/>
                <a:gd name="T19" fmla="*/ 0 h 1"/>
                <a:gd name="T20" fmla="*/ 0 w 4"/>
                <a:gd name="T21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" h="1">
                  <a:moveTo>
                    <a:pt x="0" y="1"/>
                  </a:moveTo>
                  <a:cubicBezTo>
                    <a:pt x="0" y="1"/>
                    <a:pt x="1" y="1"/>
                    <a:pt x="1" y="0"/>
                  </a:cubicBezTo>
                  <a:cubicBezTo>
                    <a:pt x="1" y="0"/>
                    <a:pt x="1" y="1"/>
                    <a:pt x="0" y="1"/>
                  </a:cubicBezTo>
                  <a:cubicBezTo>
                    <a:pt x="1" y="1"/>
                    <a:pt x="2" y="0"/>
                    <a:pt x="1" y="0"/>
                  </a:cubicBezTo>
                  <a:cubicBezTo>
                    <a:pt x="1" y="0"/>
                    <a:pt x="2" y="0"/>
                    <a:pt x="1" y="0"/>
                  </a:cubicBezTo>
                  <a:cubicBezTo>
                    <a:pt x="1" y="0"/>
                    <a:pt x="3" y="0"/>
                    <a:pt x="3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4" y="0"/>
                    <a:pt x="3" y="0"/>
                  </a:cubicBezTo>
                  <a:cubicBezTo>
                    <a:pt x="3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0" y="0"/>
                    <a:pt x="0" y="0"/>
                    <a:pt x="0" y="1"/>
                  </a:cubicBezTo>
                  <a:close/>
                </a:path>
              </a:pathLst>
            </a:custGeom>
            <a:solidFill>
              <a:srgbClr val="E25A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77" name="Freeform 1672"/>
            <p:cNvSpPr/>
            <p:nvPr/>
          </p:nvSpPr>
          <p:spPr bwMode="auto">
            <a:xfrm>
              <a:off x="1198" y="2843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E25A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78" name="Freeform 1673"/>
            <p:cNvSpPr/>
            <p:nvPr/>
          </p:nvSpPr>
          <p:spPr bwMode="auto">
            <a:xfrm>
              <a:off x="1206" y="2840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E25A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79" name="Freeform 1674"/>
            <p:cNvSpPr/>
            <p:nvPr/>
          </p:nvSpPr>
          <p:spPr bwMode="auto">
            <a:xfrm>
              <a:off x="1198" y="2840"/>
              <a:ext cx="3" cy="0"/>
            </a:xfrm>
            <a:custGeom>
              <a:avLst/>
              <a:gdLst>
                <a:gd name="T0" fmla="*/ 0 w 1"/>
                <a:gd name="T1" fmla="*/ 1 w 1"/>
                <a:gd name="T2" fmla="*/ 0 w 1"/>
                <a:gd name="T3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E25A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80" name="Freeform 1675"/>
            <p:cNvSpPr/>
            <p:nvPr/>
          </p:nvSpPr>
          <p:spPr bwMode="auto">
            <a:xfrm>
              <a:off x="1195" y="2818"/>
              <a:ext cx="25" cy="22"/>
            </a:xfrm>
            <a:custGeom>
              <a:avLst/>
              <a:gdLst>
                <a:gd name="T0" fmla="*/ 7 w 9"/>
                <a:gd name="T1" fmla="*/ 5 h 8"/>
                <a:gd name="T2" fmla="*/ 7 w 9"/>
                <a:gd name="T3" fmla="*/ 4 h 8"/>
                <a:gd name="T4" fmla="*/ 8 w 9"/>
                <a:gd name="T5" fmla="*/ 3 h 8"/>
                <a:gd name="T6" fmla="*/ 9 w 9"/>
                <a:gd name="T7" fmla="*/ 1 h 8"/>
                <a:gd name="T8" fmla="*/ 8 w 9"/>
                <a:gd name="T9" fmla="*/ 1 h 8"/>
                <a:gd name="T10" fmla="*/ 8 w 9"/>
                <a:gd name="T11" fmla="*/ 0 h 8"/>
                <a:gd name="T12" fmla="*/ 6 w 9"/>
                <a:gd name="T13" fmla="*/ 1 h 8"/>
                <a:gd name="T14" fmla="*/ 5 w 9"/>
                <a:gd name="T15" fmla="*/ 1 h 8"/>
                <a:gd name="T16" fmla="*/ 1 w 9"/>
                <a:gd name="T17" fmla="*/ 4 h 8"/>
                <a:gd name="T18" fmla="*/ 3 w 9"/>
                <a:gd name="T19" fmla="*/ 6 h 8"/>
                <a:gd name="T20" fmla="*/ 2 w 9"/>
                <a:gd name="T21" fmla="*/ 5 h 8"/>
                <a:gd name="T22" fmla="*/ 2 w 9"/>
                <a:gd name="T23" fmla="*/ 5 h 8"/>
                <a:gd name="T24" fmla="*/ 1 w 9"/>
                <a:gd name="T25" fmla="*/ 6 h 8"/>
                <a:gd name="T26" fmla="*/ 3 w 9"/>
                <a:gd name="T27" fmla="*/ 7 h 8"/>
                <a:gd name="T28" fmla="*/ 1 w 9"/>
                <a:gd name="T29" fmla="*/ 7 h 8"/>
                <a:gd name="T30" fmla="*/ 2 w 9"/>
                <a:gd name="T31" fmla="*/ 7 h 8"/>
                <a:gd name="T32" fmla="*/ 4 w 9"/>
                <a:gd name="T33" fmla="*/ 7 h 8"/>
                <a:gd name="T34" fmla="*/ 5 w 9"/>
                <a:gd name="T35" fmla="*/ 8 h 8"/>
                <a:gd name="T36" fmla="*/ 3 w 9"/>
                <a:gd name="T37" fmla="*/ 5 h 8"/>
                <a:gd name="T38" fmla="*/ 4 w 9"/>
                <a:gd name="T39" fmla="*/ 5 h 8"/>
                <a:gd name="T40" fmla="*/ 6 w 9"/>
                <a:gd name="T41" fmla="*/ 5 h 8"/>
                <a:gd name="T42" fmla="*/ 5 w 9"/>
                <a:gd name="T43" fmla="*/ 3 h 8"/>
                <a:gd name="T44" fmla="*/ 5 w 9"/>
                <a:gd name="T45" fmla="*/ 4 h 8"/>
                <a:gd name="T46" fmla="*/ 5 w 9"/>
                <a:gd name="T47" fmla="*/ 3 h 8"/>
                <a:gd name="T48" fmla="*/ 6 w 9"/>
                <a:gd name="T49" fmla="*/ 4 h 8"/>
                <a:gd name="T50" fmla="*/ 5 w 9"/>
                <a:gd name="T51" fmla="*/ 2 h 8"/>
                <a:gd name="T52" fmla="*/ 7 w 9"/>
                <a:gd name="T53" fmla="*/ 5 h 8"/>
                <a:gd name="T54" fmla="*/ 6 w 9"/>
                <a:gd name="T55" fmla="*/ 3 h 8"/>
                <a:gd name="T56" fmla="*/ 6 w 9"/>
                <a:gd name="T57" fmla="*/ 2 h 8"/>
                <a:gd name="T58" fmla="*/ 7 w 9"/>
                <a:gd name="T59" fmla="*/ 5 h 8"/>
                <a:gd name="T60" fmla="*/ 7 w 9"/>
                <a:gd name="T61" fmla="*/ 3 h 8"/>
                <a:gd name="T62" fmla="*/ 7 w 9"/>
                <a:gd name="T63" fmla="*/ 2 h 8"/>
                <a:gd name="T64" fmla="*/ 7 w 9"/>
                <a:gd name="T65" fmla="*/ 3 h 8"/>
                <a:gd name="T66" fmla="*/ 7 w 9"/>
                <a:gd name="T67" fmla="*/ 5 h 8"/>
                <a:gd name="T68" fmla="*/ 7 w 9"/>
                <a:gd name="T69" fmla="*/ 5 h 8"/>
                <a:gd name="T70" fmla="*/ 8 w 9"/>
                <a:gd name="T71" fmla="*/ 3 h 8"/>
                <a:gd name="T72" fmla="*/ 7 w 9"/>
                <a:gd name="T73" fmla="*/ 5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9" h="8">
                  <a:moveTo>
                    <a:pt x="7" y="5"/>
                  </a:moveTo>
                  <a:cubicBezTo>
                    <a:pt x="7" y="4"/>
                    <a:pt x="7" y="4"/>
                    <a:pt x="7" y="4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8" y="2"/>
                    <a:pt x="9" y="2"/>
                    <a:pt x="9" y="1"/>
                  </a:cubicBezTo>
                  <a:cubicBezTo>
                    <a:pt x="9" y="0"/>
                    <a:pt x="8" y="2"/>
                    <a:pt x="8" y="1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7" y="2"/>
                    <a:pt x="6" y="1"/>
                  </a:cubicBezTo>
                  <a:cubicBezTo>
                    <a:pt x="6" y="0"/>
                    <a:pt x="6" y="1"/>
                    <a:pt x="5" y="1"/>
                  </a:cubicBezTo>
                  <a:cubicBezTo>
                    <a:pt x="4" y="1"/>
                    <a:pt x="3" y="3"/>
                    <a:pt x="1" y="4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2" y="5"/>
                    <a:pt x="3" y="6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0" y="5"/>
                    <a:pt x="2" y="6"/>
                    <a:pt x="1" y="6"/>
                  </a:cubicBezTo>
                  <a:cubicBezTo>
                    <a:pt x="1" y="6"/>
                    <a:pt x="3" y="7"/>
                    <a:pt x="3" y="7"/>
                  </a:cubicBezTo>
                  <a:cubicBezTo>
                    <a:pt x="1" y="6"/>
                    <a:pt x="3" y="7"/>
                    <a:pt x="1" y="7"/>
                  </a:cubicBezTo>
                  <a:cubicBezTo>
                    <a:pt x="0" y="7"/>
                    <a:pt x="3" y="7"/>
                    <a:pt x="2" y="7"/>
                  </a:cubicBezTo>
                  <a:cubicBezTo>
                    <a:pt x="4" y="8"/>
                    <a:pt x="3" y="7"/>
                    <a:pt x="4" y="7"/>
                  </a:cubicBezTo>
                  <a:cubicBezTo>
                    <a:pt x="5" y="8"/>
                    <a:pt x="3" y="7"/>
                    <a:pt x="5" y="8"/>
                  </a:cubicBezTo>
                  <a:cubicBezTo>
                    <a:pt x="5" y="8"/>
                    <a:pt x="3" y="6"/>
                    <a:pt x="3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3" y="5"/>
                    <a:pt x="4" y="4"/>
                    <a:pt x="6" y="5"/>
                  </a:cubicBezTo>
                  <a:cubicBezTo>
                    <a:pt x="5" y="4"/>
                    <a:pt x="6" y="5"/>
                    <a:pt x="5" y="3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3"/>
                    <a:pt x="6" y="4"/>
                    <a:pt x="6" y="4"/>
                  </a:cubicBezTo>
                  <a:cubicBezTo>
                    <a:pt x="5" y="3"/>
                    <a:pt x="5" y="3"/>
                    <a:pt x="5" y="2"/>
                  </a:cubicBezTo>
                  <a:cubicBezTo>
                    <a:pt x="6" y="3"/>
                    <a:pt x="6" y="4"/>
                    <a:pt x="7" y="5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4"/>
                    <a:pt x="6" y="3"/>
                    <a:pt x="6" y="2"/>
                  </a:cubicBezTo>
                  <a:cubicBezTo>
                    <a:pt x="6" y="2"/>
                    <a:pt x="6" y="4"/>
                    <a:pt x="7" y="5"/>
                  </a:cubicBezTo>
                  <a:cubicBezTo>
                    <a:pt x="7" y="5"/>
                    <a:pt x="7" y="2"/>
                    <a:pt x="7" y="3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2"/>
                    <a:pt x="7" y="3"/>
                    <a:pt x="7" y="3"/>
                  </a:cubicBezTo>
                  <a:cubicBezTo>
                    <a:pt x="7" y="4"/>
                    <a:pt x="7" y="4"/>
                    <a:pt x="7" y="5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7" y="5"/>
                    <a:pt x="7" y="4"/>
                    <a:pt x="8" y="3"/>
                  </a:cubicBezTo>
                  <a:cubicBezTo>
                    <a:pt x="7" y="5"/>
                    <a:pt x="7" y="5"/>
                    <a:pt x="7" y="5"/>
                  </a:cubicBezTo>
                  <a:close/>
                </a:path>
              </a:pathLst>
            </a:custGeom>
            <a:solidFill>
              <a:srgbClr val="E25A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81" name="Rectangle 1676"/>
            <p:cNvSpPr>
              <a:spLocks noChangeArrowheads="1"/>
            </p:cNvSpPr>
            <p:nvPr/>
          </p:nvSpPr>
          <p:spPr bwMode="auto">
            <a:xfrm>
              <a:off x="1214" y="2832"/>
              <a:ext cx="1" cy="1"/>
            </a:xfrm>
            <a:prstGeom prst="rect">
              <a:avLst/>
            </a:prstGeom>
            <a:solidFill>
              <a:srgbClr val="E25A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82" name="Freeform 1677"/>
            <p:cNvSpPr/>
            <p:nvPr/>
          </p:nvSpPr>
          <p:spPr bwMode="auto">
            <a:xfrm>
              <a:off x="1214" y="2832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25A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83" name="Rectangle 1678"/>
            <p:cNvSpPr>
              <a:spLocks noChangeArrowheads="1"/>
            </p:cNvSpPr>
            <p:nvPr/>
          </p:nvSpPr>
          <p:spPr bwMode="auto">
            <a:xfrm>
              <a:off x="1211" y="2818"/>
              <a:ext cx="1" cy="3"/>
            </a:xfrm>
            <a:prstGeom prst="rect">
              <a:avLst/>
            </a:prstGeom>
            <a:solidFill>
              <a:srgbClr val="E25A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84" name="Freeform 1679"/>
            <p:cNvSpPr/>
            <p:nvPr/>
          </p:nvSpPr>
          <p:spPr bwMode="auto">
            <a:xfrm>
              <a:off x="1214" y="2832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E25A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85" name="Freeform 1680"/>
            <p:cNvSpPr/>
            <p:nvPr/>
          </p:nvSpPr>
          <p:spPr bwMode="auto">
            <a:xfrm>
              <a:off x="1211" y="2832"/>
              <a:ext cx="3" cy="2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1 h 1"/>
                <a:gd name="T4" fmla="*/ 0 w 1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E25A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86" name="Freeform 1681"/>
            <p:cNvSpPr/>
            <p:nvPr/>
          </p:nvSpPr>
          <p:spPr bwMode="auto">
            <a:xfrm>
              <a:off x="1211" y="2832"/>
              <a:ext cx="3" cy="2"/>
            </a:xfrm>
            <a:custGeom>
              <a:avLst/>
              <a:gdLst>
                <a:gd name="T0" fmla="*/ 0 w 3"/>
                <a:gd name="T1" fmla="*/ 2 h 2"/>
                <a:gd name="T2" fmla="*/ 0 w 3"/>
                <a:gd name="T3" fmla="*/ 2 h 2"/>
                <a:gd name="T4" fmla="*/ 3 w 3"/>
                <a:gd name="T5" fmla="*/ 0 h 2"/>
                <a:gd name="T6" fmla="*/ 0 w 3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2">
                  <a:moveTo>
                    <a:pt x="0" y="2"/>
                  </a:moveTo>
                  <a:lnTo>
                    <a:pt x="0" y="2"/>
                  </a:lnTo>
                  <a:lnTo>
                    <a:pt x="3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E25A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87" name="Freeform 1682"/>
            <p:cNvSpPr/>
            <p:nvPr/>
          </p:nvSpPr>
          <p:spPr bwMode="auto">
            <a:xfrm>
              <a:off x="1214" y="2821"/>
              <a:ext cx="22" cy="16"/>
            </a:xfrm>
            <a:custGeom>
              <a:avLst/>
              <a:gdLst>
                <a:gd name="T0" fmla="*/ 6 w 8"/>
                <a:gd name="T1" fmla="*/ 6 h 6"/>
                <a:gd name="T2" fmla="*/ 7 w 8"/>
                <a:gd name="T3" fmla="*/ 4 h 6"/>
                <a:gd name="T4" fmla="*/ 4 w 8"/>
                <a:gd name="T5" fmla="*/ 4 h 6"/>
                <a:gd name="T6" fmla="*/ 7 w 8"/>
                <a:gd name="T7" fmla="*/ 4 h 6"/>
                <a:gd name="T8" fmla="*/ 3 w 8"/>
                <a:gd name="T9" fmla="*/ 2 h 6"/>
                <a:gd name="T10" fmla="*/ 4 w 8"/>
                <a:gd name="T11" fmla="*/ 2 h 6"/>
                <a:gd name="T12" fmla="*/ 2 w 8"/>
                <a:gd name="T13" fmla="*/ 3 h 6"/>
                <a:gd name="T14" fmla="*/ 4 w 8"/>
                <a:gd name="T15" fmla="*/ 1 h 6"/>
                <a:gd name="T16" fmla="*/ 4 w 8"/>
                <a:gd name="T17" fmla="*/ 1 h 6"/>
                <a:gd name="T18" fmla="*/ 3 w 8"/>
                <a:gd name="T19" fmla="*/ 1 h 6"/>
                <a:gd name="T20" fmla="*/ 1 w 8"/>
                <a:gd name="T21" fmla="*/ 2 h 6"/>
                <a:gd name="T22" fmla="*/ 0 w 8"/>
                <a:gd name="T23" fmla="*/ 4 h 6"/>
                <a:gd name="T24" fmla="*/ 1 w 8"/>
                <a:gd name="T25" fmla="*/ 3 h 6"/>
                <a:gd name="T26" fmla="*/ 1 w 8"/>
                <a:gd name="T27" fmla="*/ 4 h 6"/>
                <a:gd name="T28" fmla="*/ 1 w 8"/>
                <a:gd name="T29" fmla="*/ 3 h 6"/>
                <a:gd name="T30" fmla="*/ 1 w 8"/>
                <a:gd name="T31" fmla="*/ 4 h 6"/>
                <a:gd name="T32" fmla="*/ 2 w 8"/>
                <a:gd name="T33" fmla="*/ 4 h 6"/>
                <a:gd name="T34" fmla="*/ 1 w 8"/>
                <a:gd name="T35" fmla="*/ 4 h 6"/>
                <a:gd name="T36" fmla="*/ 3 w 8"/>
                <a:gd name="T37" fmla="*/ 3 h 6"/>
                <a:gd name="T38" fmla="*/ 1 w 8"/>
                <a:gd name="T39" fmla="*/ 4 h 6"/>
                <a:gd name="T40" fmla="*/ 2 w 8"/>
                <a:gd name="T41" fmla="*/ 4 h 6"/>
                <a:gd name="T42" fmla="*/ 1 w 8"/>
                <a:gd name="T43" fmla="*/ 5 h 6"/>
                <a:gd name="T44" fmla="*/ 2 w 8"/>
                <a:gd name="T45" fmla="*/ 5 h 6"/>
                <a:gd name="T46" fmla="*/ 1 w 8"/>
                <a:gd name="T47" fmla="*/ 5 h 6"/>
                <a:gd name="T48" fmla="*/ 4 w 8"/>
                <a:gd name="T49" fmla="*/ 3 h 6"/>
                <a:gd name="T50" fmla="*/ 2 w 8"/>
                <a:gd name="T51" fmla="*/ 5 h 6"/>
                <a:gd name="T52" fmla="*/ 2 w 8"/>
                <a:gd name="T53" fmla="*/ 5 h 6"/>
                <a:gd name="T54" fmla="*/ 2 w 8"/>
                <a:gd name="T55" fmla="*/ 5 h 6"/>
                <a:gd name="T56" fmla="*/ 3 w 8"/>
                <a:gd name="T57" fmla="*/ 5 h 6"/>
                <a:gd name="T58" fmla="*/ 3 w 8"/>
                <a:gd name="T59" fmla="*/ 5 h 6"/>
                <a:gd name="T60" fmla="*/ 4 w 8"/>
                <a:gd name="T61" fmla="*/ 6 h 6"/>
                <a:gd name="T62" fmla="*/ 4 w 8"/>
                <a:gd name="T63" fmla="*/ 6 h 6"/>
                <a:gd name="T64" fmla="*/ 6 w 8"/>
                <a:gd name="T65" fmla="*/ 6 h 6"/>
                <a:gd name="T66" fmla="*/ 4 w 8"/>
                <a:gd name="T67" fmla="*/ 6 h 6"/>
                <a:gd name="T68" fmla="*/ 6 w 8"/>
                <a:gd name="T6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8" h="6">
                  <a:moveTo>
                    <a:pt x="6" y="6"/>
                  </a:moveTo>
                  <a:cubicBezTo>
                    <a:pt x="8" y="6"/>
                    <a:pt x="7" y="5"/>
                    <a:pt x="7" y="4"/>
                  </a:cubicBezTo>
                  <a:cubicBezTo>
                    <a:pt x="6" y="4"/>
                    <a:pt x="4" y="5"/>
                    <a:pt x="4" y="4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6" y="3"/>
                    <a:pt x="6" y="1"/>
                    <a:pt x="3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1"/>
                    <a:pt x="1" y="4"/>
                    <a:pt x="2" y="3"/>
                  </a:cubicBezTo>
                  <a:cubicBezTo>
                    <a:pt x="3" y="2"/>
                    <a:pt x="3" y="2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0"/>
                    <a:pt x="3" y="1"/>
                    <a:pt x="3" y="1"/>
                  </a:cubicBezTo>
                  <a:cubicBezTo>
                    <a:pt x="2" y="1"/>
                    <a:pt x="2" y="2"/>
                    <a:pt x="1" y="2"/>
                  </a:cubicBezTo>
                  <a:cubicBezTo>
                    <a:pt x="1" y="2"/>
                    <a:pt x="1" y="3"/>
                    <a:pt x="0" y="4"/>
                  </a:cubicBezTo>
                  <a:cubicBezTo>
                    <a:pt x="1" y="3"/>
                    <a:pt x="1" y="4"/>
                    <a:pt x="1" y="3"/>
                  </a:cubicBezTo>
                  <a:cubicBezTo>
                    <a:pt x="1" y="4"/>
                    <a:pt x="1" y="3"/>
                    <a:pt x="1" y="4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2" y="4"/>
                    <a:pt x="2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2" y="4"/>
                    <a:pt x="1" y="4"/>
                    <a:pt x="3" y="3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0" y="5"/>
                    <a:pt x="1" y="5"/>
                  </a:cubicBezTo>
                  <a:cubicBezTo>
                    <a:pt x="1" y="5"/>
                    <a:pt x="2" y="5"/>
                    <a:pt x="2" y="5"/>
                  </a:cubicBezTo>
                  <a:cubicBezTo>
                    <a:pt x="3" y="4"/>
                    <a:pt x="1" y="5"/>
                    <a:pt x="1" y="5"/>
                  </a:cubicBezTo>
                  <a:cubicBezTo>
                    <a:pt x="2" y="4"/>
                    <a:pt x="3" y="4"/>
                    <a:pt x="4" y="3"/>
                  </a:cubicBezTo>
                  <a:cubicBezTo>
                    <a:pt x="3" y="4"/>
                    <a:pt x="4" y="4"/>
                    <a:pt x="2" y="5"/>
                  </a:cubicBezTo>
                  <a:cubicBezTo>
                    <a:pt x="2" y="5"/>
                    <a:pt x="3" y="5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4" y="5"/>
                    <a:pt x="1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4" y="5"/>
                    <a:pt x="4" y="5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5" y="6"/>
                    <a:pt x="5" y="6"/>
                    <a:pt x="6" y="6"/>
                  </a:cubicBezTo>
                  <a:cubicBezTo>
                    <a:pt x="6" y="6"/>
                    <a:pt x="5" y="6"/>
                    <a:pt x="4" y="6"/>
                  </a:cubicBezTo>
                  <a:cubicBezTo>
                    <a:pt x="5" y="6"/>
                    <a:pt x="6" y="6"/>
                    <a:pt x="6" y="6"/>
                  </a:cubicBezTo>
                  <a:close/>
                </a:path>
              </a:pathLst>
            </a:custGeom>
            <a:solidFill>
              <a:srgbClr val="E25A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88" name="Freeform 1683"/>
            <p:cNvSpPr/>
            <p:nvPr/>
          </p:nvSpPr>
          <p:spPr bwMode="auto">
            <a:xfrm>
              <a:off x="1217" y="2832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25A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89" name="Freeform 1684"/>
            <p:cNvSpPr/>
            <p:nvPr/>
          </p:nvSpPr>
          <p:spPr bwMode="auto">
            <a:xfrm>
              <a:off x="1211" y="2834"/>
              <a:ext cx="22" cy="22"/>
            </a:xfrm>
            <a:custGeom>
              <a:avLst/>
              <a:gdLst>
                <a:gd name="T0" fmla="*/ 4 w 8"/>
                <a:gd name="T1" fmla="*/ 2 h 8"/>
                <a:gd name="T2" fmla="*/ 3 w 8"/>
                <a:gd name="T3" fmla="*/ 1 h 8"/>
                <a:gd name="T4" fmla="*/ 5 w 8"/>
                <a:gd name="T5" fmla="*/ 3 h 8"/>
                <a:gd name="T6" fmla="*/ 6 w 8"/>
                <a:gd name="T7" fmla="*/ 4 h 8"/>
                <a:gd name="T8" fmla="*/ 3 w 8"/>
                <a:gd name="T9" fmla="*/ 2 h 8"/>
                <a:gd name="T10" fmla="*/ 3 w 8"/>
                <a:gd name="T11" fmla="*/ 2 h 8"/>
                <a:gd name="T12" fmla="*/ 4 w 8"/>
                <a:gd name="T13" fmla="*/ 3 h 8"/>
                <a:gd name="T14" fmla="*/ 4 w 8"/>
                <a:gd name="T15" fmla="*/ 5 h 8"/>
                <a:gd name="T16" fmla="*/ 4 w 8"/>
                <a:gd name="T17" fmla="*/ 4 h 8"/>
                <a:gd name="T18" fmla="*/ 2 w 8"/>
                <a:gd name="T19" fmla="*/ 3 h 8"/>
                <a:gd name="T20" fmla="*/ 5 w 8"/>
                <a:gd name="T21" fmla="*/ 8 h 8"/>
                <a:gd name="T22" fmla="*/ 5 w 8"/>
                <a:gd name="T23" fmla="*/ 7 h 8"/>
                <a:gd name="T24" fmla="*/ 3 w 8"/>
                <a:gd name="T25" fmla="*/ 5 h 8"/>
                <a:gd name="T26" fmla="*/ 4 w 8"/>
                <a:gd name="T27" fmla="*/ 5 h 8"/>
                <a:gd name="T28" fmla="*/ 5 w 8"/>
                <a:gd name="T29" fmla="*/ 6 h 8"/>
                <a:gd name="T30" fmla="*/ 8 w 8"/>
                <a:gd name="T31" fmla="*/ 3 h 8"/>
                <a:gd name="T32" fmla="*/ 7 w 8"/>
                <a:gd name="T33" fmla="*/ 3 h 8"/>
                <a:gd name="T34" fmla="*/ 6 w 8"/>
                <a:gd name="T35" fmla="*/ 2 h 8"/>
                <a:gd name="T36" fmla="*/ 4 w 8"/>
                <a:gd name="T37" fmla="*/ 2 h 8"/>
                <a:gd name="T38" fmla="*/ 5 w 8"/>
                <a:gd name="T39" fmla="*/ 2 h 8"/>
                <a:gd name="T40" fmla="*/ 3 w 8"/>
                <a:gd name="T41" fmla="*/ 1 h 8"/>
                <a:gd name="T42" fmla="*/ 2 w 8"/>
                <a:gd name="T43" fmla="*/ 0 h 8"/>
                <a:gd name="T44" fmla="*/ 2 w 8"/>
                <a:gd name="T45" fmla="*/ 1 h 8"/>
                <a:gd name="T46" fmla="*/ 4 w 8"/>
                <a:gd name="T47" fmla="*/ 2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8" h="8">
                  <a:moveTo>
                    <a:pt x="4" y="2"/>
                  </a:moveTo>
                  <a:cubicBezTo>
                    <a:pt x="4" y="2"/>
                    <a:pt x="3" y="1"/>
                    <a:pt x="3" y="1"/>
                  </a:cubicBezTo>
                  <a:cubicBezTo>
                    <a:pt x="3" y="2"/>
                    <a:pt x="4" y="2"/>
                    <a:pt x="5" y="3"/>
                  </a:cubicBezTo>
                  <a:cubicBezTo>
                    <a:pt x="5" y="3"/>
                    <a:pt x="6" y="4"/>
                    <a:pt x="6" y="4"/>
                  </a:cubicBezTo>
                  <a:cubicBezTo>
                    <a:pt x="5" y="3"/>
                    <a:pt x="4" y="2"/>
                    <a:pt x="3" y="2"/>
                  </a:cubicBezTo>
                  <a:cubicBezTo>
                    <a:pt x="4" y="2"/>
                    <a:pt x="3" y="2"/>
                    <a:pt x="3" y="2"/>
                  </a:cubicBezTo>
                  <a:cubicBezTo>
                    <a:pt x="4" y="3"/>
                    <a:pt x="3" y="3"/>
                    <a:pt x="4" y="3"/>
                  </a:cubicBezTo>
                  <a:cubicBezTo>
                    <a:pt x="5" y="4"/>
                    <a:pt x="5" y="5"/>
                    <a:pt x="4" y="5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3"/>
                    <a:pt x="3" y="4"/>
                    <a:pt x="2" y="3"/>
                  </a:cubicBezTo>
                  <a:cubicBezTo>
                    <a:pt x="4" y="4"/>
                    <a:pt x="2" y="5"/>
                    <a:pt x="5" y="8"/>
                  </a:cubicBezTo>
                  <a:cubicBezTo>
                    <a:pt x="5" y="8"/>
                    <a:pt x="5" y="7"/>
                    <a:pt x="5" y="7"/>
                  </a:cubicBezTo>
                  <a:cubicBezTo>
                    <a:pt x="4" y="7"/>
                    <a:pt x="4" y="6"/>
                    <a:pt x="3" y="5"/>
                  </a:cubicBezTo>
                  <a:cubicBezTo>
                    <a:pt x="4" y="5"/>
                    <a:pt x="4" y="4"/>
                    <a:pt x="4" y="5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6" y="6"/>
                    <a:pt x="7" y="4"/>
                    <a:pt x="8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6" y="3"/>
                    <a:pt x="6" y="3"/>
                    <a:pt x="6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1"/>
                    <a:pt x="5" y="2"/>
                  </a:cubicBezTo>
                  <a:cubicBezTo>
                    <a:pt x="4" y="1"/>
                    <a:pt x="3" y="1"/>
                    <a:pt x="3" y="1"/>
                  </a:cubicBezTo>
                  <a:cubicBezTo>
                    <a:pt x="3" y="1"/>
                    <a:pt x="3" y="1"/>
                    <a:pt x="2" y="0"/>
                  </a:cubicBezTo>
                  <a:cubicBezTo>
                    <a:pt x="0" y="0"/>
                    <a:pt x="3" y="1"/>
                    <a:pt x="2" y="1"/>
                  </a:cubicBezTo>
                  <a:lnTo>
                    <a:pt x="4" y="2"/>
                  </a:lnTo>
                  <a:close/>
                </a:path>
              </a:pathLst>
            </a:custGeom>
            <a:solidFill>
              <a:srgbClr val="E25A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90" name="Freeform 1685"/>
            <p:cNvSpPr/>
            <p:nvPr/>
          </p:nvSpPr>
          <p:spPr bwMode="auto">
            <a:xfrm>
              <a:off x="1222" y="2837"/>
              <a:ext cx="3" cy="0"/>
            </a:xfrm>
            <a:custGeom>
              <a:avLst/>
              <a:gdLst>
                <a:gd name="T0" fmla="*/ 0 w 3"/>
                <a:gd name="T1" fmla="*/ 3 w 3"/>
                <a:gd name="T2" fmla="*/ 0 w 3"/>
                <a:gd name="T3" fmla="*/ 0 w 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3">
                  <a:moveTo>
                    <a:pt x="0" y="0"/>
                  </a:moveTo>
                  <a:lnTo>
                    <a:pt x="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25A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91" name="Freeform 1686"/>
            <p:cNvSpPr/>
            <p:nvPr/>
          </p:nvSpPr>
          <p:spPr bwMode="auto">
            <a:xfrm>
              <a:off x="1230" y="2840"/>
              <a:ext cx="3" cy="3"/>
            </a:xfrm>
            <a:custGeom>
              <a:avLst/>
              <a:gdLst>
                <a:gd name="T0" fmla="*/ 1 w 1"/>
                <a:gd name="T1" fmla="*/ 1 h 1"/>
                <a:gd name="T2" fmla="*/ 0 w 1"/>
                <a:gd name="T3" fmla="*/ 0 h 1"/>
                <a:gd name="T4" fmla="*/ 1 w 1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1" y="1"/>
                  </a:cubicBezTo>
                  <a:close/>
                </a:path>
              </a:pathLst>
            </a:custGeom>
            <a:solidFill>
              <a:srgbClr val="E25A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92" name="Freeform 1687"/>
            <p:cNvSpPr/>
            <p:nvPr/>
          </p:nvSpPr>
          <p:spPr bwMode="auto">
            <a:xfrm>
              <a:off x="1217" y="2843"/>
              <a:ext cx="3" cy="0"/>
            </a:xfrm>
            <a:custGeom>
              <a:avLst/>
              <a:gdLst>
                <a:gd name="T0" fmla="*/ 0 w 1"/>
                <a:gd name="T1" fmla="*/ 0 w 1"/>
                <a:gd name="T2" fmla="*/ 1 w 1"/>
                <a:gd name="T3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E25A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93" name="Freeform 1688"/>
            <p:cNvSpPr/>
            <p:nvPr/>
          </p:nvSpPr>
          <p:spPr bwMode="auto">
            <a:xfrm>
              <a:off x="1217" y="2848"/>
              <a:ext cx="5" cy="11"/>
            </a:xfrm>
            <a:custGeom>
              <a:avLst/>
              <a:gdLst>
                <a:gd name="T0" fmla="*/ 1 w 2"/>
                <a:gd name="T1" fmla="*/ 4 h 4"/>
                <a:gd name="T2" fmla="*/ 2 w 2"/>
                <a:gd name="T3" fmla="*/ 3 h 4"/>
                <a:gd name="T4" fmla="*/ 0 w 2"/>
                <a:gd name="T5" fmla="*/ 0 h 4"/>
                <a:gd name="T6" fmla="*/ 1 w 2"/>
                <a:gd name="T7" fmla="*/ 2 h 4"/>
                <a:gd name="T8" fmla="*/ 0 w 2"/>
                <a:gd name="T9" fmla="*/ 3 h 4"/>
                <a:gd name="T10" fmla="*/ 1 w 2"/>
                <a:gd name="T11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4">
                  <a:moveTo>
                    <a:pt x="1" y="4"/>
                  </a:moveTo>
                  <a:cubicBezTo>
                    <a:pt x="2" y="4"/>
                    <a:pt x="1" y="2"/>
                    <a:pt x="2" y="3"/>
                  </a:cubicBezTo>
                  <a:cubicBezTo>
                    <a:pt x="2" y="2"/>
                    <a:pt x="1" y="1"/>
                    <a:pt x="0" y="0"/>
                  </a:cubicBezTo>
                  <a:cubicBezTo>
                    <a:pt x="0" y="0"/>
                    <a:pt x="1" y="2"/>
                    <a:pt x="1" y="2"/>
                  </a:cubicBezTo>
                  <a:cubicBezTo>
                    <a:pt x="0" y="1"/>
                    <a:pt x="1" y="3"/>
                    <a:pt x="0" y="3"/>
                  </a:cubicBezTo>
                  <a:lnTo>
                    <a:pt x="1" y="4"/>
                  </a:lnTo>
                  <a:close/>
                </a:path>
              </a:pathLst>
            </a:custGeom>
            <a:solidFill>
              <a:srgbClr val="E25A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94" name="Freeform 1689"/>
            <p:cNvSpPr/>
            <p:nvPr/>
          </p:nvSpPr>
          <p:spPr bwMode="auto">
            <a:xfrm>
              <a:off x="1181" y="2840"/>
              <a:ext cx="36" cy="19"/>
            </a:xfrm>
            <a:custGeom>
              <a:avLst/>
              <a:gdLst>
                <a:gd name="T0" fmla="*/ 10 w 13"/>
                <a:gd name="T1" fmla="*/ 3 h 7"/>
                <a:gd name="T2" fmla="*/ 10 w 13"/>
                <a:gd name="T3" fmla="*/ 4 h 7"/>
                <a:gd name="T4" fmla="*/ 10 w 13"/>
                <a:gd name="T5" fmla="*/ 3 h 7"/>
                <a:gd name="T6" fmla="*/ 9 w 13"/>
                <a:gd name="T7" fmla="*/ 2 h 7"/>
                <a:gd name="T8" fmla="*/ 10 w 13"/>
                <a:gd name="T9" fmla="*/ 3 h 7"/>
                <a:gd name="T10" fmla="*/ 9 w 13"/>
                <a:gd name="T11" fmla="*/ 4 h 7"/>
                <a:gd name="T12" fmla="*/ 9 w 13"/>
                <a:gd name="T13" fmla="*/ 5 h 7"/>
                <a:gd name="T14" fmla="*/ 8 w 13"/>
                <a:gd name="T15" fmla="*/ 2 h 7"/>
                <a:gd name="T16" fmla="*/ 8 w 13"/>
                <a:gd name="T17" fmla="*/ 6 h 7"/>
                <a:gd name="T18" fmla="*/ 7 w 13"/>
                <a:gd name="T19" fmla="*/ 5 h 7"/>
                <a:gd name="T20" fmla="*/ 7 w 13"/>
                <a:gd name="T21" fmla="*/ 5 h 7"/>
                <a:gd name="T22" fmla="*/ 6 w 13"/>
                <a:gd name="T23" fmla="*/ 4 h 7"/>
                <a:gd name="T24" fmla="*/ 7 w 13"/>
                <a:gd name="T25" fmla="*/ 3 h 7"/>
                <a:gd name="T26" fmla="*/ 6 w 13"/>
                <a:gd name="T27" fmla="*/ 3 h 7"/>
                <a:gd name="T28" fmla="*/ 7 w 13"/>
                <a:gd name="T29" fmla="*/ 2 h 7"/>
                <a:gd name="T30" fmla="*/ 5 w 13"/>
                <a:gd name="T31" fmla="*/ 2 h 7"/>
                <a:gd name="T32" fmla="*/ 6 w 13"/>
                <a:gd name="T33" fmla="*/ 1 h 7"/>
                <a:gd name="T34" fmla="*/ 3 w 13"/>
                <a:gd name="T35" fmla="*/ 3 h 7"/>
                <a:gd name="T36" fmla="*/ 3 w 13"/>
                <a:gd name="T37" fmla="*/ 3 h 7"/>
                <a:gd name="T38" fmla="*/ 5 w 13"/>
                <a:gd name="T39" fmla="*/ 2 h 7"/>
                <a:gd name="T40" fmla="*/ 4 w 13"/>
                <a:gd name="T41" fmla="*/ 2 h 7"/>
                <a:gd name="T42" fmla="*/ 5 w 13"/>
                <a:gd name="T43" fmla="*/ 1 h 7"/>
                <a:gd name="T44" fmla="*/ 3 w 13"/>
                <a:gd name="T45" fmla="*/ 1 h 7"/>
                <a:gd name="T46" fmla="*/ 3 w 13"/>
                <a:gd name="T47" fmla="*/ 0 h 7"/>
                <a:gd name="T48" fmla="*/ 0 w 13"/>
                <a:gd name="T49" fmla="*/ 2 h 7"/>
                <a:gd name="T50" fmla="*/ 3 w 13"/>
                <a:gd name="T51" fmla="*/ 5 h 7"/>
                <a:gd name="T52" fmla="*/ 4 w 13"/>
                <a:gd name="T53" fmla="*/ 4 h 7"/>
                <a:gd name="T54" fmla="*/ 3 w 13"/>
                <a:gd name="T55" fmla="*/ 6 h 7"/>
                <a:gd name="T56" fmla="*/ 4 w 13"/>
                <a:gd name="T57" fmla="*/ 4 h 7"/>
                <a:gd name="T58" fmla="*/ 4 w 13"/>
                <a:gd name="T59" fmla="*/ 6 h 7"/>
                <a:gd name="T60" fmla="*/ 5 w 13"/>
                <a:gd name="T61" fmla="*/ 5 h 7"/>
                <a:gd name="T62" fmla="*/ 4 w 13"/>
                <a:gd name="T63" fmla="*/ 7 h 7"/>
                <a:gd name="T64" fmla="*/ 10 w 13"/>
                <a:gd name="T65" fmla="*/ 7 h 7"/>
                <a:gd name="T66" fmla="*/ 10 w 13"/>
                <a:gd name="T67" fmla="*/ 5 h 7"/>
                <a:gd name="T68" fmla="*/ 12 w 13"/>
                <a:gd name="T69" fmla="*/ 5 h 7"/>
                <a:gd name="T70" fmla="*/ 11 w 13"/>
                <a:gd name="T71" fmla="*/ 3 h 7"/>
                <a:gd name="T72" fmla="*/ 13 w 13"/>
                <a:gd name="T73" fmla="*/ 6 h 7"/>
                <a:gd name="T74" fmla="*/ 13 w 13"/>
                <a:gd name="T75" fmla="*/ 6 h 7"/>
                <a:gd name="T76" fmla="*/ 12 w 13"/>
                <a:gd name="T77" fmla="*/ 5 h 7"/>
                <a:gd name="T78" fmla="*/ 13 w 13"/>
                <a:gd name="T79" fmla="*/ 6 h 7"/>
                <a:gd name="T80" fmla="*/ 11 w 13"/>
                <a:gd name="T81" fmla="*/ 2 h 7"/>
                <a:gd name="T82" fmla="*/ 10 w 13"/>
                <a:gd name="T83" fmla="*/ 1 h 7"/>
                <a:gd name="T84" fmla="*/ 10 w 13"/>
                <a:gd name="T85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3" h="7">
                  <a:moveTo>
                    <a:pt x="10" y="3"/>
                  </a:moveTo>
                  <a:cubicBezTo>
                    <a:pt x="10" y="3"/>
                    <a:pt x="10" y="4"/>
                    <a:pt x="10" y="4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9" y="1"/>
                    <a:pt x="10" y="3"/>
                    <a:pt x="9" y="2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9" y="3"/>
                    <a:pt x="10" y="4"/>
                    <a:pt x="9" y="4"/>
                  </a:cubicBezTo>
                  <a:cubicBezTo>
                    <a:pt x="9" y="4"/>
                    <a:pt x="9" y="4"/>
                    <a:pt x="9" y="5"/>
                  </a:cubicBezTo>
                  <a:cubicBezTo>
                    <a:pt x="8" y="4"/>
                    <a:pt x="8" y="4"/>
                    <a:pt x="8" y="2"/>
                  </a:cubicBezTo>
                  <a:cubicBezTo>
                    <a:pt x="8" y="3"/>
                    <a:pt x="8" y="5"/>
                    <a:pt x="8" y="6"/>
                  </a:cubicBezTo>
                  <a:cubicBezTo>
                    <a:pt x="7" y="4"/>
                    <a:pt x="7" y="6"/>
                    <a:pt x="7" y="5"/>
                  </a:cubicBezTo>
                  <a:cubicBezTo>
                    <a:pt x="7" y="5"/>
                    <a:pt x="7" y="4"/>
                    <a:pt x="7" y="5"/>
                  </a:cubicBezTo>
                  <a:cubicBezTo>
                    <a:pt x="7" y="3"/>
                    <a:pt x="7" y="5"/>
                    <a:pt x="6" y="4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3"/>
                    <a:pt x="6" y="4"/>
                    <a:pt x="6" y="3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6" y="3"/>
                    <a:pt x="6" y="2"/>
                    <a:pt x="5" y="2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4" y="2"/>
                    <a:pt x="6" y="2"/>
                    <a:pt x="3" y="3"/>
                  </a:cubicBezTo>
                  <a:cubicBezTo>
                    <a:pt x="6" y="1"/>
                    <a:pt x="2" y="4"/>
                    <a:pt x="3" y="3"/>
                  </a:cubicBezTo>
                  <a:cubicBezTo>
                    <a:pt x="4" y="2"/>
                    <a:pt x="4" y="3"/>
                    <a:pt x="5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5" y="1"/>
                    <a:pt x="4" y="1"/>
                    <a:pt x="5" y="1"/>
                  </a:cubicBezTo>
                  <a:cubicBezTo>
                    <a:pt x="5" y="1"/>
                    <a:pt x="4" y="1"/>
                    <a:pt x="3" y="1"/>
                  </a:cubicBezTo>
                  <a:cubicBezTo>
                    <a:pt x="3" y="1"/>
                    <a:pt x="3" y="1"/>
                    <a:pt x="3" y="0"/>
                  </a:cubicBezTo>
                  <a:cubicBezTo>
                    <a:pt x="3" y="1"/>
                    <a:pt x="1" y="1"/>
                    <a:pt x="0" y="2"/>
                  </a:cubicBezTo>
                  <a:cubicBezTo>
                    <a:pt x="1" y="3"/>
                    <a:pt x="2" y="3"/>
                    <a:pt x="3" y="5"/>
                  </a:cubicBezTo>
                  <a:cubicBezTo>
                    <a:pt x="4" y="3"/>
                    <a:pt x="3" y="5"/>
                    <a:pt x="4" y="4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4" y="6"/>
                    <a:pt x="4" y="5"/>
                    <a:pt x="4" y="4"/>
                  </a:cubicBezTo>
                  <a:cubicBezTo>
                    <a:pt x="5" y="4"/>
                    <a:pt x="4" y="5"/>
                    <a:pt x="4" y="6"/>
                  </a:cubicBezTo>
                  <a:cubicBezTo>
                    <a:pt x="4" y="6"/>
                    <a:pt x="4" y="6"/>
                    <a:pt x="5" y="5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7" y="7"/>
                    <a:pt x="8" y="6"/>
                    <a:pt x="10" y="7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11" y="6"/>
                    <a:pt x="10" y="2"/>
                    <a:pt x="12" y="5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2" y="4"/>
                    <a:pt x="12" y="5"/>
                    <a:pt x="13" y="6"/>
                  </a:cubicBezTo>
                  <a:cubicBezTo>
                    <a:pt x="13" y="6"/>
                    <a:pt x="13" y="6"/>
                    <a:pt x="13" y="6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2" y="4"/>
                    <a:pt x="13" y="5"/>
                    <a:pt x="13" y="6"/>
                  </a:cubicBezTo>
                  <a:cubicBezTo>
                    <a:pt x="13" y="4"/>
                    <a:pt x="12" y="3"/>
                    <a:pt x="11" y="2"/>
                  </a:cubicBezTo>
                  <a:cubicBezTo>
                    <a:pt x="12" y="5"/>
                    <a:pt x="10" y="0"/>
                    <a:pt x="10" y="1"/>
                  </a:cubicBezTo>
                  <a:cubicBezTo>
                    <a:pt x="10" y="2"/>
                    <a:pt x="10" y="3"/>
                    <a:pt x="10" y="3"/>
                  </a:cubicBezTo>
                  <a:close/>
                </a:path>
              </a:pathLst>
            </a:custGeom>
            <a:solidFill>
              <a:srgbClr val="E25A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95" name="Freeform 1690"/>
            <p:cNvSpPr/>
            <p:nvPr/>
          </p:nvSpPr>
          <p:spPr bwMode="auto">
            <a:xfrm>
              <a:off x="1217" y="2856"/>
              <a:ext cx="0" cy="3"/>
            </a:xfrm>
            <a:custGeom>
              <a:avLst/>
              <a:gdLst>
                <a:gd name="T0" fmla="*/ 3 h 3"/>
                <a:gd name="T1" fmla="*/ 0 h 3"/>
                <a:gd name="T2" fmla="*/ 3 h 3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3">
                  <a:moveTo>
                    <a:pt x="0" y="3"/>
                  </a:move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rgbClr val="E25A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96" name="Freeform 1691"/>
            <p:cNvSpPr/>
            <p:nvPr/>
          </p:nvSpPr>
          <p:spPr bwMode="auto">
            <a:xfrm>
              <a:off x="1190" y="2840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E25A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97" name="Rectangle 1692"/>
            <p:cNvSpPr>
              <a:spLocks noChangeArrowheads="1"/>
            </p:cNvSpPr>
            <p:nvPr/>
          </p:nvSpPr>
          <p:spPr bwMode="auto">
            <a:xfrm>
              <a:off x="1217" y="2856"/>
              <a:ext cx="1" cy="1"/>
            </a:xfrm>
            <a:prstGeom prst="rect">
              <a:avLst/>
            </a:prstGeom>
            <a:solidFill>
              <a:srgbClr val="E25A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98" name="Freeform 1693"/>
            <p:cNvSpPr/>
            <p:nvPr/>
          </p:nvSpPr>
          <p:spPr bwMode="auto">
            <a:xfrm>
              <a:off x="1214" y="2845"/>
              <a:ext cx="0" cy="3"/>
            </a:xfrm>
            <a:custGeom>
              <a:avLst/>
              <a:gdLst>
                <a:gd name="T0" fmla="*/ 0 h 3"/>
                <a:gd name="T1" fmla="*/ 0 h 3"/>
                <a:gd name="T2" fmla="*/ 3 h 3"/>
                <a:gd name="T3" fmla="*/ 0 h 3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3">
                  <a:moveTo>
                    <a:pt x="0" y="0"/>
                  </a:moveTo>
                  <a:lnTo>
                    <a:pt x="0" y="0"/>
                  </a:lnTo>
                  <a:lnTo>
                    <a:pt x="0" y="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25A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99" name="Freeform 1694"/>
            <p:cNvSpPr/>
            <p:nvPr/>
          </p:nvSpPr>
          <p:spPr bwMode="auto">
            <a:xfrm>
              <a:off x="1192" y="2837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25A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00" name="Freeform 1695"/>
            <p:cNvSpPr/>
            <p:nvPr/>
          </p:nvSpPr>
          <p:spPr bwMode="auto">
            <a:xfrm>
              <a:off x="1198" y="2832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25A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01" name="Freeform 1696"/>
            <p:cNvSpPr/>
            <p:nvPr/>
          </p:nvSpPr>
          <p:spPr bwMode="auto">
            <a:xfrm>
              <a:off x="1179" y="2807"/>
              <a:ext cx="62" cy="33"/>
            </a:xfrm>
            <a:custGeom>
              <a:avLst/>
              <a:gdLst>
                <a:gd name="T0" fmla="*/ 18 w 23"/>
                <a:gd name="T1" fmla="*/ 10 h 12"/>
                <a:gd name="T2" fmla="*/ 19 w 23"/>
                <a:gd name="T3" fmla="*/ 11 h 12"/>
                <a:gd name="T4" fmla="*/ 21 w 23"/>
                <a:gd name="T5" fmla="*/ 10 h 12"/>
                <a:gd name="T6" fmla="*/ 20 w 23"/>
                <a:gd name="T7" fmla="*/ 7 h 12"/>
                <a:gd name="T8" fmla="*/ 17 w 23"/>
                <a:gd name="T9" fmla="*/ 4 h 12"/>
                <a:gd name="T10" fmla="*/ 15 w 23"/>
                <a:gd name="T11" fmla="*/ 2 h 12"/>
                <a:gd name="T12" fmla="*/ 12 w 23"/>
                <a:gd name="T13" fmla="*/ 3 h 12"/>
                <a:gd name="T14" fmla="*/ 12 w 23"/>
                <a:gd name="T15" fmla="*/ 3 h 12"/>
                <a:gd name="T16" fmla="*/ 10 w 23"/>
                <a:gd name="T17" fmla="*/ 2 h 12"/>
                <a:gd name="T18" fmla="*/ 10 w 23"/>
                <a:gd name="T19" fmla="*/ 6 h 12"/>
                <a:gd name="T20" fmla="*/ 9 w 23"/>
                <a:gd name="T21" fmla="*/ 6 h 12"/>
                <a:gd name="T22" fmla="*/ 8 w 23"/>
                <a:gd name="T23" fmla="*/ 5 h 12"/>
                <a:gd name="T24" fmla="*/ 6 w 23"/>
                <a:gd name="T25" fmla="*/ 5 h 12"/>
                <a:gd name="T26" fmla="*/ 5 w 23"/>
                <a:gd name="T27" fmla="*/ 6 h 12"/>
                <a:gd name="T28" fmla="*/ 4 w 23"/>
                <a:gd name="T29" fmla="*/ 7 h 12"/>
                <a:gd name="T30" fmla="*/ 5 w 23"/>
                <a:gd name="T31" fmla="*/ 9 h 12"/>
                <a:gd name="T32" fmla="*/ 3 w 23"/>
                <a:gd name="T33" fmla="*/ 8 h 12"/>
                <a:gd name="T34" fmla="*/ 3 w 23"/>
                <a:gd name="T35" fmla="*/ 9 h 12"/>
                <a:gd name="T36" fmla="*/ 3 w 23"/>
                <a:gd name="T37" fmla="*/ 12 h 12"/>
                <a:gd name="T38" fmla="*/ 3 w 23"/>
                <a:gd name="T39" fmla="*/ 11 h 12"/>
                <a:gd name="T40" fmla="*/ 2 w 23"/>
                <a:gd name="T41" fmla="*/ 10 h 12"/>
                <a:gd name="T42" fmla="*/ 6 w 23"/>
                <a:gd name="T43" fmla="*/ 10 h 12"/>
                <a:gd name="T44" fmla="*/ 6 w 23"/>
                <a:gd name="T45" fmla="*/ 10 h 12"/>
                <a:gd name="T46" fmla="*/ 6 w 23"/>
                <a:gd name="T47" fmla="*/ 10 h 12"/>
                <a:gd name="T48" fmla="*/ 7 w 23"/>
                <a:gd name="T49" fmla="*/ 10 h 12"/>
                <a:gd name="T50" fmla="*/ 7 w 23"/>
                <a:gd name="T51" fmla="*/ 9 h 12"/>
                <a:gd name="T52" fmla="*/ 7 w 23"/>
                <a:gd name="T53" fmla="*/ 8 h 12"/>
                <a:gd name="T54" fmla="*/ 7 w 23"/>
                <a:gd name="T55" fmla="*/ 9 h 12"/>
                <a:gd name="T56" fmla="*/ 8 w 23"/>
                <a:gd name="T57" fmla="*/ 8 h 12"/>
                <a:gd name="T58" fmla="*/ 8 w 23"/>
                <a:gd name="T59" fmla="*/ 8 h 12"/>
                <a:gd name="T60" fmla="*/ 9 w 23"/>
                <a:gd name="T61" fmla="*/ 7 h 12"/>
                <a:gd name="T62" fmla="*/ 9 w 23"/>
                <a:gd name="T63" fmla="*/ 8 h 12"/>
                <a:gd name="T64" fmla="*/ 10 w 23"/>
                <a:gd name="T65" fmla="*/ 8 h 12"/>
                <a:gd name="T66" fmla="*/ 10 w 23"/>
                <a:gd name="T67" fmla="*/ 6 h 12"/>
                <a:gd name="T68" fmla="*/ 12 w 23"/>
                <a:gd name="T69" fmla="*/ 6 h 12"/>
                <a:gd name="T70" fmla="*/ 14 w 23"/>
                <a:gd name="T71" fmla="*/ 5 h 12"/>
                <a:gd name="T72" fmla="*/ 14 w 23"/>
                <a:gd name="T73" fmla="*/ 6 h 12"/>
                <a:gd name="T74" fmla="*/ 16 w 23"/>
                <a:gd name="T75" fmla="*/ 6 h 12"/>
                <a:gd name="T76" fmla="*/ 17 w 23"/>
                <a:gd name="T77" fmla="*/ 4 h 12"/>
                <a:gd name="T78" fmla="*/ 16 w 23"/>
                <a:gd name="T79" fmla="*/ 7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23" h="12">
                  <a:moveTo>
                    <a:pt x="16" y="8"/>
                  </a:moveTo>
                  <a:cubicBezTo>
                    <a:pt x="16" y="8"/>
                    <a:pt x="17" y="9"/>
                    <a:pt x="18" y="10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7" y="9"/>
                    <a:pt x="18" y="11"/>
                    <a:pt x="19" y="11"/>
                  </a:cubicBezTo>
                  <a:cubicBezTo>
                    <a:pt x="19" y="11"/>
                    <a:pt x="19" y="11"/>
                    <a:pt x="19" y="11"/>
                  </a:cubicBezTo>
                  <a:cubicBezTo>
                    <a:pt x="18" y="9"/>
                    <a:pt x="20" y="11"/>
                    <a:pt x="21" y="10"/>
                  </a:cubicBezTo>
                  <a:cubicBezTo>
                    <a:pt x="21" y="9"/>
                    <a:pt x="18" y="8"/>
                    <a:pt x="19" y="8"/>
                  </a:cubicBezTo>
                  <a:cubicBezTo>
                    <a:pt x="18" y="7"/>
                    <a:pt x="19" y="7"/>
                    <a:pt x="20" y="7"/>
                  </a:cubicBezTo>
                  <a:cubicBezTo>
                    <a:pt x="20" y="7"/>
                    <a:pt x="18" y="7"/>
                    <a:pt x="18" y="7"/>
                  </a:cubicBezTo>
                  <a:cubicBezTo>
                    <a:pt x="23" y="4"/>
                    <a:pt x="15" y="6"/>
                    <a:pt x="17" y="4"/>
                  </a:cubicBezTo>
                  <a:cubicBezTo>
                    <a:pt x="17" y="3"/>
                    <a:pt x="16" y="3"/>
                    <a:pt x="15" y="4"/>
                  </a:cubicBezTo>
                  <a:cubicBezTo>
                    <a:pt x="16" y="3"/>
                    <a:pt x="15" y="4"/>
                    <a:pt x="15" y="2"/>
                  </a:cubicBezTo>
                  <a:cubicBezTo>
                    <a:pt x="14" y="5"/>
                    <a:pt x="14" y="0"/>
                    <a:pt x="13" y="4"/>
                  </a:cubicBezTo>
                  <a:cubicBezTo>
                    <a:pt x="13" y="3"/>
                    <a:pt x="13" y="4"/>
                    <a:pt x="12" y="3"/>
                  </a:cubicBezTo>
                  <a:cubicBezTo>
                    <a:pt x="12" y="3"/>
                    <a:pt x="13" y="3"/>
                    <a:pt x="13" y="3"/>
                  </a:cubicBezTo>
                  <a:cubicBezTo>
                    <a:pt x="12" y="2"/>
                    <a:pt x="12" y="5"/>
                    <a:pt x="12" y="3"/>
                  </a:cubicBezTo>
                  <a:cubicBezTo>
                    <a:pt x="11" y="2"/>
                    <a:pt x="12" y="4"/>
                    <a:pt x="11" y="5"/>
                  </a:cubicBezTo>
                  <a:cubicBezTo>
                    <a:pt x="11" y="5"/>
                    <a:pt x="11" y="4"/>
                    <a:pt x="10" y="2"/>
                  </a:cubicBezTo>
                  <a:cubicBezTo>
                    <a:pt x="10" y="4"/>
                    <a:pt x="10" y="3"/>
                    <a:pt x="10" y="4"/>
                  </a:cubicBezTo>
                  <a:cubicBezTo>
                    <a:pt x="10" y="4"/>
                    <a:pt x="10" y="5"/>
                    <a:pt x="10" y="6"/>
                  </a:cubicBezTo>
                  <a:cubicBezTo>
                    <a:pt x="9" y="5"/>
                    <a:pt x="10" y="7"/>
                    <a:pt x="9" y="8"/>
                  </a:cubicBezTo>
                  <a:cubicBezTo>
                    <a:pt x="9" y="6"/>
                    <a:pt x="10" y="7"/>
                    <a:pt x="9" y="6"/>
                  </a:cubicBezTo>
                  <a:cubicBezTo>
                    <a:pt x="9" y="5"/>
                    <a:pt x="10" y="5"/>
                    <a:pt x="10" y="3"/>
                  </a:cubicBezTo>
                  <a:cubicBezTo>
                    <a:pt x="9" y="3"/>
                    <a:pt x="8" y="4"/>
                    <a:pt x="8" y="5"/>
                  </a:cubicBezTo>
                  <a:cubicBezTo>
                    <a:pt x="7" y="5"/>
                    <a:pt x="8" y="4"/>
                    <a:pt x="7" y="4"/>
                  </a:cubicBezTo>
                  <a:cubicBezTo>
                    <a:pt x="6" y="3"/>
                    <a:pt x="7" y="6"/>
                    <a:pt x="6" y="5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6" y="6"/>
                    <a:pt x="5" y="5"/>
                    <a:pt x="5" y="6"/>
                  </a:cubicBezTo>
                  <a:cubicBezTo>
                    <a:pt x="5" y="6"/>
                    <a:pt x="5" y="6"/>
                    <a:pt x="5" y="7"/>
                  </a:cubicBezTo>
                  <a:cubicBezTo>
                    <a:pt x="4" y="4"/>
                    <a:pt x="6" y="8"/>
                    <a:pt x="4" y="7"/>
                  </a:cubicBezTo>
                  <a:cubicBezTo>
                    <a:pt x="5" y="8"/>
                    <a:pt x="6" y="9"/>
                    <a:pt x="6" y="9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6" y="9"/>
                    <a:pt x="3" y="7"/>
                    <a:pt x="3" y="6"/>
                  </a:cubicBezTo>
                  <a:cubicBezTo>
                    <a:pt x="3" y="7"/>
                    <a:pt x="2" y="7"/>
                    <a:pt x="3" y="8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1" y="8"/>
                    <a:pt x="5" y="9"/>
                    <a:pt x="3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2" y="10"/>
                    <a:pt x="0" y="12"/>
                    <a:pt x="3" y="12"/>
                  </a:cubicBezTo>
                  <a:cubicBezTo>
                    <a:pt x="4" y="12"/>
                    <a:pt x="6" y="11"/>
                    <a:pt x="6" y="11"/>
                  </a:cubicBezTo>
                  <a:cubicBezTo>
                    <a:pt x="5" y="11"/>
                    <a:pt x="4" y="11"/>
                    <a:pt x="3" y="11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4" y="11"/>
                    <a:pt x="3" y="10"/>
                    <a:pt x="2" y="10"/>
                  </a:cubicBezTo>
                  <a:cubicBezTo>
                    <a:pt x="1" y="10"/>
                    <a:pt x="3" y="10"/>
                    <a:pt x="3" y="10"/>
                  </a:cubicBezTo>
                  <a:cubicBezTo>
                    <a:pt x="4" y="10"/>
                    <a:pt x="4" y="10"/>
                    <a:pt x="6" y="10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4" y="9"/>
                    <a:pt x="7" y="10"/>
                    <a:pt x="6" y="10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6" y="10"/>
                    <a:pt x="6" y="10"/>
                    <a:pt x="7" y="10"/>
                  </a:cubicBezTo>
                  <a:cubicBezTo>
                    <a:pt x="6" y="9"/>
                    <a:pt x="5" y="8"/>
                    <a:pt x="5" y="8"/>
                  </a:cubicBezTo>
                  <a:cubicBezTo>
                    <a:pt x="6" y="9"/>
                    <a:pt x="6" y="8"/>
                    <a:pt x="7" y="9"/>
                  </a:cubicBezTo>
                  <a:cubicBezTo>
                    <a:pt x="6" y="8"/>
                    <a:pt x="7" y="9"/>
                    <a:pt x="7" y="8"/>
                  </a:cubicBezTo>
                  <a:cubicBezTo>
                    <a:pt x="6" y="7"/>
                    <a:pt x="7" y="7"/>
                    <a:pt x="7" y="8"/>
                  </a:cubicBezTo>
                  <a:cubicBezTo>
                    <a:pt x="7" y="9"/>
                    <a:pt x="7" y="9"/>
                    <a:pt x="7" y="9"/>
                  </a:cubicBezTo>
                  <a:cubicBezTo>
                    <a:pt x="7" y="9"/>
                    <a:pt x="7" y="9"/>
                    <a:pt x="7" y="9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8" y="9"/>
                    <a:pt x="7" y="8"/>
                    <a:pt x="8" y="8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8" y="9"/>
                    <a:pt x="7" y="6"/>
                    <a:pt x="8" y="8"/>
                  </a:cubicBezTo>
                  <a:cubicBezTo>
                    <a:pt x="8" y="7"/>
                    <a:pt x="8" y="7"/>
                    <a:pt x="8" y="5"/>
                  </a:cubicBezTo>
                  <a:cubicBezTo>
                    <a:pt x="8" y="6"/>
                    <a:pt x="8" y="7"/>
                    <a:pt x="9" y="7"/>
                  </a:cubicBezTo>
                  <a:cubicBezTo>
                    <a:pt x="8" y="5"/>
                    <a:pt x="9" y="7"/>
                    <a:pt x="9" y="6"/>
                  </a:cubicBezTo>
                  <a:cubicBezTo>
                    <a:pt x="9" y="8"/>
                    <a:pt x="9" y="7"/>
                    <a:pt x="9" y="8"/>
                  </a:cubicBezTo>
                  <a:cubicBezTo>
                    <a:pt x="10" y="9"/>
                    <a:pt x="9" y="7"/>
                    <a:pt x="10" y="7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10" y="7"/>
                    <a:pt x="10" y="6"/>
                    <a:pt x="10" y="7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1" y="7"/>
                    <a:pt x="11" y="7"/>
                    <a:pt x="11" y="8"/>
                  </a:cubicBezTo>
                  <a:cubicBezTo>
                    <a:pt x="12" y="6"/>
                    <a:pt x="12" y="6"/>
                    <a:pt x="12" y="6"/>
                  </a:cubicBezTo>
                  <a:cubicBezTo>
                    <a:pt x="12" y="8"/>
                    <a:pt x="13" y="6"/>
                    <a:pt x="14" y="4"/>
                  </a:cubicBezTo>
                  <a:cubicBezTo>
                    <a:pt x="14" y="4"/>
                    <a:pt x="14" y="5"/>
                    <a:pt x="14" y="5"/>
                  </a:cubicBezTo>
                  <a:cubicBezTo>
                    <a:pt x="13" y="6"/>
                    <a:pt x="13" y="6"/>
                    <a:pt x="13" y="6"/>
                  </a:cubicBezTo>
                  <a:cubicBezTo>
                    <a:pt x="14" y="6"/>
                    <a:pt x="14" y="7"/>
                    <a:pt x="14" y="6"/>
                  </a:cubicBezTo>
                  <a:cubicBezTo>
                    <a:pt x="15" y="5"/>
                    <a:pt x="14" y="7"/>
                    <a:pt x="14" y="7"/>
                  </a:cubicBezTo>
                  <a:cubicBezTo>
                    <a:pt x="16" y="5"/>
                    <a:pt x="14" y="9"/>
                    <a:pt x="16" y="6"/>
                  </a:cubicBezTo>
                  <a:cubicBezTo>
                    <a:pt x="16" y="6"/>
                    <a:pt x="16" y="5"/>
                    <a:pt x="16" y="5"/>
                  </a:cubicBezTo>
                  <a:cubicBezTo>
                    <a:pt x="16" y="5"/>
                    <a:pt x="17" y="4"/>
                    <a:pt x="17" y="4"/>
                  </a:cubicBezTo>
                  <a:cubicBezTo>
                    <a:pt x="17" y="4"/>
                    <a:pt x="17" y="6"/>
                    <a:pt x="18" y="6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4" y="8"/>
                    <a:pt x="19" y="7"/>
                    <a:pt x="16" y="8"/>
                  </a:cubicBezTo>
                  <a:close/>
                </a:path>
              </a:pathLst>
            </a:custGeom>
            <a:solidFill>
              <a:srgbClr val="E25A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02" name="Freeform 1697"/>
            <p:cNvSpPr/>
            <p:nvPr/>
          </p:nvSpPr>
          <p:spPr bwMode="auto">
            <a:xfrm>
              <a:off x="1214" y="2823"/>
              <a:ext cx="0" cy="3"/>
            </a:xfrm>
            <a:custGeom>
              <a:avLst/>
              <a:gdLst>
                <a:gd name="T0" fmla="*/ 0 h 1"/>
                <a:gd name="T1" fmla="*/ 1 h 1"/>
                <a:gd name="T2" fmla="*/ 0 h 1"/>
                <a:gd name="T3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E25A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03" name="Freeform 1698"/>
            <p:cNvSpPr/>
            <p:nvPr/>
          </p:nvSpPr>
          <p:spPr bwMode="auto">
            <a:xfrm>
              <a:off x="1214" y="2823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E25A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04" name="Freeform 1699"/>
            <p:cNvSpPr/>
            <p:nvPr/>
          </p:nvSpPr>
          <p:spPr bwMode="auto">
            <a:xfrm>
              <a:off x="1220" y="2832"/>
              <a:ext cx="2" cy="0"/>
            </a:xfrm>
            <a:custGeom>
              <a:avLst/>
              <a:gdLst>
                <a:gd name="T0" fmla="*/ 1 w 1"/>
                <a:gd name="T1" fmla="*/ 1 w 1"/>
                <a:gd name="T2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1" y="0"/>
                    <a:pt x="0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E25A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05" name="Freeform 1700"/>
            <p:cNvSpPr/>
            <p:nvPr/>
          </p:nvSpPr>
          <p:spPr bwMode="auto">
            <a:xfrm>
              <a:off x="1222" y="2832"/>
              <a:ext cx="3" cy="2"/>
            </a:xfrm>
            <a:custGeom>
              <a:avLst/>
              <a:gdLst>
                <a:gd name="T0" fmla="*/ 0 w 3"/>
                <a:gd name="T1" fmla="*/ 0 h 2"/>
                <a:gd name="T2" fmla="*/ 3 w 3"/>
                <a:gd name="T3" fmla="*/ 2 h 2"/>
                <a:gd name="T4" fmla="*/ 3 w 3"/>
                <a:gd name="T5" fmla="*/ 0 h 2"/>
                <a:gd name="T6" fmla="*/ 0 w 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2">
                  <a:moveTo>
                    <a:pt x="0" y="0"/>
                  </a:moveTo>
                  <a:lnTo>
                    <a:pt x="3" y="2"/>
                  </a:lnTo>
                  <a:lnTo>
                    <a:pt x="3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25A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06" name="Freeform 1701"/>
            <p:cNvSpPr/>
            <p:nvPr/>
          </p:nvSpPr>
          <p:spPr bwMode="auto">
            <a:xfrm>
              <a:off x="1184" y="2834"/>
              <a:ext cx="49" cy="25"/>
            </a:xfrm>
            <a:custGeom>
              <a:avLst/>
              <a:gdLst>
                <a:gd name="T0" fmla="*/ 5 w 18"/>
                <a:gd name="T1" fmla="*/ 3 h 9"/>
                <a:gd name="T2" fmla="*/ 3 w 18"/>
                <a:gd name="T3" fmla="*/ 3 h 9"/>
                <a:gd name="T4" fmla="*/ 3 w 18"/>
                <a:gd name="T5" fmla="*/ 2 h 9"/>
                <a:gd name="T6" fmla="*/ 0 w 18"/>
                <a:gd name="T7" fmla="*/ 3 h 9"/>
                <a:gd name="T8" fmla="*/ 9 w 18"/>
                <a:gd name="T9" fmla="*/ 6 h 9"/>
                <a:gd name="T10" fmla="*/ 9 w 18"/>
                <a:gd name="T11" fmla="*/ 7 h 9"/>
                <a:gd name="T12" fmla="*/ 12 w 18"/>
                <a:gd name="T13" fmla="*/ 5 h 9"/>
                <a:gd name="T14" fmla="*/ 12 w 18"/>
                <a:gd name="T15" fmla="*/ 7 h 9"/>
                <a:gd name="T16" fmla="*/ 14 w 18"/>
                <a:gd name="T17" fmla="*/ 5 h 9"/>
                <a:gd name="T18" fmla="*/ 14 w 18"/>
                <a:gd name="T19" fmla="*/ 4 h 9"/>
                <a:gd name="T20" fmla="*/ 14 w 18"/>
                <a:gd name="T21" fmla="*/ 4 h 9"/>
                <a:gd name="T22" fmla="*/ 14 w 18"/>
                <a:gd name="T23" fmla="*/ 4 h 9"/>
                <a:gd name="T24" fmla="*/ 15 w 18"/>
                <a:gd name="T25" fmla="*/ 3 h 9"/>
                <a:gd name="T26" fmla="*/ 15 w 18"/>
                <a:gd name="T27" fmla="*/ 4 h 9"/>
                <a:gd name="T28" fmla="*/ 15 w 18"/>
                <a:gd name="T29" fmla="*/ 3 h 9"/>
                <a:gd name="T30" fmla="*/ 16 w 18"/>
                <a:gd name="T31" fmla="*/ 4 h 9"/>
                <a:gd name="T32" fmla="*/ 16 w 18"/>
                <a:gd name="T33" fmla="*/ 1 h 9"/>
                <a:gd name="T34" fmla="*/ 15 w 18"/>
                <a:gd name="T35" fmla="*/ 0 h 9"/>
                <a:gd name="T36" fmla="*/ 15 w 18"/>
                <a:gd name="T37" fmla="*/ 2 h 9"/>
                <a:gd name="T38" fmla="*/ 15 w 18"/>
                <a:gd name="T39" fmla="*/ 2 h 9"/>
                <a:gd name="T40" fmla="*/ 15 w 18"/>
                <a:gd name="T41" fmla="*/ 3 h 9"/>
                <a:gd name="T42" fmla="*/ 14 w 18"/>
                <a:gd name="T43" fmla="*/ 1 h 9"/>
                <a:gd name="T44" fmla="*/ 12 w 18"/>
                <a:gd name="T45" fmla="*/ 1 h 9"/>
                <a:gd name="T46" fmla="*/ 12 w 18"/>
                <a:gd name="T47" fmla="*/ 1 h 9"/>
                <a:gd name="T48" fmla="*/ 12 w 18"/>
                <a:gd name="T49" fmla="*/ 1 h 9"/>
                <a:gd name="T50" fmla="*/ 13 w 18"/>
                <a:gd name="T51" fmla="*/ 2 h 9"/>
                <a:gd name="T52" fmla="*/ 13 w 18"/>
                <a:gd name="T53" fmla="*/ 4 h 9"/>
                <a:gd name="T54" fmla="*/ 13 w 18"/>
                <a:gd name="T55" fmla="*/ 4 h 9"/>
                <a:gd name="T56" fmla="*/ 12 w 18"/>
                <a:gd name="T57" fmla="*/ 3 h 9"/>
                <a:gd name="T58" fmla="*/ 12 w 18"/>
                <a:gd name="T59" fmla="*/ 4 h 9"/>
                <a:gd name="T60" fmla="*/ 11 w 18"/>
                <a:gd name="T61" fmla="*/ 2 h 9"/>
                <a:gd name="T62" fmla="*/ 12 w 18"/>
                <a:gd name="T63" fmla="*/ 4 h 9"/>
                <a:gd name="T64" fmla="*/ 9 w 18"/>
                <a:gd name="T65" fmla="*/ 4 h 9"/>
                <a:gd name="T66" fmla="*/ 9 w 18"/>
                <a:gd name="T67" fmla="*/ 3 h 9"/>
                <a:gd name="T68" fmla="*/ 9 w 18"/>
                <a:gd name="T69" fmla="*/ 4 h 9"/>
                <a:gd name="T70" fmla="*/ 7 w 18"/>
                <a:gd name="T71" fmla="*/ 3 h 9"/>
                <a:gd name="T72" fmla="*/ 7 w 18"/>
                <a:gd name="T73" fmla="*/ 4 h 9"/>
                <a:gd name="T74" fmla="*/ 5 w 18"/>
                <a:gd name="T75" fmla="*/ 3 h 9"/>
                <a:gd name="T76" fmla="*/ 5 w 18"/>
                <a:gd name="T77" fmla="*/ 3 h 9"/>
                <a:gd name="T78" fmla="*/ 3 w 18"/>
                <a:gd name="T79" fmla="*/ 4 h 9"/>
                <a:gd name="T80" fmla="*/ 5 w 18"/>
                <a:gd name="T81" fmla="*/ 3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8" h="9">
                  <a:moveTo>
                    <a:pt x="5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4" y="3"/>
                    <a:pt x="2" y="3"/>
                    <a:pt x="3" y="2"/>
                  </a:cubicBezTo>
                  <a:cubicBezTo>
                    <a:pt x="2" y="3"/>
                    <a:pt x="2" y="1"/>
                    <a:pt x="0" y="3"/>
                  </a:cubicBezTo>
                  <a:cubicBezTo>
                    <a:pt x="3" y="5"/>
                    <a:pt x="6" y="8"/>
                    <a:pt x="9" y="6"/>
                  </a:cubicBezTo>
                  <a:cubicBezTo>
                    <a:pt x="9" y="7"/>
                    <a:pt x="9" y="7"/>
                    <a:pt x="9" y="7"/>
                  </a:cubicBezTo>
                  <a:cubicBezTo>
                    <a:pt x="10" y="5"/>
                    <a:pt x="11" y="9"/>
                    <a:pt x="12" y="5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3" y="7"/>
                    <a:pt x="12" y="3"/>
                    <a:pt x="14" y="5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5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3"/>
                    <a:pt x="14" y="3"/>
                    <a:pt x="15" y="3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5" y="4"/>
                    <a:pt x="15" y="3"/>
                    <a:pt x="15" y="3"/>
                  </a:cubicBezTo>
                  <a:cubicBezTo>
                    <a:pt x="16" y="3"/>
                    <a:pt x="16" y="3"/>
                    <a:pt x="16" y="4"/>
                  </a:cubicBezTo>
                  <a:cubicBezTo>
                    <a:pt x="16" y="2"/>
                    <a:pt x="18" y="3"/>
                    <a:pt x="16" y="1"/>
                  </a:cubicBezTo>
                  <a:cubicBezTo>
                    <a:pt x="16" y="0"/>
                    <a:pt x="15" y="0"/>
                    <a:pt x="15" y="0"/>
                  </a:cubicBezTo>
                  <a:cubicBezTo>
                    <a:pt x="14" y="0"/>
                    <a:pt x="15" y="1"/>
                    <a:pt x="15" y="2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17" y="4"/>
                    <a:pt x="14" y="1"/>
                    <a:pt x="15" y="3"/>
                  </a:cubicBezTo>
                  <a:cubicBezTo>
                    <a:pt x="14" y="2"/>
                    <a:pt x="14" y="2"/>
                    <a:pt x="14" y="1"/>
                  </a:cubicBezTo>
                  <a:cubicBezTo>
                    <a:pt x="12" y="0"/>
                    <a:pt x="14" y="3"/>
                    <a:pt x="12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3" y="2"/>
                    <a:pt x="13" y="4"/>
                    <a:pt x="13" y="4"/>
                  </a:cubicBezTo>
                  <a:cubicBezTo>
                    <a:pt x="12" y="3"/>
                    <a:pt x="13" y="5"/>
                    <a:pt x="13" y="4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2" y="4"/>
                    <a:pt x="11" y="2"/>
                    <a:pt x="11" y="2"/>
                  </a:cubicBezTo>
                  <a:cubicBezTo>
                    <a:pt x="11" y="3"/>
                    <a:pt x="11" y="2"/>
                    <a:pt x="12" y="4"/>
                  </a:cubicBezTo>
                  <a:cubicBezTo>
                    <a:pt x="11" y="3"/>
                    <a:pt x="10" y="3"/>
                    <a:pt x="9" y="4"/>
                  </a:cubicBezTo>
                  <a:cubicBezTo>
                    <a:pt x="9" y="4"/>
                    <a:pt x="9" y="3"/>
                    <a:pt x="9" y="3"/>
                  </a:cubicBezTo>
                  <a:cubicBezTo>
                    <a:pt x="9" y="3"/>
                    <a:pt x="9" y="3"/>
                    <a:pt x="9" y="4"/>
                  </a:cubicBezTo>
                  <a:cubicBezTo>
                    <a:pt x="8" y="5"/>
                    <a:pt x="7" y="4"/>
                    <a:pt x="7" y="3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6" y="5"/>
                    <a:pt x="6" y="3"/>
                    <a:pt x="5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3"/>
                    <a:pt x="3" y="5"/>
                    <a:pt x="3" y="4"/>
                  </a:cubicBezTo>
                  <a:cubicBezTo>
                    <a:pt x="4" y="3"/>
                    <a:pt x="4" y="4"/>
                    <a:pt x="5" y="3"/>
                  </a:cubicBezTo>
                  <a:close/>
                </a:path>
              </a:pathLst>
            </a:custGeom>
            <a:solidFill>
              <a:srgbClr val="E25A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07" name="Freeform 1702"/>
            <p:cNvSpPr/>
            <p:nvPr/>
          </p:nvSpPr>
          <p:spPr bwMode="auto">
            <a:xfrm>
              <a:off x="1181" y="2834"/>
              <a:ext cx="9" cy="6"/>
            </a:xfrm>
            <a:custGeom>
              <a:avLst/>
              <a:gdLst>
                <a:gd name="T0" fmla="*/ 2 w 3"/>
                <a:gd name="T1" fmla="*/ 1 h 2"/>
                <a:gd name="T2" fmla="*/ 3 w 3"/>
                <a:gd name="T3" fmla="*/ 1 h 2"/>
                <a:gd name="T4" fmla="*/ 0 w 3"/>
                <a:gd name="T5" fmla="*/ 1 h 2"/>
                <a:gd name="T6" fmla="*/ 1 w 3"/>
                <a:gd name="T7" fmla="*/ 2 h 2"/>
                <a:gd name="T8" fmla="*/ 2 w 3"/>
                <a:gd name="T9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2">
                  <a:moveTo>
                    <a:pt x="2" y="1"/>
                  </a:move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1" y="0"/>
                    <a:pt x="0" y="1"/>
                  </a:cubicBezTo>
                  <a:cubicBezTo>
                    <a:pt x="1" y="1"/>
                    <a:pt x="1" y="2"/>
                    <a:pt x="1" y="2"/>
                  </a:cubicBezTo>
                  <a:cubicBezTo>
                    <a:pt x="1" y="2"/>
                    <a:pt x="2" y="1"/>
                    <a:pt x="2" y="1"/>
                  </a:cubicBezTo>
                  <a:close/>
                </a:path>
              </a:pathLst>
            </a:custGeom>
            <a:solidFill>
              <a:srgbClr val="E25A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08" name="Freeform 1703"/>
            <p:cNvSpPr/>
            <p:nvPr/>
          </p:nvSpPr>
          <p:spPr bwMode="auto">
            <a:xfrm>
              <a:off x="1181" y="2804"/>
              <a:ext cx="25" cy="33"/>
            </a:xfrm>
            <a:custGeom>
              <a:avLst/>
              <a:gdLst>
                <a:gd name="T0" fmla="*/ 6 w 9"/>
                <a:gd name="T1" fmla="*/ 4 h 12"/>
                <a:gd name="T2" fmla="*/ 5 w 9"/>
                <a:gd name="T3" fmla="*/ 3 h 12"/>
                <a:gd name="T4" fmla="*/ 1 w 9"/>
                <a:gd name="T5" fmla="*/ 6 h 12"/>
                <a:gd name="T6" fmla="*/ 1 w 9"/>
                <a:gd name="T7" fmla="*/ 9 h 12"/>
                <a:gd name="T8" fmla="*/ 0 w 9"/>
                <a:gd name="T9" fmla="*/ 9 h 12"/>
                <a:gd name="T10" fmla="*/ 2 w 9"/>
                <a:gd name="T11" fmla="*/ 11 h 12"/>
                <a:gd name="T12" fmla="*/ 1 w 9"/>
                <a:gd name="T13" fmla="*/ 10 h 12"/>
                <a:gd name="T14" fmla="*/ 2 w 9"/>
                <a:gd name="T15" fmla="*/ 10 h 12"/>
                <a:gd name="T16" fmla="*/ 2 w 9"/>
                <a:gd name="T17" fmla="*/ 9 h 12"/>
                <a:gd name="T18" fmla="*/ 2 w 9"/>
                <a:gd name="T19" fmla="*/ 9 h 12"/>
                <a:gd name="T20" fmla="*/ 2 w 9"/>
                <a:gd name="T21" fmla="*/ 6 h 12"/>
                <a:gd name="T22" fmla="*/ 3 w 9"/>
                <a:gd name="T23" fmla="*/ 7 h 12"/>
                <a:gd name="T24" fmla="*/ 5 w 9"/>
                <a:gd name="T25" fmla="*/ 6 h 12"/>
                <a:gd name="T26" fmla="*/ 5 w 9"/>
                <a:gd name="T27" fmla="*/ 6 h 12"/>
                <a:gd name="T28" fmla="*/ 4 w 9"/>
                <a:gd name="T29" fmla="*/ 5 h 12"/>
                <a:gd name="T30" fmla="*/ 5 w 9"/>
                <a:gd name="T31" fmla="*/ 6 h 12"/>
                <a:gd name="T32" fmla="*/ 8 w 9"/>
                <a:gd name="T33" fmla="*/ 5 h 12"/>
                <a:gd name="T34" fmla="*/ 8 w 9"/>
                <a:gd name="T35" fmla="*/ 2 h 12"/>
                <a:gd name="T36" fmla="*/ 8 w 9"/>
                <a:gd name="T37" fmla="*/ 4 h 12"/>
                <a:gd name="T38" fmla="*/ 9 w 9"/>
                <a:gd name="T39" fmla="*/ 4 h 12"/>
                <a:gd name="T40" fmla="*/ 9 w 9"/>
                <a:gd name="T41" fmla="*/ 1 h 12"/>
                <a:gd name="T42" fmla="*/ 6 w 9"/>
                <a:gd name="T43" fmla="*/ 4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9" h="12">
                  <a:moveTo>
                    <a:pt x="6" y="4"/>
                  </a:moveTo>
                  <a:cubicBezTo>
                    <a:pt x="5" y="3"/>
                    <a:pt x="5" y="3"/>
                    <a:pt x="5" y="3"/>
                  </a:cubicBezTo>
                  <a:cubicBezTo>
                    <a:pt x="4" y="3"/>
                    <a:pt x="2" y="5"/>
                    <a:pt x="1" y="6"/>
                  </a:cubicBezTo>
                  <a:cubicBezTo>
                    <a:pt x="0" y="7"/>
                    <a:pt x="1" y="8"/>
                    <a:pt x="1" y="9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1" y="10"/>
                    <a:pt x="0" y="12"/>
                    <a:pt x="2" y="11"/>
                  </a:cubicBezTo>
                  <a:cubicBezTo>
                    <a:pt x="2" y="11"/>
                    <a:pt x="1" y="10"/>
                    <a:pt x="1" y="10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4" y="9"/>
                    <a:pt x="0" y="8"/>
                    <a:pt x="2" y="6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4" y="7"/>
                    <a:pt x="4" y="6"/>
                    <a:pt x="5" y="6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6"/>
                    <a:pt x="4" y="5"/>
                    <a:pt x="4" y="5"/>
                  </a:cubicBezTo>
                  <a:cubicBezTo>
                    <a:pt x="4" y="3"/>
                    <a:pt x="4" y="6"/>
                    <a:pt x="5" y="6"/>
                  </a:cubicBezTo>
                  <a:cubicBezTo>
                    <a:pt x="6" y="5"/>
                    <a:pt x="7" y="3"/>
                    <a:pt x="8" y="5"/>
                  </a:cubicBezTo>
                  <a:cubicBezTo>
                    <a:pt x="7" y="4"/>
                    <a:pt x="7" y="2"/>
                    <a:pt x="8" y="2"/>
                  </a:cubicBezTo>
                  <a:cubicBezTo>
                    <a:pt x="8" y="3"/>
                    <a:pt x="8" y="3"/>
                    <a:pt x="8" y="4"/>
                  </a:cubicBezTo>
                  <a:cubicBezTo>
                    <a:pt x="8" y="4"/>
                    <a:pt x="9" y="5"/>
                    <a:pt x="9" y="4"/>
                  </a:cubicBezTo>
                  <a:cubicBezTo>
                    <a:pt x="8" y="3"/>
                    <a:pt x="8" y="2"/>
                    <a:pt x="9" y="1"/>
                  </a:cubicBezTo>
                  <a:cubicBezTo>
                    <a:pt x="7" y="0"/>
                    <a:pt x="7" y="4"/>
                    <a:pt x="6" y="4"/>
                  </a:cubicBezTo>
                  <a:close/>
                </a:path>
              </a:pathLst>
            </a:custGeom>
            <a:solidFill>
              <a:srgbClr val="E25A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09" name="Freeform 1704"/>
            <p:cNvSpPr/>
            <p:nvPr/>
          </p:nvSpPr>
          <p:spPr bwMode="auto">
            <a:xfrm>
              <a:off x="1195" y="2810"/>
              <a:ext cx="3" cy="3"/>
            </a:xfrm>
            <a:custGeom>
              <a:avLst/>
              <a:gdLst>
                <a:gd name="T0" fmla="*/ 3 w 3"/>
                <a:gd name="T1" fmla="*/ 0 h 3"/>
                <a:gd name="T2" fmla="*/ 0 w 3"/>
                <a:gd name="T3" fmla="*/ 3 h 3"/>
                <a:gd name="T4" fmla="*/ 3 w 3"/>
                <a:gd name="T5" fmla="*/ 3 h 3"/>
                <a:gd name="T6" fmla="*/ 3 w 3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3">
                  <a:moveTo>
                    <a:pt x="3" y="0"/>
                  </a:moveTo>
                  <a:lnTo>
                    <a:pt x="0" y="3"/>
                  </a:lnTo>
                  <a:lnTo>
                    <a:pt x="3" y="3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E25A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</p:grpSp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 cstate="print"/>
          <a:srcRect/>
          <a:stretch>
            <a:fillRect/>
          </a:stretch>
        </p:blipFill>
        <p:spPr>
          <a:xfrm>
            <a:off x="9683115" y="10160"/>
            <a:ext cx="2519680" cy="257810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678815" y="701040"/>
            <a:ext cx="8986520" cy="19380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zh-CN" sz="4000" b="1">
                <a:solidFill>
                  <a:srgbClr val="375439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   </a:t>
            </a:r>
            <a:r>
              <a:rPr lang="zh-CN" altLang="en-US" sz="4000" b="1">
                <a:solidFill>
                  <a:srgbClr val="375439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老屋已经活了一百多岁了。它的窗户变成了黑窟窿，门板也破了洞。它很久很久没人住了。</a:t>
            </a:r>
            <a:endParaRPr lang="zh-CN" altLang="en-US" sz="4000" b="1">
              <a:solidFill>
                <a:srgbClr val="375439"/>
              </a:solidFill>
              <a:latin typeface="楷体" panose="02010609060101010101" charset="-122"/>
              <a:ea typeface="楷体" panose="02010609060101010101" charset="-122"/>
              <a:sym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071880" y="2863215"/>
            <a:ext cx="354965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4000" b="1" i="0" noProof="1">
                <a:solidFill>
                  <a:schemeClr val="accent1">
                    <a:lumMod val="75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+mn-cs"/>
              </a:rPr>
              <a:t>一百多岁</a:t>
            </a:r>
            <a:endParaRPr lang="zh-CN" altLang="en-US" sz="4000" b="1" i="0" noProof="1">
              <a:solidFill>
                <a:schemeClr val="accent1">
                  <a:lumMod val="75000"/>
                </a:schemeClr>
              </a:solidFill>
              <a:latin typeface="楷体" panose="02010609060101010101" charset="-122"/>
              <a:ea typeface="楷体" panose="02010609060101010101" charset="-122"/>
              <a:cs typeface="+mn-cs"/>
            </a:endParaRPr>
          </a:p>
        </p:txBody>
      </p:sp>
      <p:sp>
        <p:nvSpPr>
          <p:cNvPr id="51" name="文本框 50"/>
          <p:cNvSpPr txBox="1"/>
          <p:nvPr/>
        </p:nvSpPr>
        <p:spPr>
          <a:xfrm>
            <a:off x="1071880" y="3491865"/>
            <a:ext cx="354965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4000" b="1" i="0" noProof="1">
                <a:solidFill>
                  <a:schemeClr val="accent1">
                    <a:lumMod val="75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+mn-cs"/>
              </a:rPr>
              <a:t>窗户</a:t>
            </a:r>
            <a:r>
              <a:rPr lang="en-US" altLang="zh-CN" sz="4000" b="1" i="0" noProof="1">
                <a:solidFill>
                  <a:schemeClr val="accent1">
                    <a:lumMod val="75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+mn-cs"/>
              </a:rPr>
              <a:t>—</a:t>
            </a:r>
            <a:r>
              <a:rPr lang="zh-CN" altLang="en-US" sz="4000" b="1" i="0" noProof="1">
                <a:solidFill>
                  <a:schemeClr val="accent1">
                    <a:lumMod val="75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+mn-cs"/>
              </a:rPr>
              <a:t>黑窟窿</a:t>
            </a:r>
            <a:endParaRPr lang="zh-CN" altLang="en-US" sz="4000" b="1" i="0" noProof="1">
              <a:solidFill>
                <a:schemeClr val="accent1">
                  <a:lumMod val="75000"/>
                </a:schemeClr>
              </a:solidFill>
              <a:latin typeface="楷体" panose="02010609060101010101" charset="-122"/>
              <a:ea typeface="楷体" panose="02010609060101010101" charset="-122"/>
              <a:cs typeface="+mn-cs"/>
            </a:endParaRPr>
          </a:p>
        </p:txBody>
      </p:sp>
      <p:sp>
        <p:nvSpPr>
          <p:cNvPr id="52" name="文本框 51"/>
          <p:cNvSpPr txBox="1"/>
          <p:nvPr/>
        </p:nvSpPr>
        <p:spPr>
          <a:xfrm>
            <a:off x="1071880" y="4224020"/>
            <a:ext cx="354965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4000" b="1" i="0" noProof="1">
                <a:solidFill>
                  <a:schemeClr val="accent1">
                    <a:lumMod val="75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+mn-cs"/>
              </a:rPr>
              <a:t>门板</a:t>
            </a:r>
            <a:r>
              <a:rPr lang="en-US" altLang="zh-CN" sz="4000" b="1" i="0" noProof="1">
                <a:solidFill>
                  <a:schemeClr val="accent1">
                    <a:lumMod val="75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+mn-cs"/>
              </a:rPr>
              <a:t>—</a:t>
            </a:r>
            <a:r>
              <a:rPr lang="zh-CN" altLang="en-US" sz="4000" b="1" i="0" noProof="1">
                <a:solidFill>
                  <a:schemeClr val="accent1">
                    <a:lumMod val="75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+mn-cs"/>
              </a:rPr>
              <a:t>破洞</a:t>
            </a:r>
            <a:endParaRPr lang="zh-CN" altLang="en-US" sz="4000" b="1" i="0" noProof="1">
              <a:solidFill>
                <a:schemeClr val="accent1">
                  <a:lumMod val="75000"/>
                </a:schemeClr>
              </a:solidFill>
              <a:latin typeface="楷体" panose="02010609060101010101" charset="-122"/>
              <a:ea typeface="楷体" panose="02010609060101010101" charset="-122"/>
              <a:cs typeface="+mn-cs"/>
            </a:endParaRPr>
          </a:p>
        </p:txBody>
      </p:sp>
      <p:sp>
        <p:nvSpPr>
          <p:cNvPr id="1710" name="文本框 1709"/>
          <p:cNvSpPr txBox="1"/>
          <p:nvPr/>
        </p:nvSpPr>
        <p:spPr>
          <a:xfrm>
            <a:off x="1071880" y="4850765"/>
            <a:ext cx="403542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4000" b="1" i="0" noProof="1">
                <a:solidFill>
                  <a:schemeClr val="accent1">
                    <a:lumMod val="75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+mn-cs"/>
              </a:rPr>
              <a:t>很久很久没人住</a:t>
            </a:r>
            <a:endParaRPr lang="zh-CN" altLang="en-US" sz="4000" b="1" i="0" noProof="1">
              <a:solidFill>
                <a:schemeClr val="accent1">
                  <a:lumMod val="75000"/>
                </a:schemeClr>
              </a:solidFill>
              <a:latin typeface="楷体" panose="02010609060101010101" charset="-122"/>
              <a:ea typeface="楷体" panose="02010609060101010101" charset="-122"/>
              <a:cs typeface="+mn-cs"/>
            </a:endParaRPr>
          </a:p>
        </p:txBody>
      </p:sp>
      <p:sp>
        <p:nvSpPr>
          <p:cNvPr id="1711" name="右大括号 1710"/>
          <p:cNvSpPr/>
          <p:nvPr/>
        </p:nvSpPr>
        <p:spPr>
          <a:xfrm>
            <a:off x="4994275" y="3031490"/>
            <a:ext cx="314325" cy="2354580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12" name="文本框 1711"/>
          <p:cNvSpPr txBox="1"/>
          <p:nvPr/>
        </p:nvSpPr>
        <p:spPr>
          <a:xfrm>
            <a:off x="5553710" y="3148330"/>
            <a:ext cx="3736975" cy="21228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4400"/>
              <a:t>这些词显示出了老屋已经很破了。</a:t>
            </a:r>
            <a:endParaRPr lang="zh-CN" altLang="en-US" sz="4400"/>
          </a:p>
        </p:txBody>
      </p:sp>
    </p:spTree>
    <p:custDataLst>
      <p:tags r:id="rId2"/>
    </p:custData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7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7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7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7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7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  <p:bldP spid="52" grpId="0"/>
      <p:bldP spid="51" grpId="0"/>
      <p:bldP spid="5" grpId="0"/>
      <p:bldP spid="1710" grpId="0"/>
      <p:bldP spid="52" grpId="1"/>
      <p:bldP spid="51" grpId="1"/>
      <p:bldP spid="5" grpId="1"/>
      <p:bldP spid="1710" grpId="1"/>
      <p:bldP spid="1711" grpId="0" animBg="1"/>
      <p:bldP spid="1711" grpId="1" animBg="1"/>
      <p:bldP spid="1712" grpId="0"/>
      <p:bldP spid="1712" grpId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831850" y="2372360"/>
            <a:ext cx="5958205" cy="212280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 algn="l"/>
            <a:r>
              <a:rPr lang="zh-CN" altLang="en-US" sz="4400" b="1" dirty="0">
                <a:latin typeface="Arial" panose="020B0604020202020204" pitchFamily="34" charset="0"/>
                <a:ea typeface="宋体" panose="02010600030101010101" pitchFamily="2" charset="-122"/>
              </a:rPr>
              <a:t>     </a:t>
            </a:r>
            <a:r>
              <a:rPr lang="en-US" altLang="zh-CN" sz="4400" b="1" dirty="0">
                <a:latin typeface="Arial" panose="020B0604020202020204" pitchFamily="34" charset="0"/>
                <a:ea typeface="宋体" panose="02010600030101010101" pitchFamily="2" charset="-122"/>
              </a:rPr>
              <a:t>1.</a:t>
            </a:r>
            <a:r>
              <a:rPr sz="4400" b="1" dirty="0">
                <a:latin typeface="Arial" panose="020B0604020202020204" pitchFamily="34" charset="0"/>
                <a:ea typeface="宋体" panose="02010600030101010101" pitchFamily="2" charset="-122"/>
              </a:rPr>
              <a:t>阅读课文</a:t>
            </a:r>
            <a:r>
              <a:rPr lang="en-US" sz="4400" b="1" dirty="0">
                <a:latin typeface="Arial" panose="020B0604020202020204" pitchFamily="34" charset="0"/>
                <a:ea typeface="宋体" panose="02010600030101010101" pitchFamily="2" charset="-122"/>
              </a:rPr>
              <a:t>2~16</a:t>
            </a:r>
            <a:r>
              <a:rPr sz="4400" b="1" dirty="0">
                <a:latin typeface="Arial" panose="020B0604020202020204" pitchFamily="34" charset="0"/>
                <a:ea typeface="宋体" panose="02010600030101010101" pitchFamily="2" charset="-122"/>
              </a:rPr>
              <a:t>自然段，</a:t>
            </a:r>
            <a:r>
              <a:rPr lang="zh-CN" sz="4400" b="1" dirty="0">
                <a:latin typeface="Arial" panose="020B0604020202020204" pitchFamily="34" charset="0"/>
                <a:ea typeface="宋体" panose="02010600030101010101" pitchFamily="2" charset="-122"/>
              </a:rPr>
              <a:t>边读边发挥自己的想象进行预测。</a:t>
            </a:r>
            <a:endParaRPr lang="zh-CN" sz="4400" b="1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pic>
        <p:nvPicPr>
          <p:cNvPr id="29" name="图片 28"/>
          <p:cNvPicPr>
            <a:picLocks noChangeAspect="1"/>
          </p:cNvPicPr>
          <p:nvPr/>
        </p:nvPicPr>
        <p:blipFill>
          <a:blip r:embed="rId1">
            <a:duotone>
              <a:prstClr val="black"/>
              <a:schemeClr val="accent2">
                <a:tint val="45000"/>
                <a:satMod val="400000"/>
              </a:schemeClr>
            </a:duotone>
          </a:blip>
          <a:srcRect b="18044"/>
          <a:stretch>
            <a:fillRect/>
          </a:stretch>
        </p:blipFill>
        <p:spPr>
          <a:xfrm>
            <a:off x="831850" y="460375"/>
            <a:ext cx="2893060" cy="115189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979170" y="608965"/>
            <a:ext cx="2897505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4800" b="1">
                <a:latin typeface="楷体" panose="02010609060101010101" charset="-122"/>
                <a:ea typeface="楷体" panose="02010609060101010101" charset="-122"/>
              </a:rPr>
              <a:t>课文赏析</a:t>
            </a:r>
            <a:endParaRPr lang="zh-CN" altLang="en-US" sz="4800" b="1">
              <a:latin typeface="楷体" panose="02010609060101010101" charset="-122"/>
              <a:ea typeface="楷体" panose="02010609060101010101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clrChange>
              <a:clrFrom>
                <a:srgbClr val="FEFEFE">
                  <a:alpha val="100000"/>
                </a:srgbClr>
              </a:clrFrom>
              <a:clrTo>
                <a:srgbClr val="FEFEFE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022465" y="608965"/>
            <a:ext cx="4770755" cy="5827395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1130618" y="1211263"/>
            <a:ext cx="10106025" cy="37465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20000"/>
              </a:lnSpc>
            </a:pPr>
            <a:r>
              <a:rPr lang="en-US" altLang="zh-CN" sz="4800" b="1" i="0" noProof="1">
                <a:solidFill>
                  <a:schemeClr val="accent1">
                    <a:lumMod val="50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+mn-cs"/>
              </a:rPr>
              <a:t>   </a:t>
            </a:r>
            <a:r>
              <a:rPr lang="en-US" altLang="zh-CN" sz="4800" b="1" i="0" noProof="1">
                <a:solidFill>
                  <a:schemeClr val="accent1">
                    <a:lumMod val="50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+mn-cs"/>
                <a:sym typeface="+mn-ea"/>
              </a:rPr>
              <a:t>“</a:t>
            </a:r>
            <a:r>
              <a:rPr lang="zh-CN" altLang="en-US" sz="4800" b="1" i="0" noProof="1">
                <a:solidFill>
                  <a:schemeClr val="accent1">
                    <a:lumMod val="50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+mn-cs"/>
                <a:sym typeface="+mn-ea"/>
              </a:rPr>
              <a:t>等等，老屋！</a:t>
            </a:r>
            <a:r>
              <a:rPr lang="en-US" altLang="zh-CN" sz="4800" b="1" i="0" noProof="1">
                <a:solidFill>
                  <a:schemeClr val="accent1">
                    <a:lumMod val="50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+mn-cs"/>
                <a:sym typeface="+mn-ea"/>
              </a:rPr>
              <a:t>”</a:t>
            </a:r>
            <a:r>
              <a:rPr lang="zh-CN" altLang="en-US" sz="4800" b="1" i="0" noProof="1">
                <a:solidFill>
                  <a:schemeClr val="accent1">
                    <a:lumMod val="50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+mn-cs"/>
                <a:sym typeface="+mn-ea"/>
              </a:rPr>
              <a:t>一个小小的声音在它门前响起，</a:t>
            </a:r>
            <a:r>
              <a:rPr lang="en-US" altLang="zh-CN" sz="4800" b="1" i="0" noProof="1">
                <a:solidFill>
                  <a:schemeClr val="accent1">
                    <a:lumMod val="50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+mn-cs"/>
                <a:sym typeface="+mn-ea"/>
              </a:rPr>
              <a:t>“</a:t>
            </a:r>
            <a:r>
              <a:rPr lang="zh-CN" altLang="en-US" sz="4800" b="1" i="0" noProof="1">
                <a:solidFill>
                  <a:schemeClr val="accent1">
                    <a:lumMod val="50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+mn-cs"/>
                <a:sym typeface="+mn-ea"/>
              </a:rPr>
              <a:t>再过一个晚上，行吗？今天晚上有</a:t>
            </a:r>
            <a:r>
              <a:rPr lang="zh-CN" altLang="en-US" sz="5400" b="1" i="0" noProof="1">
                <a:solidFill>
                  <a:schemeClr val="accent6">
                    <a:lumMod val="50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+mn-cs"/>
                <a:sym typeface="+mn-ea"/>
              </a:rPr>
              <a:t>暴</a:t>
            </a:r>
            <a:r>
              <a:rPr lang="zh-CN" altLang="en-US" sz="4800" b="1" i="0" noProof="1">
                <a:solidFill>
                  <a:schemeClr val="accent1">
                    <a:lumMod val="50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+mn-cs"/>
                <a:sym typeface="+mn-ea"/>
              </a:rPr>
              <a:t>风雨，我找不到一个安心睡觉的地方。</a:t>
            </a:r>
            <a:r>
              <a:rPr lang="en-US" altLang="zh-CN" sz="4800" b="1" i="0" noProof="1">
                <a:solidFill>
                  <a:schemeClr val="accent1">
                    <a:lumMod val="50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+mn-cs"/>
                <a:sym typeface="+mn-ea"/>
              </a:rPr>
              <a:t>”</a:t>
            </a:r>
            <a:endParaRPr lang="en-US" altLang="zh-CN" sz="4800" b="1" i="0" noProof="1">
              <a:solidFill>
                <a:schemeClr val="accent1">
                  <a:lumMod val="50000"/>
                </a:schemeClr>
              </a:solidFill>
              <a:latin typeface="楷体" panose="02010609060101010101" charset="-122"/>
              <a:ea typeface="楷体" panose="02010609060101010101" charset="-122"/>
              <a:cs typeface="+mn-cs"/>
              <a:sym typeface="+mn-ea"/>
            </a:endParaRPr>
          </a:p>
        </p:txBody>
      </p:sp>
      <p:pic>
        <p:nvPicPr>
          <p:cNvPr id="26" name="图片 25"/>
          <p:cNvPicPr>
            <a:picLocks noChangeAspect="1"/>
          </p:cNvPicPr>
          <p:nvPr/>
        </p:nvPicPr>
        <p:blipFill>
          <a:blip r:embed="rId1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921115" y="4543425"/>
            <a:ext cx="2409825" cy="1887855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4" name="表格 3"/>
          <p:cNvGraphicFramePr/>
          <p:nvPr/>
        </p:nvGraphicFramePr>
        <p:xfrm>
          <a:off x="559118" y="640715"/>
          <a:ext cx="10916920" cy="50145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29230"/>
                <a:gridCol w="3016250"/>
                <a:gridCol w="2442210"/>
                <a:gridCol w="2729230"/>
              </a:tblGrid>
              <a:tr h="148844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400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课文内容</a:t>
                      </a:r>
                      <a:endParaRPr lang="zh-CN" altLang="en-US" sz="400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marL="106771" marR="106771" marT="53385" marB="53385"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400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生活经验和生活常识</a:t>
                      </a:r>
                      <a:endParaRPr lang="zh-CN" altLang="en-US" sz="400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marL="106771" marR="106771" marT="53385" marB="53385"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400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预测内容</a:t>
                      </a:r>
                      <a:endParaRPr lang="zh-CN" altLang="en-US" sz="400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marL="106771" marR="106771" marT="53385" marB="53385"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400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实际</a:t>
                      </a:r>
                      <a:endParaRPr lang="zh-CN" altLang="en-US" sz="400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marL="106771" marR="106771" marT="53385" marB="53385" anchor="ctr" anchorCtr="0"/>
                </a:tc>
              </a:tr>
              <a:tr h="3526155">
                <a:tc>
                  <a:txBody>
                    <a:bodyPr/>
                    <a:p>
                      <a:pPr algn="ctr">
                        <a:lnSpc>
                          <a:spcPct val="120000"/>
                        </a:lnSpc>
                        <a:buNone/>
                      </a:pPr>
                      <a:r>
                        <a:rPr lang="zh-CN" altLang="en-US" sz="3735" b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小猫请求老屋过一个晚上再倒下</a:t>
                      </a:r>
                      <a:endParaRPr lang="zh-CN" altLang="en-US" sz="3735" b="1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marL="106771" marR="106771" marT="53385" marB="53385" anchor="ctr" anchorCtr="0"/>
                </a:tc>
                <a:tc>
                  <a:txBody>
                    <a:bodyPr/>
                    <a:p>
                      <a:pPr algn="ctr">
                        <a:lnSpc>
                          <a:spcPct val="120000"/>
                        </a:lnSpc>
                        <a:buNone/>
                      </a:pPr>
                      <a:endParaRPr lang="zh-CN" altLang="en-US" sz="3735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marL="106771" marR="106771" marT="53385" marB="53385" anchor="ctr" anchorCtr="0"/>
                </a:tc>
                <a:tc>
                  <a:txBody>
                    <a:bodyPr/>
                    <a:p>
                      <a:pPr algn="ctr">
                        <a:lnSpc>
                          <a:spcPct val="120000"/>
                        </a:lnSpc>
                        <a:buNone/>
                      </a:pPr>
                      <a:endParaRPr lang="zh-CN" altLang="en-US" sz="3735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marL="106771" marR="106771" marT="53385" marB="53385" anchor="ctr" anchorCtr="0"/>
                </a:tc>
                <a:tc>
                  <a:txBody>
                    <a:bodyPr/>
                    <a:p>
                      <a:pPr algn="ctr">
                        <a:lnSpc>
                          <a:spcPct val="120000"/>
                        </a:lnSpc>
                        <a:buNone/>
                      </a:pPr>
                      <a:endParaRPr lang="zh-CN" altLang="en-US" sz="3735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marL="106771" marR="106771" marT="53385" marB="53385" anchor="ctr" anchorCtr="0"/>
                </a:tc>
              </a:tr>
            </a:tbl>
          </a:graphicData>
        </a:graphic>
      </p:graphicFrame>
    </p:spTree>
    <p:custDataLst>
      <p:tags r:id="rId1"/>
    </p:custData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" fill="hold"/>
                                        <p:tgtEl>
                                          <p:spTgt spid="4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5400000">
            <a:off x="826770" y="786765"/>
            <a:ext cx="4507230" cy="4044315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5908675" y="3528060"/>
            <a:ext cx="5236210" cy="1076325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p>
            <a:r>
              <a:rPr lang="zh-CN" altLang="en-US" sz="3200"/>
              <a:t>图中的老屋看上去那么慈祥，它应该会答应吧！</a:t>
            </a:r>
            <a:endParaRPr lang="zh-CN" altLang="en-US" sz="3200"/>
          </a:p>
        </p:txBody>
      </p:sp>
      <p:sp>
        <p:nvSpPr>
          <p:cNvPr id="6" name="文本框 5"/>
          <p:cNvSpPr txBox="1"/>
          <p:nvPr/>
        </p:nvSpPr>
        <p:spPr>
          <a:xfrm>
            <a:off x="5709920" y="1306195"/>
            <a:ext cx="5092065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600"/>
              <a:t>那么老屋会不会答应小猫的请求呢？</a:t>
            </a:r>
            <a:endParaRPr lang="zh-CN" altLang="en-US" sz="3600"/>
          </a:p>
        </p:txBody>
      </p:sp>
    </p:spTree>
    <p:custDataLst>
      <p:tags r:id="rId2"/>
    </p:custDataLst>
  </p:cSld>
  <p:clrMapOvr>
    <a:masterClrMapping/>
  </p:clrMapOvr>
  <p:transition>
    <p:random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/>
        </p:nvSpPr>
        <p:spPr>
          <a:xfrm>
            <a:off x="1078230" y="519430"/>
            <a:ext cx="9859010" cy="48310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>
              <a:lnSpc>
                <a:spcPct val="110000"/>
              </a:lnSpc>
            </a:pPr>
            <a:r>
              <a:rPr lang="en-US" altLang="zh-CN" sz="4000" b="1">
                <a:solidFill>
                  <a:schemeClr val="accent1">
                    <a:lumMod val="50000"/>
                  </a:schemeClr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   </a:t>
            </a:r>
            <a:r>
              <a:rPr lang="zh-CN" altLang="en-US" sz="4000" b="1">
                <a:solidFill>
                  <a:schemeClr val="accent1">
                    <a:lumMod val="50000"/>
                  </a:schemeClr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老屋低下头，把老花的眼睛使劲往前</a:t>
            </a:r>
            <a:r>
              <a:rPr lang="zh-CN" altLang="en-US" sz="4000" b="1">
                <a:solidFill>
                  <a:srgbClr val="0070C0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凑</a:t>
            </a:r>
            <a:r>
              <a:rPr lang="zh-CN" altLang="en-US" sz="4000" b="1">
                <a:solidFill>
                  <a:schemeClr val="accent1">
                    <a:lumMod val="50000"/>
                  </a:schemeClr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：</a:t>
            </a:r>
            <a:r>
              <a:rPr lang="en-US" altLang="zh-CN" sz="4000" b="1">
                <a:solidFill>
                  <a:schemeClr val="accent1">
                    <a:lumMod val="50000"/>
                  </a:schemeClr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“</a:t>
            </a:r>
            <a:r>
              <a:rPr lang="zh-CN" altLang="en-US" sz="4000" b="1">
                <a:solidFill>
                  <a:schemeClr val="accent1">
                    <a:lumMod val="50000"/>
                  </a:schemeClr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哦，是小猫啊！好吧，我就再站一个晚上。</a:t>
            </a:r>
            <a:r>
              <a:rPr lang="en-US" altLang="zh-CN" sz="4000" b="1">
                <a:solidFill>
                  <a:schemeClr val="accent1">
                    <a:lumMod val="50000"/>
                  </a:schemeClr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”</a:t>
            </a:r>
            <a:endParaRPr lang="en-US" altLang="zh-CN" sz="4000" b="1" i="0" noProof="1">
              <a:solidFill>
                <a:schemeClr val="accent1">
                  <a:lumMod val="50000"/>
                </a:schemeClr>
              </a:solidFill>
              <a:latin typeface="楷体" panose="02010609060101010101" charset="-122"/>
              <a:ea typeface="楷体" panose="02010609060101010101" charset="-122"/>
            </a:endParaRPr>
          </a:p>
          <a:p>
            <a:pPr>
              <a:lnSpc>
                <a:spcPct val="110000"/>
              </a:lnSpc>
            </a:pPr>
            <a:r>
              <a:rPr lang="en-US" altLang="zh-CN" sz="4000" b="1">
                <a:solidFill>
                  <a:schemeClr val="accent1">
                    <a:lumMod val="50000"/>
                  </a:schemeClr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    </a:t>
            </a:r>
            <a:r>
              <a:rPr lang="zh-CN" altLang="en-US" sz="4000" b="1">
                <a:solidFill>
                  <a:schemeClr val="accent1">
                    <a:lumMod val="50000"/>
                  </a:schemeClr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第二天，天晴了。小猫从门上的破洞跳了出来：</a:t>
            </a:r>
            <a:r>
              <a:rPr lang="en-US" altLang="zh-CN" sz="4000" b="1">
                <a:solidFill>
                  <a:schemeClr val="accent1">
                    <a:lumMod val="50000"/>
                  </a:schemeClr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“</a:t>
            </a:r>
            <a:r>
              <a:rPr lang="zh-CN" altLang="en-US" sz="4000" b="1">
                <a:solidFill>
                  <a:srgbClr val="0070C0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喵</a:t>
            </a:r>
            <a:r>
              <a:rPr lang="zh-CN" altLang="en-US" sz="4000" b="1">
                <a:solidFill>
                  <a:schemeClr val="accent1">
                    <a:lumMod val="50000"/>
                  </a:schemeClr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喵，谢谢！</a:t>
            </a:r>
            <a:r>
              <a:rPr lang="en-US" altLang="zh-CN" sz="4000" b="1">
                <a:solidFill>
                  <a:schemeClr val="accent1">
                    <a:lumMod val="50000"/>
                  </a:schemeClr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”</a:t>
            </a:r>
            <a:endParaRPr lang="en-US" altLang="zh-CN" sz="4000" b="1">
              <a:solidFill>
                <a:schemeClr val="accent1">
                  <a:lumMod val="50000"/>
                </a:schemeClr>
              </a:solidFill>
              <a:latin typeface="楷体" panose="02010609060101010101" charset="-122"/>
              <a:ea typeface="楷体" panose="02010609060101010101" charset="-122"/>
              <a:sym typeface="+mn-ea"/>
            </a:endParaRPr>
          </a:p>
          <a:p>
            <a:pPr>
              <a:lnSpc>
                <a:spcPct val="110000"/>
              </a:lnSpc>
            </a:pPr>
            <a:r>
              <a:rPr lang="en-US" altLang="zh-CN" sz="4000" b="1">
                <a:solidFill>
                  <a:schemeClr val="accent1">
                    <a:lumMod val="50000"/>
                  </a:schemeClr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    老屋说：“再见！好了，我到了倒下的时候了！”</a:t>
            </a:r>
            <a:endParaRPr lang="en-US" altLang="zh-CN" sz="4000" b="1">
              <a:solidFill>
                <a:schemeClr val="accent1">
                  <a:lumMod val="50000"/>
                </a:schemeClr>
              </a:solidFill>
              <a:latin typeface="楷体" panose="02010609060101010101" charset="-122"/>
              <a:ea typeface="楷体" panose="02010609060101010101" charset="-122"/>
              <a:sym typeface="+mn-ea"/>
            </a:endParaRPr>
          </a:p>
        </p:txBody>
      </p:sp>
      <p:grpSp>
        <p:nvGrpSpPr>
          <p:cNvPr id="8" name="Group 4"/>
          <p:cNvGrpSpPr>
            <a:grpSpLocks noChangeAspect="1"/>
          </p:cNvGrpSpPr>
          <p:nvPr/>
        </p:nvGrpSpPr>
        <p:grpSpPr bwMode="auto">
          <a:xfrm flipH="1">
            <a:off x="10594340" y="3709035"/>
            <a:ext cx="1376045" cy="3163570"/>
            <a:chOff x="909" y="187"/>
            <a:chExt cx="802" cy="1908"/>
          </a:xfrm>
        </p:grpSpPr>
        <p:sp>
          <p:nvSpPr>
            <p:cNvPr id="10" name="Freeform 5"/>
            <p:cNvSpPr/>
            <p:nvPr/>
          </p:nvSpPr>
          <p:spPr bwMode="auto">
            <a:xfrm>
              <a:off x="1071" y="819"/>
              <a:ext cx="503" cy="1273"/>
            </a:xfrm>
            <a:custGeom>
              <a:avLst/>
              <a:gdLst>
                <a:gd name="T0" fmla="*/ 153 w 698"/>
                <a:gd name="T1" fmla="*/ 12 h 1773"/>
                <a:gd name="T2" fmla="*/ 125 w 698"/>
                <a:gd name="T3" fmla="*/ 300 h 1773"/>
                <a:gd name="T4" fmla="*/ 104 w 698"/>
                <a:gd name="T5" fmla="*/ 600 h 1773"/>
                <a:gd name="T6" fmla="*/ 91 w 698"/>
                <a:gd name="T7" fmla="*/ 748 h 1773"/>
                <a:gd name="T8" fmla="*/ 76 w 698"/>
                <a:gd name="T9" fmla="*/ 890 h 1773"/>
                <a:gd name="T10" fmla="*/ 84 w 698"/>
                <a:gd name="T11" fmla="*/ 887 h 1773"/>
                <a:gd name="T12" fmla="*/ 63 w 698"/>
                <a:gd name="T13" fmla="*/ 1160 h 1773"/>
                <a:gd name="T14" fmla="*/ 54 w 698"/>
                <a:gd name="T15" fmla="*/ 1304 h 1773"/>
                <a:gd name="T16" fmla="*/ 30 w 698"/>
                <a:gd name="T17" fmla="*/ 1395 h 1773"/>
                <a:gd name="T18" fmla="*/ 23 w 698"/>
                <a:gd name="T19" fmla="*/ 1538 h 1773"/>
                <a:gd name="T20" fmla="*/ 8 w 698"/>
                <a:gd name="T21" fmla="*/ 1634 h 1773"/>
                <a:gd name="T22" fmla="*/ 5 w 698"/>
                <a:gd name="T23" fmla="*/ 1769 h 1773"/>
                <a:gd name="T24" fmla="*/ 156 w 698"/>
                <a:gd name="T25" fmla="*/ 1766 h 1773"/>
                <a:gd name="T26" fmla="*/ 311 w 698"/>
                <a:gd name="T27" fmla="*/ 1766 h 1773"/>
                <a:gd name="T28" fmla="*/ 633 w 698"/>
                <a:gd name="T29" fmla="*/ 1766 h 1773"/>
                <a:gd name="T30" fmla="*/ 698 w 698"/>
                <a:gd name="T31" fmla="*/ 1769 h 1773"/>
                <a:gd name="T32" fmla="*/ 670 w 698"/>
                <a:gd name="T33" fmla="*/ 1514 h 1773"/>
                <a:gd name="T34" fmla="*/ 652 w 698"/>
                <a:gd name="T35" fmla="*/ 1033 h 1773"/>
                <a:gd name="T36" fmla="*/ 648 w 698"/>
                <a:gd name="T37" fmla="*/ 866 h 1773"/>
                <a:gd name="T38" fmla="*/ 617 w 698"/>
                <a:gd name="T39" fmla="*/ 581 h 1773"/>
                <a:gd name="T40" fmla="*/ 610 w 698"/>
                <a:gd name="T41" fmla="*/ 489 h 1773"/>
                <a:gd name="T42" fmla="*/ 624 w 698"/>
                <a:gd name="T43" fmla="*/ 603 h 1773"/>
                <a:gd name="T44" fmla="*/ 615 w 698"/>
                <a:gd name="T45" fmla="*/ 457 h 1773"/>
                <a:gd name="T46" fmla="*/ 614 w 698"/>
                <a:gd name="T47" fmla="*/ 313 h 1773"/>
                <a:gd name="T48" fmla="*/ 312 w 698"/>
                <a:gd name="T49" fmla="*/ 198 h 1773"/>
                <a:gd name="T50" fmla="*/ 169 w 698"/>
                <a:gd name="T51" fmla="*/ 0 h 17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698" h="1773">
                  <a:moveTo>
                    <a:pt x="153" y="12"/>
                  </a:moveTo>
                  <a:cubicBezTo>
                    <a:pt x="130" y="102"/>
                    <a:pt x="135" y="206"/>
                    <a:pt x="125" y="300"/>
                  </a:cubicBezTo>
                  <a:cubicBezTo>
                    <a:pt x="116" y="398"/>
                    <a:pt x="114" y="500"/>
                    <a:pt x="104" y="600"/>
                  </a:cubicBezTo>
                  <a:cubicBezTo>
                    <a:pt x="99" y="648"/>
                    <a:pt x="96" y="700"/>
                    <a:pt x="91" y="748"/>
                  </a:cubicBezTo>
                  <a:cubicBezTo>
                    <a:pt x="87" y="793"/>
                    <a:pt x="90" y="848"/>
                    <a:pt x="76" y="890"/>
                  </a:cubicBezTo>
                  <a:cubicBezTo>
                    <a:pt x="79" y="889"/>
                    <a:pt x="81" y="888"/>
                    <a:pt x="84" y="887"/>
                  </a:cubicBezTo>
                  <a:cubicBezTo>
                    <a:pt x="53" y="964"/>
                    <a:pt x="67" y="1076"/>
                    <a:pt x="63" y="1160"/>
                  </a:cubicBezTo>
                  <a:cubicBezTo>
                    <a:pt x="61" y="1210"/>
                    <a:pt x="68" y="1256"/>
                    <a:pt x="54" y="1304"/>
                  </a:cubicBezTo>
                  <a:cubicBezTo>
                    <a:pt x="46" y="1335"/>
                    <a:pt x="38" y="1365"/>
                    <a:pt x="30" y="1395"/>
                  </a:cubicBezTo>
                  <a:cubicBezTo>
                    <a:pt x="14" y="1447"/>
                    <a:pt x="18" y="1486"/>
                    <a:pt x="23" y="1538"/>
                  </a:cubicBezTo>
                  <a:cubicBezTo>
                    <a:pt x="26" y="1573"/>
                    <a:pt x="14" y="1600"/>
                    <a:pt x="8" y="1634"/>
                  </a:cubicBezTo>
                  <a:cubicBezTo>
                    <a:pt x="0" y="1676"/>
                    <a:pt x="3" y="1726"/>
                    <a:pt x="5" y="1769"/>
                  </a:cubicBezTo>
                  <a:cubicBezTo>
                    <a:pt x="54" y="1773"/>
                    <a:pt x="107" y="1763"/>
                    <a:pt x="156" y="1766"/>
                  </a:cubicBezTo>
                  <a:cubicBezTo>
                    <a:pt x="207" y="1769"/>
                    <a:pt x="262" y="1771"/>
                    <a:pt x="311" y="1766"/>
                  </a:cubicBezTo>
                  <a:cubicBezTo>
                    <a:pt x="418" y="1755"/>
                    <a:pt x="525" y="1766"/>
                    <a:pt x="633" y="1766"/>
                  </a:cubicBezTo>
                  <a:cubicBezTo>
                    <a:pt x="655" y="1766"/>
                    <a:pt x="677" y="1766"/>
                    <a:pt x="698" y="1769"/>
                  </a:cubicBezTo>
                  <a:cubicBezTo>
                    <a:pt x="663" y="1703"/>
                    <a:pt x="673" y="1587"/>
                    <a:pt x="670" y="1514"/>
                  </a:cubicBezTo>
                  <a:cubicBezTo>
                    <a:pt x="664" y="1353"/>
                    <a:pt x="661" y="1194"/>
                    <a:pt x="652" y="1033"/>
                  </a:cubicBezTo>
                  <a:cubicBezTo>
                    <a:pt x="648" y="978"/>
                    <a:pt x="654" y="921"/>
                    <a:pt x="648" y="866"/>
                  </a:cubicBezTo>
                  <a:cubicBezTo>
                    <a:pt x="639" y="774"/>
                    <a:pt x="636" y="672"/>
                    <a:pt x="617" y="581"/>
                  </a:cubicBezTo>
                  <a:cubicBezTo>
                    <a:pt x="612" y="554"/>
                    <a:pt x="603" y="517"/>
                    <a:pt x="610" y="489"/>
                  </a:cubicBezTo>
                  <a:cubicBezTo>
                    <a:pt x="613" y="526"/>
                    <a:pt x="606" y="573"/>
                    <a:pt x="624" y="603"/>
                  </a:cubicBezTo>
                  <a:cubicBezTo>
                    <a:pt x="638" y="573"/>
                    <a:pt x="617" y="495"/>
                    <a:pt x="615" y="457"/>
                  </a:cubicBezTo>
                  <a:cubicBezTo>
                    <a:pt x="613" y="409"/>
                    <a:pt x="616" y="361"/>
                    <a:pt x="614" y="313"/>
                  </a:cubicBezTo>
                  <a:cubicBezTo>
                    <a:pt x="515" y="288"/>
                    <a:pt x="392" y="267"/>
                    <a:pt x="312" y="198"/>
                  </a:cubicBezTo>
                  <a:cubicBezTo>
                    <a:pt x="248" y="143"/>
                    <a:pt x="225" y="55"/>
                    <a:pt x="169" y="0"/>
                  </a:cubicBezTo>
                </a:path>
              </a:pathLst>
            </a:custGeom>
            <a:solidFill>
              <a:srgbClr val="FFCE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3" name="Freeform 6"/>
            <p:cNvSpPr/>
            <p:nvPr/>
          </p:nvSpPr>
          <p:spPr bwMode="auto">
            <a:xfrm>
              <a:off x="1141" y="1869"/>
              <a:ext cx="151" cy="104"/>
            </a:xfrm>
            <a:custGeom>
              <a:avLst/>
              <a:gdLst>
                <a:gd name="T0" fmla="*/ 32 w 211"/>
                <a:gd name="T1" fmla="*/ 0 h 144"/>
                <a:gd name="T2" fmla="*/ 131 w 211"/>
                <a:gd name="T3" fmla="*/ 121 h 144"/>
                <a:gd name="T4" fmla="*/ 210 w 211"/>
                <a:gd name="T5" fmla="*/ 12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1" h="144">
                  <a:moveTo>
                    <a:pt x="32" y="0"/>
                  </a:moveTo>
                  <a:cubicBezTo>
                    <a:pt x="0" y="63"/>
                    <a:pt x="61" y="144"/>
                    <a:pt x="131" y="121"/>
                  </a:cubicBezTo>
                  <a:cubicBezTo>
                    <a:pt x="190" y="101"/>
                    <a:pt x="211" y="64"/>
                    <a:pt x="210" y="12"/>
                  </a:cubicBezTo>
                </a:path>
              </a:pathLst>
            </a:custGeom>
            <a:solidFill>
              <a:srgbClr val="FFF14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4" name="Freeform 7"/>
            <p:cNvSpPr/>
            <p:nvPr/>
          </p:nvSpPr>
          <p:spPr bwMode="auto">
            <a:xfrm>
              <a:off x="1368" y="1940"/>
              <a:ext cx="166" cy="120"/>
            </a:xfrm>
            <a:custGeom>
              <a:avLst/>
              <a:gdLst>
                <a:gd name="T0" fmla="*/ 103 w 230"/>
                <a:gd name="T1" fmla="*/ 0 h 167"/>
                <a:gd name="T2" fmla="*/ 111 w 230"/>
                <a:gd name="T3" fmla="*/ 156 h 167"/>
                <a:gd name="T4" fmla="*/ 152 w 230"/>
                <a:gd name="T5" fmla="*/ 11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0" h="167">
                  <a:moveTo>
                    <a:pt x="103" y="0"/>
                  </a:moveTo>
                  <a:cubicBezTo>
                    <a:pt x="11" y="3"/>
                    <a:pt x="0" y="167"/>
                    <a:pt x="111" y="156"/>
                  </a:cubicBezTo>
                  <a:cubicBezTo>
                    <a:pt x="166" y="151"/>
                    <a:pt x="230" y="24"/>
                    <a:pt x="152" y="11"/>
                  </a:cubicBezTo>
                </a:path>
              </a:pathLst>
            </a:custGeom>
            <a:solidFill>
              <a:srgbClr val="ED9D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5" name="Freeform 8"/>
            <p:cNvSpPr/>
            <p:nvPr/>
          </p:nvSpPr>
          <p:spPr bwMode="auto">
            <a:xfrm>
              <a:off x="1453" y="1289"/>
              <a:ext cx="90" cy="225"/>
            </a:xfrm>
            <a:custGeom>
              <a:avLst/>
              <a:gdLst>
                <a:gd name="T0" fmla="*/ 91 w 125"/>
                <a:gd name="T1" fmla="*/ 0 h 314"/>
                <a:gd name="T2" fmla="*/ 125 w 125"/>
                <a:gd name="T3" fmla="*/ 314 h 314"/>
                <a:gd name="T4" fmla="*/ 95 w 125"/>
                <a:gd name="T5" fmla="*/ 8 h 3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5" h="314">
                  <a:moveTo>
                    <a:pt x="91" y="0"/>
                  </a:moveTo>
                  <a:cubicBezTo>
                    <a:pt x="35" y="100"/>
                    <a:pt x="0" y="253"/>
                    <a:pt x="125" y="314"/>
                  </a:cubicBezTo>
                  <a:cubicBezTo>
                    <a:pt x="111" y="213"/>
                    <a:pt x="95" y="111"/>
                    <a:pt x="95" y="8"/>
                  </a:cubicBezTo>
                </a:path>
              </a:pathLst>
            </a:custGeom>
            <a:solidFill>
              <a:srgbClr val="ED9D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6" name="Freeform 9"/>
            <p:cNvSpPr/>
            <p:nvPr/>
          </p:nvSpPr>
          <p:spPr bwMode="auto">
            <a:xfrm>
              <a:off x="1134" y="1125"/>
              <a:ext cx="114" cy="264"/>
            </a:xfrm>
            <a:custGeom>
              <a:avLst/>
              <a:gdLst>
                <a:gd name="T0" fmla="*/ 37 w 158"/>
                <a:gd name="T1" fmla="*/ 0 h 368"/>
                <a:gd name="T2" fmla="*/ 136 w 158"/>
                <a:gd name="T3" fmla="*/ 235 h 368"/>
                <a:gd name="T4" fmla="*/ 4 w 158"/>
                <a:gd name="T5" fmla="*/ 368 h 368"/>
                <a:gd name="T6" fmla="*/ 14 w 158"/>
                <a:gd name="T7" fmla="*/ 190 h 368"/>
                <a:gd name="T8" fmla="*/ 30 w 158"/>
                <a:gd name="T9" fmla="*/ 8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8" h="368">
                  <a:moveTo>
                    <a:pt x="37" y="0"/>
                  </a:moveTo>
                  <a:cubicBezTo>
                    <a:pt x="127" y="15"/>
                    <a:pt x="158" y="156"/>
                    <a:pt x="136" y="235"/>
                  </a:cubicBezTo>
                  <a:cubicBezTo>
                    <a:pt x="119" y="294"/>
                    <a:pt x="64" y="355"/>
                    <a:pt x="4" y="368"/>
                  </a:cubicBezTo>
                  <a:cubicBezTo>
                    <a:pt x="0" y="306"/>
                    <a:pt x="8" y="248"/>
                    <a:pt x="14" y="190"/>
                  </a:cubicBezTo>
                  <a:cubicBezTo>
                    <a:pt x="20" y="135"/>
                    <a:pt x="35" y="62"/>
                    <a:pt x="30" y="8"/>
                  </a:cubicBezTo>
                </a:path>
              </a:pathLst>
            </a:custGeom>
            <a:solidFill>
              <a:srgbClr val="ED9D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" name="Freeform 10"/>
            <p:cNvSpPr/>
            <p:nvPr/>
          </p:nvSpPr>
          <p:spPr bwMode="auto">
            <a:xfrm>
              <a:off x="919" y="372"/>
              <a:ext cx="767" cy="677"/>
            </a:xfrm>
            <a:custGeom>
              <a:avLst/>
              <a:gdLst>
                <a:gd name="T0" fmla="*/ 592 w 1066"/>
                <a:gd name="T1" fmla="*/ 921 h 943"/>
                <a:gd name="T2" fmla="*/ 678 w 1066"/>
                <a:gd name="T3" fmla="*/ 942 h 943"/>
                <a:gd name="T4" fmla="*/ 753 w 1066"/>
                <a:gd name="T5" fmla="*/ 910 h 943"/>
                <a:gd name="T6" fmla="*/ 834 w 1066"/>
                <a:gd name="T7" fmla="*/ 909 h 943"/>
                <a:gd name="T8" fmla="*/ 915 w 1066"/>
                <a:gd name="T9" fmla="*/ 884 h 943"/>
                <a:gd name="T10" fmla="*/ 987 w 1066"/>
                <a:gd name="T11" fmla="*/ 869 h 943"/>
                <a:gd name="T12" fmla="*/ 980 w 1066"/>
                <a:gd name="T13" fmla="*/ 860 h 943"/>
                <a:gd name="T14" fmla="*/ 990 w 1066"/>
                <a:gd name="T15" fmla="*/ 859 h 943"/>
                <a:gd name="T16" fmla="*/ 992 w 1066"/>
                <a:gd name="T17" fmla="*/ 870 h 943"/>
                <a:gd name="T18" fmla="*/ 1003 w 1066"/>
                <a:gd name="T19" fmla="*/ 858 h 943"/>
                <a:gd name="T20" fmla="*/ 1059 w 1066"/>
                <a:gd name="T21" fmla="*/ 684 h 943"/>
                <a:gd name="T22" fmla="*/ 993 w 1066"/>
                <a:gd name="T23" fmla="*/ 546 h 943"/>
                <a:gd name="T24" fmla="*/ 900 w 1066"/>
                <a:gd name="T25" fmla="*/ 381 h 943"/>
                <a:gd name="T26" fmla="*/ 815 w 1066"/>
                <a:gd name="T27" fmla="*/ 222 h 943"/>
                <a:gd name="T28" fmla="*/ 909 w 1066"/>
                <a:gd name="T29" fmla="*/ 223 h 943"/>
                <a:gd name="T30" fmla="*/ 995 w 1066"/>
                <a:gd name="T31" fmla="*/ 184 h 943"/>
                <a:gd name="T32" fmla="*/ 986 w 1066"/>
                <a:gd name="T33" fmla="*/ 39 h 943"/>
                <a:gd name="T34" fmla="*/ 911 w 1066"/>
                <a:gd name="T35" fmla="*/ 69 h 943"/>
                <a:gd name="T36" fmla="*/ 828 w 1066"/>
                <a:gd name="T37" fmla="*/ 82 h 943"/>
                <a:gd name="T38" fmla="*/ 650 w 1066"/>
                <a:gd name="T39" fmla="*/ 19 h 943"/>
                <a:gd name="T40" fmla="*/ 455 w 1066"/>
                <a:gd name="T41" fmla="*/ 20 h 943"/>
                <a:gd name="T42" fmla="*/ 325 w 1066"/>
                <a:gd name="T43" fmla="*/ 139 h 943"/>
                <a:gd name="T44" fmla="*/ 186 w 1066"/>
                <a:gd name="T45" fmla="*/ 239 h 943"/>
                <a:gd name="T46" fmla="*/ 36 w 1066"/>
                <a:gd name="T47" fmla="*/ 304 h 943"/>
                <a:gd name="T48" fmla="*/ 123 w 1066"/>
                <a:gd name="T49" fmla="*/ 394 h 943"/>
                <a:gd name="T50" fmla="*/ 263 w 1066"/>
                <a:gd name="T51" fmla="*/ 343 h 943"/>
                <a:gd name="T52" fmla="*/ 291 w 1066"/>
                <a:gd name="T53" fmla="*/ 392 h 943"/>
                <a:gd name="T54" fmla="*/ 300 w 1066"/>
                <a:gd name="T55" fmla="*/ 455 h 943"/>
                <a:gd name="T56" fmla="*/ 340 w 1066"/>
                <a:gd name="T57" fmla="*/ 579 h 943"/>
                <a:gd name="T58" fmla="*/ 352 w 1066"/>
                <a:gd name="T59" fmla="*/ 615 h 943"/>
                <a:gd name="T60" fmla="*/ 388 w 1066"/>
                <a:gd name="T61" fmla="*/ 688 h 943"/>
                <a:gd name="T62" fmla="*/ 463 w 1066"/>
                <a:gd name="T63" fmla="*/ 777 h 943"/>
                <a:gd name="T64" fmla="*/ 488 w 1066"/>
                <a:gd name="T65" fmla="*/ 807 h 943"/>
                <a:gd name="T66" fmla="*/ 518 w 1066"/>
                <a:gd name="T67" fmla="*/ 846 h 943"/>
                <a:gd name="T68" fmla="*/ 544 w 1066"/>
                <a:gd name="T69" fmla="*/ 790 h 943"/>
                <a:gd name="T70" fmla="*/ 642 w 1066"/>
                <a:gd name="T71" fmla="*/ 663 h 9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066" h="943">
                  <a:moveTo>
                    <a:pt x="592" y="921"/>
                  </a:moveTo>
                  <a:cubicBezTo>
                    <a:pt x="616" y="919"/>
                    <a:pt x="652" y="942"/>
                    <a:pt x="678" y="942"/>
                  </a:cubicBezTo>
                  <a:cubicBezTo>
                    <a:pt x="710" y="943"/>
                    <a:pt x="726" y="920"/>
                    <a:pt x="753" y="910"/>
                  </a:cubicBezTo>
                  <a:cubicBezTo>
                    <a:pt x="779" y="901"/>
                    <a:pt x="808" y="913"/>
                    <a:pt x="834" y="909"/>
                  </a:cubicBezTo>
                  <a:cubicBezTo>
                    <a:pt x="859" y="905"/>
                    <a:pt x="891" y="893"/>
                    <a:pt x="915" y="884"/>
                  </a:cubicBezTo>
                  <a:cubicBezTo>
                    <a:pt x="931" y="877"/>
                    <a:pt x="982" y="840"/>
                    <a:pt x="987" y="869"/>
                  </a:cubicBezTo>
                  <a:cubicBezTo>
                    <a:pt x="985" y="867"/>
                    <a:pt x="982" y="862"/>
                    <a:pt x="980" y="860"/>
                  </a:cubicBezTo>
                  <a:cubicBezTo>
                    <a:pt x="984" y="858"/>
                    <a:pt x="986" y="858"/>
                    <a:pt x="990" y="859"/>
                  </a:cubicBezTo>
                  <a:cubicBezTo>
                    <a:pt x="990" y="862"/>
                    <a:pt x="992" y="866"/>
                    <a:pt x="992" y="870"/>
                  </a:cubicBezTo>
                  <a:cubicBezTo>
                    <a:pt x="995" y="866"/>
                    <a:pt x="999" y="862"/>
                    <a:pt x="1003" y="858"/>
                  </a:cubicBezTo>
                  <a:cubicBezTo>
                    <a:pt x="1052" y="811"/>
                    <a:pt x="1063" y="748"/>
                    <a:pt x="1059" y="684"/>
                  </a:cubicBezTo>
                  <a:cubicBezTo>
                    <a:pt x="1056" y="627"/>
                    <a:pt x="1025" y="591"/>
                    <a:pt x="993" y="546"/>
                  </a:cubicBezTo>
                  <a:cubicBezTo>
                    <a:pt x="957" y="496"/>
                    <a:pt x="914" y="441"/>
                    <a:pt x="900" y="381"/>
                  </a:cubicBezTo>
                  <a:cubicBezTo>
                    <a:pt x="886" y="319"/>
                    <a:pt x="845" y="278"/>
                    <a:pt x="815" y="222"/>
                  </a:cubicBezTo>
                  <a:cubicBezTo>
                    <a:pt x="836" y="236"/>
                    <a:pt x="885" y="228"/>
                    <a:pt x="909" y="223"/>
                  </a:cubicBezTo>
                  <a:cubicBezTo>
                    <a:pt x="940" y="216"/>
                    <a:pt x="970" y="203"/>
                    <a:pt x="995" y="184"/>
                  </a:cubicBezTo>
                  <a:cubicBezTo>
                    <a:pt x="1030" y="155"/>
                    <a:pt x="1066" y="19"/>
                    <a:pt x="986" y="39"/>
                  </a:cubicBezTo>
                  <a:cubicBezTo>
                    <a:pt x="960" y="46"/>
                    <a:pt x="936" y="62"/>
                    <a:pt x="911" y="69"/>
                  </a:cubicBezTo>
                  <a:cubicBezTo>
                    <a:pt x="885" y="77"/>
                    <a:pt x="854" y="82"/>
                    <a:pt x="828" y="82"/>
                  </a:cubicBezTo>
                  <a:cubicBezTo>
                    <a:pt x="763" y="82"/>
                    <a:pt x="711" y="38"/>
                    <a:pt x="650" y="19"/>
                  </a:cubicBezTo>
                  <a:cubicBezTo>
                    <a:pt x="591" y="0"/>
                    <a:pt x="514" y="2"/>
                    <a:pt x="455" y="20"/>
                  </a:cubicBezTo>
                  <a:cubicBezTo>
                    <a:pt x="396" y="37"/>
                    <a:pt x="357" y="90"/>
                    <a:pt x="325" y="139"/>
                  </a:cubicBezTo>
                  <a:cubicBezTo>
                    <a:pt x="293" y="189"/>
                    <a:pt x="243" y="224"/>
                    <a:pt x="186" y="239"/>
                  </a:cubicBezTo>
                  <a:cubicBezTo>
                    <a:pt x="138" y="252"/>
                    <a:pt x="67" y="258"/>
                    <a:pt x="36" y="304"/>
                  </a:cubicBezTo>
                  <a:cubicBezTo>
                    <a:pt x="0" y="360"/>
                    <a:pt x="78" y="394"/>
                    <a:pt x="123" y="394"/>
                  </a:cubicBezTo>
                  <a:cubicBezTo>
                    <a:pt x="165" y="393"/>
                    <a:pt x="229" y="373"/>
                    <a:pt x="263" y="343"/>
                  </a:cubicBezTo>
                  <a:cubicBezTo>
                    <a:pt x="269" y="337"/>
                    <a:pt x="290" y="387"/>
                    <a:pt x="291" y="392"/>
                  </a:cubicBezTo>
                  <a:cubicBezTo>
                    <a:pt x="295" y="412"/>
                    <a:pt x="296" y="434"/>
                    <a:pt x="300" y="455"/>
                  </a:cubicBezTo>
                  <a:cubicBezTo>
                    <a:pt x="308" y="498"/>
                    <a:pt x="326" y="538"/>
                    <a:pt x="340" y="579"/>
                  </a:cubicBezTo>
                  <a:cubicBezTo>
                    <a:pt x="344" y="591"/>
                    <a:pt x="348" y="603"/>
                    <a:pt x="352" y="615"/>
                  </a:cubicBezTo>
                  <a:cubicBezTo>
                    <a:pt x="361" y="642"/>
                    <a:pt x="372" y="665"/>
                    <a:pt x="388" y="688"/>
                  </a:cubicBezTo>
                  <a:cubicBezTo>
                    <a:pt x="410" y="720"/>
                    <a:pt x="437" y="749"/>
                    <a:pt x="463" y="777"/>
                  </a:cubicBezTo>
                  <a:cubicBezTo>
                    <a:pt x="472" y="786"/>
                    <a:pt x="480" y="796"/>
                    <a:pt x="488" y="807"/>
                  </a:cubicBezTo>
                  <a:cubicBezTo>
                    <a:pt x="497" y="818"/>
                    <a:pt x="505" y="839"/>
                    <a:pt x="518" y="846"/>
                  </a:cubicBezTo>
                  <a:cubicBezTo>
                    <a:pt x="531" y="831"/>
                    <a:pt x="536" y="808"/>
                    <a:pt x="544" y="790"/>
                  </a:cubicBezTo>
                  <a:cubicBezTo>
                    <a:pt x="567" y="744"/>
                    <a:pt x="594" y="688"/>
                    <a:pt x="642" y="663"/>
                  </a:cubicBezTo>
                </a:path>
              </a:pathLst>
            </a:custGeom>
            <a:solidFill>
              <a:srgbClr val="FFCE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" name="Rectangle 11"/>
            <p:cNvSpPr>
              <a:spLocks noChangeArrowheads="1"/>
            </p:cNvSpPr>
            <p:nvPr/>
          </p:nvSpPr>
          <p:spPr bwMode="auto">
            <a:xfrm>
              <a:off x="1134" y="650"/>
              <a:ext cx="1" cy="1"/>
            </a:xfrm>
            <a:prstGeom prst="rect">
              <a:avLst/>
            </a:prstGeom>
            <a:solidFill>
              <a:srgbClr val="A0695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9" name="Freeform 12"/>
            <p:cNvSpPr/>
            <p:nvPr/>
          </p:nvSpPr>
          <p:spPr bwMode="auto">
            <a:xfrm>
              <a:off x="1574" y="393"/>
              <a:ext cx="89" cy="146"/>
            </a:xfrm>
            <a:custGeom>
              <a:avLst/>
              <a:gdLst>
                <a:gd name="T0" fmla="*/ 0 w 124"/>
                <a:gd name="T1" fmla="*/ 51 h 203"/>
                <a:gd name="T2" fmla="*/ 16 w 124"/>
                <a:gd name="T3" fmla="*/ 86 h 203"/>
                <a:gd name="T4" fmla="*/ 20 w 124"/>
                <a:gd name="T5" fmla="*/ 129 h 203"/>
                <a:gd name="T6" fmla="*/ 8 w 124"/>
                <a:gd name="T7" fmla="*/ 188 h 203"/>
                <a:gd name="T8" fmla="*/ 98 w 124"/>
                <a:gd name="T9" fmla="*/ 124 h 203"/>
                <a:gd name="T10" fmla="*/ 119 w 124"/>
                <a:gd name="T11" fmla="*/ 37 h 203"/>
                <a:gd name="T12" fmla="*/ 51 w 124"/>
                <a:gd name="T13" fmla="*/ 21 h 203"/>
                <a:gd name="T14" fmla="*/ 43 w 124"/>
                <a:gd name="T15" fmla="*/ 25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4" h="203">
                  <a:moveTo>
                    <a:pt x="0" y="51"/>
                  </a:moveTo>
                  <a:cubicBezTo>
                    <a:pt x="4" y="63"/>
                    <a:pt x="13" y="72"/>
                    <a:pt x="16" y="86"/>
                  </a:cubicBezTo>
                  <a:cubicBezTo>
                    <a:pt x="19" y="99"/>
                    <a:pt x="20" y="116"/>
                    <a:pt x="20" y="129"/>
                  </a:cubicBezTo>
                  <a:cubicBezTo>
                    <a:pt x="19" y="150"/>
                    <a:pt x="13" y="168"/>
                    <a:pt x="8" y="188"/>
                  </a:cubicBezTo>
                  <a:cubicBezTo>
                    <a:pt x="39" y="203"/>
                    <a:pt x="87" y="146"/>
                    <a:pt x="98" y="124"/>
                  </a:cubicBezTo>
                  <a:cubicBezTo>
                    <a:pt x="111" y="98"/>
                    <a:pt x="124" y="66"/>
                    <a:pt x="119" y="37"/>
                  </a:cubicBezTo>
                  <a:cubicBezTo>
                    <a:pt x="112" y="0"/>
                    <a:pt x="74" y="7"/>
                    <a:pt x="51" y="21"/>
                  </a:cubicBezTo>
                  <a:cubicBezTo>
                    <a:pt x="48" y="22"/>
                    <a:pt x="45" y="23"/>
                    <a:pt x="43" y="25"/>
                  </a:cubicBezTo>
                </a:path>
              </a:pathLst>
            </a:custGeom>
            <a:solidFill>
              <a:srgbClr val="C6976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20" name="Freeform 13"/>
            <p:cNvSpPr/>
            <p:nvPr/>
          </p:nvSpPr>
          <p:spPr bwMode="auto">
            <a:xfrm>
              <a:off x="920" y="556"/>
              <a:ext cx="182" cy="105"/>
            </a:xfrm>
            <a:custGeom>
              <a:avLst/>
              <a:gdLst>
                <a:gd name="T0" fmla="*/ 209 w 253"/>
                <a:gd name="T1" fmla="*/ 129 h 145"/>
                <a:gd name="T2" fmla="*/ 121 w 253"/>
                <a:gd name="T3" fmla="*/ 140 h 145"/>
                <a:gd name="T4" fmla="*/ 35 w 253"/>
                <a:gd name="T5" fmla="*/ 110 h 145"/>
                <a:gd name="T6" fmla="*/ 67 w 253"/>
                <a:gd name="T7" fmla="*/ 22 h 145"/>
                <a:gd name="T8" fmla="*/ 122 w 253"/>
                <a:gd name="T9" fmla="*/ 0 h 145"/>
                <a:gd name="T10" fmla="*/ 174 w 253"/>
                <a:gd name="T11" fmla="*/ 41 h 145"/>
                <a:gd name="T12" fmla="*/ 253 w 253"/>
                <a:gd name="T13" fmla="*/ 96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53" h="145">
                  <a:moveTo>
                    <a:pt x="209" y="129"/>
                  </a:moveTo>
                  <a:cubicBezTo>
                    <a:pt x="190" y="145"/>
                    <a:pt x="144" y="143"/>
                    <a:pt x="121" y="140"/>
                  </a:cubicBezTo>
                  <a:cubicBezTo>
                    <a:pt x="91" y="136"/>
                    <a:pt x="57" y="132"/>
                    <a:pt x="35" y="110"/>
                  </a:cubicBezTo>
                  <a:cubicBezTo>
                    <a:pt x="0" y="73"/>
                    <a:pt x="30" y="41"/>
                    <a:pt x="67" y="22"/>
                  </a:cubicBezTo>
                  <a:cubicBezTo>
                    <a:pt x="80" y="15"/>
                    <a:pt x="107" y="0"/>
                    <a:pt x="122" y="0"/>
                  </a:cubicBezTo>
                  <a:cubicBezTo>
                    <a:pt x="145" y="0"/>
                    <a:pt x="159" y="27"/>
                    <a:pt x="174" y="41"/>
                  </a:cubicBezTo>
                  <a:cubicBezTo>
                    <a:pt x="196" y="61"/>
                    <a:pt x="227" y="82"/>
                    <a:pt x="253" y="96"/>
                  </a:cubicBezTo>
                </a:path>
              </a:pathLst>
            </a:custGeom>
            <a:solidFill>
              <a:srgbClr val="C6976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21" name="Line 14"/>
            <p:cNvSpPr>
              <a:spLocks noChangeShapeType="1"/>
            </p:cNvSpPr>
            <p:nvPr/>
          </p:nvSpPr>
          <p:spPr bwMode="auto">
            <a:xfrm>
              <a:off x="1018" y="554"/>
              <a:ext cx="0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22" name="Line 15"/>
            <p:cNvSpPr>
              <a:spLocks noChangeShapeType="1"/>
            </p:cNvSpPr>
            <p:nvPr/>
          </p:nvSpPr>
          <p:spPr bwMode="auto">
            <a:xfrm>
              <a:off x="1018" y="554"/>
              <a:ext cx="0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23" name="Freeform 16"/>
            <p:cNvSpPr/>
            <p:nvPr/>
          </p:nvSpPr>
          <p:spPr bwMode="auto">
            <a:xfrm>
              <a:off x="1264" y="195"/>
              <a:ext cx="80" cy="196"/>
            </a:xfrm>
            <a:custGeom>
              <a:avLst/>
              <a:gdLst>
                <a:gd name="T0" fmla="*/ 51 w 111"/>
                <a:gd name="T1" fmla="*/ 80 h 274"/>
                <a:gd name="T2" fmla="*/ 44 w 111"/>
                <a:gd name="T3" fmla="*/ 9 h 274"/>
                <a:gd name="T4" fmla="*/ 81 w 111"/>
                <a:gd name="T5" fmla="*/ 64 h 274"/>
                <a:gd name="T6" fmla="*/ 106 w 111"/>
                <a:gd name="T7" fmla="*/ 251 h 274"/>
                <a:gd name="T8" fmla="*/ 111 w 111"/>
                <a:gd name="T9" fmla="*/ 274 h 274"/>
                <a:gd name="T10" fmla="*/ 59 w 111"/>
                <a:gd name="T11" fmla="*/ 249 h 274"/>
                <a:gd name="T12" fmla="*/ 55 w 111"/>
                <a:gd name="T13" fmla="*/ 194 h 274"/>
                <a:gd name="T14" fmla="*/ 48 w 111"/>
                <a:gd name="T15" fmla="*/ 81 h 2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1" h="274">
                  <a:moveTo>
                    <a:pt x="51" y="80"/>
                  </a:moveTo>
                  <a:cubicBezTo>
                    <a:pt x="47" y="63"/>
                    <a:pt x="0" y="20"/>
                    <a:pt x="44" y="9"/>
                  </a:cubicBezTo>
                  <a:cubicBezTo>
                    <a:pt x="83" y="0"/>
                    <a:pt x="89" y="37"/>
                    <a:pt x="81" y="64"/>
                  </a:cubicBezTo>
                  <a:cubicBezTo>
                    <a:pt x="65" y="125"/>
                    <a:pt x="93" y="191"/>
                    <a:pt x="106" y="251"/>
                  </a:cubicBezTo>
                  <a:cubicBezTo>
                    <a:pt x="107" y="259"/>
                    <a:pt x="108" y="267"/>
                    <a:pt x="111" y="274"/>
                  </a:cubicBezTo>
                  <a:cubicBezTo>
                    <a:pt x="94" y="270"/>
                    <a:pt x="68" y="264"/>
                    <a:pt x="59" y="249"/>
                  </a:cubicBezTo>
                  <a:cubicBezTo>
                    <a:pt x="52" y="236"/>
                    <a:pt x="55" y="209"/>
                    <a:pt x="55" y="194"/>
                  </a:cubicBezTo>
                  <a:cubicBezTo>
                    <a:pt x="54" y="162"/>
                    <a:pt x="64" y="111"/>
                    <a:pt x="48" y="81"/>
                  </a:cubicBezTo>
                </a:path>
              </a:pathLst>
            </a:custGeom>
            <a:solidFill>
              <a:srgbClr val="F9C9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24" name="Freeform 17"/>
            <p:cNvSpPr/>
            <p:nvPr/>
          </p:nvSpPr>
          <p:spPr bwMode="auto">
            <a:xfrm>
              <a:off x="1063" y="272"/>
              <a:ext cx="124" cy="188"/>
            </a:xfrm>
            <a:custGeom>
              <a:avLst/>
              <a:gdLst>
                <a:gd name="T0" fmla="*/ 54 w 172"/>
                <a:gd name="T1" fmla="*/ 107 h 262"/>
                <a:gd name="T2" fmla="*/ 22 w 172"/>
                <a:gd name="T3" fmla="*/ 74 h 262"/>
                <a:gd name="T4" fmla="*/ 1 w 172"/>
                <a:gd name="T5" fmla="*/ 42 h 262"/>
                <a:gd name="T6" fmla="*/ 53 w 172"/>
                <a:gd name="T7" fmla="*/ 36 h 262"/>
                <a:gd name="T8" fmla="*/ 139 w 172"/>
                <a:gd name="T9" fmla="*/ 176 h 262"/>
                <a:gd name="T10" fmla="*/ 170 w 172"/>
                <a:gd name="T11" fmla="*/ 212 h 262"/>
                <a:gd name="T12" fmla="*/ 141 w 172"/>
                <a:gd name="T13" fmla="*/ 262 h 262"/>
                <a:gd name="T14" fmla="*/ 99 w 172"/>
                <a:gd name="T15" fmla="*/ 181 h 262"/>
                <a:gd name="T16" fmla="*/ 47 w 172"/>
                <a:gd name="T17" fmla="*/ 96 h 2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2" h="262">
                  <a:moveTo>
                    <a:pt x="54" y="107"/>
                  </a:moveTo>
                  <a:cubicBezTo>
                    <a:pt x="42" y="100"/>
                    <a:pt x="35" y="83"/>
                    <a:pt x="22" y="74"/>
                  </a:cubicBezTo>
                  <a:cubicBezTo>
                    <a:pt x="9" y="66"/>
                    <a:pt x="0" y="59"/>
                    <a:pt x="1" y="42"/>
                  </a:cubicBezTo>
                  <a:cubicBezTo>
                    <a:pt x="2" y="0"/>
                    <a:pt x="42" y="0"/>
                    <a:pt x="53" y="36"/>
                  </a:cubicBezTo>
                  <a:cubicBezTo>
                    <a:pt x="69" y="89"/>
                    <a:pt x="103" y="134"/>
                    <a:pt x="139" y="176"/>
                  </a:cubicBezTo>
                  <a:cubicBezTo>
                    <a:pt x="146" y="185"/>
                    <a:pt x="169" y="201"/>
                    <a:pt x="170" y="212"/>
                  </a:cubicBezTo>
                  <a:cubicBezTo>
                    <a:pt x="172" y="223"/>
                    <a:pt x="149" y="252"/>
                    <a:pt x="141" y="262"/>
                  </a:cubicBezTo>
                  <a:cubicBezTo>
                    <a:pt x="121" y="245"/>
                    <a:pt x="112" y="204"/>
                    <a:pt x="99" y="181"/>
                  </a:cubicBezTo>
                  <a:cubicBezTo>
                    <a:pt x="83" y="152"/>
                    <a:pt x="64" y="124"/>
                    <a:pt x="47" y="96"/>
                  </a:cubicBezTo>
                </a:path>
              </a:pathLst>
            </a:custGeom>
            <a:solidFill>
              <a:srgbClr val="F9C9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25" name="Freeform 18"/>
            <p:cNvSpPr/>
            <p:nvPr/>
          </p:nvSpPr>
          <p:spPr bwMode="auto">
            <a:xfrm>
              <a:off x="1043" y="274"/>
              <a:ext cx="67" cy="67"/>
            </a:xfrm>
            <a:custGeom>
              <a:avLst/>
              <a:gdLst>
                <a:gd name="T0" fmla="*/ 74 w 94"/>
                <a:gd name="T1" fmla="*/ 93 h 93"/>
                <a:gd name="T2" fmla="*/ 40 w 94"/>
                <a:gd name="T3" fmla="*/ 15 h 93"/>
                <a:gd name="T4" fmla="*/ 85 w 94"/>
                <a:gd name="T5" fmla="*/ 25 h 93"/>
                <a:gd name="T6" fmla="*/ 90 w 94"/>
                <a:gd name="T7" fmla="*/ 73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4" h="93">
                  <a:moveTo>
                    <a:pt x="74" y="93"/>
                  </a:moveTo>
                  <a:cubicBezTo>
                    <a:pt x="52" y="75"/>
                    <a:pt x="0" y="48"/>
                    <a:pt x="40" y="15"/>
                  </a:cubicBezTo>
                  <a:cubicBezTo>
                    <a:pt x="57" y="0"/>
                    <a:pt x="76" y="8"/>
                    <a:pt x="85" y="25"/>
                  </a:cubicBezTo>
                  <a:cubicBezTo>
                    <a:pt x="94" y="41"/>
                    <a:pt x="89" y="56"/>
                    <a:pt x="90" y="73"/>
                  </a:cubicBezTo>
                </a:path>
              </a:pathLst>
            </a:custGeom>
            <a:solidFill>
              <a:srgbClr val="A871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26" name="Freeform 19"/>
            <p:cNvSpPr/>
            <p:nvPr/>
          </p:nvSpPr>
          <p:spPr bwMode="auto">
            <a:xfrm>
              <a:off x="1276" y="187"/>
              <a:ext cx="51" cy="71"/>
            </a:xfrm>
            <a:custGeom>
              <a:avLst/>
              <a:gdLst>
                <a:gd name="T0" fmla="*/ 36 w 71"/>
                <a:gd name="T1" fmla="*/ 98 h 98"/>
                <a:gd name="T2" fmla="*/ 11 w 71"/>
                <a:gd name="T3" fmla="*/ 29 h 98"/>
                <a:gd name="T4" fmla="*/ 69 w 71"/>
                <a:gd name="T5" fmla="*/ 37 h 98"/>
                <a:gd name="T6" fmla="*/ 58 w 71"/>
                <a:gd name="T7" fmla="*/ 97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1" h="98">
                  <a:moveTo>
                    <a:pt x="36" y="98"/>
                  </a:moveTo>
                  <a:cubicBezTo>
                    <a:pt x="32" y="79"/>
                    <a:pt x="0" y="50"/>
                    <a:pt x="11" y="29"/>
                  </a:cubicBezTo>
                  <a:cubicBezTo>
                    <a:pt x="27" y="0"/>
                    <a:pt x="56" y="21"/>
                    <a:pt x="69" y="37"/>
                  </a:cubicBezTo>
                  <a:cubicBezTo>
                    <a:pt x="71" y="58"/>
                    <a:pt x="57" y="77"/>
                    <a:pt x="58" y="97"/>
                  </a:cubicBezTo>
                </a:path>
              </a:pathLst>
            </a:custGeom>
            <a:solidFill>
              <a:srgbClr val="A871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27" name="Freeform 20"/>
            <p:cNvSpPr/>
            <p:nvPr/>
          </p:nvSpPr>
          <p:spPr bwMode="auto">
            <a:xfrm>
              <a:off x="1267" y="765"/>
              <a:ext cx="436" cy="299"/>
            </a:xfrm>
            <a:custGeom>
              <a:avLst/>
              <a:gdLst>
                <a:gd name="T0" fmla="*/ 0 w 605"/>
                <a:gd name="T1" fmla="*/ 266 h 416"/>
                <a:gd name="T2" fmla="*/ 335 w 605"/>
                <a:gd name="T3" fmla="*/ 55 h 416"/>
                <a:gd name="T4" fmla="*/ 569 w 605"/>
                <a:gd name="T5" fmla="*/ 96 h 416"/>
                <a:gd name="T6" fmla="*/ 289 w 605"/>
                <a:gd name="T7" fmla="*/ 412 h 416"/>
                <a:gd name="T8" fmla="*/ 9 w 605"/>
                <a:gd name="T9" fmla="*/ 280 h 4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5" h="416">
                  <a:moveTo>
                    <a:pt x="0" y="266"/>
                  </a:moveTo>
                  <a:cubicBezTo>
                    <a:pt x="81" y="139"/>
                    <a:pt x="189" y="85"/>
                    <a:pt x="335" y="55"/>
                  </a:cubicBezTo>
                  <a:cubicBezTo>
                    <a:pt x="411" y="39"/>
                    <a:pt x="549" y="0"/>
                    <a:pt x="569" y="96"/>
                  </a:cubicBezTo>
                  <a:cubicBezTo>
                    <a:pt x="605" y="276"/>
                    <a:pt x="466" y="403"/>
                    <a:pt x="289" y="412"/>
                  </a:cubicBezTo>
                  <a:cubicBezTo>
                    <a:pt x="191" y="416"/>
                    <a:pt x="73" y="355"/>
                    <a:pt x="9" y="28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28" name="Freeform 21"/>
            <p:cNvSpPr/>
            <p:nvPr/>
          </p:nvSpPr>
          <p:spPr bwMode="auto">
            <a:xfrm>
              <a:off x="1503" y="520"/>
              <a:ext cx="195" cy="477"/>
            </a:xfrm>
            <a:custGeom>
              <a:avLst/>
              <a:gdLst>
                <a:gd name="T0" fmla="*/ 4 w 270"/>
                <a:gd name="T1" fmla="*/ 0 h 664"/>
                <a:gd name="T2" fmla="*/ 0 w 270"/>
                <a:gd name="T3" fmla="*/ 4 h 664"/>
                <a:gd name="T4" fmla="*/ 35 w 270"/>
                <a:gd name="T5" fmla="*/ 73 h 664"/>
                <a:gd name="T6" fmla="*/ 57 w 270"/>
                <a:gd name="T7" fmla="*/ 104 h 664"/>
                <a:gd name="T8" fmla="*/ 85 w 270"/>
                <a:gd name="T9" fmla="*/ 171 h 664"/>
                <a:gd name="T10" fmla="*/ 104 w 270"/>
                <a:gd name="T11" fmla="*/ 217 h 664"/>
                <a:gd name="T12" fmla="*/ 135 w 270"/>
                <a:gd name="T13" fmla="*/ 275 h 664"/>
                <a:gd name="T14" fmla="*/ 161 w 270"/>
                <a:gd name="T15" fmla="*/ 321 h 664"/>
                <a:gd name="T16" fmla="*/ 195 w 270"/>
                <a:gd name="T17" fmla="*/ 371 h 664"/>
                <a:gd name="T18" fmla="*/ 229 w 270"/>
                <a:gd name="T19" fmla="*/ 420 h 664"/>
                <a:gd name="T20" fmla="*/ 175 w 270"/>
                <a:gd name="T21" fmla="*/ 662 h 664"/>
                <a:gd name="T22" fmla="*/ 175 w 270"/>
                <a:gd name="T23" fmla="*/ 662 h 664"/>
                <a:gd name="T24" fmla="*/ 180 w 270"/>
                <a:gd name="T25" fmla="*/ 663 h 664"/>
                <a:gd name="T26" fmla="*/ 236 w 270"/>
                <a:gd name="T27" fmla="*/ 417 h 664"/>
                <a:gd name="T28" fmla="*/ 202 w 270"/>
                <a:gd name="T29" fmla="*/ 366 h 664"/>
                <a:gd name="T30" fmla="*/ 168 w 270"/>
                <a:gd name="T31" fmla="*/ 318 h 664"/>
                <a:gd name="T32" fmla="*/ 142 w 270"/>
                <a:gd name="T33" fmla="*/ 271 h 664"/>
                <a:gd name="T34" fmla="*/ 111 w 270"/>
                <a:gd name="T35" fmla="*/ 214 h 664"/>
                <a:gd name="T36" fmla="*/ 93 w 270"/>
                <a:gd name="T37" fmla="*/ 168 h 664"/>
                <a:gd name="T38" fmla="*/ 64 w 270"/>
                <a:gd name="T39" fmla="*/ 100 h 664"/>
                <a:gd name="T40" fmla="*/ 42 w 270"/>
                <a:gd name="T41" fmla="*/ 68 h 664"/>
                <a:gd name="T42" fmla="*/ 8 w 270"/>
                <a:gd name="T43" fmla="*/ 4 h 664"/>
                <a:gd name="T44" fmla="*/ 4 w 270"/>
                <a:gd name="T45" fmla="*/ 0 h 6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70" h="664">
                  <a:moveTo>
                    <a:pt x="4" y="0"/>
                  </a:moveTo>
                  <a:cubicBezTo>
                    <a:pt x="2" y="0"/>
                    <a:pt x="0" y="2"/>
                    <a:pt x="0" y="4"/>
                  </a:cubicBezTo>
                  <a:cubicBezTo>
                    <a:pt x="1" y="28"/>
                    <a:pt x="19" y="50"/>
                    <a:pt x="35" y="73"/>
                  </a:cubicBezTo>
                  <a:cubicBezTo>
                    <a:pt x="44" y="84"/>
                    <a:pt x="52" y="94"/>
                    <a:pt x="57" y="104"/>
                  </a:cubicBezTo>
                  <a:cubicBezTo>
                    <a:pt x="69" y="127"/>
                    <a:pt x="77" y="148"/>
                    <a:pt x="85" y="171"/>
                  </a:cubicBezTo>
                  <a:cubicBezTo>
                    <a:pt x="104" y="217"/>
                    <a:pt x="104" y="217"/>
                    <a:pt x="104" y="217"/>
                  </a:cubicBezTo>
                  <a:cubicBezTo>
                    <a:pt x="112" y="237"/>
                    <a:pt x="124" y="256"/>
                    <a:pt x="135" y="275"/>
                  </a:cubicBezTo>
                  <a:cubicBezTo>
                    <a:pt x="144" y="290"/>
                    <a:pt x="153" y="305"/>
                    <a:pt x="161" y="321"/>
                  </a:cubicBezTo>
                  <a:cubicBezTo>
                    <a:pt x="170" y="339"/>
                    <a:pt x="183" y="355"/>
                    <a:pt x="195" y="371"/>
                  </a:cubicBezTo>
                  <a:cubicBezTo>
                    <a:pt x="208" y="387"/>
                    <a:pt x="220" y="402"/>
                    <a:pt x="229" y="420"/>
                  </a:cubicBezTo>
                  <a:cubicBezTo>
                    <a:pt x="262" y="490"/>
                    <a:pt x="244" y="617"/>
                    <a:pt x="175" y="662"/>
                  </a:cubicBezTo>
                  <a:cubicBezTo>
                    <a:pt x="173" y="663"/>
                    <a:pt x="174" y="660"/>
                    <a:pt x="175" y="662"/>
                  </a:cubicBezTo>
                  <a:cubicBezTo>
                    <a:pt x="176" y="664"/>
                    <a:pt x="178" y="664"/>
                    <a:pt x="180" y="663"/>
                  </a:cubicBezTo>
                  <a:cubicBezTo>
                    <a:pt x="253" y="616"/>
                    <a:pt x="270" y="490"/>
                    <a:pt x="236" y="417"/>
                  </a:cubicBezTo>
                  <a:cubicBezTo>
                    <a:pt x="227" y="398"/>
                    <a:pt x="214" y="382"/>
                    <a:pt x="202" y="366"/>
                  </a:cubicBezTo>
                  <a:cubicBezTo>
                    <a:pt x="189" y="351"/>
                    <a:pt x="177" y="335"/>
                    <a:pt x="168" y="318"/>
                  </a:cubicBezTo>
                  <a:cubicBezTo>
                    <a:pt x="160" y="301"/>
                    <a:pt x="151" y="286"/>
                    <a:pt x="142" y="271"/>
                  </a:cubicBezTo>
                  <a:cubicBezTo>
                    <a:pt x="131" y="252"/>
                    <a:pt x="120" y="233"/>
                    <a:pt x="111" y="214"/>
                  </a:cubicBezTo>
                  <a:cubicBezTo>
                    <a:pt x="93" y="168"/>
                    <a:pt x="93" y="168"/>
                    <a:pt x="93" y="168"/>
                  </a:cubicBezTo>
                  <a:cubicBezTo>
                    <a:pt x="85" y="146"/>
                    <a:pt x="76" y="123"/>
                    <a:pt x="64" y="100"/>
                  </a:cubicBezTo>
                  <a:cubicBezTo>
                    <a:pt x="59" y="90"/>
                    <a:pt x="50" y="79"/>
                    <a:pt x="42" y="68"/>
                  </a:cubicBezTo>
                  <a:cubicBezTo>
                    <a:pt x="26" y="47"/>
                    <a:pt x="9" y="25"/>
                    <a:pt x="8" y="4"/>
                  </a:cubicBezTo>
                  <a:cubicBezTo>
                    <a:pt x="8" y="1"/>
                    <a:pt x="6" y="0"/>
                    <a:pt x="4" y="0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29" name="Freeform 22"/>
            <p:cNvSpPr/>
            <p:nvPr/>
          </p:nvSpPr>
          <p:spPr bwMode="auto">
            <a:xfrm>
              <a:off x="928" y="367"/>
              <a:ext cx="742" cy="674"/>
            </a:xfrm>
            <a:custGeom>
              <a:avLst/>
              <a:gdLst>
                <a:gd name="T0" fmla="*/ 608 w 1030"/>
                <a:gd name="T1" fmla="*/ 932 h 939"/>
                <a:gd name="T2" fmla="*/ 493 w 1030"/>
                <a:gd name="T3" fmla="*/ 841 h 939"/>
                <a:gd name="T4" fmla="*/ 452 w 1030"/>
                <a:gd name="T5" fmla="*/ 787 h 939"/>
                <a:gd name="T6" fmla="*/ 348 w 1030"/>
                <a:gd name="T7" fmla="*/ 630 h 939"/>
                <a:gd name="T8" fmla="*/ 295 w 1030"/>
                <a:gd name="T9" fmla="*/ 480 h 939"/>
                <a:gd name="T10" fmla="*/ 287 w 1030"/>
                <a:gd name="T11" fmla="*/ 433 h 939"/>
                <a:gd name="T12" fmla="*/ 265 w 1030"/>
                <a:gd name="T13" fmla="*/ 345 h 939"/>
                <a:gd name="T14" fmla="*/ 262 w 1030"/>
                <a:gd name="T15" fmla="*/ 343 h 939"/>
                <a:gd name="T16" fmla="*/ 259 w 1030"/>
                <a:gd name="T17" fmla="*/ 344 h 939"/>
                <a:gd name="T18" fmla="*/ 232 w 1030"/>
                <a:gd name="T19" fmla="*/ 362 h 939"/>
                <a:gd name="T20" fmla="*/ 140 w 1030"/>
                <a:gd name="T21" fmla="*/ 403 h 939"/>
                <a:gd name="T22" fmla="*/ 18 w 1030"/>
                <a:gd name="T23" fmla="*/ 349 h 939"/>
                <a:gd name="T24" fmla="*/ 121 w 1030"/>
                <a:gd name="T25" fmla="*/ 265 h 939"/>
                <a:gd name="T26" fmla="*/ 136 w 1030"/>
                <a:gd name="T27" fmla="*/ 260 h 939"/>
                <a:gd name="T28" fmla="*/ 258 w 1030"/>
                <a:gd name="T29" fmla="*/ 206 h 939"/>
                <a:gd name="T30" fmla="*/ 328 w 1030"/>
                <a:gd name="T31" fmla="*/ 132 h 939"/>
                <a:gd name="T32" fmla="*/ 339 w 1030"/>
                <a:gd name="T33" fmla="*/ 116 h 939"/>
                <a:gd name="T34" fmla="*/ 467 w 1030"/>
                <a:gd name="T35" fmla="*/ 31 h 939"/>
                <a:gd name="T36" fmla="*/ 727 w 1030"/>
                <a:gd name="T37" fmla="*/ 71 h 939"/>
                <a:gd name="T38" fmla="*/ 853 w 1030"/>
                <a:gd name="T39" fmla="*/ 95 h 939"/>
                <a:gd name="T40" fmla="*/ 923 w 1030"/>
                <a:gd name="T41" fmla="*/ 76 h 939"/>
                <a:gd name="T42" fmla="*/ 944 w 1030"/>
                <a:gd name="T43" fmla="*/ 64 h 939"/>
                <a:gd name="T44" fmla="*/ 982 w 1030"/>
                <a:gd name="T45" fmla="*/ 47 h 939"/>
                <a:gd name="T46" fmla="*/ 1005 w 1030"/>
                <a:gd name="T47" fmla="*/ 58 h 939"/>
                <a:gd name="T48" fmla="*/ 1004 w 1030"/>
                <a:gd name="T49" fmla="*/ 147 h 939"/>
                <a:gd name="T50" fmla="*/ 896 w 1030"/>
                <a:gd name="T51" fmla="*/ 226 h 939"/>
                <a:gd name="T52" fmla="*/ 812 w 1030"/>
                <a:gd name="T53" fmla="*/ 221 h 939"/>
                <a:gd name="T54" fmla="*/ 806 w 1030"/>
                <a:gd name="T55" fmla="*/ 222 h 939"/>
                <a:gd name="T56" fmla="*/ 807 w 1030"/>
                <a:gd name="T57" fmla="*/ 228 h 939"/>
                <a:gd name="T58" fmla="*/ 897 w 1030"/>
                <a:gd name="T59" fmla="*/ 234 h 939"/>
                <a:gd name="T60" fmla="*/ 1011 w 1030"/>
                <a:gd name="T61" fmla="*/ 151 h 939"/>
                <a:gd name="T62" fmla="*/ 1012 w 1030"/>
                <a:gd name="T63" fmla="*/ 53 h 939"/>
                <a:gd name="T64" fmla="*/ 981 w 1030"/>
                <a:gd name="T65" fmla="*/ 39 h 939"/>
                <a:gd name="T66" fmla="*/ 940 w 1030"/>
                <a:gd name="T67" fmla="*/ 57 h 939"/>
                <a:gd name="T68" fmla="*/ 920 w 1030"/>
                <a:gd name="T69" fmla="*/ 68 h 939"/>
                <a:gd name="T70" fmla="*/ 852 w 1030"/>
                <a:gd name="T71" fmla="*/ 87 h 939"/>
                <a:gd name="T72" fmla="*/ 731 w 1030"/>
                <a:gd name="T73" fmla="*/ 64 h 939"/>
                <a:gd name="T74" fmla="*/ 465 w 1030"/>
                <a:gd name="T75" fmla="*/ 23 h 939"/>
                <a:gd name="T76" fmla="*/ 333 w 1030"/>
                <a:gd name="T77" fmla="*/ 112 h 939"/>
                <a:gd name="T78" fmla="*/ 321 w 1030"/>
                <a:gd name="T79" fmla="*/ 128 h 939"/>
                <a:gd name="T80" fmla="*/ 254 w 1030"/>
                <a:gd name="T81" fmla="*/ 199 h 939"/>
                <a:gd name="T82" fmla="*/ 134 w 1030"/>
                <a:gd name="T83" fmla="*/ 253 h 939"/>
                <a:gd name="T84" fmla="*/ 119 w 1030"/>
                <a:gd name="T85" fmla="*/ 257 h 939"/>
                <a:gd name="T86" fmla="*/ 10 w 1030"/>
                <a:gd name="T87" fmla="*/ 350 h 939"/>
                <a:gd name="T88" fmla="*/ 141 w 1030"/>
                <a:gd name="T89" fmla="*/ 411 h 939"/>
                <a:gd name="T90" fmla="*/ 237 w 1030"/>
                <a:gd name="T91" fmla="*/ 369 h 939"/>
                <a:gd name="T92" fmla="*/ 259 w 1030"/>
                <a:gd name="T93" fmla="*/ 353 h 939"/>
                <a:gd name="T94" fmla="*/ 279 w 1030"/>
                <a:gd name="T95" fmla="*/ 435 h 939"/>
                <a:gd name="T96" fmla="*/ 287 w 1030"/>
                <a:gd name="T97" fmla="*/ 482 h 939"/>
                <a:gd name="T98" fmla="*/ 340 w 1030"/>
                <a:gd name="T99" fmla="*/ 633 h 939"/>
                <a:gd name="T100" fmla="*/ 446 w 1030"/>
                <a:gd name="T101" fmla="*/ 792 h 939"/>
                <a:gd name="T102" fmla="*/ 487 w 1030"/>
                <a:gd name="T103" fmla="*/ 845 h 939"/>
                <a:gd name="T104" fmla="*/ 603 w 1030"/>
                <a:gd name="T105" fmla="*/ 939 h 9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030" h="939">
                  <a:moveTo>
                    <a:pt x="608" y="932"/>
                  </a:moveTo>
                  <a:cubicBezTo>
                    <a:pt x="563" y="913"/>
                    <a:pt x="520" y="877"/>
                    <a:pt x="493" y="841"/>
                  </a:cubicBezTo>
                  <a:cubicBezTo>
                    <a:pt x="452" y="787"/>
                    <a:pt x="452" y="787"/>
                    <a:pt x="452" y="787"/>
                  </a:cubicBezTo>
                  <a:cubicBezTo>
                    <a:pt x="413" y="736"/>
                    <a:pt x="376" y="688"/>
                    <a:pt x="348" y="630"/>
                  </a:cubicBezTo>
                  <a:cubicBezTo>
                    <a:pt x="325" y="583"/>
                    <a:pt x="308" y="533"/>
                    <a:pt x="295" y="480"/>
                  </a:cubicBezTo>
                  <a:cubicBezTo>
                    <a:pt x="292" y="465"/>
                    <a:pt x="289" y="450"/>
                    <a:pt x="287" y="433"/>
                  </a:cubicBezTo>
                  <a:cubicBezTo>
                    <a:pt x="282" y="402"/>
                    <a:pt x="278" y="370"/>
                    <a:pt x="265" y="345"/>
                  </a:cubicBezTo>
                  <a:cubicBezTo>
                    <a:pt x="264" y="344"/>
                    <a:pt x="263" y="343"/>
                    <a:pt x="262" y="343"/>
                  </a:cubicBezTo>
                  <a:cubicBezTo>
                    <a:pt x="261" y="343"/>
                    <a:pt x="260" y="343"/>
                    <a:pt x="259" y="344"/>
                  </a:cubicBezTo>
                  <a:cubicBezTo>
                    <a:pt x="232" y="362"/>
                    <a:pt x="232" y="362"/>
                    <a:pt x="232" y="362"/>
                  </a:cubicBezTo>
                  <a:cubicBezTo>
                    <a:pt x="204" y="382"/>
                    <a:pt x="179" y="400"/>
                    <a:pt x="140" y="403"/>
                  </a:cubicBezTo>
                  <a:cubicBezTo>
                    <a:pt x="102" y="406"/>
                    <a:pt x="25" y="390"/>
                    <a:pt x="18" y="349"/>
                  </a:cubicBezTo>
                  <a:cubicBezTo>
                    <a:pt x="10" y="301"/>
                    <a:pt x="79" y="278"/>
                    <a:pt x="121" y="265"/>
                  </a:cubicBezTo>
                  <a:cubicBezTo>
                    <a:pt x="136" y="260"/>
                    <a:pt x="136" y="260"/>
                    <a:pt x="136" y="260"/>
                  </a:cubicBezTo>
                  <a:cubicBezTo>
                    <a:pt x="183" y="244"/>
                    <a:pt x="224" y="226"/>
                    <a:pt x="258" y="206"/>
                  </a:cubicBezTo>
                  <a:cubicBezTo>
                    <a:pt x="290" y="188"/>
                    <a:pt x="309" y="161"/>
                    <a:pt x="328" y="132"/>
                  </a:cubicBezTo>
                  <a:cubicBezTo>
                    <a:pt x="339" y="116"/>
                    <a:pt x="339" y="116"/>
                    <a:pt x="339" y="116"/>
                  </a:cubicBezTo>
                  <a:cubicBezTo>
                    <a:pt x="369" y="74"/>
                    <a:pt x="414" y="44"/>
                    <a:pt x="467" y="31"/>
                  </a:cubicBezTo>
                  <a:cubicBezTo>
                    <a:pt x="558" y="8"/>
                    <a:pt x="640" y="21"/>
                    <a:pt x="727" y="71"/>
                  </a:cubicBezTo>
                  <a:cubicBezTo>
                    <a:pt x="766" y="94"/>
                    <a:pt x="806" y="101"/>
                    <a:pt x="853" y="95"/>
                  </a:cubicBezTo>
                  <a:cubicBezTo>
                    <a:pt x="876" y="92"/>
                    <a:pt x="899" y="86"/>
                    <a:pt x="923" y="76"/>
                  </a:cubicBezTo>
                  <a:cubicBezTo>
                    <a:pt x="944" y="64"/>
                    <a:pt x="944" y="64"/>
                    <a:pt x="944" y="64"/>
                  </a:cubicBezTo>
                  <a:cubicBezTo>
                    <a:pt x="957" y="56"/>
                    <a:pt x="971" y="48"/>
                    <a:pt x="982" y="47"/>
                  </a:cubicBezTo>
                  <a:cubicBezTo>
                    <a:pt x="992" y="47"/>
                    <a:pt x="1000" y="50"/>
                    <a:pt x="1005" y="58"/>
                  </a:cubicBezTo>
                  <a:cubicBezTo>
                    <a:pt x="1020" y="79"/>
                    <a:pt x="1012" y="127"/>
                    <a:pt x="1004" y="147"/>
                  </a:cubicBezTo>
                  <a:cubicBezTo>
                    <a:pt x="986" y="190"/>
                    <a:pt x="951" y="215"/>
                    <a:pt x="896" y="226"/>
                  </a:cubicBezTo>
                  <a:cubicBezTo>
                    <a:pt x="867" y="231"/>
                    <a:pt x="830" y="233"/>
                    <a:pt x="812" y="221"/>
                  </a:cubicBezTo>
                  <a:cubicBezTo>
                    <a:pt x="810" y="220"/>
                    <a:pt x="807" y="220"/>
                    <a:pt x="806" y="222"/>
                  </a:cubicBezTo>
                  <a:cubicBezTo>
                    <a:pt x="805" y="224"/>
                    <a:pt x="805" y="226"/>
                    <a:pt x="807" y="228"/>
                  </a:cubicBezTo>
                  <a:cubicBezTo>
                    <a:pt x="833" y="245"/>
                    <a:pt x="883" y="237"/>
                    <a:pt x="897" y="234"/>
                  </a:cubicBezTo>
                  <a:cubicBezTo>
                    <a:pt x="955" y="222"/>
                    <a:pt x="992" y="195"/>
                    <a:pt x="1011" y="151"/>
                  </a:cubicBezTo>
                  <a:cubicBezTo>
                    <a:pt x="1020" y="130"/>
                    <a:pt x="1030" y="78"/>
                    <a:pt x="1012" y="53"/>
                  </a:cubicBezTo>
                  <a:cubicBezTo>
                    <a:pt x="1005" y="43"/>
                    <a:pt x="995" y="38"/>
                    <a:pt x="981" y="39"/>
                  </a:cubicBezTo>
                  <a:cubicBezTo>
                    <a:pt x="968" y="40"/>
                    <a:pt x="954" y="49"/>
                    <a:pt x="940" y="57"/>
                  </a:cubicBezTo>
                  <a:cubicBezTo>
                    <a:pt x="920" y="68"/>
                    <a:pt x="920" y="68"/>
                    <a:pt x="920" y="68"/>
                  </a:cubicBezTo>
                  <a:cubicBezTo>
                    <a:pt x="897" y="78"/>
                    <a:pt x="875" y="84"/>
                    <a:pt x="852" y="87"/>
                  </a:cubicBezTo>
                  <a:cubicBezTo>
                    <a:pt x="806" y="93"/>
                    <a:pt x="769" y="86"/>
                    <a:pt x="731" y="64"/>
                  </a:cubicBezTo>
                  <a:cubicBezTo>
                    <a:pt x="642" y="13"/>
                    <a:pt x="558" y="0"/>
                    <a:pt x="465" y="23"/>
                  </a:cubicBezTo>
                  <a:cubicBezTo>
                    <a:pt x="411" y="36"/>
                    <a:pt x="364" y="68"/>
                    <a:pt x="333" y="112"/>
                  </a:cubicBezTo>
                  <a:cubicBezTo>
                    <a:pt x="321" y="128"/>
                    <a:pt x="321" y="128"/>
                    <a:pt x="321" y="128"/>
                  </a:cubicBezTo>
                  <a:cubicBezTo>
                    <a:pt x="302" y="155"/>
                    <a:pt x="285" y="182"/>
                    <a:pt x="254" y="199"/>
                  </a:cubicBezTo>
                  <a:cubicBezTo>
                    <a:pt x="220" y="219"/>
                    <a:pt x="180" y="237"/>
                    <a:pt x="134" y="253"/>
                  </a:cubicBezTo>
                  <a:cubicBezTo>
                    <a:pt x="119" y="257"/>
                    <a:pt x="119" y="257"/>
                    <a:pt x="119" y="257"/>
                  </a:cubicBezTo>
                  <a:cubicBezTo>
                    <a:pt x="74" y="271"/>
                    <a:pt x="0" y="295"/>
                    <a:pt x="10" y="350"/>
                  </a:cubicBezTo>
                  <a:cubicBezTo>
                    <a:pt x="18" y="401"/>
                    <a:pt x="106" y="414"/>
                    <a:pt x="141" y="411"/>
                  </a:cubicBezTo>
                  <a:cubicBezTo>
                    <a:pt x="182" y="407"/>
                    <a:pt x="209" y="389"/>
                    <a:pt x="237" y="369"/>
                  </a:cubicBezTo>
                  <a:cubicBezTo>
                    <a:pt x="237" y="369"/>
                    <a:pt x="253" y="357"/>
                    <a:pt x="259" y="353"/>
                  </a:cubicBezTo>
                  <a:cubicBezTo>
                    <a:pt x="270" y="376"/>
                    <a:pt x="275" y="406"/>
                    <a:pt x="279" y="435"/>
                  </a:cubicBezTo>
                  <a:cubicBezTo>
                    <a:pt x="281" y="451"/>
                    <a:pt x="284" y="467"/>
                    <a:pt x="287" y="482"/>
                  </a:cubicBezTo>
                  <a:cubicBezTo>
                    <a:pt x="300" y="535"/>
                    <a:pt x="318" y="586"/>
                    <a:pt x="340" y="633"/>
                  </a:cubicBezTo>
                  <a:cubicBezTo>
                    <a:pt x="369" y="693"/>
                    <a:pt x="408" y="743"/>
                    <a:pt x="446" y="792"/>
                  </a:cubicBezTo>
                  <a:cubicBezTo>
                    <a:pt x="487" y="845"/>
                    <a:pt x="487" y="845"/>
                    <a:pt x="487" y="845"/>
                  </a:cubicBezTo>
                  <a:cubicBezTo>
                    <a:pt x="513" y="881"/>
                    <a:pt x="556" y="919"/>
                    <a:pt x="603" y="939"/>
                  </a:cubicBezTo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30" name="Freeform 23"/>
            <p:cNvSpPr/>
            <p:nvPr/>
          </p:nvSpPr>
          <p:spPr bwMode="auto">
            <a:xfrm>
              <a:off x="1363" y="895"/>
              <a:ext cx="246" cy="135"/>
            </a:xfrm>
            <a:custGeom>
              <a:avLst/>
              <a:gdLst>
                <a:gd name="T0" fmla="*/ 338 w 342"/>
                <a:gd name="T1" fmla="*/ 0 h 188"/>
                <a:gd name="T2" fmla="*/ 334 w 342"/>
                <a:gd name="T3" fmla="*/ 4 h 188"/>
                <a:gd name="T4" fmla="*/ 210 w 342"/>
                <a:gd name="T5" fmla="*/ 172 h 188"/>
                <a:gd name="T6" fmla="*/ 92 w 342"/>
                <a:gd name="T7" fmla="*/ 160 h 188"/>
                <a:gd name="T8" fmla="*/ 36 w 342"/>
                <a:gd name="T9" fmla="*/ 116 h 188"/>
                <a:gd name="T10" fmla="*/ 7 w 342"/>
                <a:gd name="T11" fmla="*/ 90 h 188"/>
                <a:gd name="T12" fmla="*/ 1 w 342"/>
                <a:gd name="T13" fmla="*/ 91 h 188"/>
                <a:gd name="T14" fmla="*/ 2 w 342"/>
                <a:gd name="T15" fmla="*/ 96 h 188"/>
                <a:gd name="T16" fmla="*/ 30 w 342"/>
                <a:gd name="T17" fmla="*/ 122 h 188"/>
                <a:gd name="T18" fmla="*/ 88 w 342"/>
                <a:gd name="T19" fmla="*/ 167 h 188"/>
                <a:gd name="T20" fmla="*/ 211 w 342"/>
                <a:gd name="T21" fmla="*/ 180 h 188"/>
                <a:gd name="T22" fmla="*/ 342 w 342"/>
                <a:gd name="T23" fmla="*/ 5 h 188"/>
                <a:gd name="T24" fmla="*/ 338 w 342"/>
                <a:gd name="T25" fmla="*/ 0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42" h="188">
                  <a:moveTo>
                    <a:pt x="338" y="0"/>
                  </a:moveTo>
                  <a:cubicBezTo>
                    <a:pt x="336" y="0"/>
                    <a:pt x="334" y="2"/>
                    <a:pt x="334" y="4"/>
                  </a:cubicBezTo>
                  <a:cubicBezTo>
                    <a:pt x="326" y="77"/>
                    <a:pt x="305" y="155"/>
                    <a:pt x="210" y="172"/>
                  </a:cubicBezTo>
                  <a:cubicBezTo>
                    <a:pt x="165" y="180"/>
                    <a:pt x="128" y="176"/>
                    <a:pt x="92" y="160"/>
                  </a:cubicBezTo>
                  <a:cubicBezTo>
                    <a:pt x="70" y="150"/>
                    <a:pt x="53" y="133"/>
                    <a:pt x="36" y="116"/>
                  </a:cubicBezTo>
                  <a:cubicBezTo>
                    <a:pt x="27" y="107"/>
                    <a:pt x="17" y="98"/>
                    <a:pt x="7" y="90"/>
                  </a:cubicBezTo>
                  <a:cubicBezTo>
                    <a:pt x="5" y="88"/>
                    <a:pt x="3" y="89"/>
                    <a:pt x="1" y="91"/>
                  </a:cubicBezTo>
                  <a:cubicBezTo>
                    <a:pt x="0" y="92"/>
                    <a:pt x="0" y="95"/>
                    <a:pt x="2" y="96"/>
                  </a:cubicBezTo>
                  <a:cubicBezTo>
                    <a:pt x="12" y="104"/>
                    <a:pt x="21" y="113"/>
                    <a:pt x="30" y="122"/>
                  </a:cubicBezTo>
                  <a:cubicBezTo>
                    <a:pt x="47" y="139"/>
                    <a:pt x="65" y="156"/>
                    <a:pt x="88" y="167"/>
                  </a:cubicBezTo>
                  <a:cubicBezTo>
                    <a:pt x="126" y="184"/>
                    <a:pt x="164" y="188"/>
                    <a:pt x="211" y="180"/>
                  </a:cubicBezTo>
                  <a:cubicBezTo>
                    <a:pt x="313" y="162"/>
                    <a:pt x="334" y="77"/>
                    <a:pt x="342" y="5"/>
                  </a:cubicBezTo>
                  <a:cubicBezTo>
                    <a:pt x="342" y="3"/>
                    <a:pt x="340" y="1"/>
                    <a:pt x="338" y="0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31" name="Freeform 24"/>
            <p:cNvSpPr/>
            <p:nvPr/>
          </p:nvSpPr>
          <p:spPr bwMode="auto">
            <a:xfrm>
              <a:off x="1354" y="950"/>
              <a:ext cx="14" cy="16"/>
            </a:xfrm>
            <a:custGeom>
              <a:avLst/>
              <a:gdLst>
                <a:gd name="T0" fmla="*/ 12 w 19"/>
                <a:gd name="T1" fmla="*/ 2 h 22"/>
                <a:gd name="T2" fmla="*/ 12 w 19"/>
                <a:gd name="T3" fmla="*/ 2 h 22"/>
                <a:gd name="T4" fmla="*/ 11 w 19"/>
                <a:gd name="T5" fmla="*/ 3 h 22"/>
                <a:gd name="T6" fmla="*/ 10 w 19"/>
                <a:gd name="T7" fmla="*/ 1 h 22"/>
                <a:gd name="T8" fmla="*/ 5 w 19"/>
                <a:gd name="T9" fmla="*/ 3 h 22"/>
                <a:gd name="T10" fmla="*/ 2 w 19"/>
                <a:gd name="T11" fmla="*/ 12 h 22"/>
                <a:gd name="T12" fmla="*/ 1 w 19"/>
                <a:gd name="T13" fmla="*/ 15 h 22"/>
                <a:gd name="T14" fmla="*/ 1 w 19"/>
                <a:gd name="T15" fmla="*/ 16 h 22"/>
                <a:gd name="T16" fmla="*/ 1 w 19"/>
                <a:gd name="T17" fmla="*/ 16 h 22"/>
                <a:gd name="T18" fmla="*/ 1 w 19"/>
                <a:gd name="T19" fmla="*/ 17 h 22"/>
                <a:gd name="T20" fmla="*/ 2 w 19"/>
                <a:gd name="T21" fmla="*/ 21 h 22"/>
                <a:gd name="T22" fmla="*/ 8 w 19"/>
                <a:gd name="T23" fmla="*/ 20 h 22"/>
                <a:gd name="T24" fmla="*/ 9 w 19"/>
                <a:gd name="T25" fmla="*/ 18 h 22"/>
                <a:gd name="T26" fmla="*/ 18 w 19"/>
                <a:gd name="T27" fmla="*/ 8 h 22"/>
                <a:gd name="T28" fmla="*/ 18 w 19"/>
                <a:gd name="T29" fmla="*/ 8 h 22"/>
                <a:gd name="T30" fmla="*/ 18 w 19"/>
                <a:gd name="T31" fmla="*/ 6 h 22"/>
                <a:gd name="T32" fmla="*/ 17 w 19"/>
                <a:gd name="T33" fmla="*/ 2 h 22"/>
                <a:gd name="T34" fmla="*/ 12 w 19"/>
                <a:gd name="T35" fmla="*/ 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9" h="22">
                  <a:moveTo>
                    <a:pt x="12" y="2"/>
                  </a:moveTo>
                  <a:cubicBezTo>
                    <a:pt x="12" y="2"/>
                    <a:pt x="12" y="2"/>
                    <a:pt x="12" y="2"/>
                  </a:cubicBezTo>
                  <a:cubicBezTo>
                    <a:pt x="12" y="2"/>
                    <a:pt x="11" y="3"/>
                    <a:pt x="11" y="3"/>
                  </a:cubicBezTo>
                  <a:cubicBezTo>
                    <a:pt x="11" y="2"/>
                    <a:pt x="11" y="1"/>
                    <a:pt x="10" y="1"/>
                  </a:cubicBezTo>
                  <a:cubicBezTo>
                    <a:pt x="8" y="0"/>
                    <a:pt x="6" y="1"/>
                    <a:pt x="5" y="3"/>
                  </a:cubicBezTo>
                  <a:cubicBezTo>
                    <a:pt x="2" y="12"/>
                    <a:pt x="2" y="12"/>
                    <a:pt x="2" y="12"/>
                  </a:cubicBezTo>
                  <a:cubicBezTo>
                    <a:pt x="2" y="12"/>
                    <a:pt x="1" y="15"/>
                    <a:pt x="1" y="15"/>
                  </a:cubicBez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7"/>
                  </a:cubicBezTo>
                  <a:cubicBezTo>
                    <a:pt x="0" y="18"/>
                    <a:pt x="1" y="20"/>
                    <a:pt x="2" y="21"/>
                  </a:cubicBezTo>
                  <a:cubicBezTo>
                    <a:pt x="4" y="22"/>
                    <a:pt x="7" y="22"/>
                    <a:pt x="8" y="20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9" y="18"/>
                    <a:pt x="18" y="8"/>
                    <a:pt x="18" y="8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8" y="7"/>
                    <a:pt x="18" y="7"/>
                    <a:pt x="18" y="6"/>
                  </a:cubicBezTo>
                  <a:cubicBezTo>
                    <a:pt x="19" y="5"/>
                    <a:pt x="18" y="3"/>
                    <a:pt x="17" y="2"/>
                  </a:cubicBezTo>
                  <a:cubicBezTo>
                    <a:pt x="16" y="1"/>
                    <a:pt x="13" y="1"/>
                    <a:pt x="12" y="2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32" name="Freeform 25"/>
            <p:cNvSpPr/>
            <p:nvPr/>
          </p:nvSpPr>
          <p:spPr bwMode="auto">
            <a:xfrm>
              <a:off x="1492" y="945"/>
              <a:ext cx="38" cy="74"/>
            </a:xfrm>
            <a:custGeom>
              <a:avLst/>
              <a:gdLst>
                <a:gd name="T0" fmla="*/ 3 w 53"/>
                <a:gd name="T1" fmla="*/ 1 h 103"/>
                <a:gd name="T2" fmla="*/ 1 w 53"/>
                <a:gd name="T3" fmla="*/ 6 h 103"/>
                <a:gd name="T4" fmla="*/ 13 w 53"/>
                <a:gd name="T5" fmla="*/ 28 h 103"/>
                <a:gd name="T6" fmla="*/ 45 w 53"/>
                <a:gd name="T7" fmla="*/ 99 h 103"/>
                <a:gd name="T8" fmla="*/ 50 w 53"/>
                <a:gd name="T9" fmla="*/ 102 h 103"/>
                <a:gd name="T10" fmla="*/ 53 w 53"/>
                <a:gd name="T11" fmla="*/ 97 h 103"/>
                <a:gd name="T12" fmla="*/ 20 w 53"/>
                <a:gd name="T13" fmla="*/ 25 h 103"/>
                <a:gd name="T14" fmla="*/ 9 w 53"/>
                <a:gd name="T15" fmla="*/ 2 h 103"/>
                <a:gd name="T16" fmla="*/ 3 w 53"/>
                <a:gd name="T17" fmla="*/ 1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3" h="103">
                  <a:moveTo>
                    <a:pt x="3" y="1"/>
                  </a:moveTo>
                  <a:cubicBezTo>
                    <a:pt x="1" y="2"/>
                    <a:pt x="0" y="4"/>
                    <a:pt x="1" y="6"/>
                  </a:cubicBezTo>
                  <a:cubicBezTo>
                    <a:pt x="13" y="28"/>
                    <a:pt x="13" y="28"/>
                    <a:pt x="13" y="28"/>
                  </a:cubicBezTo>
                  <a:cubicBezTo>
                    <a:pt x="25" y="53"/>
                    <a:pt x="40" y="81"/>
                    <a:pt x="45" y="99"/>
                  </a:cubicBezTo>
                  <a:cubicBezTo>
                    <a:pt x="45" y="101"/>
                    <a:pt x="48" y="103"/>
                    <a:pt x="50" y="102"/>
                  </a:cubicBezTo>
                  <a:cubicBezTo>
                    <a:pt x="52" y="101"/>
                    <a:pt x="53" y="99"/>
                    <a:pt x="53" y="97"/>
                  </a:cubicBezTo>
                  <a:cubicBezTo>
                    <a:pt x="47" y="78"/>
                    <a:pt x="33" y="50"/>
                    <a:pt x="20" y="25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8" y="0"/>
                    <a:pt x="5" y="0"/>
                    <a:pt x="3" y="1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33" name="Freeform 26"/>
            <p:cNvSpPr/>
            <p:nvPr/>
          </p:nvSpPr>
          <p:spPr bwMode="auto">
            <a:xfrm>
              <a:off x="1454" y="908"/>
              <a:ext cx="65" cy="42"/>
            </a:xfrm>
            <a:custGeom>
              <a:avLst/>
              <a:gdLst>
                <a:gd name="T0" fmla="*/ 56 w 90"/>
                <a:gd name="T1" fmla="*/ 58 h 58"/>
                <a:gd name="T2" fmla="*/ 0 w 90"/>
                <a:gd name="T3" fmla="*/ 33 h 58"/>
                <a:gd name="T4" fmla="*/ 81 w 90"/>
                <a:gd name="T5" fmla="*/ 0 h 58"/>
                <a:gd name="T6" fmla="*/ 54 w 90"/>
                <a:gd name="T7" fmla="*/ 57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0" h="58">
                  <a:moveTo>
                    <a:pt x="56" y="58"/>
                  </a:moveTo>
                  <a:cubicBezTo>
                    <a:pt x="39" y="48"/>
                    <a:pt x="14" y="46"/>
                    <a:pt x="0" y="33"/>
                  </a:cubicBezTo>
                  <a:cubicBezTo>
                    <a:pt x="25" y="21"/>
                    <a:pt x="54" y="11"/>
                    <a:pt x="81" y="0"/>
                  </a:cubicBezTo>
                  <a:cubicBezTo>
                    <a:pt x="90" y="17"/>
                    <a:pt x="66" y="45"/>
                    <a:pt x="54" y="57"/>
                  </a:cubicBezTo>
                </a:path>
              </a:pathLst>
            </a:custGeom>
            <a:solidFill>
              <a:srgbClr val="9373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34" name="Freeform 27"/>
            <p:cNvSpPr>
              <a:spLocks noEditPoints="1"/>
            </p:cNvSpPr>
            <p:nvPr/>
          </p:nvSpPr>
          <p:spPr bwMode="auto">
            <a:xfrm>
              <a:off x="1451" y="905"/>
              <a:ext cx="67" cy="48"/>
            </a:xfrm>
            <a:custGeom>
              <a:avLst/>
              <a:gdLst>
                <a:gd name="T0" fmla="*/ 84 w 93"/>
                <a:gd name="T1" fmla="*/ 1 h 67"/>
                <a:gd name="T2" fmla="*/ 61 w 93"/>
                <a:gd name="T3" fmla="*/ 10 h 67"/>
                <a:gd name="T4" fmla="*/ 3 w 93"/>
                <a:gd name="T5" fmla="*/ 35 h 67"/>
                <a:gd name="T6" fmla="*/ 1 w 93"/>
                <a:gd name="T7" fmla="*/ 38 h 67"/>
                <a:gd name="T8" fmla="*/ 2 w 93"/>
                <a:gd name="T9" fmla="*/ 41 h 67"/>
                <a:gd name="T10" fmla="*/ 36 w 93"/>
                <a:gd name="T11" fmla="*/ 57 h 67"/>
                <a:gd name="T12" fmla="*/ 56 w 93"/>
                <a:gd name="T13" fmla="*/ 65 h 67"/>
                <a:gd name="T14" fmla="*/ 58 w 93"/>
                <a:gd name="T15" fmla="*/ 66 h 67"/>
                <a:gd name="T16" fmla="*/ 59 w 93"/>
                <a:gd name="T17" fmla="*/ 66 h 67"/>
                <a:gd name="T18" fmla="*/ 65 w 93"/>
                <a:gd name="T19" fmla="*/ 65 h 67"/>
                <a:gd name="T20" fmla="*/ 65 w 93"/>
                <a:gd name="T21" fmla="*/ 64 h 67"/>
                <a:gd name="T22" fmla="*/ 65 w 93"/>
                <a:gd name="T23" fmla="*/ 61 h 67"/>
                <a:gd name="T24" fmla="*/ 90 w 93"/>
                <a:gd name="T25" fmla="*/ 24 h 67"/>
                <a:gd name="T26" fmla="*/ 89 w 93"/>
                <a:gd name="T27" fmla="*/ 3 h 67"/>
                <a:gd name="T28" fmla="*/ 84 w 93"/>
                <a:gd name="T29" fmla="*/ 1 h 67"/>
                <a:gd name="T30" fmla="*/ 64 w 93"/>
                <a:gd name="T31" fmla="*/ 18 h 67"/>
                <a:gd name="T32" fmla="*/ 83 w 93"/>
                <a:gd name="T33" fmla="*/ 10 h 67"/>
                <a:gd name="T34" fmla="*/ 82 w 93"/>
                <a:gd name="T35" fmla="*/ 21 h 67"/>
                <a:gd name="T36" fmla="*/ 58 w 93"/>
                <a:gd name="T37" fmla="*/ 57 h 67"/>
                <a:gd name="T38" fmla="*/ 38 w 93"/>
                <a:gd name="T39" fmla="*/ 49 h 67"/>
                <a:gd name="T40" fmla="*/ 13 w 93"/>
                <a:gd name="T41" fmla="*/ 39 h 67"/>
                <a:gd name="T42" fmla="*/ 64 w 93"/>
                <a:gd name="T43" fmla="*/ 18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93" h="67">
                  <a:moveTo>
                    <a:pt x="84" y="1"/>
                  </a:moveTo>
                  <a:cubicBezTo>
                    <a:pt x="61" y="10"/>
                    <a:pt x="61" y="10"/>
                    <a:pt x="61" y="10"/>
                  </a:cubicBezTo>
                  <a:cubicBezTo>
                    <a:pt x="42" y="18"/>
                    <a:pt x="21" y="26"/>
                    <a:pt x="3" y="35"/>
                  </a:cubicBezTo>
                  <a:cubicBezTo>
                    <a:pt x="2" y="35"/>
                    <a:pt x="1" y="36"/>
                    <a:pt x="1" y="38"/>
                  </a:cubicBezTo>
                  <a:cubicBezTo>
                    <a:pt x="0" y="39"/>
                    <a:pt x="1" y="40"/>
                    <a:pt x="2" y="41"/>
                  </a:cubicBezTo>
                  <a:cubicBezTo>
                    <a:pt x="11" y="49"/>
                    <a:pt x="24" y="53"/>
                    <a:pt x="36" y="57"/>
                  </a:cubicBezTo>
                  <a:cubicBezTo>
                    <a:pt x="43" y="60"/>
                    <a:pt x="50" y="62"/>
                    <a:pt x="56" y="65"/>
                  </a:cubicBezTo>
                  <a:cubicBezTo>
                    <a:pt x="57" y="66"/>
                    <a:pt x="57" y="66"/>
                    <a:pt x="58" y="66"/>
                  </a:cubicBezTo>
                  <a:cubicBezTo>
                    <a:pt x="58" y="66"/>
                    <a:pt x="59" y="66"/>
                    <a:pt x="59" y="66"/>
                  </a:cubicBezTo>
                  <a:cubicBezTo>
                    <a:pt x="61" y="67"/>
                    <a:pt x="64" y="67"/>
                    <a:pt x="65" y="65"/>
                  </a:cubicBezTo>
                  <a:cubicBezTo>
                    <a:pt x="65" y="65"/>
                    <a:pt x="65" y="64"/>
                    <a:pt x="65" y="64"/>
                  </a:cubicBezTo>
                  <a:cubicBezTo>
                    <a:pt x="65" y="63"/>
                    <a:pt x="65" y="62"/>
                    <a:pt x="65" y="61"/>
                  </a:cubicBezTo>
                  <a:cubicBezTo>
                    <a:pt x="73" y="53"/>
                    <a:pt x="85" y="38"/>
                    <a:pt x="90" y="24"/>
                  </a:cubicBezTo>
                  <a:cubicBezTo>
                    <a:pt x="93" y="16"/>
                    <a:pt x="93" y="9"/>
                    <a:pt x="89" y="3"/>
                  </a:cubicBezTo>
                  <a:cubicBezTo>
                    <a:pt x="88" y="1"/>
                    <a:pt x="86" y="0"/>
                    <a:pt x="84" y="1"/>
                  </a:cubicBezTo>
                  <a:close/>
                  <a:moveTo>
                    <a:pt x="64" y="18"/>
                  </a:moveTo>
                  <a:cubicBezTo>
                    <a:pt x="64" y="18"/>
                    <a:pt x="78" y="12"/>
                    <a:pt x="83" y="10"/>
                  </a:cubicBezTo>
                  <a:cubicBezTo>
                    <a:pt x="84" y="13"/>
                    <a:pt x="84" y="16"/>
                    <a:pt x="82" y="21"/>
                  </a:cubicBezTo>
                  <a:cubicBezTo>
                    <a:pt x="80" y="29"/>
                    <a:pt x="73" y="41"/>
                    <a:pt x="58" y="57"/>
                  </a:cubicBezTo>
                  <a:cubicBezTo>
                    <a:pt x="51" y="54"/>
                    <a:pt x="45" y="52"/>
                    <a:pt x="38" y="49"/>
                  </a:cubicBezTo>
                  <a:cubicBezTo>
                    <a:pt x="29" y="47"/>
                    <a:pt x="20" y="43"/>
                    <a:pt x="13" y="39"/>
                  </a:cubicBezTo>
                  <a:cubicBezTo>
                    <a:pt x="29" y="31"/>
                    <a:pt x="47" y="24"/>
                    <a:pt x="64" y="18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35" name="Freeform 28"/>
            <p:cNvSpPr/>
            <p:nvPr/>
          </p:nvSpPr>
          <p:spPr bwMode="auto">
            <a:xfrm>
              <a:off x="1198" y="589"/>
              <a:ext cx="43" cy="26"/>
            </a:xfrm>
            <a:custGeom>
              <a:avLst/>
              <a:gdLst>
                <a:gd name="T0" fmla="*/ 20 w 60"/>
                <a:gd name="T1" fmla="*/ 5 h 35"/>
                <a:gd name="T2" fmla="*/ 0 w 60"/>
                <a:gd name="T3" fmla="*/ 31 h 35"/>
                <a:gd name="T4" fmla="*/ 4 w 60"/>
                <a:gd name="T5" fmla="*/ 35 h 35"/>
                <a:gd name="T6" fmla="*/ 8 w 60"/>
                <a:gd name="T7" fmla="*/ 32 h 35"/>
                <a:gd name="T8" fmla="*/ 23 w 60"/>
                <a:gd name="T9" fmla="*/ 12 h 35"/>
                <a:gd name="T10" fmla="*/ 52 w 60"/>
                <a:gd name="T11" fmla="*/ 17 h 35"/>
                <a:gd name="T12" fmla="*/ 58 w 60"/>
                <a:gd name="T13" fmla="*/ 16 h 35"/>
                <a:gd name="T14" fmla="*/ 58 w 60"/>
                <a:gd name="T15" fmla="*/ 11 h 35"/>
                <a:gd name="T16" fmla="*/ 20 w 60"/>
                <a:gd name="T17" fmla="*/ 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0" h="35">
                  <a:moveTo>
                    <a:pt x="20" y="5"/>
                  </a:moveTo>
                  <a:cubicBezTo>
                    <a:pt x="9" y="9"/>
                    <a:pt x="1" y="19"/>
                    <a:pt x="0" y="31"/>
                  </a:cubicBezTo>
                  <a:cubicBezTo>
                    <a:pt x="0" y="33"/>
                    <a:pt x="1" y="35"/>
                    <a:pt x="4" y="35"/>
                  </a:cubicBezTo>
                  <a:cubicBezTo>
                    <a:pt x="6" y="35"/>
                    <a:pt x="8" y="34"/>
                    <a:pt x="8" y="32"/>
                  </a:cubicBezTo>
                  <a:cubicBezTo>
                    <a:pt x="9" y="19"/>
                    <a:pt x="18" y="14"/>
                    <a:pt x="23" y="12"/>
                  </a:cubicBezTo>
                  <a:cubicBezTo>
                    <a:pt x="34" y="8"/>
                    <a:pt x="46" y="10"/>
                    <a:pt x="52" y="17"/>
                  </a:cubicBezTo>
                  <a:cubicBezTo>
                    <a:pt x="54" y="18"/>
                    <a:pt x="57" y="18"/>
                    <a:pt x="58" y="16"/>
                  </a:cubicBezTo>
                  <a:cubicBezTo>
                    <a:pt x="60" y="15"/>
                    <a:pt x="60" y="12"/>
                    <a:pt x="58" y="11"/>
                  </a:cubicBezTo>
                  <a:cubicBezTo>
                    <a:pt x="49" y="2"/>
                    <a:pt x="34" y="0"/>
                    <a:pt x="20" y="5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36" name="Freeform 29"/>
            <p:cNvSpPr/>
            <p:nvPr/>
          </p:nvSpPr>
          <p:spPr bwMode="auto">
            <a:xfrm>
              <a:off x="1436" y="533"/>
              <a:ext cx="39" cy="22"/>
            </a:xfrm>
            <a:custGeom>
              <a:avLst/>
              <a:gdLst>
                <a:gd name="T0" fmla="*/ 15 w 54"/>
                <a:gd name="T1" fmla="*/ 6 h 31"/>
                <a:gd name="T2" fmla="*/ 0 w 54"/>
                <a:gd name="T3" fmla="*/ 26 h 31"/>
                <a:gd name="T4" fmla="*/ 4 w 54"/>
                <a:gd name="T5" fmla="*/ 31 h 31"/>
                <a:gd name="T6" fmla="*/ 8 w 54"/>
                <a:gd name="T7" fmla="*/ 27 h 31"/>
                <a:gd name="T8" fmla="*/ 19 w 54"/>
                <a:gd name="T9" fmla="*/ 13 h 31"/>
                <a:gd name="T10" fmla="*/ 48 w 54"/>
                <a:gd name="T11" fmla="*/ 14 h 31"/>
                <a:gd name="T12" fmla="*/ 53 w 54"/>
                <a:gd name="T13" fmla="*/ 12 h 31"/>
                <a:gd name="T14" fmla="*/ 51 w 54"/>
                <a:gd name="T15" fmla="*/ 6 h 31"/>
                <a:gd name="T16" fmla="*/ 15 w 54"/>
                <a:gd name="T17" fmla="*/ 6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4" h="31">
                  <a:moveTo>
                    <a:pt x="15" y="6"/>
                  </a:moveTo>
                  <a:cubicBezTo>
                    <a:pt x="7" y="10"/>
                    <a:pt x="2" y="17"/>
                    <a:pt x="0" y="26"/>
                  </a:cubicBezTo>
                  <a:cubicBezTo>
                    <a:pt x="0" y="28"/>
                    <a:pt x="1" y="30"/>
                    <a:pt x="4" y="31"/>
                  </a:cubicBezTo>
                  <a:cubicBezTo>
                    <a:pt x="6" y="31"/>
                    <a:pt x="8" y="30"/>
                    <a:pt x="8" y="27"/>
                  </a:cubicBezTo>
                  <a:cubicBezTo>
                    <a:pt x="10" y="21"/>
                    <a:pt x="13" y="16"/>
                    <a:pt x="19" y="13"/>
                  </a:cubicBezTo>
                  <a:cubicBezTo>
                    <a:pt x="27" y="9"/>
                    <a:pt x="38" y="9"/>
                    <a:pt x="48" y="14"/>
                  </a:cubicBezTo>
                  <a:cubicBezTo>
                    <a:pt x="50" y="15"/>
                    <a:pt x="52" y="14"/>
                    <a:pt x="53" y="12"/>
                  </a:cubicBezTo>
                  <a:cubicBezTo>
                    <a:pt x="54" y="10"/>
                    <a:pt x="53" y="7"/>
                    <a:pt x="51" y="6"/>
                  </a:cubicBezTo>
                  <a:cubicBezTo>
                    <a:pt x="40" y="1"/>
                    <a:pt x="26" y="0"/>
                    <a:pt x="15" y="6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37" name="Freeform 30"/>
            <p:cNvSpPr/>
            <p:nvPr/>
          </p:nvSpPr>
          <p:spPr bwMode="auto">
            <a:xfrm>
              <a:off x="1060" y="273"/>
              <a:ext cx="129" cy="188"/>
            </a:xfrm>
            <a:custGeom>
              <a:avLst/>
              <a:gdLst>
                <a:gd name="T0" fmla="*/ 24 w 179"/>
                <a:gd name="T1" fmla="*/ 4 h 262"/>
                <a:gd name="T2" fmla="*/ 3 w 179"/>
                <a:gd name="T3" fmla="*/ 50 h 262"/>
                <a:gd name="T4" fmla="*/ 27 w 179"/>
                <a:gd name="T5" fmla="*/ 81 h 262"/>
                <a:gd name="T6" fmla="*/ 39 w 179"/>
                <a:gd name="T7" fmla="*/ 87 h 262"/>
                <a:gd name="T8" fmla="*/ 73 w 179"/>
                <a:gd name="T9" fmla="*/ 138 h 262"/>
                <a:gd name="T10" fmla="*/ 83 w 179"/>
                <a:gd name="T11" fmla="*/ 159 h 262"/>
                <a:gd name="T12" fmla="*/ 100 w 179"/>
                <a:gd name="T13" fmla="*/ 186 h 262"/>
                <a:gd name="T14" fmla="*/ 139 w 179"/>
                <a:gd name="T15" fmla="*/ 259 h 262"/>
                <a:gd name="T16" fmla="*/ 144 w 179"/>
                <a:gd name="T17" fmla="*/ 261 h 262"/>
                <a:gd name="T18" fmla="*/ 146 w 179"/>
                <a:gd name="T19" fmla="*/ 256 h 262"/>
                <a:gd name="T20" fmla="*/ 107 w 179"/>
                <a:gd name="T21" fmla="*/ 182 h 262"/>
                <a:gd name="T22" fmla="*/ 91 w 179"/>
                <a:gd name="T23" fmla="*/ 155 h 262"/>
                <a:gd name="T24" fmla="*/ 80 w 179"/>
                <a:gd name="T25" fmla="*/ 135 h 262"/>
                <a:gd name="T26" fmla="*/ 43 w 179"/>
                <a:gd name="T27" fmla="*/ 80 h 262"/>
                <a:gd name="T28" fmla="*/ 30 w 179"/>
                <a:gd name="T29" fmla="*/ 74 h 262"/>
                <a:gd name="T30" fmla="*/ 11 w 179"/>
                <a:gd name="T31" fmla="*/ 48 h 262"/>
                <a:gd name="T32" fmla="*/ 26 w 179"/>
                <a:gd name="T33" fmla="*/ 12 h 262"/>
                <a:gd name="T34" fmla="*/ 47 w 179"/>
                <a:gd name="T35" fmla="*/ 14 h 262"/>
                <a:gd name="T36" fmla="*/ 61 w 179"/>
                <a:gd name="T37" fmla="*/ 78 h 262"/>
                <a:gd name="T38" fmla="*/ 62 w 179"/>
                <a:gd name="T39" fmla="*/ 82 h 262"/>
                <a:gd name="T40" fmla="*/ 107 w 179"/>
                <a:gd name="T41" fmla="*/ 130 h 262"/>
                <a:gd name="T42" fmla="*/ 121 w 179"/>
                <a:gd name="T43" fmla="*/ 149 h 262"/>
                <a:gd name="T44" fmla="*/ 131 w 179"/>
                <a:gd name="T45" fmla="*/ 160 h 262"/>
                <a:gd name="T46" fmla="*/ 171 w 179"/>
                <a:gd name="T47" fmla="*/ 214 h 262"/>
                <a:gd name="T48" fmla="*/ 177 w 179"/>
                <a:gd name="T49" fmla="*/ 215 h 262"/>
                <a:gd name="T50" fmla="*/ 179 w 179"/>
                <a:gd name="T51" fmla="*/ 213 h 262"/>
                <a:gd name="T52" fmla="*/ 178 w 179"/>
                <a:gd name="T53" fmla="*/ 209 h 262"/>
                <a:gd name="T54" fmla="*/ 137 w 179"/>
                <a:gd name="T55" fmla="*/ 155 h 262"/>
                <a:gd name="T56" fmla="*/ 128 w 179"/>
                <a:gd name="T57" fmla="*/ 144 h 262"/>
                <a:gd name="T58" fmla="*/ 113 w 179"/>
                <a:gd name="T59" fmla="*/ 125 h 262"/>
                <a:gd name="T60" fmla="*/ 69 w 179"/>
                <a:gd name="T61" fmla="*/ 76 h 262"/>
                <a:gd name="T62" fmla="*/ 52 w 179"/>
                <a:gd name="T63" fmla="*/ 8 h 262"/>
                <a:gd name="T64" fmla="*/ 24 w 179"/>
                <a:gd name="T65" fmla="*/ 4 h 2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79" h="262">
                  <a:moveTo>
                    <a:pt x="24" y="4"/>
                  </a:moveTo>
                  <a:cubicBezTo>
                    <a:pt x="4" y="11"/>
                    <a:pt x="0" y="32"/>
                    <a:pt x="3" y="50"/>
                  </a:cubicBezTo>
                  <a:cubicBezTo>
                    <a:pt x="6" y="71"/>
                    <a:pt x="15" y="76"/>
                    <a:pt x="27" y="81"/>
                  </a:cubicBezTo>
                  <a:cubicBezTo>
                    <a:pt x="39" y="87"/>
                    <a:pt x="39" y="87"/>
                    <a:pt x="39" y="87"/>
                  </a:cubicBezTo>
                  <a:cubicBezTo>
                    <a:pt x="52" y="95"/>
                    <a:pt x="63" y="119"/>
                    <a:pt x="73" y="138"/>
                  </a:cubicBezTo>
                  <a:cubicBezTo>
                    <a:pt x="83" y="159"/>
                    <a:pt x="83" y="159"/>
                    <a:pt x="83" y="159"/>
                  </a:cubicBezTo>
                  <a:cubicBezTo>
                    <a:pt x="100" y="186"/>
                    <a:pt x="100" y="186"/>
                    <a:pt x="100" y="186"/>
                  </a:cubicBezTo>
                  <a:cubicBezTo>
                    <a:pt x="114" y="209"/>
                    <a:pt x="129" y="234"/>
                    <a:pt x="139" y="259"/>
                  </a:cubicBezTo>
                  <a:cubicBezTo>
                    <a:pt x="140" y="261"/>
                    <a:pt x="142" y="262"/>
                    <a:pt x="144" y="261"/>
                  </a:cubicBezTo>
                  <a:cubicBezTo>
                    <a:pt x="146" y="260"/>
                    <a:pt x="147" y="258"/>
                    <a:pt x="146" y="256"/>
                  </a:cubicBezTo>
                  <a:cubicBezTo>
                    <a:pt x="136" y="230"/>
                    <a:pt x="121" y="206"/>
                    <a:pt x="107" y="182"/>
                  </a:cubicBezTo>
                  <a:cubicBezTo>
                    <a:pt x="91" y="155"/>
                    <a:pt x="91" y="155"/>
                    <a:pt x="91" y="155"/>
                  </a:cubicBezTo>
                  <a:cubicBezTo>
                    <a:pt x="80" y="135"/>
                    <a:pt x="80" y="135"/>
                    <a:pt x="80" y="135"/>
                  </a:cubicBezTo>
                  <a:cubicBezTo>
                    <a:pt x="70" y="113"/>
                    <a:pt x="58" y="89"/>
                    <a:pt x="43" y="80"/>
                  </a:cubicBezTo>
                  <a:cubicBezTo>
                    <a:pt x="30" y="74"/>
                    <a:pt x="30" y="74"/>
                    <a:pt x="30" y="74"/>
                  </a:cubicBezTo>
                  <a:cubicBezTo>
                    <a:pt x="20" y="69"/>
                    <a:pt x="14" y="66"/>
                    <a:pt x="11" y="48"/>
                  </a:cubicBezTo>
                  <a:cubicBezTo>
                    <a:pt x="10" y="41"/>
                    <a:pt x="7" y="18"/>
                    <a:pt x="26" y="12"/>
                  </a:cubicBezTo>
                  <a:cubicBezTo>
                    <a:pt x="35" y="9"/>
                    <a:pt x="42" y="10"/>
                    <a:pt x="47" y="14"/>
                  </a:cubicBezTo>
                  <a:cubicBezTo>
                    <a:pt x="60" y="24"/>
                    <a:pt x="62" y="55"/>
                    <a:pt x="61" y="78"/>
                  </a:cubicBezTo>
                  <a:cubicBezTo>
                    <a:pt x="60" y="79"/>
                    <a:pt x="61" y="81"/>
                    <a:pt x="62" y="82"/>
                  </a:cubicBezTo>
                  <a:cubicBezTo>
                    <a:pt x="79" y="94"/>
                    <a:pt x="93" y="112"/>
                    <a:pt x="107" y="130"/>
                  </a:cubicBezTo>
                  <a:cubicBezTo>
                    <a:pt x="121" y="149"/>
                    <a:pt x="121" y="149"/>
                    <a:pt x="121" y="149"/>
                  </a:cubicBezTo>
                  <a:cubicBezTo>
                    <a:pt x="131" y="160"/>
                    <a:pt x="131" y="160"/>
                    <a:pt x="131" y="160"/>
                  </a:cubicBezTo>
                  <a:cubicBezTo>
                    <a:pt x="145" y="177"/>
                    <a:pt x="160" y="195"/>
                    <a:pt x="171" y="214"/>
                  </a:cubicBezTo>
                  <a:cubicBezTo>
                    <a:pt x="172" y="216"/>
                    <a:pt x="175" y="216"/>
                    <a:pt x="177" y="215"/>
                  </a:cubicBezTo>
                  <a:cubicBezTo>
                    <a:pt x="178" y="214"/>
                    <a:pt x="178" y="214"/>
                    <a:pt x="179" y="213"/>
                  </a:cubicBezTo>
                  <a:cubicBezTo>
                    <a:pt x="179" y="212"/>
                    <a:pt x="179" y="210"/>
                    <a:pt x="178" y="209"/>
                  </a:cubicBezTo>
                  <a:cubicBezTo>
                    <a:pt x="167" y="190"/>
                    <a:pt x="152" y="172"/>
                    <a:pt x="137" y="155"/>
                  </a:cubicBezTo>
                  <a:cubicBezTo>
                    <a:pt x="128" y="144"/>
                    <a:pt x="128" y="144"/>
                    <a:pt x="128" y="144"/>
                  </a:cubicBezTo>
                  <a:cubicBezTo>
                    <a:pt x="113" y="125"/>
                    <a:pt x="113" y="125"/>
                    <a:pt x="113" y="125"/>
                  </a:cubicBezTo>
                  <a:cubicBezTo>
                    <a:pt x="100" y="107"/>
                    <a:pt x="86" y="89"/>
                    <a:pt x="69" y="76"/>
                  </a:cubicBezTo>
                  <a:cubicBezTo>
                    <a:pt x="70" y="62"/>
                    <a:pt x="71" y="22"/>
                    <a:pt x="52" y="8"/>
                  </a:cubicBezTo>
                  <a:cubicBezTo>
                    <a:pt x="44" y="2"/>
                    <a:pt x="35" y="0"/>
                    <a:pt x="24" y="4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38" name="Freeform 31"/>
            <p:cNvSpPr/>
            <p:nvPr/>
          </p:nvSpPr>
          <p:spPr bwMode="auto">
            <a:xfrm>
              <a:off x="1282" y="195"/>
              <a:ext cx="59" cy="186"/>
            </a:xfrm>
            <a:custGeom>
              <a:avLst/>
              <a:gdLst>
                <a:gd name="T0" fmla="*/ 16 w 82"/>
                <a:gd name="T1" fmla="*/ 5 h 258"/>
                <a:gd name="T2" fmla="*/ 1 w 82"/>
                <a:gd name="T3" fmla="*/ 33 h 258"/>
                <a:gd name="T4" fmla="*/ 13 w 82"/>
                <a:gd name="T5" fmla="*/ 62 h 258"/>
                <a:gd name="T6" fmla="*/ 22 w 82"/>
                <a:gd name="T7" fmla="*/ 76 h 258"/>
                <a:gd name="T8" fmla="*/ 27 w 82"/>
                <a:gd name="T9" fmla="*/ 106 h 258"/>
                <a:gd name="T10" fmla="*/ 27 w 82"/>
                <a:gd name="T11" fmla="*/ 120 h 258"/>
                <a:gd name="T12" fmla="*/ 28 w 82"/>
                <a:gd name="T13" fmla="*/ 154 h 258"/>
                <a:gd name="T14" fmla="*/ 40 w 82"/>
                <a:gd name="T15" fmla="*/ 256 h 258"/>
                <a:gd name="T16" fmla="*/ 45 w 82"/>
                <a:gd name="T17" fmla="*/ 255 h 258"/>
                <a:gd name="T18" fmla="*/ 44 w 82"/>
                <a:gd name="T19" fmla="*/ 249 h 258"/>
                <a:gd name="T20" fmla="*/ 36 w 82"/>
                <a:gd name="T21" fmla="*/ 154 h 258"/>
                <a:gd name="T22" fmla="*/ 35 w 82"/>
                <a:gd name="T23" fmla="*/ 119 h 258"/>
                <a:gd name="T24" fmla="*/ 35 w 82"/>
                <a:gd name="T25" fmla="*/ 106 h 258"/>
                <a:gd name="T26" fmla="*/ 30 w 82"/>
                <a:gd name="T27" fmla="*/ 73 h 258"/>
                <a:gd name="T28" fmla="*/ 20 w 82"/>
                <a:gd name="T29" fmla="*/ 57 h 258"/>
                <a:gd name="T30" fmla="*/ 9 w 82"/>
                <a:gd name="T31" fmla="*/ 33 h 258"/>
                <a:gd name="T32" fmla="*/ 19 w 82"/>
                <a:gd name="T33" fmla="*/ 12 h 258"/>
                <a:gd name="T34" fmla="*/ 45 w 82"/>
                <a:gd name="T35" fmla="*/ 16 h 258"/>
                <a:gd name="T36" fmla="*/ 56 w 82"/>
                <a:gd name="T37" fmla="*/ 48 h 258"/>
                <a:gd name="T38" fmla="*/ 50 w 82"/>
                <a:gd name="T39" fmla="*/ 66 h 258"/>
                <a:gd name="T40" fmla="*/ 45 w 82"/>
                <a:gd name="T41" fmla="*/ 93 h 258"/>
                <a:gd name="T42" fmla="*/ 51 w 82"/>
                <a:gd name="T43" fmla="*/ 135 h 258"/>
                <a:gd name="T44" fmla="*/ 54 w 82"/>
                <a:gd name="T45" fmla="*/ 155 h 258"/>
                <a:gd name="T46" fmla="*/ 56 w 82"/>
                <a:gd name="T47" fmla="*/ 172 h 258"/>
                <a:gd name="T48" fmla="*/ 74 w 82"/>
                <a:gd name="T49" fmla="*/ 251 h 258"/>
                <a:gd name="T50" fmla="*/ 79 w 82"/>
                <a:gd name="T51" fmla="*/ 253 h 258"/>
                <a:gd name="T52" fmla="*/ 81 w 82"/>
                <a:gd name="T53" fmla="*/ 248 h 258"/>
                <a:gd name="T54" fmla="*/ 64 w 82"/>
                <a:gd name="T55" fmla="*/ 171 h 258"/>
                <a:gd name="T56" fmla="*/ 62 w 82"/>
                <a:gd name="T57" fmla="*/ 154 h 258"/>
                <a:gd name="T58" fmla="*/ 59 w 82"/>
                <a:gd name="T59" fmla="*/ 134 h 258"/>
                <a:gd name="T60" fmla="*/ 53 w 82"/>
                <a:gd name="T61" fmla="*/ 92 h 258"/>
                <a:gd name="T62" fmla="*/ 58 w 82"/>
                <a:gd name="T63" fmla="*/ 69 h 258"/>
                <a:gd name="T64" fmla="*/ 64 w 82"/>
                <a:gd name="T65" fmla="*/ 50 h 258"/>
                <a:gd name="T66" fmla="*/ 50 w 82"/>
                <a:gd name="T67" fmla="*/ 10 h 258"/>
                <a:gd name="T68" fmla="*/ 16 w 82"/>
                <a:gd name="T69" fmla="*/ 5 h 2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82" h="258">
                  <a:moveTo>
                    <a:pt x="16" y="5"/>
                  </a:moveTo>
                  <a:cubicBezTo>
                    <a:pt x="10" y="8"/>
                    <a:pt x="0" y="15"/>
                    <a:pt x="1" y="33"/>
                  </a:cubicBezTo>
                  <a:cubicBezTo>
                    <a:pt x="1" y="45"/>
                    <a:pt x="7" y="54"/>
                    <a:pt x="13" y="62"/>
                  </a:cubicBezTo>
                  <a:cubicBezTo>
                    <a:pt x="17" y="67"/>
                    <a:pt x="20" y="71"/>
                    <a:pt x="22" y="76"/>
                  </a:cubicBezTo>
                  <a:cubicBezTo>
                    <a:pt x="26" y="85"/>
                    <a:pt x="26" y="95"/>
                    <a:pt x="27" y="106"/>
                  </a:cubicBezTo>
                  <a:cubicBezTo>
                    <a:pt x="27" y="120"/>
                    <a:pt x="27" y="120"/>
                    <a:pt x="27" y="120"/>
                  </a:cubicBezTo>
                  <a:cubicBezTo>
                    <a:pt x="28" y="154"/>
                    <a:pt x="28" y="154"/>
                    <a:pt x="28" y="154"/>
                  </a:cubicBezTo>
                  <a:cubicBezTo>
                    <a:pt x="27" y="218"/>
                    <a:pt x="29" y="250"/>
                    <a:pt x="40" y="256"/>
                  </a:cubicBezTo>
                  <a:cubicBezTo>
                    <a:pt x="42" y="258"/>
                    <a:pt x="44" y="257"/>
                    <a:pt x="45" y="255"/>
                  </a:cubicBezTo>
                  <a:cubicBezTo>
                    <a:pt x="46" y="253"/>
                    <a:pt x="46" y="250"/>
                    <a:pt x="44" y="249"/>
                  </a:cubicBezTo>
                  <a:cubicBezTo>
                    <a:pt x="35" y="245"/>
                    <a:pt x="36" y="183"/>
                    <a:pt x="36" y="154"/>
                  </a:cubicBezTo>
                  <a:cubicBezTo>
                    <a:pt x="35" y="119"/>
                    <a:pt x="35" y="119"/>
                    <a:pt x="35" y="119"/>
                  </a:cubicBezTo>
                  <a:cubicBezTo>
                    <a:pt x="35" y="106"/>
                    <a:pt x="35" y="106"/>
                    <a:pt x="35" y="106"/>
                  </a:cubicBezTo>
                  <a:cubicBezTo>
                    <a:pt x="34" y="94"/>
                    <a:pt x="34" y="83"/>
                    <a:pt x="30" y="73"/>
                  </a:cubicBezTo>
                  <a:cubicBezTo>
                    <a:pt x="27" y="67"/>
                    <a:pt x="24" y="62"/>
                    <a:pt x="20" y="57"/>
                  </a:cubicBezTo>
                  <a:cubicBezTo>
                    <a:pt x="14" y="50"/>
                    <a:pt x="9" y="42"/>
                    <a:pt x="9" y="33"/>
                  </a:cubicBezTo>
                  <a:cubicBezTo>
                    <a:pt x="9" y="23"/>
                    <a:pt x="12" y="15"/>
                    <a:pt x="19" y="12"/>
                  </a:cubicBezTo>
                  <a:cubicBezTo>
                    <a:pt x="27" y="8"/>
                    <a:pt x="37" y="10"/>
                    <a:pt x="45" y="16"/>
                  </a:cubicBezTo>
                  <a:cubicBezTo>
                    <a:pt x="55" y="23"/>
                    <a:pt x="59" y="35"/>
                    <a:pt x="56" y="48"/>
                  </a:cubicBezTo>
                  <a:cubicBezTo>
                    <a:pt x="55" y="56"/>
                    <a:pt x="52" y="61"/>
                    <a:pt x="50" y="66"/>
                  </a:cubicBezTo>
                  <a:cubicBezTo>
                    <a:pt x="47" y="74"/>
                    <a:pt x="44" y="81"/>
                    <a:pt x="45" y="93"/>
                  </a:cubicBezTo>
                  <a:cubicBezTo>
                    <a:pt x="46" y="107"/>
                    <a:pt x="48" y="121"/>
                    <a:pt x="51" y="135"/>
                  </a:cubicBezTo>
                  <a:cubicBezTo>
                    <a:pt x="54" y="155"/>
                    <a:pt x="54" y="155"/>
                    <a:pt x="54" y="155"/>
                  </a:cubicBezTo>
                  <a:cubicBezTo>
                    <a:pt x="56" y="172"/>
                    <a:pt x="56" y="172"/>
                    <a:pt x="56" y="172"/>
                  </a:cubicBezTo>
                  <a:cubicBezTo>
                    <a:pt x="60" y="200"/>
                    <a:pt x="65" y="232"/>
                    <a:pt x="74" y="251"/>
                  </a:cubicBezTo>
                  <a:cubicBezTo>
                    <a:pt x="75" y="253"/>
                    <a:pt x="77" y="254"/>
                    <a:pt x="79" y="253"/>
                  </a:cubicBezTo>
                  <a:cubicBezTo>
                    <a:pt x="81" y="252"/>
                    <a:pt x="82" y="250"/>
                    <a:pt x="81" y="248"/>
                  </a:cubicBezTo>
                  <a:cubicBezTo>
                    <a:pt x="73" y="230"/>
                    <a:pt x="68" y="197"/>
                    <a:pt x="64" y="171"/>
                  </a:cubicBezTo>
                  <a:cubicBezTo>
                    <a:pt x="62" y="154"/>
                    <a:pt x="62" y="154"/>
                    <a:pt x="62" y="154"/>
                  </a:cubicBezTo>
                  <a:cubicBezTo>
                    <a:pt x="59" y="134"/>
                    <a:pt x="59" y="134"/>
                    <a:pt x="59" y="134"/>
                  </a:cubicBezTo>
                  <a:cubicBezTo>
                    <a:pt x="56" y="120"/>
                    <a:pt x="54" y="106"/>
                    <a:pt x="53" y="92"/>
                  </a:cubicBezTo>
                  <a:cubicBezTo>
                    <a:pt x="52" y="83"/>
                    <a:pt x="55" y="77"/>
                    <a:pt x="58" y="69"/>
                  </a:cubicBezTo>
                  <a:cubicBezTo>
                    <a:pt x="60" y="64"/>
                    <a:pt x="63" y="58"/>
                    <a:pt x="64" y="50"/>
                  </a:cubicBezTo>
                  <a:cubicBezTo>
                    <a:pt x="67" y="34"/>
                    <a:pt x="62" y="19"/>
                    <a:pt x="50" y="10"/>
                  </a:cubicBezTo>
                  <a:cubicBezTo>
                    <a:pt x="39" y="2"/>
                    <a:pt x="26" y="0"/>
                    <a:pt x="16" y="5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39" name="Freeform 32"/>
            <p:cNvSpPr/>
            <p:nvPr/>
          </p:nvSpPr>
          <p:spPr bwMode="auto">
            <a:xfrm>
              <a:off x="1172" y="747"/>
              <a:ext cx="128" cy="71"/>
            </a:xfrm>
            <a:custGeom>
              <a:avLst/>
              <a:gdLst>
                <a:gd name="T0" fmla="*/ 125 w 178"/>
                <a:gd name="T1" fmla="*/ 11 h 99"/>
                <a:gd name="T2" fmla="*/ 28 w 178"/>
                <a:gd name="T3" fmla="*/ 51 h 99"/>
                <a:gd name="T4" fmla="*/ 77 w 178"/>
                <a:gd name="T5" fmla="*/ 95 h 99"/>
                <a:gd name="T6" fmla="*/ 171 w 178"/>
                <a:gd name="T7" fmla="*/ 48 h 99"/>
                <a:gd name="T8" fmla="*/ 159 w 178"/>
                <a:gd name="T9" fmla="*/ 14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8" h="99">
                  <a:moveTo>
                    <a:pt x="125" y="11"/>
                  </a:moveTo>
                  <a:cubicBezTo>
                    <a:pt x="96" y="0"/>
                    <a:pt x="46" y="30"/>
                    <a:pt x="28" y="51"/>
                  </a:cubicBezTo>
                  <a:cubicBezTo>
                    <a:pt x="0" y="85"/>
                    <a:pt x="49" y="99"/>
                    <a:pt x="77" y="95"/>
                  </a:cubicBezTo>
                  <a:cubicBezTo>
                    <a:pt x="103" y="91"/>
                    <a:pt x="158" y="75"/>
                    <a:pt x="171" y="48"/>
                  </a:cubicBezTo>
                  <a:cubicBezTo>
                    <a:pt x="178" y="35"/>
                    <a:pt x="176" y="16"/>
                    <a:pt x="159" y="14"/>
                  </a:cubicBezTo>
                </a:path>
              </a:pathLst>
            </a:custGeom>
            <a:solidFill>
              <a:srgbClr val="FF97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40" name="Freeform 33"/>
            <p:cNvSpPr/>
            <p:nvPr/>
          </p:nvSpPr>
          <p:spPr bwMode="auto">
            <a:xfrm>
              <a:off x="1477" y="661"/>
              <a:ext cx="103" cy="58"/>
            </a:xfrm>
            <a:custGeom>
              <a:avLst/>
              <a:gdLst>
                <a:gd name="T0" fmla="*/ 116 w 143"/>
                <a:gd name="T1" fmla="*/ 4 h 80"/>
                <a:gd name="T2" fmla="*/ 11 w 143"/>
                <a:gd name="T3" fmla="*/ 44 h 80"/>
                <a:gd name="T4" fmla="*/ 89 w 143"/>
                <a:gd name="T5" fmla="*/ 69 h 80"/>
                <a:gd name="T6" fmla="*/ 139 w 143"/>
                <a:gd name="T7" fmla="*/ 41 h 80"/>
                <a:gd name="T8" fmla="*/ 121 w 143"/>
                <a:gd name="T9" fmla="*/ 5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3" h="80">
                  <a:moveTo>
                    <a:pt x="116" y="4"/>
                  </a:moveTo>
                  <a:cubicBezTo>
                    <a:pt x="90" y="0"/>
                    <a:pt x="20" y="13"/>
                    <a:pt x="11" y="44"/>
                  </a:cubicBezTo>
                  <a:cubicBezTo>
                    <a:pt x="0" y="80"/>
                    <a:pt x="70" y="73"/>
                    <a:pt x="89" y="69"/>
                  </a:cubicBezTo>
                  <a:cubicBezTo>
                    <a:pt x="106" y="66"/>
                    <a:pt x="133" y="60"/>
                    <a:pt x="139" y="41"/>
                  </a:cubicBezTo>
                  <a:cubicBezTo>
                    <a:pt x="143" y="29"/>
                    <a:pt x="132" y="10"/>
                    <a:pt x="121" y="5"/>
                  </a:cubicBezTo>
                </a:path>
              </a:pathLst>
            </a:custGeom>
            <a:solidFill>
              <a:srgbClr val="FF97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41" name="Freeform 34"/>
            <p:cNvSpPr/>
            <p:nvPr/>
          </p:nvSpPr>
          <p:spPr bwMode="auto">
            <a:xfrm>
              <a:off x="1212" y="770"/>
              <a:ext cx="66" cy="28"/>
            </a:xfrm>
            <a:custGeom>
              <a:avLst/>
              <a:gdLst>
                <a:gd name="T0" fmla="*/ 69 w 92"/>
                <a:gd name="T1" fmla="*/ 4 h 39"/>
                <a:gd name="T2" fmla="*/ 26 w 92"/>
                <a:gd name="T3" fmla="*/ 11 h 39"/>
                <a:gd name="T4" fmla="*/ 18 w 92"/>
                <a:gd name="T5" fmla="*/ 36 h 39"/>
                <a:gd name="T6" fmla="*/ 68 w 92"/>
                <a:gd name="T7" fmla="*/ 6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2" h="39">
                  <a:moveTo>
                    <a:pt x="69" y="4"/>
                  </a:moveTo>
                  <a:cubicBezTo>
                    <a:pt x="56" y="0"/>
                    <a:pt x="38" y="4"/>
                    <a:pt x="26" y="11"/>
                  </a:cubicBezTo>
                  <a:cubicBezTo>
                    <a:pt x="17" y="16"/>
                    <a:pt x="0" y="31"/>
                    <a:pt x="18" y="36"/>
                  </a:cubicBezTo>
                  <a:cubicBezTo>
                    <a:pt x="29" y="39"/>
                    <a:pt x="92" y="17"/>
                    <a:pt x="68" y="6"/>
                  </a:cubicBezTo>
                </a:path>
              </a:pathLst>
            </a:custGeom>
            <a:solidFill>
              <a:srgbClr val="EE5F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42" name="Freeform 35"/>
            <p:cNvSpPr/>
            <p:nvPr/>
          </p:nvSpPr>
          <p:spPr bwMode="auto">
            <a:xfrm>
              <a:off x="1511" y="674"/>
              <a:ext cx="50" cy="25"/>
            </a:xfrm>
            <a:custGeom>
              <a:avLst/>
              <a:gdLst>
                <a:gd name="T0" fmla="*/ 48 w 70"/>
                <a:gd name="T1" fmla="*/ 5 h 34"/>
                <a:gd name="T2" fmla="*/ 6 w 70"/>
                <a:gd name="T3" fmla="*/ 21 h 34"/>
                <a:gd name="T4" fmla="*/ 27 w 70"/>
                <a:gd name="T5" fmla="*/ 32 h 34"/>
                <a:gd name="T6" fmla="*/ 66 w 70"/>
                <a:gd name="T7" fmla="*/ 13 h 34"/>
                <a:gd name="T8" fmla="*/ 43 w 70"/>
                <a:gd name="T9" fmla="*/ 5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" h="34">
                  <a:moveTo>
                    <a:pt x="48" y="5"/>
                  </a:moveTo>
                  <a:cubicBezTo>
                    <a:pt x="35" y="5"/>
                    <a:pt x="12" y="8"/>
                    <a:pt x="6" y="21"/>
                  </a:cubicBezTo>
                  <a:cubicBezTo>
                    <a:pt x="0" y="34"/>
                    <a:pt x="17" y="34"/>
                    <a:pt x="27" y="32"/>
                  </a:cubicBezTo>
                  <a:cubicBezTo>
                    <a:pt x="38" y="31"/>
                    <a:pt x="63" y="26"/>
                    <a:pt x="66" y="13"/>
                  </a:cubicBezTo>
                  <a:cubicBezTo>
                    <a:pt x="70" y="0"/>
                    <a:pt x="52" y="6"/>
                    <a:pt x="43" y="5"/>
                  </a:cubicBezTo>
                </a:path>
              </a:pathLst>
            </a:custGeom>
            <a:solidFill>
              <a:srgbClr val="EE5F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43" name="Freeform 36"/>
            <p:cNvSpPr/>
            <p:nvPr/>
          </p:nvSpPr>
          <p:spPr bwMode="auto">
            <a:xfrm>
              <a:off x="1353" y="982"/>
              <a:ext cx="294" cy="79"/>
            </a:xfrm>
            <a:custGeom>
              <a:avLst/>
              <a:gdLst>
                <a:gd name="T0" fmla="*/ 401 w 408"/>
                <a:gd name="T1" fmla="*/ 1 h 109"/>
                <a:gd name="T2" fmla="*/ 379 w 408"/>
                <a:gd name="T3" fmla="*/ 20 h 109"/>
                <a:gd name="T4" fmla="*/ 365 w 408"/>
                <a:gd name="T5" fmla="*/ 31 h 109"/>
                <a:gd name="T6" fmla="*/ 198 w 408"/>
                <a:gd name="T7" fmla="*/ 99 h 109"/>
                <a:gd name="T8" fmla="*/ 90 w 408"/>
                <a:gd name="T9" fmla="*/ 95 h 109"/>
                <a:gd name="T10" fmla="*/ 7 w 408"/>
                <a:gd name="T11" fmla="*/ 69 h 109"/>
                <a:gd name="T12" fmla="*/ 1 w 408"/>
                <a:gd name="T13" fmla="*/ 69 h 109"/>
                <a:gd name="T14" fmla="*/ 1 w 408"/>
                <a:gd name="T15" fmla="*/ 75 h 109"/>
                <a:gd name="T16" fmla="*/ 89 w 408"/>
                <a:gd name="T17" fmla="*/ 103 h 109"/>
                <a:gd name="T18" fmla="*/ 198 w 408"/>
                <a:gd name="T19" fmla="*/ 107 h 109"/>
                <a:gd name="T20" fmla="*/ 370 w 408"/>
                <a:gd name="T21" fmla="*/ 38 h 109"/>
                <a:gd name="T22" fmla="*/ 384 w 408"/>
                <a:gd name="T23" fmla="*/ 26 h 109"/>
                <a:gd name="T24" fmla="*/ 405 w 408"/>
                <a:gd name="T25" fmla="*/ 8 h 109"/>
                <a:gd name="T26" fmla="*/ 406 w 408"/>
                <a:gd name="T27" fmla="*/ 2 h 109"/>
                <a:gd name="T28" fmla="*/ 401 w 408"/>
                <a:gd name="T29" fmla="*/ 1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08" h="109">
                  <a:moveTo>
                    <a:pt x="401" y="1"/>
                  </a:moveTo>
                  <a:cubicBezTo>
                    <a:pt x="379" y="20"/>
                    <a:pt x="379" y="20"/>
                    <a:pt x="379" y="20"/>
                  </a:cubicBezTo>
                  <a:cubicBezTo>
                    <a:pt x="365" y="31"/>
                    <a:pt x="365" y="31"/>
                    <a:pt x="365" y="31"/>
                  </a:cubicBezTo>
                  <a:cubicBezTo>
                    <a:pt x="314" y="72"/>
                    <a:pt x="254" y="96"/>
                    <a:pt x="198" y="99"/>
                  </a:cubicBezTo>
                  <a:cubicBezTo>
                    <a:pt x="161" y="101"/>
                    <a:pt x="125" y="99"/>
                    <a:pt x="90" y="95"/>
                  </a:cubicBezTo>
                  <a:cubicBezTo>
                    <a:pt x="47" y="89"/>
                    <a:pt x="17" y="80"/>
                    <a:pt x="7" y="69"/>
                  </a:cubicBezTo>
                  <a:cubicBezTo>
                    <a:pt x="6" y="68"/>
                    <a:pt x="3" y="68"/>
                    <a:pt x="1" y="69"/>
                  </a:cubicBezTo>
                  <a:cubicBezTo>
                    <a:pt x="0" y="71"/>
                    <a:pt x="0" y="73"/>
                    <a:pt x="1" y="75"/>
                  </a:cubicBezTo>
                  <a:cubicBezTo>
                    <a:pt x="16" y="90"/>
                    <a:pt x="57" y="98"/>
                    <a:pt x="89" y="103"/>
                  </a:cubicBezTo>
                  <a:cubicBezTo>
                    <a:pt x="124" y="107"/>
                    <a:pt x="161" y="109"/>
                    <a:pt x="198" y="107"/>
                  </a:cubicBezTo>
                  <a:cubicBezTo>
                    <a:pt x="257" y="104"/>
                    <a:pt x="318" y="80"/>
                    <a:pt x="370" y="38"/>
                  </a:cubicBezTo>
                  <a:cubicBezTo>
                    <a:pt x="384" y="26"/>
                    <a:pt x="384" y="26"/>
                    <a:pt x="384" y="26"/>
                  </a:cubicBezTo>
                  <a:cubicBezTo>
                    <a:pt x="405" y="8"/>
                    <a:pt x="405" y="8"/>
                    <a:pt x="405" y="8"/>
                  </a:cubicBezTo>
                  <a:cubicBezTo>
                    <a:pt x="407" y="7"/>
                    <a:pt x="408" y="4"/>
                    <a:pt x="406" y="2"/>
                  </a:cubicBezTo>
                  <a:cubicBezTo>
                    <a:pt x="405" y="0"/>
                    <a:pt x="402" y="0"/>
                    <a:pt x="401" y="1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44" name="Freeform 37"/>
            <p:cNvSpPr/>
            <p:nvPr/>
          </p:nvSpPr>
          <p:spPr bwMode="auto">
            <a:xfrm>
              <a:off x="1593" y="890"/>
              <a:ext cx="24" cy="14"/>
            </a:xfrm>
            <a:custGeom>
              <a:avLst/>
              <a:gdLst>
                <a:gd name="T0" fmla="*/ 4 w 33"/>
                <a:gd name="T1" fmla="*/ 1 h 19"/>
                <a:gd name="T2" fmla="*/ 0 w 33"/>
                <a:gd name="T3" fmla="*/ 5 h 19"/>
                <a:gd name="T4" fmla="*/ 5 w 33"/>
                <a:gd name="T5" fmla="*/ 9 h 19"/>
                <a:gd name="T6" fmla="*/ 25 w 33"/>
                <a:gd name="T7" fmla="*/ 17 h 19"/>
                <a:gd name="T8" fmla="*/ 31 w 33"/>
                <a:gd name="T9" fmla="*/ 17 h 19"/>
                <a:gd name="T10" fmla="*/ 31 w 33"/>
                <a:gd name="T11" fmla="*/ 11 h 19"/>
                <a:gd name="T12" fmla="*/ 4 w 33"/>
                <a:gd name="T13" fmla="*/ 1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" h="19">
                  <a:moveTo>
                    <a:pt x="4" y="1"/>
                  </a:moveTo>
                  <a:cubicBezTo>
                    <a:pt x="1" y="1"/>
                    <a:pt x="0" y="3"/>
                    <a:pt x="0" y="5"/>
                  </a:cubicBezTo>
                  <a:cubicBezTo>
                    <a:pt x="0" y="7"/>
                    <a:pt x="2" y="9"/>
                    <a:pt x="5" y="9"/>
                  </a:cubicBezTo>
                  <a:cubicBezTo>
                    <a:pt x="8" y="8"/>
                    <a:pt x="21" y="11"/>
                    <a:pt x="25" y="17"/>
                  </a:cubicBezTo>
                  <a:cubicBezTo>
                    <a:pt x="27" y="18"/>
                    <a:pt x="29" y="19"/>
                    <a:pt x="31" y="17"/>
                  </a:cubicBezTo>
                  <a:cubicBezTo>
                    <a:pt x="33" y="16"/>
                    <a:pt x="33" y="13"/>
                    <a:pt x="31" y="11"/>
                  </a:cubicBezTo>
                  <a:cubicBezTo>
                    <a:pt x="25" y="4"/>
                    <a:pt x="10" y="0"/>
                    <a:pt x="4" y="1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45" name="Freeform 38"/>
            <p:cNvSpPr/>
            <p:nvPr/>
          </p:nvSpPr>
          <p:spPr bwMode="auto">
            <a:xfrm>
              <a:off x="1203" y="679"/>
              <a:ext cx="52" cy="48"/>
            </a:xfrm>
            <a:custGeom>
              <a:avLst/>
              <a:gdLst>
                <a:gd name="T0" fmla="*/ 69 w 73"/>
                <a:gd name="T1" fmla="*/ 9 h 68"/>
                <a:gd name="T2" fmla="*/ 55 w 73"/>
                <a:gd name="T3" fmla="*/ 8 h 68"/>
                <a:gd name="T4" fmla="*/ 21 w 73"/>
                <a:gd name="T5" fmla="*/ 4 h 68"/>
                <a:gd name="T6" fmla="*/ 17 w 73"/>
                <a:gd name="T7" fmla="*/ 2 h 68"/>
                <a:gd name="T8" fmla="*/ 15 w 73"/>
                <a:gd name="T9" fmla="*/ 1 h 68"/>
                <a:gd name="T10" fmla="*/ 10 w 73"/>
                <a:gd name="T11" fmla="*/ 2 h 68"/>
                <a:gd name="T12" fmla="*/ 10 w 73"/>
                <a:gd name="T13" fmla="*/ 2 h 68"/>
                <a:gd name="T14" fmla="*/ 10 w 73"/>
                <a:gd name="T15" fmla="*/ 2 h 68"/>
                <a:gd name="T16" fmla="*/ 6 w 73"/>
                <a:gd name="T17" fmla="*/ 2 h 68"/>
                <a:gd name="T18" fmla="*/ 1 w 73"/>
                <a:gd name="T19" fmla="*/ 4 h 68"/>
                <a:gd name="T20" fmla="*/ 1 w 73"/>
                <a:gd name="T21" fmla="*/ 4 h 68"/>
                <a:gd name="T22" fmla="*/ 3 w 73"/>
                <a:gd name="T23" fmla="*/ 9 h 68"/>
                <a:gd name="T24" fmla="*/ 14 w 73"/>
                <a:gd name="T25" fmla="*/ 12 h 68"/>
                <a:gd name="T26" fmla="*/ 52 w 73"/>
                <a:gd name="T27" fmla="*/ 18 h 68"/>
                <a:gd name="T28" fmla="*/ 59 w 73"/>
                <a:gd name="T29" fmla="*/ 18 h 68"/>
                <a:gd name="T30" fmla="*/ 59 w 73"/>
                <a:gd name="T31" fmla="*/ 19 h 68"/>
                <a:gd name="T32" fmla="*/ 43 w 73"/>
                <a:gd name="T33" fmla="*/ 37 h 68"/>
                <a:gd name="T34" fmla="*/ 33 w 73"/>
                <a:gd name="T35" fmla="*/ 50 h 68"/>
                <a:gd name="T36" fmla="*/ 28 w 73"/>
                <a:gd name="T37" fmla="*/ 51 h 68"/>
                <a:gd name="T38" fmla="*/ 28 w 73"/>
                <a:gd name="T39" fmla="*/ 51 h 68"/>
                <a:gd name="T40" fmla="*/ 28 w 73"/>
                <a:gd name="T41" fmla="*/ 51 h 68"/>
                <a:gd name="T42" fmla="*/ 23 w 73"/>
                <a:gd name="T43" fmla="*/ 58 h 68"/>
                <a:gd name="T44" fmla="*/ 21 w 73"/>
                <a:gd name="T45" fmla="*/ 61 h 68"/>
                <a:gd name="T46" fmla="*/ 21 w 73"/>
                <a:gd name="T47" fmla="*/ 62 h 68"/>
                <a:gd name="T48" fmla="*/ 22 w 73"/>
                <a:gd name="T49" fmla="*/ 67 h 68"/>
                <a:gd name="T50" fmla="*/ 23 w 73"/>
                <a:gd name="T51" fmla="*/ 67 h 68"/>
                <a:gd name="T52" fmla="*/ 23 w 73"/>
                <a:gd name="T53" fmla="*/ 67 h 68"/>
                <a:gd name="T54" fmla="*/ 28 w 73"/>
                <a:gd name="T55" fmla="*/ 67 h 68"/>
                <a:gd name="T56" fmla="*/ 50 w 73"/>
                <a:gd name="T57" fmla="*/ 42 h 68"/>
                <a:gd name="T58" fmla="*/ 62 w 73"/>
                <a:gd name="T59" fmla="*/ 27 h 68"/>
                <a:gd name="T60" fmla="*/ 63 w 73"/>
                <a:gd name="T61" fmla="*/ 27 h 68"/>
                <a:gd name="T62" fmla="*/ 63 w 73"/>
                <a:gd name="T63" fmla="*/ 27 h 68"/>
                <a:gd name="T64" fmla="*/ 63 w 73"/>
                <a:gd name="T65" fmla="*/ 27 h 68"/>
                <a:gd name="T66" fmla="*/ 64 w 73"/>
                <a:gd name="T67" fmla="*/ 27 h 68"/>
                <a:gd name="T68" fmla="*/ 64 w 73"/>
                <a:gd name="T69" fmla="*/ 27 h 68"/>
                <a:gd name="T70" fmla="*/ 66 w 73"/>
                <a:gd name="T71" fmla="*/ 23 h 68"/>
                <a:gd name="T72" fmla="*/ 69 w 73"/>
                <a:gd name="T73" fmla="*/ 19 h 68"/>
                <a:gd name="T74" fmla="*/ 69 w 73"/>
                <a:gd name="T75" fmla="*/ 19 h 68"/>
                <a:gd name="T76" fmla="*/ 70 w 73"/>
                <a:gd name="T77" fmla="*/ 17 h 68"/>
                <a:gd name="T78" fmla="*/ 70 w 73"/>
                <a:gd name="T79" fmla="*/ 17 h 68"/>
                <a:gd name="T80" fmla="*/ 70 w 73"/>
                <a:gd name="T81" fmla="*/ 17 h 68"/>
                <a:gd name="T82" fmla="*/ 70 w 73"/>
                <a:gd name="T83" fmla="*/ 17 h 68"/>
                <a:gd name="T84" fmla="*/ 72 w 73"/>
                <a:gd name="T85" fmla="*/ 15 h 68"/>
                <a:gd name="T86" fmla="*/ 72 w 73"/>
                <a:gd name="T87" fmla="*/ 14 h 68"/>
                <a:gd name="T88" fmla="*/ 69 w 73"/>
                <a:gd name="T89" fmla="*/ 9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73" h="68">
                  <a:moveTo>
                    <a:pt x="69" y="9"/>
                  </a:moveTo>
                  <a:cubicBezTo>
                    <a:pt x="55" y="8"/>
                    <a:pt x="55" y="8"/>
                    <a:pt x="55" y="8"/>
                  </a:cubicBezTo>
                  <a:cubicBezTo>
                    <a:pt x="43" y="7"/>
                    <a:pt x="32" y="6"/>
                    <a:pt x="21" y="4"/>
                  </a:cubicBezTo>
                  <a:cubicBezTo>
                    <a:pt x="20" y="3"/>
                    <a:pt x="18" y="2"/>
                    <a:pt x="17" y="2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4" y="0"/>
                    <a:pt x="11" y="1"/>
                    <a:pt x="10" y="2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9" y="2"/>
                    <a:pt x="7" y="2"/>
                    <a:pt x="6" y="2"/>
                  </a:cubicBezTo>
                  <a:cubicBezTo>
                    <a:pt x="4" y="1"/>
                    <a:pt x="2" y="2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0" y="6"/>
                    <a:pt x="1" y="8"/>
                    <a:pt x="3" y="9"/>
                  </a:cubicBezTo>
                  <a:cubicBezTo>
                    <a:pt x="7" y="11"/>
                    <a:pt x="10" y="11"/>
                    <a:pt x="14" y="12"/>
                  </a:cubicBezTo>
                  <a:cubicBezTo>
                    <a:pt x="25" y="17"/>
                    <a:pt x="39" y="18"/>
                    <a:pt x="52" y="18"/>
                  </a:cubicBezTo>
                  <a:cubicBezTo>
                    <a:pt x="54" y="18"/>
                    <a:pt x="57" y="18"/>
                    <a:pt x="59" y="18"/>
                  </a:cubicBezTo>
                  <a:cubicBezTo>
                    <a:pt x="59" y="18"/>
                    <a:pt x="59" y="18"/>
                    <a:pt x="59" y="19"/>
                  </a:cubicBezTo>
                  <a:cubicBezTo>
                    <a:pt x="53" y="24"/>
                    <a:pt x="48" y="31"/>
                    <a:pt x="43" y="37"/>
                  </a:cubicBezTo>
                  <a:cubicBezTo>
                    <a:pt x="40" y="41"/>
                    <a:pt x="36" y="45"/>
                    <a:pt x="33" y="50"/>
                  </a:cubicBezTo>
                  <a:cubicBezTo>
                    <a:pt x="31" y="49"/>
                    <a:pt x="29" y="50"/>
                    <a:pt x="28" y="51"/>
                  </a:cubicBezTo>
                  <a:cubicBezTo>
                    <a:pt x="28" y="51"/>
                    <a:pt x="28" y="51"/>
                    <a:pt x="28" y="51"/>
                  </a:cubicBezTo>
                  <a:cubicBezTo>
                    <a:pt x="28" y="51"/>
                    <a:pt x="28" y="51"/>
                    <a:pt x="28" y="51"/>
                  </a:cubicBezTo>
                  <a:cubicBezTo>
                    <a:pt x="23" y="58"/>
                    <a:pt x="23" y="58"/>
                    <a:pt x="23" y="58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1" y="61"/>
                    <a:pt x="21" y="62"/>
                    <a:pt x="21" y="62"/>
                  </a:cubicBezTo>
                  <a:cubicBezTo>
                    <a:pt x="20" y="64"/>
                    <a:pt x="21" y="66"/>
                    <a:pt x="22" y="67"/>
                  </a:cubicBezTo>
                  <a:cubicBezTo>
                    <a:pt x="22" y="67"/>
                    <a:pt x="23" y="67"/>
                    <a:pt x="23" y="67"/>
                  </a:cubicBezTo>
                  <a:cubicBezTo>
                    <a:pt x="23" y="67"/>
                    <a:pt x="23" y="67"/>
                    <a:pt x="23" y="67"/>
                  </a:cubicBezTo>
                  <a:cubicBezTo>
                    <a:pt x="24" y="68"/>
                    <a:pt x="27" y="68"/>
                    <a:pt x="28" y="67"/>
                  </a:cubicBezTo>
                  <a:cubicBezTo>
                    <a:pt x="36" y="59"/>
                    <a:pt x="43" y="50"/>
                    <a:pt x="50" y="42"/>
                  </a:cubicBezTo>
                  <a:cubicBezTo>
                    <a:pt x="54" y="37"/>
                    <a:pt x="58" y="32"/>
                    <a:pt x="62" y="27"/>
                  </a:cubicBezTo>
                  <a:cubicBezTo>
                    <a:pt x="63" y="27"/>
                    <a:pt x="63" y="27"/>
                    <a:pt x="63" y="27"/>
                  </a:cubicBezTo>
                  <a:cubicBezTo>
                    <a:pt x="63" y="27"/>
                    <a:pt x="63" y="27"/>
                    <a:pt x="63" y="27"/>
                  </a:cubicBezTo>
                  <a:cubicBezTo>
                    <a:pt x="63" y="27"/>
                    <a:pt x="63" y="27"/>
                    <a:pt x="63" y="27"/>
                  </a:cubicBezTo>
                  <a:cubicBezTo>
                    <a:pt x="63" y="27"/>
                    <a:pt x="64" y="27"/>
                    <a:pt x="64" y="27"/>
                  </a:cubicBezTo>
                  <a:cubicBezTo>
                    <a:pt x="64" y="27"/>
                    <a:pt x="64" y="27"/>
                    <a:pt x="64" y="27"/>
                  </a:cubicBezTo>
                  <a:cubicBezTo>
                    <a:pt x="64" y="27"/>
                    <a:pt x="65" y="25"/>
                    <a:pt x="66" y="23"/>
                  </a:cubicBezTo>
                  <a:cubicBezTo>
                    <a:pt x="66" y="22"/>
                    <a:pt x="69" y="19"/>
                    <a:pt x="69" y="19"/>
                  </a:cubicBezTo>
                  <a:cubicBezTo>
                    <a:pt x="69" y="19"/>
                    <a:pt x="69" y="19"/>
                    <a:pt x="69" y="19"/>
                  </a:cubicBezTo>
                  <a:cubicBezTo>
                    <a:pt x="69" y="18"/>
                    <a:pt x="70" y="17"/>
                    <a:pt x="70" y="17"/>
                  </a:cubicBezTo>
                  <a:cubicBezTo>
                    <a:pt x="70" y="17"/>
                    <a:pt x="70" y="17"/>
                    <a:pt x="70" y="17"/>
                  </a:cubicBezTo>
                  <a:cubicBezTo>
                    <a:pt x="70" y="17"/>
                    <a:pt x="70" y="17"/>
                    <a:pt x="70" y="17"/>
                  </a:cubicBezTo>
                  <a:cubicBezTo>
                    <a:pt x="70" y="17"/>
                    <a:pt x="70" y="17"/>
                    <a:pt x="70" y="17"/>
                  </a:cubicBezTo>
                  <a:cubicBezTo>
                    <a:pt x="71" y="16"/>
                    <a:pt x="72" y="16"/>
                    <a:pt x="72" y="15"/>
                  </a:cubicBezTo>
                  <a:cubicBezTo>
                    <a:pt x="72" y="14"/>
                    <a:pt x="72" y="14"/>
                    <a:pt x="72" y="14"/>
                  </a:cubicBezTo>
                  <a:cubicBezTo>
                    <a:pt x="73" y="11"/>
                    <a:pt x="71" y="10"/>
                    <a:pt x="69" y="9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46" name="Freeform 39"/>
            <p:cNvSpPr/>
            <p:nvPr/>
          </p:nvSpPr>
          <p:spPr bwMode="auto">
            <a:xfrm>
              <a:off x="1472" y="596"/>
              <a:ext cx="52" cy="43"/>
            </a:xfrm>
            <a:custGeom>
              <a:avLst/>
              <a:gdLst>
                <a:gd name="T0" fmla="*/ 24 w 72"/>
                <a:gd name="T1" fmla="*/ 12 h 60"/>
                <a:gd name="T2" fmla="*/ 4 w 72"/>
                <a:gd name="T3" fmla="*/ 41 h 60"/>
                <a:gd name="T4" fmla="*/ 10 w 72"/>
                <a:gd name="T5" fmla="*/ 39 h 60"/>
                <a:gd name="T6" fmla="*/ 19 w 72"/>
                <a:gd name="T7" fmla="*/ 26 h 60"/>
                <a:gd name="T8" fmla="*/ 1 w 72"/>
                <a:gd name="T9" fmla="*/ 36 h 60"/>
                <a:gd name="T10" fmla="*/ 6 w 72"/>
                <a:gd name="T11" fmla="*/ 42 h 60"/>
                <a:gd name="T12" fmla="*/ 14 w 72"/>
                <a:gd name="T13" fmla="*/ 38 h 60"/>
                <a:gd name="T14" fmla="*/ 8 w 72"/>
                <a:gd name="T15" fmla="*/ 33 h 60"/>
                <a:gd name="T16" fmla="*/ 5 w 72"/>
                <a:gd name="T17" fmla="*/ 35 h 60"/>
                <a:gd name="T18" fmla="*/ 7 w 72"/>
                <a:gd name="T19" fmla="*/ 42 h 60"/>
                <a:gd name="T20" fmla="*/ 17 w 72"/>
                <a:gd name="T21" fmla="*/ 37 h 60"/>
                <a:gd name="T22" fmla="*/ 3 w 72"/>
                <a:gd name="T23" fmla="*/ 35 h 60"/>
                <a:gd name="T24" fmla="*/ 4 w 72"/>
                <a:gd name="T25" fmla="*/ 43 h 60"/>
                <a:gd name="T26" fmla="*/ 14 w 72"/>
                <a:gd name="T27" fmla="*/ 40 h 60"/>
                <a:gd name="T28" fmla="*/ 10 w 72"/>
                <a:gd name="T29" fmla="*/ 35 h 60"/>
                <a:gd name="T30" fmla="*/ 6 w 72"/>
                <a:gd name="T31" fmla="*/ 42 h 60"/>
                <a:gd name="T32" fmla="*/ 58 w 72"/>
                <a:gd name="T33" fmla="*/ 58 h 60"/>
                <a:gd name="T34" fmla="*/ 61 w 72"/>
                <a:gd name="T35" fmla="*/ 50 h 60"/>
                <a:gd name="T36" fmla="*/ 54 w 72"/>
                <a:gd name="T37" fmla="*/ 54 h 60"/>
                <a:gd name="T38" fmla="*/ 58 w 72"/>
                <a:gd name="T39" fmla="*/ 58 h 60"/>
                <a:gd name="T40" fmla="*/ 68 w 72"/>
                <a:gd name="T41" fmla="*/ 58 h 60"/>
                <a:gd name="T42" fmla="*/ 67 w 72"/>
                <a:gd name="T43" fmla="*/ 50 h 60"/>
                <a:gd name="T44" fmla="*/ 61 w 72"/>
                <a:gd name="T45" fmla="*/ 52 h 60"/>
                <a:gd name="T46" fmla="*/ 60 w 72"/>
                <a:gd name="T47" fmla="*/ 60 h 60"/>
                <a:gd name="T48" fmla="*/ 68 w 72"/>
                <a:gd name="T49" fmla="*/ 53 h 60"/>
                <a:gd name="T50" fmla="*/ 64 w 72"/>
                <a:gd name="T51" fmla="*/ 55 h 60"/>
                <a:gd name="T52" fmla="*/ 64 w 72"/>
                <a:gd name="T53" fmla="*/ 55 h 60"/>
                <a:gd name="T54" fmla="*/ 61 w 72"/>
                <a:gd name="T55" fmla="*/ 56 h 60"/>
                <a:gd name="T56" fmla="*/ 62 w 72"/>
                <a:gd name="T57" fmla="*/ 52 h 60"/>
                <a:gd name="T58" fmla="*/ 65 w 72"/>
                <a:gd name="T59" fmla="*/ 56 h 60"/>
                <a:gd name="T60" fmla="*/ 68 w 72"/>
                <a:gd name="T61" fmla="*/ 58 h 60"/>
                <a:gd name="T62" fmla="*/ 71 w 72"/>
                <a:gd name="T63" fmla="*/ 53 h 60"/>
                <a:gd name="T64" fmla="*/ 61 w 72"/>
                <a:gd name="T65" fmla="*/ 50 h 60"/>
                <a:gd name="T66" fmla="*/ 61 w 72"/>
                <a:gd name="T67" fmla="*/ 52 h 60"/>
                <a:gd name="T68" fmla="*/ 60 w 72"/>
                <a:gd name="T69" fmla="*/ 57 h 60"/>
                <a:gd name="T70" fmla="*/ 59 w 72"/>
                <a:gd name="T71" fmla="*/ 58 h 60"/>
                <a:gd name="T72" fmla="*/ 61 w 72"/>
                <a:gd name="T73" fmla="*/ 50 h 60"/>
                <a:gd name="T74" fmla="*/ 41 w 72"/>
                <a:gd name="T75" fmla="*/ 45 h 60"/>
                <a:gd name="T76" fmla="*/ 12 w 72"/>
                <a:gd name="T77" fmla="*/ 41 h 60"/>
                <a:gd name="T78" fmla="*/ 9 w 72"/>
                <a:gd name="T79" fmla="*/ 43 h 60"/>
                <a:gd name="T80" fmla="*/ 11 w 72"/>
                <a:gd name="T81" fmla="*/ 35 h 60"/>
                <a:gd name="T82" fmla="*/ 8 w 72"/>
                <a:gd name="T83" fmla="*/ 38 h 60"/>
                <a:gd name="T84" fmla="*/ 13 w 72"/>
                <a:gd name="T85" fmla="*/ 41 h 60"/>
                <a:gd name="T86" fmla="*/ 13 w 72"/>
                <a:gd name="T87" fmla="*/ 33 h 60"/>
                <a:gd name="T88" fmla="*/ 10 w 72"/>
                <a:gd name="T89" fmla="*/ 37 h 60"/>
                <a:gd name="T90" fmla="*/ 15 w 72"/>
                <a:gd name="T91" fmla="*/ 37 h 60"/>
                <a:gd name="T92" fmla="*/ 10 w 72"/>
                <a:gd name="T93" fmla="*/ 31 h 60"/>
                <a:gd name="T94" fmla="*/ 2 w 72"/>
                <a:gd name="T95" fmla="*/ 35 h 60"/>
                <a:gd name="T96" fmla="*/ 7 w 72"/>
                <a:gd name="T97" fmla="*/ 41 h 60"/>
                <a:gd name="T98" fmla="*/ 12 w 72"/>
                <a:gd name="T99" fmla="*/ 31 h 60"/>
                <a:gd name="T100" fmla="*/ 5 w 72"/>
                <a:gd name="T101" fmla="*/ 34 h 60"/>
                <a:gd name="T102" fmla="*/ 9 w 72"/>
                <a:gd name="T103" fmla="*/ 34 h 60"/>
                <a:gd name="T104" fmla="*/ 29 w 72"/>
                <a:gd name="T105" fmla="*/ 18 h 60"/>
                <a:gd name="T106" fmla="*/ 39 w 72"/>
                <a:gd name="T107" fmla="*/ 3 h 60"/>
                <a:gd name="T108" fmla="*/ 39 w 72"/>
                <a:gd name="T109" fmla="*/ 3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2" h="60">
                  <a:moveTo>
                    <a:pt x="36" y="0"/>
                  </a:moveTo>
                  <a:cubicBezTo>
                    <a:pt x="32" y="4"/>
                    <a:pt x="28" y="8"/>
                    <a:pt x="24" y="12"/>
                  </a:cubicBezTo>
                  <a:cubicBezTo>
                    <a:pt x="16" y="19"/>
                    <a:pt x="9" y="27"/>
                    <a:pt x="3" y="35"/>
                  </a:cubicBezTo>
                  <a:cubicBezTo>
                    <a:pt x="2" y="37"/>
                    <a:pt x="2" y="39"/>
                    <a:pt x="4" y="41"/>
                  </a:cubicBezTo>
                  <a:cubicBezTo>
                    <a:pt x="5" y="42"/>
                    <a:pt x="8" y="42"/>
                    <a:pt x="9" y="41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3" y="37"/>
                    <a:pt x="16" y="34"/>
                    <a:pt x="18" y="32"/>
                  </a:cubicBezTo>
                  <a:cubicBezTo>
                    <a:pt x="20" y="30"/>
                    <a:pt x="20" y="28"/>
                    <a:pt x="19" y="26"/>
                  </a:cubicBezTo>
                  <a:cubicBezTo>
                    <a:pt x="17" y="25"/>
                    <a:pt x="15" y="24"/>
                    <a:pt x="13" y="25"/>
                  </a:cubicBezTo>
                  <a:cubicBezTo>
                    <a:pt x="9" y="28"/>
                    <a:pt x="5" y="32"/>
                    <a:pt x="1" y="36"/>
                  </a:cubicBezTo>
                  <a:cubicBezTo>
                    <a:pt x="0" y="37"/>
                    <a:pt x="0" y="40"/>
                    <a:pt x="1" y="41"/>
                  </a:cubicBezTo>
                  <a:cubicBezTo>
                    <a:pt x="2" y="43"/>
                    <a:pt x="5" y="43"/>
                    <a:pt x="6" y="42"/>
                  </a:cubicBezTo>
                  <a:cubicBezTo>
                    <a:pt x="7" y="42"/>
                    <a:pt x="8" y="41"/>
                    <a:pt x="9" y="41"/>
                  </a:cubicBezTo>
                  <a:cubicBezTo>
                    <a:pt x="11" y="40"/>
                    <a:pt x="12" y="39"/>
                    <a:pt x="14" y="38"/>
                  </a:cubicBezTo>
                  <a:cubicBezTo>
                    <a:pt x="12" y="39"/>
                    <a:pt x="10" y="39"/>
                    <a:pt x="9" y="38"/>
                  </a:cubicBezTo>
                  <a:cubicBezTo>
                    <a:pt x="8" y="36"/>
                    <a:pt x="7" y="34"/>
                    <a:pt x="8" y="33"/>
                  </a:cubicBezTo>
                  <a:cubicBezTo>
                    <a:pt x="9" y="32"/>
                    <a:pt x="8" y="32"/>
                    <a:pt x="9" y="32"/>
                  </a:cubicBezTo>
                  <a:cubicBezTo>
                    <a:pt x="8" y="33"/>
                    <a:pt x="6" y="34"/>
                    <a:pt x="5" y="35"/>
                  </a:cubicBezTo>
                  <a:cubicBezTo>
                    <a:pt x="3" y="36"/>
                    <a:pt x="2" y="38"/>
                    <a:pt x="3" y="40"/>
                  </a:cubicBezTo>
                  <a:cubicBezTo>
                    <a:pt x="3" y="42"/>
                    <a:pt x="5" y="43"/>
                    <a:pt x="7" y="42"/>
                  </a:cubicBezTo>
                  <a:cubicBezTo>
                    <a:pt x="11" y="42"/>
                    <a:pt x="13" y="41"/>
                    <a:pt x="13" y="41"/>
                  </a:cubicBezTo>
                  <a:cubicBezTo>
                    <a:pt x="16" y="41"/>
                    <a:pt x="17" y="39"/>
                    <a:pt x="17" y="37"/>
                  </a:cubicBezTo>
                  <a:cubicBezTo>
                    <a:pt x="17" y="35"/>
                    <a:pt x="15" y="33"/>
                    <a:pt x="13" y="33"/>
                  </a:cubicBezTo>
                  <a:cubicBezTo>
                    <a:pt x="9" y="33"/>
                    <a:pt x="6" y="34"/>
                    <a:pt x="3" y="35"/>
                  </a:cubicBezTo>
                  <a:cubicBezTo>
                    <a:pt x="1" y="36"/>
                    <a:pt x="0" y="38"/>
                    <a:pt x="0" y="40"/>
                  </a:cubicBezTo>
                  <a:cubicBezTo>
                    <a:pt x="1" y="42"/>
                    <a:pt x="2" y="43"/>
                    <a:pt x="4" y="43"/>
                  </a:cubicBezTo>
                  <a:cubicBezTo>
                    <a:pt x="5" y="43"/>
                    <a:pt x="8" y="43"/>
                    <a:pt x="10" y="43"/>
                  </a:cubicBezTo>
                  <a:cubicBezTo>
                    <a:pt x="12" y="44"/>
                    <a:pt x="14" y="42"/>
                    <a:pt x="14" y="40"/>
                  </a:cubicBezTo>
                  <a:cubicBezTo>
                    <a:pt x="15" y="38"/>
                    <a:pt x="13" y="36"/>
                    <a:pt x="11" y="36"/>
                  </a:cubicBezTo>
                  <a:cubicBezTo>
                    <a:pt x="11" y="35"/>
                    <a:pt x="10" y="35"/>
                    <a:pt x="10" y="35"/>
                  </a:cubicBezTo>
                  <a:cubicBezTo>
                    <a:pt x="8" y="34"/>
                    <a:pt x="6" y="35"/>
                    <a:pt x="5" y="37"/>
                  </a:cubicBezTo>
                  <a:cubicBezTo>
                    <a:pt x="4" y="39"/>
                    <a:pt x="4" y="41"/>
                    <a:pt x="6" y="42"/>
                  </a:cubicBezTo>
                  <a:cubicBezTo>
                    <a:pt x="15" y="48"/>
                    <a:pt x="27" y="51"/>
                    <a:pt x="40" y="53"/>
                  </a:cubicBezTo>
                  <a:cubicBezTo>
                    <a:pt x="47" y="54"/>
                    <a:pt x="53" y="56"/>
                    <a:pt x="58" y="58"/>
                  </a:cubicBezTo>
                  <a:cubicBezTo>
                    <a:pt x="63" y="59"/>
                    <a:pt x="64" y="56"/>
                    <a:pt x="64" y="55"/>
                  </a:cubicBezTo>
                  <a:cubicBezTo>
                    <a:pt x="65" y="54"/>
                    <a:pt x="65" y="51"/>
                    <a:pt x="61" y="50"/>
                  </a:cubicBezTo>
                  <a:cubicBezTo>
                    <a:pt x="59" y="49"/>
                    <a:pt x="57" y="49"/>
                    <a:pt x="56" y="50"/>
                  </a:cubicBezTo>
                  <a:cubicBezTo>
                    <a:pt x="55" y="50"/>
                    <a:pt x="54" y="51"/>
                    <a:pt x="54" y="54"/>
                  </a:cubicBezTo>
                  <a:cubicBezTo>
                    <a:pt x="53" y="55"/>
                    <a:pt x="54" y="56"/>
                    <a:pt x="55" y="57"/>
                  </a:cubicBezTo>
                  <a:cubicBezTo>
                    <a:pt x="55" y="58"/>
                    <a:pt x="56" y="58"/>
                    <a:pt x="58" y="58"/>
                  </a:cubicBezTo>
                  <a:cubicBezTo>
                    <a:pt x="59" y="58"/>
                    <a:pt x="60" y="58"/>
                    <a:pt x="61" y="59"/>
                  </a:cubicBezTo>
                  <a:cubicBezTo>
                    <a:pt x="63" y="59"/>
                    <a:pt x="65" y="59"/>
                    <a:pt x="68" y="58"/>
                  </a:cubicBezTo>
                  <a:cubicBezTo>
                    <a:pt x="66" y="59"/>
                    <a:pt x="64" y="57"/>
                    <a:pt x="64" y="55"/>
                  </a:cubicBezTo>
                  <a:cubicBezTo>
                    <a:pt x="63" y="53"/>
                    <a:pt x="64" y="51"/>
                    <a:pt x="67" y="50"/>
                  </a:cubicBezTo>
                  <a:cubicBezTo>
                    <a:pt x="66" y="51"/>
                    <a:pt x="66" y="51"/>
                    <a:pt x="66" y="51"/>
                  </a:cubicBezTo>
                  <a:cubicBezTo>
                    <a:pt x="64" y="51"/>
                    <a:pt x="62" y="51"/>
                    <a:pt x="61" y="52"/>
                  </a:cubicBezTo>
                  <a:cubicBezTo>
                    <a:pt x="59" y="52"/>
                    <a:pt x="57" y="53"/>
                    <a:pt x="57" y="55"/>
                  </a:cubicBezTo>
                  <a:cubicBezTo>
                    <a:pt x="57" y="57"/>
                    <a:pt x="58" y="59"/>
                    <a:pt x="60" y="60"/>
                  </a:cubicBezTo>
                  <a:cubicBezTo>
                    <a:pt x="63" y="60"/>
                    <a:pt x="67" y="59"/>
                    <a:pt x="68" y="58"/>
                  </a:cubicBezTo>
                  <a:cubicBezTo>
                    <a:pt x="69" y="56"/>
                    <a:pt x="69" y="54"/>
                    <a:pt x="68" y="53"/>
                  </a:cubicBezTo>
                  <a:cubicBezTo>
                    <a:pt x="67" y="51"/>
                    <a:pt x="65" y="51"/>
                    <a:pt x="63" y="51"/>
                  </a:cubicBezTo>
                  <a:cubicBezTo>
                    <a:pt x="64" y="55"/>
                    <a:pt x="64" y="55"/>
                    <a:pt x="64" y="55"/>
                  </a:cubicBezTo>
                  <a:cubicBezTo>
                    <a:pt x="64" y="55"/>
                    <a:pt x="64" y="55"/>
                    <a:pt x="64" y="55"/>
                  </a:cubicBezTo>
                  <a:cubicBezTo>
                    <a:pt x="64" y="55"/>
                    <a:pt x="64" y="55"/>
                    <a:pt x="64" y="55"/>
                  </a:cubicBezTo>
                  <a:cubicBezTo>
                    <a:pt x="65" y="59"/>
                    <a:pt x="65" y="59"/>
                    <a:pt x="65" y="59"/>
                  </a:cubicBezTo>
                  <a:cubicBezTo>
                    <a:pt x="63" y="60"/>
                    <a:pt x="61" y="58"/>
                    <a:pt x="61" y="56"/>
                  </a:cubicBezTo>
                  <a:cubicBezTo>
                    <a:pt x="60" y="54"/>
                    <a:pt x="62" y="52"/>
                    <a:pt x="63" y="52"/>
                  </a:cubicBezTo>
                  <a:cubicBezTo>
                    <a:pt x="63" y="52"/>
                    <a:pt x="62" y="52"/>
                    <a:pt x="62" y="52"/>
                  </a:cubicBezTo>
                  <a:cubicBezTo>
                    <a:pt x="62" y="52"/>
                    <a:pt x="62" y="52"/>
                    <a:pt x="62" y="52"/>
                  </a:cubicBezTo>
                  <a:cubicBezTo>
                    <a:pt x="64" y="52"/>
                    <a:pt x="65" y="54"/>
                    <a:pt x="65" y="56"/>
                  </a:cubicBezTo>
                  <a:cubicBezTo>
                    <a:pt x="65" y="58"/>
                    <a:pt x="64" y="59"/>
                    <a:pt x="62" y="60"/>
                  </a:cubicBezTo>
                  <a:cubicBezTo>
                    <a:pt x="63" y="60"/>
                    <a:pt x="65" y="59"/>
                    <a:pt x="68" y="58"/>
                  </a:cubicBezTo>
                  <a:cubicBezTo>
                    <a:pt x="68" y="58"/>
                    <a:pt x="68" y="58"/>
                    <a:pt x="68" y="58"/>
                  </a:cubicBezTo>
                  <a:cubicBezTo>
                    <a:pt x="71" y="58"/>
                    <a:pt x="72" y="56"/>
                    <a:pt x="71" y="53"/>
                  </a:cubicBezTo>
                  <a:cubicBezTo>
                    <a:pt x="71" y="51"/>
                    <a:pt x="69" y="50"/>
                    <a:pt x="67" y="50"/>
                  </a:cubicBezTo>
                  <a:cubicBezTo>
                    <a:pt x="65" y="51"/>
                    <a:pt x="63" y="51"/>
                    <a:pt x="61" y="50"/>
                  </a:cubicBezTo>
                  <a:cubicBezTo>
                    <a:pt x="60" y="50"/>
                    <a:pt x="59" y="50"/>
                    <a:pt x="58" y="50"/>
                  </a:cubicBezTo>
                  <a:cubicBezTo>
                    <a:pt x="59" y="50"/>
                    <a:pt x="60" y="51"/>
                    <a:pt x="61" y="52"/>
                  </a:cubicBezTo>
                  <a:cubicBezTo>
                    <a:pt x="61" y="53"/>
                    <a:pt x="62" y="54"/>
                    <a:pt x="62" y="55"/>
                  </a:cubicBezTo>
                  <a:cubicBezTo>
                    <a:pt x="62" y="55"/>
                    <a:pt x="61" y="56"/>
                    <a:pt x="60" y="57"/>
                  </a:cubicBezTo>
                  <a:cubicBezTo>
                    <a:pt x="59" y="57"/>
                    <a:pt x="58" y="57"/>
                    <a:pt x="58" y="57"/>
                  </a:cubicBezTo>
                  <a:cubicBezTo>
                    <a:pt x="59" y="58"/>
                    <a:pt x="59" y="58"/>
                    <a:pt x="59" y="58"/>
                  </a:cubicBezTo>
                  <a:cubicBezTo>
                    <a:pt x="57" y="57"/>
                    <a:pt x="56" y="55"/>
                    <a:pt x="57" y="53"/>
                  </a:cubicBezTo>
                  <a:cubicBezTo>
                    <a:pt x="57" y="51"/>
                    <a:pt x="59" y="49"/>
                    <a:pt x="61" y="50"/>
                  </a:cubicBezTo>
                  <a:cubicBezTo>
                    <a:pt x="61" y="50"/>
                    <a:pt x="61" y="50"/>
                    <a:pt x="61" y="50"/>
                  </a:cubicBezTo>
                  <a:cubicBezTo>
                    <a:pt x="55" y="48"/>
                    <a:pt x="48" y="46"/>
                    <a:pt x="41" y="45"/>
                  </a:cubicBezTo>
                  <a:cubicBezTo>
                    <a:pt x="30" y="43"/>
                    <a:pt x="18" y="40"/>
                    <a:pt x="10" y="35"/>
                  </a:cubicBezTo>
                  <a:cubicBezTo>
                    <a:pt x="12" y="36"/>
                    <a:pt x="13" y="39"/>
                    <a:pt x="12" y="41"/>
                  </a:cubicBezTo>
                  <a:cubicBezTo>
                    <a:pt x="11" y="42"/>
                    <a:pt x="9" y="43"/>
                    <a:pt x="7" y="42"/>
                  </a:cubicBezTo>
                  <a:cubicBezTo>
                    <a:pt x="8" y="43"/>
                    <a:pt x="8" y="43"/>
                    <a:pt x="9" y="43"/>
                  </a:cubicBezTo>
                  <a:cubicBezTo>
                    <a:pt x="7" y="43"/>
                    <a:pt x="6" y="41"/>
                    <a:pt x="6" y="38"/>
                  </a:cubicBezTo>
                  <a:cubicBezTo>
                    <a:pt x="7" y="36"/>
                    <a:pt x="9" y="35"/>
                    <a:pt x="11" y="35"/>
                  </a:cubicBezTo>
                  <a:cubicBezTo>
                    <a:pt x="10" y="35"/>
                    <a:pt x="6" y="35"/>
                    <a:pt x="4" y="35"/>
                  </a:cubicBezTo>
                  <a:cubicBezTo>
                    <a:pt x="6" y="35"/>
                    <a:pt x="8" y="36"/>
                    <a:pt x="8" y="38"/>
                  </a:cubicBezTo>
                  <a:cubicBezTo>
                    <a:pt x="9" y="40"/>
                    <a:pt x="7" y="42"/>
                    <a:pt x="5" y="43"/>
                  </a:cubicBezTo>
                  <a:cubicBezTo>
                    <a:pt x="8" y="42"/>
                    <a:pt x="10" y="41"/>
                    <a:pt x="13" y="41"/>
                  </a:cubicBezTo>
                  <a:cubicBezTo>
                    <a:pt x="16" y="41"/>
                    <a:pt x="17" y="39"/>
                    <a:pt x="17" y="37"/>
                  </a:cubicBezTo>
                  <a:cubicBezTo>
                    <a:pt x="17" y="35"/>
                    <a:pt x="15" y="33"/>
                    <a:pt x="13" y="33"/>
                  </a:cubicBezTo>
                  <a:cubicBezTo>
                    <a:pt x="13" y="33"/>
                    <a:pt x="12" y="33"/>
                    <a:pt x="6" y="34"/>
                  </a:cubicBezTo>
                  <a:cubicBezTo>
                    <a:pt x="8" y="34"/>
                    <a:pt x="10" y="35"/>
                    <a:pt x="10" y="37"/>
                  </a:cubicBezTo>
                  <a:cubicBezTo>
                    <a:pt x="11" y="39"/>
                    <a:pt x="10" y="41"/>
                    <a:pt x="8" y="42"/>
                  </a:cubicBezTo>
                  <a:cubicBezTo>
                    <a:pt x="9" y="42"/>
                    <a:pt x="14" y="39"/>
                    <a:pt x="15" y="37"/>
                  </a:cubicBezTo>
                  <a:cubicBezTo>
                    <a:pt x="16" y="35"/>
                    <a:pt x="16" y="33"/>
                    <a:pt x="15" y="32"/>
                  </a:cubicBezTo>
                  <a:cubicBezTo>
                    <a:pt x="13" y="31"/>
                    <a:pt x="11" y="30"/>
                    <a:pt x="10" y="31"/>
                  </a:cubicBezTo>
                  <a:cubicBezTo>
                    <a:pt x="9" y="32"/>
                    <a:pt x="7" y="33"/>
                    <a:pt x="6" y="33"/>
                  </a:cubicBezTo>
                  <a:cubicBezTo>
                    <a:pt x="5" y="34"/>
                    <a:pt x="3" y="34"/>
                    <a:pt x="2" y="35"/>
                  </a:cubicBezTo>
                  <a:cubicBezTo>
                    <a:pt x="4" y="34"/>
                    <a:pt x="6" y="34"/>
                    <a:pt x="7" y="36"/>
                  </a:cubicBezTo>
                  <a:cubicBezTo>
                    <a:pt x="9" y="38"/>
                    <a:pt x="9" y="40"/>
                    <a:pt x="7" y="41"/>
                  </a:cubicBezTo>
                  <a:cubicBezTo>
                    <a:pt x="11" y="38"/>
                    <a:pt x="14" y="35"/>
                    <a:pt x="17" y="32"/>
                  </a:cubicBezTo>
                  <a:cubicBezTo>
                    <a:pt x="16" y="33"/>
                    <a:pt x="14" y="33"/>
                    <a:pt x="12" y="31"/>
                  </a:cubicBezTo>
                  <a:cubicBezTo>
                    <a:pt x="11" y="30"/>
                    <a:pt x="11" y="28"/>
                    <a:pt x="12" y="26"/>
                  </a:cubicBezTo>
                  <a:cubicBezTo>
                    <a:pt x="10" y="28"/>
                    <a:pt x="7" y="31"/>
                    <a:pt x="5" y="34"/>
                  </a:cubicBezTo>
                  <a:cubicBezTo>
                    <a:pt x="4" y="35"/>
                    <a:pt x="4" y="35"/>
                    <a:pt x="4" y="35"/>
                  </a:cubicBezTo>
                  <a:cubicBezTo>
                    <a:pt x="5" y="33"/>
                    <a:pt x="8" y="33"/>
                    <a:pt x="9" y="34"/>
                  </a:cubicBezTo>
                  <a:cubicBezTo>
                    <a:pt x="11" y="36"/>
                    <a:pt x="11" y="38"/>
                    <a:pt x="10" y="40"/>
                  </a:cubicBezTo>
                  <a:cubicBezTo>
                    <a:pt x="15" y="32"/>
                    <a:pt x="22" y="25"/>
                    <a:pt x="29" y="18"/>
                  </a:cubicBezTo>
                  <a:cubicBezTo>
                    <a:pt x="34" y="14"/>
                    <a:pt x="38" y="10"/>
                    <a:pt x="42" y="5"/>
                  </a:cubicBezTo>
                  <a:cubicBezTo>
                    <a:pt x="39" y="3"/>
                    <a:pt x="39" y="3"/>
                    <a:pt x="39" y="3"/>
                  </a:cubicBezTo>
                  <a:cubicBezTo>
                    <a:pt x="39" y="3"/>
                    <a:pt x="39" y="3"/>
                    <a:pt x="39" y="3"/>
                  </a:cubicBezTo>
                  <a:cubicBezTo>
                    <a:pt x="39" y="3"/>
                    <a:pt x="39" y="3"/>
                    <a:pt x="39" y="3"/>
                  </a:cubicBezTo>
                  <a:lnTo>
                    <a:pt x="36" y="0"/>
                  </a:ln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47" name="Freeform 40"/>
            <p:cNvSpPr/>
            <p:nvPr/>
          </p:nvSpPr>
          <p:spPr bwMode="auto">
            <a:xfrm>
              <a:off x="1069" y="827"/>
              <a:ext cx="118" cy="1268"/>
            </a:xfrm>
            <a:custGeom>
              <a:avLst/>
              <a:gdLst>
                <a:gd name="T0" fmla="*/ 152 w 163"/>
                <a:gd name="T1" fmla="*/ 5 h 1766"/>
                <a:gd name="T2" fmla="*/ 135 w 163"/>
                <a:gd name="T3" fmla="*/ 161 h 1766"/>
                <a:gd name="T4" fmla="*/ 131 w 163"/>
                <a:gd name="T5" fmla="*/ 233 h 1766"/>
                <a:gd name="T6" fmla="*/ 121 w 163"/>
                <a:gd name="T7" fmla="*/ 355 h 1766"/>
                <a:gd name="T8" fmla="*/ 109 w 163"/>
                <a:gd name="T9" fmla="*/ 495 h 1766"/>
                <a:gd name="T10" fmla="*/ 86 w 163"/>
                <a:gd name="T11" fmla="*/ 782 h 1766"/>
                <a:gd name="T12" fmla="*/ 36 w 163"/>
                <a:gd name="T13" fmla="*/ 1309 h 1766"/>
                <a:gd name="T14" fmla="*/ 23 w 163"/>
                <a:gd name="T15" fmla="*/ 1463 h 1766"/>
                <a:gd name="T16" fmla="*/ 14 w 163"/>
                <a:gd name="T17" fmla="*/ 1573 h 1766"/>
                <a:gd name="T18" fmla="*/ 13 w 163"/>
                <a:gd name="T19" fmla="*/ 1589 h 1766"/>
                <a:gd name="T20" fmla="*/ 4 w 163"/>
                <a:gd name="T21" fmla="*/ 1761 h 1766"/>
                <a:gd name="T22" fmla="*/ 10 w 163"/>
                <a:gd name="T23" fmla="*/ 1766 h 1766"/>
                <a:gd name="T24" fmla="*/ 14 w 163"/>
                <a:gd name="T25" fmla="*/ 1760 h 1766"/>
                <a:gd name="T26" fmla="*/ 23 w 163"/>
                <a:gd name="T27" fmla="*/ 1590 h 1766"/>
                <a:gd name="T28" fmla="*/ 25 w 163"/>
                <a:gd name="T29" fmla="*/ 1574 h 1766"/>
                <a:gd name="T30" fmla="*/ 33 w 163"/>
                <a:gd name="T31" fmla="*/ 1463 h 1766"/>
                <a:gd name="T32" fmla="*/ 46 w 163"/>
                <a:gd name="T33" fmla="*/ 1310 h 1766"/>
                <a:gd name="T34" fmla="*/ 96 w 163"/>
                <a:gd name="T35" fmla="*/ 782 h 1766"/>
                <a:gd name="T36" fmla="*/ 119 w 163"/>
                <a:gd name="T37" fmla="*/ 496 h 1766"/>
                <a:gd name="T38" fmla="*/ 131 w 163"/>
                <a:gd name="T39" fmla="*/ 356 h 1766"/>
                <a:gd name="T40" fmla="*/ 141 w 163"/>
                <a:gd name="T41" fmla="*/ 233 h 1766"/>
                <a:gd name="T42" fmla="*/ 146 w 163"/>
                <a:gd name="T43" fmla="*/ 161 h 1766"/>
                <a:gd name="T44" fmla="*/ 162 w 163"/>
                <a:gd name="T45" fmla="*/ 7 h 1766"/>
                <a:gd name="T46" fmla="*/ 159 w 163"/>
                <a:gd name="T47" fmla="*/ 1 h 1766"/>
                <a:gd name="T48" fmla="*/ 152 w 163"/>
                <a:gd name="T49" fmla="*/ 5 h 17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63" h="1766">
                  <a:moveTo>
                    <a:pt x="152" y="5"/>
                  </a:moveTo>
                  <a:cubicBezTo>
                    <a:pt x="141" y="55"/>
                    <a:pt x="138" y="109"/>
                    <a:pt x="135" y="161"/>
                  </a:cubicBezTo>
                  <a:cubicBezTo>
                    <a:pt x="131" y="233"/>
                    <a:pt x="131" y="233"/>
                    <a:pt x="131" y="233"/>
                  </a:cubicBezTo>
                  <a:cubicBezTo>
                    <a:pt x="131" y="233"/>
                    <a:pt x="121" y="355"/>
                    <a:pt x="121" y="355"/>
                  </a:cubicBezTo>
                  <a:cubicBezTo>
                    <a:pt x="109" y="495"/>
                    <a:pt x="109" y="495"/>
                    <a:pt x="109" y="495"/>
                  </a:cubicBezTo>
                  <a:cubicBezTo>
                    <a:pt x="100" y="591"/>
                    <a:pt x="93" y="688"/>
                    <a:pt x="86" y="782"/>
                  </a:cubicBezTo>
                  <a:cubicBezTo>
                    <a:pt x="73" y="955"/>
                    <a:pt x="59" y="1134"/>
                    <a:pt x="36" y="1309"/>
                  </a:cubicBezTo>
                  <a:cubicBezTo>
                    <a:pt x="29" y="1360"/>
                    <a:pt x="26" y="1412"/>
                    <a:pt x="23" y="1463"/>
                  </a:cubicBezTo>
                  <a:cubicBezTo>
                    <a:pt x="14" y="1573"/>
                    <a:pt x="14" y="1573"/>
                    <a:pt x="14" y="1573"/>
                  </a:cubicBezTo>
                  <a:cubicBezTo>
                    <a:pt x="13" y="1589"/>
                    <a:pt x="13" y="1589"/>
                    <a:pt x="13" y="1589"/>
                  </a:cubicBezTo>
                  <a:cubicBezTo>
                    <a:pt x="7" y="1645"/>
                    <a:pt x="0" y="1715"/>
                    <a:pt x="4" y="1761"/>
                  </a:cubicBezTo>
                  <a:cubicBezTo>
                    <a:pt x="4" y="1764"/>
                    <a:pt x="7" y="1766"/>
                    <a:pt x="10" y="1766"/>
                  </a:cubicBezTo>
                  <a:cubicBezTo>
                    <a:pt x="12" y="1766"/>
                    <a:pt x="14" y="1763"/>
                    <a:pt x="14" y="1760"/>
                  </a:cubicBezTo>
                  <a:cubicBezTo>
                    <a:pt x="10" y="1715"/>
                    <a:pt x="17" y="1646"/>
                    <a:pt x="23" y="1590"/>
                  </a:cubicBezTo>
                  <a:cubicBezTo>
                    <a:pt x="25" y="1574"/>
                    <a:pt x="25" y="1574"/>
                    <a:pt x="25" y="1574"/>
                  </a:cubicBezTo>
                  <a:cubicBezTo>
                    <a:pt x="33" y="1463"/>
                    <a:pt x="33" y="1463"/>
                    <a:pt x="33" y="1463"/>
                  </a:cubicBezTo>
                  <a:cubicBezTo>
                    <a:pt x="36" y="1413"/>
                    <a:pt x="39" y="1361"/>
                    <a:pt x="46" y="1310"/>
                  </a:cubicBezTo>
                  <a:cubicBezTo>
                    <a:pt x="69" y="1135"/>
                    <a:pt x="83" y="956"/>
                    <a:pt x="96" y="782"/>
                  </a:cubicBezTo>
                  <a:cubicBezTo>
                    <a:pt x="103" y="689"/>
                    <a:pt x="110" y="592"/>
                    <a:pt x="119" y="496"/>
                  </a:cubicBezTo>
                  <a:cubicBezTo>
                    <a:pt x="131" y="356"/>
                    <a:pt x="131" y="356"/>
                    <a:pt x="131" y="356"/>
                  </a:cubicBezTo>
                  <a:cubicBezTo>
                    <a:pt x="141" y="233"/>
                    <a:pt x="141" y="233"/>
                    <a:pt x="141" y="233"/>
                  </a:cubicBezTo>
                  <a:cubicBezTo>
                    <a:pt x="146" y="161"/>
                    <a:pt x="146" y="161"/>
                    <a:pt x="146" y="161"/>
                  </a:cubicBezTo>
                  <a:cubicBezTo>
                    <a:pt x="148" y="110"/>
                    <a:pt x="151" y="56"/>
                    <a:pt x="162" y="7"/>
                  </a:cubicBezTo>
                  <a:cubicBezTo>
                    <a:pt x="163" y="4"/>
                    <a:pt x="161" y="2"/>
                    <a:pt x="159" y="1"/>
                  </a:cubicBezTo>
                  <a:cubicBezTo>
                    <a:pt x="156" y="0"/>
                    <a:pt x="153" y="2"/>
                    <a:pt x="152" y="5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48" name="Freeform 41"/>
            <p:cNvSpPr/>
            <p:nvPr/>
          </p:nvSpPr>
          <p:spPr bwMode="auto">
            <a:xfrm>
              <a:off x="1506" y="1053"/>
              <a:ext cx="68" cy="1038"/>
            </a:xfrm>
            <a:custGeom>
              <a:avLst/>
              <a:gdLst>
                <a:gd name="T0" fmla="*/ 0 w 95"/>
                <a:gd name="T1" fmla="*/ 5 h 1445"/>
                <a:gd name="T2" fmla="*/ 23 w 95"/>
                <a:gd name="T3" fmla="*/ 365 h 1445"/>
                <a:gd name="T4" fmla="*/ 46 w 95"/>
                <a:gd name="T5" fmla="*/ 725 h 1445"/>
                <a:gd name="T6" fmla="*/ 72 w 95"/>
                <a:gd name="T7" fmla="*/ 1315 h 1445"/>
                <a:gd name="T8" fmla="*/ 74 w 95"/>
                <a:gd name="T9" fmla="*/ 1354 h 1445"/>
                <a:gd name="T10" fmla="*/ 85 w 95"/>
                <a:gd name="T11" fmla="*/ 1441 h 1445"/>
                <a:gd name="T12" fmla="*/ 91 w 95"/>
                <a:gd name="T13" fmla="*/ 1444 h 1445"/>
                <a:gd name="T14" fmla="*/ 95 w 95"/>
                <a:gd name="T15" fmla="*/ 1438 h 1445"/>
                <a:gd name="T16" fmla="*/ 84 w 95"/>
                <a:gd name="T17" fmla="*/ 1353 h 1445"/>
                <a:gd name="T18" fmla="*/ 82 w 95"/>
                <a:gd name="T19" fmla="*/ 1314 h 1445"/>
                <a:gd name="T20" fmla="*/ 56 w 95"/>
                <a:gd name="T21" fmla="*/ 725 h 1445"/>
                <a:gd name="T22" fmla="*/ 33 w 95"/>
                <a:gd name="T23" fmla="*/ 364 h 1445"/>
                <a:gd name="T24" fmla="*/ 10 w 95"/>
                <a:gd name="T25" fmla="*/ 5 h 1445"/>
                <a:gd name="T26" fmla="*/ 5 w 95"/>
                <a:gd name="T27" fmla="*/ 0 h 1445"/>
                <a:gd name="T28" fmla="*/ 0 w 95"/>
                <a:gd name="T29" fmla="*/ 5 h 14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95" h="1445">
                  <a:moveTo>
                    <a:pt x="0" y="5"/>
                  </a:moveTo>
                  <a:cubicBezTo>
                    <a:pt x="0" y="128"/>
                    <a:pt x="12" y="248"/>
                    <a:pt x="23" y="365"/>
                  </a:cubicBezTo>
                  <a:cubicBezTo>
                    <a:pt x="34" y="481"/>
                    <a:pt x="46" y="602"/>
                    <a:pt x="46" y="725"/>
                  </a:cubicBezTo>
                  <a:cubicBezTo>
                    <a:pt x="46" y="941"/>
                    <a:pt x="54" y="1134"/>
                    <a:pt x="72" y="1315"/>
                  </a:cubicBezTo>
                  <a:cubicBezTo>
                    <a:pt x="74" y="1354"/>
                    <a:pt x="74" y="1354"/>
                    <a:pt x="74" y="1354"/>
                  </a:cubicBezTo>
                  <a:cubicBezTo>
                    <a:pt x="76" y="1383"/>
                    <a:pt x="77" y="1413"/>
                    <a:pt x="85" y="1441"/>
                  </a:cubicBezTo>
                  <a:cubicBezTo>
                    <a:pt x="86" y="1443"/>
                    <a:pt x="88" y="1445"/>
                    <a:pt x="91" y="1444"/>
                  </a:cubicBezTo>
                  <a:cubicBezTo>
                    <a:pt x="94" y="1443"/>
                    <a:pt x="95" y="1441"/>
                    <a:pt x="95" y="1438"/>
                  </a:cubicBezTo>
                  <a:cubicBezTo>
                    <a:pt x="87" y="1411"/>
                    <a:pt x="86" y="1382"/>
                    <a:pt x="84" y="1353"/>
                  </a:cubicBezTo>
                  <a:cubicBezTo>
                    <a:pt x="82" y="1314"/>
                    <a:pt x="82" y="1314"/>
                    <a:pt x="82" y="1314"/>
                  </a:cubicBezTo>
                  <a:cubicBezTo>
                    <a:pt x="64" y="1133"/>
                    <a:pt x="56" y="941"/>
                    <a:pt x="56" y="725"/>
                  </a:cubicBezTo>
                  <a:cubicBezTo>
                    <a:pt x="56" y="602"/>
                    <a:pt x="44" y="481"/>
                    <a:pt x="33" y="364"/>
                  </a:cubicBezTo>
                  <a:cubicBezTo>
                    <a:pt x="22" y="247"/>
                    <a:pt x="10" y="127"/>
                    <a:pt x="10" y="5"/>
                  </a:cubicBezTo>
                  <a:cubicBezTo>
                    <a:pt x="10" y="2"/>
                    <a:pt x="8" y="0"/>
                    <a:pt x="5" y="0"/>
                  </a:cubicBezTo>
                  <a:cubicBezTo>
                    <a:pt x="2" y="0"/>
                    <a:pt x="0" y="2"/>
                    <a:pt x="0" y="5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49" name="Freeform 42"/>
            <p:cNvSpPr/>
            <p:nvPr/>
          </p:nvSpPr>
          <p:spPr bwMode="auto">
            <a:xfrm>
              <a:off x="912" y="1431"/>
              <a:ext cx="795" cy="452"/>
            </a:xfrm>
            <a:custGeom>
              <a:avLst/>
              <a:gdLst>
                <a:gd name="T0" fmla="*/ 17 w 1105"/>
                <a:gd name="T1" fmla="*/ 417 h 629"/>
                <a:gd name="T2" fmla="*/ 3 w 1105"/>
                <a:gd name="T3" fmla="*/ 626 h 629"/>
                <a:gd name="T4" fmla="*/ 138 w 1105"/>
                <a:gd name="T5" fmla="*/ 623 h 629"/>
                <a:gd name="T6" fmla="*/ 334 w 1105"/>
                <a:gd name="T7" fmla="*/ 612 h 629"/>
                <a:gd name="T8" fmla="*/ 693 w 1105"/>
                <a:gd name="T9" fmla="*/ 617 h 629"/>
                <a:gd name="T10" fmla="*/ 941 w 1105"/>
                <a:gd name="T11" fmla="*/ 619 h 629"/>
                <a:gd name="T12" fmla="*/ 1105 w 1105"/>
                <a:gd name="T13" fmla="*/ 626 h 629"/>
                <a:gd name="T14" fmla="*/ 1075 w 1105"/>
                <a:gd name="T15" fmla="*/ 318 h 629"/>
                <a:gd name="T16" fmla="*/ 1068 w 1105"/>
                <a:gd name="T17" fmla="*/ 145 h 629"/>
                <a:gd name="T18" fmla="*/ 1060 w 1105"/>
                <a:gd name="T19" fmla="*/ 13 h 629"/>
                <a:gd name="T20" fmla="*/ 941 w 1105"/>
                <a:gd name="T21" fmla="*/ 15 h 629"/>
                <a:gd name="T22" fmla="*/ 657 w 1105"/>
                <a:gd name="T23" fmla="*/ 26 h 629"/>
                <a:gd name="T24" fmla="*/ 187 w 1105"/>
                <a:gd name="T25" fmla="*/ 32 h 629"/>
                <a:gd name="T26" fmla="*/ 68 w 1105"/>
                <a:gd name="T27" fmla="*/ 25 h 629"/>
                <a:gd name="T28" fmla="*/ 20 w 1105"/>
                <a:gd name="T29" fmla="*/ 114 h 629"/>
                <a:gd name="T30" fmla="*/ 17 w 1105"/>
                <a:gd name="T31" fmla="*/ 417 h 6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105" h="629">
                  <a:moveTo>
                    <a:pt x="17" y="417"/>
                  </a:moveTo>
                  <a:cubicBezTo>
                    <a:pt x="11" y="486"/>
                    <a:pt x="0" y="557"/>
                    <a:pt x="3" y="626"/>
                  </a:cubicBezTo>
                  <a:cubicBezTo>
                    <a:pt x="45" y="629"/>
                    <a:pt x="95" y="623"/>
                    <a:pt x="138" y="623"/>
                  </a:cubicBezTo>
                  <a:cubicBezTo>
                    <a:pt x="204" y="623"/>
                    <a:pt x="269" y="617"/>
                    <a:pt x="334" y="612"/>
                  </a:cubicBezTo>
                  <a:cubicBezTo>
                    <a:pt x="453" y="603"/>
                    <a:pt x="575" y="622"/>
                    <a:pt x="693" y="617"/>
                  </a:cubicBezTo>
                  <a:cubicBezTo>
                    <a:pt x="776" y="613"/>
                    <a:pt x="858" y="619"/>
                    <a:pt x="941" y="619"/>
                  </a:cubicBezTo>
                  <a:cubicBezTo>
                    <a:pt x="993" y="619"/>
                    <a:pt x="1055" y="612"/>
                    <a:pt x="1105" y="626"/>
                  </a:cubicBezTo>
                  <a:cubicBezTo>
                    <a:pt x="1080" y="526"/>
                    <a:pt x="1080" y="424"/>
                    <a:pt x="1075" y="318"/>
                  </a:cubicBezTo>
                  <a:cubicBezTo>
                    <a:pt x="1072" y="260"/>
                    <a:pt x="1071" y="202"/>
                    <a:pt x="1068" y="145"/>
                  </a:cubicBezTo>
                  <a:cubicBezTo>
                    <a:pt x="1067" y="117"/>
                    <a:pt x="1088" y="32"/>
                    <a:pt x="1060" y="13"/>
                  </a:cubicBezTo>
                  <a:cubicBezTo>
                    <a:pt x="1042" y="0"/>
                    <a:pt x="964" y="15"/>
                    <a:pt x="941" y="15"/>
                  </a:cubicBezTo>
                  <a:cubicBezTo>
                    <a:pt x="845" y="15"/>
                    <a:pt x="752" y="23"/>
                    <a:pt x="657" y="26"/>
                  </a:cubicBezTo>
                  <a:cubicBezTo>
                    <a:pt x="500" y="31"/>
                    <a:pt x="342" y="40"/>
                    <a:pt x="187" y="32"/>
                  </a:cubicBezTo>
                  <a:cubicBezTo>
                    <a:pt x="148" y="30"/>
                    <a:pt x="107" y="21"/>
                    <a:pt x="68" y="25"/>
                  </a:cubicBezTo>
                  <a:cubicBezTo>
                    <a:pt x="16" y="31"/>
                    <a:pt x="23" y="68"/>
                    <a:pt x="20" y="114"/>
                  </a:cubicBezTo>
                  <a:cubicBezTo>
                    <a:pt x="13" y="215"/>
                    <a:pt x="25" y="316"/>
                    <a:pt x="17" y="41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50" name="Freeform 43"/>
            <p:cNvSpPr>
              <a:spLocks noEditPoints="1"/>
            </p:cNvSpPr>
            <p:nvPr/>
          </p:nvSpPr>
          <p:spPr bwMode="auto">
            <a:xfrm>
              <a:off x="909" y="1430"/>
              <a:ext cx="802" cy="456"/>
            </a:xfrm>
            <a:custGeom>
              <a:avLst/>
              <a:gdLst>
                <a:gd name="T0" fmla="*/ 945 w 1114"/>
                <a:gd name="T1" fmla="*/ 11 h 634"/>
                <a:gd name="T2" fmla="*/ 661 w 1114"/>
                <a:gd name="T3" fmla="*/ 22 h 634"/>
                <a:gd name="T4" fmla="*/ 191 w 1114"/>
                <a:gd name="T5" fmla="*/ 28 h 634"/>
                <a:gd name="T6" fmla="*/ 71 w 1114"/>
                <a:gd name="T7" fmla="*/ 21 h 634"/>
                <a:gd name="T8" fmla="*/ 18 w 1114"/>
                <a:gd name="T9" fmla="*/ 115 h 634"/>
                <a:gd name="T10" fmla="*/ 18 w 1114"/>
                <a:gd name="T11" fmla="*/ 260 h 634"/>
                <a:gd name="T12" fmla="*/ 16 w 1114"/>
                <a:gd name="T13" fmla="*/ 418 h 634"/>
                <a:gd name="T14" fmla="*/ 2 w 1114"/>
                <a:gd name="T15" fmla="*/ 627 h 634"/>
                <a:gd name="T16" fmla="*/ 90 w 1114"/>
                <a:gd name="T17" fmla="*/ 631 h 634"/>
                <a:gd name="T18" fmla="*/ 317 w 1114"/>
                <a:gd name="T19" fmla="*/ 620 h 634"/>
                <a:gd name="T20" fmla="*/ 529 w 1114"/>
                <a:gd name="T21" fmla="*/ 620 h 634"/>
                <a:gd name="T22" fmla="*/ 849 w 1114"/>
                <a:gd name="T23" fmla="*/ 624 h 634"/>
                <a:gd name="T24" fmla="*/ 987 w 1114"/>
                <a:gd name="T25" fmla="*/ 624 h 634"/>
                <a:gd name="T26" fmla="*/ 1112 w 1114"/>
                <a:gd name="T27" fmla="*/ 630 h 634"/>
                <a:gd name="T28" fmla="*/ 1087 w 1114"/>
                <a:gd name="T29" fmla="*/ 374 h 634"/>
                <a:gd name="T30" fmla="*/ 1077 w 1114"/>
                <a:gd name="T31" fmla="*/ 146 h 634"/>
                <a:gd name="T32" fmla="*/ 1067 w 1114"/>
                <a:gd name="T33" fmla="*/ 9 h 634"/>
                <a:gd name="T34" fmla="*/ 569 w 1114"/>
                <a:gd name="T35" fmla="*/ 35 h 634"/>
                <a:gd name="T36" fmla="*/ 766 w 1114"/>
                <a:gd name="T37" fmla="*/ 27 h 634"/>
                <a:gd name="T38" fmla="*/ 977 w 1114"/>
                <a:gd name="T39" fmla="*/ 19 h 634"/>
                <a:gd name="T40" fmla="*/ 1074 w 1114"/>
                <a:gd name="T41" fmla="*/ 61 h 634"/>
                <a:gd name="T42" fmla="*/ 1067 w 1114"/>
                <a:gd name="T43" fmla="*/ 143 h 634"/>
                <a:gd name="T44" fmla="*/ 1074 w 1114"/>
                <a:gd name="T45" fmla="*/ 319 h 634"/>
                <a:gd name="T46" fmla="*/ 1102 w 1114"/>
                <a:gd name="T47" fmla="*/ 620 h 634"/>
                <a:gd name="T48" fmla="*/ 945 w 1114"/>
                <a:gd name="T49" fmla="*/ 615 h 634"/>
                <a:gd name="T50" fmla="*/ 697 w 1114"/>
                <a:gd name="T51" fmla="*/ 613 h 634"/>
                <a:gd name="T52" fmla="*/ 338 w 1114"/>
                <a:gd name="T53" fmla="*/ 608 h 634"/>
                <a:gd name="T54" fmla="*/ 142 w 1114"/>
                <a:gd name="T55" fmla="*/ 619 h 634"/>
                <a:gd name="T56" fmla="*/ 12 w 1114"/>
                <a:gd name="T57" fmla="*/ 622 h 634"/>
                <a:gd name="T58" fmla="*/ 21 w 1114"/>
                <a:gd name="T59" fmla="*/ 474 h 634"/>
                <a:gd name="T60" fmla="*/ 29 w 1114"/>
                <a:gd name="T61" fmla="*/ 333 h 634"/>
                <a:gd name="T62" fmla="*/ 27 w 1114"/>
                <a:gd name="T63" fmla="*/ 185 h 634"/>
                <a:gd name="T64" fmla="*/ 30 w 1114"/>
                <a:gd name="T65" fmla="*/ 97 h 634"/>
                <a:gd name="T66" fmla="*/ 148 w 1114"/>
                <a:gd name="T67" fmla="*/ 35 h 634"/>
                <a:gd name="T68" fmla="*/ 569 w 1114"/>
                <a:gd name="T69" fmla="*/ 35 h 634"/>
                <a:gd name="T70" fmla="*/ 26 w 1114"/>
                <a:gd name="T71" fmla="*/ 419 h 6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114" h="634">
                  <a:moveTo>
                    <a:pt x="976" y="8"/>
                  </a:moveTo>
                  <a:cubicBezTo>
                    <a:pt x="945" y="11"/>
                    <a:pt x="945" y="11"/>
                    <a:pt x="945" y="11"/>
                  </a:cubicBezTo>
                  <a:cubicBezTo>
                    <a:pt x="884" y="11"/>
                    <a:pt x="824" y="14"/>
                    <a:pt x="766" y="17"/>
                  </a:cubicBezTo>
                  <a:cubicBezTo>
                    <a:pt x="661" y="22"/>
                    <a:pt x="661" y="22"/>
                    <a:pt x="661" y="22"/>
                  </a:cubicBezTo>
                  <a:cubicBezTo>
                    <a:pt x="568" y="25"/>
                    <a:pt x="568" y="25"/>
                    <a:pt x="568" y="25"/>
                  </a:cubicBezTo>
                  <a:cubicBezTo>
                    <a:pt x="444" y="29"/>
                    <a:pt x="316" y="34"/>
                    <a:pt x="191" y="28"/>
                  </a:cubicBezTo>
                  <a:cubicBezTo>
                    <a:pt x="150" y="24"/>
                    <a:pt x="150" y="24"/>
                    <a:pt x="150" y="24"/>
                  </a:cubicBezTo>
                  <a:cubicBezTo>
                    <a:pt x="124" y="21"/>
                    <a:pt x="97" y="18"/>
                    <a:pt x="71" y="21"/>
                  </a:cubicBezTo>
                  <a:cubicBezTo>
                    <a:pt x="22" y="27"/>
                    <a:pt x="21" y="59"/>
                    <a:pt x="19" y="96"/>
                  </a:cubicBezTo>
                  <a:cubicBezTo>
                    <a:pt x="18" y="115"/>
                    <a:pt x="18" y="115"/>
                    <a:pt x="18" y="115"/>
                  </a:cubicBezTo>
                  <a:cubicBezTo>
                    <a:pt x="17" y="138"/>
                    <a:pt x="16" y="162"/>
                    <a:pt x="16" y="185"/>
                  </a:cubicBezTo>
                  <a:cubicBezTo>
                    <a:pt x="16" y="210"/>
                    <a:pt x="17" y="235"/>
                    <a:pt x="18" y="260"/>
                  </a:cubicBezTo>
                  <a:cubicBezTo>
                    <a:pt x="18" y="284"/>
                    <a:pt x="19" y="309"/>
                    <a:pt x="19" y="333"/>
                  </a:cubicBezTo>
                  <a:cubicBezTo>
                    <a:pt x="19" y="362"/>
                    <a:pt x="18" y="390"/>
                    <a:pt x="16" y="418"/>
                  </a:cubicBezTo>
                  <a:cubicBezTo>
                    <a:pt x="10" y="473"/>
                    <a:pt x="10" y="473"/>
                    <a:pt x="10" y="473"/>
                  </a:cubicBezTo>
                  <a:cubicBezTo>
                    <a:pt x="5" y="524"/>
                    <a:pt x="0" y="576"/>
                    <a:pt x="2" y="627"/>
                  </a:cubicBezTo>
                  <a:cubicBezTo>
                    <a:pt x="2" y="630"/>
                    <a:pt x="4" y="632"/>
                    <a:pt x="7" y="632"/>
                  </a:cubicBezTo>
                  <a:cubicBezTo>
                    <a:pt x="33" y="634"/>
                    <a:pt x="62" y="632"/>
                    <a:pt x="90" y="631"/>
                  </a:cubicBezTo>
                  <a:cubicBezTo>
                    <a:pt x="142" y="629"/>
                    <a:pt x="142" y="629"/>
                    <a:pt x="142" y="629"/>
                  </a:cubicBezTo>
                  <a:cubicBezTo>
                    <a:pt x="201" y="629"/>
                    <a:pt x="260" y="624"/>
                    <a:pt x="317" y="620"/>
                  </a:cubicBezTo>
                  <a:cubicBezTo>
                    <a:pt x="338" y="618"/>
                    <a:pt x="338" y="618"/>
                    <a:pt x="338" y="618"/>
                  </a:cubicBezTo>
                  <a:cubicBezTo>
                    <a:pt x="401" y="614"/>
                    <a:pt x="466" y="617"/>
                    <a:pt x="529" y="620"/>
                  </a:cubicBezTo>
                  <a:cubicBezTo>
                    <a:pt x="584" y="623"/>
                    <a:pt x="642" y="625"/>
                    <a:pt x="697" y="623"/>
                  </a:cubicBezTo>
                  <a:cubicBezTo>
                    <a:pt x="748" y="620"/>
                    <a:pt x="800" y="622"/>
                    <a:pt x="849" y="624"/>
                  </a:cubicBezTo>
                  <a:cubicBezTo>
                    <a:pt x="945" y="626"/>
                    <a:pt x="945" y="626"/>
                    <a:pt x="945" y="626"/>
                  </a:cubicBezTo>
                  <a:cubicBezTo>
                    <a:pt x="987" y="624"/>
                    <a:pt x="987" y="624"/>
                    <a:pt x="987" y="624"/>
                  </a:cubicBezTo>
                  <a:cubicBezTo>
                    <a:pt x="1029" y="623"/>
                    <a:pt x="1071" y="621"/>
                    <a:pt x="1107" y="632"/>
                  </a:cubicBezTo>
                  <a:cubicBezTo>
                    <a:pt x="1109" y="632"/>
                    <a:pt x="1111" y="632"/>
                    <a:pt x="1112" y="630"/>
                  </a:cubicBezTo>
                  <a:cubicBezTo>
                    <a:pt x="1114" y="629"/>
                    <a:pt x="1114" y="627"/>
                    <a:pt x="1114" y="625"/>
                  </a:cubicBezTo>
                  <a:cubicBezTo>
                    <a:pt x="1093" y="544"/>
                    <a:pt x="1090" y="461"/>
                    <a:pt x="1087" y="374"/>
                  </a:cubicBezTo>
                  <a:cubicBezTo>
                    <a:pt x="1084" y="319"/>
                    <a:pt x="1084" y="319"/>
                    <a:pt x="1084" y="319"/>
                  </a:cubicBezTo>
                  <a:cubicBezTo>
                    <a:pt x="1077" y="146"/>
                    <a:pt x="1077" y="146"/>
                    <a:pt x="1077" y="146"/>
                  </a:cubicBezTo>
                  <a:cubicBezTo>
                    <a:pt x="1077" y="138"/>
                    <a:pt x="1078" y="126"/>
                    <a:pt x="1080" y="113"/>
                  </a:cubicBezTo>
                  <a:cubicBezTo>
                    <a:pt x="1084" y="74"/>
                    <a:pt x="1090" y="25"/>
                    <a:pt x="1067" y="9"/>
                  </a:cubicBezTo>
                  <a:cubicBezTo>
                    <a:pt x="1054" y="0"/>
                    <a:pt x="1019" y="3"/>
                    <a:pt x="976" y="8"/>
                  </a:cubicBezTo>
                  <a:close/>
                  <a:moveTo>
                    <a:pt x="569" y="35"/>
                  </a:moveTo>
                  <a:cubicBezTo>
                    <a:pt x="661" y="32"/>
                    <a:pt x="661" y="32"/>
                    <a:pt x="661" y="32"/>
                  </a:cubicBezTo>
                  <a:cubicBezTo>
                    <a:pt x="766" y="27"/>
                    <a:pt x="766" y="27"/>
                    <a:pt x="766" y="27"/>
                  </a:cubicBezTo>
                  <a:cubicBezTo>
                    <a:pt x="824" y="24"/>
                    <a:pt x="885" y="22"/>
                    <a:pt x="945" y="22"/>
                  </a:cubicBezTo>
                  <a:cubicBezTo>
                    <a:pt x="977" y="19"/>
                    <a:pt x="977" y="19"/>
                    <a:pt x="977" y="19"/>
                  </a:cubicBezTo>
                  <a:cubicBezTo>
                    <a:pt x="1006" y="15"/>
                    <a:pt x="1050" y="10"/>
                    <a:pt x="1061" y="18"/>
                  </a:cubicBezTo>
                  <a:cubicBezTo>
                    <a:pt x="1071" y="24"/>
                    <a:pt x="1074" y="42"/>
                    <a:pt x="1074" y="61"/>
                  </a:cubicBezTo>
                  <a:cubicBezTo>
                    <a:pt x="1074" y="78"/>
                    <a:pt x="1071" y="97"/>
                    <a:pt x="1070" y="111"/>
                  </a:cubicBezTo>
                  <a:cubicBezTo>
                    <a:pt x="1068" y="124"/>
                    <a:pt x="1067" y="135"/>
                    <a:pt x="1067" y="143"/>
                  </a:cubicBezTo>
                  <a:cubicBezTo>
                    <a:pt x="1067" y="144"/>
                    <a:pt x="1067" y="145"/>
                    <a:pt x="1067" y="146"/>
                  </a:cubicBezTo>
                  <a:cubicBezTo>
                    <a:pt x="1074" y="319"/>
                    <a:pt x="1074" y="319"/>
                    <a:pt x="1074" y="319"/>
                  </a:cubicBezTo>
                  <a:cubicBezTo>
                    <a:pt x="1076" y="375"/>
                    <a:pt x="1076" y="375"/>
                    <a:pt x="1076" y="375"/>
                  </a:cubicBezTo>
                  <a:cubicBezTo>
                    <a:pt x="1080" y="460"/>
                    <a:pt x="1083" y="540"/>
                    <a:pt x="1102" y="620"/>
                  </a:cubicBezTo>
                  <a:cubicBezTo>
                    <a:pt x="1067" y="612"/>
                    <a:pt x="1026" y="613"/>
                    <a:pt x="987" y="614"/>
                  </a:cubicBezTo>
                  <a:cubicBezTo>
                    <a:pt x="945" y="615"/>
                    <a:pt x="945" y="615"/>
                    <a:pt x="945" y="615"/>
                  </a:cubicBezTo>
                  <a:cubicBezTo>
                    <a:pt x="850" y="613"/>
                    <a:pt x="850" y="613"/>
                    <a:pt x="850" y="613"/>
                  </a:cubicBezTo>
                  <a:cubicBezTo>
                    <a:pt x="800" y="612"/>
                    <a:pt x="748" y="610"/>
                    <a:pt x="697" y="613"/>
                  </a:cubicBezTo>
                  <a:cubicBezTo>
                    <a:pt x="642" y="615"/>
                    <a:pt x="585" y="612"/>
                    <a:pt x="530" y="610"/>
                  </a:cubicBezTo>
                  <a:cubicBezTo>
                    <a:pt x="467" y="607"/>
                    <a:pt x="401" y="604"/>
                    <a:pt x="338" y="608"/>
                  </a:cubicBezTo>
                  <a:cubicBezTo>
                    <a:pt x="316" y="610"/>
                    <a:pt x="316" y="610"/>
                    <a:pt x="316" y="610"/>
                  </a:cubicBezTo>
                  <a:cubicBezTo>
                    <a:pt x="257" y="614"/>
                    <a:pt x="201" y="619"/>
                    <a:pt x="142" y="619"/>
                  </a:cubicBezTo>
                  <a:cubicBezTo>
                    <a:pt x="89" y="621"/>
                    <a:pt x="89" y="621"/>
                    <a:pt x="89" y="621"/>
                  </a:cubicBezTo>
                  <a:cubicBezTo>
                    <a:pt x="63" y="622"/>
                    <a:pt x="36" y="623"/>
                    <a:pt x="12" y="622"/>
                  </a:cubicBezTo>
                  <a:cubicBezTo>
                    <a:pt x="12" y="615"/>
                    <a:pt x="12" y="607"/>
                    <a:pt x="12" y="600"/>
                  </a:cubicBezTo>
                  <a:cubicBezTo>
                    <a:pt x="12" y="558"/>
                    <a:pt x="16" y="515"/>
                    <a:pt x="21" y="474"/>
                  </a:cubicBezTo>
                  <a:cubicBezTo>
                    <a:pt x="26" y="419"/>
                    <a:pt x="26" y="419"/>
                    <a:pt x="26" y="419"/>
                  </a:cubicBezTo>
                  <a:cubicBezTo>
                    <a:pt x="28" y="390"/>
                    <a:pt x="29" y="362"/>
                    <a:pt x="29" y="333"/>
                  </a:cubicBezTo>
                  <a:cubicBezTo>
                    <a:pt x="29" y="309"/>
                    <a:pt x="28" y="284"/>
                    <a:pt x="28" y="259"/>
                  </a:cubicBezTo>
                  <a:cubicBezTo>
                    <a:pt x="27" y="235"/>
                    <a:pt x="27" y="210"/>
                    <a:pt x="27" y="185"/>
                  </a:cubicBezTo>
                  <a:cubicBezTo>
                    <a:pt x="27" y="162"/>
                    <a:pt x="27" y="138"/>
                    <a:pt x="29" y="115"/>
                  </a:cubicBezTo>
                  <a:cubicBezTo>
                    <a:pt x="30" y="97"/>
                    <a:pt x="30" y="97"/>
                    <a:pt x="30" y="97"/>
                  </a:cubicBezTo>
                  <a:cubicBezTo>
                    <a:pt x="31" y="59"/>
                    <a:pt x="32" y="36"/>
                    <a:pt x="72" y="31"/>
                  </a:cubicBezTo>
                  <a:cubicBezTo>
                    <a:pt x="97" y="29"/>
                    <a:pt x="123" y="32"/>
                    <a:pt x="148" y="35"/>
                  </a:cubicBezTo>
                  <a:cubicBezTo>
                    <a:pt x="191" y="38"/>
                    <a:pt x="191" y="38"/>
                    <a:pt x="191" y="38"/>
                  </a:cubicBezTo>
                  <a:cubicBezTo>
                    <a:pt x="316" y="44"/>
                    <a:pt x="444" y="40"/>
                    <a:pt x="569" y="35"/>
                  </a:cubicBezTo>
                  <a:close/>
                  <a:moveTo>
                    <a:pt x="26" y="419"/>
                  </a:moveTo>
                  <a:cubicBezTo>
                    <a:pt x="26" y="419"/>
                    <a:pt x="26" y="419"/>
                    <a:pt x="26" y="419"/>
                  </a:cubicBezTo>
                  <a:cubicBezTo>
                    <a:pt x="26" y="419"/>
                    <a:pt x="26" y="419"/>
                    <a:pt x="26" y="419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51" name="Freeform 44"/>
            <p:cNvSpPr/>
            <p:nvPr/>
          </p:nvSpPr>
          <p:spPr bwMode="auto">
            <a:xfrm>
              <a:off x="1021" y="833"/>
              <a:ext cx="165" cy="627"/>
            </a:xfrm>
            <a:custGeom>
              <a:avLst/>
              <a:gdLst>
                <a:gd name="T0" fmla="*/ 218 w 229"/>
                <a:gd name="T1" fmla="*/ 2 h 873"/>
                <a:gd name="T2" fmla="*/ 199 w 229"/>
                <a:gd name="T3" fmla="*/ 82 h 873"/>
                <a:gd name="T4" fmla="*/ 193 w 229"/>
                <a:gd name="T5" fmla="*/ 116 h 873"/>
                <a:gd name="T6" fmla="*/ 140 w 229"/>
                <a:gd name="T7" fmla="*/ 335 h 873"/>
                <a:gd name="T8" fmla="*/ 132 w 229"/>
                <a:gd name="T9" fmla="*/ 368 h 873"/>
                <a:gd name="T10" fmla="*/ 62 w 229"/>
                <a:gd name="T11" fmla="*/ 634 h 873"/>
                <a:gd name="T12" fmla="*/ 42 w 229"/>
                <a:gd name="T13" fmla="*/ 714 h 873"/>
                <a:gd name="T14" fmla="*/ 0 w 229"/>
                <a:gd name="T15" fmla="*/ 863 h 873"/>
                <a:gd name="T16" fmla="*/ 0 w 229"/>
                <a:gd name="T17" fmla="*/ 865 h 873"/>
                <a:gd name="T18" fmla="*/ 5 w 229"/>
                <a:gd name="T19" fmla="*/ 872 h 873"/>
                <a:gd name="T20" fmla="*/ 12 w 229"/>
                <a:gd name="T21" fmla="*/ 869 h 873"/>
                <a:gd name="T22" fmla="*/ 13 w 229"/>
                <a:gd name="T23" fmla="*/ 868 h 873"/>
                <a:gd name="T24" fmla="*/ 12 w 229"/>
                <a:gd name="T25" fmla="*/ 868 h 873"/>
                <a:gd name="T26" fmla="*/ 8 w 229"/>
                <a:gd name="T27" fmla="*/ 865 h 873"/>
                <a:gd name="T28" fmla="*/ 7 w 229"/>
                <a:gd name="T29" fmla="*/ 864 h 873"/>
                <a:gd name="T30" fmla="*/ 8 w 229"/>
                <a:gd name="T31" fmla="*/ 862 h 873"/>
                <a:gd name="T32" fmla="*/ 10 w 229"/>
                <a:gd name="T33" fmla="*/ 864 h 873"/>
                <a:gd name="T34" fmla="*/ 10 w 229"/>
                <a:gd name="T35" fmla="*/ 864 h 873"/>
                <a:gd name="T36" fmla="*/ 10 w 229"/>
                <a:gd name="T37" fmla="*/ 866 h 873"/>
                <a:gd name="T38" fmla="*/ 52 w 229"/>
                <a:gd name="T39" fmla="*/ 716 h 873"/>
                <a:gd name="T40" fmla="*/ 72 w 229"/>
                <a:gd name="T41" fmla="*/ 636 h 873"/>
                <a:gd name="T42" fmla="*/ 142 w 229"/>
                <a:gd name="T43" fmla="*/ 371 h 873"/>
                <a:gd name="T44" fmla="*/ 150 w 229"/>
                <a:gd name="T45" fmla="*/ 337 h 873"/>
                <a:gd name="T46" fmla="*/ 203 w 229"/>
                <a:gd name="T47" fmla="*/ 118 h 873"/>
                <a:gd name="T48" fmla="*/ 209 w 229"/>
                <a:gd name="T49" fmla="*/ 84 h 873"/>
                <a:gd name="T50" fmla="*/ 227 w 229"/>
                <a:gd name="T51" fmla="*/ 8 h 873"/>
                <a:gd name="T52" fmla="*/ 226 w 229"/>
                <a:gd name="T53" fmla="*/ 1 h 873"/>
                <a:gd name="T54" fmla="*/ 218 w 229"/>
                <a:gd name="T55" fmla="*/ 2 h 8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29" h="873">
                  <a:moveTo>
                    <a:pt x="218" y="2"/>
                  </a:moveTo>
                  <a:cubicBezTo>
                    <a:pt x="208" y="18"/>
                    <a:pt x="203" y="52"/>
                    <a:pt x="199" y="82"/>
                  </a:cubicBezTo>
                  <a:cubicBezTo>
                    <a:pt x="193" y="116"/>
                    <a:pt x="193" y="116"/>
                    <a:pt x="193" y="116"/>
                  </a:cubicBezTo>
                  <a:cubicBezTo>
                    <a:pt x="177" y="191"/>
                    <a:pt x="158" y="267"/>
                    <a:pt x="140" y="335"/>
                  </a:cubicBezTo>
                  <a:cubicBezTo>
                    <a:pt x="132" y="368"/>
                    <a:pt x="132" y="368"/>
                    <a:pt x="132" y="368"/>
                  </a:cubicBezTo>
                  <a:cubicBezTo>
                    <a:pt x="62" y="634"/>
                    <a:pt x="62" y="634"/>
                    <a:pt x="62" y="634"/>
                  </a:cubicBezTo>
                  <a:cubicBezTo>
                    <a:pt x="42" y="714"/>
                    <a:pt x="42" y="714"/>
                    <a:pt x="42" y="714"/>
                  </a:cubicBezTo>
                  <a:cubicBezTo>
                    <a:pt x="30" y="766"/>
                    <a:pt x="19" y="815"/>
                    <a:pt x="0" y="863"/>
                  </a:cubicBezTo>
                  <a:cubicBezTo>
                    <a:pt x="0" y="863"/>
                    <a:pt x="0" y="865"/>
                    <a:pt x="0" y="865"/>
                  </a:cubicBezTo>
                  <a:cubicBezTo>
                    <a:pt x="1" y="867"/>
                    <a:pt x="1" y="870"/>
                    <a:pt x="5" y="872"/>
                  </a:cubicBezTo>
                  <a:cubicBezTo>
                    <a:pt x="8" y="873"/>
                    <a:pt x="11" y="870"/>
                    <a:pt x="12" y="869"/>
                  </a:cubicBezTo>
                  <a:cubicBezTo>
                    <a:pt x="13" y="868"/>
                    <a:pt x="13" y="868"/>
                    <a:pt x="13" y="868"/>
                  </a:cubicBezTo>
                  <a:cubicBezTo>
                    <a:pt x="12" y="868"/>
                    <a:pt x="12" y="868"/>
                    <a:pt x="12" y="868"/>
                  </a:cubicBezTo>
                  <a:cubicBezTo>
                    <a:pt x="10" y="869"/>
                    <a:pt x="9" y="867"/>
                    <a:pt x="8" y="865"/>
                  </a:cubicBezTo>
                  <a:cubicBezTo>
                    <a:pt x="7" y="865"/>
                    <a:pt x="7" y="864"/>
                    <a:pt x="7" y="864"/>
                  </a:cubicBezTo>
                  <a:cubicBezTo>
                    <a:pt x="7" y="863"/>
                    <a:pt x="8" y="863"/>
                    <a:pt x="8" y="862"/>
                  </a:cubicBezTo>
                  <a:cubicBezTo>
                    <a:pt x="9" y="862"/>
                    <a:pt x="10" y="863"/>
                    <a:pt x="10" y="864"/>
                  </a:cubicBezTo>
                  <a:cubicBezTo>
                    <a:pt x="10" y="864"/>
                    <a:pt x="10" y="864"/>
                    <a:pt x="10" y="864"/>
                  </a:cubicBezTo>
                  <a:cubicBezTo>
                    <a:pt x="10" y="865"/>
                    <a:pt x="10" y="866"/>
                    <a:pt x="10" y="866"/>
                  </a:cubicBezTo>
                  <a:cubicBezTo>
                    <a:pt x="29" y="818"/>
                    <a:pt x="40" y="769"/>
                    <a:pt x="52" y="716"/>
                  </a:cubicBezTo>
                  <a:cubicBezTo>
                    <a:pt x="72" y="636"/>
                    <a:pt x="72" y="636"/>
                    <a:pt x="72" y="636"/>
                  </a:cubicBezTo>
                  <a:cubicBezTo>
                    <a:pt x="142" y="371"/>
                    <a:pt x="142" y="371"/>
                    <a:pt x="142" y="371"/>
                  </a:cubicBezTo>
                  <a:cubicBezTo>
                    <a:pt x="150" y="337"/>
                    <a:pt x="150" y="337"/>
                    <a:pt x="150" y="337"/>
                  </a:cubicBezTo>
                  <a:cubicBezTo>
                    <a:pt x="168" y="270"/>
                    <a:pt x="187" y="194"/>
                    <a:pt x="203" y="118"/>
                  </a:cubicBezTo>
                  <a:cubicBezTo>
                    <a:pt x="209" y="84"/>
                    <a:pt x="209" y="84"/>
                    <a:pt x="209" y="84"/>
                  </a:cubicBezTo>
                  <a:cubicBezTo>
                    <a:pt x="213" y="56"/>
                    <a:pt x="218" y="22"/>
                    <a:pt x="227" y="8"/>
                  </a:cubicBezTo>
                  <a:cubicBezTo>
                    <a:pt x="229" y="6"/>
                    <a:pt x="228" y="3"/>
                    <a:pt x="226" y="1"/>
                  </a:cubicBezTo>
                  <a:cubicBezTo>
                    <a:pt x="223" y="0"/>
                    <a:pt x="220" y="0"/>
                    <a:pt x="218" y="2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52" name="Freeform 45"/>
            <p:cNvSpPr/>
            <p:nvPr/>
          </p:nvSpPr>
          <p:spPr bwMode="auto">
            <a:xfrm>
              <a:off x="1512" y="1053"/>
              <a:ext cx="117" cy="394"/>
            </a:xfrm>
            <a:custGeom>
              <a:avLst/>
              <a:gdLst>
                <a:gd name="T0" fmla="*/ 4 w 163"/>
                <a:gd name="T1" fmla="*/ 1 h 549"/>
                <a:gd name="T2" fmla="*/ 0 w 163"/>
                <a:gd name="T3" fmla="*/ 7 h 549"/>
                <a:gd name="T4" fmla="*/ 89 w 163"/>
                <a:gd name="T5" fmla="*/ 365 h 549"/>
                <a:gd name="T6" fmla="*/ 108 w 163"/>
                <a:gd name="T7" fmla="*/ 416 h 549"/>
                <a:gd name="T8" fmla="*/ 148 w 163"/>
                <a:gd name="T9" fmla="*/ 541 h 549"/>
                <a:gd name="T10" fmla="*/ 150 w 163"/>
                <a:gd name="T11" fmla="*/ 548 h 549"/>
                <a:gd name="T12" fmla="*/ 157 w 163"/>
                <a:gd name="T13" fmla="*/ 545 h 549"/>
                <a:gd name="T14" fmla="*/ 117 w 163"/>
                <a:gd name="T15" fmla="*/ 412 h 549"/>
                <a:gd name="T16" fmla="*/ 98 w 163"/>
                <a:gd name="T17" fmla="*/ 362 h 549"/>
                <a:gd name="T18" fmla="*/ 10 w 163"/>
                <a:gd name="T19" fmla="*/ 5 h 549"/>
                <a:gd name="T20" fmla="*/ 4 w 163"/>
                <a:gd name="T21" fmla="*/ 1 h 5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63" h="549">
                  <a:moveTo>
                    <a:pt x="4" y="1"/>
                  </a:moveTo>
                  <a:cubicBezTo>
                    <a:pt x="2" y="1"/>
                    <a:pt x="0" y="4"/>
                    <a:pt x="0" y="7"/>
                  </a:cubicBezTo>
                  <a:cubicBezTo>
                    <a:pt x="27" y="143"/>
                    <a:pt x="57" y="264"/>
                    <a:pt x="89" y="365"/>
                  </a:cubicBezTo>
                  <a:cubicBezTo>
                    <a:pt x="108" y="416"/>
                    <a:pt x="108" y="416"/>
                    <a:pt x="108" y="416"/>
                  </a:cubicBezTo>
                  <a:cubicBezTo>
                    <a:pt x="123" y="456"/>
                    <a:pt x="153" y="531"/>
                    <a:pt x="148" y="541"/>
                  </a:cubicBezTo>
                  <a:cubicBezTo>
                    <a:pt x="147" y="544"/>
                    <a:pt x="148" y="547"/>
                    <a:pt x="150" y="548"/>
                  </a:cubicBezTo>
                  <a:cubicBezTo>
                    <a:pt x="153" y="549"/>
                    <a:pt x="156" y="548"/>
                    <a:pt x="157" y="545"/>
                  </a:cubicBezTo>
                  <a:cubicBezTo>
                    <a:pt x="163" y="532"/>
                    <a:pt x="144" y="482"/>
                    <a:pt x="117" y="412"/>
                  </a:cubicBezTo>
                  <a:cubicBezTo>
                    <a:pt x="98" y="362"/>
                    <a:pt x="98" y="362"/>
                    <a:pt x="98" y="362"/>
                  </a:cubicBezTo>
                  <a:cubicBezTo>
                    <a:pt x="67" y="261"/>
                    <a:pt x="37" y="141"/>
                    <a:pt x="10" y="5"/>
                  </a:cubicBezTo>
                  <a:cubicBezTo>
                    <a:pt x="10" y="2"/>
                    <a:pt x="7" y="0"/>
                    <a:pt x="4" y="1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53" name="Freeform 46"/>
            <p:cNvSpPr/>
            <p:nvPr/>
          </p:nvSpPr>
          <p:spPr bwMode="auto">
            <a:xfrm>
              <a:off x="1310" y="1101"/>
              <a:ext cx="126" cy="132"/>
            </a:xfrm>
            <a:custGeom>
              <a:avLst/>
              <a:gdLst>
                <a:gd name="T0" fmla="*/ 84 w 175"/>
                <a:gd name="T1" fmla="*/ 3 h 183"/>
                <a:gd name="T2" fmla="*/ 27 w 175"/>
                <a:gd name="T3" fmla="*/ 30 h 183"/>
                <a:gd name="T4" fmla="*/ 27 w 175"/>
                <a:gd name="T5" fmla="*/ 117 h 183"/>
                <a:gd name="T6" fmla="*/ 35 w 175"/>
                <a:gd name="T7" fmla="*/ 174 h 183"/>
                <a:gd name="T8" fmla="*/ 98 w 175"/>
                <a:gd name="T9" fmla="*/ 165 h 183"/>
                <a:gd name="T10" fmla="*/ 172 w 175"/>
                <a:gd name="T11" fmla="*/ 97 h 183"/>
                <a:gd name="T12" fmla="*/ 137 w 175"/>
                <a:gd name="T13" fmla="*/ 11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5" h="183">
                  <a:moveTo>
                    <a:pt x="84" y="3"/>
                  </a:moveTo>
                  <a:cubicBezTo>
                    <a:pt x="61" y="0"/>
                    <a:pt x="41" y="12"/>
                    <a:pt x="27" y="30"/>
                  </a:cubicBezTo>
                  <a:cubicBezTo>
                    <a:pt x="0" y="67"/>
                    <a:pt x="23" y="83"/>
                    <a:pt x="27" y="117"/>
                  </a:cubicBezTo>
                  <a:cubicBezTo>
                    <a:pt x="29" y="139"/>
                    <a:pt x="14" y="161"/>
                    <a:pt x="35" y="174"/>
                  </a:cubicBezTo>
                  <a:cubicBezTo>
                    <a:pt x="49" y="183"/>
                    <a:pt x="85" y="169"/>
                    <a:pt x="98" y="165"/>
                  </a:cubicBezTo>
                  <a:cubicBezTo>
                    <a:pt x="139" y="154"/>
                    <a:pt x="166" y="140"/>
                    <a:pt x="172" y="97"/>
                  </a:cubicBezTo>
                  <a:cubicBezTo>
                    <a:pt x="175" y="67"/>
                    <a:pt x="165" y="26"/>
                    <a:pt x="137" y="11"/>
                  </a:cubicBezTo>
                </a:path>
              </a:pathLst>
            </a:custGeom>
            <a:solidFill>
              <a:srgbClr val="FFF14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54" name="Freeform 47"/>
            <p:cNvSpPr/>
            <p:nvPr/>
          </p:nvSpPr>
          <p:spPr bwMode="auto">
            <a:xfrm>
              <a:off x="1045" y="1590"/>
              <a:ext cx="99" cy="127"/>
            </a:xfrm>
            <a:custGeom>
              <a:avLst/>
              <a:gdLst>
                <a:gd name="T0" fmla="*/ 132 w 138"/>
                <a:gd name="T1" fmla="*/ 105 h 177"/>
                <a:gd name="T2" fmla="*/ 104 w 138"/>
                <a:gd name="T3" fmla="*/ 158 h 177"/>
                <a:gd name="T4" fmla="*/ 53 w 138"/>
                <a:gd name="T5" fmla="*/ 177 h 177"/>
                <a:gd name="T6" fmla="*/ 13 w 138"/>
                <a:gd name="T7" fmla="*/ 163 h 177"/>
                <a:gd name="T8" fmla="*/ 0 w 138"/>
                <a:gd name="T9" fmla="*/ 118 h 177"/>
                <a:gd name="T10" fmla="*/ 13 w 138"/>
                <a:gd name="T11" fmla="*/ 60 h 177"/>
                <a:gd name="T12" fmla="*/ 47 w 138"/>
                <a:gd name="T13" fmla="*/ 13 h 177"/>
                <a:gd name="T14" fmla="*/ 77 w 138"/>
                <a:gd name="T15" fmla="*/ 0 h 177"/>
                <a:gd name="T16" fmla="*/ 103 w 138"/>
                <a:gd name="T17" fmla="*/ 7 h 177"/>
                <a:gd name="T18" fmla="*/ 122 w 138"/>
                <a:gd name="T19" fmla="*/ 24 h 177"/>
                <a:gd name="T20" fmla="*/ 119 w 138"/>
                <a:gd name="T21" fmla="*/ 32 h 177"/>
                <a:gd name="T22" fmla="*/ 111 w 138"/>
                <a:gd name="T23" fmla="*/ 35 h 177"/>
                <a:gd name="T24" fmla="*/ 105 w 138"/>
                <a:gd name="T25" fmla="*/ 33 h 177"/>
                <a:gd name="T26" fmla="*/ 77 w 138"/>
                <a:gd name="T27" fmla="*/ 23 h 177"/>
                <a:gd name="T28" fmla="*/ 60 w 138"/>
                <a:gd name="T29" fmla="*/ 31 h 177"/>
                <a:gd name="T30" fmla="*/ 47 w 138"/>
                <a:gd name="T31" fmla="*/ 46 h 177"/>
                <a:gd name="T32" fmla="*/ 22 w 138"/>
                <a:gd name="T33" fmla="*/ 118 h 177"/>
                <a:gd name="T34" fmla="*/ 28 w 138"/>
                <a:gd name="T35" fmla="*/ 146 h 177"/>
                <a:gd name="T36" fmla="*/ 53 w 138"/>
                <a:gd name="T37" fmla="*/ 155 h 177"/>
                <a:gd name="T38" fmla="*/ 87 w 138"/>
                <a:gd name="T39" fmla="*/ 143 h 177"/>
                <a:gd name="T40" fmla="*/ 108 w 138"/>
                <a:gd name="T41" fmla="*/ 106 h 177"/>
                <a:gd name="T42" fmla="*/ 57 w 138"/>
                <a:gd name="T43" fmla="*/ 118 h 177"/>
                <a:gd name="T44" fmla="*/ 52 w 138"/>
                <a:gd name="T45" fmla="*/ 119 h 177"/>
                <a:gd name="T46" fmla="*/ 44 w 138"/>
                <a:gd name="T47" fmla="*/ 115 h 177"/>
                <a:gd name="T48" fmla="*/ 41 w 138"/>
                <a:gd name="T49" fmla="*/ 107 h 177"/>
                <a:gd name="T50" fmla="*/ 47 w 138"/>
                <a:gd name="T51" fmla="*/ 98 h 177"/>
                <a:gd name="T52" fmla="*/ 127 w 138"/>
                <a:gd name="T53" fmla="*/ 84 h 177"/>
                <a:gd name="T54" fmla="*/ 135 w 138"/>
                <a:gd name="T55" fmla="*/ 87 h 177"/>
                <a:gd name="T56" fmla="*/ 138 w 138"/>
                <a:gd name="T57" fmla="*/ 95 h 177"/>
                <a:gd name="T58" fmla="*/ 132 w 138"/>
                <a:gd name="T59" fmla="*/ 105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38" h="177">
                  <a:moveTo>
                    <a:pt x="132" y="105"/>
                  </a:moveTo>
                  <a:cubicBezTo>
                    <a:pt x="128" y="127"/>
                    <a:pt x="118" y="144"/>
                    <a:pt x="104" y="158"/>
                  </a:cubicBezTo>
                  <a:cubicBezTo>
                    <a:pt x="90" y="171"/>
                    <a:pt x="73" y="177"/>
                    <a:pt x="53" y="177"/>
                  </a:cubicBezTo>
                  <a:cubicBezTo>
                    <a:pt x="36" y="177"/>
                    <a:pt x="22" y="173"/>
                    <a:pt x="13" y="163"/>
                  </a:cubicBezTo>
                  <a:cubicBezTo>
                    <a:pt x="5" y="153"/>
                    <a:pt x="0" y="138"/>
                    <a:pt x="0" y="118"/>
                  </a:cubicBezTo>
                  <a:cubicBezTo>
                    <a:pt x="0" y="99"/>
                    <a:pt x="5" y="80"/>
                    <a:pt x="13" y="60"/>
                  </a:cubicBezTo>
                  <a:cubicBezTo>
                    <a:pt x="22" y="41"/>
                    <a:pt x="34" y="25"/>
                    <a:pt x="47" y="13"/>
                  </a:cubicBezTo>
                  <a:cubicBezTo>
                    <a:pt x="57" y="4"/>
                    <a:pt x="66" y="0"/>
                    <a:pt x="77" y="0"/>
                  </a:cubicBezTo>
                  <a:cubicBezTo>
                    <a:pt x="83" y="0"/>
                    <a:pt x="92" y="3"/>
                    <a:pt x="103" y="7"/>
                  </a:cubicBezTo>
                  <a:cubicBezTo>
                    <a:pt x="116" y="12"/>
                    <a:pt x="122" y="18"/>
                    <a:pt x="122" y="24"/>
                  </a:cubicBezTo>
                  <a:cubicBezTo>
                    <a:pt x="122" y="27"/>
                    <a:pt x="121" y="29"/>
                    <a:pt x="119" y="32"/>
                  </a:cubicBezTo>
                  <a:cubicBezTo>
                    <a:pt x="117" y="34"/>
                    <a:pt x="114" y="35"/>
                    <a:pt x="111" y="35"/>
                  </a:cubicBezTo>
                  <a:cubicBezTo>
                    <a:pt x="110" y="35"/>
                    <a:pt x="107" y="34"/>
                    <a:pt x="105" y="33"/>
                  </a:cubicBezTo>
                  <a:cubicBezTo>
                    <a:pt x="93" y="26"/>
                    <a:pt x="84" y="23"/>
                    <a:pt x="77" y="23"/>
                  </a:cubicBezTo>
                  <a:cubicBezTo>
                    <a:pt x="71" y="23"/>
                    <a:pt x="66" y="25"/>
                    <a:pt x="60" y="31"/>
                  </a:cubicBezTo>
                  <a:cubicBezTo>
                    <a:pt x="57" y="34"/>
                    <a:pt x="53" y="39"/>
                    <a:pt x="47" y="46"/>
                  </a:cubicBezTo>
                  <a:cubicBezTo>
                    <a:pt x="30" y="68"/>
                    <a:pt x="22" y="92"/>
                    <a:pt x="22" y="118"/>
                  </a:cubicBezTo>
                  <a:cubicBezTo>
                    <a:pt x="22" y="132"/>
                    <a:pt x="24" y="141"/>
                    <a:pt x="28" y="146"/>
                  </a:cubicBezTo>
                  <a:cubicBezTo>
                    <a:pt x="33" y="152"/>
                    <a:pt x="41" y="155"/>
                    <a:pt x="53" y="155"/>
                  </a:cubicBezTo>
                  <a:cubicBezTo>
                    <a:pt x="66" y="155"/>
                    <a:pt x="77" y="151"/>
                    <a:pt x="87" y="143"/>
                  </a:cubicBezTo>
                  <a:cubicBezTo>
                    <a:pt x="97" y="134"/>
                    <a:pt x="104" y="122"/>
                    <a:pt x="108" y="106"/>
                  </a:cubicBezTo>
                  <a:cubicBezTo>
                    <a:pt x="88" y="107"/>
                    <a:pt x="71" y="111"/>
                    <a:pt x="57" y="118"/>
                  </a:cubicBezTo>
                  <a:cubicBezTo>
                    <a:pt x="55" y="118"/>
                    <a:pt x="53" y="119"/>
                    <a:pt x="52" y="119"/>
                  </a:cubicBezTo>
                  <a:cubicBezTo>
                    <a:pt x="49" y="119"/>
                    <a:pt x="46" y="118"/>
                    <a:pt x="44" y="115"/>
                  </a:cubicBezTo>
                  <a:cubicBezTo>
                    <a:pt x="42" y="113"/>
                    <a:pt x="41" y="110"/>
                    <a:pt x="41" y="107"/>
                  </a:cubicBezTo>
                  <a:cubicBezTo>
                    <a:pt x="41" y="103"/>
                    <a:pt x="43" y="100"/>
                    <a:pt x="47" y="98"/>
                  </a:cubicBezTo>
                  <a:cubicBezTo>
                    <a:pt x="62" y="88"/>
                    <a:pt x="89" y="84"/>
                    <a:pt x="127" y="84"/>
                  </a:cubicBezTo>
                  <a:cubicBezTo>
                    <a:pt x="130" y="84"/>
                    <a:pt x="133" y="85"/>
                    <a:pt x="135" y="87"/>
                  </a:cubicBezTo>
                  <a:cubicBezTo>
                    <a:pt x="137" y="89"/>
                    <a:pt x="138" y="91"/>
                    <a:pt x="138" y="95"/>
                  </a:cubicBezTo>
                  <a:cubicBezTo>
                    <a:pt x="138" y="99"/>
                    <a:pt x="136" y="103"/>
                    <a:pt x="132" y="105"/>
                  </a:cubicBezTo>
                  <a:close/>
                </a:path>
              </a:pathLst>
            </a:custGeom>
            <a:solidFill>
              <a:srgbClr val="6D50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55" name="Freeform 48"/>
            <p:cNvSpPr>
              <a:spLocks noEditPoints="1"/>
            </p:cNvSpPr>
            <p:nvPr/>
          </p:nvSpPr>
          <p:spPr bwMode="auto">
            <a:xfrm>
              <a:off x="1161" y="1596"/>
              <a:ext cx="21" cy="117"/>
            </a:xfrm>
            <a:custGeom>
              <a:avLst/>
              <a:gdLst>
                <a:gd name="T0" fmla="*/ 21 w 29"/>
                <a:gd name="T1" fmla="*/ 113 h 163"/>
                <a:gd name="T2" fmla="*/ 21 w 29"/>
                <a:gd name="T3" fmla="*/ 132 h 163"/>
                <a:gd name="T4" fmla="*/ 22 w 29"/>
                <a:gd name="T5" fmla="*/ 152 h 163"/>
                <a:gd name="T6" fmla="*/ 19 w 29"/>
                <a:gd name="T7" fmla="*/ 160 h 163"/>
                <a:gd name="T8" fmla="*/ 11 w 29"/>
                <a:gd name="T9" fmla="*/ 163 h 163"/>
                <a:gd name="T10" fmla="*/ 3 w 29"/>
                <a:gd name="T11" fmla="*/ 160 h 163"/>
                <a:gd name="T12" fmla="*/ 0 w 29"/>
                <a:gd name="T13" fmla="*/ 152 h 163"/>
                <a:gd name="T14" fmla="*/ 0 w 29"/>
                <a:gd name="T15" fmla="*/ 132 h 163"/>
                <a:gd name="T16" fmla="*/ 0 w 29"/>
                <a:gd name="T17" fmla="*/ 113 h 163"/>
                <a:gd name="T18" fmla="*/ 1 w 29"/>
                <a:gd name="T19" fmla="*/ 88 h 163"/>
                <a:gd name="T20" fmla="*/ 2 w 29"/>
                <a:gd name="T21" fmla="*/ 62 h 163"/>
                <a:gd name="T22" fmla="*/ 5 w 29"/>
                <a:gd name="T23" fmla="*/ 54 h 163"/>
                <a:gd name="T24" fmla="*/ 12 w 29"/>
                <a:gd name="T25" fmla="*/ 51 h 163"/>
                <a:gd name="T26" fmla="*/ 20 w 29"/>
                <a:gd name="T27" fmla="*/ 54 h 163"/>
                <a:gd name="T28" fmla="*/ 23 w 29"/>
                <a:gd name="T29" fmla="*/ 62 h 163"/>
                <a:gd name="T30" fmla="*/ 22 w 29"/>
                <a:gd name="T31" fmla="*/ 88 h 163"/>
                <a:gd name="T32" fmla="*/ 21 w 29"/>
                <a:gd name="T33" fmla="*/ 113 h 163"/>
                <a:gd name="T34" fmla="*/ 16 w 29"/>
                <a:gd name="T35" fmla="*/ 25 h 163"/>
                <a:gd name="T36" fmla="*/ 7 w 29"/>
                <a:gd name="T37" fmla="*/ 22 h 163"/>
                <a:gd name="T38" fmla="*/ 3 w 29"/>
                <a:gd name="T39" fmla="*/ 13 h 163"/>
                <a:gd name="T40" fmla="*/ 7 w 29"/>
                <a:gd name="T41" fmla="*/ 4 h 163"/>
                <a:gd name="T42" fmla="*/ 16 w 29"/>
                <a:gd name="T43" fmla="*/ 0 h 163"/>
                <a:gd name="T44" fmla="*/ 25 w 29"/>
                <a:gd name="T45" fmla="*/ 4 h 163"/>
                <a:gd name="T46" fmla="*/ 29 w 29"/>
                <a:gd name="T47" fmla="*/ 13 h 163"/>
                <a:gd name="T48" fmla="*/ 25 w 29"/>
                <a:gd name="T49" fmla="*/ 22 h 163"/>
                <a:gd name="T50" fmla="*/ 16 w 29"/>
                <a:gd name="T51" fmla="*/ 25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9" h="163">
                  <a:moveTo>
                    <a:pt x="21" y="113"/>
                  </a:moveTo>
                  <a:cubicBezTo>
                    <a:pt x="21" y="117"/>
                    <a:pt x="21" y="124"/>
                    <a:pt x="21" y="132"/>
                  </a:cubicBezTo>
                  <a:cubicBezTo>
                    <a:pt x="22" y="141"/>
                    <a:pt x="22" y="147"/>
                    <a:pt x="22" y="152"/>
                  </a:cubicBezTo>
                  <a:cubicBezTo>
                    <a:pt x="22" y="155"/>
                    <a:pt x="21" y="158"/>
                    <a:pt x="19" y="160"/>
                  </a:cubicBezTo>
                  <a:cubicBezTo>
                    <a:pt x="17" y="162"/>
                    <a:pt x="14" y="163"/>
                    <a:pt x="11" y="163"/>
                  </a:cubicBezTo>
                  <a:cubicBezTo>
                    <a:pt x="8" y="163"/>
                    <a:pt x="5" y="162"/>
                    <a:pt x="3" y="160"/>
                  </a:cubicBezTo>
                  <a:cubicBezTo>
                    <a:pt x="1" y="158"/>
                    <a:pt x="0" y="155"/>
                    <a:pt x="0" y="152"/>
                  </a:cubicBezTo>
                  <a:cubicBezTo>
                    <a:pt x="0" y="147"/>
                    <a:pt x="0" y="141"/>
                    <a:pt x="0" y="132"/>
                  </a:cubicBezTo>
                  <a:cubicBezTo>
                    <a:pt x="0" y="124"/>
                    <a:pt x="0" y="117"/>
                    <a:pt x="0" y="113"/>
                  </a:cubicBezTo>
                  <a:cubicBezTo>
                    <a:pt x="0" y="106"/>
                    <a:pt x="0" y="98"/>
                    <a:pt x="1" y="88"/>
                  </a:cubicBezTo>
                  <a:cubicBezTo>
                    <a:pt x="1" y="78"/>
                    <a:pt x="2" y="69"/>
                    <a:pt x="2" y="62"/>
                  </a:cubicBezTo>
                  <a:cubicBezTo>
                    <a:pt x="2" y="59"/>
                    <a:pt x="3" y="56"/>
                    <a:pt x="5" y="54"/>
                  </a:cubicBezTo>
                  <a:cubicBezTo>
                    <a:pt x="7" y="52"/>
                    <a:pt x="9" y="51"/>
                    <a:pt x="12" y="51"/>
                  </a:cubicBezTo>
                  <a:cubicBezTo>
                    <a:pt x="16" y="51"/>
                    <a:pt x="18" y="52"/>
                    <a:pt x="20" y="54"/>
                  </a:cubicBezTo>
                  <a:cubicBezTo>
                    <a:pt x="22" y="56"/>
                    <a:pt x="23" y="59"/>
                    <a:pt x="23" y="62"/>
                  </a:cubicBezTo>
                  <a:cubicBezTo>
                    <a:pt x="23" y="69"/>
                    <a:pt x="23" y="78"/>
                    <a:pt x="22" y="88"/>
                  </a:cubicBezTo>
                  <a:cubicBezTo>
                    <a:pt x="21" y="98"/>
                    <a:pt x="21" y="106"/>
                    <a:pt x="21" y="113"/>
                  </a:cubicBezTo>
                  <a:close/>
                  <a:moveTo>
                    <a:pt x="16" y="25"/>
                  </a:moveTo>
                  <a:cubicBezTo>
                    <a:pt x="13" y="25"/>
                    <a:pt x="10" y="24"/>
                    <a:pt x="7" y="22"/>
                  </a:cubicBezTo>
                  <a:cubicBezTo>
                    <a:pt x="5" y="19"/>
                    <a:pt x="3" y="16"/>
                    <a:pt x="3" y="13"/>
                  </a:cubicBezTo>
                  <a:cubicBezTo>
                    <a:pt x="3" y="9"/>
                    <a:pt x="5" y="6"/>
                    <a:pt x="7" y="4"/>
                  </a:cubicBezTo>
                  <a:cubicBezTo>
                    <a:pt x="10" y="1"/>
                    <a:pt x="13" y="0"/>
                    <a:pt x="16" y="0"/>
                  </a:cubicBezTo>
                  <a:cubicBezTo>
                    <a:pt x="19" y="0"/>
                    <a:pt x="22" y="1"/>
                    <a:pt x="25" y="4"/>
                  </a:cubicBezTo>
                  <a:cubicBezTo>
                    <a:pt x="27" y="6"/>
                    <a:pt x="29" y="9"/>
                    <a:pt x="29" y="13"/>
                  </a:cubicBezTo>
                  <a:cubicBezTo>
                    <a:pt x="29" y="16"/>
                    <a:pt x="27" y="19"/>
                    <a:pt x="25" y="22"/>
                  </a:cubicBezTo>
                  <a:cubicBezTo>
                    <a:pt x="22" y="24"/>
                    <a:pt x="19" y="25"/>
                    <a:pt x="16" y="25"/>
                  </a:cubicBezTo>
                  <a:close/>
                </a:path>
              </a:pathLst>
            </a:custGeom>
            <a:solidFill>
              <a:srgbClr val="6D50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56" name="Freeform 49"/>
            <p:cNvSpPr/>
            <p:nvPr/>
          </p:nvSpPr>
          <p:spPr bwMode="auto">
            <a:xfrm>
              <a:off x="1203" y="1630"/>
              <a:ext cx="60" cy="87"/>
            </a:xfrm>
            <a:custGeom>
              <a:avLst/>
              <a:gdLst>
                <a:gd name="T0" fmla="*/ 84 w 84"/>
                <a:gd name="T1" fmla="*/ 34 h 121"/>
                <a:gd name="T2" fmla="*/ 73 w 84"/>
                <a:gd name="T3" fmla="*/ 48 h 121"/>
                <a:gd name="T4" fmla="*/ 64 w 84"/>
                <a:gd name="T5" fmla="*/ 37 h 121"/>
                <a:gd name="T6" fmla="*/ 63 w 84"/>
                <a:gd name="T7" fmla="*/ 29 h 121"/>
                <a:gd name="T8" fmla="*/ 63 w 84"/>
                <a:gd name="T9" fmla="*/ 20 h 121"/>
                <a:gd name="T10" fmla="*/ 36 w 84"/>
                <a:gd name="T11" fmla="*/ 30 h 121"/>
                <a:gd name="T12" fmla="*/ 20 w 84"/>
                <a:gd name="T13" fmla="*/ 51 h 121"/>
                <a:gd name="T14" fmla="*/ 20 w 84"/>
                <a:gd name="T15" fmla="*/ 110 h 121"/>
                <a:gd name="T16" fmla="*/ 9 w 84"/>
                <a:gd name="T17" fmla="*/ 121 h 121"/>
                <a:gd name="T18" fmla="*/ 0 w 84"/>
                <a:gd name="T19" fmla="*/ 110 h 121"/>
                <a:gd name="T20" fmla="*/ 0 w 84"/>
                <a:gd name="T21" fmla="*/ 35 h 121"/>
                <a:gd name="T22" fmla="*/ 0 w 84"/>
                <a:gd name="T23" fmla="*/ 24 h 121"/>
                <a:gd name="T24" fmla="*/ 0 w 84"/>
                <a:gd name="T25" fmla="*/ 13 h 121"/>
                <a:gd name="T26" fmla="*/ 10 w 84"/>
                <a:gd name="T27" fmla="*/ 2 h 121"/>
                <a:gd name="T28" fmla="*/ 21 w 84"/>
                <a:gd name="T29" fmla="*/ 20 h 121"/>
                <a:gd name="T30" fmla="*/ 66 w 84"/>
                <a:gd name="T31" fmla="*/ 0 h 121"/>
                <a:gd name="T32" fmla="*/ 80 w 84"/>
                <a:gd name="T33" fmla="*/ 7 h 121"/>
                <a:gd name="T34" fmla="*/ 84 w 84"/>
                <a:gd name="T35" fmla="*/ 27 h 121"/>
                <a:gd name="T36" fmla="*/ 84 w 84"/>
                <a:gd name="T37" fmla="*/ 34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4" h="121">
                  <a:moveTo>
                    <a:pt x="84" y="34"/>
                  </a:moveTo>
                  <a:cubicBezTo>
                    <a:pt x="83" y="43"/>
                    <a:pt x="80" y="48"/>
                    <a:pt x="73" y="48"/>
                  </a:cubicBezTo>
                  <a:cubicBezTo>
                    <a:pt x="67" y="48"/>
                    <a:pt x="64" y="44"/>
                    <a:pt x="64" y="37"/>
                  </a:cubicBezTo>
                  <a:cubicBezTo>
                    <a:pt x="64" y="36"/>
                    <a:pt x="64" y="33"/>
                    <a:pt x="63" y="29"/>
                  </a:cubicBezTo>
                  <a:cubicBezTo>
                    <a:pt x="63" y="20"/>
                    <a:pt x="63" y="20"/>
                    <a:pt x="63" y="20"/>
                  </a:cubicBezTo>
                  <a:cubicBezTo>
                    <a:pt x="52" y="22"/>
                    <a:pt x="43" y="25"/>
                    <a:pt x="36" y="30"/>
                  </a:cubicBezTo>
                  <a:cubicBezTo>
                    <a:pt x="29" y="35"/>
                    <a:pt x="24" y="42"/>
                    <a:pt x="20" y="51"/>
                  </a:cubicBezTo>
                  <a:cubicBezTo>
                    <a:pt x="20" y="110"/>
                    <a:pt x="20" y="110"/>
                    <a:pt x="20" y="110"/>
                  </a:cubicBezTo>
                  <a:cubicBezTo>
                    <a:pt x="20" y="118"/>
                    <a:pt x="16" y="121"/>
                    <a:pt x="9" y="121"/>
                  </a:cubicBezTo>
                  <a:cubicBezTo>
                    <a:pt x="3" y="121"/>
                    <a:pt x="0" y="118"/>
                    <a:pt x="0" y="11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32"/>
                    <a:pt x="0" y="29"/>
                    <a:pt x="0" y="24"/>
                  </a:cubicBezTo>
                  <a:cubicBezTo>
                    <a:pt x="0" y="19"/>
                    <a:pt x="0" y="16"/>
                    <a:pt x="0" y="13"/>
                  </a:cubicBezTo>
                  <a:cubicBezTo>
                    <a:pt x="0" y="6"/>
                    <a:pt x="4" y="2"/>
                    <a:pt x="10" y="2"/>
                  </a:cubicBezTo>
                  <a:cubicBezTo>
                    <a:pt x="17" y="2"/>
                    <a:pt x="20" y="8"/>
                    <a:pt x="21" y="20"/>
                  </a:cubicBezTo>
                  <a:cubicBezTo>
                    <a:pt x="34" y="7"/>
                    <a:pt x="50" y="0"/>
                    <a:pt x="66" y="0"/>
                  </a:cubicBezTo>
                  <a:cubicBezTo>
                    <a:pt x="72" y="0"/>
                    <a:pt x="77" y="2"/>
                    <a:pt x="80" y="7"/>
                  </a:cubicBezTo>
                  <a:cubicBezTo>
                    <a:pt x="82" y="11"/>
                    <a:pt x="84" y="18"/>
                    <a:pt x="84" y="27"/>
                  </a:cubicBezTo>
                  <a:cubicBezTo>
                    <a:pt x="84" y="30"/>
                    <a:pt x="84" y="33"/>
                    <a:pt x="84" y="34"/>
                  </a:cubicBezTo>
                  <a:close/>
                </a:path>
              </a:pathLst>
            </a:custGeom>
            <a:solidFill>
              <a:srgbClr val="6D50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272" y="1631"/>
              <a:ext cx="74" cy="86"/>
            </a:xfrm>
            <a:custGeom>
              <a:avLst/>
              <a:gdLst>
                <a:gd name="T0" fmla="*/ 93 w 103"/>
                <a:gd name="T1" fmla="*/ 120 h 120"/>
                <a:gd name="T2" fmla="*/ 86 w 103"/>
                <a:gd name="T3" fmla="*/ 115 h 120"/>
                <a:gd name="T4" fmla="*/ 79 w 103"/>
                <a:gd name="T5" fmla="*/ 108 h 120"/>
                <a:gd name="T6" fmla="*/ 60 w 103"/>
                <a:gd name="T7" fmla="*/ 116 h 120"/>
                <a:gd name="T8" fmla="*/ 47 w 103"/>
                <a:gd name="T9" fmla="*/ 119 h 120"/>
                <a:gd name="T10" fmla="*/ 10 w 103"/>
                <a:gd name="T11" fmla="*/ 105 h 120"/>
                <a:gd name="T12" fmla="*/ 0 w 103"/>
                <a:gd name="T13" fmla="*/ 63 h 120"/>
                <a:gd name="T14" fmla="*/ 18 w 103"/>
                <a:gd name="T15" fmla="*/ 19 h 120"/>
                <a:gd name="T16" fmla="*/ 60 w 103"/>
                <a:gd name="T17" fmla="*/ 0 h 120"/>
                <a:gd name="T18" fmla="*/ 82 w 103"/>
                <a:gd name="T19" fmla="*/ 5 h 120"/>
                <a:gd name="T20" fmla="*/ 96 w 103"/>
                <a:gd name="T21" fmla="*/ 20 h 120"/>
                <a:gd name="T22" fmla="*/ 94 w 103"/>
                <a:gd name="T23" fmla="*/ 25 h 120"/>
                <a:gd name="T24" fmla="*/ 92 w 103"/>
                <a:gd name="T25" fmla="*/ 38 h 120"/>
                <a:gd name="T26" fmla="*/ 92 w 103"/>
                <a:gd name="T27" fmla="*/ 62 h 120"/>
                <a:gd name="T28" fmla="*/ 94 w 103"/>
                <a:gd name="T29" fmla="*/ 84 h 120"/>
                <a:gd name="T30" fmla="*/ 100 w 103"/>
                <a:gd name="T31" fmla="*/ 103 h 120"/>
                <a:gd name="T32" fmla="*/ 103 w 103"/>
                <a:gd name="T33" fmla="*/ 108 h 120"/>
                <a:gd name="T34" fmla="*/ 103 w 103"/>
                <a:gd name="T35" fmla="*/ 110 h 120"/>
                <a:gd name="T36" fmla="*/ 100 w 103"/>
                <a:gd name="T37" fmla="*/ 117 h 120"/>
                <a:gd name="T38" fmla="*/ 93 w 103"/>
                <a:gd name="T39" fmla="*/ 120 h 120"/>
                <a:gd name="T40" fmla="*/ 71 w 103"/>
                <a:gd name="T41" fmla="*/ 45 h 120"/>
                <a:gd name="T42" fmla="*/ 72 w 103"/>
                <a:gd name="T43" fmla="*/ 35 h 120"/>
                <a:gd name="T44" fmla="*/ 73 w 103"/>
                <a:gd name="T45" fmla="*/ 23 h 120"/>
                <a:gd name="T46" fmla="*/ 66 w 103"/>
                <a:gd name="T47" fmla="*/ 20 h 120"/>
                <a:gd name="T48" fmla="*/ 62 w 103"/>
                <a:gd name="T49" fmla="*/ 19 h 120"/>
                <a:gd name="T50" fmla="*/ 33 w 103"/>
                <a:gd name="T51" fmla="*/ 33 h 120"/>
                <a:gd name="T52" fmla="*/ 21 w 103"/>
                <a:gd name="T53" fmla="*/ 64 h 120"/>
                <a:gd name="T54" fmla="*/ 27 w 103"/>
                <a:gd name="T55" fmla="*/ 91 h 120"/>
                <a:gd name="T56" fmla="*/ 46 w 103"/>
                <a:gd name="T57" fmla="*/ 100 h 120"/>
                <a:gd name="T58" fmla="*/ 63 w 103"/>
                <a:gd name="T59" fmla="*/ 96 h 120"/>
                <a:gd name="T60" fmla="*/ 74 w 103"/>
                <a:gd name="T61" fmla="*/ 88 h 120"/>
                <a:gd name="T62" fmla="*/ 71 w 103"/>
                <a:gd name="T63" fmla="*/ 45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03" h="120">
                  <a:moveTo>
                    <a:pt x="93" y="120"/>
                  </a:moveTo>
                  <a:cubicBezTo>
                    <a:pt x="92" y="120"/>
                    <a:pt x="90" y="119"/>
                    <a:pt x="86" y="115"/>
                  </a:cubicBezTo>
                  <a:cubicBezTo>
                    <a:pt x="83" y="112"/>
                    <a:pt x="80" y="110"/>
                    <a:pt x="79" y="108"/>
                  </a:cubicBezTo>
                  <a:cubicBezTo>
                    <a:pt x="72" y="111"/>
                    <a:pt x="66" y="114"/>
                    <a:pt x="60" y="116"/>
                  </a:cubicBezTo>
                  <a:cubicBezTo>
                    <a:pt x="55" y="118"/>
                    <a:pt x="51" y="119"/>
                    <a:pt x="47" y="119"/>
                  </a:cubicBezTo>
                  <a:cubicBezTo>
                    <a:pt x="30" y="119"/>
                    <a:pt x="18" y="114"/>
                    <a:pt x="10" y="105"/>
                  </a:cubicBezTo>
                  <a:cubicBezTo>
                    <a:pt x="3" y="96"/>
                    <a:pt x="0" y="82"/>
                    <a:pt x="0" y="63"/>
                  </a:cubicBezTo>
                  <a:cubicBezTo>
                    <a:pt x="0" y="46"/>
                    <a:pt x="6" y="31"/>
                    <a:pt x="18" y="19"/>
                  </a:cubicBezTo>
                  <a:cubicBezTo>
                    <a:pt x="30" y="6"/>
                    <a:pt x="44" y="0"/>
                    <a:pt x="60" y="0"/>
                  </a:cubicBezTo>
                  <a:cubicBezTo>
                    <a:pt x="67" y="0"/>
                    <a:pt x="74" y="2"/>
                    <a:pt x="82" y="5"/>
                  </a:cubicBezTo>
                  <a:cubicBezTo>
                    <a:pt x="91" y="9"/>
                    <a:pt x="96" y="14"/>
                    <a:pt x="96" y="20"/>
                  </a:cubicBezTo>
                  <a:cubicBezTo>
                    <a:pt x="96" y="22"/>
                    <a:pt x="95" y="23"/>
                    <a:pt x="94" y="25"/>
                  </a:cubicBezTo>
                  <a:cubicBezTo>
                    <a:pt x="93" y="28"/>
                    <a:pt x="93" y="32"/>
                    <a:pt x="92" y="38"/>
                  </a:cubicBezTo>
                  <a:cubicBezTo>
                    <a:pt x="92" y="45"/>
                    <a:pt x="92" y="53"/>
                    <a:pt x="92" y="62"/>
                  </a:cubicBezTo>
                  <a:cubicBezTo>
                    <a:pt x="92" y="71"/>
                    <a:pt x="92" y="78"/>
                    <a:pt x="94" y="84"/>
                  </a:cubicBezTo>
                  <a:cubicBezTo>
                    <a:pt x="94" y="87"/>
                    <a:pt x="97" y="93"/>
                    <a:pt x="100" y="103"/>
                  </a:cubicBezTo>
                  <a:cubicBezTo>
                    <a:pt x="101" y="104"/>
                    <a:pt x="102" y="106"/>
                    <a:pt x="103" y="108"/>
                  </a:cubicBezTo>
                  <a:cubicBezTo>
                    <a:pt x="103" y="110"/>
                    <a:pt x="103" y="110"/>
                    <a:pt x="103" y="110"/>
                  </a:cubicBezTo>
                  <a:cubicBezTo>
                    <a:pt x="103" y="113"/>
                    <a:pt x="102" y="116"/>
                    <a:pt x="100" y="117"/>
                  </a:cubicBezTo>
                  <a:cubicBezTo>
                    <a:pt x="98" y="119"/>
                    <a:pt x="96" y="120"/>
                    <a:pt x="93" y="120"/>
                  </a:cubicBezTo>
                  <a:close/>
                  <a:moveTo>
                    <a:pt x="71" y="45"/>
                  </a:moveTo>
                  <a:cubicBezTo>
                    <a:pt x="71" y="42"/>
                    <a:pt x="71" y="38"/>
                    <a:pt x="72" y="35"/>
                  </a:cubicBezTo>
                  <a:cubicBezTo>
                    <a:pt x="72" y="31"/>
                    <a:pt x="73" y="27"/>
                    <a:pt x="73" y="23"/>
                  </a:cubicBezTo>
                  <a:cubicBezTo>
                    <a:pt x="71" y="22"/>
                    <a:pt x="68" y="21"/>
                    <a:pt x="66" y="20"/>
                  </a:cubicBezTo>
                  <a:cubicBezTo>
                    <a:pt x="65" y="19"/>
                    <a:pt x="63" y="19"/>
                    <a:pt x="62" y="19"/>
                  </a:cubicBezTo>
                  <a:cubicBezTo>
                    <a:pt x="51" y="19"/>
                    <a:pt x="41" y="24"/>
                    <a:pt x="33" y="33"/>
                  </a:cubicBezTo>
                  <a:cubicBezTo>
                    <a:pt x="25" y="42"/>
                    <a:pt x="21" y="52"/>
                    <a:pt x="21" y="64"/>
                  </a:cubicBezTo>
                  <a:cubicBezTo>
                    <a:pt x="21" y="76"/>
                    <a:pt x="23" y="85"/>
                    <a:pt x="27" y="91"/>
                  </a:cubicBezTo>
                  <a:cubicBezTo>
                    <a:pt x="31" y="97"/>
                    <a:pt x="38" y="100"/>
                    <a:pt x="46" y="100"/>
                  </a:cubicBezTo>
                  <a:cubicBezTo>
                    <a:pt x="53" y="100"/>
                    <a:pt x="59" y="99"/>
                    <a:pt x="63" y="96"/>
                  </a:cubicBezTo>
                  <a:cubicBezTo>
                    <a:pt x="66" y="95"/>
                    <a:pt x="70" y="92"/>
                    <a:pt x="74" y="88"/>
                  </a:cubicBezTo>
                  <a:cubicBezTo>
                    <a:pt x="72" y="69"/>
                    <a:pt x="71" y="54"/>
                    <a:pt x="71" y="45"/>
                  </a:cubicBezTo>
                  <a:close/>
                </a:path>
              </a:pathLst>
            </a:custGeom>
            <a:solidFill>
              <a:srgbClr val="6D50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58" name="Freeform 51"/>
            <p:cNvSpPr/>
            <p:nvPr/>
          </p:nvSpPr>
          <p:spPr bwMode="auto">
            <a:xfrm>
              <a:off x="1355" y="1588"/>
              <a:ext cx="68" cy="136"/>
            </a:xfrm>
            <a:custGeom>
              <a:avLst/>
              <a:gdLst>
                <a:gd name="T0" fmla="*/ 80 w 94"/>
                <a:gd name="T1" fmla="*/ 21 h 190"/>
                <a:gd name="T2" fmla="*/ 50 w 94"/>
                <a:gd name="T3" fmla="*/ 57 h 190"/>
                <a:gd name="T4" fmla="*/ 50 w 94"/>
                <a:gd name="T5" fmla="*/ 64 h 190"/>
                <a:gd name="T6" fmla="*/ 74 w 94"/>
                <a:gd name="T7" fmla="*/ 63 h 190"/>
                <a:gd name="T8" fmla="*/ 91 w 94"/>
                <a:gd name="T9" fmla="*/ 74 h 190"/>
                <a:gd name="T10" fmla="*/ 83 w 94"/>
                <a:gd name="T11" fmla="*/ 83 h 190"/>
                <a:gd name="T12" fmla="*/ 74 w 94"/>
                <a:gd name="T13" fmla="*/ 83 h 190"/>
                <a:gd name="T14" fmla="*/ 49 w 94"/>
                <a:gd name="T15" fmla="*/ 85 h 190"/>
                <a:gd name="T16" fmla="*/ 48 w 94"/>
                <a:gd name="T17" fmla="*/ 110 h 190"/>
                <a:gd name="T18" fmla="*/ 49 w 94"/>
                <a:gd name="T19" fmla="*/ 130 h 190"/>
                <a:gd name="T20" fmla="*/ 49 w 94"/>
                <a:gd name="T21" fmla="*/ 150 h 190"/>
                <a:gd name="T22" fmla="*/ 47 w 94"/>
                <a:gd name="T23" fmla="*/ 182 h 190"/>
                <a:gd name="T24" fmla="*/ 37 w 94"/>
                <a:gd name="T25" fmla="*/ 190 h 190"/>
                <a:gd name="T26" fmla="*/ 29 w 94"/>
                <a:gd name="T27" fmla="*/ 187 h 190"/>
                <a:gd name="T28" fmla="*/ 26 w 94"/>
                <a:gd name="T29" fmla="*/ 180 h 190"/>
                <a:gd name="T30" fmla="*/ 26 w 94"/>
                <a:gd name="T31" fmla="*/ 178 h 190"/>
                <a:gd name="T32" fmla="*/ 29 w 94"/>
                <a:gd name="T33" fmla="*/ 147 h 190"/>
                <a:gd name="T34" fmla="*/ 28 w 94"/>
                <a:gd name="T35" fmla="*/ 118 h 190"/>
                <a:gd name="T36" fmla="*/ 28 w 94"/>
                <a:gd name="T37" fmla="*/ 87 h 190"/>
                <a:gd name="T38" fmla="*/ 11 w 94"/>
                <a:gd name="T39" fmla="*/ 88 h 190"/>
                <a:gd name="T40" fmla="*/ 0 w 94"/>
                <a:gd name="T41" fmla="*/ 77 h 190"/>
                <a:gd name="T42" fmla="*/ 19 w 94"/>
                <a:gd name="T43" fmla="*/ 66 h 190"/>
                <a:gd name="T44" fmla="*/ 30 w 94"/>
                <a:gd name="T45" fmla="*/ 66 h 190"/>
                <a:gd name="T46" fmla="*/ 31 w 94"/>
                <a:gd name="T47" fmla="*/ 49 h 190"/>
                <a:gd name="T48" fmla="*/ 43 w 94"/>
                <a:gd name="T49" fmla="*/ 14 h 190"/>
                <a:gd name="T50" fmla="*/ 78 w 94"/>
                <a:gd name="T51" fmla="*/ 0 h 190"/>
                <a:gd name="T52" fmla="*/ 94 w 94"/>
                <a:gd name="T53" fmla="*/ 11 h 190"/>
                <a:gd name="T54" fmla="*/ 80 w 94"/>
                <a:gd name="T55" fmla="*/ 21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94" h="190">
                  <a:moveTo>
                    <a:pt x="80" y="21"/>
                  </a:moveTo>
                  <a:cubicBezTo>
                    <a:pt x="62" y="21"/>
                    <a:pt x="53" y="33"/>
                    <a:pt x="50" y="57"/>
                  </a:cubicBezTo>
                  <a:cubicBezTo>
                    <a:pt x="50" y="64"/>
                    <a:pt x="50" y="64"/>
                    <a:pt x="50" y="64"/>
                  </a:cubicBezTo>
                  <a:cubicBezTo>
                    <a:pt x="62" y="63"/>
                    <a:pt x="70" y="63"/>
                    <a:pt x="74" y="63"/>
                  </a:cubicBezTo>
                  <a:cubicBezTo>
                    <a:pt x="86" y="63"/>
                    <a:pt x="91" y="66"/>
                    <a:pt x="91" y="74"/>
                  </a:cubicBezTo>
                  <a:cubicBezTo>
                    <a:pt x="91" y="79"/>
                    <a:pt x="88" y="82"/>
                    <a:pt x="83" y="83"/>
                  </a:cubicBezTo>
                  <a:cubicBezTo>
                    <a:pt x="80" y="83"/>
                    <a:pt x="78" y="84"/>
                    <a:pt x="74" y="83"/>
                  </a:cubicBezTo>
                  <a:cubicBezTo>
                    <a:pt x="71" y="83"/>
                    <a:pt x="63" y="84"/>
                    <a:pt x="49" y="85"/>
                  </a:cubicBezTo>
                  <a:cubicBezTo>
                    <a:pt x="48" y="110"/>
                    <a:pt x="48" y="110"/>
                    <a:pt x="48" y="110"/>
                  </a:cubicBezTo>
                  <a:cubicBezTo>
                    <a:pt x="48" y="114"/>
                    <a:pt x="49" y="121"/>
                    <a:pt x="49" y="130"/>
                  </a:cubicBezTo>
                  <a:cubicBezTo>
                    <a:pt x="49" y="139"/>
                    <a:pt x="49" y="145"/>
                    <a:pt x="49" y="150"/>
                  </a:cubicBezTo>
                  <a:cubicBezTo>
                    <a:pt x="49" y="163"/>
                    <a:pt x="48" y="174"/>
                    <a:pt x="47" y="182"/>
                  </a:cubicBezTo>
                  <a:cubicBezTo>
                    <a:pt x="46" y="187"/>
                    <a:pt x="42" y="190"/>
                    <a:pt x="37" y="190"/>
                  </a:cubicBezTo>
                  <a:cubicBezTo>
                    <a:pt x="34" y="190"/>
                    <a:pt x="31" y="189"/>
                    <a:pt x="29" y="187"/>
                  </a:cubicBezTo>
                  <a:cubicBezTo>
                    <a:pt x="27" y="186"/>
                    <a:pt x="26" y="183"/>
                    <a:pt x="26" y="180"/>
                  </a:cubicBezTo>
                  <a:cubicBezTo>
                    <a:pt x="26" y="180"/>
                    <a:pt x="26" y="179"/>
                    <a:pt x="26" y="178"/>
                  </a:cubicBezTo>
                  <a:cubicBezTo>
                    <a:pt x="28" y="169"/>
                    <a:pt x="29" y="159"/>
                    <a:pt x="29" y="147"/>
                  </a:cubicBezTo>
                  <a:cubicBezTo>
                    <a:pt x="28" y="118"/>
                    <a:pt x="28" y="118"/>
                    <a:pt x="28" y="118"/>
                  </a:cubicBezTo>
                  <a:cubicBezTo>
                    <a:pt x="28" y="87"/>
                    <a:pt x="28" y="87"/>
                    <a:pt x="28" y="87"/>
                  </a:cubicBezTo>
                  <a:cubicBezTo>
                    <a:pt x="19" y="87"/>
                    <a:pt x="14" y="88"/>
                    <a:pt x="11" y="88"/>
                  </a:cubicBezTo>
                  <a:cubicBezTo>
                    <a:pt x="4" y="88"/>
                    <a:pt x="0" y="84"/>
                    <a:pt x="0" y="77"/>
                  </a:cubicBezTo>
                  <a:cubicBezTo>
                    <a:pt x="0" y="70"/>
                    <a:pt x="7" y="67"/>
                    <a:pt x="19" y="66"/>
                  </a:cubicBezTo>
                  <a:cubicBezTo>
                    <a:pt x="30" y="66"/>
                    <a:pt x="30" y="66"/>
                    <a:pt x="30" y="66"/>
                  </a:cubicBezTo>
                  <a:cubicBezTo>
                    <a:pt x="30" y="62"/>
                    <a:pt x="30" y="56"/>
                    <a:pt x="31" y="49"/>
                  </a:cubicBezTo>
                  <a:cubicBezTo>
                    <a:pt x="33" y="33"/>
                    <a:pt x="37" y="22"/>
                    <a:pt x="43" y="14"/>
                  </a:cubicBezTo>
                  <a:cubicBezTo>
                    <a:pt x="51" y="5"/>
                    <a:pt x="62" y="0"/>
                    <a:pt x="78" y="0"/>
                  </a:cubicBezTo>
                  <a:cubicBezTo>
                    <a:pt x="89" y="0"/>
                    <a:pt x="94" y="4"/>
                    <a:pt x="94" y="11"/>
                  </a:cubicBezTo>
                  <a:cubicBezTo>
                    <a:pt x="94" y="18"/>
                    <a:pt x="89" y="21"/>
                    <a:pt x="80" y="21"/>
                  </a:cubicBezTo>
                  <a:close/>
                </a:path>
              </a:pathLst>
            </a:custGeom>
            <a:solidFill>
              <a:srgbClr val="6D50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59" name="Freeform 52"/>
            <p:cNvSpPr/>
            <p:nvPr/>
          </p:nvSpPr>
          <p:spPr bwMode="auto">
            <a:xfrm>
              <a:off x="1436" y="1588"/>
              <a:ext cx="67" cy="136"/>
            </a:xfrm>
            <a:custGeom>
              <a:avLst/>
              <a:gdLst>
                <a:gd name="T0" fmla="*/ 79 w 93"/>
                <a:gd name="T1" fmla="*/ 21 h 190"/>
                <a:gd name="T2" fmla="*/ 50 w 93"/>
                <a:gd name="T3" fmla="*/ 57 h 190"/>
                <a:gd name="T4" fmla="*/ 50 w 93"/>
                <a:gd name="T5" fmla="*/ 64 h 190"/>
                <a:gd name="T6" fmla="*/ 73 w 93"/>
                <a:gd name="T7" fmla="*/ 63 h 190"/>
                <a:gd name="T8" fmla="*/ 91 w 93"/>
                <a:gd name="T9" fmla="*/ 74 h 190"/>
                <a:gd name="T10" fmla="*/ 82 w 93"/>
                <a:gd name="T11" fmla="*/ 83 h 190"/>
                <a:gd name="T12" fmla="*/ 74 w 93"/>
                <a:gd name="T13" fmla="*/ 83 h 190"/>
                <a:gd name="T14" fmla="*/ 49 w 93"/>
                <a:gd name="T15" fmla="*/ 85 h 190"/>
                <a:gd name="T16" fmla="*/ 48 w 93"/>
                <a:gd name="T17" fmla="*/ 110 h 190"/>
                <a:gd name="T18" fmla="*/ 48 w 93"/>
                <a:gd name="T19" fmla="*/ 130 h 190"/>
                <a:gd name="T20" fmla="*/ 49 w 93"/>
                <a:gd name="T21" fmla="*/ 150 h 190"/>
                <a:gd name="T22" fmla="*/ 46 w 93"/>
                <a:gd name="T23" fmla="*/ 182 h 190"/>
                <a:gd name="T24" fmla="*/ 36 w 93"/>
                <a:gd name="T25" fmla="*/ 190 h 190"/>
                <a:gd name="T26" fmla="*/ 29 w 93"/>
                <a:gd name="T27" fmla="*/ 187 h 190"/>
                <a:gd name="T28" fmla="*/ 25 w 93"/>
                <a:gd name="T29" fmla="*/ 180 h 190"/>
                <a:gd name="T30" fmla="*/ 26 w 93"/>
                <a:gd name="T31" fmla="*/ 178 h 190"/>
                <a:gd name="T32" fmla="*/ 28 w 93"/>
                <a:gd name="T33" fmla="*/ 147 h 190"/>
                <a:gd name="T34" fmla="*/ 28 w 93"/>
                <a:gd name="T35" fmla="*/ 118 h 190"/>
                <a:gd name="T36" fmla="*/ 28 w 93"/>
                <a:gd name="T37" fmla="*/ 87 h 190"/>
                <a:gd name="T38" fmla="*/ 11 w 93"/>
                <a:gd name="T39" fmla="*/ 88 h 190"/>
                <a:gd name="T40" fmla="*/ 0 w 93"/>
                <a:gd name="T41" fmla="*/ 77 h 190"/>
                <a:gd name="T42" fmla="*/ 19 w 93"/>
                <a:gd name="T43" fmla="*/ 66 h 190"/>
                <a:gd name="T44" fmla="*/ 29 w 93"/>
                <a:gd name="T45" fmla="*/ 66 h 190"/>
                <a:gd name="T46" fmla="*/ 31 w 93"/>
                <a:gd name="T47" fmla="*/ 49 h 190"/>
                <a:gd name="T48" fmla="*/ 43 w 93"/>
                <a:gd name="T49" fmla="*/ 14 h 190"/>
                <a:gd name="T50" fmla="*/ 78 w 93"/>
                <a:gd name="T51" fmla="*/ 0 h 190"/>
                <a:gd name="T52" fmla="*/ 93 w 93"/>
                <a:gd name="T53" fmla="*/ 11 h 190"/>
                <a:gd name="T54" fmla="*/ 79 w 93"/>
                <a:gd name="T55" fmla="*/ 21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93" h="190">
                  <a:moveTo>
                    <a:pt x="79" y="21"/>
                  </a:moveTo>
                  <a:cubicBezTo>
                    <a:pt x="62" y="21"/>
                    <a:pt x="52" y="33"/>
                    <a:pt x="50" y="57"/>
                  </a:cubicBezTo>
                  <a:cubicBezTo>
                    <a:pt x="50" y="64"/>
                    <a:pt x="50" y="64"/>
                    <a:pt x="50" y="64"/>
                  </a:cubicBezTo>
                  <a:cubicBezTo>
                    <a:pt x="62" y="63"/>
                    <a:pt x="70" y="63"/>
                    <a:pt x="73" y="63"/>
                  </a:cubicBezTo>
                  <a:cubicBezTo>
                    <a:pt x="85" y="63"/>
                    <a:pt x="91" y="66"/>
                    <a:pt x="91" y="74"/>
                  </a:cubicBezTo>
                  <a:cubicBezTo>
                    <a:pt x="91" y="79"/>
                    <a:pt x="88" y="82"/>
                    <a:pt x="82" y="83"/>
                  </a:cubicBezTo>
                  <a:cubicBezTo>
                    <a:pt x="80" y="83"/>
                    <a:pt x="77" y="84"/>
                    <a:pt x="74" y="83"/>
                  </a:cubicBezTo>
                  <a:cubicBezTo>
                    <a:pt x="70" y="83"/>
                    <a:pt x="62" y="84"/>
                    <a:pt x="49" y="85"/>
                  </a:cubicBezTo>
                  <a:cubicBezTo>
                    <a:pt x="48" y="110"/>
                    <a:pt x="48" y="110"/>
                    <a:pt x="48" y="110"/>
                  </a:cubicBezTo>
                  <a:cubicBezTo>
                    <a:pt x="48" y="114"/>
                    <a:pt x="48" y="121"/>
                    <a:pt x="48" y="130"/>
                  </a:cubicBezTo>
                  <a:cubicBezTo>
                    <a:pt x="49" y="139"/>
                    <a:pt x="49" y="145"/>
                    <a:pt x="49" y="150"/>
                  </a:cubicBezTo>
                  <a:cubicBezTo>
                    <a:pt x="49" y="163"/>
                    <a:pt x="48" y="174"/>
                    <a:pt x="46" y="182"/>
                  </a:cubicBezTo>
                  <a:cubicBezTo>
                    <a:pt x="45" y="187"/>
                    <a:pt x="42" y="190"/>
                    <a:pt x="36" y="190"/>
                  </a:cubicBezTo>
                  <a:cubicBezTo>
                    <a:pt x="33" y="190"/>
                    <a:pt x="31" y="189"/>
                    <a:pt x="29" y="187"/>
                  </a:cubicBezTo>
                  <a:cubicBezTo>
                    <a:pt x="27" y="186"/>
                    <a:pt x="25" y="183"/>
                    <a:pt x="25" y="180"/>
                  </a:cubicBezTo>
                  <a:cubicBezTo>
                    <a:pt x="25" y="180"/>
                    <a:pt x="26" y="179"/>
                    <a:pt x="26" y="178"/>
                  </a:cubicBezTo>
                  <a:cubicBezTo>
                    <a:pt x="27" y="169"/>
                    <a:pt x="28" y="159"/>
                    <a:pt x="28" y="147"/>
                  </a:cubicBezTo>
                  <a:cubicBezTo>
                    <a:pt x="28" y="118"/>
                    <a:pt x="28" y="118"/>
                    <a:pt x="28" y="118"/>
                  </a:cubicBezTo>
                  <a:cubicBezTo>
                    <a:pt x="28" y="87"/>
                    <a:pt x="28" y="87"/>
                    <a:pt x="28" y="87"/>
                  </a:cubicBezTo>
                  <a:cubicBezTo>
                    <a:pt x="19" y="87"/>
                    <a:pt x="13" y="88"/>
                    <a:pt x="11" y="88"/>
                  </a:cubicBezTo>
                  <a:cubicBezTo>
                    <a:pt x="3" y="88"/>
                    <a:pt x="0" y="84"/>
                    <a:pt x="0" y="77"/>
                  </a:cubicBezTo>
                  <a:cubicBezTo>
                    <a:pt x="0" y="70"/>
                    <a:pt x="6" y="67"/>
                    <a:pt x="19" y="66"/>
                  </a:cubicBezTo>
                  <a:cubicBezTo>
                    <a:pt x="29" y="66"/>
                    <a:pt x="29" y="66"/>
                    <a:pt x="29" y="66"/>
                  </a:cubicBezTo>
                  <a:cubicBezTo>
                    <a:pt x="29" y="62"/>
                    <a:pt x="30" y="56"/>
                    <a:pt x="31" y="49"/>
                  </a:cubicBezTo>
                  <a:cubicBezTo>
                    <a:pt x="33" y="33"/>
                    <a:pt x="37" y="22"/>
                    <a:pt x="43" y="14"/>
                  </a:cubicBezTo>
                  <a:cubicBezTo>
                    <a:pt x="50" y="5"/>
                    <a:pt x="62" y="0"/>
                    <a:pt x="78" y="0"/>
                  </a:cubicBezTo>
                  <a:cubicBezTo>
                    <a:pt x="88" y="0"/>
                    <a:pt x="93" y="4"/>
                    <a:pt x="93" y="11"/>
                  </a:cubicBezTo>
                  <a:cubicBezTo>
                    <a:pt x="93" y="18"/>
                    <a:pt x="88" y="21"/>
                    <a:pt x="79" y="21"/>
                  </a:cubicBezTo>
                  <a:close/>
                </a:path>
              </a:pathLst>
            </a:custGeom>
            <a:solidFill>
              <a:srgbClr val="6D50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518" y="1631"/>
              <a:ext cx="78" cy="84"/>
            </a:xfrm>
            <a:custGeom>
              <a:avLst/>
              <a:gdLst>
                <a:gd name="T0" fmla="*/ 56 w 108"/>
                <a:gd name="T1" fmla="*/ 118 h 118"/>
                <a:gd name="T2" fmla="*/ 17 w 108"/>
                <a:gd name="T3" fmla="*/ 106 h 118"/>
                <a:gd name="T4" fmla="*/ 0 w 108"/>
                <a:gd name="T5" fmla="*/ 68 h 118"/>
                <a:gd name="T6" fmla="*/ 14 w 108"/>
                <a:gd name="T7" fmla="*/ 21 h 118"/>
                <a:gd name="T8" fmla="*/ 54 w 108"/>
                <a:gd name="T9" fmla="*/ 0 h 118"/>
                <a:gd name="T10" fmla="*/ 83 w 108"/>
                <a:gd name="T11" fmla="*/ 6 h 118"/>
                <a:gd name="T12" fmla="*/ 97 w 108"/>
                <a:gd name="T13" fmla="*/ 29 h 118"/>
                <a:gd name="T14" fmla="*/ 85 w 108"/>
                <a:gd name="T15" fmla="*/ 49 h 118"/>
                <a:gd name="T16" fmla="*/ 62 w 108"/>
                <a:gd name="T17" fmla="*/ 61 h 118"/>
                <a:gd name="T18" fmla="*/ 20 w 108"/>
                <a:gd name="T19" fmla="*/ 80 h 118"/>
                <a:gd name="T20" fmla="*/ 35 w 108"/>
                <a:gd name="T21" fmla="*/ 94 h 118"/>
                <a:gd name="T22" fmla="*/ 56 w 108"/>
                <a:gd name="T23" fmla="*/ 98 h 118"/>
                <a:gd name="T24" fmla="*/ 74 w 108"/>
                <a:gd name="T25" fmla="*/ 96 h 118"/>
                <a:gd name="T26" fmla="*/ 90 w 108"/>
                <a:gd name="T27" fmla="*/ 86 h 118"/>
                <a:gd name="T28" fmla="*/ 98 w 108"/>
                <a:gd name="T29" fmla="*/ 80 h 118"/>
                <a:gd name="T30" fmla="*/ 105 w 108"/>
                <a:gd name="T31" fmla="*/ 83 h 118"/>
                <a:gd name="T32" fmla="*/ 108 w 108"/>
                <a:gd name="T33" fmla="*/ 90 h 118"/>
                <a:gd name="T34" fmla="*/ 89 w 108"/>
                <a:gd name="T35" fmla="*/ 111 h 118"/>
                <a:gd name="T36" fmla="*/ 56 w 108"/>
                <a:gd name="T37" fmla="*/ 118 h 118"/>
                <a:gd name="T38" fmla="*/ 53 w 108"/>
                <a:gd name="T39" fmla="*/ 20 h 118"/>
                <a:gd name="T40" fmla="*/ 32 w 108"/>
                <a:gd name="T41" fmla="*/ 30 h 118"/>
                <a:gd name="T42" fmla="*/ 18 w 108"/>
                <a:gd name="T43" fmla="*/ 61 h 118"/>
                <a:gd name="T44" fmla="*/ 52 w 108"/>
                <a:gd name="T45" fmla="*/ 45 h 118"/>
                <a:gd name="T46" fmla="*/ 79 w 108"/>
                <a:gd name="T47" fmla="*/ 28 h 118"/>
                <a:gd name="T48" fmla="*/ 53 w 108"/>
                <a:gd name="T49" fmla="*/ 20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08" h="118">
                  <a:moveTo>
                    <a:pt x="56" y="118"/>
                  </a:moveTo>
                  <a:cubicBezTo>
                    <a:pt x="40" y="118"/>
                    <a:pt x="27" y="114"/>
                    <a:pt x="17" y="106"/>
                  </a:cubicBezTo>
                  <a:cubicBezTo>
                    <a:pt x="6" y="97"/>
                    <a:pt x="0" y="84"/>
                    <a:pt x="0" y="68"/>
                  </a:cubicBezTo>
                  <a:cubicBezTo>
                    <a:pt x="0" y="49"/>
                    <a:pt x="5" y="34"/>
                    <a:pt x="14" y="21"/>
                  </a:cubicBezTo>
                  <a:cubicBezTo>
                    <a:pt x="24" y="7"/>
                    <a:pt x="37" y="0"/>
                    <a:pt x="54" y="0"/>
                  </a:cubicBezTo>
                  <a:cubicBezTo>
                    <a:pt x="65" y="0"/>
                    <a:pt x="75" y="2"/>
                    <a:pt x="83" y="6"/>
                  </a:cubicBezTo>
                  <a:cubicBezTo>
                    <a:pt x="92" y="11"/>
                    <a:pt x="97" y="19"/>
                    <a:pt x="97" y="29"/>
                  </a:cubicBezTo>
                  <a:cubicBezTo>
                    <a:pt x="97" y="36"/>
                    <a:pt x="93" y="43"/>
                    <a:pt x="85" y="49"/>
                  </a:cubicBezTo>
                  <a:cubicBezTo>
                    <a:pt x="81" y="51"/>
                    <a:pt x="73" y="55"/>
                    <a:pt x="62" y="61"/>
                  </a:cubicBezTo>
                  <a:cubicBezTo>
                    <a:pt x="20" y="80"/>
                    <a:pt x="20" y="80"/>
                    <a:pt x="20" y="80"/>
                  </a:cubicBezTo>
                  <a:cubicBezTo>
                    <a:pt x="24" y="86"/>
                    <a:pt x="29" y="91"/>
                    <a:pt x="35" y="94"/>
                  </a:cubicBezTo>
                  <a:cubicBezTo>
                    <a:pt x="41" y="97"/>
                    <a:pt x="48" y="98"/>
                    <a:pt x="56" y="98"/>
                  </a:cubicBezTo>
                  <a:cubicBezTo>
                    <a:pt x="61" y="98"/>
                    <a:pt x="67" y="97"/>
                    <a:pt x="74" y="96"/>
                  </a:cubicBezTo>
                  <a:cubicBezTo>
                    <a:pt x="82" y="93"/>
                    <a:pt x="88" y="90"/>
                    <a:pt x="90" y="86"/>
                  </a:cubicBezTo>
                  <a:cubicBezTo>
                    <a:pt x="93" y="82"/>
                    <a:pt x="95" y="80"/>
                    <a:pt x="98" y="80"/>
                  </a:cubicBezTo>
                  <a:cubicBezTo>
                    <a:pt x="101" y="80"/>
                    <a:pt x="103" y="81"/>
                    <a:pt x="105" y="83"/>
                  </a:cubicBezTo>
                  <a:cubicBezTo>
                    <a:pt x="107" y="85"/>
                    <a:pt x="108" y="87"/>
                    <a:pt x="108" y="90"/>
                  </a:cubicBezTo>
                  <a:cubicBezTo>
                    <a:pt x="108" y="98"/>
                    <a:pt x="102" y="105"/>
                    <a:pt x="89" y="111"/>
                  </a:cubicBezTo>
                  <a:cubicBezTo>
                    <a:pt x="78" y="115"/>
                    <a:pt x="67" y="118"/>
                    <a:pt x="56" y="118"/>
                  </a:cubicBezTo>
                  <a:close/>
                  <a:moveTo>
                    <a:pt x="53" y="20"/>
                  </a:moveTo>
                  <a:cubicBezTo>
                    <a:pt x="45" y="20"/>
                    <a:pt x="37" y="23"/>
                    <a:pt x="32" y="30"/>
                  </a:cubicBezTo>
                  <a:cubicBezTo>
                    <a:pt x="26" y="37"/>
                    <a:pt x="21" y="47"/>
                    <a:pt x="18" y="61"/>
                  </a:cubicBezTo>
                  <a:cubicBezTo>
                    <a:pt x="52" y="45"/>
                    <a:pt x="52" y="45"/>
                    <a:pt x="52" y="45"/>
                  </a:cubicBezTo>
                  <a:cubicBezTo>
                    <a:pt x="65" y="38"/>
                    <a:pt x="74" y="33"/>
                    <a:pt x="79" y="28"/>
                  </a:cubicBezTo>
                  <a:cubicBezTo>
                    <a:pt x="73" y="23"/>
                    <a:pt x="65" y="20"/>
                    <a:pt x="53" y="20"/>
                  </a:cubicBezTo>
                  <a:close/>
                </a:path>
              </a:pathLst>
            </a:custGeom>
            <a:solidFill>
              <a:srgbClr val="6D50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</p:grpSp>
    </p:spTree>
    <p:custDataLst>
      <p:tags r:id="rId1"/>
    </p:custDataLst>
  </p:cSld>
  <p:clrMapOvr>
    <a:masterClrMapping/>
  </p:clrMapOvr>
  <p:transition>
    <p:random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/>
        </p:nvSpPr>
        <p:spPr>
          <a:xfrm>
            <a:off x="887095" y="483870"/>
            <a:ext cx="9516110" cy="19380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zh-CN" sz="4000" b="1">
                <a:solidFill>
                  <a:schemeClr val="accent1">
                    <a:lumMod val="50000"/>
                  </a:schemeClr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    </a:t>
            </a:r>
            <a:r>
              <a:rPr lang="zh-CN" altLang="en-US" sz="4000" b="1">
                <a:solidFill>
                  <a:schemeClr val="accent1">
                    <a:lumMod val="50000"/>
                  </a:schemeClr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老屋</a:t>
            </a:r>
            <a:r>
              <a:rPr lang="zh-CN" altLang="en-US" sz="4000" b="1">
                <a:solidFill>
                  <a:srgbClr val="0070C0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低下头</a:t>
            </a:r>
            <a:r>
              <a:rPr lang="zh-CN" altLang="en-US" sz="4000" b="1">
                <a:solidFill>
                  <a:schemeClr val="accent1">
                    <a:lumMod val="50000"/>
                  </a:schemeClr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，把</a:t>
            </a:r>
            <a:r>
              <a:rPr lang="zh-CN" altLang="en-US" sz="4000" b="1">
                <a:solidFill>
                  <a:srgbClr val="0070C0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老花</a:t>
            </a:r>
            <a:r>
              <a:rPr lang="zh-CN" altLang="en-US" sz="4000" b="1">
                <a:solidFill>
                  <a:schemeClr val="accent1">
                    <a:lumMod val="50000"/>
                  </a:schemeClr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的眼睛</a:t>
            </a:r>
            <a:r>
              <a:rPr lang="zh-CN" altLang="en-US" sz="4000" b="1">
                <a:solidFill>
                  <a:srgbClr val="0070C0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使劲</a:t>
            </a:r>
            <a:r>
              <a:rPr lang="zh-CN" altLang="en-US" sz="4000" b="1">
                <a:solidFill>
                  <a:schemeClr val="accent1">
                    <a:lumMod val="50000"/>
                  </a:schemeClr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往前</a:t>
            </a:r>
            <a:r>
              <a:rPr lang="zh-CN" altLang="en-US" sz="4000" b="1">
                <a:solidFill>
                  <a:srgbClr val="0070C0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凑</a:t>
            </a:r>
            <a:r>
              <a:rPr lang="zh-CN" altLang="en-US" sz="4000" b="1">
                <a:solidFill>
                  <a:schemeClr val="accent1">
                    <a:lumMod val="50000"/>
                  </a:schemeClr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：</a:t>
            </a:r>
            <a:r>
              <a:rPr lang="en-US" altLang="zh-CN" sz="4000" b="1">
                <a:solidFill>
                  <a:schemeClr val="accent1">
                    <a:lumMod val="50000"/>
                  </a:schemeClr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“</a:t>
            </a:r>
            <a:r>
              <a:rPr lang="zh-CN" altLang="en-US" sz="4000" b="1">
                <a:solidFill>
                  <a:schemeClr val="accent1">
                    <a:lumMod val="50000"/>
                  </a:schemeClr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哦，是小猫啊！好吧，我就再站一个晚上。</a:t>
            </a:r>
            <a:r>
              <a:rPr lang="en-US" altLang="zh-CN" sz="4000" b="1">
                <a:solidFill>
                  <a:schemeClr val="accent1">
                    <a:lumMod val="50000"/>
                  </a:schemeClr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”</a:t>
            </a:r>
            <a:endParaRPr lang="en-US" altLang="zh-CN" sz="4000" b="1">
              <a:solidFill>
                <a:schemeClr val="accent1">
                  <a:lumMod val="50000"/>
                </a:schemeClr>
              </a:solidFill>
              <a:latin typeface="楷体" panose="02010609060101010101" charset="-122"/>
              <a:ea typeface="楷体" panose="02010609060101010101" charset="-122"/>
              <a:sym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44500" y="2967990"/>
            <a:ext cx="913828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4000" b="1" i="0" noProof="1">
                <a:solidFill>
                  <a:srgbClr val="00206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1.</a:t>
            </a:r>
            <a:r>
              <a:rPr lang="zh-CN" altLang="en-US" sz="4000" b="1" i="0" noProof="1">
                <a:solidFill>
                  <a:srgbClr val="00206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从这一句可以</a:t>
            </a:r>
            <a:r>
              <a:rPr lang="zh-CN" altLang="en-US" sz="3600" b="1" i="0" noProof="1">
                <a:solidFill>
                  <a:srgbClr val="00206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看出</a:t>
            </a:r>
            <a:r>
              <a:rPr lang="zh-CN" altLang="en-US" sz="4000" b="1" i="0" noProof="1">
                <a:solidFill>
                  <a:srgbClr val="00206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老屋什么特点？</a:t>
            </a:r>
            <a:endParaRPr lang="zh-CN" altLang="en-US" sz="4000" b="1" i="0" noProof="1">
              <a:solidFill>
                <a:srgbClr val="002060"/>
              </a:solidFill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7845108" y="4959668"/>
            <a:ext cx="4037013" cy="73818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rtlCol="0">
            <a:spAutoFit/>
          </a:bodyPr>
          <a:p>
            <a:r>
              <a:rPr lang="zh-CN" altLang="en-US" sz="4205" b="1" i="0" noProof="1">
                <a:solidFill>
                  <a:schemeClr val="accent1">
                    <a:lumMod val="75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+mn-cs"/>
              </a:rPr>
              <a:t>乐于助人、慈祥</a:t>
            </a:r>
            <a:endParaRPr lang="zh-CN" altLang="en-US" sz="4205" b="1" i="0" noProof="1">
              <a:solidFill>
                <a:schemeClr val="accent1">
                  <a:lumMod val="75000"/>
                </a:schemeClr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444500" y="3963035"/>
            <a:ext cx="7030720" cy="7385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4205" b="1" i="0" noProof="1">
                <a:solidFill>
                  <a:schemeClr val="accent5">
                    <a:lumMod val="50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+mn-cs"/>
              </a:rPr>
              <a:t>“</a:t>
            </a:r>
            <a:r>
              <a:rPr lang="zh-CN" altLang="en-US" sz="4205" b="1" i="0" noProof="1">
                <a:solidFill>
                  <a:schemeClr val="accent5">
                    <a:lumMod val="50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+mn-cs"/>
              </a:rPr>
              <a:t>低下头、老花、使劲、凑</a:t>
            </a:r>
            <a:r>
              <a:rPr lang="en-US" altLang="zh-CN" sz="4205" b="1" i="0" noProof="1">
                <a:solidFill>
                  <a:schemeClr val="accent5">
                    <a:lumMod val="50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+mn-cs"/>
              </a:rPr>
              <a:t>”</a:t>
            </a:r>
            <a:endParaRPr lang="en-US" altLang="zh-CN" sz="4205" b="1" i="0" noProof="1">
              <a:solidFill>
                <a:schemeClr val="accent5">
                  <a:lumMod val="50000"/>
                </a:schemeClr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7974330" y="3963035"/>
            <a:ext cx="3551238" cy="738188"/>
          </a:xfrm>
          <a:prstGeom prst="rect">
            <a:avLst/>
          </a:prstGeom>
          <a:solidFill>
            <a:srgbClr val="FEB9FC"/>
          </a:solidFill>
        </p:spPr>
        <p:txBody>
          <a:bodyPr wrap="square" rtlCol="0">
            <a:spAutoFit/>
          </a:bodyPr>
          <a:p>
            <a:r>
              <a:rPr lang="zh-CN" altLang="en-US" sz="4205" b="1" i="0" noProof="1">
                <a:solidFill>
                  <a:schemeClr val="accent1">
                    <a:lumMod val="75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+mn-cs"/>
              </a:rPr>
              <a:t>老屋真的老了</a:t>
            </a:r>
            <a:endParaRPr lang="zh-CN" altLang="en-US" sz="4205" b="1" i="0" noProof="1">
              <a:solidFill>
                <a:schemeClr val="accent1">
                  <a:lumMod val="75000"/>
                </a:schemeClr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86055" y="4959985"/>
            <a:ext cx="7107555" cy="7385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4205" b="1" i="0" noProof="1">
                <a:solidFill>
                  <a:schemeClr val="accent5">
                    <a:lumMod val="50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+mn-cs"/>
              </a:rPr>
              <a:t>“</a:t>
            </a:r>
            <a:r>
              <a:rPr lang="zh-CN" altLang="en-US" sz="4205" b="1" i="0" noProof="1">
                <a:solidFill>
                  <a:schemeClr val="accent5">
                    <a:lumMod val="50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+mn-cs"/>
              </a:rPr>
              <a:t>好吧，我就再站一个晚上</a:t>
            </a:r>
            <a:r>
              <a:rPr lang="en-US" altLang="zh-CN" sz="4205" b="1" i="0" noProof="1">
                <a:solidFill>
                  <a:schemeClr val="accent5">
                    <a:lumMod val="50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+mn-cs"/>
              </a:rPr>
              <a:t>”</a:t>
            </a:r>
            <a:endParaRPr lang="en-US" altLang="zh-CN" sz="4205" b="1" i="0" noProof="1">
              <a:solidFill>
                <a:schemeClr val="accent5">
                  <a:lumMod val="50000"/>
                </a:schemeClr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pic>
        <p:nvPicPr>
          <p:cNvPr id="40" name="图片 39"/>
          <p:cNvPicPr>
            <a:picLocks noChangeAspect="1"/>
          </p:cNvPicPr>
          <p:nvPr/>
        </p:nvPicPr>
        <p:blipFill>
          <a:blip r:embed="rId1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147640" y="1701583"/>
            <a:ext cx="399255" cy="1609211"/>
          </a:xfrm>
          <a:prstGeom prst="rect">
            <a:avLst/>
          </a:prstGeom>
        </p:spPr>
      </p:pic>
      <p:pic>
        <p:nvPicPr>
          <p:cNvPr id="41" name="图片 40"/>
          <p:cNvPicPr>
            <a:picLocks noChangeAspect="1"/>
          </p:cNvPicPr>
          <p:nvPr/>
        </p:nvPicPr>
        <p:blipFill>
          <a:blip r:embed="rId2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726950" y="275867"/>
            <a:ext cx="640705" cy="2582384"/>
          </a:xfrm>
          <a:prstGeom prst="rect">
            <a:avLst/>
          </a:prstGeom>
        </p:spPr>
      </p:pic>
      <p:sp>
        <p:nvSpPr>
          <p:cNvPr id="2" name="右箭头 1"/>
          <p:cNvSpPr/>
          <p:nvPr/>
        </p:nvSpPr>
        <p:spPr>
          <a:xfrm>
            <a:off x="7475220" y="4220210"/>
            <a:ext cx="370205" cy="224155"/>
          </a:xfrm>
          <a:prstGeom prst="rightArrow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" name="右箭头 2"/>
          <p:cNvSpPr/>
          <p:nvPr/>
        </p:nvSpPr>
        <p:spPr>
          <a:xfrm>
            <a:off x="7220585" y="5217160"/>
            <a:ext cx="459740" cy="246380"/>
          </a:xfrm>
          <a:prstGeom prst="rightArrow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  <p:custDataLst>
      <p:tags r:id="rId3"/>
    </p:custData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 tmFilter="0,0; .5, 1; 1, 1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ldLvl="0" animBg="1"/>
      <p:bldP spid="6" grpId="0"/>
      <p:bldP spid="7" grpId="0" bldLvl="0" animBg="1"/>
      <p:bldP spid="10" grpId="0"/>
      <p:bldP spid="5" grpId="0"/>
      <p:bldP spid="5" grpId="1"/>
      <p:bldP spid="2" grpId="0" animBg="1"/>
      <p:bldP spid="2" grpId="1" animBg="1"/>
      <p:bldP spid="3" grpId="0" animBg="1"/>
      <p:bldP spid="3" grpId="1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4" name="表格 3"/>
          <p:cNvGraphicFramePr/>
          <p:nvPr/>
        </p:nvGraphicFramePr>
        <p:xfrm>
          <a:off x="637223" y="629920"/>
          <a:ext cx="10917238" cy="501491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29230"/>
                <a:gridCol w="2729230"/>
                <a:gridCol w="2729230"/>
                <a:gridCol w="2729230"/>
              </a:tblGrid>
              <a:tr h="148844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3735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课文内容</a:t>
                      </a:r>
                      <a:endParaRPr lang="zh-CN" altLang="en-US" sz="3735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marL="106771" marR="106771" marT="53385" marB="53385"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3735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生活经验和生活常识</a:t>
                      </a:r>
                      <a:endParaRPr lang="zh-CN" altLang="en-US" sz="3735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marL="106771" marR="106771" marT="53385" marB="53385"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3735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预测内容</a:t>
                      </a:r>
                      <a:endParaRPr lang="zh-CN" altLang="en-US" sz="3735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marL="106771" marR="106771" marT="53385" marB="53385"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3735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实际</a:t>
                      </a:r>
                      <a:endParaRPr lang="zh-CN" altLang="en-US" sz="3735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marL="106771" marR="106771" marT="53385" marB="53385" anchor="ctr" anchorCtr="0"/>
                </a:tc>
              </a:tr>
              <a:tr h="3526155">
                <a:tc>
                  <a:txBody>
                    <a:bodyPr/>
                    <a:p>
                      <a:pPr algn="ctr">
                        <a:lnSpc>
                          <a:spcPct val="120000"/>
                        </a:lnSpc>
                        <a:buNone/>
                      </a:pPr>
                      <a:r>
                        <a:rPr lang="zh-CN" altLang="en-US" sz="3735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小猫请求老屋过一个晚上再倒下</a:t>
                      </a:r>
                      <a:endParaRPr lang="zh-CN" altLang="en-US" sz="3735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marL="106771" marR="106771" marT="53385" marB="53385" anchor="ctr" anchorCtr="0"/>
                </a:tc>
                <a:tc>
                  <a:txBody>
                    <a:bodyPr/>
                    <a:p>
                      <a:pPr algn="ctr">
                        <a:lnSpc>
                          <a:spcPct val="120000"/>
                        </a:lnSpc>
                        <a:buNone/>
                      </a:pPr>
                      <a:endParaRPr lang="zh-CN" altLang="en-US" sz="3735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marL="106771" marR="106771" marT="53385" marB="53385" anchor="ctr" anchorCtr="0"/>
                </a:tc>
                <a:tc>
                  <a:txBody>
                    <a:bodyPr/>
                    <a:p>
                      <a:pPr algn="ctr">
                        <a:lnSpc>
                          <a:spcPct val="120000"/>
                        </a:lnSpc>
                        <a:buNone/>
                      </a:pPr>
                      <a:endParaRPr lang="zh-CN" altLang="en-US" sz="3735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marL="106771" marR="106771" marT="53385" marB="53385" anchor="ctr" anchorCtr="0"/>
                </a:tc>
                <a:tc>
                  <a:txBody>
                    <a:bodyPr/>
                    <a:p>
                      <a:pPr algn="ctr">
                        <a:lnSpc>
                          <a:spcPct val="120000"/>
                        </a:lnSpc>
                        <a:buNone/>
                      </a:pPr>
                      <a:endParaRPr lang="zh-CN" altLang="en-US" sz="3735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marL="106771" marR="106771" marT="53385" marB="53385" anchor="ctr" anchorCtr="0"/>
                </a:tc>
              </a:tr>
            </a:tbl>
          </a:graphicData>
        </a:graphic>
      </p:graphicFrame>
      <p:sp>
        <p:nvSpPr>
          <p:cNvPr id="2" name="文本框 1"/>
          <p:cNvSpPr txBox="1"/>
          <p:nvPr/>
        </p:nvSpPr>
        <p:spPr>
          <a:xfrm>
            <a:off x="3418205" y="2383790"/>
            <a:ext cx="2853055" cy="29667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3735">
                <a:solidFill>
                  <a:schemeClr val="tx1">
                    <a:lumMod val="95000"/>
                    <a:lumOff val="5000"/>
                  </a:schemeClr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课文中配图的老屋看起来很慈祥，</a:t>
            </a:r>
            <a:endParaRPr lang="zh-CN" altLang="en-US" sz="3735">
              <a:solidFill>
                <a:schemeClr val="tx1">
                  <a:lumMod val="95000"/>
                  <a:lumOff val="5000"/>
                </a:schemeClr>
              </a:solidFill>
              <a:latin typeface="楷体" panose="02010609060101010101" charset="-122"/>
              <a:ea typeface="楷体" panose="02010609060101010101" charset="-122"/>
              <a:sym typeface="+mn-ea"/>
            </a:endParaRPr>
          </a:p>
          <a:p>
            <a:r>
              <a:rPr lang="zh-CN" altLang="en-US" sz="3735">
                <a:solidFill>
                  <a:schemeClr val="tx1">
                    <a:lumMod val="95000"/>
                    <a:lumOff val="5000"/>
                  </a:schemeClr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应该是很乐于助人的</a:t>
            </a:r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6405880" y="2383790"/>
            <a:ext cx="2424430" cy="29667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3735">
                <a:solidFill>
                  <a:schemeClr val="tx1">
                    <a:lumMod val="95000"/>
                    <a:lumOff val="5000"/>
                  </a:schemeClr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我想老屋应该会答应小猫再站一个晚上的</a:t>
            </a:r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9090660" y="2383790"/>
            <a:ext cx="2312035" cy="28460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lnSpc>
                <a:spcPct val="120000"/>
              </a:lnSpc>
            </a:pPr>
            <a:r>
              <a:rPr lang="zh-CN" altLang="en-US" sz="3730">
                <a:solidFill>
                  <a:schemeClr val="tx1">
                    <a:lumMod val="95000"/>
                    <a:lumOff val="5000"/>
                  </a:schemeClr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老屋答应了小猫再站一个晚上的请求</a:t>
            </a:r>
            <a:endParaRPr lang="zh-CN" altLang="en-US"/>
          </a:p>
        </p:txBody>
      </p:sp>
    </p:spTree>
    <p:custDataLst>
      <p:tags r:id="rId1"/>
    </p:custData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" fill="hold"/>
                                        <p:tgtEl>
                                          <p:spTgt spid="4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3" grpId="0"/>
      <p:bldP spid="3" grpId="1"/>
      <p:bldP spid="5" grpId="0"/>
      <p:bldP spid="5" grpId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/>
        </p:nvSpPr>
        <p:spPr>
          <a:xfrm>
            <a:off x="933133" y="547370"/>
            <a:ext cx="10106025" cy="44875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20000"/>
              </a:lnSpc>
            </a:pPr>
            <a:r>
              <a:rPr lang="en-US" altLang="zh-CN" sz="4670" b="1" i="0" noProof="1">
                <a:solidFill>
                  <a:schemeClr val="accent1">
                    <a:lumMod val="50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+mn-cs"/>
              </a:rPr>
              <a:t>   </a:t>
            </a:r>
            <a:r>
              <a:rPr lang="en-US" altLang="zh-CN" sz="4670" b="1" i="0" noProof="1">
                <a:solidFill>
                  <a:schemeClr val="accent1">
                    <a:lumMod val="50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+mn-cs"/>
                <a:sym typeface="+mn-ea"/>
              </a:rPr>
              <a:t>“</a:t>
            </a:r>
            <a:r>
              <a:rPr lang="zh-CN" altLang="en-US" sz="4670" b="1" i="0" noProof="1">
                <a:solidFill>
                  <a:schemeClr val="accent1">
                    <a:lumMod val="50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+mn-cs"/>
                <a:sym typeface="+mn-ea"/>
              </a:rPr>
              <a:t>等等，老屋！</a:t>
            </a:r>
            <a:r>
              <a:rPr lang="en-US" altLang="zh-CN" sz="4670" b="1" i="0" noProof="1">
                <a:solidFill>
                  <a:schemeClr val="accent1">
                    <a:lumMod val="50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+mn-cs"/>
                <a:sym typeface="+mn-ea"/>
              </a:rPr>
              <a:t>”</a:t>
            </a:r>
            <a:r>
              <a:rPr lang="zh-CN" altLang="en-US" sz="4670" b="1" i="0" noProof="1">
                <a:solidFill>
                  <a:schemeClr val="accent1">
                    <a:lumMod val="50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+mn-cs"/>
                <a:sym typeface="+mn-ea"/>
              </a:rPr>
              <a:t>一个小小的声音在它门前响起，</a:t>
            </a:r>
            <a:r>
              <a:rPr lang="en-US" altLang="zh-CN" sz="4670" b="1" i="0" noProof="1">
                <a:solidFill>
                  <a:schemeClr val="accent1">
                    <a:lumMod val="50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+mn-cs"/>
                <a:sym typeface="+mn-ea"/>
              </a:rPr>
              <a:t>“</a:t>
            </a:r>
            <a:r>
              <a:rPr lang="zh-CN" altLang="en-US" sz="4670" b="1" i="0" noProof="1">
                <a:solidFill>
                  <a:schemeClr val="accent1">
                    <a:lumMod val="50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+mn-cs"/>
                <a:sym typeface="+mn-ea"/>
              </a:rPr>
              <a:t>再过二十一天，行吗？主人想拿走我的蛋，可是我想孵小鸡。我找不到一个安心</a:t>
            </a:r>
            <a:r>
              <a:rPr lang="zh-CN" altLang="en-US" sz="5140" b="1" i="0" noProof="1">
                <a:solidFill>
                  <a:schemeClr val="accent6">
                    <a:lumMod val="50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+mn-cs"/>
                <a:sym typeface="+mn-ea"/>
              </a:rPr>
              <a:t>孵</a:t>
            </a:r>
            <a:r>
              <a:rPr lang="zh-CN" altLang="en-US" sz="4670" b="1" i="0" noProof="1">
                <a:solidFill>
                  <a:schemeClr val="accent1">
                    <a:lumMod val="50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+mn-cs"/>
                <a:sym typeface="+mn-ea"/>
              </a:rPr>
              <a:t>蛋的地方。</a:t>
            </a:r>
            <a:r>
              <a:rPr lang="en-US" altLang="zh-CN" sz="4670" b="1" i="0" noProof="1">
                <a:solidFill>
                  <a:schemeClr val="accent1">
                    <a:lumMod val="50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+mn-cs"/>
                <a:sym typeface="+mn-ea"/>
              </a:rPr>
              <a:t>”</a:t>
            </a:r>
            <a:endParaRPr lang="zh-CN" altLang="en-US" sz="4670" b="1" i="0" noProof="1">
              <a:solidFill>
                <a:schemeClr val="accent1">
                  <a:lumMod val="50000"/>
                </a:schemeClr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811135" y="3651250"/>
            <a:ext cx="4384675" cy="332740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  <p:transition>
    <p:random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4" name="表格 3"/>
          <p:cNvGraphicFramePr/>
          <p:nvPr/>
        </p:nvGraphicFramePr>
        <p:xfrm>
          <a:off x="720725" y="610870"/>
          <a:ext cx="10916920" cy="49422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33955"/>
                <a:gridCol w="3098165"/>
                <a:gridCol w="3171825"/>
                <a:gridCol w="2212975"/>
              </a:tblGrid>
              <a:tr h="141605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4205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课文内容</a:t>
                      </a:r>
                      <a:endParaRPr lang="zh-CN" altLang="en-US" sz="4205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marL="106771" marR="106771" marT="53385" marB="53385"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4205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生活经验和生活常识</a:t>
                      </a:r>
                      <a:endParaRPr lang="zh-CN" altLang="en-US" sz="4205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marL="106771" marR="106771" marT="53385" marB="53385"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4205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预测内容</a:t>
                      </a:r>
                      <a:endParaRPr lang="zh-CN" altLang="en-US" sz="4205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marL="106771" marR="106771" marT="53385" marB="53385"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4205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实际</a:t>
                      </a:r>
                      <a:endParaRPr lang="zh-CN" altLang="en-US" sz="4205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marL="106771" marR="106771" marT="53385" marB="53385" anchor="ctr" anchorCtr="0"/>
                </a:tc>
              </a:tr>
              <a:tr h="3526155">
                <a:tc>
                  <a:txBody>
                    <a:bodyPr/>
                    <a:p>
                      <a:pPr algn="ctr">
                        <a:lnSpc>
                          <a:spcPct val="120000"/>
                        </a:lnSpc>
                        <a:buNone/>
                      </a:pPr>
                      <a:r>
                        <a:rPr lang="zh-CN" altLang="en-US" sz="3735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老母鸡又来请求老屋不要倒下</a:t>
                      </a:r>
                      <a:endParaRPr lang="zh-CN" altLang="en-US" sz="3735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marL="106771" marR="106771" marT="53385" marB="53385" anchor="ctr" anchorCtr="0"/>
                </a:tc>
                <a:tc>
                  <a:txBody>
                    <a:bodyPr/>
                    <a:p>
                      <a:pPr algn="ctr">
                        <a:lnSpc>
                          <a:spcPct val="120000"/>
                        </a:lnSpc>
                        <a:buNone/>
                      </a:pPr>
                      <a:endParaRPr lang="zh-CN" altLang="en-US" sz="3735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marL="106771" marR="106771" marT="53385" marB="53385"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endParaRPr lang="zh-CN" altLang="en-US" sz="3735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marL="106771" marR="106771" marT="53385" marB="53385"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endParaRPr lang="zh-CN" altLang="en-US" sz="3735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marL="106771" marR="106771" marT="53385" marB="53385" anchor="ctr" anchorCtr="0"/>
                </a:tc>
              </a:tr>
            </a:tbl>
          </a:graphicData>
        </a:graphic>
      </p:graphicFrame>
      <p:sp>
        <p:nvSpPr>
          <p:cNvPr id="2" name="文本框 1"/>
          <p:cNvSpPr txBox="1"/>
          <p:nvPr/>
        </p:nvSpPr>
        <p:spPr>
          <a:xfrm>
            <a:off x="3335655" y="2350135"/>
            <a:ext cx="2613660" cy="28460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l">
              <a:lnSpc>
                <a:spcPct val="120000"/>
              </a:lnSpc>
            </a:pPr>
            <a:r>
              <a:rPr lang="zh-CN" altLang="en-US" sz="3730">
                <a:solidFill>
                  <a:schemeClr val="tx1">
                    <a:lumMod val="95000"/>
                    <a:lumOff val="5000"/>
                  </a:schemeClr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不断地被别</a:t>
            </a:r>
            <a:endParaRPr lang="zh-CN" altLang="en-US" sz="3730">
              <a:solidFill>
                <a:schemeClr val="tx1">
                  <a:lumMod val="95000"/>
                  <a:lumOff val="5000"/>
                </a:schemeClr>
              </a:solidFill>
              <a:latin typeface="楷体" panose="02010609060101010101" charset="-122"/>
              <a:ea typeface="楷体" panose="02010609060101010101" charset="-122"/>
              <a:sym typeface="+mn-ea"/>
            </a:endParaRPr>
          </a:p>
          <a:p>
            <a:pPr algn="l">
              <a:lnSpc>
                <a:spcPct val="120000"/>
              </a:lnSpc>
            </a:pPr>
            <a:r>
              <a:rPr lang="zh-CN" altLang="en-US" sz="3730">
                <a:solidFill>
                  <a:schemeClr val="tx1">
                    <a:lumMod val="95000"/>
                    <a:lumOff val="5000"/>
                  </a:schemeClr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人打扰，可</a:t>
            </a:r>
            <a:endParaRPr lang="zh-CN" altLang="en-US" sz="3730">
              <a:solidFill>
                <a:schemeClr val="tx1">
                  <a:lumMod val="95000"/>
                  <a:lumOff val="5000"/>
                </a:schemeClr>
              </a:solidFill>
              <a:latin typeface="楷体" panose="02010609060101010101" charset="-122"/>
              <a:ea typeface="楷体" panose="02010609060101010101" charset="-122"/>
              <a:sym typeface="+mn-ea"/>
            </a:endParaRPr>
          </a:p>
          <a:p>
            <a:pPr algn="l">
              <a:lnSpc>
                <a:spcPct val="120000"/>
              </a:lnSpc>
            </a:pPr>
            <a:r>
              <a:rPr lang="zh-CN" altLang="en-US" sz="3730">
                <a:solidFill>
                  <a:schemeClr val="tx1">
                    <a:lumMod val="95000"/>
                    <a:lumOff val="5000"/>
                  </a:schemeClr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能会觉得很烦</a:t>
            </a:r>
            <a:endParaRPr lang="zh-CN" altLang="en-US"/>
          </a:p>
        </p:txBody>
      </p:sp>
    </p:spTree>
    <p:custDataLst>
      <p:tags r:id="rId1"/>
    </p:custData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/>
          <p:cNvPicPr>
            <a:picLocks noChangeAspect="1"/>
          </p:cNvPicPr>
          <p:nvPr/>
        </p:nvPicPr>
        <p:blipFill>
          <a:blip r:embed="rId1">
            <a:clrChange>
              <a:clrFrom>
                <a:srgbClr val="F6F6F6">
                  <a:alpha val="100000"/>
                </a:srgbClr>
              </a:clrFrom>
              <a:clrTo>
                <a:srgbClr val="F6F6F6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62915" y="190500"/>
            <a:ext cx="6191250" cy="558419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6654165" y="1882140"/>
            <a:ext cx="5092065" cy="107632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200"/>
              <a:t>那么老屋会答应老，母鸡的请求吗？</a:t>
            </a:r>
            <a:endParaRPr lang="zh-CN" altLang="en-US" sz="3200"/>
          </a:p>
        </p:txBody>
      </p:sp>
      <p:sp>
        <p:nvSpPr>
          <p:cNvPr id="5" name="文本框 4"/>
          <p:cNvSpPr txBox="1"/>
          <p:nvPr/>
        </p:nvSpPr>
        <p:spPr>
          <a:xfrm>
            <a:off x="7045325" y="3983355"/>
            <a:ext cx="4373880" cy="132207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p>
            <a:r>
              <a:rPr lang="zh-CN" altLang="en-US" sz="4000"/>
              <a:t>我想老屋可能会不耐烦了。</a:t>
            </a:r>
            <a:endParaRPr lang="zh-CN" altLang="en-US" sz="4000"/>
          </a:p>
        </p:txBody>
      </p:sp>
    </p:spTree>
    <p:custDataLst>
      <p:tags r:id="rId2"/>
    </p:custData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/>
        </p:nvSpPr>
        <p:spPr>
          <a:xfrm>
            <a:off x="382905" y="321945"/>
            <a:ext cx="11397615" cy="41541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>
              <a:lnSpc>
                <a:spcPct val="110000"/>
              </a:lnSpc>
            </a:pPr>
            <a:r>
              <a:rPr lang="en-US" altLang="zh-CN" sz="4000" b="1">
                <a:solidFill>
                  <a:schemeClr val="accent1">
                    <a:lumMod val="50000"/>
                  </a:schemeClr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   </a:t>
            </a:r>
            <a:r>
              <a:rPr lang="zh-CN" altLang="en-US" sz="4000" b="1">
                <a:solidFill>
                  <a:schemeClr val="accent1">
                    <a:lumMod val="50000"/>
                  </a:schemeClr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老屋低头看看，墙</a:t>
            </a:r>
            <a:r>
              <a:rPr lang="zh-CN" altLang="en-US" sz="4000" b="1">
                <a:solidFill>
                  <a:srgbClr val="0070C0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壁</a:t>
            </a:r>
            <a:r>
              <a:rPr lang="zh-CN" altLang="en-US" sz="4000" b="1">
                <a:solidFill>
                  <a:schemeClr val="accent1">
                    <a:lumMod val="50000"/>
                  </a:schemeClr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吱吱呀呀地响：</a:t>
            </a:r>
            <a:r>
              <a:rPr lang="en-US" altLang="zh-CN" sz="4000" b="1">
                <a:solidFill>
                  <a:schemeClr val="accent1">
                    <a:lumMod val="50000"/>
                  </a:schemeClr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“</a:t>
            </a:r>
            <a:r>
              <a:rPr lang="zh-CN" altLang="en-US" sz="4000" b="1">
                <a:solidFill>
                  <a:schemeClr val="accent1">
                    <a:lumMod val="50000"/>
                  </a:schemeClr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哦，是老母鸡啊。好吧，我就再站二十一天。</a:t>
            </a:r>
            <a:r>
              <a:rPr lang="en-US" altLang="zh-CN" sz="4000" b="1">
                <a:solidFill>
                  <a:schemeClr val="accent1">
                    <a:lumMod val="50000"/>
                  </a:schemeClr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”</a:t>
            </a:r>
            <a:endParaRPr lang="en-US" altLang="zh-CN" sz="4000" b="1" i="0" noProof="1">
              <a:solidFill>
                <a:schemeClr val="accent1">
                  <a:lumMod val="50000"/>
                </a:schemeClr>
              </a:solidFill>
              <a:latin typeface="楷体" panose="02010609060101010101" charset="-122"/>
              <a:ea typeface="楷体" panose="02010609060101010101" charset="-122"/>
            </a:endParaRPr>
          </a:p>
          <a:p>
            <a:pPr>
              <a:lnSpc>
                <a:spcPct val="110000"/>
              </a:lnSpc>
            </a:pPr>
            <a:r>
              <a:rPr lang="en-US" altLang="zh-CN" sz="4000" b="1">
                <a:solidFill>
                  <a:schemeClr val="accent1">
                    <a:lumMod val="50000"/>
                  </a:schemeClr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   </a:t>
            </a:r>
            <a:r>
              <a:rPr lang="zh-CN" altLang="en-US" sz="4000" b="1">
                <a:solidFill>
                  <a:schemeClr val="accent1">
                    <a:lumMod val="50000"/>
                  </a:schemeClr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二十一天后，老母鸡从破窗户里走了出来，九只小鸡从门板下面叽叽叫着钻了出来：</a:t>
            </a:r>
            <a:r>
              <a:rPr lang="en-US" altLang="zh-CN" sz="4000" b="1">
                <a:solidFill>
                  <a:schemeClr val="accent1">
                    <a:lumMod val="50000"/>
                  </a:schemeClr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“</a:t>
            </a:r>
            <a:r>
              <a:rPr lang="zh-CN" altLang="en-US" sz="4000" b="1">
                <a:solidFill>
                  <a:schemeClr val="accent6">
                    <a:lumMod val="50000"/>
                  </a:schemeClr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叽</a:t>
            </a:r>
            <a:r>
              <a:rPr lang="zh-CN" altLang="en-US" sz="4000" b="1">
                <a:solidFill>
                  <a:schemeClr val="accent1">
                    <a:lumMod val="50000"/>
                  </a:schemeClr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叽，谢谢！</a:t>
            </a:r>
            <a:r>
              <a:rPr lang="en-US" altLang="zh-CN" sz="4000" b="1">
                <a:solidFill>
                  <a:schemeClr val="accent1">
                    <a:lumMod val="50000"/>
                  </a:schemeClr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”</a:t>
            </a:r>
            <a:endParaRPr lang="en-US" altLang="zh-CN" sz="4000" b="1" i="0" noProof="1">
              <a:solidFill>
                <a:schemeClr val="accent1">
                  <a:lumMod val="50000"/>
                </a:schemeClr>
              </a:solidFill>
              <a:latin typeface="楷体" panose="02010609060101010101" charset="-122"/>
              <a:ea typeface="楷体" panose="02010609060101010101" charset="-122"/>
            </a:endParaRPr>
          </a:p>
          <a:p>
            <a:pPr>
              <a:lnSpc>
                <a:spcPct val="110000"/>
              </a:lnSpc>
            </a:pPr>
            <a:r>
              <a:rPr lang="en-US" altLang="zh-CN" sz="4000" b="1">
                <a:solidFill>
                  <a:schemeClr val="accent1">
                    <a:lumMod val="50000"/>
                  </a:schemeClr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   </a:t>
            </a:r>
            <a:r>
              <a:rPr lang="zh-CN" altLang="en-US" sz="4000" b="1">
                <a:solidFill>
                  <a:schemeClr val="accent1">
                    <a:lumMod val="50000"/>
                  </a:schemeClr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老屋说：</a:t>
            </a:r>
            <a:r>
              <a:rPr lang="en-US" altLang="zh-CN" sz="4000" b="1">
                <a:solidFill>
                  <a:schemeClr val="accent1">
                    <a:lumMod val="50000"/>
                  </a:schemeClr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“</a:t>
            </a:r>
            <a:r>
              <a:rPr lang="zh-CN" altLang="en-US" sz="4000" b="1">
                <a:solidFill>
                  <a:schemeClr val="accent1">
                    <a:lumMod val="50000"/>
                  </a:schemeClr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再见！好了，我到了倒下的时候！</a:t>
            </a:r>
            <a:r>
              <a:rPr lang="en-US" altLang="zh-CN" sz="4000" b="1">
                <a:solidFill>
                  <a:schemeClr val="accent1">
                    <a:lumMod val="50000"/>
                  </a:schemeClr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”</a:t>
            </a:r>
            <a:endParaRPr lang="en-US" altLang="zh-CN" sz="4000" b="1">
              <a:solidFill>
                <a:schemeClr val="accent1">
                  <a:lumMod val="50000"/>
                </a:schemeClr>
              </a:solidFill>
              <a:latin typeface="楷体" panose="02010609060101010101" charset="-122"/>
              <a:ea typeface="楷体" panose="02010609060101010101" charset="-122"/>
              <a:sym typeface="+mn-ea"/>
            </a:endParaRPr>
          </a:p>
        </p:txBody>
      </p:sp>
      <p:pic>
        <p:nvPicPr>
          <p:cNvPr id="47" name="图片 46"/>
          <p:cNvPicPr>
            <a:picLocks noChangeAspect="1"/>
          </p:cNvPicPr>
          <p:nvPr/>
        </p:nvPicPr>
        <p:blipFill>
          <a:blip r:embed="rId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660130" y="4626610"/>
            <a:ext cx="1636395" cy="2160270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2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229985" y="5048250"/>
            <a:ext cx="1590040" cy="173863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1686869" flipH="1">
            <a:off x="3980285" y="5630944"/>
            <a:ext cx="774538" cy="1034416"/>
          </a:xfrm>
          <a:prstGeom prst="rect">
            <a:avLst/>
          </a:prstGeom>
        </p:spPr>
      </p:pic>
      <p:pic>
        <p:nvPicPr>
          <p:cNvPr id="49" name="图片 48"/>
          <p:cNvPicPr>
            <a:picLocks noChangeAspect="1"/>
          </p:cNvPicPr>
          <p:nvPr/>
        </p:nvPicPr>
        <p:blipFill>
          <a:blip r:embed="rId4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20800570">
            <a:off x="1586865" y="5842635"/>
            <a:ext cx="509270" cy="962660"/>
          </a:xfrm>
          <a:prstGeom prst="rect">
            <a:avLst/>
          </a:prstGeom>
        </p:spPr>
      </p:pic>
    </p:spTree>
    <p:custDataLst>
      <p:tags r:id="rId5"/>
    </p:custDataLst>
  </p:cSld>
  <p:clrMapOvr>
    <a:masterClrMapping/>
  </p:clrMapOvr>
  <p:transition>
    <p:random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4" name="表格 3"/>
          <p:cNvGraphicFramePr/>
          <p:nvPr/>
        </p:nvGraphicFramePr>
        <p:xfrm>
          <a:off x="720725" y="610870"/>
          <a:ext cx="10916920" cy="49422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33955"/>
                <a:gridCol w="3098165"/>
                <a:gridCol w="2842260"/>
                <a:gridCol w="2542540"/>
              </a:tblGrid>
              <a:tr h="141605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4205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课文内容</a:t>
                      </a:r>
                      <a:endParaRPr lang="zh-CN" altLang="en-US" sz="4205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marL="106771" marR="106771" marT="53385" marB="53385"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4205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生活经验和生活常识</a:t>
                      </a:r>
                      <a:endParaRPr lang="zh-CN" altLang="en-US" sz="4205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marL="106771" marR="106771" marT="53385" marB="53385"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4205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预测内容</a:t>
                      </a:r>
                      <a:endParaRPr lang="zh-CN" altLang="en-US" sz="4205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marL="106771" marR="106771" marT="53385" marB="53385"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4205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实际</a:t>
                      </a:r>
                      <a:endParaRPr lang="zh-CN" altLang="en-US" sz="4205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marL="106771" marR="106771" marT="53385" marB="53385" anchor="ctr" anchorCtr="0"/>
                </a:tc>
              </a:tr>
              <a:tr h="3526155">
                <a:tc>
                  <a:txBody>
                    <a:bodyPr/>
                    <a:p>
                      <a:pPr algn="ctr">
                        <a:lnSpc>
                          <a:spcPct val="120000"/>
                        </a:lnSpc>
                        <a:buNone/>
                      </a:pPr>
                      <a:r>
                        <a:rPr lang="zh-CN" altLang="en-US" sz="3735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老母鸡又来请求老屋不要倒下</a:t>
                      </a:r>
                      <a:endParaRPr lang="zh-CN" altLang="en-US" sz="3735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marL="106771" marR="106771" marT="53385" marB="53385" anchor="ctr" anchorCtr="0"/>
                </a:tc>
                <a:tc>
                  <a:txBody>
                    <a:bodyPr/>
                    <a:p>
                      <a:pPr algn="ctr">
                        <a:lnSpc>
                          <a:spcPct val="120000"/>
                        </a:lnSpc>
                        <a:buNone/>
                      </a:pPr>
                      <a:endParaRPr lang="zh-CN" altLang="en-US" sz="3735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marL="106771" marR="106771" marT="53385" marB="53385"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endParaRPr lang="zh-CN" altLang="en-US" sz="3735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marL="106771" marR="106771" marT="53385" marB="53385"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endParaRPr lang="zh-CN" altLang="en-US" sz="3735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marL="106771" marR="106771" marT="53385" marB="53385" anchor="ctr" anchorCtr="0"/>
                </a:tc>
              </a:tr>
            </a:tbl>
          </a:graphicData>
        </a:graphic>
      </p:graphicFrame>
      <p:sp>
        <p:nvSpPr>
          <p:cNvPr id="2" name="文本框 1"/>
          <p:cNvSpPr txBox="1"/>
          <p:nvPr/>
        </p:nvSpPr>
        <p:spPr>
          <a:xfrm>
            <a:off x="3427095" y="2120265"/>
            <a:ext cx="2733040" cy="28460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l">
              <a:lnSpc>
                <a:spcPct val="120000"/>
              </a:lnSpc>
            </a:pPr>
            <a:r>
              <a:rPr lang="zh-CN" altLang="en-US" sz="3730">
                <a:solidFill>
                  <a:schemeClr val="tx1">
                    <a:lumMod val="95000"/>
                    <a:lumOff val="5000"/>
                  </a:schemeClr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不断地被别</a:t>
            </a:r>
            <a:endParaRPr lang="zh-CN" altLang="en-US" sz="3730">
              <a:solidFill>
                <a:schemeClr val="tx1">
                  <a:lumMod val="95000"/>
                  <a:lumOff val="5000"/>
                </a:schemeClr>
              </a:solidFill>
              <a:latin typeface="楷体" panose="02010609060101010101" charset="-122"/>
              <a:ea typeface="楷体" panose="02010609060101010101" charset="-122"/>
              <a:sym typeface="+mn-ea"/>
            </a:endParaRPr>
          </a:p>
          <a:p>
            <a:pPr algn="l">
              <a:lnSpc>
                <a:spcPct val="120000"/>
              </a:lnSpc>
            </a:pPr>
            <a:r>
              <a:rPr lang="zh-CN" altLang="en-US" sz="3730">
                <a:solidFill>
                  <a:schemeClr val="tx1">
                    <a:lumMod val="95000"/>
                    <a:lumOff val="5000"/>
                  </a:schemeClr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人打扰，可能会觉得很烦</a:t>
            </a:r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6435090" y="2698115"/>
            <a:ext cx="2557780" cy="124142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pPr algn="ctr"/>
            <a:r>
              <a:rPr lang="zh-CN" altLang="en-US" sz="3735">
                <a:solidFill>
                  <a:schemeClr val="tx1">
                    <a:lumMod val="95000"/>
                    <a:lumOff val="5000"/>
                  </a:schemeClr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不会答应老</a:t>
            </a:r>
            <a:endParaRPr lang="zh-CN" altLang="en-US" sz="3735">
              <a:solidFill>
                <a:schemeClr val="tx1">
                  <a:lumMod val="95000"/>
                  <a:lumOff val="5000"/>
                </a:schemeClr>
              </a:solidFill>
              <a:latin typeface="楷体" panose="02010609060101010101" charset="-122"/>
              <a:ea typeface="楷体" panose="02010609060101010101" charset="-122"/>
              <a:sym typeface="+mn-ea"/>
            </a:endParaRPr>
          </a:p>
          <a:p>
            <a:pPr algn="ctr"/>
            <a:r>
              <a:rPr lang="zh-CN" altLang="en-US" sz="3735">
                <a:solidFill>
                  <a:schemeClr val="tx1">
                    <a:lumMod val="95000"/>
                    <a:lumOff val="5000"/>
                  </a:schemeClr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母鸡的请求</a:t>
            </a:r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9356090" y="2273300"/>
            <a:ext cx="2148205" cy="29603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l"/>
            <a:r>
              <a:rPr lang="zh-CN" altLang="en-US" sz="3730">
                <a:solidFill>
                  <a:schemeClr val="tx1">
                    <a:lumMod val="95000"/>
                    <a:lumOff val="5000"/>
                  </a:schemeClr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老屋答应</a:t>
            </a:r>
            <a:endParaRPr lang="zh-CN" altLang="en-US" sz="3730">
              <a:solidFill>
                <a:schemeClr val="tx1">
                  <a:lumMod val="95000"/>
                  <a:lumOff val="5000"/>
                </a:schemeClr>
              </a:solidFill>
              <a:latin typeface="楷体" panose="02010609060101010101" charset="-122"/>
              <a:ea typeface="楷体" panose="02010609060101010101" charset="-122"/>
              <a:sym typeface="+mn-ea"/>
            </a:endParaRPr>
          </a:p>
          <a:p>
            <a:pPr algn="l"/>
            <a:r>
              <a:rPr lang="zh-CN" altLang="en-US" sz="3730">
                <a:solidFill>
                  <a:schemeClr val="tx1">
                    <a:lumMod val="95000"/>
                    <a:lumOff val="5000"/>
                  </a:schemeClr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老母鸡，让它安心孵出九只小鸡</a:t>
            </a:r>
            <a:endParaRPr lang="zh-CN" altLang="en-US"/>
          </a:p>
        </p:txBody>
      </p:sp>
    </p:spTree>
    <p:custDataLst>
      <p:tags r:id="rId1"/>
    </p:custData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3" grpId="0"/>
      <p:bldP spid="3" grpId="1"/>
      <p:bldP spid="5" grpId="0"/>
      <p:bldP spid="5" grpId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/>
        </p:nvSpPr>
        <p:spPr>
          <a:xfrm>
            <a:off x="945833" y="585470"/>
            <a:ext cx="10106025" cy="457454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20000"/>
              </a:lnSpc>
            </a:pPr>
            <a:r>
              <a:rPr lang="en-US" altLang="zh-CN" sz="4670" b="1" i="0" noProof="1">
                <a:solidFill>
                  <a:schemeClr val="accent1">
                    <a:lumMod val="50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+mn-cs"/>
              </a:rPr>
              <a:t>  </a:t>
            </a:r>
            <a:r>
              <a:rPr lang="en-US" altLang="zh-CN" sz="4670" b="1" i="0" noProof="1">
                <a:solidFill>
                  <a:schemeClr val="accent1">
                    <a:lumMod val="50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+mn-cs"/>
                <a:sym typeface="+mn-ea"/>
              </a:rPr>
              <a:t>“</a:t>
            </a:r>
            <a:r>
              <a:rPr lang="zh-CN" altLang="en-US" sz="4670" b="1" i="0" noProof="1">
                <a:solidFill>
                  <a:schemeClr val="accent1">
                    <a:lumMod val="50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+mn-cs"/>
                <a:sym typeface="+mn-ea"/>
              </a:rPr>
              <a:t>等等，老屋！</a:t>
            </a:r>
            <a:r>
              <a:rPr lang="en-US" altLang="zh-CN" sz="4670" b="1" i="0" noProof="1">
                <a:solidFill>
                  <a:schemeClr val="accent1">
                    <a:lumMod val="50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+mn-cs"/>
                <a:sym typeface="+mn-ea"/>
              </a:rPr>
              <a:t>”</a:t>
            </a:r>
            <a:r>
              <a:rPr lang="zh-CN" altLang="en-US" sz="4670" b="1" i="0" noProof="1">
                <a:solidFill>
                  <a:schemeClr val="accent1">
                    <a:lumMod val="50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+mn-cs"/>
                <a:sym typeface="+mn-ea"/>
              </a:rPr>
              <a:t>一个小极了的声音在它门前响起，不注意根本听不到，</a:t>
            </a:r>
            <a:r>
              <a:rPr lang="en-US" altLang="zh-CN" sz="4670" b="1" i="0" noProof="1">
                <a:solidFill>
                  <a:schemeClr val="accent1">
                    <a:lumMod val="50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+mn-cs"/>
                <a:sym typeface="+mn-ea"/>
              </a:rPr>
              <a:t>“</a:t>
            </a:r>
            <a:r>
              <a:rPr lang="zh-CN" altLang="en-US" sz="4670" b="1" i="0" noProof="1">
                <a:solidFill>
                  <a:schemeClr val="accent1">
                    <a:lumMod val="50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+mn-cs"/>
                <a:sym typeface="+mn-ea"/>
              </a:rPr>
              <a:t>请在站一会儿吧，我肚子好</a:t>
            </a:r>
            <a:r>
              <a:rPr lang="zh-CN" altLang="en-US" sz="5140" b="1" i="0" noProof="1">
                <a:solidFill>
                  <a:schemeClr val="accent6">
                    <a:lumMod val="50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+mn-cs"/>
                <a:sym typeface="+mn-ea"/>
              </a:rPr>
              <a:t>饿</a:t>
            </a:r>
            <a:r>
              <a:rPr lang="zh-CN" altLang="en-US" sz="4670" b="1" i="0" noProof="1">
                <a:solidFill>
                  <a:schemeClr val="accent1">
                    <a:lumMod val="50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+mn-cs"/>
                <a:sym typeface="+mn-ea"/>
              </a:rPr>
              <a:t>好饿，外面的树被砍光了，我找不到一个安心织网</a:t>
            </a:r>
            <a:r>
              <a:rPr lang="zh-CN" altLang="en-US" sz="5140" b="1" i="0" noProof="1">
                <a:solidFill>
                  <a:schemeClr val="accent6">
                    <a:lumMod val="50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+mn-cs"/>
                <a:sym typeface="+mn-ea"/>
              </a:rPr>
              <a:t>抓</a:t>
            </a:r>
            <a:r>
              <a:rPr lang="zh-CN" altLang="en-US" sz="4670" b="1" i="0" noProof="1">
                <a:solidFill>
                  <a:schemeClr val="accent1">
                    <a:lumMod val="50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+mn-cs"/>
                <a:sym typeface="+mn-ea"/>
              </a:rPr>
              <a:t>虫的地方。</a:t>
            </a:r>
            <a:r>
              <a:rPr lang="en-US" altLang="zh-CN" sz="4670" b="1" i="0" noProof="1">
                <a:solidFill>
                  <a:schemeClr val="accent1">
                    <a:lumMod val="50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+mn-cs"/>
                <a:sym typeface="+mn-ea"/>
              </a:rPr>
              <a:t>”</a:t>
            </a:r>
            <a:endParaRPr lang="en-US" altLang="zh-CN" sz="4670" b="1" i="0" noProof="1">
              <a:solidFill>
                <a:schemeClr val="accent1">
                  <a:lumMod val="50000"/>
                </a:schemeClr>
              </a:solidFill>
              <a:latin typeface="楷体" panose="02010609060101010101" charset="-122"/>
              <a:ea typeface="楷体" panose="02010609060101010101" charset="-122"/>
              <a:sym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7238365" y="4167505"/>
            <a:ext cx="3813810" cy="2265045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  <p:transition>
    <p:random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6" name="图片 5"/>
          <p:cNvPicPr>
            <a:picLocks noChangeAspect="1"/>
          </p:cNvPicPr>
          <p:nvPr/>
        </p:nvPicPr>
        <p:blipFill>
          <a:blip r:embed="rId1">
            <a:clrChange>
              <a:clrFrom>
                <a:srgbClr val="F6F6F6">
                  <a:alpha val="100000"/>
                </a:srgbClr>
              </a:clrFrom>
              <a:clrTo>
                <a:srgbClr val="F6F6F6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58140" y="-5715"/>
            <a:ext cx="4771390" cy="5112385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5426075" y="1141730"/>
            <a:ext cx="5845175" cy="13220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4000"/>
              <a:t>那么老屋会答应小蜘蛛的请求吗？</a:t>
            </a:r>
            <a:endParaRPr lang="zh-CN" altLang="en-US" sz="4000"/>
          </a:p>
        </p:txBody>
      </p:sp>
      <p:sp>
        <p:nvSpPr>
          <p:cNvPr id="8" name="文本框 7"/>
          <p:cNvSpPr txBox="1"/>
          <p:nvPr/>
        </p:nvSpPr>
        <p:spPr>
          <a:xfrm>
            <a:off x="5798185" y="3172460"/>
            <a:ext cx="5101590" cy="1445260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p>
            <a:r>
              <a:rPr lang="zh-CN" altLang="en-US" sz="4400"/>
              <a:t>我猜到了老屋会怎么回答。</a:t>
            </a:r>
            <a:endParaRPr lang="zh-CN" altLang="en-US" sz="4400"/>
          </a:p>
        </p:txBody>
      </p:sp>
    </p:spTree>
    <p:custDataLst>
      <p:tags r:id="rId2"/>
    </p:custData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4" name="表格 3"/>
          <p:cNvGraphicFramePr/>
          <p:nvPr/>
        </p:nvGraphicFramePr>
        <p:xfrm>
          <a:off x="637223" y="941070"/>
          <a:ext cx="10917238" cy="44735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26740"/>
                <a:gridCol w="3613150"/>
                <a:gridCol w="1964055"/>
                <a:gridCol w="2212975"/>
              </a:tblGrid>
              <a:tr h="138938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4205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课文内容</a:t>
                      </a:r>
                      <a:endParaRPr lang="zh-CN" altLang="en-US" sz="4205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marL="106771" marR="106771" marT="53385" marB="53385"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4205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生活经验和生活常识</a:t>
                      </a:r>
                      <a:endParaRPr lang="zh-CN" altLang="en-US" sz="4205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marL="106771" marR="106771" marT="53385" marB="53385"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4205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预测内容</a:t>
                      </a:r>
                      <a:endParaRPr lang="zh-CN" altLang="en-US" sz="4205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marL="106771" marR="106771" marT="53385" marB="53385"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4205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实际</a:t>
                      </a:r>
                      <a:endParaRPr lang="zh-CN" altLang="en-US" sz="4205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marL="106771" marR="106771" marT="53385" marB="53385" anchor="ctr" anchorCtr="0"/>
                </a:tc>
              </a:tr>
              <a:tr h="3084195">
                <a:tc>
                  <a:txBody>
                    <a:bodyPr/>
                    <a:p>
                      <a:pPr algn="ctr">
                        <a:lnSpc>
                          <a:spcPct val="140000"/>
                        </a:lnSpc>
                        <a:buNone/>
                      </a:pPr>
                      <a:r>
                        <a:rPr lang="zh-CN" altLang="en-US" sz="3735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老母鸡走了之后，小蜘蛛又来请求老屋</a:t>
                      </a:r>
                      <a:endParaRPr lang="zh-CN" altLang="en-US" sz="3735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marL="106771" marR="106771" marT="53385" marB="53385" anchor="ctr" anchorCtr="0"/>
                </a:tc>
                <a:tc>
                  <a:txBody>
                    <a:bodyPr/>
                    <a:p>
                      <a:pPr algn="ctr">
                        <a:lnSpc>
                          <a:spcPct val="140000"/>
                        </a:lnSpc>
                        <a:buNone/>
                      </a:pPr>
                      <a:endParaRPr lang="zh-CN" altLang="en-US" sz="3735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marL="106771" marR="106771" marT="53385" marB="53385" anchor="ctr" anchorCtr="0"/>
                </a:tc>
                <a:tc>
                  <a:txBody>
                    <a:bodyPr/>
                    <a:p>
                      <a:pPr algn="ctr">
                        <a:lnSpc>
                          <a:spcPct val="140000"/>
                        </a:lnSpc>
                        <a:buNone/>
                      </a:pPr>
                      <a:endParaRPr lang="zh-CN" altLang="en-US" sz="3735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marL="106771" marR="106771" marT="53385" marB="53385" anchor="ctr" anchorCtr="0"/>
                </a:tc>
                <a:tc>
                  <a:txBody>
                    <a:bodyPr/>
                    <a:p>
                      <a:pPr algn="ctr">
                        <a:lnSpc>
                          <a:spcPct val="140000"/>
                        </a:lnSpc>
                        <a:buNone/>
                      </a:pPr>
                      <a:endParaRPr lang="zh-CN" altLang="en-US" sz="3735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marL="106771" marR="106771" marT="53385" marB="53385" anchor="ctr" anchorCtr="0"/>
                </a:tc>
              </a:tr>
            </a:tbl>
          </a:graphicData>
        </a:graphic>
      </p:graphicFrame>
      <p:sp>
        <p:nvSpPr>
          <p:cNvPr id="2" name="文本框 1"/>
          <p:cNvSpPr txBox="1"/>
          <p:nvPr/>
        </p:nvSpPr>
        <p:spPr>
          <a:xfrm>
            <a:off x="3942715" y="2623820"/>
            <a:ext cx="3155950" cy="23920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l" fontAlgn="auto">
              <a:lnSpc>
                <a:spcPct val="100000"/>
              </a:lnSpc>
            </a:pPr>
            <a:r>
              <a:rPr lang="zh-CN" altLang="en-US" sz="3735">
                <a:solidFill>
                  <a:schemeClr val="tx1">
                    <a:lumMod val="95000"/>
                    <a:lumOff val="5000"/>
                  </a:schemeClr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乐于帮助别人的人，应该会愿意继续帮助别人</a:t>
            </a:r>
            <a:endParaRPr lang="zh-CN" altLang="en-US"/>
          </a:p>
        </p:txBody>
      </p:sp>
    </p:spTree>
    <p:custDataLst>
      <p:tags r:id="rId1"/>
    </p:custData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/>
        </p:nvSpPr>
        <p:spPr>
          <a:xfrm>
            <a:off x="787400" y="566420"/>
            <a:ext cx="10616565" cy="48926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>
              <a:lnSpc>
                <a:spcPct val="130000"/>
              </a:lnSpc>
            </a:pPr>
            <a:r>
              <a:rPr lang="en-US" altLang="zh-CN" sz="4000" b="1">
                <a:solidFill>
                  <a:schemeClr val="accent1">
                    <a:lumMod val="50000"/>
                  </a:schemeClr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    </a:t>
            </a:r>
            <a:r>
              <a:rPr lang="zh-CN" altLang="en-US" sz="4000" b="1">
                <a:solidFill>
                  <a:schemeClr val="accent1">
                    <a:lumMod val="50000"/>
                  </a:schemeClr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老屋低头看看，眼睛眯成一条缝：</a:t>
            </a:r>
            <a:r>
              <a:rPr lang="en-US" altLang="zh-CN" sz="4000" b="1">
                <a:solidFill>
                  <a:schemeClr val="accent1">
                    <a:lumMod val="50000"/>
                  </a:schemeClr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“</a:t>
            </a:r>
            <a:r>
              <a:rPr lang="zh-CN" altLang="en-US" sz="4000" b="1">
                <a:solidFill>
                  <a:schemeClr val="accent1">
                    <a:lumMod val="50000"/>
                  </a:schemeClr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哦，是小蜘蛛啊。好吧，我就再站一会儿。</a:t>
            </a:r>
            <a:r>
              <a:rPr lang="en-US" altLang="zh-CN" sz="4000" b="1">
                <a:solidFill>
                  <a:schemeClr val="accent1">
                    <a:lumMod val="50000"/>
                  </a:schemeClr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”</a:t>
            </a:r>
            <a:endParaRPr lang="en-US" altLang="zh-CN" sz="4000" b="1" i="0" noProof="1">
              <a:solidFill>
                <a:schemeClr val="accent1">
                  <a:lumMod val="50000"/>
                </a:schemeClr>
              </a:solidFill>
              <a:latin typeface="楷体" panose="02010609060101010101" charset="-122"/>
              <a:ea typeface="楷体" panose="02010609060101010101" charset="-122"/>
            </a:endParaRPr>
          </a:p>
          <a:p>
            <a:pPr>
              <a:lnSpc>
                <a:spcPct val="130000"/>
              </a:lnSpc>
            </a:pPr>
            <a:r>
              <a:rPr lang="en-US" altLang="zh-CN" sz="4000" b="1">
                <a:solidFill>
                  <a:schemeClr val="accent1">
                    <a:lumMod val="50000"/>
                  </a:schemeClr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    </a:t>
            </a:r>
            <a:r>
              <a:rPr lang="zh-CN" altLang="en-US" sz="4000" b="1">
                <a:solidFill>
                  <a:schemeClr val="accent1">
                    <a:lumMod val="50000"/>
                  </a:schemeClr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小蜘蛛飞快地爬进屋子，在屋檐上织了一</a:t>
            </a:r>
            <a:r>
              <a:rPr lang="zh-CN" altLang="en-US" sz="4000" b="1">
                <a:solidFill>
                  <a:schemeClr val="accent6">
                    <a:lumMod val="50000"/>
                  </a:schemeClr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张</a:t>
            </a:r>
            <a:r>
              <a:rPr lang="zh-CN" altLang="en-US" sz="4000" b="1">
                <a:solidFill>
                  <a:schemeClr val="accent1">
                    <a:lumMod val="50000"/>
                  </a:schemeClr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又大又漂亮的网。</a:t>
            </a:r>
            <a:r>
              <a:rPr lang="zh-CN" altLang="en-US" sz="4000" b="1">
                <a:solidFill>
                  <a:srgbClr val="0070C0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偶尔</a:t>
            </a:r>
            <a:r>
              <a:rPr lang="zh-CN" altLang="en-US" sz="4000" b="1">
                <a:solidFill>
                  <a:schemeClr val="accent1">
                    <a:lumMod val="50000"/>
                  </a:schemeClr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有虫子</a:t>
            </a:r>
            <a:r>
              <a:rPr lang="zh-CN" altLang="en-US" sz="4000" b="1">
                <a:solidFill>
                  <a:schemeClr val="accent6">
                    <a:lumMod val="50000"/>
                  </a:schemeClr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撞</a:t>
            </a:r>
            <a:r>
              <a:rPr lang="zh-CN" altLang="en-US" sz="4000" b="1">
                <a:solidFill>
                  <a:schemeClr val="accent1">
                    <a:lumMod val="50000"/>
                  </a:schemeClr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到网上，小蜘蛛马上爬过去把虫子吃掉。</a:t>
            </a:r>
            <a:endParaRPr lang="zh-CN" altLang="en-US" sz="4000" b="1" i="0" noProof="1">
              <a:solidFill>
                <a:schemeClr val="accent1">
                  <a:lumMod val="50000"/>
                </a:schemeClr>
              </a:solidFill>
              <a:latin typeface="楷体" panose="02010609060101010101" charset="-122"/>
              <a:ea typeface="楷体" panose="02010609060101010101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4000" b="1">
                <a:solidFill>
                  <a:schemeClr val="accent1">
                    <a:lumMod val="50000"/>
                  </a:schemeClr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    </a:t>
            </a:r>
            <a:r>
              <a:rPr lang="en-US" altLang="zh-CN" sz="4000" b="1">
                <a:solidFill>
                  <a:schemeClr val="accent1">
                    <a:lumMod val="50000"/>
                  </a:schemeClr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“</a:t>
            </a:r>
            <a:r>
              <a:rPr lang="zh-CN" altLang="en-US" sz="4000" b="1">
                <a:solidFill>
                  <a:schemeClr val="accent1">
                    <a:lumMod val="50000"/>
                  </a:schemeClr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小蜘蛛，你吃</a:t>
            </a:r>
            <a:r>
              <a:rPr lang="zh-CN" altLang="en-US" sz="4000" b="1">
                <a:solidFill>
                  <a:schemeClr val="accent6">
                    <a:lumMod val="50000"/>
                  </a:schemeClr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饱</a:t>
            </a:r>
            <a:r>
              <a:rPr lang="zh-CN" altLang="en-US" sz="4000" b="1">
                <a:solidFill>
                  <a:schemeClr val="accent1">
                    <a:lumMod val="50000"/>
                  </a:schemeClr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了吗？</a:t>
            </a:r>
            <a:r>
              <a:rPr lang="en-US" altLang="zh-CN" sz="4000" b="1">
                <a:solidFill>
                  <a:schemeClr val="accent1">
                    <a:lumMod val="50000"/>
                  </a:schemeClr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”</a:t>
            </a:r>
            <a:r>
              <a:rPr lang="zh-CN" altLang="en-US" sz="4000" b="1">
                <a:solidFill>
                  <a:schemeClr val="accent1">
                    <a:lumMod val="50000"/>
                  </a:schemeClr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老屋问。</a:t>
            </a:r>
            <a:endParaRPr lang="zh-CN" altLang="en-US" sz="4000" b="1">
              <a:solidFill>
                <a:schemeClr val="accent1">
                  <a:lumMod val="50000"/>
                </a:schemeClr>
              </a:solidFill>
              <a:latin typeface="楷体" panose="02010609060101010101" charset="-122"/>
              <a:ea typeface="楷体" panose="02010609060101010101" charset="-122"/>
              <a:sym typeface="+mn-ea"/>
            </a:endParaRPr>
          </a:p>
        </p:txBody>
      </p:sp>
      <p:pic>
        <p:nvPicPr>
          <p:cNvPr id="2" name="图片 1" descr="timg (13)"/>
          <p:cNvPicPr>
            <a:picLocks noChangeAspect="1"/>
          </p:cNvPicPr>
          <p:nvPr/>
        </p:nvPicPr>
        <p:blipFill>
          <a:blip r:embed="rId1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 b="11752"/>
          <a:stretch>
            <a:fillRect/>
          </a:stretch>
        </p:blipFill>
        <p:spPr>
          <a:xfrm>
            <a:off x="9737725" y="3766185"/>
            <a:ext cx="2352675" cy="3032125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  <p:transition>
    <p:random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4" name="表格 3"/>
          <p:cNvGraphicFramePr/>
          <p:nvPr/>
        </p:nvGraphicFramePr>
        <p:xfrm>
          <a:off x="637223" y="701358"/>
          <a:ext cx="10917238" cy="44735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26740"/>
                <a:gridCol w="3613150"/>
                <a:gridCol w="1964055"/>
                <a:gridCol w="2212975"/>
              </a:tblGrid>
              <a:tr h="138938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4205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课文内容</a:t>
                      </a:r>
                      <a:endParaRPr lang="zh-CN" altLang="en-US" sz="4205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marL="106771" marR="106771" marT="53385" marB="53385"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4205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生活经验和生活常识</a:t>
                      </a:r>
                      <a:endParaRPr lang="zh-CN" altLang="en-US" sz="4205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marL="106771" marR="106771" marT="53385" marB="53385"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4205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预测内容</a:t>
                      </a:r>
                      <a:endParaRPr lang="zh-CN" altLang="en-US" sz="4205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marL="106771" marR="106771" marT="53385" marB="53385"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4205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实际</a:t>
                      </a:r>
                      <a:endParaRPr lang="zh-CN" altLang="en-US" sz="4205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marL="106771" marR="106771" marT="53385" marB="53385" anchor="ctr" anchorCtr="0"/>
                </a:tc>
              </a:tr>
              <a:tr h="3084195">
                <a:tc>
                  <a:txBody>
                    <a:bodyPr/>
                    <a:p>
                      <a:pPr algn="ctr">
                        <a:lnSpc>
                          <a:spcPct val="140000"/>
                        </a:lnSpc>
                        <a:buNone/>
                      </a:pPr>
                      <a:r>
                        <a:rPr lang="zh-CN" altLang="en-US" sz="3735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老母鸡走了之后，小蜘蛛又来请求老屋</a:t>
                      </a:r>
                      <a:endParaRPr lang="zh-CN" altLang="en-US" sz="3735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marL="106771" marR="106771" marT="53385" marB="53385" anchor="ctr" anchorCtr="0"/>
                </a:tc>
                <a:tc>
                  <a:txBody>
                    <a:bodyPr/>
                    <a:p>
                      <a:pPr algn="ctr">
                        <a:lnSpc>
                          <a:spcPct val="140000"/>
                        </a:lnSpc>
                        <a:buNone/>
                      </a:pPr>
                      <a:endParaRPr lang="zh-CN" altLang="en-US" sz="3735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marL="106771" marR="106771" marT="53385" marB="53385" anchor="ctr" anchorCtr="0"/>
                </a:tc>
                <a:tc>
                  <a:txBody>
                    <a:bodyPr/>
                    <a:p>
                      <a:pPr algn="ctr">
                        <a:lnSpc>
                          <a:spcPct val="140000"/>
                        </a:lnSpc>
                        <a:buNone/>
                      </a:pPr>
                      <a:endParaRPr lang="zh-CN" altLang="en-US" sz="3735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marL="106771" marR="106771" marT="53385" marB="53385" anchor="ctr" anchorCtr="0"/>
                </a:tc>
                <a:tc>
                  <a:txBody>
                    <a:bodyPr/>
                    <a:p>
                      <a:pPr algn="ctr">
                        <a:lnSpc>
                          <a:spcPct val="140000"/>
                        </a:lnSpc>
                        <a:buNone/>
                      </a:pPr>
                      <a:endParaRPr lang="zh-CN" altLang="en-US" sz="3735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marL="106771" marR="106771" marT="53385" marB="53385" anchor="ctr" anchorCtr="0"/>
                </a:tc>
              </a:tr>
            </a:tbl>
          </a:graphicData>
        </a:graphic>
      </p:graphicFrame>
      <p:sp>
        <p:nvSpPr>
          <p:cNvPr id="2" name="文本框 1"/>
          <p:cNvSpPr txBox="1"/>
          <p:nvPr/>
        </p:nvSpPr>
        <p:spPr>
          <a:xfrm>
            <a:off x="3996055" y="2407920"/>
            <a:ext cx="3281680" cy="23920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l" fontAlgn="auto">
              <a:lnSpc>
                <a:spcPct val="100000"/>
              </a:lnSpc>
            </a:pPr>
            <a:r>
              <a:rPr lang="zh-CN" altLang="en-US" sz="3735">
                <a:solidFill>
                  <a:schemeClr val="tx1">
                    <a:lumMod val="95000"/>
                    <a:lumOff val="5000"/>
                  </a:schemeClr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乐于帮助别人</a:t>
            </a:r>
            <a:br>
              <a:rPr lang="zh-CN" altLang="en-US" sz="3735">
                <a:solidFill>
                  <a:schemeClr val="tx1">
                    <a:lumMod val="95000"/>
                    <a:lumOff val="5000"/>
                  </a:schemeClr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</a:br>
            <a:r>
              <a:rPr lang="zh-CN" altLang="en-US" sz="3735">
                <a:solidFill>
                  <a:schemeClr val="tx1">
                    <a:lumMod val="95000"/>
                    <a:lumOff val="5000"/>
                  </a:schemeClr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的人，应该会愿意继续帮助别人</a:t>
            </a:r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7491095" y="2233295"/>
            <a:ext cx="1607820" cy="250698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pPr algn="ctr">
              <a:lnSpc>
                <a:spcPct val="140000"/>
              </a:lnSpc>
            </a:pPr>
            <a:r>
              <a:rPr lang="zh-CN" altLang="en-US" sz="3735">
                <a:solidFill>
                  <a:schemeClr val="tx1">
                    <a:lumMod val="95000"/>
                    <a:lumOff val="5000"/>
                  </a:schemeClr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我想老</a:t>
            </a:r>
            <a:endParaRPr lang="zh-CN" altLang="en-US" sz="3735">
              <a:solidFill>
                <a:schemeClr val="tx1">
                  <a:lumMod val="95000"/>
                  <a:lumOff val="5000"/>
                </a:schemeClr>
              </a:solidFill>
              <a:latin typeface="楷体" panose="02010609060101010101" charset="-122"/>
              <a:ea typeface="楷体" panose="02010609060101010101" charset="-122"/>
              <a:sym typeface="+mn-ea"/>
            </a:endParaRPr>
          </a:p>
          <a:p>
            <a:pPr algn="ctr">
              <a:lnSpc>
                <a:spcPct val="140000"/>
              </a:lnSpc>
            </a:pPr>
            <a:r>
              <a:rPr lang="zh-CN" altLang="en-US" sz="3735">
                <a:solidFill>
                  <a:schemeClr val="tx1">
                    <a:lumMod val="95000"/>
                    <a:lumOff val="5000"/>
                  </a:schemeClr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屋会答</a:t>
            </a:r>
            <a:endParaRPr lang="zh-CN" altLang="en-US" sz="3735">
              <a:solidFill>
                <a:schemeClr val="tx1">
                  <a:lumMod val="95000"/>
                  <a:lumOff val="5000"/>
                </a:schemeClr>
              </a:solidFill>
              <a:latin typeface="楷体" panose="02010609060101010101" charset="-122"/>
              <a:ea typeface="楷体" panose="02010609060101010101" charset="-122"/>
              <a:sym typeface="+mn-ea"/>
            </a:endParaRPr>
          </a:p>
          <a:p>
            <a:pPr algn="ctr">
              <a:lnSpc>
                <a:spcPct val="140000"/>
              </a:lnSpc>
            </a:pPr>
            <a:r>
              <a:rPr lang="zh-CN" altLang="en-US" sz="3735">
                <a:solidFill>
                  <a:schemeClr val="tx1">
                    <a:lumMod val="95000"/>
                    <a:lumOff val="5000"/>
                  </a:schemeClr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应的</a:t>
            </a:r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9639300" y="2407920"/>
            <a:ext cx="1607820" cy="170180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pPr algn="ctr">
              <a:lnSpc>
                <a:spcPct val="140000"/>
              </a:lnSpc>
            </a:pPr>
            <a:r>
              <a:rPr lang="zh-CN" altLang="en-US" sz="3735">
                <a:solidFill>
                  <a:schemeClr val="tx1">
                    <a:lumMod val="95000"/>
                    <a:lumOff val="5000"/>
                  </a:schemeClr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老屋一</a:t>
            </a:r>
            <a:endParaRPr lang="zh-CN" altLang="en-US" sz="3735">
              <a:solidFill>
                <a:schemeClr val="tx1">
                  <a:lumMod val="95000"/>
                  <a:lumOff val="5000"/>
                </a:schemeClr>
              </a:solidFill>
              <a:latin typeface="楷体" panose="02010609060101010101" charset="-122"/>
              <a:ea typeface="楷体" panose="02010609060101010101" charset="-122"/>
              <a:sym typeface="+mn-ea"/>
            </a:endParaRPr>
          </a:p>
          <a:p>
            <a:pPr algn="ctr">
              <a:lnSpc>
                <a:spcPct val="140000"/>
              </a:lnSpc>
            </a:pPr>
            <a:r>
              <a:rPr lang="zh-CN" altLang="en-US" sz="3735">
                <a:solidFill>
                  <a:schemeClr val="tx1">
                    <a:lumMod val="95000"/>
                    <a:lumOff val="5000"/>
                  </a:schemeClr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直站着</a:t>
            </a:r>
            <a:endParaRPr lang="zh-CN" altLang="en-US"/>
          </a:p>
        </p:txBody>
      </p:sp>
    </p:spTree>
    <p:custDataLst>
      <p:tags r:id="rId1"/>
    </p:custData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3" grpId="1"/>
      <p:bldP spid="6" grpId="0"/>
      <p:bldP spid="6" grpId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/>
        </p:nvSpPr>
        <p:spPr>
          <a:xfrm>
            <a:off x="678815" y="327660"/>
            <a:ext cx="10218420" cy="51695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50000"/>
              </a:lnSpc>
            </a:pPr>
            <a:r>
              <a:rPr lang="zh-CN" altLang="en-US" sz="3200" b="1" i="0" noProof="1">
                <a:solidFill>
                  <a:schemeClr val="accent1">
                    <a:lumMod val="50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+mn-cs"/>
              </a:rPr>
              <a:t>    </a:t>
            </a:r>
            <a:r>
              <a:rPr lang="en-US" altLang="zh-CN" sz="3600" b="1" i="0" noProof="1">
                <a:solidFill>
                  <a:schemeClr val="accent1">
                    <a:lumMod val="50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+mn-cs"/>
              </a:rPr>
              <a:t>“</a:t>
            </a:r>
            <a:r>
              <a:rPr lang="zh-CN" altLang="en-US" sz="3600" b="1" i="0" noProof="1">
                <a:solidFill>
                  <a:schemeClr val="accent1">
                    <a:lumMod val="50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+mn-cs"/>
              </a:rPr>
              <a:t>没有，没有！</a:t>
            </a:r>
            <a:r>
              <a:rPr lang="en-US" altLang="zh-CN" sz="3600" b="1" i="0" noProof="1">
                <a:solidFill>
                  <a:schemeClr val="accent1">
                    <a:lumMod val="50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+mn-cs"/>
              </a:rPr>
              <a:t>”</a:t>
            </a:r>
            <a:r>
              <a:rPr lang="zh-CN" altLang="en-US" sz="3600" b="1" i="0" noProof="1">
                <a:solidFill>
                  <a:schemeClr val="accent1">
                    <a:lumMod val="50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+mn-cs"/>
              </a:rPr>
              <a:t>小蜘蛛一边忙着补网，一边回答，</a:t>
            </a:r>
            <a:r>
              <a:rPr lang="en-US" altLang="zh-CN" sz="3600" b="1" i="0" noProof="1">
                <a:solidFill>
                  <a:schemeClr val="accent1">
                    <a:lumMod val="50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+mn-cs"/>
              </a:rPr>
              <a:t>“</a:t>
            </a:r>
            <a:r>
              <a:rPr lang="zh-CN" altLang="en-US" sz="3600" b="1" i="0" noProof="1">
                <a:solidFill>
                  <a:schemeClr val="accent1">
                    <a:lumMod val="50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+mn-cs"/>
              </a:rPr>
              <a:t>老屋老屋，我给你讲个故事吧！</a:t>
            </a:r>
            <a:r>
              <a:rPr lang="en-US" altLang="zh-CN" sz="3600" b="1" i="0" noProof="1">
                <a:solidFill>
                  <a:schemeClr val="accent1">
                    <a:lumMod val="50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+mn-cs"/>
              </a:rPr>
              <a:t>”</a:t>
            </a:r>
            <a:endParaRPr lang="en-US" altLang="zh-CN" sz="3600" b="1" i="0" noProof="1">
              <a:solidFill>
                <a:schemeClr val="accent1">
                  <a:lumMod val="50000"/>
                </a:schemeClr>
              </a:solidFill>
              <a:latin typeface="楷体" panose="02010609060101010101" charset="-122"/>
              <a:ea typeface="楷体" panose="02010609060101010101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3600" b="1" i="0" noProof="1">
                <a:solidFill>
                  <a:schemeClr val="accent1">
                    <a:lumMod val="50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+mn-cs"/>
              </a:rPr>
              <a:t>    </a:t>
            </a:r>
            <a:r>
              <a:rPr lang="zh-CN" altLang="en-US" sz="3600" b="1" i="0" noProof="1">
                <a:solidFill>
                  <a:schemeClr val="accent1">
                    <a:lumMod val="50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+mn-cs"/>
              </a:rPr>
              <a:t>老屋想，这倒很有意思于是它就开始听小蜘蛛讲故事。</a:t>
            </a:r>
            <a:endParaRPr lang="zh-CN" altLang="en-US" sz="3600" b="1" i="0" noProof="1">
              <a:solidFill>
                <a:schemeClr val="accent1">
                  <a:lumMod val="50000"/>
                </a:schemeClr>
              </a:solidFill>
              <a:latin typeface="楷体" panose="02010609060101010101" charset="-122"/>
              <a:ea typeface="楷体" panose="02010609060101010101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3600" b="1" i="0" noProof="1">
                <a:solidFill>
                  <a:schemeClr val="accent1">
                    <a:lumMod val="50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+mn-cs"/>
              </a:rPr>
              <a:t>    小蜘蛛的故事一直没讲完，因此，老屋到现在还站在那儿，边</a:t>
            </a:r>
            <a:r>
              <a:rPr lang="zh-CN" altLang="en-US" sz="4000" b="1" i="0" noProof="1">
                <a:solidFill>
                  <a:schemeClr val="accent6">
                    <a:lumMod val="50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+mn-cs"/>
              </a:rPr>
              <a:t>晒</a:t>
            </a:r>
            <a:r>
              <a:rPr lang="zh-CN" altLang="en-US" sz="3600" b="1" i="0" noProof="1">
                <a:solidFill>
                  <a:schemeClr val="accent1">
                    <a:lumMod val="50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+mn-cs"/>
              </a:rPr>
              <a:t>太阳，边听小蜘蛛讲故事。</a:t>
            </a:r>
            <a:endParaRPr lang="zh-CN" altLang="en-US" sz="3600" b="1" i="0" noProof="1">
              <a:solidFill>
                <a:schemeClr val="accent1">
                  <a:lumMod val="50000"/>
                </a:schemeClr>
              </a:solidFill>
              <a:latin typeface="楷体" panose="02010609060101010101" charset="-122"/>
              <a:ea typeface="楷体" panose="02010609060101010101" charset="-122"/>
              <a:cs typeface="+mn-cs"/>
            </a:endParaRPr>
          </a:p>
        </p:txBody>
      </p:sp>
      <p:pic>
        <p:nvPicPr>
          <p:cNvPr id="41" name="图片 40"/>
          <p:cNvPicPr>
            <a:picLocks noChangeAspect="1"/>
          </p:cNvPicPr>
          <p:nvPr/>
        </p:nvPicPr>
        <p:blipFill>
          <a:blip r:embed="rId1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684405" y="1368067"/>
            <a:ext cx="640705" cy="2582384"/>
          </a:xfrm>
          <a:prstGeom prst="rect">
            <a:avLst/>
          </a:prstGeom>
        </p:spPr>
      </p:pic>
      <p:pic>
        <p:nvPicPr>
          <p:cNvPr id="40" name="图片 39"/>
          <p:cNvPicPr>
            <a:picLocks noChangeAspect="1"/>
          </p:cNvPicPr>
          <p:nvPr/>
        </p:nvPicPr>
        <p:blipFill>
          <a:blip r:embed="rId2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325440" y="3887888"/>
            <a:ext cx="399255" cy="1609211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/>
        </p:nvSpPr>
        <p:spPr>
          <a:xfrm>
            <a:off x="1177925" y="748030"/>
            <a:ext cx="8264525" cy="70675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r>
              <a:rPr lang="en-US" altLang="zh-CN" sz="4000" b="1" dirty="0">
                <a:sym typeface="+mn-ea"/>
              </a:rPr>
              <a:t>1.</a:t>
            </a:r>
            <a:r>
              <a:rPr lang="zh-CN" altLang="en-US" sz="4000" b="1" dirty="0">
                <a:sym typeface="+mn-ea"/>
              </a:rPr>
              <a:t>最后蜘蛛为什么给老屋讲故事？　</a:t>
            </a:r>
            <a:endParaRPr lang="zh-CN" altLang="en-US" sz="4000" b="1" dirty="0">
              <a:sym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916940" y="2136775"/>
            <a:ext cx="6841490" cy="25844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l">
              <a:lnSpc>
                <a:spcPct val="150000"/>
              </a:lnSpc>
            </a:pPr>
            <a:r>
              <a:rPr lang="en-US" altLang="zh-CN" sz="3600">
                <a:solidFill>
                  <a:srgbClr val="00B050"/>
                </a:solidFill>
                <a:sym typeface="+mn-ea"/>
              </a:rPr>
              <a:t>       </a:t>
            </a:r>
            <a:r>
              <a:rPr lang="zh-CN" altLang="en-US" sz="3600">
                <a:solidFill>
                  <a:srgbClr val="00B050"/>
                </a:solidFill>
                <a:sym typeface="+mn-ea"/>
              </a:rPr>
              <a:t>答：</a:t>
            </a:r>
            <a:r>
              <a:rPr lang="zh-CN" altLang="en-US" sz="3600" dirty="0">
                <a:solidFill>
                  <a:srgbClr val="00B050"/>
                </a:solidFill>
                <a:sym typeface="+mn-ea"/>
              </a:rPr>
              <a:t>蜘蛛给老屋讲故事</a:t>
            </a:r>
            <a:r>
              <a:rPr lang="zh-CN" altLang="en-US" sz="3600">
                <a:solidFill>
                  <a:srgbClr val="00B050"/>
                </a:solidFill>
                <a:sym typeface="+mn-ea"/>
              </a:rPr>
              <a:t> 是怕老屋寂寞，是为了报答老屋。（其他言之有理也可以）</a:t>
            </a:r>
            <a:endParaRPr lang="zh-CN" altLang="en-US" sz="3600">
              <a:solidFill>
                <a:srgbClr val="00B050"/>
              </a:solidFill>
              <a:sym typeface="+mn-ea"/>
            </a:endParaRPr>
          </a:p>
        </p:txBody>
      </p:sp>
      <p:pic>
        <p:nvPicPr>
          <p:cNvPr id="2" name="图片 1" descr="timg (19)"/>
          <p:cNvPicPr>
            <a:picLocks noChangeAspect="1"/>
          </p:cNvPicPr>
          <p:nvPr/>
        </p:nvPicPr>
        <p:blipFill>
          <a:blip r:embed="rId1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936865" y="1454785"/>
            <a:ext cx="4299585" cy="5461635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5" grpId="0"/>
      <p:bldP spid="5" grpId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/>
        </p:nvSpPr>
        <p:spPr>
          <a:xfrm>
            <a:off x="1066800" y="763270"/>
            <a:ext cx="9575800" cy="107632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r>
              <a:rPr lang="en-US" altLang="zh-CN" sz="3200" b="1">
                <a:latin typeface="宋体" panose="02010600030101010101" pitchFamily="2" charset="-122"/>
                <a:cs typeface="宋体" panose="02010600030101010101" pitchFamily="2" charset="-122"/>
                <a:sym typeface="+mn-ea"/>
              </a:rPr>
              <a:t>1.</a:t>
            </a:r>
            <a:r>
              <a:rPr lang="zh-CN" altLang="en-US" sz="3200" b="1">
                <a:latin typeface="宋体" panose="02010600030101010101" pitchFamily="2" charset="-122"/>
                <a:cs typeface="宋体" panose="02010600030101010101" pitchFamily="2" charset="-122"/>
                <a:sym typeface="+mn-ea"/>
              </a:rPr>
              <a:t>读完了这个故事，我想大家应该都知道老屋为什么</a:t>
            </a:r>
            <a:endParaRPr lang="zh-CN" altLang="en-US" sz="3200" b="1">
              <a:latin typeface="宋体" panose="02010600030101010101" pitchFamily="2" charset="-122"/>
              <a:cs typeface="宋体" panose="02010600030101010101" pitchFamily="2" charset="-122"/>
              <a:sym typeface="+mn-ea"/>
            </a:endParaRPr>
          </a:p>
          <a:p>
            <a:r>
              <a:rPr lang="zh-CN" altLang="en-US" sz="3200" b="1">
                <a:latin typeface="宋体" panose="02010600030101010101" pitchFamily="2" charset="-122"/>
                <a:cs typeface="宋体" panose="02010600030101010101" pitchFamily="2" charset="-122"/>
                <a:sym typeface="+mn-ea"/>
              </a:rPr>
              <a:t>倒不了了吧，请说一说自己的看法</a:t>
            </a:r>
            <a:endParaRPr lang="zh-CN" altLang="en-US" sz="3200" b="1">
              <a:latin typeface="宋体" panose="02010600030101010101" pitchFamily="2" charset="-122"/>
              <a:cs typeface="宋体" panose="02010600030101010101" pitchFamily="2" charset="-122"/>
              <a:sym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162685" y="2736215"/>
            <a:ext cx="6325870" cy="19380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zh-CN" sz="4000">
                <a:solidFill>
                  <a:srgbClr val="00B050"/>
                </a:solidFill>
              </a:rPr>
              <a:t>       </a:t>
            </a:r>
            <a:r>
              <a:rPr lang="zh-CN" altLang="en-US" sz="4000">
                <a:solidFill>
                  <a:srgbClr val="00B050"/>
                </a:solidFill>
              </a:rPr>
              <a:t>老屋“总也倒不了”并非是被施了魔法，而是出于对他人的关爱。</a:t>
            </a:r>
            <a:endParaRPr lang="zh-CN" altLang="en-US" sz="4000">
              <a:solidFill>
                <a:srgbClr val="00B050"/>
              </a:solidFill>
            </a:endParaRPr>
          </a:p>
        </p:txBody>
      </p:sp>
      <p:pic>
        <p:nvPicPr>
          <p:cNvPr id="2" name="图片 1" descr="图片1 (3)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488555" y="1301115"/>
            <a:ext cx="4958715" cy="5624195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5" grpId="0"/>
      <p:bldP spid="5" grpId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2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 rot="21210126">
            <a:off x="464820" y="241300"/>
            <a:ext cx="892810" cy="1161415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4800" b="1" dirty="0">
                <a:solidFill>
                  <a:schemeClr val="bg1"/>
                </a:solidFill>
                <a:latin typeface="Arial" panose="020B0604020202020204" pitchFamily="34" charset="0"/>
                <a:ea typeface="华文细黑" panose="02010600040101010101" pitchFamily="2" charset="-122"/>
              </a:rPr>
              <a:t>课</a:t>
            </a:r>
            <a:endParaRPr lang="zh-CN" altLang="en-US" sz="4800" b="1" dirty="0">
              <a:solidFill>
                <a:schemeClr val="bg1"/>
              </a:solidFill>
              <a:latin typeface="Arial" panose="020B0604020202020204" pitchFamily="34" charset="0"/>
              <a:ea typeface="华文细黑" panose="02010600040101010101" pitchFamily="2" charset="-122"/>
            </a:endParaRPr>
          </a:p>
        </p:txBody>
      </p:sp>
      <p:sp>
        <p:nvSpPr>
          <p:cNvPr id="3" name="矩形 3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 rot="422379">
            <a:off x="1496060" y="243205"/>
            <a:ext cx="862330" cy="1090295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4800" b="1" dirty="0">
                <a:solidFill>
                  <a:schemeClr val="bg1"/>
                </a:solidFill>
                <a:latin typeface="Arial" panose="020B0604020202020204" pitchFamily="34" charset="0"/>
                <a:ea typeface="华文细黑" panose="02010600040101010101" pitchFamily="2" charset="-122"/>
              </a:rPr>
              <a:t>后</a:t>
            </a:r>
            <a:endParaRPr lang="zh-CN" altLang="en-US" sz="4800" b="1" dirty="0">
              <a:solidFill>
                <a:schemeClr val="bg1"/>
              </a:solidFill>
              <a:latin typeface="Arial" panose="020B0604020202020204" pitchFamily="34" charset="0"/>
              <a:ea typeface="华文细黑" panose="02010600040101010101" pitchFamily="2" charset="-122"/>
            </a:endParaRPr>
          </a:p>
        </p:txBody>
      </p:sp>
      <p:sp>
        <p:nvSpPr>
          <p:cNvPr id="4" name="矩形 4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 rot="21179011">
            <a:off x="2489200" y="208280"/>
            <a:ext cx="882650" cy="1159510"/>
          </a:xfrm>
          <a:prstGeom prst="rect">
            <a:avLst/>
          </a:prstGeom>
          <a:solidFill>
            <a:srgbClr val="9BBB5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4800" b="1" dirty="0">
                <a:solidFill>
                  <a:schemeClr val="bg1"/>
                </a:solidFill>
                <a:latin typeface="Arial" panose="020B0604020202020204" pitchFamily="34" charset="0"/>
                <a:ea typeface="华文细黑" panose="02010600040101010101" pitchFamily="2" charset="-122"/>
              </a:rPr>
              <a:t>拓</a:t>
            </a:r>
            <a:endParaRPr lang="zh-CN" altLang="en-US" sz="4800" b="1" dirty="0">
              <a:solidFill>
                <a:schemeClr val="bg1"/>
              </a:solidFill>
              <a:latin typeface="Arial" panose="020B0604020202020204" pitchFamily="34" charset="0"/>
              <a:ea typeface="华文细黑" panose="02010600040101010101" pitchFamily="2" charset="-122"/>
            </a:endParaRPr>
          </a:p>
        </p:txBody>
      </p:sp>
      <p:sp>
        <p:nvSpPr>
          <p:cNvPr id="5" name="矩形 5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 rot="352131">
            <a:off x="3494405" y="236855"/>
            <a:ext cx="892810" cy="1111250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4800" b="1" dirty="0">
                <a:solidFill>
                  <a:schemeClr val="bg1"/>
                </a:solidFill>
                <a:latin typeface="Arial" panose="020B0604020202020204" pitchFamily="34" charset="0"/>
                <a:ea typeface="华文细黑" panose="02010600040101010101" pitchFamily="2" charset="-122"/>
              </a:rPr>
              <a:t>展</a:t>
            </a:r>
            <a:endParaRPr lang="zh-CN" altLang="en-US" sz="4800" b="1" dirty="0">
              <a:solidFill>
                <a:schemeClr val="bg1"/>
              </a:solidFill>
              <a:latin typeface="Arial" panose="020B0604020202020204" pitchFamily="34" charset="0"/>
              <a:ea typeface="华文细黑" panose="02010600040101010101" pitchFamily="2" charset="-122"/>
            </a:endParaRPr>
          </a:p>
        </p:txBody>
      </p:sp>
      <p:sp>
        <p:nvSpPr>
          <p:cNvPr id="6" name="矩形 2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 rot="21210126">
            <a:off x="479425" y="241300"/>
            <a:ext cx="892810" cy="1161415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4800" b="1" dirty="0">
                <a:solidFill>
                  <a:schemeClr val="bg1"/>
                </a:solidFill>
                <a:latin typeface="Arial" panose="020B0604020202020204" pitchFamily="34" charset="0"/>
                <a:ea typeface="华文细黑" panose="02010600040101010101" pitchFamily="2" charset="-122"/>
              </a:rPr>
              <a:t>课</a:t>
            </a:r>
            <a:endParaRPr lang="zh-CN" altLang="en-US" sz="4800" b="1" dirty="0">
              <a:solidFill>
                <a:schemeClr val="bg1"/>
              </a:solidFill>
              <a:latin typeface="Arial" panose="020B0604020202020204" pitchFamily="34" charset="0"/>
              <a:ea typeface="华文细黑" panose="02010600040101010101" pitchFamily="2" charset="-122"/>
            </a:endParaRPr>
          </a:p>
        </p:txBody>
      </p:sp>
      <p:sp>
        <p:nvSpPr>
          <p:cNvPr id="7" name="矩形 3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 rot="422379">
            <a:off x="1510665" y="243205"/>
            <a:ext cx="862330" cy="1090295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4800" b="1" dirty="0">
                <a:solidFill>
                  <a:schemeClr val="bg1"/>
                </a:solidFill>
                <a:latin typeface="Arial" panose="020B0604020202020204" pitchFamily="34" charset="0"/>
                <a:ea typeface="华文细黑" panose="02010600040101010101" pitchFamily="2" charset="-122"/>
              </a:rPr>
              <a:t>后</a:t>
            </a:r>
            <a:endParaRPr lang="zh-CN" altLang="en-US" sz="4800" b="1" dirty="0">
              <a:solidFill>
                <a:schemeClr val="bg1"/>
              </a:solidFill>
              <a:latin typeface="Arial" panose="020B0604020202020204" pitchFamily="34" charset="0"/>
              <a:ea typeface="华文细黑" panose="02010600040101010101" pitchFamily="2" charset="-122"/>
            </a:endParaRPr>
          </a:p>
        </p:txBody>
      </p:sp>
      <p:sp>
        <p:nvSpPr>
          <p:cNvPr id="8" name="矩形 4"/>
          <p:cNvSpPr>
            <a:spLocks noChangeArrowheads="1"/>
          </p:cNvSpPr>
          <p:nvPr>
            <p:custDataLst>
              <p:tags r:id="rId7"/>
            </p:custDataLst>
          </p:nvPr>
        </p:nvSpPr>
        <p:spPr bwMode="auto">
          <a:xfrm rot="21179011">
            <a:off x="2503805" y="208280"/>
            <a:ext cx="882650" cy="1159510"/>
          </a:xfrm>
          <a:prstGeom prst="rect">
            <a:avLst/>
          </a:prstGeom>
          <a:solidFill>
            <a:srgbClr val="9BBB5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4800" b="1" dirty="0">
                <a:solidFill>
                  <a:schemeClr val="bg1"/>
                </a:solidFill>
                <a:latin typeface="Arial" panose="020B0604020202020204" pitchFamily="34" charset="0"/>
                <a:ea typeface="华文细黑" panose="02010600040101010101" pitchFamily="2" charset="-122"/>
              </a:rPr>
              <a:t>拓</a:t>
            </a:r>
            <a:endParaRPr lang="zh-CN" altLang="en-US" sz="4800" b="1" dirty="0">
              <a:solidFill>
                <a:schemeClr val="bg1"/>
              </a:solidFill>
              <a:latin typeface="Arial" panose="020B0604020202020204" pitchFamily="34" charset="0"/>
              <a:ea typeface="华文细黑" panose="02010600040101010101" pitchFamily="2" charset="-122"/>
            </a:endParaRPr>
          </a:p>
        </p:txBody>
      </p:sp>
      <p:sp>
        <p:nvSpPr>
          <p:cNvPr id="12" name="矩形 5"/>
          <p:cNvSpPr>
            <a:spLocks noChangeArrowheads="1"/>
          </p:cNvSpPr>
          <p:nvPr>
            <p:custDataLst>
              <p:tags r:id="rId8"/>
            </p:custDataLst>
          </p:nvPr>
        </p:nvSpPr>
        <p:spPr bwMode="auto">
          <a:xfrm rot="352131">
            <a:off x="3509010" y="236855"/>
            <a:ext cx="892810" cy="1111250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4800" b="1" dirty="0">
                <a:solidFill>
                  <a:schemeClr val="bg1"/>
                </a:solidFill>
                <a:latin typeface="Arial" panose="020B0604020202020204" pitchFamily="34" charset="0"/>
                <a:ea typeface="华文细黑" panose="02010600040101010101" pitchFamily="2" charset="-122"/>
              </a:rPr>
              <a:t>展</a:t>
            </a:r>
            <a:endParaRPr lang="zh-CN" altLang="en-US" sz="4800" b="1" dirty="0">
              <a:solidFill>
                <a:schemeClr val="bg1"/>
              </a:solidFill>
              <a:latin typeface="Arial" panose="020B0604020202020204" pitchFamily="34" charset="0"/>
              <a:ea typeface="华文细黑" panose="02010600040101010101" pitchFamily="2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5321935" y="468630"/>
            <a:ext cx="2214880" cy="70675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pPr algn="ctr"/>
            <a:r>
              <a:rPr lang="zh-CN" altLang="en-US" sz="4000">
                <a:solidFill>
                  <a:srgbClr val="FF0000"/>
                </a:solidFill>
                <a:sym typeface="+mn-ea"/>
              </a:rPr>
              <a:t>爱的奉献</a:t>
            </a:r>
            <a:endParaRPr lang="zh-CN" altLang="en-US" sz="4000">
              <a:solidFill>
                <a:srgbClr val="FF0000"/>
              </a:solidFill>
              <a:sym typeface="+mn-ea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744220" y="1992630"/>
            <a:ext cx="6393180" cy="34766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zh-CN" sz="4400"/>
              <a:t>       </a:t>
            </a:r>
            <a:r>
              <a:rPr lang="zh-CN" altLang="en-US" sz="4400"/>
              <a:t>我们也要学习老屋的精神，伸出援手去帮助有需要的人们，乐于帮助别人，做一个热心、善良的人。</a:t>
            </a:r>
            <a:endParaRPr lang="zh-CN" altLang="en-US" sz="4400"/>
          </a:p>
        </p:txBody>
      </p:sp>
      <p:pic>
        <p:nvPicPr>
          <p:cNvPr id="11" name="爱的奉献">
            <a:hlinkClick r:id="" action="ppaction://media"/>
          </p:cNvPr>
          <p:cNvPicPr/>
          <p:nvPr>
            <a:audioFile r:link="rId9"/>
            <p:extLst>
              <p:ext uri="{DAA4B4D4-6D71-4841-9C94-3DE7FCFB9230}">
                <p14:media xmlns:p14="http://schemas.microsoft.com/office/powerpoint/2010/main" r:embed="rId10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8364855" y="1449070"/>
            <a:ext cx="619125" cy="619125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1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 rot="16200000">
            <a:off x="6082665" y="1103630"/>
            <a:ext cx="7406640" cy="4803140"/>
          </a:xfrm>
          <a:prstGeom prst="rect">
            <a:avLst/>
          </a:prstGeom>
        </p:spPr>
      </p:pic>
    </p:spTree>
    <p:custDataLst>
      <p:tags r:id="rId13"/>
    </p:custData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 additive="base">
                                        <p:cTn id="6" dur="197067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1">
                  <p:stCondLst>
                    <p:cond delay="indefinite"/>
                  </p:stCondLst>
                  <p:endCondLst>
                    <p:cond evt="onNext">
                      <p:tgtEl>
                        <p:sldTgt/>
                      </p:tgtEl>
                    </p:cond>
                    <p:cond evt="onPrev">
                      <p:tgtEl>
                        <p:sldTgt/>
                      </p:tgtEl>
                    </p:cond>
                    <p:cond evt="onStopAudio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图片 2" descr="logo让书香自然播放"/>
          <p:cNvPicPr>
            <a:picLocks noChangeAspect="1"/>
          </p:cNvPicPr>
          <p:nvPr/>
        </p:nvPicPr>
        <p:blipFill>
          <a:blip r:embed="rId1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667760" y="599440"/>
            <a:ext cx="4583430" cy="458343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641350" y="2889885"/>
            <a:ext cx="11589385" cy="13220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8000">
                <a:latin typeface="华文新魏" panose="02010800040101010101" charset="-122"/>
                <a:ea typeface="华文新魏" panose="02010800040101010101" charset="-122"/>
              </a:rPr>
              <a:t>谢谢</a:t>
            </a:r>
            <a:r>
              <a:rPr lang="zh-CN" altLang="en-US" sz="4000"/>
              <a:t>                                              </a:t>
            </a:r>
            <a:r>
              <a:rPr lang="zh-CN" altLang="en-US" sz="8000">
                <a:latin typeface="华文新魏" panose="02010800040101010101" charset="-122"/>
                <a:ea typeface="华文新魏" panose="02010800040101010101" charset="-122"/>
              </a:rPr>
              <a:t>观看！</a:t>
            </a:r>
            <a:endParaRPr lang="zh-CN" altLang="en-US" sz="8000">
              <a:latin typeface="华文新魏" panose="02010800040101010101" charset="-122"/>
              <a:ea typeface="华文新魏" panose="02010800040101010101" charset="-122"/>
            </a:endParaRPr>
          </a:p>
        </p:txBody>
      </p:sp>
    </p:spTree>
    <p:custDataLst>
      <p:tags r:id="rId2"/>
    </p:custData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</p:bldLst>
  </p:timing>
</p:sld>
</file>

<file path=ppt/tags/tag1.xml><?xml version="1.0" encoding="utf-8"?>
<p:tagLst xmlns:p="http://schemas.openxmlformats.org/presentationml/2006/main">
  <p:tag name="KSO_WM_TAG_VERSION" val="1.0"/>
  <p:tag name="KSO_WM_TEMPLATE_CATEGORY" val="custom"/>
  <p:tag name="KSO_WM_TEMPLATE_INDEX" val="160394"/>
</p:tagLst>
</file>

<file path=ppt/tags/tag2.xml><?xml version="1.0" encoding="utf-8"?>
<p:tagLst xmlns:p="http://schemas.openxmlformats.org/presentationml/2006/main">
  <p:tag name="KSO_WM_TAG_VERSION" val="1.0"/>
  <p:tag name="KSO_WM_TEMPLATE_CATEGORY" val="custom"/>
  <p:tag name="KSO_WM_TEMPLATE_INDEX" val="160394"/>
</p:tagLst>
</file>

<file path=ppt/tags/tag3.xml><?xml version="1.0" encoding="utf-8"?>
<p:tagLst xmlns:p="http://schemas.openxmlformats.org/presentationml/2006/main">
  <p:tag name="KSO_WM_TAG_VERSION" val="1.0"/>
  <p:tag name="KSO_WM_TEMPLATE_CATEGORY" val="custom"/>
  <p:tag name="KSO_WM_TEMPLATE_INDEX" val="160394"/>
</p:tagLst>
</file>

<file path=ppt/tags/tag4.xml><?xml version="1.0" encoding="utf-8"?>
<p:tagLst xmlns:p="http://schemas.openxmlformats.org/presentationml/2006/main">
  <p:tag name="KSO_WM_TAG_VERSION" val="1.0"/>
  <p:tag name="KSO_WM_TEMPLATE_CATEGORY" val="custom"/>
  <p:tag name="KSO_WM_TEMPLATE_INDEX" val="160394"/>
</p:tagLst>
</file>

<file path=ppt/tags/tag5.xml><?xml version="1.0" encoding="utf-8"?>
<p:tagLst xmlns:p="http://schemas.openxmlformats.org/presentationml/2006/main">
  <p:tag name="KSO_WM_TAG_VERSION" val="1.0"/>
  <p:tag name="KSO_WM_TEMPLATE_CATEGORY" val="custom"/>
  <p:tag name="KSO_WM_TEMPLATE_INDEX" val="160394"/>
</p:tagLst>
</file>

<file path=ppt/tags/tag6.xml><?xml version="1.0" encoding="utf-8"?>
<p:tagLst xmlns:p="http://schemas.openxmlformats.org/presentationml/2006/main">
  <p:tag name="KSO_WM_TAG_VERSION" val="1.0"/>
  <p:tag name="KSO_WM_TEMPLATE_CATEGORY" val="custom"/>
  <p:tag name="KSO_WM_TEMPLATE_INDEX" val="160394"/>
</p:tagLst>
</file>

<file path=ppt/tags/tag7.xml><?xml version="1.0" encoding="utf-8"?>
<p:tagLst xmlns:p="http://schemas.openxmlformats.org/presentationml/2006/main">
  <p:tag name="KSO_WM_TAG_VERSION" val="1.0"/>
  <p:tag name="KSO_WM_TEMPLATE_CATEGORY" val="custom"/>
  <p:tag name="KSO_WM_TEMPLATE_INDEX" val="160394"/>
</p:tagLst>
</file>

<file path=ppt/tags/tag8.xml><?xml version="1.0" encoding="utf-8"?>
<p:tagLst xmlns:p="http://schemas.openxmlformats.org/presentationml/2006/main">
  <p:tag name="KSO_WM_TAG_VERSION" val="1.0"/>
  <p:tag name="KSO_WM_TEMPLATE_CATEGORY" val="custom"/>
  <p:tag name="KSO_WM_TEMPLATE_INDEX" val="160394"/>
</p:tagLst>
</file>

<file path=ppt/tags/tag9.xml><?xml version="1.0" encoding="utf-8"?>
<p:tagLst xmlns:p="http://schemas.openxmlformats.org/presentationml/2006/main">
  <p:tag name="KSO_WM_TAG_VERSION" val="1.0"/>
  <p:tag name="KSO_WM_TEMPLATE_CATEGORY" val="custom"/>
  <p:tag name="KSO_WM_TEMPLATE_INDEX" val="160394"/>
</p:tagLst>
</file>

<file path=ppt/tags/tag10.xml><?xml version="1.0" encoding="utf-8"?>
<p:tagLst xmlns:p="http://schemas.openxmlformats.org/presentationml/2006/main">
  <p:tag name="KSO_WM_TAG_VERSION" val="1.0"/>
  <p:tag name="KSO_WM_TEMPLATE_CATEGORY" val="custom"/>
  <p:tag name="KSO_WM_TEMPLATE_INDEX" val="160394"/>
</p:tagLst>
</file>

<file path=ppt/tags/tag11.xml><?xml version="1.0" encoding="utf-8"?>
<p:tagLst xmlns:p="http://schemas.openxmlformats.org/presentationml/2006/main">
  <p:tag name="KSO_WM_BEAUTIFY_FLAG" val="#wm#"/>
  <p:tag name="KSO_WM_TEMPLATE_CATEGORY" val="custom"/>
  <p:tag name="KSO_WM_TEMPLATE_INDEX" val="160394"/>
</p:tagLst>
</file>

<file path=ppt/tags/tag12.xml><?xml version="1.0" encoding="utf-8"?>
<p:tagLst xmlns:p="http://schemas.openxmlformats.org/presentationml/2006/main">
  <p:tag name="KSO_WM_BEAUTIFY_FLAG" val="#wm#"/>
  <p:tag name="KSO_WM_TEMPLATE_CATEGORY" val="custom"/>
  <p:tag name="KSO_WM_TEMPLATE_INDEX" val="160394"/>
</p:tagLst>
</file>

<file path=ppt/tags/tag13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394"/>
  <p:tag name="KSO_WM_UNIT_TYPE" val="a"/>
  <p:tag name="KSO_WM_UNIT_INDEX" val="1"/>
  <p:tag name="KSO_WM_UNIT_ID" val="custom160394_2*a*1"/>
  <p:tag name="KSO_WM_UNIT_CLEAR" val="1"/>
  <p:tag name="KSO_WM_UNIT_LAYERLEVEL" val="1"/>
  <p:tag name="KSO_WM_UNIT_VALUE" val="66"/>
  <p:tag name="KSO_WM_UNIT_ISCONTENTSTITLE" val="0"/>
  <p:tag name="KSO_WM_UNIT_HIGHLIGHT" val="0"/>
  <p:tag name="KSO_WM_UNIT_COMPATIBLE" val="0"/>
  <p:tag name="KSO_WM_UNIT_PRESET_TEXT_INDEX" val="3"/>
  <p:tag name="KSO_WM_UNIT_PRESET_TEXT_LEN" val="17"/>
</p:tagLst>
</file>

<file path=ppt/tags/tag14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394"/>
  <p:tag name="KSO_WM_UNIT_TYPE" val="f"/>
  <p:tag name="KSO_WM_UNIT_INDEX" val="1"/>
  <p:tag name="KSO_WM_UNIT_ID" val="custom160394_2*f*1"/>
  <p:tag name="KSO_WM_UNIT_CLEAR" val="1"/>
  <p:tag name="KSO_WM_UNIT_LAYERLEVEL" val="1"/>
  <p:tag name="KSO_WM_UNIT_VALUE" val="495"/>
  <p:tag name="KSO_WM_UNIT_HIGHLIGHT" val="0"/>
  <p:tag name="KSO_WM_UNIT_COMPATIBLE" val="0"/>
  <p:tag name="KSO_WM_UNIT_PRESET_TEXT_INDEX" val="5"/>
  <p:tag name="KSO_WM_UNIT_PRESET_TEXT_LEN" val="232"/>
</p:tagLst>
</file>

<file path=ppt/tags/tag15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394"/>
  <p:tag name="KSO_WM_UNIT_TYPE" val="l_i"/>
  <p:tag name="KSO_WM_UNIT_INDEX" val="1_1"/>
  <p:tag name="KSO_WM_UNIT_ID" val="custom160394_10*l_i*1_1"/>
  <p:tag name="KSO_WM_UNIT_CLEAR" val="1"/>
  <p:tag name="KSO_WM_UNIT_LAYERLEVEL" val="1_1"/>
  <p:tag name="KSO_WM_DIAGRAM_GROUP_CODE" val="l1-1"/>
</p:tagLst>
</file>

<file path=ppt/tags/tag16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394"/>
  <p:tag name="KSO_WM_UNIT_TYPE" val="l_i"/>
  <p:tag name="KSO_WM_UNIT_INDEX" val="1_1"/>
  <p:tag name="KSO_WM_UNIT_ID" val="custom160394_10*l_i*1_1"/>
  <p:tag name="KSO_WM_UNIT_CLEAR" val="1"/>
  <p:tag name="KSO_WM_UNIT_LAYERLEVEL" val="1_1"/>
  <p:tag name="KSO_WM_DIAGRAM_GROUP_CODE" val="l1-1"/>
</p:tagLst>
</file>

<file path=ppt/tags/tag17.xml><?xml version="1.0" encoding="utf-8"?>
<p:tagLst xmlns:p="http://schemas.openxmlformats.org/presentationml/2006/main">
  <p:tag name="KSO_WM_TEMPLATE_CATEGORY" val="custom"/>
  <p:tag name="KSO_WM_TEMPLATE_INDEX" val="160394"/>
  <p:tag name="KSO_WM_TAG_VERSION" val="1.0"/>
  <p:tag name="KSO_WM_SLIDE_ID" val="custom160394_2"/>
  <p:tag name="KSO_WM_SLIDE_INDEX" val="2"/>
  <p:tag name="KSO_WM_SLIDE_ITEM_CNT" val="1"/>
  <p:tag name="KSO_WM_SLIDE_LAYOUT" val="a_f"/>
  <p:tag name="KSO_WM_SLIDE_LAYOUT_CNT" val="1_1"/>
  <p:tag name="KSO_WM_SLIDE_TYPE" val="text"/>
  <p:tag name="KSO_WM_BEAUTIFY_FLAG" val="#wm#"/>
  <p:tag name="KSO_WM_SLIDE_POSITION" val="66*116"/>
  <p:tag name="KSO_WM_SLIDE_SIZE" val="828*370"/>
</p:tagLst>
</file>

<file path=ppt/tags/tag18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394"/>
  <p:tag name="KSO_WM_UNIT_TYPE" val="a"/>
  <p:tag name="KSO_WM_UNIT_INDEX" val="1"/>
  <p:tag name="KSO_WM_UNIT_ID" val="custom160394_2*a*1"/>
  <p:tag name="KSO_WM_UNIT_CLEAR" val="1"/>
  <p:tag name="KSO_WM_UNIT_LAYERLEVEL" val="1"/>
  <p:tag name="KSO_WM_UNIT_VALUE" val="66"/>
  <p:tag name="KSO_WM_UNIT_ISCONTENTSTITLE" val="0"/>
  <p:tag name="KSO_WM_UNIT_HIGHLIGHT" val="0"/>
  <p:tag name="KSO_WM_UNIT_COMPATIBLE" val="0"/>
  <p:tag name="KSO_WM_UNIT_PRESET_TEXT_INDEX" val="3"/>
  <p:tag name="KSO_WM_UNIT_PRESET_TEXT_LEN" val="17"/>
</p:tagLst>
</file>

<file path=ppt/tags/tag19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394"/>
  <p:tag name="KSO_WM_UNIT_TYPE" val="f"/>
  <p:tag name="KSO_WM_UNIT_INDEX" val="1"/>
  <p:tag name="KSO_WM_UNIT_ID" val="custom160394_2*f*1"/>
  <p:tag name="KSO_WM_UNIT_CLEAR" val="1"/>
  <p:tag name="KSO_WM_UNIT_LAYERLEVEL" val="1"/>
  <p:tag name="KSO_WM_UNIT_VALUE" val="495"/>
  <p:tag name="KSO_WM_UNIT_HIGHLIGHT" val="0"/>
  <p:tag name="KSO_WM_UNIT_COMPATIBLE" val="0"/>
  <p:tag name="KSO_WM_UNIT_PRESET_TEXT_INDEX" val="5"/>
  <p:tag name="KSO_WM_UNIT_PRESET_TEXT_LEN" val="232"/>
</p:tagLst>
</file>

<file path=ppt/tags/tag20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394"/>
  <p:tag name="KSO_WM_UNIT_TYPE" val="l_i"/>
  <p:tag name="KSO_WM_UNIT_INDEX" val="1_1"/>
  <p:tag name="KSO_WM_UNIT_ID" val="custom160394_10*l_i*1_1"/>
  <p:tag name="KSO_WM_UNIT_CLEAR" val="1"/>
  <p:tag name="KSO_WM_UNIT_LAYERLEVEL" val="1_1"/>
  <p:tag name="KSO_WM_DIAGRAM_GROUP_CODE" val="l1-1"/>
</p:tagLst>
</file>

<file path=ppt/tags/tag21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394"/>
  <p:tag name="KSO_WM_UNIT_TYPE" val="l_i"/>
  <p:tag name="KSO_WM_UNIT_INDEX" val="1_1"/>
  <p:tag name="KSO_WM_UNIT_ID" val="custom160394_10*l_i*1_1"/>
  <p:tag name="KSO_WM_UNIT_CLEAR" val="1"/>
  <p:tag name="KSO_WM_UNIT_LAYERLEVEL" val="1_1"/>
  <p:tag name="KSO_WM_DIAGRAM_GROUP_CODE" val="l1-1"/>
</p:tagLst>
</file>

<file path=ppt/tags/tag22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394"/>
  <p:tag name="KSO_WM_UNIT_TYPE" val="l_i"/>
  <p:tag name="KSO_WM_UNIT_INDEX" val="1_1"/>
  <p:tag name="KSO_WM_UNIT_ID" val="custom160394_10*l_i*1_1"/>
  <p:tag name="KSO_WM_UNIT_CLEAR" val="1"/>
  <p:tag name="KSO_WM_UNIT_LAYERLEVEL" val="1_1"/>
  <p:tag name="KSO_WM_DIAGRAM_GROUP_CODE" val="l1-1"/>
</p:tagLst>
</file>

<file path=ppt/tags/tag23.xml><?xml version="1.0" encoding="utf-8"?>
<p:tagLst xmlns:p="http://schemas.openxmlformats.org/presentationml/2006/main">
  <p:tag name="KSO_WM_TEMPLATE_CATEGORY" val="custom"/>
  <p:tag name="KSO_WM_TEMPLATE_INDEX" val="160394"/>
  <p:tag name="KSO_WM_TAG_VERSION" val="1.0"/>
  <p:tag name="KSO_WM_SLIDE_ID" val="custom160394_2"/>
  <p:tag name="KSO_WM_SLIDE_INDEX" val="2"/>
  <p:tag name="KSO_WM_SLIDE_ITEM_CNT" val="1"/>
  <p:tag name="KSO_WM_SLIDE_LAYOUT" val="a_f"/>
  <p:tag name="KSO_WM_SLIDE_LAYOUT_CNT" val="1_1"/>
  <p:tag name="KSO_WM_SLIDE_TYPE" val="text"/>
  <p:tag name="KSO_WM_BEAUTIFY_FLAG" val="#wm#"/>
  <p:tag name="KSO_WM_SLIDE_POSITION" val="66*116"/>
  <p:tag name="KSO_WM_SLIDE_SIZE" val="828*370"/>
</p:tagLst>
</file>

<file path=ppt/tags/tag24.xml><?xml version="1.0" encoding="utf-8"?>
<p:tagLst xmlns:p="http://schemas.openxmlformats.org/presentationml/2006/main">
  <p:tag name="KSO_WM_BEAUTIFY_FLAG" val="#wm#"/>
  <p:tag name="KSO_WM_TEMPLATE_CATEGORY" val="custom"/>
  <p:tag name="KSO_WM_TEMPLATE_INDEX" val="160394"/>
</p:tagLst>
</file>

<file path=ppt/tags/tag25.xml><?xml version="1.0" encoding="utf-8"?>
<p:tagLst xmlns:p="http://schemas.openxmlformats.org/presentationml/2006/main">
  <p:tag name="KSO_WM_BEAUTIFY_FLAG" val="#wm#"/>
  <p:tag name="KSO_WM_TEMPLATE_CATEGORY" val="custom"/>
  <p:tag name="KSO_WM_TEMPLATE_INDEX" val="160394"/>
</p:tagLst>
</file>

<file path=ppt/tags/tag26.xml><?xml version="1.0" encoding="utf-8"?>
<p:tagLst xmlns:p="http://schemas.openxmlformats.org/presentationml/2006/main">
  <p:tag name="KSO_WM_BEAUTIFY_FLAG" val="#wm#"/>
  <p:tag name="KSO_WM_TEMPLATE_CATEGORY" val="custom"/>
  <p:tag name="KSO_WM_TEMPLATE_INDEX" val="160394"/>
</p:tagLst>
</file>

<file path=ppt/tags/tag27.xml><?xml version="1.0" encoding="utf-8"?>
<p:tagLst xmlns:p="http://schemas.openxmlformats.org/presentationml/2006/main">
  <p:tag name="KSO_WM_BEAUTIFY_FLAG" val="#wm#"/>
  <p:tag name="KSO_WM_TEMPLATE_CATEGORY" val="custom"/>
  <p:tag name="KSO_WM_TEMPLATE_INDEX" val="160394"/>
</p:tagLst>
</file>

<file path=ppt/tags/tag28.xml><?xml version="1.0" encoding="utf-8"?>
<p:tagLst xmlns:p="http://schemas.openxmlformats.org/presentationml/2006/main">
  <p:tag name="PA" val="v4.0.0"/>
</p:tagLst>
</file>

<file path=ppt/tags/tag29.xml><?xml version="1.0" encoding="utf-8"?>
<p:tagLst xmlns:p="http://schemas.openxmlformats.org/presentationml/2006/main">
  <p:tag name="KSO_WM_BEAUTIFY_FLAG" val="#wm#"/>
  <p:tag name="KSO_WM_TEMPLATE_CATEGORY" val="custom"/>
  <p:tag name="KSO_WM_TEMPLATE_INDEX" val="160394"/>
</p:tagLst>
</file>

<file path=ppt/tags/tag30.xml><?xml version="1.0" encoding="utf-8"?>
<p:tagLst xmlns:p="http://schemas.openxmlformats.org/presentationml/2006/main">
  <p:tag name="PA" val="v4.0.0"/>
</p:tagLst>
</file>

<file path=ppt/tags/tag31.xml><?xml version="1.0" encoding="utf-8"?>
<p:tagLst xmlns:p="http://schemas.openxmlformats.org/presentationml/2006/main">
  <p:tag name="KSO_WM_BEAUTIFY_FLAG" val="#wm#"/>
  <p:tag name="KSO_WM_TEMPLATE_CATEGORY" val="custom"/>
  <p:tag name="KSO_WM_TEMPLATE_INDEX" val="160394"/>
</p:tagLst>
</file>

<file path=ppt/tags/tag32.xml><?xml version="1.0" encoding="utf-8"?>
<p:tagLst xmlns:p="http://schemas.openxmlformats.org/presentationml/2006/main">
  <p:tag name="KSO_WM_BEAUTIFY_FLAG" val="#wm#"/>
  <p:tag name="KSO_WM_TEMPLATE_CATEGORY" val="custom"/>
  <p:tag name="KSO_WM_TEMPLATE_INDEX" val="160394"/>
</p:tagLst>
</file>

<file path=ppt/tags/tag33.xml><?xml version="1.0" encoding="utf-8"?>
<p:tagLst xmlns:p="http://schemas.openxmlformats.org/presentationml/2006/main">
  <p:tag name="KSO_WM_BEAUTIFY_FLAG" val="#wm#"/>
  <p:tag name="KSO_WM_TEMPLATE_CATEGORY" val="custom"/>
  <p:tag name="KSO_WM_TEMPLATE_INDEX" val="160394"/>
</p:tagLst>
</file>

<file path=ppt/tags/tag34.xml><?xml version="1.0" encoding="utf-8"?>
<p:tagLst xmlns:p="http://schemas.openxmlformats.org/presentationml/2006/main">
  <p:tag name="KSO_WM_BEAUTIFY_FLAG" val="#wm#"/>
  <p:tag name="KSO_WM_TEMPLATE_CATEGORY" val="custom"/>
  <p:tag name="KSO_WM_TEMPLATE_INDEX" val="160394"/>
</p:tagLst>
</file>

<file path=ppt/tags/tag35.xml><?xml version="1.0" encoding="utf-8"?>
<p:tagLst xmlns:p="http://schemas.openxmlformats.org/presentationml/2006/main">
  <p:tag name="KSO_WM_BEAUTIFY_FLAG" val="#wm#"/>
  <p:tag name="KSO_WM_TEMPLATE_CATEGORY" val="custom"/>
  <p:tag name="KSO_WM_TEMPLATE_INDEX" val="160394"/>
</p:tagLst>
</file>

<file path=ppt/tags/tag36.xml><?xml version="1.0" encoding="utf-8"?>
<p:tagLst xmlns:p="http://schemas.openxmlformats.org/presentationml/2006/main">
  <p:tag name="KSO_WM_BEAUTIFY_FLAG" val="#wm#"/>
  <p:tag name="KSO_WM_TEMPLATE_CATEGORY" val="custom"/>
  <p:tag name="KSO_WM_TEMPLATE_INDEX" val="160394"/>
</p:tagLst>
</file>

<file path=ppt/tags/tag37.xml><?xml version="1.0" encoding="utf-8"?>
<p:tagLst xmlns:p="http://schemas.openxmlformats.org/presentationml/2006/main">
  <p:tag name="KSO_WM_BEAUTIFY_FLAG" val="#wm#"/>
  <p:tag name="KSO_WM_TEMPLATE_CATEGORY" val="custom"/>
  <p:tag name="KSO_WM_TEMPLATE_INDEX" val="160394"/>
</p:tagLst>
</file>

<file path=ppt/tags/tag38.xml><?xml version="1.0" encoding="utf-8"?>
<p:tagLst xmlns:p="http://schemas.openxmlformats.org/presentationml/2006/main">
  <p:tag name="KSO_WM_BEAUTIFY_FLAG" val="#wm#"/>
  <p:tag name="KSO_WM_TEMPLATE_CATEGORY" val="custom"/>
  <p:tag name="KSO_WM_TEMPLATE_INDEX" val="160394"/>
</p:tagLst>
</file>

<file path=ppt/tags/tag39.xml><?xml version="1.0" encoding="utf-8"?>
<p:tagLst xmlns:p="http://schemas.openxmlformats.org/presentationml/2006/main">
  <p:tag name="KSO_WM_BEAUTIFY_FLAG" val="#wm#"/>
  <p:tag name="KSO_WM_TEMPLATE_CATEGORY" val="custom"/>
  <p:tag name="KSO_WM_TEMPLATE_INDEX" val="160394"/>
</p:tagLst>
</file>

<file path=ppt/tags/tag40.xml><?xml version="1.0" encoding="utf-8"?>
<p:tagLst xmlns:p="http://schemas.openxmlformats.org/presentationml/2006/main">
  <p:tag name="KSO_WM_BEAUTIFY_FLAG" val="#wm#"/>
  <p:tag name="KSO_WM_TEMPLATE_CATEGORY" val="custom"/>
  <p:tag name="KSO_WM_TEMPLATE_INDEX" val="160394"/>
</p:tagLst>
</file>

<file path=ppt/tags/tag41.xml><?xml version="1.0" encoding="utf-8"?>
<p:tagLst xmlns:p="http://schemas.openxmlformats.org/presentationml/2006/main">
  <p:tag name="KSO_WM_BEAUTIFY_FLAG" val="#wm#"/>
  <p:tag name="KSO_WM_TEMPLATE_CATEGORY" val="custom"/>
  <p:tag name="KSO_WM_TEMPLATE_INDEX" val="160394"/>
</p:tagLst>
</file>

<file path=ppt/tags/tag42.xml><?xml version="1.0" encoding="utf-8"?>
<p:tagLst xmlns:p="http://schemas.openxmlformats.org/presentationml/2006/main">
  <p:tag name="KSO_WM_BEAUTIFY_FLAG" val="#wm#"/>
  <p:tag name="KSO_WM_TEMPLATE_CATEGORY" val="custom"/>
  <p:tag name="KSO_WM_TEMPLATE_INDEX" val="160394"/>
</p:tagLst>
</file>

<file path=ppt/tags/tag43.xml><?xml version="1.0" encoding="utf-8"?>
<p:tagLst xmlns:p="http://schemas.openxmlformats.org/presentationml/2006/main">
  <p:tag name="KSO_WM_BEAUTIFY_FLAG" val="#wm#"/>
  <p:tag name="KSO_WM_TEMPLATE_CATEGORY" val="custom"/>
  <p:tag name="KSO_WM_TEMPLATE_INDEX" val="160394"/>
</p:tagLst>
</file>

<file path=ppt/tags/tag44.xml><?xml version="1.0" encoding="utf-8"?>
<p:tagLst xmlns:p="http://schemas.openxmlformats.org/presentationml/2006/main">
  <p:tag name="KSO_WM_BEAUTIFY_FLAG" val="#wm#"/>
  <p:tag name="KSO_WM_TEMPLATE_CATEGORY" val="custom"/>
  <p:tag name="KSO_WM_TEMPLATE_INDEX" val="160394"/>
</p:tagLst>
</file>

<file path=ppt/tags/tag45.xml><?xml version="1.0" encoding="utf-8"?>
<p:tagLst xmlns:p="http://schemas.openxmlformats.org/presentationml/2006/main">
  <p:tag name="KSO_WM_BEAUTIFY_FLAG" val="#wm#"/>
  <p:tag name="KSO_WM_TEMPLATE_CATEGORY" val="custom"/>
  <p:tag name="KSO_WM_TEMPLATE_INDEX" val="160394"/>
</p:tagLst>
</file>

<file path=ppt/tags/tag46.xml><?xml version="1.0" encoding="utf-8"?>
<p:tagLst xmlns:p="http://schemas.openxmlformats.org/presentationml/2006/main">
  <p:tag name="KSO_WM_BEAUTIFY_FLAG" val="#wm#"/>
  <p:tag name="KSO_WM_TEMPLATE_CATEGORY" val="custom"/>
  <p:tag name="KSO_WM_TEMPLATE_INDEX" val="160394"/>
</p:tagLst>
</file>

<file path=ppt/tags/tag47.xml><?xml version="1.0" encoding="utf-8"?>
<p:tagLst xmlns:p="http://schemas.openxmlformats.org/presentationml/2006/main">
  <p:tag name="KSO_WM_BEAUTIFY_FLAG" val="#wm#"/>
  <p:tag name="KSO_WM_TEMPLATE_CATEGORY" val="custom"/>
  <p:tag name="KSO_WM_TEMPLATE_INDEX" val="160394"/>
</p:tagLst>
</file>

<file path=ppt/tags/tag48.xml><?xml version="1.0" encoding="utf-8"?>
<p:tagLst xmlns:p="http://schemas.openxmlformats.org/presentationml/2006/main">
  <p:tag name="KSO_WM_BEAUTIFY_FLAG" val="#wm#"/>
  <p:tag name="KSO_WM_TEMPLATE_CATEGORY" val="custom"/>
  <p:tag name="KSO_WM_TEMPLATE_INDEX" val="160394"/>
</p:tagLst>
</file>

<file path=ppt/tags/tag49.xml><?xml version="1.0" encoding="utf-8"?>
<p:tagLst xmlns:p="http://schemas.openxmlformats.org/presentationml/2006/main">
  <p:tag name="KSO_WM_BEAUTIFY_FLAG" val="#wm#"/>
  <p:tag name="KSO_WM_TEMPLATE_CATEGORY" val="custom"/>
  <p:tag name="KSO_WM_TEMPLATE_INDEX" val="160394"/>
</p:tagLst>
</file>

<file path=ppt/tags/tag50.xml><?xml version="1.0" encoding="utf-8"?>
<p:tagLst xmlns:p="http://schemas.openxmlformats.org/presentationml/2006/main">
  <p:tag name="KSO_WM_BEAUTIFY_FLAG" val="#wm#"/>
  <p:tag name="KSO_WM_TEMPLATE_CATEGORY" val="custom"/>
  <p:tag name="KSO_WM_TEMPLATE_INDEX" val="160394"/>
</p:tagLst>
</file>

<file path=ppt/tags/tag51.xml><?xml version="1.0" encoding="utf-8"?>
<p:tagLst xmlns:p="http://schemas.openxmlformats.org/presentationml/2006/main">
  <p:tag name="KSO_WM_BEAUTIFY_FLAG" val="#wm#"/>
  <p:tag name="KSO_WM_TEMPLATE_CATEGORY" val="custom"/>
  <p:tag name="KSO_WM_TEMPLATE_INDEX" val="160394"/>
</p:tagLst>
</file>

<file path=ppt/tags/tag52.xml><?xml version="1.0" encoding="utf-8"?>
<p:tagLst xmlns:p="http://schemas.openxmlformats.org/presentationml/2006/main">
  <p:tag name="KSO_WM_BEAUTIFY_FLAG" val="#wm#"/>
  <p:tag name="KSO_WM_TEMPLATE_CATEGORY" val="custom"/>
  <p:tag name="KSO_WM_TEMPLATE_INDEX" val="160394"/>
</p:tagLst>
</file>

<file path=ppt/tags/tag53.xml><?xml version="1.0" encoding="utf-8"?>
<p:tagLst xmlns:p="http://schemas.openxmlformats.org/presentationml/2006/main">
  <p:tag name="KSO_WM_BEAUTIFY_FLAG" val="#wm#"/>
  <p:tag name="KSO_WM_TEMPLATE_CATEGORY" val="custom"/>
  <p:tag name="KSO_WM_TEMPLATE_INDEX" val="160394"/>
</p:tagLst>
</file>

<file path=ppt/tags/tag54.xml><?xml version="1.0" encoding="utf-8"?>
<p:tagLst xmlns:p="http://schemas.openxmlformats.org/presentationml/2006/main">
  <p:tag name="KSO_WM_BEAUTIFY_FLAG" val="#wm#"/>
  <p:tag name="KSO_WM_TEMPLATE_CATEGORY" val="custom"/>
  <p:tag name="KSO_WM_TEMPLATE_INDEX" val="160394"/>
</p:tagLst>
</file>

<file path=ppt/tags/tag55.xml><?xml version="1.0" encoding="utf-8"?>
<p:tagLst xmlns:p="http://schemas.openxmlformats.org/presentationml/2006/main">
  <p:tag name="KSO_WM_BEAUTIFY_FLAG" val="#wm#"/>
  <p:tag name="KSO_WM_TEMPLATE_CATEGORY" val="custom"/>
  <p:tag name="KSO_WM_TEMPLATE_INDEX" val="160394"/>
</p:tagLst>
</file>

<file path=ppt/tags/tag56.xml><?xml version="1.0" encoding="utf-8"?>
<p:tagLst xmlns:p="http://schemas.openxmlformats.org/presentationml/2006/main">
  <p:tag name="KSO_WM_BEAUTIFY_FLAG" val="#wm#"/>
  <p:tag name="KSO_WM_TEMPLATE_CATEGORY" val="custom"/>
  <p:tag name="KSO_WM_TEMPLATE_INDEX" val="160394"/>
</p:tagLst>
</file>

<file path=ppt/tags/tag57.xml><?xml version="1.0" encoding="utf-8"?>
<p:tagLst xmlns:p="http://schemas.openxmlformats.org/presentationml/2006/main">
  <p:tag name="KSO_WM_BEAUTIFY_FLAG" val="#wm#"/>
  <p:tag name="KSO_WM_TEMPLATE_CATEGORY" val="custom"/>
  <p:tag name="KSO_WM_TEMPLATE_INDEX" val="160394"/>
</p:tagLst>
</file>

<file path=ppt/tags/tag58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D" val="custom160394_23*i*0"/>
  <p:tag name="KSO_WM_TEMPLATE_CATEGORY" val="custom"/>
  <p:tag name="KSO_WM_TEMPLATE_INDEX" val="160394"/>
  <p:tag name="KSO_WM_UNIT_INDEX" val="0"/>
</p:tagLst>
</file>

<file path=ppt/tags/tag59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D" val="custom160394_23*i*1"/>
  <p:tag name="KSO_WM_TEMPLATE_CATEGORY" val="custom"/>
  <p:tag name="KSO_WM_TEMPLATE_INDEX" val="160394"/>
  <p:tag name="KSO_WM_UNIT_INDEX" val="1"/>
</p:tagLst>
</file>

<file path=ppt/tags/tag60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D" val="custom160394_23*i*2"/>
  <p:tag name="KSO_WM_TEMPLATE_CATEGORY" val="custom"/>
  <p:tag name="KSO_WM_TEMPLATE_INDEX" val="160394"/>
  <p:tag name="KSO_WM_UNIT_INDEX" val="2"/>
</p:tagLst>
</file>

<file path=ppt/tags/tag61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D" val="custom160394_23*i*3"/>
  <p:tag name="KSO_WM_TEMPLATE_CATEGORY" val="custom"/>
  <p:tag name="KSO_WM_TEMPLATE_INDEX" val="160394"/>
  <p:tag name="KSO_WM_UNIT_INDEX" val="3"/>
</p:tagLst>
</file>

<file path=ppt/tags/tag62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D" val="custom160394_23*i*0"/>
  <p:tag name="KSO_WM_TEMPLATE_CATEGORY" val="custom"/>
  <p:tag name="KSO_WM_TEMPLATE_INDEX" val="160394"/>
  <p:tag name="KSO_WM_UNIT_INDEX" val="0"/>
</p:tagLst>
</file>

<file path=ppt/tags/tag63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D" val="custom160394_23*i*1"/>
  <p:tag name="KSO_WM_TEMPLATE_CATEGORY" val="custom"/>
  <p:tag name="KSO_WM_TEMPLATE_INDEX" val="160394"/>
  <p:tag name="KSO_WM_UNIT_INDEX" val="1"/>
</p:tagLst>
</file>

<file path=ppt/tags/tag64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D" val="custom160394_23*i*2"/>
  <p:tag name="KSO_WM_TEMPLATE_CATEGORY" val="custom"/>
  <p:tag name="KSO_WM_TEMPLATE_INDEX" val="160394"/>
  <p:tag name="KSO_WM_UNIT_INDEX" val="2"/>
</p:tagLst>
</file>

<file path=ppt/tags/tag65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D" val="custom160394_23*i*3"/>
  <p:tag name="KSO_WM_TEMPLATE_CATEGORY" val="custom"/>
  <p:tag name="KSO_WM_TEMPLATE_INDEX" val="160394"/>
  <p:tag name="KSO_WM_UNIT_INDEX" val="3"/>
</p:tagLst>
</file>

<file path=ppt/tags/tag66.xml><?xml version="1.0" encoding="utf-8"?>
<p:tagLst xmlns:p="http://schemas.openxmlformats.org/presentationml/2006/main">
  <p:tag name="KSO_WM_TEMPLATE_CATEGORY" val="custom"/>
  <p:tag name="KSO_WM_TEMPLATE_INDEX" val="160394"/>
  <p:tag name="KSO_WM_TAG_VERSION" val="1.0"/>
  <p:tag name="KSO_WM_SLIDE_ID" val="custom160394_23"/>
  <p:tag name="KSO_WM_SLIDE_INDEX" val="23"/>
  <p:tag name="KSO_WM_SLIDE_ITEM_CNT" val="0"/>
  <p:tag name="KSO_WM_SLIDE_TYPE" val="endPage"/>
  <p:tag name="KSO_WM_BEAUTIFY_FLAG" val="#wm#"/>
  <p:tag name="KSO_WM_SLIDE_POSITION" val="49*29"/>
  <p:tag name="KSO_WM_SLIDE_SIZE" val="544*458"/>
</p:tagLst>
</file>

<file path=ppt/tags/tag67.xml><?xml version="1.0" encoding="utf-8"?>
<p:tagLst xmlns:p="http://schemas.openxmlformats.org/presentationml/2006/main">
  <p:tag name="KSO_WM_BEAUTIFY_FLAG" val="#wm#"/>
  <p:tag name="KSO_WM_TEMPLATE_CATEGORY" val="custom"/>
  <p:tag name="KSO_WM_TEMPLATE_INDEX" val="160394"/>
</p:tagLst>
</file>

<file path=ppt/tags/tag68.xml><?xml version="1.0" encoding="utf-8"?>
<p:tagLst xmlns:p="http://schemas.openxmlformats.org/presentationml/2006/main">
  <p:tag name="KSO_WM_DOC_GUID" val="{de9e77fd-3039-462b-b014-6f960b576bc7}"/>
</p:tagLst>
</file>

<file path=ppt/theme/theme1.xml><?xml version="1.0" encoding="utf-8"?>
<a:theme xmlns:a="http://schemas.openxmlformats.org/drawingml/2006/main" name="第一PPT，www.1ppt.com">
  <a:themeElements>
    <a:clrScheme name="104">
      <a:dk1>
        <a:srgbClr val="3D3F41"/>
      </a:dk1>
      <a:lt1>
        <a:srgbClr val="FFFFFF"/>
      </a:lt1>
      <a:dk2>
        <a:srgbClr val="3D3F41"/>
      </a:dk2>
      <a:lt2>
        <a:srgbClr val="FFFFFF"/>
      </a:lt2>
      <a:accent1>
        <a:srgbClr val="BABD3D"/>
      </a:accent1>
      <a:accent2>
        <a:srgbClr val="7DB359"/>
      </a:accent2>
      <a:accent3>
        <a:srgbClr val="DCAB48"/>
      </a:accent3>
      <a:accent4>
        <a:srgbClr val="6B8A4B"/>
      </a:accent4>
      <a:accent5>
        <a:srgbClr val="409BA2"/>
      </a:accent5>
      <a:accent6>
        <a:srgbClr val="B84D30"/>
      </a:accent6>
      <a:hlink>
        <a:srgbClr val="00B0F0"/>
      </a:hlink>
      <a:folHlink>
        <a:srgbClr val="AFB2B4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6_第一PPT，www.1ppt.com">
  <a:themeElements>
    <a:clrScheme name="104">
      <a:dk1>
        <a:srgbClr val="3D3F41"/>
      </a:dk1>
      <a:lt1>
        <a:srgbClr val="FFFFFF"/>
      </a:lt1>
      <a:dk2>
        <a:srgbClr val="3D3F41"/>
      </a:dk2>
      <a:lt2>
        <a:srgbClr val="FFFFFF"/>
      </a:lt2>
      <a:accent1>
        <a:srgbClr val="BABD3D"/>
      </a:accent1>
      <a:accent2>
        <a:srgbClr val="7DB359"/>
      </a:accent2>
      <a:accent3>
        <a:srgbClr val="DCAB48"/>
      </a:accent3>
      <a:accent4>
        <a:srgbClr val="6B8A4B"/>
      </a:accent4>
      <a:accent5>
        <a:srgbClr val="409BA2"/>
      </a:accent5>
      <a:accent6>
        <a:srgbClr val="B84D30"/>
      </a:accent6>
      <a:hlink>
        <a:srgbClr val="00B0F0"/>
      </a:hlink>
      <a:folHlink>
        <a:srgbClr val="AFB2B4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3_第一PPT，www.1ppt.com">
  <a:themeElements>
    <a:clrScheme name="104">
      <a:dk1>
        <a:srgbClr val="3D3F41"/>
      </a:dk1>
      <a:lt1>
        <a:srgbClr val="FFFFFF"/>
      </a:lt1>
      <a:dk2>
        <a:srgbClr val="3D3F41"/>
      </a:dk2>
      <a:lt2>
        <a:srgbClr val="FFFFFF"/>
      </a:lt2>
      <a:accent1>
        <a:srgbClr val="BABD3D"/>
      </a:accent1>
      <a:accent2>
        <a:srgbClr val="7DB359"/>
      </a:accent2>
      <a:accent3>
        <a:srgbClr val="DCAB48"/>
      </a:accent3>
      <a:accent4>
        <a:srgbClr val="6B8A4B"/>
      </a:accent4>
      <a:accent5>
        <a:srgbClr val="409BA2"/>
      </a:accent5>
      <a:accent6>
        <a:srgbClr val="B84D30"/>
      </a:accent6>
      <a:hlink>
        <a:srgbClr val="00B0F0"/>
      </a:hlink>
      <a:folHlink>
        <a:srgbClr val="AFB2B4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4_第一PPT，www.1ppt.com">
  <a:themeElements>
    <a:clrScheme name="104">
      <a:dk1>
        <a:srgbClr val="3D3F41"/>
      </a:dk1>
      <a:lt1>
        <a:srgbClr val="FFFFFF"/>
      </a:lt1>
      <a:dk2>
        <a:srgbClr val="3D3F41"/>
      </a:dk2>
      <a:lt2>
        <a:srgbClr val="FFFFFF"/>
      </a:lt2>
      <a:accent1>
        <a:srgbClr val="BABD3D"/>
      </a:accent1>
      <a:accent2>
        <a:srgbClr val="7DB359"/>
      </a:accent2>
      <a:accent3>
        <a:srgbClr val="DCAB48"/>
      </a:accent3>
      <a:accent4>
        <a:srgbClr val="6B8A4B"/>
      </a:accent4>
      <a:accent5>
        <a:srgbClr val="409BA2"/>
      </a:accent5>
      <a:accent6>
        <a:srgbClr val="B84D30"/>
      </a:accent6>
      <a:hlink>
        <a:srgbClr val="00B0F0"/>
      </a:hlink>
      <a:folHlink>
        <a:srgbClr val="AFB2B4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5_第一PPT，www.1ppt.com">
  <a:themeElements>
    <a:clrScheme name="104">
      <a:dk1>
        <a:srgbClr val="3D3F41"/>
      </a:dk1>
      <a:lt1>
        <a:srgbClr val="FFFFFF"/>
      </a:lt1>
      <a:dk2>
        <a:srgbClr val="3D3F41"/>
      </a:dk2>
      <a:lt2>
        <a:srgbClr val="FFFFFF"/>
      </a:lt2>
      <a:accent1>
        <a:srgbClr val="BABD3D"/>
      </a:accent1>
      <a:accent2>
        <a:srgbClr val="7DB359"/>
      </a:accent2>
      <a:accent3>
        <a:srgbClr val="DCAB48"/>
      </a:accent3>
      <a:accent4>
        <a:srgbClr val="6B8A4B"/>
      </a:accent4>
      <a:accent5>
        <a:srgbClr val="409BA2"/>
      </a:accent5>
      <a:accent6>
        <a:srgbClr val="B84D30"/>
      </a:accent6>
      <a:hlink>
        <a:srgbClr val="00B0F0"/>
      </a:hlink>
      <a:folHlink>
        <a:srgbClr val="AFB2B4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2450</Words>
  <Application>WPS 演示</Application>
  <PresentationFormat>自定义</PresentationFormat>
  <Paragraphs>395</Paragraphs>
  <Slides>38</Slides>
  <Notes>15</Notes>
  <HiddenSlides>0</HiddenSlides>
  <MMClips>0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5</vt:i4>
      </vt:variant>
      <vt:variant>
        <vt:lpstr>幻灯片标题</vt:lpstr>
      </vt:variant>
      <vt:variant>
        <vt:i4>38</vt:i4>
      </vt:variant>
    </vt:vector>
  </HeadingPairs>
  <TitlesOfParts>
    <vt:vector size="57" baseType="lpstr">
      <vt:lpstr>Arial</vt:lpstr>
      <vt:lpstr>宋体</vt:lpstr>
      <vt:lpstr>Wingdings</vt:lpstr>
      <vt:lpstr>黑体</vt:lpstr>
      <vt:lpstr>Calibri</vt:lpstr>
      <vt:lpstr>华文新魏</vt:lpstr>
      <vt:lpstr>楷体</vt:lpstr>
      <vt:lpstr>幼圆</vt:lpstr>
      <vt:lpstr>微软雅黑</vt:lpstr>
      <vt:lpstr>Arial Unicode MS</vt:lpstr>
      <vt:lpstr>仿宋</vt:lpstr>
      <vt:lpstr>Calibri</vt:lpstr>
      <vt:lpstr>华文细黑</vt:lpstr>
      <vt:lpstr>Arial Narrow</vt:lpstr>
      <vt:lpstr>第一PPT，www.1ppt.com</vt:lpstr>
      <vt:lpstr>6_第一PPT，www.1ppt.com</vt:lpstr>
      <vt:lpstr>3_第一PPT，www.1ppt.com</vt:lpstr>
      <vt:lpstr>4_第一PPT，www.1ppt.com</vt:lpstr>
      <vt:lpstr>5_第一PPT，www.1ppt.com</vt:lpstr>
      <vt:lpstr>PowerPoint 演示文稿</vt:lpstr>
      <vt:lpstr>PowerPoint 演示文稿</vt:lpstr>
      <vt:lpstr>教学目标：</vt:lpstr>
      <vt:lpstr>教学目标：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卡通</dc:title>
  <dc:creator>第一PPT</dc:creator>
  <cp:keywords>www.1ppt.com</cp:keywords>
  <dc:description>http://www.ypppt.com/</dc:description>
  <cp:lastModifiedBy>mayn</cp:lastModifiedBy>
  <cp:revision>475</cp:revision>
  <dcterms:created xsi:type="dcterms:W3CDTF">2015-04-02T07:05:00Z</dcterms:created>
  <dcterms:modified xsi:type="dcterms:W3CDTF">2019-08-01T06:15:07Z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2052-11.1.0.8919</vt:lpwstr>
  </property>
</Properties>
</file>